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27" r:id="rId2"/>
    <p:sldId id="740" r:id="rId3"/>
    <p:sldId id="391" r:id="rId4"/>
    <p:sldId id="587" r:id="rId5"/>
    <p:sldId id="392" r:id="rId6"/>
    <p:sldId id="593" r:id="rId7"/>
    <p:sldId id="595" r:id="rId8"/>
    <p:sldId id="594" r:id="rId9"/>
    <p:sldId id="596" r:id="rId10"/>
    <p:sldId id="588" r:id="rId11"/>
    <p:sldId id="261" r:id="rId12"/>
    <p:sldId id="748" r:id="rId13"/>
    <p:sldId id="741" r:id="rId14"/>
    <p:sldId id="589" r:id="rId15"/>
    <p:sldId id="256" r:id="rId16"/>
    <p:sldId id="742" r:id="rId17"/>
    <p:sldId id="743" r:id="rId18"/>
    <p:sldId id="744" r:id="rId19"/>
    <p:sldId id="745" r:id="rId20"/>
    <p:sldId id="276" r:id="rId21"/>
    <p:sldId id="597" r:id="rId22"/>
    <p:sldId id="282" r:id="rId23"/>
    <p:sldId id="290" r:id="rId24"/>
    <p:sldId id="598" r:id="rId25"/>
    <p:sldId id="292" r:id="rId26"/>
    <p:sldId id="293" r:id="rId27"/>
    <p:sldId id="746" r:id="rId28"/>
    <p:sldId id="747" r:id="rId29"/>
    <p:sldId id="738" r:id="rId30"/>
    <p:sldId id="736" r:id="rId31"/>
    <p:sldId id="739" r:id="rId32"/>
    <p:sldId id="737" r:id="rId33"/>
    <p:sldId id="286" r:id="rId34"/>
    <p:sldId id="583" r:id="rId35"/>
    <p:sldId id="634" r:id="rId36"/>
    <p:sldId id="528" r:id="rId37"/>
    <p:sldId id="635" r:id="rId38"/>
    <p:sldId id="530" r:id="rId39"/>
    <p:sldId id="257" r:id="rId40"/>
    <p:sldId id="258" r:id="rId41"/>
    <p:sldId id="288" r:id="rId42"/>
    <p:sldId id="761" r:id="rId43"/>
    <p:sldId id="762" r:id="rId44"/>
    <p:sldId id="763" r:id="rId45"/>
    <p:sldId id="764" r:id="rId46"/>
    <p:sldId id="765" r:id="rId47"/>
    <p:sldId id="766" r:id="rId48"/>
    <p:sldId id="259" r:id="rId49"/>
    <p:sldId id="273" r:id="rId50"/>
    <p:sldId id="274" r:id="rId51"/>
    <p:sldId id="267" r:id="rId52"/>
    <p:sldId id="275" r:id="rId53"/>
    <p:sldId id="265" r:id="rId54"/>
    <p:sldId id="260" r:id="rId55"/>
    <p:sldId id="270" r:id="rId56"/>
    <p:sldId id="262" r:id="rId57"/>
    <p:sldId id="264" r:id="rId58"/>
    <p:sldId id="268" r:id="rId59"/>
    <p:sldId id="271" r:id="rId60"/>
    <p:sldId id="272" r:id="rId61"/>
    <p:sldId id="750" r:id="rId62"/>
    <p:sldId id="277" r:id="rId63"/>
    <p:sldId id="648" r:id="rId64"/>
    <p:sldId id="672" r:id="rId65"/>
    <p:sldId id="751" r:id="rId66"/>
    <p:sldId id="752" r:id="rId67"/>
    <p:sldId id="673" r:id="rId68"/>
    <p:sldId id="649" r:id="rId69"/>
    <p:sldId id="651" r:id="rId70"/>
    <p:sldId id="652" r:id="rId71"/>
    <p:sldId id="549" r:id="rId72"/>
    <p:sldId id="753" r:id="rId73"/>
    <p:sldId id="665" r:id="rId74"/>
    <p:sldId id="666" r:id="rId75"/>
    <p:sldId id="269" r:id="rId76"/>
    <p:sldId id="278" r:id="rId77"/>
    <p:sldId id="773" r:id="rId78"/>
    <p:sldId id="279" r:id="rId79"/>
    <p:sldId id="280" r:id="rId80"/>
    <p:sldId id="77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Tommasini" initials="AT" lastIdx="1" clrIdx="0">
    <p:extLst>
      <p:ext uri="{19B8F6BF-5375-455C-9EA6-DF929625EA0E}">
        <p15:presenceInfo xmlns:p15="http://schemas.microsoft.com/office/powerpoint/2012/main" userId="4ed976f799c97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19F2F1-AD2E-44DE-BA34-C283ECF6D543}" v="47" dt="2024-03-09T18:57:32.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13" autoAdjust="0"/>
    <p:restoredTop sz="94660"/>
  </p:normalViewPr>
  <p:slideViewPr>
    <p:cSldViewPr snapToGrid="0">
      <p:cViewPr varScale="1">
        <p:scale>
          <a:sx n="80" d="100"/>
          <a:sy n="80" d="100"/>
        </p:scale>
        <p:origin x="48"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3BE1A99E-0ED4-4714-AE7D-6B9E63444A69}"/>
    <pc:docChg chg="undo custSel addSld delSld modSld sldOrd">
      <pc:chgData name="Alberto Tommasini" userId="4ed976f799c97d5d" providerId="LiveId" clId="{3BE1A99E-0ED4-4714-AE7D-6B9E63444A69}" dt="2021-03-01T01:01:19.392" v="6278" actId="1076"/>
      <pc:docMkLst>
        <pc:docMk/>
      </pc:docMkLst>
      <pc:sldChg chg="delSp new mod">
        <pc:chgData name="Alberto Tommasini" userId="4ed976f799c97d5d" providerId="LiveId" clId="{3BE1A99E-0ED4-4714-AE7D-6B9E63444A69}" dt="2021-02-27T18:38:36.118" v="1" actId="478"/>
        <pc:sldMkLst>
          <pc:docMk/>
          <pc:sldMk cId="1039384278" sldId="256"/>
        </pc:sldMkLst>
        <pc:spChg chg="del">
          <ac:chgData name="Alberto Tommasini" userId="4ed976f799c97d5d" providerId="LiveId" clId="{3BE1A99E-0ED4-4714-AE7D-6B9E63444A69}" dt="2021-02-27T18:38:36.118" v="1" actId="478"/>
          <ac:spMkLst>
            <pc:docMk/>
            <pc:sldMk cId="1039384278" sldId="256"/>
            <ac:spMk id="2" creationId="{AC9E40E1-7A45-459C-892A-F5E9FEC107A2}"/>
          </ac:spMkLst>
        </pc:spChg>
        <pc:spChg chg="del">
          <ac:chgData name="Alberto Tommasini" userId="4ed976f799c97d5d" providerId="LiveId" clId="{3BE1A99E-0ED4-4714-AE7D-6B9E63444A69}" dt="2021-02-27T18:38:36.118" v="1" actId="478"/>
          <ac:spMkLst>
            <pc:docMk/>
            <pc:sldMk cId="1039384278" sldId="256"/>
            <ac:spMk id="3" creationId="{CD1B2EFE-6AE5-4D34-9CA1-7D9F2BF0D10F}"/>
          </ac:spMkLst>
        </pc:spChg>
      </pc:sldChg>
      <pc:sldChg chg="addSp add">
        <pc:chgData name="Alberto Tommasini" userId="4ed976f799c97d5d" providerId="LiveId" clId="{3BE1A99E-0ED4-4714-AE7D-6B9E63444A69}" dt="2021-02-27T18:42:25.535" v="38"/>
        <pc:sldMkLst>
          <pc:docMk/>
          <pc:sldMk cId="3486524647" sldId="257"/>
        </pc:sldMkLst>
        <pc:picChg chg="add">
          <ac:chgData name="Alberto Tommasini" userId="4ed976f799c97d5d" providerId="LiveId" clId="{3BE1A99E-0ED4-4714-AE7D-6B9E63444A69}" dt="2021-02-27T18:42:25.535" v="38"/>
          <ac:picMkLst>
            <pc:docMk/>
            <pc:sldMk cId="3486524647" sldId="257"/>
            <ac:picMk id="1026" creationId="{3CB97718-B891-4A3B-8E26-32FB9879DA68}"/>
          </ac:picMkLst>
        </pc:picChg>
      </pc:sldChg>
      <pc:sldChg chg="addSp modSp add mod">
        <pc:chgData name="Alberto Tommasini" userId="4ed976f799c97d5d" providerId="LiveId" clId="{3BE1A99E-0ED4-4714-AE7D-6B9E63444A69}" dt="2021-02-27T18:48:55.651" v="539" actId="20577"/>
        <pc:sldMkLst>
          <pc:docMk/>
          <pc:sldMk cId="576447218" sldId="258"/>
        </pc:sldMkLst>
        <pc:spChg chg="add mod">
          <ac:chgData name="Alberto Tommasini" userId="4ed976f799c97d5d" providerId="LiveId" clId="{3BE1A99E-0ED4-4714-AE7D-6B9E63444A69}" dt="2021-02-27T18:45:52.364" v="166" actId="20577"/>
          <ac:spMkLst>
            <pc:docMk/>
            <pc:sldMk cId="576447218" sldId="258"/>
            <ac:spMk id="2" creationId="{8B78F94A-023F-4F29-A0B6-83C0D25C0621}"/>
          </ac:spMkLst>
        </pc:spChg>
        <pc:spChg chg="add mod">
          <ac:chgData name="Alberto Tommasini" userId="4ed976f799c97d5d" providerId="LiveId" clId="{3BE1A99E-0ED4-4714-AE7D-6B9E63444A69}" dt="2021-02-27T18:48:55.651" v="539" actId="20577"/>
          <ac:spMkLst>
            <pc:docMk/>
            <pc:sldMk cId="576447218" sldId="258"/>
            <ac:spMk id="3" creationId="{D5BB9F97-575C-4C7E-94E8-501146EDDAC5}"/>
          </ac:spMkLst>
        </pc:spChg>
      </pc:sldChg>
      <pc:sldChg chg="addSp modSp add mod">
        <pc:chgData name="Alberto Tommasini" userId="4ed976f799c97d5d" providerId="LiveId" clId="{3BE1A99E-0ED4-4714-AE7D-6B9E63444A69}" dt="2021-02-27T18:53:16.601" v="823" actId="1076"/>
        <pc:sldMkLst>
          <pc:docMk/>
          <pc:sldMk cId="2773897532" sldId="259"/>
        </pc:sldMkLst>
        <pc:spChg chg="add mod">
          <ac:chgData name="Alberto Tommasini" userId="4ed976f799c97d5d" providerId="LiveId" clId="{3BE1A99E-0ED4-4714-AE7D-6B9E63444A69}" dt="2021-02-27T18:53:16.601" v="823" actId="1076"/>
          <ac:spMkLst>
            <pc:docMk/>
            <pc:sldMk cId="2773897532" sldId="259"/>
            <ac:spMk id="2" creationId="{9FCFC3A5-0EAE-47FB-AD32-65F6C62C171F}"/>
          </ac:spMkLst>
        </pc:spChg>
        <pc:spChg chg="add mod">
          <ac:chgData name="Alberto Tommasini" userId="4ed976f799c97d5d" providerId="LiveId" clId="{3BE1A99E-0ED4-4714-AE7D-6B9E63444A69}" dt="2021-02-27T18:49:48.445" v="686" actId="20577"/>
          <ac:spMkLst>
            <pc:docMk/>
            <pc:sldMk cId="2773897532" sldId="259"/>
            <ac:spMk id="3" creationId="{24F61768-5B61-489D-9F8C-7130B4C76C5D}"/>
          </ac:spMkLst>
        </pc:spChg>
      </pc:sldChg>
      <pc:sldChg chg="addSp modSp add mod">
        <pc:chgData name="Alberto Tommasini" userId="4ed976f799c97d5d" providerId="LiveId" clId="{3BE1A99E-0ED4-4714-AE7D-6B9E63444A69}" dt="2021-02-27T18:54:37.740" v="884" actId="20577"/>
        <pc:sldMkLst>
          <pc:docMk/>
          <pc:sldMk cId="900489865" sldId="260"/>
        </pc:sldMkLst>
        <pc:spChg chg="add mod">
          <ac:chgData name="Alberto Tommasini" userId="4ed976f799c97d5d" providerId="LiveId" clId="{3BE1A99E-0ED4-4714-AE7D-6B9E63444A69}" dt="2021-02-27T18:54:37.740" v="884" actId="20577"/>
          <ac:spMkLst>
            <pc:docMk/>
            <pc:sldMk cId="900489865" sldId="260"/>
            <ac:spMk id="2" creationId="{46E14216-89C1-4D27-AD8A-04FD3EE5BAB2}"/>
          </ac:spMkLst>
        </pc:spChg>
        <pc:spChg chg="add mod">
          <ac:chgData name="Alberto Tommasini" userId="4ed976f799c97d5d" providerId="LiveId" clId="{3BE1A99E-0ED4-4714-AE7D-6B9E63444A69}" dt="2021-02-27T18:52:18.667" v="765" actId="20577"/>
          <ac:spMkLst>
            <pc:docMk/>
            <pc:sldMk cId="900489865" sldId="260"/>
            <ac:spMk id="3" creationId="{CCF0C6AE-0447-4092-841A-C7EC54E37BA7}"/>
          </ac:spMkLst>
        </pc:spChg>
      </pc:sldChg>
      <pc:sldChg chg="addSp modSp add mod ord">
        <pc:chgData name="Alberto Tommasini" userId="4ed976f799c97d5d" providerId="LiveId" clId="{3BE1A99E-0ED4-4714-AE7D-6B9E63444A69}" dt="2021-02-27T18:53:57.152" v="840" actId="20577"/>
        <pc:sldMkLst>
          <pc:docMk/>
          <pc:sldMk cId="2552608878" sldId="261"/>
        </pc:sldMkLst>
        <pc:spChg chg="add mod">
          <ac:chgData name="Alberto Tommasini" userId="4ed976f799c97d5d" providerId="LiveId" clId="{3BE1A99E-0ED4-4714-AE7D-6B9E63444A69}" dt="2021-02-27T18:53:57.152" v="840" actId="20577"/>
          <ac:spMkLst>
            <pc:docMk/>
            <pc:sldMk cId="2552608878" sldId="261"/>
            <ac:spMk id="2" creationId="{39C7373F-F52F-44A8-A0F6-37E774DD6572}"/>
          </ac:spMkLst>
        </pc:spChg>
      </pc:sldChg>
      <pc:sldChg chg="addSp modSp add mod">
        <pc:chgData name="Alberto Tommasini" userId="4ed976f799c97d5d" providerId="LiveId" clId="{3BE1A99E-0ED4-4714-AE7D-6B9E63444A69}" dt="2021-02-27T18:54:13.993" v="859" actId="20577"/>
        <pc:sldMkLst>
          <pc:docMk/>
          <pc:sldMk cId="875699585" sldId="262"/>
        </pc:sldMkLst>
        <pc:spChg chg="add mod">
          <ac:chgData name="Alberto Tommasini" userId="4ed976f799c97d5d" providerId="LiveId" clId="{3BE1A99E-0ED4-4714-AE7D-6B9E63444A69}" dt="2021-02-27T18:54:13.993" v="859" actId="20577"/>
          <ac:spMkLst>
            <pc:docMk/>
            <pc:sldMk cId="875699585" sldId="262"/>
            <ac:spMk id="2" creationId="{9259150D-899A-40E7-8719-9B9316FB5913}"/>
          </ac:spMkLst>
        </pc:spChg>
      </pc:sldChg>
      <pc:sldChg chg="addSp add">
        <pc:chgData name="Alberto Tommasini" userId="4ed976f799c97d5d" providerId="LiveId" clId="{3BE1A99E-0ED4-4714-AE7D-6B9E63444A69}" dt="2021-02-27T18:58:36.836" v="885"/>
        <pc:sldMkLst>
          <pc:docMk/>
          <pc:sldMk cId="197479086" sldId="263"/>
        </pc:sldMkLst>
        <pc:picChg chg="add">
          <ac:chgData name="Alberto Tommasini" userId="4ed976f799c97d5d" providerId="LiveId" clId="{3BE1A99E-0ED4-4714-AE7D-6B9E63444A69}" dt="2021-02-27T18:58:36.836" v="885"/>
          <ac:picMkLst>
            <pc:docMk/>
            <pc:sldMk cId="197479086" sldId="263"/>
            <ac:picMk id="2" creationId="{54A266F6-6915-4C40-B71C-B10D6E9ABBA3}"/>
          </ac:picMkLst>
        </pc:picChg>
      </pc:sldChg>
      <pc:sldChg chg="addSp modSp add mod">
        <pc:chgData name="Alberto Tommasini" userId="4ed976f799c97d5d" providerId="LiveId" clId="{3BE1A99E-0ED4-4714-AE7D-6B9E63444A69}" dt="2021-02-27T19:55:40.812" v="1124" actId="20577"/>
        <pc:sldMkLst>
          <pc:docMk/>
          <pc:sldMk cId="961346417" sldId="264"/>
        </pc:sldMkLst>
        <pc:spChg chg="add mod">
          <ac:chgData name="Alberto Tommasini" userId="4ed976f799c97d5d" providerId="LiveId" clId="{3BE1A99E-0ED4-4714-AE7D-6B9E63444A69}" dt="2021-02-27T19:55:40.812" v="1124" actId="20577"/>
          <ac:spMkLst>
            <pc:docMk/>
            <pc:sldMk cId="961346417" sldId="264"/>
            <ac:spMk id="2" creationId="{909C6747-31D4-4210-88F0-E55A8143341D}"/>
          </ac:spMkLst>
        </pc:spChg>
      </pc:sldChg>
      <pc:sldChg chg="addSp delSp modSp add del mod">
        <pc:chgData name="Alberto Tommasini" userId="4ed976f799c97d5d" providerId="LiveId" clId="{3BE1A99E-0ED4-4714-AE7D-6B9E63444A69}" dt="2021-02-27T19:54:54.252" v="1032" actId="47"/>
        <pc:sldMkLst>
          <pc:docMk/>
          <pc:sldMk cId="2139877624" sldId="265"/>
        </pc:sldMkLst>
        <pc:spChg chg="add del mod">
          <ac:chgData name="Alberto Tommasini" userId="4ed976f799c97d5d" providerId="LiveId" clId="{3BE1A99E-0ED4-4714-AE7D-6B9E63444A69}" dt="2021-02-27T19:54:43.290" v="1030" actId="21"/>
          <ac:spMkLst>
            <pc:docMk/>
            <pc:sldMk cId="2139877624" sldId="265"/>
            <ac:spMk id="2" creationId="{FDB37746-13B3-4505-B6CE-460852C86A73}"/>
          </ac:spMkLst>
        </pc:spChg>
      </pc:sldChg>
      <pc:sldChg chg="add">
        <pc:chgData name="Alberto Tommasini" userId="4ed976f799c97d5d" providerId="LiveId" clId="{3BE1A99E-0ED4-4714-AE7D-6B9E63444A69}" dt="2021-02-27T22:50:54.024" v="3587"/>
        <pc:sldMkLst>
          <pc:docMk/>
          <pc:sldMk cId="3422778404" sldId="265"/>
        </pc:sldMkLst>
        <pc:spChg chg="mod">
          <ac:chgData name="Alberto Tommasini" userId="4ed976f799c97d5d" providerId="LiveId" clId="{3BE1A99E-0ED4-4714-AE7D-6B9E63444A69}" dt="2021-02-27T22:50:32.547" v="3585" actId="20577"/>
          <ac:spMkLst>
            <pc:docMk/>
            <pc:sldMk cId="3422778404" sldId="265"/>
            <ac:spMk id="12290" creationId="{4758F2CE-2B1F-481A-B0E0-C9793D6672BB}"/>
          </ac:spMkLst>
        </pc:spChg>
      </pc:sldChg>
      <pc:sldChg chg="addSp modSp add">
        <pc:chgData name="Alberto Tommasini" userId="4ed976f799c97d5d" providerId="LiveId" clId="{3BE1A99E-0ED4-4714-AE7D-6B9E63444A69}" dt="2021-02-27T19:54:48.413" v="1031"/>
        <pc:sldMkLst>
          <pc:docMk/>
          <pc:sldMk cId="2641291127" sldId="266"/>
        </pc:sldMkLst>
        <pc:spChg chg="add mod">
          <ac:chgData name="Alberto Tommasini" userId="4ed976f799c97d5d" providerId="LiveId" clId="{3BE1A99E-0ED4-4714-AE7D-6B9E63444A69}" dt="2021-02-27T19:54:48.413" v="1031"/>
          <ac:spMkLst>
            <pc:docMk/>
            <pc:sldMk cId="2641291127" sldId="266"/>
            <ac:spMk id="3" creationId="{606F25B3-E739-4FA3-B005-FE99C0B3D33E}"/>
          </ac:spMkLst>
        </pc:spChg>
        <pc:picChg chg="add mod">
          <ac:chgData name="Alberto Tommasini" userId="4ed976f799c97d5d" providerId="LiveId" clId="{3BE1A99E-0ED4-4714-AE7D-6B9E63444A69}" dt="2021-02-27T19:53:26.714" v="1028" actId="14100"/>
          <ac:picMkLst>
            <pc:docMk/>
            <pc:sldMk cId="2641291127" sldId="266"/>
            <ac:picMk id="2050" creationId="{6FDA43D2-B47E-4383-94C5-C2D6A644F44D}"/>
          </ac:picMkLst>
        </pc:picChg>
      </pc:sldChg>
      <pc:sldChg chg="addSp modSp add mod">
        <pc:chgData name="Alberto Tommasini" userId="4ed976f799c97d5d" providerId="LiveId" clId="{3BE1A99E-0ED4-4714-AE7D-6B9E63444A69}" dt="2021-02-27T20:07:00.924" v="1162" actId="14100"/>
        <pc:sldMkLst>
          <pc:docMk/>
          <pc:sldMk cId="3286714740" sldId="267"/>
        </pc:sldMkLst>
        <pc:spChg chg="add mod">
          <ac:chgData name="Alberto Tommasini" userId="4ed976f799c97d5d" providerId="LiveId" clId="{3BE1A99E-0ED4-4714-AE7D-6B9E63444A69}" dt="2021-02-27T19:59:07.450" v="1153" actId="1076"/>
          <ac:spMkLst>
            <pc:docMk/>
            <pc:sldMk cId="3286714740" sldId="267"/>
            <ac:spMk id="2" creationId="{69990904-48EB-46D7-88AE-F3AAC4142E58}"/>
          </ac:spMkLst>
        </pc:spChg>
        <pc:picChg chg="add mod">
          <ac:chgData name="Alberto Tommasini" userId="4ed976f799c97d5d" providerId="LiveId" clId="{3BE1A99E-0ED4-4714-AE7D-6B9E63444A69}" dt="2021-02-27T19:59:08.498" v="1154" actId="1076"/>
          <ac:picMkLst>
            <pc:docMk/>
            <pc:sldMk cId="3286714740" sldId="267"/>
            <ac:picMk id="4" creationId="{FCEA07FF-10CC-4621-826D-2868CAC7268D}"/>
          </ac:picMkLst>
        </pc:picChg>
        <pc:picChg chg="add mod">
          <ac:chgData name="Alberto Tommasini" userId="4ed976f799c97d5d" providerId="LiveId" clId="{3BE1A99E-0ED4-4714-AE7D-6B9E63444A69}" dt="2021-02-27T20:07:00.924" v="1162" actId="14100"/>
          <ac:picMkLst>
            <pc:docMk/>
            <pc:sldMk cId="3286714740" sldId="267"/>
            <ac:picMk id="6" creationId="{EEAD7561-AD81-4F75-B9F9-5594364326A6}"/>
          </ac:picMkLst>
        </pc:picChg>
      </pc:sldChg>
      <pc:sldChg chg="addSp delSp modSp add mod">
        <pc:chgData name="Alberto Tommasini" userId="4ed976f799c97d5d" providerId="LiveId" clId="{3BE1A99E-0ED4-4714-AE7D-6B9E63444A69}" dt="2021-02-27T20:57:06.946" v="2825" actId="478"/>
        <pc:sldMkLst>
          <pc:docMk/>
          <pc:sldMk cId="990864612" sldId="268"/>
        </pc:sldMkLst>
        <pc:spChg chg="add mod">
          <ac:chgData name="Alberto Tommasini" userId="4ed976f799c97d5d" providerId="LiveId" clId="{3BE1A99E-0ED4-4714-AE7D-6B9E63444A69}" dt="2021-02-27T20:33:39.303" v="1638" actId="1076"/>
          <ac:spMkLst>
            <pc:docMk/>
            <pc:sldMk cId="990864612" sldId="268"/>
            <ac:spMk id="2" creationId="{E32815F7-56B4-44D1-A59D-EEC12B08446F}"/>
          </ac:spMkLst>
        </pc:spChg>
        <pc:spChg chg="add mod">
          <ac:chgData name="Alberto Tommasini" userId="4ed976f799c97d5d" providerId="LiveId" clId="{3BE1A99E-0ED4-4714-AE7D-6B9E63444A69}" dt="2021-02-27T20:32:50.695" v="1601" actId="1076"/>
          <ac:spMkLst>
            <pc:docMk/>
            <pc:sldMk cId="990864612" sldId="268"/>
            <ac:spMk id="11" creationId="{C1E11102-5805-4B35-B0D8-1A5E5D6200B6}"/>
          </ac:spMkLst>
        </pc:spChg>
        <pc:spChg chg="add mod">
          <ac:chgData name="Alberto Tommasini" userId="4ed976f799c97d5d" providerId="LiveId" clId="{3BE1A99E-0ED4-4714-AE7D-6B9E63444A69}" dt="2021-02-27T20:33:28.226" v="1636" actId="1076"/>
          <ac:spMkLst>
            <pc:docMk/>
            <pc:sldMk cId="990864612" sldId="268"/>
            <ac:spMk id="13" creationId="{CA780F9D-B38C-4853-BDA4-B9A151551F64}"/>
          </ac:spMkLst>
        </pc:spChg>
        <pc:spChg chg="add mod">
          <ac:chgData name="Alberto Tommasini" userId="4ed976f799c97d5d" providerId="LiveId" clId="{3BE1A99E-0ED4-4714-AE7D-6B9E63444A69}" dt="2021-02-27T20:45:09.093" v="2459" actId="1037"/>
          <ac:spMkLst>
            <pc:docMk/>
            <pc:sldMk cId="990864612" sldId="268"/>
            <ac:spMk id="15" creationId="{E202FDBF-1997-4F1F-8D66-F9B1AF5930A5}"/>
          </ac:spMkLst>
        </pc:spChg>
        <pc:spChg chg="add mod">
          <ac:chgData name="Alberto Tommasini" userId="4ed976f799c97d5d" providerId="LiveId" clId="{3BE1A99E-0ED4-4714-AE7D-6B9E63444A69}" dt="2021-02-27T20:33:26.020" v="1635" actId="1076"/>
          <ac:spMkLst>
            <pc:docMk/>
            <pc:sldMk cId="990864612" sldId="268"/>
            <ac:spMk id="34" creationId="{1EBB6F46-8B59-49B4-A816-F2A19406D989}"/>
          </ac:spMkLst>
        </pc:spChg>
        <pc:spChg chg="add del mod">
          <ac:chgData name="Alberto Tommasini" userId="4ed976f799c97d5d" providerId="LiveId" clId="{3BE1A99E-0ED4-4714-AE7D-6B9E63444A69}" dt="2021-02-27T20:57:06.946" v="2825" actId="478"/>
          <ac:spMkLst>
            <pc:docMk/>
            <pc:sldMk cId="990864612" sldId="268"/>
            <ac:spMk id="41" creationId="{85FDCBAB-32F3-4062-9FCB-AB86A366AA23}"/>
          </ac:spMkLst>
        </pc:spChg>
        <pc:graphicFrameChg chg="add del mod">
          <ac:chgData name="Alberto Tommasini" userId="4ed976f799c97d5d" providerId="LiveId" clId="{3BE1A99E-0ED4-4714-AE7D-6B9E63444A69}" dt="2021-02-27T20:22:01.635" v="1444" actId="478"/>
          <ac:graphicFrameMkLst>
            <pc:docMk/>
            <pc:sldMk cId="990864612" sldId="268"/>
            <ac:graphicFrameMk id="3" creationId="{94759EC9-CE88-465B-851D-B023D8B67A8C}"/>
          </ac:graphicFrameMkLst>
        </pc:graphicFrameChg>
        <pc:graphicFrameChg chg="add del mod">
          <ac:chgData name="Alberto Tommasini" userId="4ed976f799c97d5d" providerId="LiveId" clId="{3BE1A99E-0ED4-4714-AE7D-6B9E63444A69}" dt="2021-02-27T20:44:40.744" v="2418" actId="478"/>
          <ac:graphicFrameMkLst>
            <pc:docMk/>
            <pc:sldMk cId="990864612" sldId="268"/>
            <ac:graphicFrameMk id="6" creationId="{94759EC9-CE88-465B-851D-B023D8B67A8C}"/>
          </ac:graphicFrameMkLst>
        </pc:graphicFrameChg>
        <pc:graphicFrameChg chg="add mod">
          <ac:chgData name="Alberto Tommasini" userId="4ed976f799c97d5d" providerId="LiveId" clId="{3BE1A99E-0ED4-4714-AE7D-6B9E63444A69}" dt="2021-02-27T20:45:23.673" v="2478" actId="14100"/>
          <ac:graphicFrameMkLst>
            <pc:docMk/>
            <pc:sldMk cId="990864612" sldId="268"/>
            <ac:graphicFrameMk id="37" creationId="{94759EC9-CE88-465B-851D-B023D8B67A8C}"/>
          </ac:graphicFrameMkLst>
        </pc:graphicFrameChg>
        <pc:graphicFrameChg chg="add mod modGraphic">
          <ac:chgData name="Alberto Tommasini" userId="4ed976f799c97d5d" providerId="LiveId" clId="{3BE1A99E-0ED4-4714-AE7D-6B9E63444A69}" dt="2021-02-27T20:57:02.212" v="2824" actId="20577"/>
          <ac:graphicFrameMkLst>
            <pc:docMk/>
            <pc:sldMk cId="990864612" sldId="268"/>
            <ac:graphicFrameMk id="42" creationId="{738ECED7-4005-47BC-AEBC-3F76716F8A8F}"/>
          </ac:graphicFrameMkLst>
        </pc:graphicFrameChg>
        <pc:picChg chg="add del mod">
          <ac:chgData name="Alberto Tommasini" userId="4ed976f799c97d5d" providerId="LiveId" clId="{3BE1A99E-0ED4-4714-AE7D-6B9E63444A69}" dt="2021-02-27T20:29:01.731" v="1552" actId="478"/>
          <ac:picMkLst>
            <pc:docMk/>
            <pc:sldMk cId="990864612" sldId="268"/>
            <ac:picMk id="5" creationId="{2F8B10B6-A939-4C1D-9144-6FCE79168841}"/>
          </ac:picMkLst>
        </pc:picChg>
        <pc:picChg chg="add del mod">
          <ac:chgData name="Alberto Tommasini" userId="4ed976f799c97d5d" providerId="LiveId" clId="{3BE1A99E-0ED4-4714-AE7D-6B9E63444A69}" dt="2021-02-27T20:29:01.731" v="1552" actId="478"/>
          <ac:picMkLst>
            <pc:docMk/>
            <pc:sldMk cId="990864612" sldId="268"/>
            <ac:picMk id="7" creationId="{D3602FBA-13E8-481E-939C-6C9FF7C0FEE5}"/>
          </ac:picMkLst>
        </pc:picChg>
        <pc:picChg chg="add del mod">
          <ac:chgData name="Alberto Tommasini" userId="4ed976f799c97d5d" providerId="LiveId" clId="{3BE1A99E-0ED4-4714-AE7D-6B9E63444A69}" dt="2021-02-27T20:29:01.731" v="1552" actId="478"/>
          <ac:picMkLst>
            <pc:docMk/>
            <pc:sldMk cId="990864612" sldId="268"/>
            <ac:picMk id="8" creationId="{9A4887F3-0D84-45C8-8B27-50ED9D909BA2}"/>
          </ac:picMkLst>
        </pc:picChg>
        <pc:picChg chg="add del mod">
          <ac:chgData name="Alberto Tommasini" userId="4ed976f799c97d5d" providerId="LiveId" clId="{3BE1A99E-0ED4-4714-AE7D-6B9E63444A69}" dt="2021-02-27T20:29:01.731" v="1552" actId="478"/>
          <ac:picMkLst>
            <pc:docMk/>
            <pc:sldMk cId="990864612" sldId="268"/>
            <ac:picMk id="9" creationId="{A9D8EFE4-BDF6-4B73-A0F5-08AE55E3D29A}"/>
          </ac:picMkLst>
        </pc:picChg>
        <pc:picChg chg="add mod">
          <ac:chgData name="Alberto Tommasini" userId="4ed976f799c97d5d" providerId="LiveId" clId="{3BE1A99E-0ED4-4714-AE7D-6B9E63444A69}" dt="2021-02-27T20:48:35.726" v="2605" actId="1076"/>
          <ac:picMkLst>
            <pc:docMk/>
            <pc:sldMk cId="990864612" sldId="268"/>
            <ac:picMk id="17" creationId="{70E368A0-6EFC-4842-B52D-50E9F87A73A2}"/>
          </ac:picMkLst>
        </pc:picChg>
        <pc:picChg chg="add mod">
          <ac:chgData name="Alberto Tommasini" userId="4ed976f799c97d5d" providerId="LiveId" clId="{3BE1A99E-0ED4-4714-AE7D-6B9E63444A69}" dt="2021-02-27T20:48:35.726" v="2605" actId="1076"/>
          <ac:picMkLst>
            <pc:docMk/>
            <pc:sldMk cId="990864612" sldId="268"/>
            <ac:picMk id="19" creationId="{DA94D51F-2046-49AE-82B6-3EF097203900}"/>
          </ac:picMkLst>
        </pc:picChg>
        <pc:picChg chg="add mod">
          <ac:chgData name="Alberto Tommasini" userId="4ed976f799c97d5d" providerId="LiveId" clId="{3BE1A99E-0ED4-4714-AE7D-6B9E63444A69}" dt="2021-02-27T20:48:35.726" v="2605" actId="1076"/>
          <ac:picMkLst>
            <pc:docMk/>
            <pc:sldMk cId="990864612" sldId="268"/>
            <ac:picMk id="21" creationId="{CAAAD42B-A77A-46F3-A99C-2C114E54C1BC}"/>
          </ac:picMkLst>
        </pc:picChg>
        <pc:picChg chg="add mod">
          <ac:chgData name="Alberto Tommasini" userId="4ed976f799c97d5d" providerId="LiveId" clId="{3BE1A99E-0ED4-4714-AE7D-6B9E63444A69}" dt="2021-02-27T20:47:44.607" v="2551" actId="1036"/>
          <ac:picMkLst>
            <pc:docMk/>
            <pc:sldMk cId="990864612" sldId="268"/>
            <ac:picMk id="23" creationId="{24D6FCE3-7626-48D3-BED0-6F821D9BCC07}"/>
          </ac:picMkLst>
        </pc:picChg>
        <pc:picChg chg="add del mod">
          <ac:chgData name="Alberto Tommasini" userId="4ed976f799c97d5d" providerId="LiveId" clId="{3BE1A99E-0ED4-4714-AE7D-6B9E63444A69}" dt="2021-02-27T20:29:20.680" v="1557" actId="478"/>
          <ac:picMkLst>
            <pc:docMk/>
            <pc:sldMk cId="990864612" sldId="268"/>
            <ac:picMk id="25" creationId="{A818CB88-148C-49F2-8008-76C8B1C47336}"/>
          </ac:picMkLst>
        </pc:picChg>
        <pc:picChg chg="add del mod">
          <ac:chgData name="Alberto Tommasini" userId="4ed976f799c97d5d" providerId="LiveId" clId="{3BE1A99E-0ED4-4714-AE7D-6B9E63444A69}" dt="2021-02-27T20:30:21.285" v="1569" actId="478"/>
          <ac:picMkLst>
            <pc:docMk/>
            <pc:sldMk cId="990864612" sldId="268"/>
            <ac:picMk id="27" creationId="{36CF73B4-399D-4DEF-96A7-896F9CA33DAD}"/>
          </ac:picMkLst>
        </pc:picChg>
        <pc:picChg chg="add mod">
          <ac:chgData name="Alberto Tommasini" userId="4ed976f799c97d5d" providerId="LiveId" clId="{3BE1A99E-0ED4-4714-AE7D-6B9E63444A69}" dt="2021-02-27T20:45:31.514" v="2496" actId="1037"/>
          <ac:picMkLst>
            <pc:docMk/>
            <pc:sldMk cId="990864612" sldId="268"/>
            <ac:picMk id="28" creationId="{CB02518D-B271-4235-BBEB-4B2A4BC04AFB}"/>
          </ac:picMkLst>
        </pc:picChg>
        <pc:picChg chg="add del mod">
          <ac:chgData name="Alberto Tommasini" userId="4ed976f799c97d5d" providerId="LiveId" clId="{3BE1A99E-0ED4-4714-AE7D-6B9E63444A69}" dt="2021-02-27T20:31:16.434" v="1582" actId="478"/>
          <ac:picMkLst>
            <pc:docMk/>
            <pc:sldMk cId="990864612" sldId="268"/>
            <ac:picMk id="29" creationId="{7BFC10E4-361E-40E1-93FB-450B9596A772}"/>
          </ac:picMkLst>
        </pc:picChg>
        <pc:picChg chg="add mod">
          <ac:chgData name="Alberto Tommasini" userId="4ed976f799c97d5d" providerId="LiveId" clId="{3BE1A99E-0ED4-4714-AE7D-6B9E63444A69}" dt="2021-02-27T20:45:31.514" v="2496" actId="1037"/>
          <ac:picMkLst>
            <pc:docMk/>
            <pc:sldMk cId="990864612" sldId="268"/>
            <ac:picMk id="30" creationId="{785225FA-2636-4189-9FFB-BE09803FC2B4}"/>
          </ac:picMkLst>
        </pc:picChg>
        <pc:picChg chg="add mod">
          <ac:chgData name="Alberto Tommasini" userId="4ed976f799c97d5d" providerId="LiveId" clId="{3BE1A99E-0ED4-4714-AE7D-6B9E63444A69}" dt="2021-02-27T20:45:48.941" v="2529" actId="1076"/>
          <ac:picMkLst>
            <pc:docMk/>
            <pc:sldMk cId="990864612" sldId="268"/>
            <ac:picMk id="32" creationId="{5631A1B0-497E-4A6A-9EFC-CDCF7C3B86DA}"/>
          </ac:picMkLst>
        </pc:picChg>
        <pc:picChg chg="add mod">
          <ac:chgData name="Alberto Tommasini" userId="4ed976f799c97d5d" providerId="LiveId" clId="{3BE1A99E-0ED4-4714-AE7D-6B9E63444A69}" dt="2021-02-27T20:45:31.514" v="2496" actId="1037"/>
          <ac:picMkLst>
            <pc:docMk/>
            <pc:sldMk cId="990864612" sldId="268"/>
            <ac:picMk id="33" creationId="{DBB68773-04FE-4A4C-B387-98BD8CF0610A}"/>
          </ac:picMkLst>
        </pc:picChg>
        <pc:picChg chg="add mod">
          <ac:chgData name="Alberto Tommasini" userId="4ed976f799c97d5d" providerId="LiveId" clId="{3BE1A99E-0ED4-4714-AE7D-6B9E63444A69}" dt="2021-02-27T20:54:26.066" v="2739" actId="1076"/>
          <ac:picMkLst>
            <pc:docMk/>
            <pc:sldMk cId="990864612" sldId="268"/>
            <ac:picMk id="36" creationId="{F0F9A851-EAA3-4884-B8FB-28244200896E}"/>
          </ac:picMkLst>
        </pc:picChg>
        <pc:picChg chg="add mod">
          <ac:chgData name="Alberto Tommasini" userId="4ed976f799c97d5d" providerId="LiveId" clId="{3BE1A99E-0ED4-4714-AE7D-6B9E63444A69}" dt="2021-02-27T20:46:29.562" v="2535" actId="14100"/>
          <ac:picMkLst>
            <pc:docMk/>
            <pc:sldMk cId="990864612" sldId="268"/>
            <ac:picMk id="38" creationId="{C07B92B6-1CB4-4BF3-BDDC-45AF3C1C2932}"/>
          </ac:picMkLst>
        </pc:picChg>
        <pc:cxnChg chg="add mod">
          <ac:chgData name="Alberto Tommasini" userId="4ed976f799c97d5d" providerId="LiveId" clId="{3BE1A99E-0ED4-4714-AE7D-6B9E63444A69}" dt="2021-02-27T20:47:31.061" v="2538" actId="1582"/>
          <ac:cxnSpMkLst>
            <pc:docMk/>
            <pc:sldMk cId="990864612" sldId="268"/>
            <ac:cxnSpMk id="40" creationId="{C4324A4F-9158-47A0-ACC6-B75B5176177D}"/>
          </ac:cxnSpMkLst>
        </pc:cxnChg>
      </pc:sldChg>
      <pc:sldChg chg="add ord">
        <pc:chgData name="Alberto Tommasini" userId="4ed976f799c97d5d" providerId="LiveId" clId="{3BE1A99E-0ED4-4714-AE7D-6B9E63444A69}" dt="2021-02-27T22:28:19.651" v="3502"/>
        <pc:sldMkLst>
          <pc:docMk/>
          <pc:sldMk cId="136901998" sldId="269"/>
        </pc:sldMkLst>
      </pc:sldChg>
      <pc:sldChg chg="addSp modSp add del mod">
        <pc:chgData name="Alberto Tommasini" userId="4ed976f799c97d5d" providerId="LiveId" clId="{3BE1A99E-0ED4-4714-AE7D-6B9E63444A69}" dt="2021-02-27T22:22:43.462" v="3476" actId="2696"/>
        <pc:sldMkLst>
          <pc:docMk/>
          <pc:sldMk cId="4008194880" sldId="269"/>
        </pc:sldMkLst>
        <pc:spChg chg="add mod">
          <ac:chgData name="Alberto Tommasini" userId="4ed976f799c97d5d" providerId="LiveId" clId="{3BE1A99E-0ED4-4714-AE7D-6B9E63444A69}" dt="2021-02-27T20:39:53.214" v="2415" actId="20577"/>
          <ac:spMkLst>
            <pc:docMk/>
            <pc:sldMk cId="4008194880" sldId="269"/>
            <ac:spMk id="2" creationId="{79AC16A8-F613-45F8-B53C-2C208194D2F7}"/>
          </ac:spMkLst>
        </pc:spChg>
      </pc:sldChg>
      <pc:sldChg chg="addSp modSp add mod ord">
        <pc:chgData name="Alberto Tommasini" userId="4ed976f799c97d5d" providerId="LiveId" clId="{3BE1A99E-0ED4-4714-AE7D-6B9E63444A69}" dt="2021-02-27T21:17:04.673" v="3348" actId="113"/>
        <pc:sldMkLst>
          <pc:docMk/>
          <pc:sldMk cId="2233625767" sldId="270"/>
        </pc:sldMkLst>
        <pc:spChg chg="add mod">
          <ac:chgData name="Alberto Tommasini" userId="4ed976f799c97d5d" providerId="LiveId" clId="{3BE1A99E-0ED4-4714-AE7D-6B9E63444A69}" dt="2021-02-27T21:07:57.078" v="3182" actId="1076"/>
          <ac:spMkLst>
            <pc:docMk/>
            <pc:sldMk cId="2233625767" sldId="270"/>
            <ac:spMk id="6" creationId="{012BD51E-4226-47B3-A4E7-7B839A31EDAD}"/>
          </ac:spMkLst>
        </pc:spChg>
        <pc:spChg chg="add mod">
          <ac:chgData name="Alberto Tommasini" userId="4ed976f799c97d5d" providerId="LiveId" clId="{3BE1A99E-0ED4-4714-AE7D-6B9E63444A69}" dt="2021-02-27T21:07:57.078" v="3182" actId="1076"/>
          <ac:spMkLst>
            <pc:docMk/>
            <pc:sldMk cId="2233625767" sldId="270"/>
            <ac:spMk id="8" creationId="{C7EDDD0A-25D5-4CFD-8C7A-812ED9CF7823}"/>
          </ac:spMkLst>
        </pc:spChg>
        <pc:spChg chg="add mod">
          <ac:chgData name="Alberto Tommasini" userId="4ed976f799c97d5d" providerId="LiveId" clId="{3BE1A99E-0ED4-4714-AE7D-6B9E63444A69}" dt="2021-02-27T21:08:01.751" v="3183" actId="1076"/>
          <ac:spMkLst>
            <pc:docMk/>
            <pc:sldMk cId="2233625767" sldId="270"/>
            <ac:spMk id="9" creationId="{7BE14CB3-0B0C-4093-B480-FDC209379953}"/>
          </ac:spMkLst>
        </pc:spChg>
        <pc:spChg chg="add mod">
          <ac:chgData name="Alberto Tommasini" userId="4ed976f799c97d5d" providerId="LiveId" clId="{3BE1A99E-0ED4-4714-AE7D-6B9E63444A69}" dt="2021-02-27T21:17:04.673" v="3348" actId="113"/>
          <ac:spMkLst>
            <pc:docMk/>
            <pc:sldMk cId="2233625767" sldId="270"/>
            <ac:spMk id="10" creationId="{9C4F3A89-43E4-4C87-B556-FFC58A7849C3}"/>
          </ac:spMkLst>
        </pc:spChg>
        <pc:graphicFrameChg chg="add mod modGraphic">
          <ac:chgData name="Alberto Tommasini" userId="4ed976f799c97d5d" providerId="LiveId" clId="{3BE1A99E-0ED4-4714-AE7D-6B9E63444A69}" dt="2021-02-27T21:02:41.448" v="3011" actId="1076"/>
          <ac:graphicFrameMkLst>
            <pc:docMk/>
            <pc:sldMk cId="2233625767" sldId="270"/>
            <ac:graphicFrameMk id="2" creationId="{BBBD3D79-1598-48DA-A6E0-919F6ED7A157}"/>
          </ac:graphicFrameMkLst>
        </pc:graphicFrameChg>
        <pc:graphicFrameChg chg="add mod modGraphic">
          <ac:chgData name="Alberto Tommasini" userId="4ed976f799c97d5d" providerId="LiveId" clId="{3BE1A99E-0ED4-4714-AE7D-6B9E63444A69}" dt="2021-02-27T21:05:05.769" v="3097" actId="20577"/>
          <ac:graphicFrameMkLst>
            <pc:docMk/>
            <pc:sldMk cId="2233625767" sldId="270"/>
            <ac:graphicFrameMk id="3" creationId="{457655AF-C052-43F9-A852-BADBC3B8217A}"/>
          </ac:graphicFrameMkLst>
        </pc:graphicFrameChg>
        <pc:picChg chg="add mod ord">
          <ac:chgData name="Alberto Tommasini" userId="4ed976f799c97d5d" providerId="LiveId" clId="{3BE1A99E-0ED4-4714-AE7D-6B9E63444A69}" dt="2021-02-27T21:09:43.083" v="3238" actId="1076"/>
          <ac:picMkLst>
            <pc:docMk/>
            <pc:sldMk cId="2233625767" sldId="270"/>
            <ac:picMk id="11" creationId="{EAA72554-3A24-4D0E-BA47-7CFBDE53CD06}"/>
          </ac:picMkLst>
        </pc:picChg>
        <pc:picChg chg="add mod">
          <ac:chgData name="Alberto Tommasini" userId="4ed976f799c97d5d" providerId="LiveId" clId="{3BE1A99E-0ED4-4714-AE7D-6B9E63444A69}" dt="2021-02-27T21:09:38.831" v="3236" actId="1076"/>
          <ac:picMkLst>
            <pc:docMk/>
            <pc:sldMk cId="2233625767" sldId="270"/>
            <ac:picMk id="3074" creationId="{D1FEE42F-A4A8-4057-969E-3C1487CBA9D8}"/>
          </ac:picMkLst>
        </pc:picChg>
        <pc:cxnChg chg="add mod">
          <ac:chgData name="Alberto Tommasini" userId="4ed976f799c97d5d" providerId="LiveId" clId="{3BE1A99E-0ED4-4714-AE7D-6B9E63444A69}" dt="2021-02-27T21:07:57.078" v="3182" actId="1076"/>
          <ac:cxnSpMkLst>
            <pc:docMk/>
            <pc:sldMk cId="2233625767" sldId="270"/>
            <ac:cxnSpMk id="5" creationId="{B1C39C34-BEA3-4F61-A9AA-E411AA779B9C}"/>
          </ac:cxnSpMkLst>
        </pc:cxnChg>
      </pc:sldChg>
      <pc:sldChg chg="add ord">
        <pc:chgData name="Alberto Tommasini" userId="4ed976f799c97d5d" providerId="LiveId" clId="{3BE1A99E-0ED4-4714-AE7D-6B9E63444A69}" dt="2021-02-27T22:28:18.033" v="3500"/>
        <pc:sldMkLst>
          <pc:docMk/>
          <pc:sldMk cId="2800570157" sldId="271"/>
        </pc:sldMkLst>
      </pc:sldChg>
      <pc:sldChg chg="addSp modSp add del mod ord">
        <pc:chgData name="Alberto Tommasini" userId="4ed976f799c97d5d" providerId="LiveId" clId="{3BE1A99E-0ED4-4714-AE7D-6B9E63444A69}" dt="2021-02-27T22:22:43.462" v="3476" actId="2696"/>
        <pc:sldMkLst>
          <pc:docMk/>
          <pc:sldMk cId="2886678510" sldId="271"/>
        </pc:sldMkLst>
        <pc:spChg chg="add mod">
          <ac:chgData name="Alberto Tommasini" userId="4ed976f799c97d5d" providerId="LiveId" clId="{3BE1A99E-0ED4-4714-AE7D-6B9E63444A69}" dt="2021-02-27T21:03:04.906" v="3037" actId="20577"/>
          <ac:spMkLst>
            <pc:docMk/>
            <pc:sldMk cId="2886678510" sldId="271"/>
            <ac:spMk id="2" creationId="{AF8C8F77-6BF2-4CDC-9BE0-B3192B1A66EF}"/>
          </ac:spMkLst>
        </pc:spChg>
      </pc:sldChg>
      <pc:sldChg chg="addSp delSp modSp add mod ord">
        <pc:chgData name="Alberto Tommasini" userId="4ed976f799c97d5d" providerId="LiveId" clId="{3BE1A99E-0ED4-4714-AE7D-6B9E63444A69}" dt="2021-02-27T22:12:40.114" v="3411" actId="1076"/>
        <pc:sldMkLst>
          <pc:docMk/>
          <pc:sldMk cId="440404204" sldId="272"/>
        </pc:sldMkLst>
        <pc:spChg chg="add mod">
          <ac:chgData name="Alberto Tommasini" userId="4ed976f799c97d5d" providerId="LiveId" clId="{3BE1A99E-0ED4-4714-AE7D-6B9E63444A69}" dt="2021-02-27T22:12:40.114" v="3411" actId="1076"/>
          <ac:spMkLst>
            <pc:docMk/>
            <pc:sldMk cId="440404204" sldId="272"/>
            <ac:spMk id="5" creationId="{7A63A11D-8177-4EF3-A614-E9410301609B}"/>
          </ac:spMkLst>
        </pc:spChg>
        <pc:picChg chg="add mod">
          <ac:chgData name="Alberto Tommasini" userId="4ed976f799c97d5d" providerId="LiveId" clId="{3BE1A99E-0ED4-4714-AE7D-6B9E63444A69}" dt="2021-02-27T22:12:09.273" v="3405" actId="14100"/>
          <ac:picMkLst>
            <pc:docMk/>
            <pc:sldMk cId="440404204" sldId="272"/>
            <ac:picMk id="3" creationId="{BCBF9D7C-D16A-41B7-8AEA-6255C4692CCE}"/>
          </ac:picMkLst>
        </pc:picChg>
        <pc:picChg chg="add del">
          <ac:chgData name="Alberto Tommasini" userId="4ed976f799c97d5d" providerId="LiveId" clId="{3BE1A99E-0ED4-4714-AE7D-6B9E63444A69}" dt="2021-02-27T22:02:46.602" v="3359" actId="22"/>
          <ac:picMkLst>
            <pc:docMk/>
            <pc:sldMk cId="440404204" sldId="272"/>
            <ac:picMk id="4" creationId="{27D82BBB-0E40-4D77-B14A-D30D20990B8A}"/>
          </ac:picMkLst>
        </pc:picChg>
        <pc:picChg chg="add del mod">
          <ac:chgData name="Alberto Tommasini" userId="4ed976f799c97d5d" providerId="LiveId" clId="{3BE1A99E-0ED4-4714-AE7D-6B9E63444A69}" dt="2021-02-27T22:12:02.009" v="3403" actId="478"/>
          <ac:picMkLst>
            <pc:docMk/>
            <pc:sldMk cId="440404204" sldId="272"/>
            <ac:picMk id="7" creationId="{D3CE820C-FECB-42DC-8834-FA0760B82F2D}"/>
          </ac:picMkLst>
        </pc:picChg>
        <pc:picChg chg="add mod">
          <ac:chgData name="Alberto Tommasini" userId="4ed976f799c97d5d" providerId="LiveId" clId="{3BE1A99E-0ED4-4714-AE7D-6B9E63444A69}" dt="2021-02-27T22:12:17.359" v="3408" actId="1076"/>
          <ac:picMkLst>
            <pc:docMk/>
            <pc:sldMk cId="440404204" sldId="272"/>
            <ac:picMk id="9" creationId="{B164B4CE-F0F3-4788-AE14-D4B858158B10}"/>
          </ac:picMkLst>
        </pc:picChg>
        <pc:picChg chg="add del mod">
          <ac:chgData name="Alberto Tommasini" userId="4ed976f799c97d5d" providerId="LiveId" clId="{3BE1A99E-0ED4-4714-AE7D-6B9E63444A69}" dt="2021-02-27T21:20:36.061" v="3355" actId="478"/>
          <ac:picMkLst>
            <pc:docMk/>
            <pc:sldMk cId="440404204" sldId="272"/>
            <ac:picMk id="4098" creationId="{F4E5A38D-80A1-4233-948F-7E3B934733CC}"/>
          </ac:picMkLst>
        </pc:picChg>
      </pc:sldChg>
      <pc:sldChg chg="addSp modSp add mod ord">
        <pc:chgData name="Alberto Tommasini" userId="4ed976f799c97d5d" providerId="LiveId" clId="{3BE1A99E-0ED4-4714-AE7D-6B9E63444A69}" dt="2021-02-27T22:27:31.958" v="3484" actId="1076"/>
        <pc:sldMkLst>
          <pc:docMk/>
          <pc:sldMk cId="4041903567" sldId="273"/>
        </pc:sldMkLst>
        <pc:spChg chg="add mod">
          <ac:chgData name="Alberto Tommasini" userId="4ed976f799c97d5d" providerId="LiveId" clId="{3BE1A99E-0ED4-4714-AE7D-6B9E63444A69}" dt="2021-02-27T22:17:34.177" v="3435" actId="1076"/>
          <ac:spMkLst>
            <pc:docMk/>
            <pc:sldMk cId="4041903567" sldId="273"/>
            <ac:spMk id="2" creationId="{CDF75488-626C-47DC-AE74-2CDDECBEF08F}"/>
          </ac:spMkLst>
        </pc:spChg>
        <pc:picChg chg="add mod">
          <ac:chgData name="Alberto Tommasini" userId="4ed976f799c97d5d" providerId="LiveId" clId="{3BE1A99E-0ED4-4714-AE7D-6B9E63444A69}" dt="2021-02-27T22:27:31.958" v="3484" actId="1076"/>
          <ac:picMkLst>
            <pc:docMk/>
            <pc:sldMk cId="4041903567" sldId="273"/>
            <ac:picMk id="4" creationId="{99FF425D-8769-4602-B7AC-A846082DD4E1}"/>
          </ac:picMkLst>
        </pc:picChg>
        <pc:picChg chg="add mod">
          <ac:chgData name="Alberto Tommasini" userId="4ed976f799c97d5d" providerId="LiveId" clId="{3BE1A99E-0ED4-4714-AE7D-6B9E63444A69}" dt="2021-02-27T22:17:21.216" v="3417" actId="1076"/>
          <ac:picMkLst>
            <pc:docMk/>
            <pc:sldMk cId="4041903567" sldId="273"/>
            <ac:picMk id="1026" creationId="{A1AD22B6-AB78-40BB-8957-C50928C28F30}"/>
          </ac:picMkLst>
        </pc:picChg>
      </pc:sldChg>
      <pc:sldChg chg="addSp add mod">
        <pc:chgData name="Alberto Tommasini" userId="4ed976f799c97d5d" providerId="LiveId" clId="{3BE1A99E-0ED4-4714-AE7D-6B9E63444A69}" dt="2021-02-27T22:21:20.508" v="3436" actId="22"/>
        <pc:sldMkLst>
          <pc:docMk/>
          <pc:sldMk cId="698666812" sldId="274"/>
        </pc:sldMkLst>
        <pc:picChg chg="add">
          <ac:chgData name="Alberto Tommasini" userId="4ed976f799c97d5d" providerId="LiveId" clId="{3BE1A99E-0ED4-4714-AE7D-6B9E63444A69}" dt="2021-02-27T22:21:20.508" v="3436" actId="22"/>
          <ac:picMkLst>
            <pc:docMk/>
            <pc:sldMk cId="698666812" sldId="274"/>
            <ac:picMk id="3" creationId="{FDBD1324-DC9F-4A39-B27F-D9E15AD50FF9}"/>
          </ac:picMkLst>
        </pc:picChg>
      </pc:sldChg>
      <pc:sldChg chg="addSp modSp add mod">
        <pc:chgData name="Alberto Tommasini" userId="4ed976f799c97d5d" providerId="LiveId" clId="{3BE1A99E-0ED4-4714-AE7D-6B9E63444A69}" dt="2021-02-27T22:23:33.663" v="3479"/>
        <pc:sldMkLst>
          <pc:docMk/>
          <pc:sldMk cId="2836693740" sldId="275"/>
        </pc:sldMkLst>
        <pc:spChg chg="add mod">
          <ac:chgData name="Alberto Tommasini" userId="4ed976f799c97d5d" providerId="LiveId" clId="{3BE1A99E-0ED4-4714-AE7D-6B9E63444A69}" dt="2021-02-27T22:23:33.663" v="3479"/>
          <ac:spMkLst>
            <pc:docMk/>
            <pc:sldMk cId="2836693740" sldId="275"/>
            <ac:spMk id="4" creationId="{90DF836B-9612-480B-814A-EA8697697CA8}"/>
          </ac:spMkLst>
        </pc:spChg>
        <pc:picChg chg="add mod">
          <ac:chgData name="Alberto Tommasini" userId="4ed976f799c97d5d" providerId="LiveId" clId="{3BE1A99E-0ED4-4714-AE7D-6B9E63444A69}" dt="2021-02-27T22:22:00.439" v="3438" actId="14100"/>
          <ac:picMkLst>
            <pc:docMk/>
            <pc:sldMk cId="2836693740" sldId="275"/>
            <ac:picMk id="3" creationId="{CC789464-3FBC-4D97-9820-F2C211CA89FB}"/>
          </ac:picMkLst>
        </pc:picChg>
      </pc:sldChg>
      <pc:sldChg chg="addSp modSp add mod ord">
        <pc:chgData name="Alberto Tommasini" userId="4ed976f799c97d5d" providerId="LiveId" clId="{3BE1A99E-0ED4-4714-AE7D-6B9E63444A69}" dt="2021-02-27T22:48:24.636" v="3582" actId="20577"/>
        <pc:sldMkLst>
          <pc:docMk/>
          <pc:sldMk cId="646349978" sldId="276"/>
        </pc:sldMkLst>
        <pc:spChg chg="add mod">
          <ac:chgData name="Alberto Tommasini" userId="4ed976f799c97d5d" providerId="LiveId" clId="{3BE1A99E-0ED4-4714-AE7D-6B9E63444A69}" dt="2021-02-27T22:48:24.636" v="3582" actId="20577"/>
          <ac:spMkLst>
            <pc:docMk/>
            <pc:sldMk cId="646349978" sldId="276"/>
            <ac:spMk id="2" creationId="{C2C5503D-1DDB-460E-B1F8-2CDD242898B8}"/>
          </ac:spMkLst>
        </pc:spChg>
      </pc:sldChg>
      <pc:sldChg chg="add">
        <pc:chgData name="Alberto Tommasini" userId="4ed976f799c97d5d" providerId="LiveId" clId="{3BE1A99E-0ED4-4714-AE7D-6B9E63444A69}" dt="2021-02-27T18:38:41.201" v="22"/>
        <pc:sldMkLst>
          <pc:docMk/>
          <pc:sldMk cId="2457044735" sldId="277"/>
        </pc:sldMkLst>
      </pc:sldChg>
      <pc:sldChg chg="addSp modSp add mod ord">
        <pc:chgData name="Alberto Tommasini" userId="4ed976f799c97d5d" providerId="LiveId" clId="{3BE1A99E-0ED4-4714-AE7D-6B9E63444A69}" dt="2021-02-27T22:40:59.267" v="3573" actId="1076"/>
        <pc:sldMkLst>
          <pc:docMk/>
          <pc:sldMk cId="899732431" sldId="278"/>
        </pc:sldMkLst>
        <pc:picChg chg="add mod">
          <ac:chgData name="Alberto Tommasini" userId="4ed976f799c97d5d" providerId="LiveId" clId="{3BE1A99E-0ED4-4714-AE7D-6B9E63444A69}" dt="2021-02-27T22:40:52.339" v="3571" actId="1076"/>
          <ac:picMkLst>
            <pc:docMk/>
            <pc:sldMk cId="899732431" sldId="278"/>
            <ac:picMk id="3" creationId="{2B8225F7-6512-4AE2-861E-30F8AD58B84A}"/>
          </ac:picMkLst>
        </pc:picChg>
        <pc:picChg chg="add mod">
          <ac:chgData name="Alberto Tommasini" userId="4ed976f799c97d5d" providerId="LiveId" clId="{3BE1A99E-0ED4-4714-AE7D-6B9E63444A69}" dt="2021-02-27T22:40:59.267" v="3573" actId="1076"/>
          <ac:picMkLst>
            <pc:docMk/>
            <pc:sldMk cId="899732431" sldId="278"/>
            <ac:picMk id="5" creationId="{3D704BD2-5FA5-4E82-BCC0-10C5BFE4E5DE}"/>
          </ac:picMkLst>
        </pc:picChg>
      </pc:sldChg>
      <pc:sldChg chg="addSp modSp add mod ord">
        <pc:chgData name="Alberto Tommasini" userId="4ed976f799c97d5d" providerId="LiveId" clId="{3BE1A99E-0ED4-4714-AE7D-6B9E63444A69}" dt="2021-02-27T22:34:19.504" v="3529"/>
        <pc:sldMkLst>
          <pc:docMk/>
          <pc:sldMk cId="3970439691" sldId="279"/>
        </pc:sldMkLst>
        <pc:spChg chg="add mod">
          <ac:chgData name="Alberto Tommasini" userId="4ed976f799c97d5d" providerId="LiveId" clId="{3BE1A99E-0ED4-4714-AE7D-6B9E63444A69}" dt="2021-02-27T22:34:19.504" v="3529"/>
          <ac:spMkLst>
            <pc:docMk/>
            <pc:sldMk cId="3970439691" sldId="279"/>
            <ac:spMk id="4" creationId="{FE3ADE87-1E9E-46CA-A27F-263C48DBE5BE}"/>
          </ac:spMkLst>
        </pc:spChg>
        <pc:picChg chg="add mod">
          <ac:chgData name="Alberto Tommasini" userId="4ed976f799c97d5d" providerId="LiveId" clId="{3BE1A99E-0ED4-4714-AE7D-6B9E63444A69}" dt="2021-02-27T22:33:43.443" v="3509" actId="1076"/>
          <ac:picMkLst>
            <pc:docMk/>
            <pc:sldMk cId="3970439691" sldId="279"/>
            <ac:picMk id="3" creationId="{E4000F80-3194-4523-98D2-7B2B81200592}"/>
          </ac:picMkLst>
        </pc:picChg>
      </pc:sldChg>
      <pc:sldChg chg="addSp modSp add mod ord">
        <pc:chgData name="Alberto Tommasini" userId="4ed976f799c97d5d" providerId="LiveId" clId="{3BE1A99E-0ED4-4714-AE7D-6B9E63444A69}" dt="2021-02-27T22:35:00.714" v="3533"/>
        <pc:sldMkLst>
          <pc:docMk/>
          <pc:sldMk cId="2871850928" sldId="280"/>
        </pc:sldMkLst>
        <pc:spChg chg="add mod">
          <ac:chgData name="Alberto Tommasini" userId="4ed976f799c97d5d" providerId="LiveId" clId="{3BE1A99E-0ED4-4714-AE7D-6B9E63444A69}" dt="2021-02-27T22:35:00.714" v="3533"/>
          <ac:spMkLst>
            <pc:docMk/>
            <pc:sldMk cId="2871850928" sldId="280"/>
            <ac:spMk id="4" creationId="{488C7C27-94B8-485C-BCF1-7B257CBF8F1E}"/>
          </ac:spMkLst>
        </pc:spChg>
        <pc:picChg chg="add mod">
          <ac:chgData name="Alberto Tommasini" userId="4ed976f799c97d5d" providerId="LiveId" clId="{3BE1A99E-0ED4-4714-AE7D-6B9E63444A69}" dt="2021-02-27T22:34:40.698" v="3531" actId="1076"/>
          <ac:picMkLst>
            <pc:docMk/>
            <pc:sldMk cId="2871850928" sldId="280"/>
            <ac:picMk id="3" creationId="{776948B3-E559-4C90-98E9-AA9D09E3F41D}"/>
          </ac:picMkLst>
        </pc:picChg>
      </pc:sldChg>
      <pc:sldChg chg="addSp modSp add mod ord">
        <pc:chgData name="Alberto Tommasini" userId="4ed976f799c97d5d" providerId="LiveId" clId="{3BE1A99E-0ED4-4714-AE7D-6B9E63444A69}" dt="2021-02-27T22:35:43.031" v="3539" actId="14100"/>
        <pc:sldMkLst>
          <pc:docMk/>
          <pc:sldMk cId="1456083906" sldId="281"/>
        </pc:sldMkLst>
        <pc:spChg chg="add mod">
          <ac:chgData name="Alberto Tommasini" userId="4ed976f799c97d5d" providerId="LiveId" clId="{3BE1A99E-0ED4-4714-AE7D-6B9E63444A69}" dt="2021-02-27T22:35:43.031" v="3539" actId="14100"/>
          <ac:spMkLst>
            <pc:docMk/>
            <pc:sldMk cId="1456083906" sldId="281"/>
            <ac:spMk id="4" creationId="{3E621450-C452-4B4D-A5E1-252330044C87}"/>
          </ac:spMkLst>
        </pc:spChg>
        <pc:picChg chg="add mod">
          <ac:chgData name="Alberto Tommasini" userId="4ed976f799c97d5d" providerId="LiveId" clId="{3BE1A99E-0ED4-4714-AE7D-6B9E63444A69}" dt="2021-02-27T22:35:24.243" v="3536" actId="1076"/>
          <ac:picMkLst>
            <pc:docMk/>
            <pc:sldMk cId="1456083906" sldId="281"/>
            <ac:picMk id="3" creationId="{A7189381-8394-4AF5-87BE-8671AF44E39F}"/>
          </ac:picMkLst>
        </pc:picChg>
      </pc:sldChg>
      <pc:sldChg chg="addSp modSp add mod ord">
        <pc:chgData name="Alberto Tommasini" userId="4ed976f799c97d5d" providerId="LiveId" clId="{3BE1A99E-0ED4-4714-AE7D-6B9E63444A69}" dt="2021-02-27T22:36:21.312" v="3543"/>
        <pc:sldMkLst>
          <pc:docMk/>
          <pc:sldMk cId="1213351429" sldId="282"/>
        </pc:sldMkLst>
        <pc:spChg chg="add mod">
          <ac:chgData name="Alberto Tommasini" userId="4ed976f799c97d5d" providerId="LiveId" clId="{3BE1A99E-0ED4-4714-AE7D-6B9E63444A69}" dt="2021-02-27T22:36:21.312" v="3543"/>
          <ac:spMkLst>
            <pc:docMk/>
            <pc:sldMk cId="1213351429" sldId="282"/>
            <ac:spMk id="4" creationId="{B219729B-F562-47D9-8531-73910015FA9C}"/>
          </ac:spMkLst>
        </pc:spChg>
        <pc:picChg chg="add mod">
          <ac:chgData name="Alberto Tommasini" userId="4ed976f799c97d5d" providerId="LiveId" clId="{3BE1A99E-0ED4-4714-AE7D-6B9E63444A69}" dt="2021-02-27T22:36:02.643" v="3541" actId="1076"/>
          <ac:picMkLst>
            <pc:docMk/>
            <pc:sldMk cId="1213351429" sldId="282"/>
            <ac:picMk id="3" creationId="{699E9082-2C3D-4517-8E66-9184F52F3D40}"/>
          </ac:picMkLst>
        </pc:picChg>
      </pc:sldChg>
      <pc:sldChg chg="addSp modSp add mod ord">
        <pc:chgData name="Alberto Tommasini" userId="4ed976f799c97d5d" providerId="LiveId" clId="{3BE1A99E-0ED4-4714-AE7D-6B9E63444A69}" dt="2021-02-27T22:36:55.497" v="3547"/>
        <pc:sldMkLst>
          <pc:docMk/>
          <pc:sldMk cId="3399896356" sldId="283"/>
        </pc:sldMkLst>
        <pc:spChg chg="add mod">
          <ac:chgData name="Alberto Tommasini" userId="4ed976f799c97d5d" providerId="LiveId" clId="{3BE1A99E-0ED4-4714-AE7D-6B9E63444A69}" dt="2021-02-27T22:36:55.497" v="3547"/>
          <ac:spMkLst>
            <pc:docMk/>
            <pc:sldMk cId="3399896356" sldId="283"/>
            <ac:spMk id="4" creationId="{9B4828B3-1FFF-4D8C-8202-43260F351FEA}"/>
          </ac:spMkLst>
        </pc:spChg>
        <pc:picChg chg="add mod">
          <ac:chgData name="Alberto Tommasini" userId="4ed976f799c97d5d" providerId="LiveId" clId="{3BE1A99E-0ED4-4714-AE7D-6B9E63444A69}" dt="2021-02-27T22:36:43.504" v="3545" actId="1076"/>
          <ac:picMkLst>
            <pc:docMk/>
            <pc:sldMk cId="3399896356" sldId="283"/>
            <ac:picMk id="3" creationId="{F4BB6302-B6EB-42EB-AB68-64ECC69041C6}"/>
          </ac:picMkLst>
        </pc:picChg>
      </pc:sldChg>
      <pc:sldChg chg="addSp modSp add mod ord">
        <pc:chgData name="Alberto Tommasini" userId="4ed976f799c97d5d" providerId="LiveId" clId="{3BE1A99E-0ED4-4714-AE7D-6B9E63444A69}" dt="2021-02-27T22:37:32.872" v="3551"/>
        <pc:sldMkLst>
          <pc:docMk/>
          <pc:sldMk cId="2266332854" sldId="284"/>
        </pc:sldMkLst>
        <pc:spChg chg="add mod">
          <ac:chgData name="Alberto Tommasini" userId="4ed976f799c97d5d" providerId="LiveId" clId="{3BE1A99E-0ED4-4714-AE7D-6B9E63444A69}" dt="2021-02-27T22:37:32.872" v="3551"/>
          <ac:spMkLst>
            <pc:docMk/>
            <pc:sldMk cId="2266332854" sldId="284"/>
            <ac:spMk id="4" creationId="{EE2BAFA4-26E4-4109-B47B-DE20D08CDA2C}"/>
          </ac:spMkLst>
        </pc:spChg>
        <pc:picChg chg="add mod">
          <ac:chgData name="Alberto Tommasini" userId="4ed976f799c97d5d" providerId="LiveId" clId="{3BE1A99E-0ED4-4714-AE7D-6B9E63444A69}" dt="2021-02-27T22:37:16.135" v="3549" actId="1076"/>
          <ac:picMkLst>
            <pc:docMk/>
            <pc:sldMk cId="2266332854" sldId="284"/>
            <ac:picMk id="3" creationId="{89FF49BA-D2D8-453B-899F-D6EE9EA2FBE0}"/>
          </ac:picMkLst>
        </pc:picChg>
      </pc:sldChg>
      <pc:sldChg chg="addSp modSp add mod ord">
        <pc:chgData name="Alberto Tommasini" userId="4ed976f799c97d5d" providerId="LiveId" clId="{3BE1A99E-0ED4-4714-AE7D-6B9E63444A69}" dt="2021-02-27T22:38:07.513" v="3555"/>
        <pc:sldMkLst>
          <pc:docMk/>
          <pc:sldMk cId="2595198145" sldId="285"/>
        </pc:sldMkLst>
        <pc:spChg chg="add mod">
          <ac:chgData name="Alberto Tommasini" userId="4ed976f799c97d5d" providerId="LiveId" clId="{3BE1A99E-0ED4-4714-AE7D-6B9E63444A69}" dt="2021-02-27T22:38:07.513" v="3555"/>
          <ac:spMkLst>
            <pc:docMk/>
            <pc:sldMk cId="2595198145" sldId="285"/>
            <ac:spMk id="4" creationId="{94A58443-EC73-4A92-AB68-AF47515A566D}"/>
          </ac:spMkLst>
        </pc:spChg>
        <pc:picChg chg="add mod">
          <ac:chgData name="Alberto Tommasini" userId="4ed976f799c97d5d" providerId="LiveId" clId="{3BE1A99E-0ED4-4714-AE7D-6B9E63444A69}" dt="2021-02-27T22:37:53.629" v="3553" actId="1076"/>
          <ac:picMkLst>
            <pc:docMk/>
            <pc:sldMk cId="2595198145" sldId="285"/>
            <ac:picMk id="3" creationId="{413C23F1-CDA5-4FBE-9672-41397FB3AF97}"/>
          </ac:picMkLst>
        </pc:picChg>
      </pc:sldChg>
      <pc:sldChg chg="addSp modSp add mod ord">
        <pc:chgData name="Alberto Tommasini" userId="4ed976f799c97d5d" providerId="LiveId" clId="{3BE1A99E-0ED4-4714-AE7D-6B9E63444A69}" dt="2021-02-27T22:38:45.780" v="3559"/>
        <pc:sldMkLst>
          <pc:docMk/>
          <pc:sldMk cId="619276614" sldId="286"/>
        </pc:sldMkLst>
        <pc:spChg chg="add mod">
          <ac:chgData name="Alberto Tommasini" userId="4ed976f799c97d5d" providerId="LiveId" clId="{3BE1A99E-0ED4-4714-AE7D-6B9E63444A69}" dt="2021-02-27T22:38:45.780" v="3559"/>
          <ac:spMkLst>
            <pc:docMk/>
            <pc:sldMk cId="619276614" sldId="286"/>
            <ac:spMk id="4" creationId="{926D8C73-CDF4-4E13-A1B2-15886A6FFC1A}"/>
          </ac:spMkLst>
        </pc:spChg>
        <pc:picChg chg="add mod">
          <ac:chgData name="Alberto Tommasini" userId="4ed976f799c97d5d" providerId="LiveId" clId="{3BE1A99E-0ED4-4714-AE7D-6B9E63444A69}" dt="2021-02-27T22:38:34.090" v="3557" actId="1076"/>
          <ac:picMkLst>
            <pc:docMk/>
            <pc:sldMk cId="619276614" sldId="286"/>
            <ac:picMk id="3" creationId="{B103EFB1-9F91-46A4-86E4-FA32E44A24C0}"/>
          </ac:picMkLst>
        </pc:picChg>
      </pc:sldChg>
      <pc:sldChg chg="addSp delSp modSp add mod ord">
        <pc:chgData name="Alberto Tommasini" userId="4ed976f799c97d5d" providerId="LiveId" clId="{3BE1A99E-0ED4-4714-AE7D-6B9E63444A69}" dt="2021-02-27T22:39:42.020" v="3566"/>
        <pc:sldMkLst>
          <pc:docMk/>
          <pc:sldMk cId="2532387219" sldId="287"/>
        </pc:sldMkLst>
        <pc:spChg chg="add mod">
          <ac:chgData name="Alberto Tommasini" userId="4ed976f799c97d5d" providerId="LiveId" clId="{3BE1A99E-0ED4-4714-AE7D-6B9E63444A69}" dt="2021-02-27T22:39:42.020" v="3566"/>
          <ac:spMkLst>
            <pc:docMk/>
            <pc:sldMk cId="2532387219" sldId="287"/>
            <ac:spMk id="6" creationId="{958B9A5C-4C9C-4EC6-B0FB-EB0E4E0C3500}"/>
          </ac:spMkLst>
        </pc:spChg>
        <pc:picChg chg="add del mod">
          <ac:chgData name="Alberto Tommasini" userId="4ed976f799c97d5d" providerId="LiveId" clId="{3BE1A99E-0ED4-4714-AE7D-6B9E63444A69}" dt="2021-02-27T22:39:08.751" v="3562" actId="478"/>
          <ac:picMkLst>
            <pc:docMk/>
            <pc:sldMk cId="2532387219" sldId="287"/>
            <ac:picMk id="3" creationId="{354E8EC5-DC7C-428C-9CF9-6E2EF3A68B72}"/>
          </ac:picMkLst>
        </pc:picChg>
        <pc:picChg chg="add mod">
          <ac:chgData name="Alberto Tommasini" userId="4ed976f799c97d5d" providerId="LiveId" clId="{3BE1A99E-0ED4-4714-AE7D-6B9E63444A69}" dt="2021-02-27T22:39:29.382" v="3564" actId="1076"/>
          <ac:picMkLst>
            <pc:docMk/>
            <pc:sldMk cId="2532387219" sldId="287"/>
            <ac:picMk id="5" creationId="{1A1879A1-4A81-4C7B-8A89-54367E36A16D}"/>
          </ac:picMkLst>
        </pc:picChg>
      </pc:sldChg>
      <pc:sldChg chg="addSp modSp add mod ord">
        <pc:chgData name="Alberto Tommasini" userId="4ed976f799c97d5d" providerId="LiveId" clId="{3BE1A99E-0ED4-4714-AE7D-6B9E63444A69}" dt="2021-02-27T22:40:19.994" v="3570"/>
        <pc:sldMkLst>
          <pc:docMk/>
          <pc:sldMk cId="2464516413" sldId="288"/>
        </pc:sldMkLst>
        <pc:spChg chg="add mod">
          <ac:chgData name="Alberto Tommasini" userId="4ed976f799c97d5d" providerId="LiveId" clId="{3BE1A99E-0ED4-4714-AE7D-6B9E63444A69}" dt="2021-02-27T22:40:19.994" v="3570"/>
          <ac:spMkLst>
            <pc:docMk/>
            <pc:sldMk cId="2464516413" sldId="288"/>
            <ac:spMk id="4" creationId="{03A70F70-D4F6-4CCE-992A-30F70C0179A0}"/>
          </ac:spMkLst>
        </pc:spChg>
        <pc:picChg chg="add mod">
          <ac:chgData name="Alberto Tommasini" userId="4ed976f799c97d5d" providerId="LiveId" clId="{3BE1A99E-0ED4-4714-AE7D-6B9E63444A69}" dt="2021-02-27T22:40:04.623" v="3568" actId="1076"/>
          <ac:picMkLst>
            <pc:docMk/>
            <pc:sldMk cId="2464516413" sldId="288"/>
            <ac:picMk id="3" creationId="{28CB8040-6497-4D67-8E20-1F581E5F5B0E}"/>
          </ac:picMkLst>
        </pc:picChg>
      </pc:sldChg>
      <pc:sldChg chg="add ord">
        <pc:chgData name="Alberto Tommasini" userId="4ed976f799c97d5d" providerId="LiveId" clId="{3BE1A99E-0ED4-4714-AE7D-6B9E63444A69}" dt="2021-02-27T22:41:53.292" v="3575"/>
        <pc:sldMkLst>
          <pc:docMk/>
          <pc:sldMk cId="714187081" sldId="289"/>
        </pc:sldMkLst>
      </pc:sldChg>
      <pc:sldChg chg="add ord">
        <pc:chgData name="Alberto Tommasini" userId="4ed976f799c97d5d" providerId="LiveId" clId="{3BE1A99E-0ED4-4714-AE7D-6B9E63444A69}" dt="2021-02-27T22:41:55.062" v="3577"/>
        <pc:sldMkLst>
          <pc:docMk/>
          <pc:sldMk cId="2602719639" sldId="290"/>
        </pc:sldMkLst>
      </pc:sldChg>
      <pc:sldChg chg="add ord">
        <pc:chgData name="Alberto Tommasini" userId="4ed976f799c97d5d" providerId="LiveId" clId="{3BE1A99E-0ED4-4714-AE7D-6B9E63444A69}" dt="2021-02-27T22:41:56.756" v="3579"/>
        <pc:sldMkLst>
          <pc:docMk/>
          <pc:sldMk cId="3906719303" sldId="291"/>
        </pc:sldMkLst>
      </pc:sldChg>
      <pc:sldChg chg="addSp modSp add mod">
        <pc:chgData name="Alberto Tommasini" userId="4ed976f799c97d5d" providerId="LiveId" clId="{3BE1A99E-0ED4-4714-AE7D-6B9E63444A69}" dt="2021-03-01T00:29:07.196" v="5613" actId="20577"/>
        <pc:sldMkLst>
          <pc:docMk/>
          <pc:sldMk cId="2188642878" sldId="292"/>
        </pc:sldMkLst>
        <pc:spChg chg="mod">
          <ac:chgData name="Alberto Tommasini" userId="4ed976f799c97d5d" providerId="LiveId" clId="{3BE1A99E-0ED4-4714-AE7D-6B9E63444A69}" dt="2021-03-01T00:29:07.196" v="5613" actId="20577"/>
          <ac:spMkLst>
            <pc:docMk/>
            <pc:sldMk cId="2188642878" sldId="292"/>
            <ac:spMk id="2" creationId="{107EE496-1B01-4BF5-827D-84C0CF360A85}"/>
          </ac:spMkLst>
        </pc:spChg>
        <pc:spChg chg="add mod">
          <ac:chgData name="Alberto Tommasini" userId="4ed976f799c97d5d" providerId="LiveId" clId="{3BE1A99E-0ED4-4714-AE7D-6B9E63444A69}" dt="2021-03-01T00:15:49.650" v="4690" actId="20577"/>
          <ac:spMkLst>
            <pc:docMk/>
            <pc:sldMk cId="2188642878" sldId="292"/>
            <ac:spMk id="3" creationId="{28DA83D5-3CBB-498B-9C4A-7B6912306E99}"/>
          </ac:spMkLst>
        </pc:spChg>
      </pc:sldChg>
      <pc:sldChg chg="add">
        <pc:chgData name="Alberto Tommasini" userId="4ed976f799c97d5d" providerId="LiveId" clId="{3BE1A99E-0ED4-4714-AE7D-6B9E63444A69}" dt="2021-02-27T22:49:13.460" v="3583"/>
        <pc:sldMkLst>
          <pc:docMk/>
          <pc:sldMk cId="2651825945" sldId="293"/>
        </pc:sldMkLst>
      </pc:sldChg>
      <pc:sldChg chg="add">
        <pc:chgData name="Alberto Tommasini" userId="4ed976f799c97d5d" providerId="LiveId" clId="{3BE1A99E-0ED4-4714-AE7D-6B9E63444A69}" dt="2021-02-27T22:49:13.460" v="3583"/>
        <pc:sldMkLst>
          <pc:docMk/>
          <pc:sldMk cId="0" sldId="294"/>
        </pc:sldMkLst>
      </pc:sldChg>
      <pc:sldChg chg="add">
        <pc:chgData name="Alberto Tommasini" userId="4ed976f799c97d5d" providerId="LiveId" clId="{3BE1A99E-0ED4-4714-AE7D-6B9E63444A69}" dt="2021-02-27T22:49:13.460" v="3583"/>
        <pc:sldMkLst>
          <pc:docMk/>
          <pc:sldMk cId="1355480689" sldId="295"/>
        </pc:sldMkLst>
      </pc:sldChg>
      <pc:sldChg chg="add">
        <pc:chgData name="Alberto Tommasini" userId="4ed976f799c97d5d" providerId="LiveId" clId="{3BE1A99E-0ED4-4714-AE7D-6B9E63444A69}" dt="2021-02-27T22:49:13.460" v="3583"/>
        <pc:sldMkLst>
          <pc:docMk/>
          <pc:sldMk cId="853979805" sldId="296"/>
        </pc:sldMkLst>
      </pc:sldChg>
      <pc:sldChg chg="add">
        <pc:chgData name="Alberto Tommasini" userId="4ed976f799c97d5d" providerId="LiveId" clId="{3BE1A99E-0ED4-4714-AE7D-6B9E63444A69}" dt="2021-02-27T22:49:13.460" v="3583"/>
        <pc:sldMkLst>
          <pc:docMk/>
          <pc:sldMk cId="2352500607" sldId="297"/>
        </pc:sldMkLst>
      </pc:sldChg>
      <pc:sldChg chg="add">
        <pc:chgData name="Alberto Tommasini" userId="4ed976f799c97d5d" providerId="LiveId" clId="{3BE1A99E-0ED4-4714-AE7D-6B9E63444A69}" dt="2021-02-27T22:49:13.460" v="3583"/>
        <pc:sldMkLst>
          <pc:docMk/>
          <pc:sldMk cId="879830007" sldId="298"/>
        </pc:sldMkLst>
      </pc:sldChg>
      <pc:sldChg chg="add">
        <pc:chgData name="Alberto Tommasini" userId="4ed976f799c97d5d" providerId="LiveId" clId="{3BE1A99E-0ED4-4714-AE7D-6B9E63444A69}" dt="2021-02-27T22:49:13.460" v="3583"/>
        <pc:sldMkLst>
          <pc:docMk/>
          <pc:sldMk cId="718648590" sldId="299"/>
        </pc:sldMkLst>
      </pc:sldChg>
      <pc:sldChg chg="add">
        <pc:chgData name="Alberto Tommasini" userId="4ed976f799c97d5d" providerId="LiveId" clId="{3BE1A99E-0ED4-4714-AE7D-6B9E63444A69}" dt="2021-02-27T22:49:13.460" v="3583"/>
        <pc:sldMkLst>
          <pc:docMk/>
          <pc:sldMk cId="2206805140" sldId="300"/>
        </pc:sldMkLst>
      </pc:sldChg>
      <pc:sldChg chg="add">
        <pc:chgData name="Alberto Tommasini" userId="4ed976f799c97d5d" providerId="LiveId" clId="{3BE1A99E-0ED4-4714-AE7D-6B9E63444A69}" dt="2021-02-27T22:49:13.460" v="3583"/>
        <pc:sldMkLst>
          <pc:docMk/>
          <pc:sldMk cId="929069205" sldId="301"/>
        </pc:sldMkLst>
      </pc:sldChg>
      <pc:sldChg chg="add del">
        <pc:chgData name="Alberto Tommasini" userId="4ed976f799c97d5d" providerId="LiveId" clId="{3BE1A99E-0ED4-4714-AE7D-6B9E63444A69}" dt="2021-03-01T00:03:09.708" v="4098" actId="47"/>
        <pc:sldMkLst>
          <pc:docMk/>
          <pc:sldMk cId="0" sldId="326"/>
        </pc:sldMkLst>
      </pc:sldChg>
      <pc:sldChg chg="add del">
        <pc:chgData name="Alberto Tommasini" userId="4ed976f799c97d5d" providerId="LiveId" clId="{3BE1A99E-0ED4-4714-AE7D-6B9E63444A69}" dt="2021-02-28T23:54:25.893" v="3996" actId="47"/>
        <pc:sldMkLst>
          <pc:docMk/>
          <pc:sldMk cId="0" sldId="333"/>
        </pc:sldMkLst>
      </pc:sldChg>
      <pc:sldChg chg="add del">
        <pc:chgData name="Alberto Tommasini" userId="4ed976f799c97d5d" providerId="LiveId" clId="{3BE1A99E-0ED4-4714-AE7D-6B9E63444A69}" dt="2021-03-01T00:03:47.244" v="4104" actId="47"/>
        <pc:sldMkLst>
          <pc:docMk/>
          <pc:sldMk cId="0" sldId="335"/>
        </pc:sldMkLst>
      </pc:sldChg>
      <pc:sldChg chg="add del">
        <pc:chgData name="Alberto Tommasini" userId="4ed976f799c97d5d" providerId="LiveId" clId="{3BE1A99E-0ED4-4714-AE7D-6B9E63444A69}" dt="2021-02-28T23:55:50.444" v="4004" actId="47"/>
        <pc:sldMkLst>
          <pc:docMk/>
          <pc:sldMk cId="0" sldId="357"/>
        </pc:sldMkLst>
      </pc:sldChg>
      <pc:sldChg chg="add del">
        <pc:chgData name="Alberto Tommasini" userId="4ed976f799c97d5d" providerId="LiveId" clId="{3BE1A99E-0ED4-4714-AE7D-6B9E63444A69}" dt="2021-02-28T23:54:54.547" v="3997" actId="47"/>
        <pc:sldMkLst>
          <pc:docMk/>
          <pc:sldMk cId="0" sldId="363"/>
        </pc:sldMkLst>
      </pc:sldChg>
      <pc:sldChg chg="add del">
        <pc:chgData name="Alberto Tommasini" userId="4ed976f799c97d5d" providerId="LiveId" clId="{3BE1A99E-0ED4-4714-AE7D-6B9E63444A69}" dt="2021-02-28T23:55:08.666" v="3998" actId="47"/>
        <pc:sldMkLst>
          <pc:docMk/>
          <pc:sldMk cId="0" sldId="364"/>
        </pc:sldMkLst>
      </pc:sldChg>
      <pc:sldChg chg="add del">
        <pc:chgData name="Alberto Tommasini" userId="4ed976f799c97d5d" providerId="LiveId" clId="{3BE1A99E-0ED4-4714-AE7D-6B9E63444A69}" dt="2021-02-28T23:55:44.046" v="4001" actId="47"/>
        <pc:sldMkLst>
          <pc:docMk/>
          <pc:sldMk cId="0" sldId="365"/>
        </pc:sldMkLst>
      </pc:sldChg>
      <pc:sldChg chg="add del">
        <pc:chgData name="Alberto Tommasini" userId="4ed976f799c97d5d" providerId="LiveId" clId="{3BE1A99E-0ED4-4714-AE7D-6B9E63444A69}" dt="2021-02-28T23:55:47.920" v="4002" actId="47"/>
        <pc:sldMkLst>
          <pc:docMk/>
          <pc:sldMk cId="0" sldId="367"/>
        </pc:sldMkLst>
      </pc:sldChg>
      <pc:sldChg chg="add del">
        <pc:chgData name="Alberto Tommasini" userId="4ed976f799c97d5d" providerId="LiveId" clId="{3BE1A99E-0ED4-4714-AE7D-6B9E63444A69}" dt="2021-02-28T23:55:52.337" v="4005" actId="47"/>
        <pc:sldMkLst>
          <pc:docMk/>
          <pc:sldMk cId="0" sldId="380"/>
        </pc:sldMkLst>
      </pc:sldChg>
      <pc:sldChg chg="add del">
        <pc:chgData name="Alberto Tommasini" userId="4ed976f799c97d5d" providerId="LiveId" clId="{3BE1A99E-0ED4-4714-AE7D-6B9E63444A69}" dt="2021-02-28T23:55:57.792" v="4006" actId="47"/>
        <pc:sldMkLst>
          <pc:docMk/>
          <pc:sldMk cId="0" sldId="382"/>
        </pc:sldMkLst>
      </pc:sldChg>
      <pc:sldChg chg="add del">
        <pc:chgData name="Alberto Tommasini" userId="4ed976f799c97d5d" providerId="LiveId" clId="{3BE1A99E-0ED4-4714-AE7D-6B9E63444A69}" dt="2021-02-28T23:56:04.412" v="4007" actId="47"/>
        <pc:sldMkLst>
          <pc:docMk/>
          <pc:sldMk cId="0" sldId="388"/>
        </pc:sldMkLst>
      </pc:sldChg>
      <pc:sldChg chg="add del">
        <pc:chgData name="Alberto Tommasini" userId="4ed976f799c97d5d" providerId="LiveId" clId="{3BE1A99E-0ED4-4714-AE7D-6B9E63444A69}" dt="2021-02-28T23:55:17.244" v="4000" actId="47"/>
        <pc:sldMkLst>
          <pc:docMk/>
          <pc:sldMk cId="0" sldId="397"/>
        </pc:sldMkLst>
      </pc:sldChg>
      <pc:sldChg chg="add del">
        <pc:chgData name="Alberto Tommasini" userId="4ed976f799c97d5d" providerId="LiveId" clId="{3BE1A99E-0ED4-4714-AE7D-6B9E63444A69}" dt="2021-03-01T00:04:10.912" v="4110" actId="47"/>
        <pc:sldMkLst>
          <pc:docMk/>
          <pc:sldMk cId="0" sldId="398"/>
        </pc:sldMkLst>
      </pc:sldChg>
      <pc:sldChg chg="add del">
        <pc:chgData name="Alberto Tommasini" userId="4ed976f799c97d5d" providerId="LiveId" clId="{3BE1A99E-0ED4-4714-AE7D-6B9E63444A69}" dt="2021-03-01T00:04:01.013" v="4108" actId="47"/>
        <pc:sldMkLst>
          <pc:docMk/>
          <pc:sldMk cId="0" sldId="399"/>
        </pc:sldMkLst>
      </pc:sldChg>
      <pc:sldChg chg="add del">
        <pc:chgData name="Alberto Tommasini" userId="4ed976f799c97d5d" providerId="LiveId" clId="{3BE1A99E-0ED4-4714-AE7D-6B9E63444A69}" dt="2021-03-01T00:04:12.832" v="4111" actId="47"/>
        <pc:sldMkLst>
          <pc:docMk/>
          <pc:sldMk cId="0" sldId="404"/>
        </pc:sldMkLst>
      </pc:sldChg>
      <pc:sldChg chg="add del">
        <pc:chgData name="Alberto Tommasini" userId="4ed976f799c97d5d" providerId="LiveId" clId="{3BE1A99E-0ED4-4714-AE7D-6B9E63444A69}" dt="2021-03-01T00:04:06.302" v="4109" actId="47"/>
        <pc:sldMkLst>
          <pc:docMk/>
          <pc:sldMk cId="0" sldId="407"/>
        </pc:sldMkLst>
      </pc:sldChg>
      <pc:sldChg chg="add del">
        <pc:chgData name="Alberto Tommasini" userId="4ed976f799c97d5d" providerId="LiveId" clId="{3BE1A99E-0ED4-4714-AE7D-6B9E63444A69}" dt="2021-03-01T00:04:14.227" v="4112" actId="47"/>
        <pc:sldMkLst>
          <pc:docMk/>
          <pc:sldMk cId="0" sldId="408"/>
        </pc:sldMkLst>
      </pc:sldChg>
      <pc:sldChg chg="add del">
        <pc:chgData name="Alberto Tommasini" userId="4ed976f799c97d5d" providerId="LiveId" clId="{3BE1A99E-0ED4-4714-AE7D-6B9E63444A69}" dt="2021-03-01T00:04:15.417" v="4113" actId="47"/>
        <pc:sldMkLst>
          <pc:docMk/>
          <pc:sldMk cId="0" sldId="410"/>
        </pc:sldMkLst>
      </pc:sldChg>
      <pc:sldChg chg="add del">
        <pc:chgData name="Alberto Tommasini" userId="4ed976f799c97d5d" providerId="LiveId" clId="{3BE1A99E-0ED4-4714-AE7D-6B9E63444A69}" dt="2021-02-28T23:55:49.443" v="4003" actId="47"/>
        <pc:sldMkLst>
          <pc:docMk/>
          <pc:sldMk cId="0" sldId="412"/>
        </pc:sldMkLst>
      </pc:sldChg>
      <pc:sldChg chg="add del">
        <pc:chgData name="Alberto Tommasini" userId="4ed976f799c97d5d" providerId="LiveId" clId="{3BE1A99E-0ED4-4714-AE7D-6B9E63444A69}" dt="2021-03-01T00:03:50.245" v="4105" actId="47"/>
        <pc:sldMkLst>
          <pc:docMk/>
          <pc:sldMk cId="0" sldId="414"/>
        </pc:sldMkLst>
      </pc:sldChg>
      <pc:sldChg chg="add del">
        <pc:chgData name="Alberto Tommasini" userId="4ed976f799c97d5d" providerId="LiveId" clId="{3BE1A99E-0ED4-4714-AE7D-6B9E63444A69}" dt="2021-02-28T23:44:41.359" v="3718" actId="47"/>
        <pc:sldMkLst>
          <pc:docMk/>
          <pc:sldMk cId="0" sldId="415"/>
        </pc:sldMkLst>
      </pc:sldChg>
      <pc:sldChg chg="addSp delSp modSp add mod ord">
        <pc:chgData name="Alberto Tommasini" userId="4ed976f799c97d5d" providerId="LiveId" clId="{3BE1A99E-0ED4-4714-AE7D-6B9E63444A69}" dt="2021-03-01T00:59:45.260" v="6263" actId="1076"/>
        <pc:sldMkLst>
          <pc:docMk/>
          <pc:sldMk cId="0" sldId="416"/>
        </pc:sldMkLst>
        <pc:spChg chg="add mod">
          <ac:chgData name="Alberto Tommasini" userId="4ed976f799c97d5d" providerId="LiveId" clId="{3BE1A99E-0ED4-4714-AE7D-6B9E63444A69}" dt="2021-03-01T00:59:45.260" v="6263" actId="1076"/>
          <ac:spMkLst>
            <pc:docMk/>
            <pc:sldMk cId="0" sldId="416"/>
            <ac:spMk id="2" creationId="{705634E9-0BE2-4C81-84FB-3AC12CA80EC4}"/>
          </ac:spMkLst>
        </pc:spChg>
        <pc:spChg chg="del">
          <ac:chgData name="Alberto Tommasini" userId="4ed976f799c97d5d" providerId="LiveId" clId="{3BE1A99E-0ED4-4714-AE7D-6B9E63444A69}" dt="2021-02-28T23:45:04.764" v="3721" actId="478"/>
          <ac:spMkLst>
            <pc:docMk/>
            <pc:sldMk cId="0" sldId="416"/>
            <ac:spMk id="7170" creationId="{E4D8F786-4350-497E-B227-8179DF415D3C}"/>
          </ac:spMkLst>
        </pc:spChg>
        <pc:spChg chg="mod">
          <ac:chgData name="Alberto Tommasini" userId="4ed976f799c97d5d" providerId="LiveId" clId="{3BE1A99E-0ED4-4714-AE7D-6B9E63444A69}" dt="2021-02-28T23:45:46.840" v="3771" actId="1076"/>
          <ac:spMkLst>
            <pc:docMk/>
            <pc:sldMk cId="0" sldId="416"/>
            <ac:spMk id="7172" creationId="{5608F5C5-C759-400C-96CE-FEB27B6755B5}"/>
          </ac:spMkLst>
        </pc:spChg>
        <pc:spChg chg="mod">
          <ac:chgData name="Alberto Tommasini" userId="4ed976f799c97d5d" providerId="LiveId" clId="{3BE1A99E-0ED4-4714-AE7D-6B9E63444A69}" dt="2021-02-28T23:45:17.142" v="3722" actId="2085"/>
          <ac:spMkLst>
            <pc:docMk/>
            <pc:sldMk cId="0" sldId="416"/>
            <ac:spMk id="7173" creationId="{BDC4F18B-E2B3-4A0A-BB87-6FA09B8C7C86}"/>
          </ac:spMkLst>
        </pc:spChg>
        <pc:picChg chg="del">
          <ac:chgData name="Alberto Tommasini" userId="4ed976f799c97d5d" providerId="LiveId" clId="{3BE1A99E-0ED4-4714-AE7D-6B9E63444A69}" dt="2021-02-28T23:45:27.945" v="3725" actId="478"/>
          <ac:picMkLst>
            <pc:docMk/>
            <pc:sldMk cId="0" sldId="416"/>
            <ac:picMk id="7174" creationId="{4F50DBF0-B236-4C9F-9ECC-51302923ED3C}"/>
          </ac:picMkLst>
        </pc:picChg>
        <pc:picChg chg="del">
          <ac:chgData name="Alberto Tommasini" userId="4ed976f799c97d5d" providerId="LiveId" clId="{3BE1A99E-0ED4-4714-AE7D-6B9E63444A69}" dt="2021-02-28T23:45:28.963" v="3726" actId="478"/>
          <ac:picMkLst>
            <pc:docMk/>
            <pc:sldMk cId="0" sldId="416"/>
            <ac:picMk id="7175" creationId="{E335941E-F6DB-4A30-A384-39FFCCFA440D}"/>
          </ac:picMkLst>
        </pc:picChg>
        <pc:picChg chg="del">
          <ac:chgData name="Alberto Tommasini" userId="4ed976f799c97d5d" providerId="LiveId" clId="{3BE1A99E-0ED4-4714-AE7D-6B9E63444A69}" dt="2021-02-28T23:45:29.663" v="3727" actId="478"/>
          <ac:picMkLst>
            <pc:docMk/>
            <pc:sldMk cId="0" sldId="416"/>
            <ac:picMk id="7176" creationId="{C8A7D03A-9B2C-4595-BD9D-EE2C0C911205}"/>
          </ac:picMkLst>
        </pc:picChg>
      </pc:sldChg>
      <pc:sldChg chg="add del">
        <pc:chgData name="Alberto Tommasini" userId="4ed976f799c97d5d" providerId="LiveId" clId="{3BE1A99E-0ED4-4714-AE7D-6B9E63444A69}" dt="2021-02-28T23:46:56.966" v="3807" actId="47"/>
        <pc:sldMkLst>
          <pc:docMk/>
          <pc:sldMk cId="0" sldId="418"/>
        </pc:sldMkLst>
      </pc:sldChg>
      <pc:sldChg chg="add del">
        <pc:chgData name="Alberto Tommasini" userId="4ed976f799c97d5d" providerId="LiveId" clId="{3BE1A99E-0ED4-4714-AE7D-6B9E63444A69}" dt="2021-02-28T23:53:20.566" v="3987" actId="47"/>
        <pc:sldMkLst>
          <pc:docMk/>
          <pc:sldMk cId="0" sldId="419"/>
        </pc:sldMkLst>
      </pc:sldChg>
      <pc:sldChg chg="add del">
        <pc:chgData name="Alberto Tommasini" userId="4ed976f799c97d5d" providerId="LiveId" clId="{3BE1A99E-0ED4-4714-AE7D-6B9E63444A69}" dt="2021-02-28T23:53:23.350" v="3988" actId="47"/>
        <pc:sldMkLst>
          <pc:docMk/>
          <pc:sldMk cId="0" sldId="421"/>
        </pc:sldMkLst>
      </pc:sldChg>
      <pc:sldChg chg="add del">
        <pc:chgData name="Alberto Tommasini" userId="4ed976f799c97d5d" providerId="LiveId" clId="{3BE1A99E-0ED4-4714-AE7D-6B9E63444A69}" dt="2021-02-28T23:53:26.432" v="3989" actId="47"/>
        <pc:sldMkLst>
          <pc:docMk/>
          <pc:sldMk cId="0" sldId="422"/>
        </pc:sldMkLst>
      </pc:sldChg>
      <pc:sldChg chg="add del">
        <pc:chgData name="Alberto Tommasini" userId="4ed976f799c97d5d" providerId="LiveId" clId="{3BE1A99E-0ED4-4714-AE7D-6B9E63444A69}" dt="2021-02-28T23:56:14.845" v="4009" actId="47"/>
        <pc:sldMkLst>
          <pc:docMk/>
          <pc:sldMk cId="0" sldId="424"/>
        </pc:sldMkLst>
      </pc:sldChg>
      <pc:sldChg chg="add del">
        <pc:chgData name="Alberto Tommasini" userId="4ed976f799c97d5d" providerId="LiveId" clId="{3BE1A99E-0ED4-4714-AE7D-6B9E63444A69}" dt="2021-02-28T23:56:20.412" v="4010" actId="47"/>
        <pc:sldMkLst>
          <pc:docMk/>
          <pc:sldMk cId="0" sldId="425"/>
        </pc:sldMkLst>
      </pc:sldChg>
      <pc:sldChg chg="add del">
        <pc:chgData name="Alberto Tommasini" userId="4ed976f799c97d5d" providerId="LiveId" clId="{3BE1A99E-0ED4-4714-AE7D-6B9E63444A69}" dt="2021-03-01T00:03:16.036" v="4100" actId="47"/>
        <pc:sldMkLst>
          <pc:docMk/>
          <pc:sldMk cId="0" sldId="428"/>
        </pc:sldMkLst>
      </pc:sldChg>
      <pc:sldChg chg="add del">
        <pc:chgData name="Alberto Tommasini" userId="4ed976f799c97d5d" providerId="LiveId" clId="{3BE1A99E-0ED4-4714-AE7D-6B9E63444A69}" dt="2021-03-01T00:03:45.803" v="4103" actId="47"/>
        <pc:sldMkLst>
          <pc:docMk/>
          <pc:sldMk cId="0" sldId="432"/>
        </pc:sldMkLst>
      </pc:sldChg>
      <pc:sldChg chg="add del">
        <pc:chgData name="Alberto Tommasini" userId="4ed976f799c97d5d" providerId="LiveId" clId="{3BE1A99E-0ED4-4714-AE7D-6B9E63444A69}" dt="2021-03-01T00:03:12.921" v="4099" actId="47"/>
        <pc:sldMkLst>
          <pc:docMk/>
          <pc:sldMk cId="0" sldId="441"/>
        </pc:sldMkLst>
      </pc:sldChg>
      <pc:sldChg chg="add del">
        <pc:chgData name="Alberto Tommasini" userId="4ed976f799c97d5d" providerId="LiveId" clId="{3BE1A99E-0ED4-4714-AE7D-6B9E63444A69}" dt="2021-03-01T00:03:39.973" v="4102" actId="47"/>
        <pc:sldMkLst>
          <pc:docMk/>
          <pc:sldMk cId="0" sldId="442"/>
        </pc:sldMkLst>
      </pc:sldChg>
      <pc:sldChg chg="add del">
        <pc:chgData name="Alberto Tommasini" userId="4ed976f799c97d5d" providerId="LiveId" clId="{3BE1A99E-0ED4-4714-AE7D-6B9E63444A69}" dt="2021-03-01T00:03:23.976" v="4101" actId="47"/>
        <pc:sldMkLst>
          <pc:docMk/>
          <pc:sldMk cId="0" sldId="447"/>
        </pc:sldMkLst>
      </pc:sldChg>
      <pc:sldChg chg="addSp delSp modSp mod">
        <pc:chgData name="Alberto Tommasini" userId="4ed976f799c97d5d" providerId="LiveId" clId="{3BE1A99E-0ED4-4714-AE7D-6B9E63444A69}" dt="2021-02-28T23:46:42.175" v="3806" actId="1076"/>
        <pc:sldMkLst>
          <pc:docMk/>
          <pc:sldMk cId="0" sldId="650"/>
        </pc:sldMkLst>
        <pc:spChg chg="add del mod">
          <ac:chgData name="Alberto Tommasini" userId="4ed976f799c97d5d" providerId="LiveId" clId="{3BE1A99E-0ED4-4714-AE7D-6B9E63444A69}" dt="2021-02-28T23:43:34.125" v="3683" actId="478"/>
          <ac:spMkLst>
            <pc:docMk/>
            <pc:sldMk cId="0" sldId="650"/>
            <ac:spMk id="2" creationId="{69201B03-CD67-4735-8339-DFC4DF210494}"/>
          </ac:spMkLst>
        </pc:spChg>
        <pc:spChg chg="add mod">
          <ac:chgData name="Alberto Tommasini" userId="4ed976f799c97d5d" providerId="LiveId" clId="{3BE1A99E-0ED4-4714-AE7D-6B9E63444A69}" dt="2021-02-28T23:46:36.612" v="3804" actId="20577"/>
          <ac:spMkLst>
            <pc:docMk/>
            <pc:sldMk cId="0" sldId="650"/>
            <ac:spMk id="5" creationId="{E9B9D476-E4BE-4F15-9573-CF62B3F5B148}"/>
          </ac:spMkLst>
        </pc:spChg>
        <pc:spChg chg="mod">
          <ac:chgData name="Alberto Tommasini" userId="4ed976f799c97d5d" providerId="LiveId" clId="{3BE1A99E-0ED4-4714-AE7D-6B9E63444A69}" dt="2021-02-28T23:46:42.175" v="3806" actId="1076"/>
          <ac:spMkLst>
            <pc:docMk/>
            <pc:sldMk cId="0" sldId="650"/>
            <ac:spMk id="5135" creationId="{660AFAB0-DCD4-4132-8364-6D7D1FB494C2}"/>
          </ac:spMkLst>
        </pc:spChg>
        <pc:picChg chg="mod">
          <ac:chgData name="Alberto Tommasini" userId="4ed976f799c97d5d" providerId="LiveId" clId="{3BE1A99E-0ED4-4714-AE7D-6B9E63444A69}" dt="2021-02-28T23:46:39.745" v="3805" actId="1076"/>
          <ac:picMkLst>
            <pc:docMk/>
            <pc:sldMk cId="0" sldId="650"/>
            <ac:picMk id="5129" creationId="{9E183678-CD02-4BE1-A815-75FDB6EB41EE}"/>
          </ac:picMkLst>
        </pc:picChg>
      </pc:sldChg>
      <pc:sldChg chg="delSp">
        <pc:chgData name="Alberto Tommasini" userId="4ed976f799c97d5d" providerId="LiveId" clId="{3BE1A99E-0ED4-4714-AE7D-6B9E63444A69}" dt="2021-02-28T23:39:40.531" v="3588" actId="478"/>
        <pc:sldMkLst>
          <pc:docMk/>
          <pc:sldMk cId="1512275802" sldId="651"/>
        </pc:sldMkLst>
        <pc:spChg chg="del">
          <ac:chgData name="Alberto Tommasini" userId="4ed976f799c97d5d" providerId="LiveId" clId="{3BE1A99E-0ED4-4714-AE7D-6B9E63444A69}" dt="2021-02-28T23:39:40.531" v="3588" actId="478"/>
          <ac:spMkLst>
            <pc:docMk/>
            <pc:sldMk cId="1512275802" sldId="651"/>
            <ac:spMk id="22536" creationId="{AFABBED6-F675-4F65-8C4B-55D76FC217D8}"/>
          </ac:spMkLst>
        </pc:spChg>
      </pc:sldChg>
      <pc:sldChg chg="modSp">
        <pc:chgData name="Alberto Tommasini" userId="4ed976f799c97d5d" providerId="LiveId" clId="{3BE1A99E-0ED4-4714-AE7D-6B9E63444A69}" dt="2021-02-28T23:53:10.930" v="3986" actId="255"/>
        <pc:sldMkLst>
          <pc:docMk/>
          <pc:sldMk cId="0" sldId="656"/>
        </pc:sldMkLst>
        <pc:spChg chg="mod">
          <ac:chgData name="Alberto Tommasini" userId="4ed976f799c97d5d" providerId="LiveId" clId="{3BE1A99E-0ED4-4714-AE7D-6B9E63444A69}" dt="2021-02-28T23:53:10.930" v="3986" actId="255"/>
          <ac:spMkLst>
            <pc:docMk/>
            <pc:sldMk cId="0" sldId="656"/>
            <ac:spMk id="37892" creationId="{62B8A0F7-848B-460F-9D74-1D2F2ACBE70D}"/>
          </ac:spMkLst>
        </pc:spChg>
      </pc:sldChg>
      <pc:sldChg chg="addSp modSp">
        <pc:chgData name="Alberto Tommasini" userId="4ed976f799c97d5d" providerId="LiveId" clId="{3BE1A99E-0ED4-4714-AE7D-6B9E63444A69}" dt="2021-02-28T23:54:19.747" v="3995" actId="1076"/>
        <pc:sldMkLst>
          <pc:docMk/>
          <pc:sldMk cId="0" sldId="657"/>
        </pc:sldMkLst>
        <pc:spChg chg="mod">
          <ac:chgData name="Alberto Tommasini" userId="4ed976f799c97d5d" providerId="LiveId" clId="{3BE1A99E-0ED4-4714-AE7D-6B9E63444A69}" dt="2021-02-28T23:54:06.570" v="3991" actId="1076"/>
          <ac:spMkLst>
            <pc:docMk/>
            <pc:sldMk cId="0" sldId="657"/>
            <ac:spMk id="19462" creationId="{1CF52518-5121-4907-B234-F1644994E65D}"/>
          </ac:spMkLst>
        </pc:spChg>
        <pc:spChg chg="mod">
          <ac:chgData name="Alberto Tommasini" userId="4ed976f799c97d5d" providerId="LiveId" clId="{3BE1A99E-0ED4-4714-AE7D-6B9E63444A69}" dt="2021-02-28T23:54:11.183" v="3992" actId="1076"/>
          <ac:spMkLst>
            <pc:docMk/>
            <pc:sldMk cId="0" sldId="657"/>
            <ac:spMk id="19464" creationId="{73C00E25-289A-4959-877F-4793E7E75927}"/>
          </ac:spMkLst>
        </pc:spChg>
        <pc:spChg chg="mod">
          <ac:chgData name="Alberto Tommasini" userId="4ed976f799c97d5d" providerId="LiveId" clId="{3BE1A99E-0ED4-4714-AE7D-6B9E63444A69}" dt="2021-02-28T23:54:00.990" v="3990" actId="1076"/>
          <ac:spMkLst>
            <pc:docMk/>
            <pc:sldMk cId="0" sldId="657"/>
            <ac:spMk id="19466" creationId="{583CBE2D-9E1A-429A-B662-87E9E3AD3E17}"/>
          </ac:spMkLst>
        </pc:spChg>
        <pc:picChg chg="add mod">
          <ac:chgData name="Alberto Tommasini" userId="4ed976f799c97d5d" providerId="LiveId" clId="{3BE1A99E-0ED4-4714-AE7D-6B9E63444A69}" dt="2021-02-28T23:54:19.747" v="3995" actId="1076"/>
          <ac:picMkLst>
            <pc:docMk/>
            <pc:sldMk cId="0" sldId="657"/>
            <ac:picMk id="6" creationId="{2F573271-5878-4BEA-891A-BE5534DF43CD}"/>
          </ac:picMkLst>
        </pc:picChg>
      </pc:sldChg>
      <pc:sldChg chg="modSp mod">
        <pc:chgData name="Alberto Tommasini" userId="4ed976f799c97d5d" providerId="LiveId" clId="{3BE1A99E-0ED4-4714-AE7D-6B9E63444A69}" dt="2021-03-01T01:00:24.105" v="6269" actId="6549"/>
        <pc:sldMkLst>
          <pc:docMk/>
          <pc:sldMk cId="0" sldId="658"/>
        </pc:sldMkLst>
        <pc:spChg chg="mod">
          <ac:chgData name="Alberto Tommasini" userId="4ed976f799c97d5d" providerId="LiveId" clId="{3BE1A99E-0ED4-4714-AE7D-6B9E63444A69}" dt="2021-03-01T01:00:24.105" v="6269" actId="6549"/>
          <ac:spMkLst>
            <pc:docMk/>
            <pc:sldMk cId="0" sldId="658"/>
            <ac:spMk id="35852" creationId="{D3C9B746-914F-46A1-971D-A2BE76F25B62}"/>
          </ac:spMkLst>
        </pc:spChg>
      </pc:sldChg>
      <pc:sldChg chg="modSp">
        <pc:chgData name="Alberto Tommasini" userId="4ed976f799c97d5d" providerId="LiveId" clId="{3BE1A99E-0ED4-4714-AE7D-6B9E63444A69}" dt="2021-03-01T01:01:19.392" v="6278" actId="1076"/>
        <pc:sldMkLst>
          <pc:docMk/>
          <pc:sldMk cId="0" sldId="660"/>
        </pc:sldMkLst>
        <pc:spChg chg="mod">
          <ac:chgData name="Alberto Tommasini" userId="4ed976f799c97d5d" providerId="LiveId" clId="{3BE1A99E-0ED4-4714-AE7D-6B9E63444A69}" dt="2021-03-01T01:01:19.392" v="6278" actId="1076"/>
          <ac:spMkLst>
            <pc:docMk/>
            <pc:sldMk cId="0" sldId="660"/>
            <ac:spMk id="21514" creationId="{19231F82-0A8B-45A3-BD8B-62E2E7D350B8}"/>
          </ac:spMkLst>
        </pc:spChg>
        <pc:spChg chg="mod">
          <ac:chgData name="Alberto Tommasini" userId="4ed976f799c97d5d" providerId="LiveId" clId="{3BE1A99E-0ED4-4714-AE7D-6B9E63444A69}" dt="2021-03-01T01:01:13.696" v="6277" actId="113"/>
          <ac:spMkLst>
            <pc:docMk/>
            <pc:sldMk cId="0" sldId="660"/>
            <ac:spMk id="21515" creationId="{F088204E-D2EF-475E-9EF4-C5EB51D7F4AA}"/>
          </ac:spMkLst>
        </pc:spChg>
      </pc:sldChg>
      <pc:sldChg chg="add del">
        <pc:chgData name="Alberto Tommasini" userId="4ed976f799c97d5d" providerId="LiveId" clId="{3BE1A99E-0ED4-4714-AE7D-6B9E63444A69}" dt="2021-02-28T23:55:10.735" v="3999" actId="47"/>
        <pc:sldMkLst>
          <pc:docMk/>
          <pc:sldMk cId="0" sldId="663"/>
        </pc:sldMkLst>
      </pc:sldChg>
      <pc:sldChg chg="add del">
        <pc:chgData name="Alberto Tommasini" userId="4ed976f799c97d5d" providerId="LiveId" clId="{3BE1A99E-0ED4-4714-AE7D-6B9E63444A69}" dt="2021-02-28T23:56:10.918" v="4008" actId="47"/>
        <pc:sldMkLst>
          <pc:docMk/>
          <pc:sldMk cId="0" sldId="664"/>
        </pc:sldMkLst>
      </pc:sldChg>
      <pc:sldChg chg="modSp add del mod">
        <pc:chgData name="Alberto Tommasini" userId="4ed976f799c97d5d" providerId="LiveId" clId="{3BE1A99E-0ED4-4714-AE7D-6B9E63444A69}" dt="2021-03-01T00:03:52.851" v="4106" actId="47"/>
        <pc:sldMkLst>
          <pc:docMk/>
          <pc:sldMk cId="2288304629" sldId="665"/>
        </pc:sldMkLst>
        <pc:spChg chg="mod">
          <ac:chgData name="Alberto Tommasini" userId="4ed976f799c97d5d" providerId="LiveId" clId="{3BE1A99E-0ED4-4714-AE7D-6B9E63444A69}" dt="2021-02-28T23:40:15.045" v="3590" actId="27636"/>
          <ac:spMkLst>
            <pc:docMk/>
            <pc:sldMk cId="2288304629" sldId="665"/>
            <ac:spMk id="39939" creationId="{98517FFB-E72F-4C50-AA60-9D8E5B8A96E1}"/>
          </ac:spMkLst>
        </pc:spChg>
      </pc:sldChg>
      <pc:sldChg chg="modSp add del mod">
        <pc:chgData name="Alberto Tommasini" userId="4ed976f799c97d5d" providerId="LiveId" clId="{3BE1A99E-0ED4-4714-AE7D-6B9E63444A69}" dt="2021-03-01T00:03:55.312" v="4107" actId="47"/>
        <pc:sldMkLst>
          <pc:docMk/>
          <pc:sldMk cId="1933692659" sldId="666"/>
        </pc:sldMkLst>
        <pc:spChg chg="mod">
          <ac:chgData name="Alberto Tommasini" userId="4ed976f799c97d5d" providerId="LiveId" clId="{3BE1A99E-0ED4-4714-AE7D-6B9E63444A69}" dt="2021-02-28T23:40:15.088" v="3591" actId="27636"/>
          <ac:spMkLst>
            <pc:docMk/>
            <pc:sldMk cId="1933692659" sldId="666"/>
            <ac:spMk id="40963" creationId="{498467C9-D0B3-482F-B905-648661CD0F05}"/>
          </ac:spMkLst>
        </pc:spChg>
      </pc:sldChg>
      <pc:sldChg chg="addSp modSp new mod">
        <pc:chgData name="Alberto Tommasini" userId="4ed976f799c97d5d" providerId="LiveId" clId="{3BE1A99E-0ED4-4714-AE7D-6B9E63444A69}" dt="2021-02-28T23:52:50.083" v="3985" actId="20577"/>
        <pc:sldMkLst>
          <pc:docMk/>
          <pc:sldMk cId="3292149540" sldId="667"/>
        </pc:sldMkLst>
        <pc:spChg chg="add mod">
          <ac:chgData name="Alberto Tommasini" userId="4ed976f799c97d5d" providerId="LiveId" clId="{3BE1A99E-0ED4-4714-AE7D-6B9E63444A69}" dt="2021-02-28T23:48:06.948" v="3837" actId="20577"/>
          <ac:spMkLst>
            <pc:docMk/>
            <pc:sldMk cId="3292149540" sldId="667"/>
            <ac:spMk id="2" creationId="{72AFCE0D-7772-4FCE-AEEF-AC3A44C7658E}"/>
          </ac:spMkLst>
        </pc:spChg>
        <pc:spChg chg="add mod">
          <ac:chgData name="Alberto Tommasini" userId="4ed976f799c97d5d" providerId="LiveId" clId="{3BE1A99E-0ED4-4714-AE7D-6B9E63444A69}" dt="2021-02-28T23:52:13.099" v="3977" actId="20577"/>
          <ac:spMkLst>
            <pc:docMk/>
            <pc:sldMk cId="3292149540" sldId="667"/>
            <ac:spMk id="3" creationId="{D9E9C547-A02A-479B-9583-4F2933F2DCA4}"/>
          </ac:spMkLst>
        </pc:spChg>
        <pc:spChg chg="add mod">
          <ac:chgData name="Alberto Tommasini" userId="4ed976f799c97d5d" providerId="LiveId" clId="{3BE1A99E-0ED4-4714-AE7D-6B9E63444A69}" dt="2021-02-28T23:52:50.083" v="3985" actId="20577"/>
          <ac:spMkLst>
            <pc:docMk/>
            <pc:sldMk cId="3292149540" sldId="667"/>
            <ac:spMk id="8" creationId="{25F70D3F-E1A4-4AB7-8F2B-4CCBB745C6B8}"/>
          </ac:spMkLst>
        </pc:spChg>
        <pc:picChg chg="add mod">
          <ac:chgData name="Alberto Tommasini" userId="4ed976f799c97d5d" providerId="LiveId" clId="{3BE1A99E-0ED4-4714-AE7D-6B9E63444A69}" dt="2021-02-28T23:51:36.959" v="3933" actId="1076"/>
          <ac:picMkLst>
            <pc:docMk/>
            <pc:sldMk cId="3292149540" sldId="667"/>
            <ac:picMk id="5" creationId="{4A72D8CB-CA22-4108-B45D-8E0B2695DBEB}"/>
          </ac:picMkLst>
        </pc:picChg>
        <pc:picChg chg="add mod">
          <ac:chgData name="Alberto Tommasini" userId="4ed976f799c97d5d" providerId="LiveId" clId="{3BE1A99E-0ED4-4714-AE7D-6B9E63444A69}" dt="2021-02-28T23:51:59.086" v="3937" actId="14100"/>
          <ac:picMkLst>
            <pc:docMk/>
            <pc:sldMk cId="3292149540" sldId="667"/>
            <ac:picMk id="7" creationId="{9AC9063E-A293-483E-9BD8-2A600490D310}"/>
          </ac:picMkLst>
        </pc:picChg>
      </pc:sldChg>
      <pc:sldChg chg="addSp modSp new mod">
        <pc:chgData name="Alberto Tommasini" userId="4ed976f799c97d5d" providerId="LiveId" clId="{3BE1A99E-0ED4-4714-AE7D-6B9E63444A69}" dt="2021-03-01T00:02:23.986" v="4097" actId="1076"/>
        <pc:sldMkLst>
          <pc:docMk/>
          <pc:sldMk cId="2811229380" sldId="668"/>
        </pc:sldMkLst>
        <pc:spChg chg="add mod">
          <ac:chgData name="Alberto Tommasini" userId="4ed976f799c97d5d" providerId="LiveId" clId="{3BE1A99E-0ED4-4714-AE7D-6B9E63444A69}" dt="2021-03-01T00:02:11.042" v="4079" actId="6549"/>
          <ac:spMkLst>
            <pc:docMk/>
            <pc:sldMk cId="2811229380" sldId="668"/>
            <ac:spMk id="2" creationId="{92B19CE0-9EC7-43C7-AECE-417857F58F30}"/>
          </ac:spMkLst>
        </pc:spChg>
        <pc:spChg chg="add mod">
          <ac:chgData name="Alberto Tommasini" userId="4ed976f799c97d5d" providerId="LiveId" clId="{3BE1A99E-0ED4-4714-AE7D-6B9E63444A69}" dt="2021-03-01T00:02:23.986" v="4097" actId="1076"/>
          <ac:spMkLst>
            <pc:docMk/>
            <pc:sldMk cId="2811229380" sldId="668"/>
            <ac:spMk id="3" creationId="{3CD559F4-6C86-44C8-8C7F-48EC756E906E}"/>
          </ac:spMkLst>
        </pc:spChg>
        <pc:picChg chg="add mod">
          <ac:chgData name="Alberto Tommasini" userId="4ed976f799c97d5d" providerId="LiveId" clId="{3BE1A99E-0ED4-4714-AE7D-6B9E63444A69}" dt="2021-03-01T00:01:33.660" v="4077" actId="1076"/>
          <ac:picMkLst>
            <pc:docMk/>
            <pc:sldMk cId="2811229380" sldId="668"/>
            <ac:picMk id="1026" creationId="{9097E607-15BC-43AC-A21D-F86D32E86F34}"/>
          </ac:picMkLst>
        </pc:picChg>
        <pc:picChg chg="add mod">
          <ac:chgData name="Alberto Tommasini" userId="4ed976f799c97d5d" providerId="LiveId" clId="{3BE1A99E-0ED4-4714-AE7D-6B9E63444A69}" dt="2021-03-01T00:01:38.011" v="4078" actId="1076"/>
          <ac:picMkLst>
            <pc:docMk/>
            <pc:sldMk cId="2811229380" sldId="668"/>
            <ac:picMk id="1028" creationId="{30A6392B-C258-47DA-AAE7-DA00B2E9A165}"/>
          </ac:picMkLst>
        </pc:picChg>
      </pc:sldChg>
      <pc:sldChg chg="modSp add mod">
        <pc:chgData name="Alberto Tommasini" userId="4ed976f799c97d5d" providerId="LiveId" clId="{3BE1A99E-0ED4-4714-AE7D-6B9E63444A69}" dt="2021-03-01T00:29:14.965" v="5614"/>
        <pc:sldMkLst>
          <pc:docMk/>
          <pc:sldMk cId="2434380767" sldId="669"/>
        </pc:sldMkLst>
        <pc:spChg chg="mod">
          <ac:chgData name="Alberto Tommasini" userId="4ed976f799c97d5d" providerId="LiveId" clId="{3BE1A99E-0ED4-4714-AE7D-6B9E63444A69}" dt="2021-03-01T00:29:14.965" v="5614"/>
          <ac:spMkLst>
            <pc:docMk/>
            <pc:sldMk cId="2434380767" sldId="669"/>
            <ac:spMk id="2" creationId="{107EE496-1B01-4BF5-827D-84C0CF360A85}"/>
          </ac:spMkLst>
        </pc:spChg>
        <pc:spChg chg="mod">
          <ac:chgData name="Alberto Tommasini" userId="4ed976f799c97d5d" providerId="LiveId" clId="{3BE1A99E-0ED4-4714-AE7D-6B9E63444A69}" dt="2021-03-01T00:20:27.559" v="5079" actId="20577"/>
          <ac:spMkLst>
            <pc:docMk/>
            <pc:sldMk cId="2434380767" sldId="669"/>
            <ac:spMk id="3" creationId="{28DA83D5-3CBB-498B-9C4A-7B6912306E99}"/>
          </ac:spMkLst>
        </pc:spChg>
      </pc:sldChg>
      <pc:sldChg chg="modSp add mod">
        <pc:chgData name="Alberto Tommasini" userId="4ed976f799c97d5d" providerId="LiveId" clId="{3BE1A99E-0ED4-4714-AE7D-6B9E63444A69}" dt="2021-03-01T00:29:19.111" v="5615"/>
        <pc:sldMkLst>
          <pc:docMk/>
          <pc:sldMk cId="3535157789" sldId="670"/>
        </pc:sldMkLst>
        <pc:spChg chg="mod">
          <ac:chgData name="Alberto Tommasini" userId="4ed976f799c97d5d" providerId="LiveId" clId="{3BE1A99E-0ED4-4714-AE7D-6B9E63444A69}" dt="2021-03-01T00:29:19.111" v="5615"/>
          <ac:spMkLst>
            <pc:docMk/>
            <pc:sldMk cId="3535157789" sldId="670"/>
            <ac:spMk id="2" creationId="{107EE496-1B01-4BF5-827D-84C0CF360A85}"/>
          </ac:spMkLst>
        </pc:spChg>
        <pc:spChg chg="mod">
          <ac:chgData name="Alberto Tommasini" userId="4ed976f799c97d5d" providerId="LiveId" clId="{3BE1A99E-0ED4-4714-AE7D-6B9E63444A69}" dt="2021-03-01T00:28:31.998" v="5599" actId="20577"/>
          <ac:spMkLst>
            <pc:docMk/>
            <pc:sldMk cId="3535157789" sldId="670"/>
            <ac:spMk id="3" creationId="{28DA83D5-3CBB-498B-9C4A-7B6912306E99}"/>
          </ac:spMkLst>
        </pc:spChg>
      </pc:sldChg>
      <pc:sldChg chg="new del">
        <pc:chgData name="Alberto Tommasini" userId="4ed976f799c97d5d" providerId="LiveId" clId="{3BE1A99E-0ED4-4714-AE7D-6B9E63444A69}" dt="2021-03-01T00:29:38.907" v="5618" actId="47"/>
        <pc:sldMkLst>
          <pc:docMk/>
          <pc:sldMk cId="2337485084" sldId="671"/>
        </pc:sldMkLst>
      </pc:sldChg>
      <pc:sldChg chg="modSp add mod">
        <pc:chgData name="Alberto Tommasini" userId="4ed976f799c97d5d" providerId="LiveId" clId="{3BE1A99E-0ED4-4714-AE7D-6B9E63444A69}" dt="2021-03-01T00:39:48.812" v="6191" actId="20577"/>
        <pc:sldMkLst>
          <pc:docMk/>
          <pc:sldMk cId="4239517773" sldId="672"/>
        </pc:sldMkLst>
        <pc:spChg chg="mod">
          <ac:chgData name="Alberto Tommasini" userId="4ed976f799c97d5d" providerId="LiveId" clId="{3BE1A99E-0ED4-4714-AE7D-6B9E63444A69}" dt="2021-03-01T00:39:48.812" v="6191" actId="20577"/>
          <ac:spMkLst>
            <pc:docMk/>
            <pc:sldMk cId="4239517773" sldId="672"/>
            <ac:spMk id="3" creationId="{28DA83D5-3CBB-498B-9C4A-7B6912306E99}"/>
          </ac:spMkLst>
        </pc:spChg>
      </pc:sldChg>
      <pc:sldChg chg="addSp modSp new mod">
        <pc:chgData name="Alberto Tommasini" userId="4ed976f799c97d5d" providerId="LiveId" clId="{3BE1A99E-0ED4-4714-AE7D-6B9E63444A69}" dt="2021-03-01T00:45:31.523" v="6249" actId="255"/>
        <pc:sldMkLst>
          <pc:docMk/>
          <pc:sldMk cId="4213077328" sldId="673"/>
        </pc:sldMkLst>
        <pc:spChg chg="add mod">
          <ac:chgData name="Alberto Tommasini" userId="4ed976f799c97d5d" providerId="LiveId" clId="{3BE1A99E-0ED4-4714-AE7D-6B9E63444A69}" dt="2021-03-01T00:45:05.194" v="6219" actId="20577"/>
          <ac:spMkLst>
            <pc:docMk/>
            <pc:sldMk cId="4213077328" sldId="673"/>
            <ac:spMk id="3" creationId="{07D0CE3A-0D01-450F-9021-AB31792195D4}"/>
          </ac:spMkLst>
        </pc:spChg>
        <pc:spChg chg="add mod">
          <ac:chgData name="Alberto Tommasini" userId="4ed976f799c97d5d" providerId="LiveId" clId="{3BE1A99E-0ED4-4714-AE7D-6B9E63444A69}" dt="2021-03-01T00:45:31.523" v="6249" actId="255"/>
          <ac:spMkLst>
            <pc:docMk/>
            <pc:sldMk cId="4213077328" sldId="673"/>
            <ac:spMk id="4" creationId="{651C191F-419C-408E-8F68-74B74ED7D173}"/>
          </ac:spMkLst>
        </pc:spChg>
        <pc:picChg chg="add mod">
          <ac:chgData name="Alberto Tommasini" userId="4ed976f799c97d5d" providerId="LiveId" clId="{3BE1A99E-0ED4-4714-AE7D-6B9E63444A69}" dt="2021-03-01T00:44:36.440" v="6194" actId="1076"/>
          <ac:picMkLst>
            <pc:docMk/>
            <pc:sldMk cId="4213077328" sldId="673"/>
            <ac:picMk id="2" creationId="{9EA3A2D5-FB6C-4F0F-BC1B-28F36752E259}"/>
          </ac:picMkLst>
        </pc:picChg>
      </pc:sldChg>
      <pc:sldMasterChg chg="delSldLayout">
        <pc:chgData name="Alberto Tommasini" userId="4ed976f799c97d5d" providerId="LiveId" clId="{3BE1A99E-0ED4-4714-AE7D-6B9E63444A69}" dt="2021-03-01T00:03:47.244" v="4104" actId="47"/>
        <pc:sldMasterMkLst>
          <pc:docMk/>
          <pc:sldMasterMk cId="2422090938" sldId="2147483648"/>
        </pc:sldMasterMkLst>
        <pc:sldLayoutChg chg="del">
          <pc:chgData name="Alberto Tommasini" userId="4ed976f799c97d5d" providerId="LiveId" clId="{3BE1A99E-0ED4-4714-AE7D-6B9E63444A69}" dt="2021-03-01T00:03:09.708" v="4098" actId="47"/>
          <pc:sldLayoutMkLst>
            <pc:docMk/>
            <pc:sldMasterMk cId="2422090938" sldId="2147483648"/>
            <pc:sldLayoutMk cId="4142629068" sldId="2147483660"/>
          </pc:sldLayoutMkLst>
        </pc:sldLayoutChg>
        <pc:sldLayoutChg chg="del">
          <pc:chgData name="Alberto Tommasini" userId="4ed976f799c97d5d" providerId="LiveId" clId="{3BE1A99E-0ED4-4714-AE7D-6B9E63444A69}" dt="2021-02-28T23:56:10.918" v="4008" actId="47"/>
          <pc:sldLayoutMkLst>
            <pc:docMk/>
            <pc:sldMasterMk cId="2422090938" sldId="2147483648"/>
            <pc:sldLayoutMk cId="88904001" sldId="2147483661"/>
          </pc:sldLayoutMkLst>
        </pc:sldLayoutChg>
        <pc:sldLayoutChg chg="del">
          <pc:chgData name="Alberto Tommasini" userId="4ed976f799c97d5d" providerId="LiveId" clId="{3BE1A99E-0ED4-4714-AE7D-6B9E63444A69}" dt="2021-03-01T00:03:47.244" v="4104" actId="47"/>
          <pc:sldLayoutMkLst>
            <pc:docMk/>
            <pc:sldMasterMk cId="2422090938" sldId="2147483648"/>
            <pc:sldLayoutMk cId="3859716223" sldId="2147483662"/>
          </pc:sldLayoutMkLst>
        </pc:sldLayoutChg>
      </pc:sldMasterChg>
    </pc:docChg>
  </pc:docChgLst>
  <pc:docChgLst>
    <pc:chgData name="TOMMASINI ALBERTO" userId="8c013d22-ceb2-4014-ae73-ac062752c54f" providerId="ADAL" clId="{F919F2F1-AD2E-44DE-BA34-C283ECF6D543}"/>
    <pc:docChg chg="undo custSel addSld delSld modSld sldOrd">
      <pc:chgData name="TOMMASINI ALBERTO" userId="8c013d22-ceb2-4014-ae73-ac062752c54f" providerId="ADAL" clId="{F919F2F1-AD2E-44DE-BA34-C283ECF6D543}" dt="2024-03-09T18:57:37.291" v="844" actId="14100"/>
      <pc:docMkLst>
        <pc:docMk/>
      </pc:docMkLst>
      <pc:sldChg chg="add">
        <pc:chgData name="TOMMASINI ALBERTO" userId="8c013d22-ceb2-4014-ae73-ac062752c54f" providerId="ADAL" clId="{F919F2F1-AD2E-44DE-BA34-C283ECF6D543}" dt="2024-03-01T15:14:45.878" v="5"/>
        <pc:sldMkLst>
          <pc:docMk/>
          <pc:sldMk cId="0" sldId="256"/>
        </pc:sldMkLst>
      </pc:sldChg>
      <pc:sldChg chg="add">
        <pc:chgData name="TOMMASINI ALBERTO" userId="8c013d22-ceb2-4014-ae73-ac062752c54f" providerId="ADAL" clId="{F919F2F1-AD2E-44DE-BA34-C283ECF6D543}" dt="2024-03-01T15:12:10.098" v="2"/>
        <pc:sldMkLst>
          <pc:docMk/>
          <pc:sldMk cId="1086597128" sldId="257"/>
        </pc:sldMkLst>
      </pc:sldChg>
      <pc:sldChg chg="addSp delSp modSp add mod">
        <pc:chgData name="TOMMASINI ALBERTO" userId="8c013d22-ceb2-4014-ae73-ac062752c54f" providerId="ADAL" clId="{F919F2F1-AD2E-44DE-BA34-C283ECF6D543}" dt="2024-03-09T18:51:49.727" v="811" actId="1076"/>
        <pc:sldMkLst>
          <pc:docMk/>
          <pc:sldMk cId="1446815452" sldId="258"/>
        </pc:sldMkLst>
        <pc:spChg chg="mod">
          <ac:chgData name="TOMMASINI ALBERTO" userId="8c013d22-ceb2-4014-ae73-ac062752c54f" providerId="ADAL" clId="{F919F2F1-AD2E-44DE-BA34-C283ECF6D543}" dt="2024-03-09T18:33:17.662" v="777" actId="20577"/>
          <ac:spMkLst>
            <pc:docMk/>
            <pc:sldMk cId="1446815452" sldId="258"/>
            <ac:spMk id="6" creationId="{FE0BB8E8-F493-9928-0D8A-DC9E3CF24592}"/>
          </ac:spMkLst>
        </pc:spChg>
        <pc:picChg chg="add mod">
          <ac:chgData name="TOMMASINI ALBERTO" userId="8c013d22-ceb2-4014-ae73-ac062752c54f" providerId="ADAL" clId="{F919F2F1-AD2E-44DE-BA34-C283ECF6D543}" dt="2024-03-09T18:51:49.727" v="811" actId="1076"/>
          <ac:picMkLst>
            <pc:docMk/>
            <pc:sldMk cId="1446815452" sldId="258"/>
            <ac:picMk id="4" creationId="{2B4646F6-A277-9DA7-66DC-172756E16817}"/>
          </ac:picMkLst>
        </pc:picChg>
        <pc:picChg chg="del">
          <ac:chgData name="TOMMASINI ALBERTO" userId="8c013d22-ceb2-4014-ae73-ac062752c54f" providerId="ADAL" clId="{F919F2F1-AD2E-44DE-BA34-C283ECF6D543}" dt="2024-03-09T18:51:42.973" v="807" actId="478"/>
          <ac:picMkLst>
            <pc:docMk/>
            <pc:sldMk cId="1446815452" sldId="258"/>
            <ac:picMk id="5" creationId="{48FB6A5C-EC79-7BDE-6240-9481382EC14B}"/>
          </ac:picMkLst>
        </pc:picChg>
      </pc:sldChg>
      <pc:sldChg chg="add">
        <pc:chgData name="TOMMASINI ALBERTO" userId="8c013d22-ceb2-4014-ae73-ac062752c54f" providerId="ADAL" clId="{F919F2F1-AD2E-44DE-BA34-C283ECF6D543}" dt="2024-03-01T15:12:10.098" v="2"/>
        <pc:sldMkLst>
          <pc:docMk/>
          <pc:sldMk cId="3606399866" sldId="259"/>
        </pc:sldMkLst>
      </pc:sldChg>
      <pc:sldChg chg="add">
        <pc:chgData name="TOMMASINI ALBERTO" userId="8c013d22-ceb2-4014-ae73-ac062752c54f" providerId="ADAL" clId="{F919F2F1-AD2E-44DE-BA34-C283ECF6D543}" dt="2024-03-01T15:12:10.098" v="2"/>
        <pc:sldMkLst>
          <pc:docMk/>
          <pc:sldMk cId="1515983096" sldId="260"/>
        </pc:sldMkLst>
      </pc:sldChg>
      <pc:sldChg chg="addSp delSp modSp add mod">
        <pc:chgData name="TOMMASINI ALBERTO" userId="8c013d22-ceb2-4014-ae73-ac062752c54f" providerId="ADAL" clId="{F919F2F1-AD2E-44DE-BA34-C283ECF6D543}" dt="2024-03-09T18:56:13.855" v="836" actId="1076"/>
        <pc:sldMkLst>
          <pc:docMk/>
          <pc:sldMk cId="0" sldId="261"/>
        </pc:sldMkLst>
        <pc:picChg chg="add mod ord">
          <ac:chgData name="TOMMASINI ALBERTO" userId="8c013d22-ceb2-4014-ae73-ac062752c54f" providerId="ADAL" clId="{F919F2F1-AD2E-44DE-BA34-C283ECF6D543}" dt="2024-03-09T18:56:13.855" v="836" actId="1076"/>
          <ac:picMkLst>
            <pc:docMk/>
            <pc:sldMk cId="0" sldId="261"/>
            <ac:picMk id="4" creationId="{0CC6AF76-89CF-8A9C-FFB9-927C6945B5E5}"/>
          </ac:picMkLst>
        </pc:picChg>
        <pc:picChg chg="del">
          <ac:chgData name="TOMMASINI ALBERTO" userId="8c013d22-ceb2-4014-ae73-ac062752c54f" providerId="ADAL" clId="{F919F2F1-AD2E-44DE-BA34-C283ECF6D543}" dt="2024-03-09T18:56:02.471" v="833" actId="478"/>
          <ac:picMkLst>
            <pc:docMk/>
            <pc:sldMk cId="0" sldId="261"/>
            <ac:picMk id="11" creationId="{923E09B1-B548-4101-AE05-07BFD0F2019D}"/>
          </ac:picMkLst>
        </pc:picChg>
      </pc:sldChg>
      <pc:sldChg chg="add">
        <pc:chgData name="TOMMASINI ALBERTO" userId="8c013d22-ceb2-4014-ae73-ac062752c54f" providerId="ADAL" clId="{F919F2F1-AD2E-44DE-BA34-C283ECF6D543}" dt="2024-03-01T15:12:10.098" v="2"/>
        <pc:sldMkLst>
          <pc:docMk/>
          <pc:sldMk cId="3106690115" sldId="262"/>
        </pc:sldMkLst>
      </pc:sldChg>
      <pc:sldChg chg="add">
        <pc:chgData name="TOMMASINI ALBERTO" userId="8c013d22-ceb2-4014-ae73-ac062752c54f" providerId="ADAL" clId="{F919F2F1-AD2E-44DE-BA34-C283ECF6D543}" dt="2024-03-01T15:12:10.098" v="2"/>
        <pc:sldMkLst>
          <pc:docMk/>
          <pc:sldMk cId="2575240488" sldId="264"/>
        </pc:sldMkLst>
      </pc:sldChg>
      <pc:sldChg chg="add">
        <pc:chgData name="TOMMASINI ALBERTO" userId="8c013d22-ceb2-4014-ae73-ac062752c54f" providerId="ADAL" clId="{F919F2F1-AD2E-44DE-BA34-C283ECF6D543}" dt="2024-03-01T15:12:10.098" v="2"/>
        <pc:sldMkLst>
          <pc:docMk/>
          <pc:sldMk cId="510359372" sldId="265"/>
        </pc:sldMkLst>
      </pc:sldChg>
      <pc:sldChg chg="add del">
        <pc:chgData name="TOMMASINI ALBERTO" userId="8c013d22-ceb2-4014-ae73-ac062752c54f" providerId="ADAL" clId="{F919F2F1-AD2E-44DE-BA34-C283ECF6D543}" dt="2024-03-09T18:08:38.016" v="642" actId="47"/>
        <pc:sldMkLst>
          <pc:docMk/>
          <pc:sldMk cId="3027447336" sldId="266"/>
        </pc:sldMkLst>
      </pc:sldChg>
      <pc:sldChg chg="add">
        <pc:chgData name="TOMMASINI ALBERTO" userId="8c013d22-ceb2-4014-ae73-ac062752c54f" providerId="ADAL" clId="{F919F2F1-AD2E-44DE-BA34-C283ECF6D543}" dt="2024-03-01T15:12:10.098" v="2"/>
        <pc:sldMkLst>
          <pc:docMk/>
          <pc:sldMk cId="499283028" sldId="267"/>
        </pc:sldMkLst>
      </pc:sldChg>
      <pc:sldChg chg="add">
        <pc:chgData name="TOMMASINI ALBERTO" userId="8c013d22-ceb2-4014-ae73-ac062752c54f" providerId="ADAL" clId="{F919F2F1-AD2E-44DE-BA34-C283ECF6D543}" dt="2024-03-01T15:12:10.098" v="2"/>
        <pc:sldMkLst>
          <pc:docMk/>
          <pc:sldMk cId="2796499913" sldId="268"/>
        </pc:sldMkLst>
      </pc:sldChg>
      <pc:sldChg chg="delSp add mod">
        <pc:chgData name="TOMMASINI ALBERTO" userId="8c013d22-ceb2-4014-ae73-ac062752c54f" providerId="ADAL" clId="{F919F2F1-AD2E-44DE-BA34-C283ECF6D543}" dt="2024-03-09T18:54:36.626" v="820" actId="478"/>
        <pc:sldMkLst>
          <pc:docMk/>
          <pc:sldMk cId="2637966206" sldId="269"/>
        </pc:sldMkLst>
        <pc:picChg chg="del">
          <ac:chgData name="TOMMASINI ALBERTO" userId="8c013d22-ceb2-4014-ae73-ac062752c54f" providerId="ADAL" clId="{F919F2F1-AD2E-44DE-BA34-C283ECF6D543}" dt="2024-03-09T18:54:36.626" v="820" actId="478"/>
          <ac:picMkLst>
            <pc:docMk/>
            <pc:sldMk cId="2637966206" sldId="269"/>
            <ac:picMk id="21" creationId="{A8C1FA71-87BA-9A30-A77D-64843EBD13F7}"/>
          </ac:picMkLst>
        </pc:picChg>
      </pc:sldChg>
      <pc:sldChg chg="add">
        <pc:chgData name="TOMMASINI ALBERTO" userId="8c013d22-ceb2-4014-ae73-ac062752c54f" providerId="ADAL" clId="{F919F2F1-AD2E-44DE-BA34-C283ECF6D543}" dt="2024-03-01T15:12:10.098" v="2"/>
        <pc:sldMkLst>
          <pc:docMk/>
          <pc:sldMk cId="341277235" sldId="270"/>
        </pc:sldMkLst>
      </pc:sldChg>
      <pc:sldChg chg="add">
        <pc:chgData name="TOMMASINI ALBERTO" userId="8c013d22-ceb2-4014-ae73-ac062752c54f" providerId="ADAL" clId="{F919F2F1-AD2E-44DE-BA34-C283ECF6D543}" dt="2024-03-01T15:12:10.098" v="2"/>
        <pc:sldMkLst>
          <pc:docMk/>
          <pc:sldMk cId="2033636453" sldId="271"/>
        </pc:sldMkLst>
      </pc:sldChg>
      <pc:sldChg chg="modSp add mod">
        <pc:chgData name="TOMMASINI ALBERTO" userId="8c013d22-ceb2-4014-ae73-ac062752c54f" providerId="ADAL" clId="{F919F2F1-AD2E-44DE-BA34-C283ECF6D543}" dt="2024-03-09T18:31:34.262" v="764" actId="20577"/>
        <pc:sldMkLst>
          <pc:docMk/>
          <pc:sldMk cId="66768287" sldId="272"/>
        </pc:sldMkLst>
        <pc:spChg chg="mod">
          <ac:chgData name="TOMMASINI ALBERTO" userId="8c013d22-ceb2-4014-ae73-ac062752c54f" providerId="ADAL" clId="{F919F2F1-AD2E-44DE-BA34-C283ECF6D543}" dt="2024-03-09T18:31:34.262" v="764" actId="20577"/>
          <ac:spMkLst>
            <pc:docMk/>
            <pc:sldMk cId="66768287" sldId="272"/>
            <ac:spMk id="5" creationId="{AB7C0A83-6418-6AE5-366A-977E5845A93C}"/>
          </ac:spMkLst>
        </pc:spChg>
      </pc:sldChg>
      <pc:sldChg chg="add">
        <pc:chgData name="TOMMASINI ALBERTO" userId="8c013d22-ceb2-4014-ae73-ac062752c54f" providerId="ADAL" clId="{F919F2F1-AD2E-44DE-BA34-C283ECF6D543}" dt="2024-03-01T15:12:10.098" v="2"/>
        <pc:sldMkLst>
          <pc:docMk/>
          <pc:sldMk cId="4207297661" sldId="273"/>
        </pc:sldMkLst>
      </pc:sldChg>
      <pc:sldChg chg="add">
        <pc:chgData name="TOMMASINI ALBERTO" userId="8c013d22-ceb2-4014-ae73-ac062752c54f" providerId="ADAL" clId="{F919F2F1-AD2E-44DE-BA34-C283ECF6D543}" dt="2024-03-01T15:12:10.098" v="2"/>
        <pc:sldMkLst>
          <pc:docMk/>
          <pc:sldMk cId="119484883" sldId="274"/>
        </pc:sldMkLst>
      </pc:sldChg>
      <pc:sldChg chg="add">
        <pc:chgData name="TOMMASINI ALBERTO" userId="8c013d22-ceb2-4014-ae73-ac062752c54f" providerId="ADAL" clId="{F919F2F1-AD2E-44DE-BA34-C283ECF6D543}" dt="2024-03-01T15:12:10.098" v="2"/>
        <pc:sldMkLst>
          <pc:docMk/>
          <pc:sldMk cId="205946943" sldId="275"/>
        </pc:sldMkLst>
      </pc:sldChg>
      <pc:sldChg chg="add">
        <pc:chgData name="TOMMASINI ALBERTO" userId="8c013d22-ceb2-4014-ae73-ac062752c54f" providerId="ADAL" clId="{F919F2F1-AD2E-44DE-BA34-C283ECF6D543}" dt="2024-03-01T15:14:45.878" v="5"/>
        <pc:sldMkLst>
          <pc:docMk/>
          <pc:sldMk cId="0" sldId="276"/>
        </pc:sldMkLst>
      </pc:sldChg>
      <pc:sldChg chg="delSp add mod">
        <pc:chgData name="TOMMASINI ALBERTO" userId="8c013d22-ceb2-4014-ae73-ac062752c54f" providerId="ADAL" clId="{F919F2F1-AD2E-44DE-BA34-C283ECF6D543}" dt="2024-03-09T18:15:52.988" v="662" actId="21"/>
        <pc:sldMkLst>
          <pc:docMk/>
          <pc:sldMk cId="1239793433" sldId="277"/>
        </pc:sldMkLst>
        <pc:spChg chg="del">
          <ac:chgData name="TOMMASINI ALBERTO" userId="8c013d22-ceb2-4014-ae73-ac062752c54f" providerId="ADAL" clId="{F919F2F1-AD2E-44DE-BA34-C283ECF6D543}" dt="2024-03-09T18:15:43.512" v="661" actId="478"/>
          <ac:spMkLst>
            <pc:docMk/>
            <pc:sldMk cId="1239793433" sldId="277"/>
            <ac:spMk id="12" creationId="{D7B240B6-3118-CFEE-39B1-BB4764556065}"/>
          </ac:spMkLst>
        </pc:spChg>
        <pc:spChg chg="del">
          <ac:chgData name="TOMMASINI ALBERTO" userId="8c013d22-ceb2-4014-ae73-ac062752c54f" providerId="ADAL" clId="{F919F2F1-AD2E-44DE-BA34-C283ECF6D543}" dt="2024-03-09T18:15:52.988" v="662" actId="21"/>
          <ac:spMkLst>
            <pc:docMk/>
            <pc:sldMk cId="1239793433" sldId="277"/>
            <ac:spMk id="14" creationId="{BB02513A-37EB-A240-C95E-861C208713A3}"/>
          </ac:spMkLst>
        </pc:spChg>
      </pc:sldChg>
      <pc:sldChg chg="add">
        <pc:chgData name="TOMMASINI ALBERTO" userId="8c013d22-ceb2-4014-ae73-ac062752c54f" providerId="ADAL" clId="{F919F2F1-AD2E-44DE-BA34-C283ECF6D543}" dt="2024-03-01T15:12:10.098" v="2"/>
        <pc:sldMkLst>
          <pc:docMk/>
          <pc:sldMk cId="679219978" sldId="278"/>
        </pc:sldMkLst>
      </pc:sldChg>
      <pc:sldChg chg="del">
        <pc:chgData name="TOMMASINI ALBERTO" userId="8c013d22-ceb2-4014-ae73-ac062752c54f" providerId="ADAL" clId="{F919F2F1-AD2E-44DE-BA34-C283ECF6D543}" dt="2024-03-01T15:11:32.208" v="0" actId="47"/>
        <pc:sldMkLst>
          <pc:docMk/>
          <pc:sldMk cId="899732431" sldId="278"/>
        </pc:sldMkLst>
      </pc:sldChg>
      <pc:sldChg chg="add">
        <pc:chgData name="TOMMASINI ALBERTO" userId="8c013d22-ceb2-4014-ae73-ac062752c54f" providerId="ADAL" clId="{F919F2F1-AD2E-44DE-BA34-C283ECF6D543}" dt="2024-03-01T15:12:10.098" v="2"/>
        <pc:sldMkLst>
          <pc:docMk/>
          <pc:sldMk cId="2342810572" sldId="279"/>
        </pc:sldMkLst>
      </pc:sldChg>
      <pc:sldChg chg="del">
        <pc:chgData name="TOMMASINI ALBERTO" userId="8c013d22-ceb2-4014-ae73-ac062752c54f" providerId="ADAL" clId="{F919F2F1-AD2E-44DE-BA34-C283ECF6D543}" dt="2024-03-01T15:11:32.208" v="0" actId="47"/>
        <pc:sldMkLst>
          <pc:docMk/>
          <pc:sldMk cId="3058528660" sldId="279"/>
        </pc:sldMkLst>
      </pc:sldChg>
      <pc:sldChg chg="del">
        <pc:chgData name="TOMMASINI ALBERTO" userId="8c013d22-ceb2-4014-ae73-ac062752c54f" providerId="ADAL" clId="{F919F2F1-AD2E-44DE-BA34-C283ECF6D543}" dt="2024-03-01T15:11:32.208" v="0" actId="47"/>
        <pc:sldMkLst>
          <pc:docMk/>
          <pc:sldMk cId="2795762595" sldId="280"/>
        </pc:sldMkLst>
      </pc:sldChg>
      <pc:sldChg chg="add">
        <pc:chgData name="TOMMASINI ALBERTO" userId="8c013d22-ceb2-4014-ae73-ac062752c54f" providerId="ADAL" clId="{F919F2F1-AD2E-44DE-BA34-C283ECF6D543}" dt="2024-03-01T15:12:10.098" v="2"/>
        <pc:sldMkLst>
          <pc:docMk/>
          <pc:sldMk cId="3712158528" sldId="280"/>
        </pc:sldMkLst>
      </pc:sldChg>
      <pc:sldChg chg="del">
        <pc:chgData name="TOMMASINI ALBERTO" userId="8c013d22-ceb2-4014-ae73-ac062752c54f" providerId="ADAL" clId="{F919F2F1-AD2E-44DE-BA34-C283ECF6D543}" dt="2024-03-01T15:11:32.208" v="0" actId="47"/>
        <pc:sldMkLst>
          <pc:docMk/>
          <pc:sldMk cId="3278679227" sldId="281"/>
        </pc:sldMkLst>
      </pc:sldChg>
      <pc:sldChg chg="modSp add mod">
        <pc:chgData name="TOMMASINI ALBERTO" userId="8c013d22-ceb2-4014-ae73-ac062752c54f" providerId="ADAL" clId="{F919F2F1-AD2E-44DE-BA34-C283ECF6D543}" dt="2024-03-09T17:30:39.945" v="438" actId="20577"/>
        <pc:sldMkLst>
          <pc:docMk/>
          <pc:sldMk cId="0" sldId="282"/>
        </pc:sldMkLst>
        <pc:spChg chg="mod">
          <ac:chgData name="TOMMASINI ALBERTO" userId="8c013d22-ceb2-4014-ae73-ac062752c54f" providerId="ADAL" clId="{F919F2F1-AD2E-44DE-BA34-C283ECF6D543}" dt="2024-03-09T17:30:39.945" v="438" actId="20577"/>
          <ac:spMkLst>
            <pc:docMk/>
            <pc:sldMk cId="0" sldId="282"/>
            <ac:spMk id="20486" creationId="{22E07E78-5FE4-4FA1-8FDD-EA5F4073DEB8}"/>
          </ac:spMkLst>
        </pc:spChg>
      </pc:sldChg>
      <pc:sldChg chg="del">
        <pc:chgData name="TOMMASINI ALBERTO" userId="8c013d22-ceb2-4014-ae73-ac062752c54f" providerId="ADAL" clId="{F919F2F1-AD2E-44DE-BA34-C283ECF6D543}" dt="2024-03-01T15:11:32.208" v="0" actId="47"/>
        <pc:sldMkLst>
          <pc:docMk/>
          <pc:sldMk cId="11521255" sldId="282"/>
        </pc:sldMkLst>
      </pc:sldChg>
      <pc:sldChg chg="del">
        <pc:chgData name="TOMMASINI ALBERTO" userId="8c013d22-ceb2-4014-ae73-ac062752c54f" providerId="ADAL" clId="{F919F2F1-AD2E-44DE-BA34-C283ECF6D543}" dt="2024-03-01T15:11:32.208" v="0" actId="47"/>
        <pc:sldMkLst>
          <pc:docMk/>
          <pc:sldMk cId="3486401898" sldId="283"/>
        </pc:sldMkLst>
      </pc:sldChg>
      <pc:sldChg chg="del">
        <pc:chgData name="TOMMASINI ALBERTO" userId="8c013d22-ceb2-4014-ae73-ac062752c54f" providerId="ADAL" clId="{F919F2F1-AD2E-44DE-BA34-C283ECF6D543}" dt="2024-03-01T15:11:32.208" v="0" actId="47"/>
        <pc:sldMkLst>
          <pc:docMk/>
          <pc:sldMk cId="3489923868" sldId="284"/>
        </pc:sldMkLst>
      </pc:sldChg>
      <pc:sldChg chg="del">
        <pc:chgData name="TOMMASINI ALBERTO" userId="8c013d22-ceb2-4014-ae73-ac062752c54f" providerId="ADAL" clId="{F919F2F1-AD2E-44DE-BA34-C283ECF6D543}" dt="2024-03-01T15:11:32.208" v="0" actId="47"/>
        <pc:sldMkLst>
          <pc:docMk/>
          <pc:sldMk cId="3630554260" sldId="285"/>
        </pc:sldMkLst>
      </pc:sldChg>
      <pc:sldChg chg="del">
        <pc:chgData name="TOMMASINI ALBERTO" userId="8c013d22-ceb2-4014-ae73-ac062752c54f" providerId="ADAL" clId="{F919F2F1-AD2E-44DE-BA34-C283ECF6D543}" dt="2024-03-01T15:11:32.208" v="0" actId="47"/>
        <pc:sldMkLst>
          <pc:docMk/>
          <pc:sldMk cId="1958234462" sldId="286"/>
        </pc:sldMkLst>
      </pc:sldChg>
      <pc:sldChg chg="add">
        <pc:chgData name="TOMMASINI ALBERTO" userId="8c013d22-ceb2-4014-ae73-ac062752c54f" providerId="ADAL" clId="{F919F2F1-AD2E-44DE-BA34-C283ECF6D543}" dt="2024-03-01T15:14:45.878" v="5"/>
        <pc:sldMkLst>
          <pc:docMk/>
          <pc:sldMk cId="2435609531" sldId="286"/>
        </pc:sldMkLst>
      </pc:sldChg>
      <pc:sldChg chg="del">
        <pc:chgData name="TOMMASINI ALBERTO" userId="8c013d22-ceb2-4014-ae73-ac062752c54f" providerId="ADAL" clId="{F919F2F1-AD2E-44DE-BA34-C283ECF6D543}" dt="2024-03-01T15:11:32.208" v="0" actId="47"/>
        <pc:sldMkLst>
          <pc:docMk/>
          <pc:sldMk cId="1487249802" sldId="287"/>
        </pc:sldMkLst>
      </pc:sldChg>
      <pc:sldChg chg="modSp add del mod">
        <pc:chgData name="TOMMASINI ALBERTO" userId="8c013d22-ceb2-4014-ae73-ac062752c54f" providerId="ADAL" clId="{F919F2F1-AD2E-44DE-BA34-C283ECF6D543}" dt="2024-03-09T18:09:30.144" v="647" actId="2696"/>
        <pc:sldMkLst>
          <pc:docMk/>
          <pc:sldMk cId="540051385" sldId="288"/>
        </pc:sldMkLst>
        <pc:spChg chg="mod">
          <ac:chgData name="TOMMASINI ALBERTO" userId="8c013d22-ceb2-4014-ae73-ac062752c54f" providerId="ADAL" clId="{F919F2F1-AD2E-44DE-BA34-C283ECF6D543}" dt="2024-03-09T18:09:19.266" v="646" actId="6549"/>
          <ac:spMkLst>
            <pc:docMk/>
            <pc:sldMk cId="540051385" sldId="288"/>
            <ac:spMk id="2" creationId="{7B1FE114-1676-6920-E091-2BA23AA36F26}"/>
          </ac:spMkLst>
        </pc:spChg>
      </pc:sldChg>
      <pc:sldChg chg="del">
        <pc:chgData name="TOMMASINI ALBERTO" userId="8c013d22-ceb2-4014-ae73-ac062752c54f" providerId="ADAL" clId="{F919F2F1-AD2E-44DE-BA34-C283ECF6D543}" dt="2024-03-01T15:11:32.208" v="0" actId="47"/>
        <pc:sldMkLst>
          <pc:docMk/>
          <pc:sldMk cId="3024801220" sldId="288"/>
        </pc:sldMkLst>
      </pc:sldChg>
      <pc:sldChg chg="addSp delSp modSp add mod">
        <pc:chgData name="TOMMASINI ALBERTO" userId="8c013d22-ceb2-4014-ae73-ac062752c54f" providerId="ADAL" clId="{F919F2F1-AD2E-44DE-BA34-C283ECF6D543}" dt="2024-03-09T18:47:25.314" v="783" actId="14100"/>
        <pc:sldMkLst>
          <pc:docMk/>
          <pc:sldMk cId="4123285600" sldId="288"/>
        </pc:sldMkLst>
        <pc:spChg chg="mod">
          <ac:chgData name="TOMMASINI ALBERTO" userId="8c013d22-ceb2-4014-ae73-ac062752c54f" providerId="ADAL" clId="{F919F2F1-AD2E-44DE-BA34-C283ECF6D543}" dt="2024-03-09T18:10:28.260" v="651" actId="20577"/>
          <ac:spMkLst>
            <pc:docMk/>
            <pc:sldMk cId="4123285600" sldId="288"/>
            <ac:spMk id="2" creationId="{7B1FE114-1676-6920-E091-2BA23AA36F26}"/>
          </ac:spMkLst>
        </pc:spChg>
        <pc:picChg chg="add mod">
          <ac:chgData name="TOMMASINI ALBERTO" userId="8c013d22-ceb2-4014-ae73-ac062752c54f" providerId="ADAL" clId="{F919F2F1-AD2E-44DE-BA34-C283ECF6D543}" dt="2024-03-09T18:47:25.314" v="783" actId="14100"/>
          <ac:picMkLst>
            <pc:docMk/>
            <pc:sldMk cId="4123285600" sldId="288"/>
            <ac:picMk id="4" creationId="{D8A7F3A0-DC46-0E96-2930-646F9ECFCFA2}"/>
          </ac:picMkLst>
        </pc:picChg>
        <pc:picChg chg="del">
          <ac:chgData name="TOMMASINI ALBERTO" userId="8c013d22-ceb2-4014-ae73-ac062752c54f" providerId="ADAL" clId="{F919F2F1-AD2E-44DE-BA34-C283ECF6D543}" dt="2024-03-09T18:47:18.676" v="780" actId="478"/>
          <ac:picMkLst>
            <pc:docMk/>
            <pc:sldMk cId="4123285600" sldId="288"/>
            <ac:picMk id="6" creationId="{5BBCE1EA-F671-581A-FBFC-065A562B3C6D}"/>
          </ac:picMkLst>
        </pc:picChg>
      </pc:sldChg>
      <pc:sldChg chg="add del">
        <pc:chgData name="TOMMASINI ALBERTO" userId="8c013d22-ceb2-4014-ae73-ac062752c54f" providerId="ADAL" clId="{F919F2F1-AD2E-44DE-BA34-C283ECF6D543}" dt="2024-03-09T18:09:33.910" v="648" actId="47"/>
        <pc:sldMkLst>
          <pc:docMk/>
          <pc:sldMk cId="1011177368" sldId="289"/>
        </pc:sldMkLst>
      </pc:sldChg>
      <pc:sldChg chg="addSp delSp modSp add mod modAnim">
        <pc:chgData name="TOMMASINI ALBERTO" userId="8c013d22-ceb2-4014-ae73-ac062752c54f" providerId="ADAL" clId="{F919F2F1-AD2E-44DE-BA34-C283ECF6D543}" dt="2024-03-09T18:57:37.291" v="844" actId="14100"/>
        <pc:sldMkLst>
          <pc:docMk/>
          <pc:sldMk cId="0" sldId="290"/>
        </pc:sldMkLst>
        <pc:spChg chg="add">
          <ac:chgData name="TOMMASINI ALBERTO" userId="8c013d22-ceb2-4014-ae73-ac062752c54f" providerId="ADAL" clId="{F919F2F1-AD2E-44DE-BA34-C283ECF6D543}" dt="2024-03-09T17:31:02.545" v="439" actId="11529"/>
          <ac:spMkLst>
            <pc:docMk/>
            <pc:sldMk cId="0" sldId="290"/>
            <ac:spMk id="2" creationId="{5C8C905D-CEF3-8664-A54C-FBD47C28CB87}"/>
          </ac:spMkLst>
        </pc:spChg>
        <pc:spChg chg="add mod">
          <ac:chgData name="TOMMASINI ALBERTO" userId="8c013d22-ceb2-4014-ae73-ac062752c54f" providerId="ADAL" clId="{F919F2F1-AD2E-44DE-BA34-C283ECF6D543}" dt="2024-03-09T17:32:08.055" v="624" actId="1076"/>
          <ac:spMkLst>
            <pc:docMk/>
            <pc:sldMk cId="0" sldId="290"/>
            <ac:spMk id="3" creationId="{8878D735-E0D0-8C7A-8FA6-B2D666F4750F}"/>
          </ac:spMkLst>
        </pc:spChg>
        <pc:picChg chg="add mod">
          <ac:chgData name="TOMMASINI ALBERTO" userId="8c013d22-ceb2-4014-ae73-ac062752c54f" providerId="ADAL" clId="{F919F2F1-AD2E-44DE-BA34-C283ECF6D543}" dt="2024-03-09T18:57:37.291" v="844" actId="14100"/>
          <ac:picMkLst>
            <pc:docMk/>
            <pc:sldMk cId="0" sldId="290"/>
            <ac:picMk id="6" creationId="{53BA4FC8-E281-5493-6ED9-C398E25C9806}"/>
          </ac:picMkLst>
        </pc:picChg>
        <pc:picChg chg="del">
          <ac:chgData name="TOMMASINI ALBERTO" userId="8c013d22-ceb2-4014-ae73-ac062752c54f" providerId="ADAL" clId="{F919F2F1-AD2E-44DE-BA34-C283ECF6D543}" dt="2024-03-09T18:57:32.754" v="841" actId="478"/>
          <ac:picMkLst>
            <pc:docMk/>
            <pc:sldMk cId="0" sldId="290"/>
            <ac:picMk id="22531" creationId="{F97FD650-F7C9-4601-A71A-B16A903B9F09}"/>
          </ac:picMkLst>
        </pc:picChg>
      </pc:sldChg>
      <pc:sldChg chg="addSp delSp modSp add mod">
        <pc:chgData name="TOMMASINI ALBERTO" userId="8c013d22-ceb2-4014-ae73-ac062752c54f" providerId="ADAL" clId="{F919F2F1-AD2E-44DE-BA34-C283ECF6D543}" dt="2024-03-09T18:50:13.134" v="801" actId="1076"/>
        <pc:sldMkLst>
          <pc:docMk/>
          <pc:sldMk cId="0" sldId="292"/>
        </pc:sldMkLst>
        <pc:picChg chg="add mod">
          <ac:chgData name="TOMMASINI ALBERTO" userId="8c013d22-ceb2-4014-ae73-ac062752c54f" providerId="ADAL" clId="{F919F2F1-AD2E-44DE-BA34-C283ECF6D543}" dt="2024-03-09T18:50:13.134" v="801" actId="1076"/>
          <ac:picMkLst>
            <pc:docMk/>
            <pc:sldMk cId="0" sldId="292"/>
            <ac:picMk id="4" creationId="{C01958C2-68AC-E871-DFAE-FEF85ACB8F12}"/>
          </ac:picMkLst>
        </pc:picChg>
        <pc:picChg chg="del">
          <ac:chgData name="TOMMASINI ALBERTO" userId="8c013d22-ceb2-4014-ae73-ac062752c54f" providerId="ADAL" clId="{F919F2F1-AD2E-44DE-BA34-C283ECF6D543}" dt="2024-03-09T18:50:05.917" v="797" actId="478"/>
          <ac:picMkLst>
            <pc:docMk/>
            <pc:sldMk cId="0" sldId="292"/>
            <ac:picMk id="7" creationId="{068483FF-824F-DDE8-B9C0-FF24C653B8BC}"/>
          </ac:picMkLst>
        </pc:picChg>
      </pc:sldChg>
      <pc:sldChg chg="add">
        <pc:chgData name="TOMMASINI ALBERTO" userId="8c013d22-ceb2-4014-ae73-ac062752c54f" providerId="ADAL" clId="{F919F2F1-AD2E-44DE-BA34-C283ECF6D543}" dt="2024-03-01T15:14:45.878" v="5"/>
        <pc:sldMkLst>
          <pc:docMk/>
          <pc:sldMk cId="0" sldId="293"/>
        </pc:sldMkLst>
      </pc:sldChg>
      <pc:sldChg chg="del">
        <pc:chgData name="TOMMASINI ALBERTO" userId="8c013d22-ceb2-4014-ae73-ac062752c54f" providerId="ADAL" clId="{F919F2F1-AD2E-44DE-BA34-C283ECF6D543}" dt="2024-03-09T17:34:02.298" v="628" actId="2696"/>
        <pc:sldMkLst>
          <pc:docMk/>
          <pc:sldMk cId="1355480689" sldId="295"/>
        </pc:sldMkLst>
      </pc:sldChg>
      <pc:sldChg chg="add del">
        <pc:chgData name="TOMMASINI ALBERTO" userId="8c013d22-ceb2-4014-ae73-ac062752c54f" providerId="ADAL" clId="{F919F2F1-AD2E-44DE-BA34-C283ECF6D543}" dt="2024-03-09T18:30:15.658" v="753" actId="47"/>
        <pc:sldMkLst>
          <pc:docMk/>
          <pc:sldMk cId="1377707831" sldId="295"/>
        </pc:sldMkLst>
      </pc:sldChg>
      <pc:sldChg chg="add del">
        <pc:chgData name="TOMMASINI ALBERTO" userId="8c013d22-ceb2-4014-ae73-ac062752c54f" providerId="ADAL" clId="{F919F2F1-AD2E-44DE-BA34-C283ECF6D543}" dt="2024-03-09T18:28:57.219" v="748" actId="2696"/>
        <pc:sldMkLst>
          <pc:docMk/>
          <pc:sldMk cId="2202449727" sldId="295"/>
        </pc:sldMkLst>
      </pc:sldChg>
      <pc:sldChg chg="add del">
        <pc:chgData name="TOMMASINI ALBERTO" userId="8c013d22-ceb2-4014-ae73-ac062752c54f" providerId="ADAL" clId="{F919F2F1-AD2E-44DE-BA34-C283ECF6D543}" dt="2024-03-09T18:28:57.219" v="748" actId="2696"/>
        <pc:sldMkLst>
          <pc:docMk/>
          <pc:sldMk cId="603254721" sldId="296"/>
        </pc:sldMkLst>
      </pc:sldChg>
      <pc:sldChg chg="del">
        <pc:chgData name="TOMMASINI ALBERTO" userId="8c013d22-ceb2-4014-ae73-ac062752c54f" providerId="ADAL" clId="{F919F2F1-AD2E-44DE-BA34-C283ECF6D543}" dt="2024-03-09T17:34:02.298" v="628" actId="2696"/>
        <pc:sldMkLst>
          <pc:docMk/>
          <pc:sldMk cId="853979805" sldId="296"/>
        </pc:sldMkLst>
      </pc:sldChg>
      <pc:sldChg chg="add del">
        <pc:chgData name="TOMMASINI ALBERTO" userId="8c013d22-ceb2-4014-ae73-ac062752c54f" providerId="ADAL" clId="{F919F2F1-AD2E-44DE-BA34-C283ECF6D543}" dt="2024-03-09T18:30:15.791" v="754" actId="47"/>
        <pc:sldMkLst>
          <pc:docMk/>
          <pc:sldMk cId="2763082315" sldId="296"/>
        </pc:sldMkLst>
      </pc:sldChg>
      <pc:sldChg chg="add del">
        <pc:chgData name="TOMMASINI ALBERTO" userId="8c013d22-ceb2-4014-ae73-ac062752c54f" providerId="ADAL" clId="{F919F2F1-AD2E-44DE-BA34-C283ECF6D543}" dt="2024-03-09T18:30:16.396" v="755" actId="47"/>
        <pc:sldMkLst>
          <pc:docMk/>
          <pc:sldMk cId="612396896" sldId="297"/>
        </pc:sldMkLst>
      </pc:sldChg>
      <pc:sldChg chg="del">
        <pc:chgData name="TOMMASINI ALBERTO" userId="8c013d22-ceb2-4014-ae73-ac062752c54f" providerId="ADAL" clId="{F919F2F1-AD2E-44DE-BA34-C283ECF6D543}" dt="2024-03-09T17:34:02.298" v="628" actId="2696"/>
        <pc:sldMkLst>
          <pc:docMk/>
          <pc:sldMk cId="2352500607" sldId="297"/>
        </pc:sldMkLst>
      </pc:sldChg>
      <pc:sldChg chg="add del">
        <pc:chgData name="TOMMASINI ALBERTO" userId="8c013d22-ceb2-4014-ae73-ac062752c54f" providerId="ADAL" clId="{F919F2F1-AD2E-44DE-BA34-C283ECF6D543}" dt="2024-03-09T18:28:57.219" v="748" actId="2696"/>
        <pc:sldMkLst>
          <pc:docMk/>
          <pc:sldMk cId="3936122092" sldId="297"/>
        </pc:sldMkLst>
      </pc:sldChg>
      <pc:sldChg chg="del">
        <pc:chgData name="TOMMASINI ALBERTO" userId="8c013d22-ceb2-4014-ae73-ac062752c54f" providerId="ADAL" clId="{F919F2F1-AD2E-44DE-BA34-C283ECF6D543}" dt="2024-03-09T17:34:02.298" v="628" actId="2696"/>
        <pc:sldMkLst>
          <pc:docMk/>
          <pc:sldMk cId="879830007" sldId="298"/>
        </pc:sldMkLst>
      </pc:sldChg>
      <pc:sldChg chg="add del">
        <pc:chgData name="TOMMASINI ALBERTO" userId="8c013d22-ceb2-4014-ae73-ac062752c54f" providerId="ADAL" clId="{F919F2F1-AD2E-44DE-BA34-C283ECF6D543}" dt="2024-03-09T18:28:57.219" v="748" actId="2696"/>
        <pc:sldMkLst>
          <pc:docMk/>
          <pc:sldMk cId="1145432680" sldId="298"/>
        </pc:sldMkLst>
      </pc:sldChg>
      <pc:sldChg chg="add del">
        <pc:chgData name="TOMMASINI ALBERTO" userId="8c013d22-ceb2-4014-ae73-ac062752c54f" providerId="ADAL" clId="{F919F2F1-AD2E-44DE-BA34-C283ECF6D543}" dt="2024-03-09T18:30:16.639" v="756" actId="47"/>
        <pc:sldMkLst>
          <pc:docMk/>
          <pc:sldMk cId="2746972691" sldId="298"/>
        </pc:sldMkLst>
      </pc:sldChg>
      <pc:sldChg chg="del">
        <pc:chgData name="TOMMASINI ALBERTO" userId="8c013d22-ceb2-4014-ae73-ac062752c54f" providerId="ADAL" clId="{F919F2F1-AD2E-44DE-BA34-C283ECF6D543}" dt="2024-03-09T17:34:02.298" v="628" actId="2696"/>
        <pc:sldMkLst>
          <pc:docMk/>
          <pc:sldMk cId="718648590" sldId="299"/>
        </pc:sldMkLst>
      </pc:sldChg>
      <pc:sldChg chg="add del">
        <pc:chgData name="TOMMASINI ALBERTO" userId="8c013d22-ceb2-4014-ae73-ac062752c54f" providerId="ADAL" clId="{F919F2F1-AD2E-44DE-BA34-C283ECF6D543}" dt="2024-03-09T18:28:57.219" v="748" actId="2696"/>
        <pc:sldMkLst>
          <pc:docMk/>
          <pc:sldMk cId="1099874413" sldId="299"/>
        </pc:sldMkLst>
      </pc:sldChg>
      <pc:sldChg chg="add del">
        <pc:chgData name="TOMMASINI ALBERTO" userId="8c013d22-ceb2-4014-ae73-ac062752c54f" providerId="ADAL" clId="{F919F2F1-AD2E-44DE-BA34-C283ECF6D543}" dt="2024-03-09T18:30:20.580" v="758" actId="47"/>
        <pc:sldMkLst>
          <pc:docMk/>
          <pc:sldMk cId="3745133646" sldId="299"/>
        </pc:sldMkLst>
      </pc:sldChg>
      <pc:sldChg chg="add del">
        <pc:chgData name="TOMMASINI ALBERTO" userId="8c013d22-ceb2-4014-ae73-ac062752c54f" providerId="ADAL" clId="{F919F2F1-AD2E-44DE-BA34-C283ECF6D543}" dt="2024-03-09T18:30:23.518" v="761" actId="47"/>
        <pc:sldMkLst>
          <pc:docMk/>
          <pc:sldMk cId="449181249" sldId="300"/>
        </pc:sldMkLst>
      </pc:sldChg>
      <pc:sldChg chg="del">
        <pc:chgData name="TOMMASINI ALBERTO" userId="8c013d22-ceb2-4014-ae73-ac062752c54f" providerId="ADAL" clId="{F919F2F1-AD2E-44DE-BA34-C283ECF6D543}" dt="2024-03-09T17:34:02.298" v="628" actId="2696"/>
        <pc:sldMkLst>
          <pc:docMk/>
          <pc:sldMk cId="2206805140" sldId="300"/>
        </pc:sldMkLst>
      </pc:sldChg>
      <pc:sldChg chg="add del">
        <pc:chgData name="TOMMASINI ALBERTO" userId="8c013d22-ceb2-4014-ae73-ac062752c54f" providerId="ADAL" clId="{F919F2F1-AD2E-44DE-BA34-C283ECF6D543}" dt="2024-03-09T18:28:57.219" v="748" actId="2696"/>
        <pc:sldMkLst>
          <pc:docMk/>
          <pc:sldMk cId="3481907221" sldId="300"/>
        </pc:sldMkLst>
      </pc:sldChg>
      <pc:sldChg chg="del ord">
        <pc:chgData name="TOMMASINI ALBERTO" userId="8c013d22-ceb2-4014-ae73-ac062752c54f" providerId="ADAL" clId="{F919F2F1-AD2E-44DE-BA34-C283ECF6D543}" dt="2024-03-09T17:34:02.298" v="628" actId="2696"/>
        <pc:sldMkLst>
          <pc:docMk/>
          <pc:sldMk cId="929069205" sldId="301"/>
        </pc:sldMkLst>
      </pc:sldChg>
      <pc:sldChg chg="add del">
        <pc:chgData name="TOMMASINI ALBERTO" userId="8c013d22-ceb2-4014-ae73-ac062752c54f" providerId="ADAL" clId="{F919F2F1-AD2E-44DE-BA34-C283ECF6D543}" dt="2024-03-09T18:28:57.219" v="748" actId="2696"/>
        <pc:sldMkLst>
          <pc:docMk/>
          <pc:sldMk cId="2695441350" sldId="301"/>
        </pc:sldMkLst>
      </pc:sldChg>
      <pc:sldChg chg="add del">
        <pc:chgData name="TOMMASINI ALBERTO" userId="8c013d22-ceb2-4014-ae73-ac062752c54f" providerId="ADAL" clId="{F919F2F1-AD2E-44DE-BA34-C283ECF6D543}" dt="2024-03-09T18:30:22.732" v="760" actId="47"/>
        <pc:sldMkLst>
          <pc:docMk/>
          <pc:sldMk cId="3420062468" sldId="301"/>
        </pc:sldMkLst>
      </pc:sldChg>
      <pc:sldChg chg="add del">
        <pc:chgData name="TOMMASINI ALBERTO" userId="8c013d22-ceb2-4014-ae73-ac062752c54f" providerId="ADAL" clId="{F919F2F1-AD2E-44DE-BA34-C283ECF6D543}" dt="2024-03-09T18:26:51.019" v="745" actId="47"/>
        <pc:sldMkLst>
          <pc:docMk/>
          <pc:sldMk cId="100965143" sldId="305"/>
        </pc:sldMkLst>
      </pc:sldChg>
      <pc:sldChg chg="add del">
        <pc:chgData name="TOMMASINI ALBERTO" userId="8c013d22-ceb2-4014-ae73-ac062752c54f" providerId="ADAL" clId="{F919F2F1-AD2E-44DE-BA34-C283ECF6D543}" dt="2024-03-09T18:13:54.415" v="653" actId="47"/>
        <pc:sldMkLst>
          <pc:docMk/>
          <pc:sldMk cId="851617391" sldId="318"/>
        </pc:sldMkLst>
      </pc:sldChg>
      <pc:sldChg chg="add">
        <pc:chgData name="TOMMASINI ALBERTO" userId="8c013d22-ceb2-4014-ae73-ac062752c54f" providerId="ADAL" clId="{F919F2F1-AD2E-44DE-BA34-C283ECF6D543}" dt="2024-03-01T15:22:46.446" v="6"/>
        <pc:sldMkLst>
          <pc:docMk/>
          <pc:sldMk cId="2762338289" sldId="327"/>
        </pc:sldMkLst>
      </pc:sldChg>
      <pc:sldChg chg="add del">
        <pc:chgData name="TOMMASINI ALBERTO" userId="8c013d22-ceb2-4014-ae73-ac062752c54f" providerId="ADAL" clId="{F919F2F1-AD2E-44DE-BA34-C283ECF6D543}" dt="2024-03-09T18:23:48.235" v="710" actId="47"/>
        <pc:sldMkLst>
          <pc:docMk/>
          <pc:sldMk cId="1869499440" sldId="328"/>
        </pc:sldMkLst>
      </pc:sldChg>
      <pc:sldChg chg="add del">
        <pc:chgData name="TOMMASINI ALBERTO" userId="8c013d22-ceb2-4014-ae73-ac062752c54f" providerId="ADAL" clId="{F919F2F1-AD2E-44DE-BA34-C283ECF6D543}" dt="2024-03-09T18:23:50.027" v="712" actId="47"/>
        <pc:sldMkLst>
          <pc:docMk/>
          <pc:sldMk cId="2382780166" sldId="329"/>
        </pc:sldMkLst>
      </pc:sldChg>
      <pc:sldChg chg="del">
        <pc:chgData name="TOMMASINI ALBERTO" userId="8c013d22-ceb2-4014-ae73-ac062752c54f" providerId="ADAL" clId="{F919F2F1-AD2E-44DE-BA34-C283ECF6D543}" dt="2024-03-01T15:11:32.208" v="0" actId="47"/>
        <pc:sldMkLst>
          <pc:docMk/>
          <pc:sldMk cId="0" sldId="331"/>
        </pc:sldMkLst>
      </pc:sldChg>
      <pc:sldChg chg="del">
        <pc:chgData name="TOMMASINI ALBERTO" userId="8c013d22-ceb2-4014-ae73-ac062752c54f" providerId="ADAL" clId="{F919F2F1-AD2E-44DE-BA34-C283ECF6D543}" dt="2024-03-01T15:11:32.208" v="0" actId="47"/>
        <pc:sldMkLst>
          <pc:docMk/>
          <pc:sldMk cId="0" sldId="336"/>
        </pc:sldMkLst>
      </pc:sldChg>
      <pc:sldChg chg="del">
        <pc:chgData name="TOMMASINI ALBERTO" userId="8c013d22-ceb2-4014-ae73-ac062752c54f" providerId="ADAL" clId="{F919F2F1-AD2E-44DE-BA34-C283ECF6D543}" dt="2024-03-01T15:11:32.208" v="0" actId="47"/>
        <pc:sldMkLst>
          <pc:docMk/>
          <pc:sldMk cId="0" sldId="337"/>
        </pc:sldMkLst>
      </pc:sldChg>
      <pc:sldChg chg="del">
        <pc:chgData name="TOMMASINI ALBERTO" userId="8c013d22-ceb2-4014-ae73-ac062752c54f" providerId="ADAL" clId="{F919F2F1-AD2E-44DE-BA34-C283ECF6D543}" dt="2024-03-01T15:11:32.208" v="0" actId="47"/>
        <pc:sldMkLst>
          <pc:docMk/>
          <pc:sldMk cId="0" sldId="340"/>
        </pc:sldMkLst>
      </pc:sldChg>
      <pc:sldChg chg="del">
        <pc:chgData name="TOMMASINI ALBERTO" userId="8c013d22-ceb2-4014-ae73-ac062752c54f" providerId="ADAL" clId="{F919F2F1-AD2E-44DE-BA34-C283ECF6D543}" dt="2024-03-01T15:11:32.208" v="0" actId="47"/>
        <pc:sldMkLst>
          <pc:docMk/>
          <pc:sldMk cId="0" sldId="342"/>
        </pc:sldMkLst>
      </pc:sldChg>
      <pc:sldChg chg="add del">
        <pc:chgData name="TOMMASINI ALBERTO" userId="8c013d22-ceb2-4014-ae73-ac062752c54f" providerId="ADAL" clId="{F919F2F1-AD2E-44DE-BA34-C283ECF6D543}" dt="2024-03-09T18:23:03.632" v="706" actId="47"/>
        <pc:sldMkLst>
          <pc:docMk/>
          <pc:sldMk cId="2933476823" sldId="349"/>
        </pc:sldMkLst>
      </pc:sldChg>
      <pc:sldChg chg="add del">
        <pc:chgData name="TOMMASINI ALBERTO" userId="8c013d22-ceb2-4014-ae73-ac062752c54f" providerId="ADAL" clId="{F919F2F1-AD2E-44DE-BA34-C283ECF6D543}" dt="2024-03-09T18:14:54.127" v="657" actId="2696"/>
        <pc:sldMkLst>
          <pc:docMk/>
          <pc:sldMk cId="3037040495" sldId="349"/>
        </pc:sldMkLst>
      </pc:sldChg>
      <pc:sldChg chg="add del">
        <pc:chgData name="TOMMASINI ALBERTO" userId="8c013d22-ceb2-4014-ae73-ac062752c54f" providerId="ADAL" clId="{F919F2F1-AD2E-44DE-BA34-C283ECF6D543}" dt="2024-03-09T18:30:37.966" v="762" actId="47"/>
        <pc:sldMkLst>
          <pc:docMk/>
          <pc:sldMk cId="0" sldId="353"/>
        </pc:sldMkLst>
      </pc:sldChg>
      <pc:sldChg chg="add del">
        <pc:chgData name="TOMMASINI ALBERTO" userId="8c013d22-ceb2-4014-ae73-ac062752c54f" providerId="ADAL" clId="{F919F2F1-AD2E-44DE-BA34-C283ECF6D543}" dt="2024-03-09T18:25:57.809" v="724" actId="47"/>
        <pc:sldMkLst>
          <pc:docMk/>
          <pc:sldMk cId="3958882806" sldId="357"/>
        </pc:sldMkLst>
      </pc:sldChg>
      <pc:sldChg chg="add del">
        <pc:chgData name="TOMMASINI ALBERTO" userId="8c013d22-ceb2-4014-ae73-ac062752c54f" providerId="ADAL" clId="{F919F2F1-AD2E-44DE-BA34-C283ECF6D543}" dt="2024-03-09T18:26:40.447" v="738" actId="47"/>
        <pc:sldMkLst>
          <pc:docMk/>
          <pc:sldMk cId="458275611" sldId="359"/>
        </pc:sldMkLst>
      </pc:sldChg>
      <pc:sldChg chg="add del">
        <pc:chgData name="TOMMASINI ALBERTO" userId="8c013d22-ceb2-4014-ae73-ac062752c54f" providerId="ADAL" clId="{F919F2F1-AD2E-44DE-BA34-C283ECF6D543}" dt="2024-03-09T18:26:01.730" v="727" actId="47"/>
        <pc:sldMkLst>
          <pc:docMk/>
          <pc:sldMk cId="3912508919" sldId="360"/>
        </pc:sldMkLst>
      </pc:sldChg>
      <pc:sldChg chg="add del">
        <pc:chgData name="TOMMASINI ALBERTO" userId="8c013d22-ceb2-4014-ae73-ac062752c54f" providerId="ADAL" clId="{F919F2F1-AD2E-44DE-BA34-C283ECF6D543}" dt="2024-03-09T18:26:41.707" v="739" actId="47"/>
        <pc:sldMkLst>
          <pc:docMk/>
          <pc:sldMk cId="1390726145" sldId="361"/>
        </pc:sldMkLst>
      </pc:sldChg>
      <pc:sldChg chg="add del">
        <pc:chgData name="TOMMASINI ALBERTO" userId="8c013d22-ceb2-4014-ae73-ac062752c54f" providerId="ADAL" clId="{F919F2F1-AD2E-44DE-BA34-C283ECF6D543}" dt="2024-03-09T18:26:03.809" v="728" actId="47"/>
        <pc:sldMkLst>
          <pc:docMk/>
          <pc:sldMk cId="3844175227" sldId="362"/>
        </pc:sldMkLst>
      </pc:sldChg>
      <pc:sldChg chg="add del">
        <pc:chgData name="TOMMASINI ALBERTO" userId="8c013d22-ceb2-4014-ae73-ac062752c54f" providerId="ADAL" clId="{F919F2F1-AD2E-44DE-BA34-C283ECF6D543}" dt="2024-03-09T18:26:00.309" v="726" actId="47"/>
        <pc:sldMkLst>
          <pc:docMk/>
          <pc:sldMk cId="1162817081" sldId="363"/>
        </pc:sldMkLst>
      </pc:sldChg>
      <pc:sldChg chg="add del">
        <pc:chgData name="TOMMASINI ALBERTO" userId="8c013d22-ceb2-4014-ae73-ac062752c54f" providerId="ADAL" clId="{F919F2F1-AD2E-44DE-BA34-C283ECF6D543}" dt="2024-03-09T18:26:08.252" v="730" actId="47"/>
        <pc:sldMkLst>
          <pc:docMk/>
          <pc:sldMk cId="2380134600" sldId="364"/>
        </pc:sldMkLst>
      </pc:sldChg>
      <pc:sldChg chg="add del">
        <pc:chgData name="TOMMASINI ALBERTO" userId="8c013d22-ceb2-4014-ae73-ac062752c54f" providerId="ADAL" clId="{F919F2F1-AD2E-44DE-BA34-C283ECF6D543}" dt="2024-03-09T18:26:09.730" v="731" actId="47"/>
        <pc:sldMkLst>
          <pc:docMk/>
          <pc:sldMk cId="3113194836" sldId="365"/>
        </pc:sldMkLst>
      </pc:sldChg>
      <pc:sldChg chg="add del">
        <pc:chgData name="TOMMASINI ALBERTO" userId="8c013d22-ceb2-4014-ae73-ac062752c54f" providerId="ADAL" clId="{F919F2F1-AD2E-44DE-BA34-C283ECF6D543}" dt="2024-03-09T18:26:11.149" v="732" actId="47"/>
        <pc:sldMkLst>
          <pc:docMk/>
          <pc:sldMk cId="1646902558" sldId="366"/>
        </pc:sldMkLst>
      </pc:sldChg>
      <pc:sldChg chg="add del">
        <pc:chgData name="TOMMASINI ALBERTO" userId="8c013d22-ceb2-4014-ae73-ac062752c54f" providerId="ADAL" clId="{F919F2F1-AD2E-44DE-BA34-C283ECF6D543}" dt="2024-03-09T18:25:56.386" v="723" actId="47"/>
        <pc:sldMkLst>
          <pc:docMk/>
          <pc:sldMk cId="3414082711" sldId="367"/>
        </pc:sldMkLst>
      </pc:sldChg>
      <pc:sldChg chg="add del">
        <pc:chgData name="TOMMASINI ALBERTO" userId="8c013d22-ceb2-4014-ae73-ac062752c54f" providerId="ADAL" clId="{F919F2F1-AD2E-44DE-BA34-C283ECF6D543}" dt="2024-03-09T18:26:12.503" v="733" actId="47"/>
        <pc:sldMkLst>
          <pc:docMk/>
          <pc:sldMk cId="1032572861" sldId="368"/>
        </pc:sldMkLst>
      </pc:sldChg>
      <pc:sldChg chg="add del">
        <pc:chgData name="TOMMASINI ALBERTO" userId="8c013d22-ceb2-4014-ae73-ac062752c54f" providerId="ADAL" clId="{F919F2F1-AD2E-44DE-BA34-C283ECF6D543}" dt="2024-03-09T18:23:51.944" v="713" actId="47"/>
        <pc:sldMkLst>
          <pc:docMk/>
          <pc:sldMk cId="1904659453" sldId="377"/>
        </pc:sldMkLst>
      </pc:sldChg>
      <pc:sldChg chg="add setBg">
        <pc:chgData name="TOMMASINI ALBERTO" userId="8c013d22-ceb2-4014-ae73-ac062752c54f" providerId="ADAL" clId="{F919F2F1-AD2E-44DE-BA34-C283ECF6D543}" dt="2024-03-01T15:14:45.878" v="5"/>
        <pc:sldMkLst>
          <pc:docMk/>
          <pc:sldMk cId="634037618" sldId="391"/>
        </pc:sldMkLst>
      </pc:sldChg>
      <pc:sldChg chg="add">
        <pc:chgData name="TOMMASINI ALBERTO" userId="8c013d22-ceb2-4014-ae73-ac062752c54f" providerId="ADAL" clId="{F919F2F1-AD2E-44DE-BA34-C283ECF6D543}" dt="2024-03-01T15:14:45.878" v="5"/>
        <pc:sldMkLst>
          <pc:docMk/>
          <pc:sldMk cId="3604204848" sldId="392"/>
        </pc:sldMkLst>
      </pc:sldChg>
      <pc:sldChg chg="add del">
        <pc:chgData name="TOMMASINI ALBERTO" userId="8c013d22-ceb2-4014-ae73-ac062752c54f" providerId="ADAL" clId="{F919F2F1-AD2E-44DE-BA34-C283ECF6D543}" dt="2024-03-09T18:26:42.824" v="740" actId="47"/>
        <pc:sldMkLst>
          <pc:docMk/>
          <pc:sldMk cId="0" sldId="394"/>
        </pc:sldMkLst>
      </pc:sldChg>
      <pc:sldChg chg="add del">
        <pc:chgData name="TOMMASINI ALBERTO" userId="8c013d22-ceb2-4014-ae73-ac062752c54f" providerId="ADAL" clId="{F919F2F1-AD2E-44DE-BA34-C283ECF6D543}" dt="2024-03-09T18:26:14.003" v="734" actId="47"/>
        <pc:sldMkLst>
          <pc:docMk/>
          <pc:sldMk cId="2387780379" sldId="479"/>
        </pc:sldMkLst>
      </pc:sldChg>
      <pc:sldChg chg="add del">
        <pc:chgData name="TOMMASINI ALBERTO" userId="8c013d22-ceb2-4014-ae73-ac062752c54f" providerId="ADAL" clId="{F919F2F1-AD2E-44DE-BA34-C283ECF6D543}" dt="2024-03-09T18:14:54.127" v="657" actId="2696"/>
        <pc:sldMkLst>
          <pc:docMk/>
          <pc:sldMk cId="861476213" sldId="484"/>
        </pc:sldMkLst>
      </pc:sldChg>
      <pc:sldChg chg="add del">
        <pc:chgData name="TOMMASINI ALBERTO" userId="8c013d22-ceb2-4014-ae73-ac062752c54f" providerId="ADAL" clId="{F919F2F1-AD2E-44DE-BA34-C283ECF6D543}" dt="2024-03-09T18:17:34.819" v="664" actId="47"/>
        <pc:sldMkLst>
          <pc:docMk/>
          <pc:sldMk cId="1889668979" sldId="484"/>
        </pc:sldMkLst>
      </pc:sldChg>
      <pc:sldChg chg="add del">
        <pc:chgData name="TOMMASINI ALBERTO" userId="8c013d22-ceb2-4014-ae73-ac062752c54f" providerId="ADAL" clId="{F919F2F1-AD2E-44DE-BA34-C283ECF6D543}" dt="2024-03-09T18:26:45.295" v="741" actId="47"/>
        <pc:sldMkLst>
          <pc:docMk/>
          <pc:sldMk cId="0" sldId="490"/>
        </pc:sldMkLst>
      </pc:sldChg>
      <pc:sldChg chg="add del">
        <pc:chgData name="TOMMASINI ALBERTO" userId="8c013d22-ceb2-4014-ae73-ac062752c54f" providerId="ADAL" clId="{F919F2F1-AD2E-44DE-BA34-C283ECF6D543}" dt="2024-03-09T18:26:20.101" v="737" actId="47"/>
        <pc:sldMkLst>
          <pc:docMk/>
          <pc:sldMk cId="281794026" sldId="493"/>
        </pc:sldMkLst>
      </pc:sldChg>
      <pc:sldChg chg="add del">
        <pc:chgData name="TOMMASINI ALBERTO" userId="8c013d22-ceb2-4014-ae73-ac062752c54f" providerId="ADAL" clId="{F919F2F1-AD2E-44DE-BA34-C283ECF6D543}" dt="2024-03-09T18:26:07.102" v="729" actId="47"/>
        <pc:sldMkLst>
          <pc:docMk/>
          <pc:sldMk cId="0" sldId="495"/>
        </pc:sldMkLst>
      </pc:sldChg>
      <pc:sldChg chg="add del">
        <pc:chgData name="TOMMASINI ALBERTO" userId="8c013d22-ceb2-4014-ae73-ac062752c54f" providerId="ADAL" clId="{F919F2F1-AD2E-44DE-BA34-C283ECF6D543}" dt="2024-03-09T18:14:54.127" v="657" actId="2696"/>
        <pc:sldMkLst>
          <pc:docMk/>
          <pc:sldMk cId="0" sldId="500"/>
        </pc:sldMkLst>
      </pc:sldChg>
      <pc:sldChg chg="add del">
        <pc:chgData name="TOMMASINI ALBERTO" userId="8c013d22-ceb2-4014-ae73-ac062752c54f" providerId="ADAL" clId="{F919F2F1-AD2E-44DE-BA34-C283ECF6D543}" dt="2024-03-09T18:22:49.694" v="705" actId="47"/>
        <pc:sldMkLst>
          <pc:docMk/>
          <pc:sldMk cId="583382519" sldId="500"/>
        </pc:sldMkLst>
      </pc:sldChg>
      <pc:sldChg chg="add del">
        <pc:chgData name="TOMMASINI ALBERTO" userId="8c013d22-ceb2-4014-ae73-ac062752c54f" providerId="ADAL" clId="{F919F2F1-AD2E-44DE-BA34-C283ECF6D543}" dt="2024-03-09T18:07:22.012" v="638" actId="2696"/>
        <pc:sldMkLst>
          <pc:docMk/>
          <pc:sldMk cId="2874951304" sldId="528"/>
        </pc:sldMkLst>
      </pc:sldChg>
      <pc:sldChg chg="add">
        <pc:chgData name="TOMMASINI ALBERTO" userId="8c013d22-ceb2-4014-ae73-ac062752c54f" providerId="ADAL" clId="{F919F2F1-AD2E-44DE-BA34-C283ECF6D543}" dt="2024-03-09T18:07:29.468" v="639"/>
        <pc:sldMkLst>
          <pc:docMk/>
          <pc:sldMk cId="3203471959" sldId="528"/>
        </pc:sldMkLst>
      </pc:sldChg>
      <pc:sldChg chg="add del">
        <pc:chgData name="TOMMASINI ALBERTO" userId="8c013d22-ceb2-4014-ae73-ac062752c54f" providerId="ADAL" clId="{F919F2F1-AD2E-44DE-BA34-C283ECF6D543}" dt="2024-03-09T18:07:22.012" v="638" actId="2696"/>
        <pc:sldMkLst>
          <pc:docMk/>
          <pc:sldMk cId="1717717526" sldId="530"/>
        </pc:sldMkLst>
      </pc:sldChg>
      <pc:sldChg chg="add">
        <pc:chgData name="TOMMASINI ALBERTO" userId="8c013d22-ceb2-4014-ae73-ac062752c54f" providerId="ADAL" clId="{F919F2F1-AD2E-44DE-BA34-C283ECF6D543}" dt="2024-03-09T18:07:29.468" v="639"/>
        <pc:sldMkLst>
          <pc:docMk/>
          <pc:sldMk cId="3014135934" sldId="530"/>
        </pc:sldMkLst>
      </pc:sldChg>
      <pc:sldChg chg="add del">
        <pc:chgData name="TOMMASINI ALBERTO" userId="8c013d22-ceb2-4014-ae73-ac062752c54f" providerId="ADAL" clId="{F919F2F1-AD2E-44DE-BA34-C283ECF6D543}" dt="2024-03-09T18:23:53.255" v="714" actId="47"/>
        <pc:sldMkLst>
          <pc:docMk/>
          <pc:sldMk cId="2488038633" sldId="542"/>
        </pc:sldMkLst>
      </pc:sldChg>
      <pc:sldChg chg="add del">
        <pc:chgData name="TOMMASINI ALBERTO" userId="8c013d22-ceb2-4014-ae73-ac062752c54f" providerId="ADAL" clId="{F919F2F1-AD2E-44DE-BA34-C283ECF6D543}" dt="2024-03-09T18:14:02.323" v="654" actId="47"/>
        <pc:sldMkLst>
          <pc:docMk/>
          <pc:sldMk cId="3821484407" sldId="548"/>
        </pc:sldMkLst>
      </pc:sldChg>
      <pc:sldChg chg="add del">
        <pc:chgData name="TOMMASINI ALBERTO" userId="8c013d22-ceb2-4014-ae73-ac062752c54f" providerId="ADAL" clId="{F919F2F1-AD2E-44DE-BA34-C283ECF6D543}" dt="2024-03-09T18:14:54.127" v="657" actId="2696"/>
        <pc:sldMkLst>
          <pc:docMk/>
          <pc:sldMk cId="3154580694" sldId="549"/>
        </pc:sldMkLst>
      </pc:sldChg>
      <pc:sldChg chg="addSp delSp modSp add mod ord">
        <pc:chgData name="TOMMASINI ALBERTO" userId="8c013d22-ceb2-4014-ae73-ac062752c54f" providerId="ADAL" clId="{F919F2F1-AD2E-44DE-BA34-C283ECF6D543}" dt="2024-03-09T18:49:32.048" v="796" actId="1076"/>
        <pc:sldMkLst>
          <pc:docMk/>
          <pc:sldMk cId="4090471311" sldId="549"/>
        </pc:sldMkLst>
        <pc:picChg chg="del">
          <ac:chgData name="TOMMASINI ALBERTO" userId="8c013d22-ceb2-4014-ae73-ac062752c54f" providerId="ADAL" clId="{F919F2F1-AD2E-44DE-BA34-C283ECF6D543}" dt="2024-03-09T18:49:20.431" v="792" actId="478"/>
          <ac:picMkLst>
            <pc:docMk/>
            <pc:sldMk cId="4090471311" sldId="549"/>
            <ac:picMk id="3" creationId="{6F1C8420-977D-47BB-8F77-C693E75E11BE}"/>
          </ac:picMkLst>
        </pc:picChg>
        <pc:picChg chg="add mod">
          <ac:chgData name="TOMMASINI ALBERTO" userId="8c013d22-ceb2-4014-ae73-ac062752c54f" providerId="ADAL" clId="{F919F2F1-AD2E-44DE-BA34-C283ECF6D543}" dt="2024-03-09T18:49:32.048" v="796" actId="1076"/>
          <ac:picMkLst>
            <pc:docMk/>
            <pc:sldMk cId="4090471311" sldId="549"/>
            <ac:picMk id="4" creationId="{039E0C47-9D88-E86E-F76F-25F98BBF6CB5}"/>
          </ac:picMkLst>
        </pc:picChg>
      </pc:sldChg>
      <pc:sldChg chg="add del">
        <pc:chgData name="TOMMASINI ALBERTO" userId="8c013d22-ceb2-4014-ae73-ac062752c54f" providerId="ADAL" clId="{F919F2F1-AD2E-44DE-BA34-C283ECF6D543}" dt="2024-03-09T18:23:48.896" v="711" actId="47"/>
        <pc:sldMkLst>
          <pc:docMk/>
          <pc:sldMk cId="1311665735" sldId="578"/>
        </pc:sldMkLst>
      </pc:sldChg>
      <pc:sldChg chg="add del">
        <pc:chgData name="TOMMASINI ALBERTO" userId="8c013d22-ceb2-4014-ae73-ac062752c54f" providerId="ADAL" clId="{F919F2F1-AD2E-44DE-BA34-C283ECF6D543}" dt="2024-03-09T18:28:57.219" v="748" actId="2696"/>
        <pc:sldMkLst>
          <pc:docMk/>
          <pc:sldMk cId="1142260984" sldId="582"/>
        </pc:sldMkLst>
      </pc:sldChg>
      <pc:sldChg chg="del">
        <pc:chgData name="TOMMASINI ALBERTO" userId="8c013d22-ceb2-4014-ae73-ac062752c54f" providerId="ADAL" clId="{F919F2F1-AD2E-44DE-BA34-C283ECF6D543}" dt="2024-03-09T17:34:02.298" v="628" actId="2696"/>
        <pc:sldMkLst>
          <pc:docMk/>
          <pc:sldMk cId="3206578266" sldId="582"/>
        </pc:sldMkLst>
      </pc:sldChg>
      <pc:sldChg chg="add del">
        <pc:chgData name="TOMMASINI ALBERTO" userId="8c013d22-ceb2-4014-ae73-ac062752c54f" providerId="ADAL" clId="{F919F2F1-AD2E-44DE-BA34-C283ECF6D543}" dt="2024-03-09T18:30:15.516" v="752" actId="47"/>
        <pc:sldMkLst>
          <pc:docMk/>
          <pc:sldMk cId="4240373625" sldId="582"/>
        </pc:sldMkLst>
      </pc:sldChg>
      <pc:sldChg chg="add">
        <pc:chgData name="TOMMASINI ALBERTO" userId="8c013d22-ceb2-4014-ae73-ac062752c54f" providerId="ADAL" clId="{F919F2F1-AD2E-44DE-BA34-C283ECF6D543}" dt="2024-03-01T15:14:45.878" v="5"/>
        <pc:sldMkLst>
          <pc:docMk/>
          <pc:sldMk cId="3433603863" sldId="587"/>
        </pc:sldMkLst>
      </pc:sldChg>
      <pc:sldChg chg="add">
        <pc:chgData name="TOMMASINI ALBERTO" userId="8c013d22-ceb2-4014-ae73-ac062752c54f" providerId="ADAL" clId="{F919F2F1-AD2E-44DE-BA34-C283ECF6D543}" dt="2024-03-01T15:14:45.878" v="5"/>
        <pc:sldMkLst>
          <pc:docMk/>
          <pc:sldMk cId="2814428292" sldId="588"/>
        </pc:sldMkLst>
      </pc:sldChg>
      <pc:sldChg chg="add">
        <pc:chgData name="TOMMASINI ALBERTO" userId="8c013d22-ceb2-4014-ae73-ac062752c54f" providerId="ADAL" clId="{F919F2F1-AD2E-44DE-BA34-C283ECF6D543}" dt="2024-03-01T15:14:45.878" v="5"/>
        <pc:sldMkLst>
          <pc:docMk/>
          <pc:sldMk cId="3081501122" sldId="589"/>
        </pc:sldMkLst>
      </pc:sldChg>
      <pc:sldChg chg="add del">
        <pc:chgData name="TOMMASINI ALBERTO" userId="8c013d22-ceb2-4014-ae73-ac062752c54f" providerId="ADAL" clId="{F919F2F1-AD2E-44DE-BA34-C283ECF6D543}" dt="2024-03-09T18:25:59.003" v="725" actId="47"/>
        <pc:sldMkLst>
          <pc:docMk/>
          <pc:sldMk cId="0" sldId="590"/>
        </pc:sldMkLst>
      </pc:sldChg>
      <pc:sldChg chg="add">
        <pc:chgData name="TOMMASINI ALBERTO" userId="8c013d22-ceb2-4014-ae73-ac062752c54f" providerId="ADAL" clId="{F919F2F1-AD2E-44DE-BA34-C283ECF6D543}" dt="2024-03-01T15:14:45.878" v="5"/>
        <pc:sldMkLst>
          <pc:docMk/>
          <pc:sldMk cId="536786343" sldId="593"/>
        </pc:sldMkLst>
      </pc:sldChg>
      <pc:sldChg chg="add">
        <pc:chgData name="TOMMASINI ALBERTO" userId="8c013d22-ceb2-4014-ae73-ac062752c54f" providerId="ADAL" clId="{F919F2F1-AD2E-44DE-BA34-C283ECF6D543}" dt="2024-03-01T15:14:45.878" v="5"/>
        <pc:sldMkLst>
          <pc:docMk/>
          <pc:sldMk cId="1031339434" sldId="594"/>
        </pc:sldMkLst>
      </pc:sldChg>
      <pc:sldChg chg="modSp add mod">
        <pc:chgData name="TOMMASINI ALBERTO" userId="8c013d22-ceb2-4014-ae73-ac062752c54f" providerId="ADAL" clId="{F919F2F1-AD2E-44DE-BA34-C283ECF6D543}" dt="2024-03-09T16:58:21.138" v="38" actId="5793"/>
        <pc:sldMkLst>
          <pc:docMk/>
          <pc:sldMk cId="2482921313" sldId="595"/>
        </pc:sldMkLst>
        <pc:spChg chg="mod">
          <ac:chgData name="TOMMASINI ALBERTO" userId="8c013d22-ceb2-4014-ae73-ac062752c54f" providerId="ADAL" clId="{F919F2F1-AD2E-44DE-BA34-C283ECF6D543}" dt="2024-03-09T16:58:21.138" v="38" actId="5793"/>
          <ac:spMkLst>
            <pc:docMk/>
            <pc:sldMk cId="2482921313" sldId="595"/>
            <ac:spMk id="2" creationId="{1E648A61-7E84-4281-8D7F-7D2A09F3A19D}"/>
          </ac:spMkLst>
        </pc:spChg>
      </pc:sldChg>
      <pc:sldChg chg="addSp delSp modSp add mod">
        <pc:chgData name="TOMMASINI ALBERTO" userId="8c013d22-ceb2-4014-ae73-ac062752c54f" providerId="ADAL" clId="{F919F2F1-AD2E-44DE-BA34-C283ECF6D543}" dt="2024-03-09T18:51:01.041" v="806" actId="1076"/>
        <pc:sldMkLst>
          <pc:docMk/>
          <pc:sldMk cId="1525293144" sldId="596"/>
        </pc:sldMkLst>
        <pc:picChg chg="del">
          <ac:chgData name="TOMMASINI ALBERTO" userId="8c013d22-ceb2-4014-ae73-ac062752c54f" providerId="ADAL" clId="{F919F2F1-AD2E-44DE-BA34-C283ECF6D543}" dt="2024-03-09T18:50:52.209" v="802" actId="478"/>
          <ac:picMkLst>
            <pc:docMk/>
            <pc:sldMk cId="1525293144" sldId="596"/>
            <ac:picMk id="5" creationId="{DF610705-14BE-40C0-8150-BF914BF37BDE}"/>
          </ac:picMkLst>
        </pc:picChg>
        <pc:picChg chg="add mod">
          <ac:chgData name="TOMMASINI ALBERTO" userId="8c013d22-ceb2-4014-ae73-ac062752c54f" providerId="ADAL" clId="{F919F2F1-AD2E-44DE-BA34-C283ECF6D543}" dt="2024-03-09T18:51:01.041" v="806" actId="1076"/>
          <ac:picMkLst>
            <pc:docMk/>
            <pc:sldMk cId="1525293144" sldId="596"/>
            <ac:picMk id="7" creationId="{2EECB52D-2203-524C-53C9-348CD1327014}"/>
          </ac:picMkLst>
        </pc:picChg>
      </pc:sldChg>
      <pc:sldChg chg="add">
        <pc:chgData name="TOMMASINI ALBERTO" userId="8c013d22-ceb2-4014-ae73-ac062752c54f" providerId="ADAL" clId="{F919F2F1-AD2E-44DE-BA34-C283ECF6D543}" dt="2024-03-01T15:14:45.878" v="5"/>
        <pc:sldMkLst>
          <pc:docMk/>
          <pc:sldMk cId="4093692743" sldId="597"/>
        </pc:sldMkLst>
      </pc:sldChg>
      <pc:sldChg chg="add">
        <pc:chgData name="TOMMASINI ALBERTO" userId="8c013d22-ceb2-4014-ae73-ac062752c54f" providerId="ADAL" clId="{F919F2F1-AD2E-44DE-BA34-C283ECF6D543}" dt="2024-03-01T15:14:45.878" v="5"/>
        <pc:sldMkLst>
          <pc:docMk/>
          <pc:sldMk cId="843988729" sldId="598"/>
        </pc:sldMkLst>
      </pc:sldChg>
      <pc:sldChg chg="add del">
        <pc:chgData name="TOMMASINI ALBERTO" userId="8c013d22-ceb2-4014-ae73-ac062752c54f" providerId="ADAL" clId="{F919F2F1-AD2E-44DE-BA34-C283ECF6D543}" dt="2024-03-09T18:26:16.718" v="736" actId="47"/>
        <pc:sldMkLst>
          <pc:docMk/>
          <pc:sldMk cId="1973591814" sldId="599"/>
        </pc:sldMkLst>
      </pc:sldChg>
      <pc:sldChg chg="add del">
        <pc:chgData name="TOMMASINI ALBERTO" userId="8c013d22-ceb2-4014-ae73-ac062752c54f" providerId="ADAL" clId="{F919F2F1-AD2E-44DE-BA34-C283ECF6D543}" dt="2024-03-09T18:26:46.727" v="742" actId="47"/>
        <pc:sldMkLst>
          <pc:docMk/>
          <pc:sldMk cId="4141117355" sldId="604"/>
        </pc:sldMkLst>
      </pc:sldChg>
      <pc:sldChg chg="add del">
        <pc:chgData name="TOMMASINI ALBERTO" userId="8c013d22-ceb2-4014-ae73-ac062752c54f" providerId="ADAL" clId="{F919F2F1-AD2E-44DE-BA34-C283ECF6D543}" dt="2024-03-09T18:26:48.241" v="743" actId="47"/>
        <pc:sldMkLst>
          <pc:docMk/>
          <pc:sldMk cId="3954895858" sldId="605"/>
        </pc:sldMkLst>
      </pc:sldChg>
      <pc:sldChg chg="add">
        <pc:chgData name="TOMMASINI ALBERTO" userId="8c013d22-ceb2-4014-ae73-ac062752c54f" providerId="ADAL" clId="{F919F2F1-AD2E-44DE-BA34-C283ECF6D543}" dt="2024-03-09T18:07:29.468" v="639"/>
        <pc:sldMkLst>
          <pc:docMk/>
          <pc:sldMk cId="1988089214" sldId="634"/>
        </pc:sldMkLst>
      </pc:sldChg>
      <pc:sldChg chg="add del">
        <pc:chgData name="TOMMASINI ALBERTO" userId="8c013d22-ceb2-4014-ae73-ac062752c54f" providerId="ADAL" clId="{F919F2F1-AD2E-44DE-BA34-C283ECF6D543}" dt="2024-03-09T18:07:22.012" v="638" actId="2696"/>
        <pc:sldMkLst>
          <pc:docMk/>
          <pc:sldMk cId="3059221810" sldId="634"/>
        </pc:sldMkLst>
      </pc:sldChg>
      <pc:sldChg chg="add">
        <pc:chgData name="TOMMASINI ALBERTO" userId="8c013d22-ceb2-4014-ae73-ac062752c54f" providerId="ADAL" clId="{F919F2F1-AD2E-44DE-BA34-C283ECF6D543}" dt="2024-03-09T18:07:29.468" v="639"/>
        <pc:sldMkLst>
          <pc:docMk/>
          <pc:sldMk cId="940943302" sldId="635"/>
        </pc:sldMkLst>
      </pc:sldChg>
      <pc:sldChg chg="add del">
        <pc:chgData name="TOMMASINI ALBERTO" userId="8c013d22-ceb2-4014-ae73-ac062752c54f" providerId="ADAL" clId="{F919F2F1-AD2E-44DE-BA34-C283ECF6D543}" dt="2024-03-09T18:07:22.012" v="638" actId="2696"/>
        <pc:sldMkLst>
          <pc:docMk/>
          <pc:sldMk cId="3488036439" sldId="635"/>
        </pc:sldMkLst>
      </pc:sldChg>
      <pc:sldChg chg="modSp add">
        <pc:chgData name="TOMMASINI ALBERTO" userId="8c013d22-ceb2-4014-ae73-ac062752c54f" providerId="ADAL" clId="{F919F2F1-AD2E-44DE-BA34-C283ECF6D543}" dt="2024-03-09T18:16:06.107" v="663" actId="1076"/>
        <pc:sldMkLst>
          <pc:docMk/>
          <pc:sldMk cId="2737139773" sldId="648"/>
        </pc:sldMkLst>
        <pc:picChg chg="mod">
          <ac:chgData name="TOMMASINI ALBERTO" userId="8c013d22-ceb2-4014-ae73-ac062752c54f" providerId="ADAL" clId="{F919F2F1-AD2E-44DE-BA34-C283ECF6D543}" dt="2024-03-09T18:16:06.107" v="663" actId="1076"/>
          <ac:picMkLst>
            <pc:docMk/>
            <pc:sldMk cId="2737139773" sldId="648"/>
            <ac:picMk id="3" creationId="{2D96D2F0-B38F-483A-8A7E-92684DE545EF}"/>
          </ac:picMkLst>
        </pc:picChg>
      </pc:sldChg>
      <pc:sldChg chg="add del">
        <pc:chgData name="TOMMASINI ALBERTO" userId="8c013d22-ceb2-4014-ae73-ac062752c54f" providerId="ADAL" clId="{F919F2F1-AD2E-44DE-BA34-C283ECF6D543}" dt="2024-03-09T18:14:54.127" v="657" actId="2696"/>
        <pc:sldMkLst>
          <pc:docMk/>
          <pc:sldMk cId="4003829471" sldId="648"/>
        </pc:sldMkLst>
      </pc:sldChg>
      <pc:sldChg chg="addSp delSp modSp add mod modAnim">
        <pc:chgData name="TOMMASINI ALBERTO" userId="8c013d22-ceb2-4014-ae73-ac062752c54f" providerId="ADAL" clId="{F919F2F1-AD2E-44DE-BA34-C283ECF6D543}" dt="2024-03-09T18:22:12.319" v="703"/>
        <pc:sldMkLst>
          <pc:docMk/>
          <pc:sldMk cId="2701995668" sldId="649"/>
        </pc:sldMkLst>
        <pc:spChg chg="del">
          <ac:chgData name="TOMMASINI ALBERTO" userId="8c013d22-ceb2-4014-ae73-ac062752c54f" providerId="ADAL" clId="{F919F2F1-AD2E-44DE-BA34-C283ECF6D543}" dt="2024-03-09T18:19:27.482" v="669" actId="478"/>
          <ac:spMkLst>
            <pc:docMk/>
            <pc:sldMk cId="2701995668" sldId="649"/>
            <ac:spMk id="2" creationId="{29F00B2A-427A-476F-A962-DA63711BF049}"/>
          </ac:spMkLst>
        </pc:spChg>
        <pc:spChg chg="del">
          <ac:chgData name="TOMMASINI ALBERTO" userId="8c013d22-ceb2-4014-ae73-ac062752c54f" providerId="ADAL" clId="{F919F2F1-AD2E-44DE-BA34-C283ECF6D543}" dt="2024-03-09T18:19:25.173" v="668" actId="478"/>
          <ac:spMkLst>
            <pc:docMk/>
            <pc:sldMk cId="2701995668" sldId="649"/>
            <ac:spMk id="3" creationId="{DE87D112-3225-47FB-BDB4-7F337D83CE88}"/>
          </ac:spMkLst>
        </pc:spChg>
        <pc:spChg chg="mod">
          <ac:chgData name="TOMMASINI ALBERTO" userId="8c013d22-ceb2-4014-ae73-ac062752c54f" providerId="ADAL" clId="{F919F2F1-AD2E-44DE-BA34-C283ECF6D543}" dt="2024-03-09T18:21:06.276" v="694" actId="113"/>
          <ac:spMkLst>
            <pc:docMk/>
            <pc:sldMk cId="2701995668" sldId="649"/>
            <ac:spMk id="4" creationId="{256208AF-A3AD-4EB9-BB02-39A7B239934A}"/>
          </ac:spMkLst>
        </pc:spChg>
        <pc:spChg chg="add mod">
          <ac:chgData name="TOMMASINI ALBERTO" userId="8c013d22-ceb2-4014-ae73-ac062752c54f" providerId="ADAL" clId="{F919F2F1-AD2E-44DE-BA34-C283ECF6D543}" dt="2024-03-09T18:21:10.197" v="695" actId="113"/>
          <ac:spMkLst>
            <pc:docMk/>
            <pc:sldMk cId="2701995668" sldId="649"/>
            <ac:spMk id="5" creationId="{256208AF-A3AD-4EB9-BB02-39A7B239934A}"/>
          </ac:spMkLst>
        </pc:spChg>
        <pc:picChg chg="mod">
          <ac:chgData name="TOMMASINI ALBERTO" userId="8c013d22-ceb2-4014-ae73-ac062752c54f" providerId="ADAL" clId="{F919F2F1-AD2E-44DE-BA34-C283ECF6D543}" dt="2024-03-09T18:20:58.457" v="692" actId="1076"/>
          <ac:picMkLst>
            <pc:docMk/>
            <pc:sldMk cId="2701995668" sldId="649"/>
            <ac:picMk id="6" creationId="{E0B312F0-3292-48D8-9759-F671F7AA7997}"/>
          </ac:picMkLst>
        </pc:picChg>
        <pc:picChg chg="add mod">
          <ac:chgData name="TOMMASINI ALBERTO" userId="8c013d22-ceb2-4014-ae73-ac062752c54f" providerId="ADAL" clId="{F919F2F1-AD2E-44DE-BA34-C283ECF6D543}" dt="2024-03-09T18:22:01.986" v="701" actId="1076"/>
          <ac:picMkLst>
            <pc:docMk/>
            <pc:sldMk cId="2701995668" sldId="649"/>
            <ac:picMk id="1028" creationId="{D1C1F062-888E-4AC8-9F4E-4F6DDA207874}"/>
          </ac:picMkLst>
        </pc:picChg>
      </pc:sldChg>
      <pc:sldChg chg="add del">
        <pc:chgData name="TOMMASINI ALBERTO" userId="8c013d22-ceb2-4014-ae73-ac062752c54f" providerId="ADAL" clId="{F919F2F1-AD2E-44DE-BA34-C283ECF6D543}" dt="2024-03-09T18:14:54.127" v="657" actId="2696"/>
        <pc:sldMkLst>
          <pc:docMk/>
          <pc:sldMk cId="4281229517" sldId="649"/>
        </pc:sldMkLst>
      </pc:sldChg>
      <pc:sldChg chg="delSp add del mod">
        <pc:chgData name="TOMMASINI ALBERTO" userId="8c013d22-ceb2-4014-ae73-ac062752c54f" providerId="ADAL" clId="{F919F2F1-AD2E-44DE-BA34-C283ECF6D543}" dt="2024-03-09T18:22:16.079" v="704" actId="47"/>
        <pc:sldMkLst>
          <pc:docMk/>
          <pc:sldMk cId="1283789043" sldId="650"/>
        </pc:sldMkLst>
        <pc:spChg chg="del">
          <ac:chgData name="TOMMASINI ALBERTO" userId="8c013d22-ceb2-4014-ae73-ac062752c54f" providerId="ADAL" clId="{F919F2F1-AD2E-44DE-BA34-C283ECF6D543}" dt="2024-03-09T18:20:09.398" v="676" actId="478"/>
          <ac:spMkLst>
            <pc:docMk/>
            <pc:sldMk cId="1283789043" sldId="650"/>
            <ac:spMk id="2" creationId="{29F00B2A-427A-476F-A962-DA63711BF049}"/>
          </ac:spMkLst>
        </pc:spChg>
        <pc:spChg chg="del">
          <ac:chgData name="TOMMASINI ALBERTO" userId="8c013d22-ceb2-4014-ae73-ac062752c54f" providerId="ADAL" clId="{F919F2F1-AD2E-44DE-BA34-C283ECF6D543}" dt="2024-03-09T18:20:06.059" v="675" actId="478"/>
          <ac:spMkLst>
            <pc:docMk/>
            <pc:sldMk cId="1283789043" sldId="650"/>
            <ac:spMk id="3" creationId="{DE87D112-3225-47FB-BDB4-7F337D83CE88}"/>
          </ac:spMkLst>
        </pc:spChg>
        <pc:spChg chg="del">
          <ac:chgData name="TOMMASINI ALBERTO" userId="8c013d22-ceb2-4014-ae73-ac062752c54f" providerId="ADAL" clId="{F919F2F1-AD2E-44DE-BA34-C283ECF6D543}" dt="2024-03-09T18:20:13.801" v="677" actId="21"/>
          <ac:spMkLst>
            <pc:docMk/>
            <pc:sldMk cId="1283789043" sldId="650"/>
            <ac:spMk id="4" creationId="{256208AF-A3AD-4EB9-BB02-39A7B239934A}"/>
          </ac:spMkLst>
        </pc:spChg>
        <pc:picChg chg="del">
          <ac:chgData name="TOMMASINI ALBERTO" userId="8c013d22-ceb2-4014-ae73-ac062752c54f" providerId="ADAL" clId="{F919F2F1-AD2E-44DE-BA34-C283ECF6D543}" dt="2024-03-09T18:21:52.230" v="697" actId="21"/>
          <ac:picMkLst>
            <pc:docMk/>
            <pc:sldMk cId="1283789043" sldId="650"/>
            <ac:picMk id="1028" creationId="{D1C1F062-888E-4AC8-9F4E-4F6DDA207874}"/>
          </ac:picMkLst>
        </pc:picChg>
      </pc:sldChg>
      <pc:sldChg chg="add del">
        <pc:chgData name="TOMMASINI ALBERTO" userId="8c013d22-ceb2-4014-ae73-ac062752c54f" providerId="ADAL" clId="{F919F2F1-AD2E-44DE-BA34-C283ECF6D543}" dt="2024-03-09T18:14:54.127" v="657" actId="2696"/>
        <pc:sldMkLst>
          <pc:docMk/>
          <pc:sldMk cId="1674231773" sldId="650"/>
        </pc:sldMkLst>
      </pc:sldChg>
      <pc:sldChg chg="add">
        <pc:chgData name="TOMMASINI ALBERTO" userId="8c013d22-ceb2-4014-ae73-ac062752c54f" providerId="ADAL" clId="{F919F2F1-AD2E-44DE-BA34-C283ECF6D543}" dt="2024-03-09T18:14:59.440" v="658"/>
        <pc:sldMkLst>
          <pc:docMk/>
          <pc:sldMk cId="1512275802" sldId="651"/>
        </pc:sldMkLst>
      </pc:sldChg>
      <pc:sldChg chg="add del">
        <pc:chgData name="TOMMASINI ALBERTO" userId="8c013d22-ceb2-4014-ae73-ac062752c54f" providerId="ADAL" clId="{F919F2F1-AD2E-44DE-BA34-C283ECF6D543}" dt="2024-03-09T18:14:54.127" v="657" actId="2696"/>
        <pc:sldMkLst>
          <pc:docMk/>
          <pc:sldMk cId="1796243054" sldId="651"/>
        </pc:sldMkLst>
      </pc:sldChg>
      <pc:sldChg chg="add">
        <pc:chgData name="TOMMASINI ALBERTO" userId="8c013d22-ceb2-4014-ae73-ac062752c54f" providerId="ADAL" clId="{F919F2F1-AD2E-44DE-BA34-C283ECF6D543}" dt="2024-03-09T18:14:59.440" v="658"/>
        <pc:sldMkLst>
          <pc:docMk/>
          <pc:sldMk cId="352691341" sldId="652"/>
        </pc:sldMkLst>
      </pc:sldChg>
      <pc:sldChg chg="add del">
        <pc:chgData name="TOMMASINI ALBERTO" userId="8c013d22-ceb2-4014-ae73-ac062752c54f" providerId="ADAL" clId="{F919F2F1-AD2E-44DE-BA34-C283ECF6D543}" dt="2024-03-09T18:14:54.127" v="657" actId="2696"/>
        <pc:sldMkLst>
          <pc:docMk/>
          <pc:sldMk cId="3701483349" sldId="652"/>
        </pc:sldMkLst>
      </pc:sldChg>
      <pc:sldChg chg="add del">
        <pc:chgData name="TOMMASINI ALBERTO" userId="8c013d22-ceb2-4014-ae73-ac062752c54f" providerId="ADAL" clId="{F919F2F1-AD2E-44DE-BA34-C283ECF6D543}" dt="2024-03-09T18:24:12.671" v="720" actId="2696"/>
        <pc:sldMkLst>
          <pc:docMk/>
          <pc:sldMk cId="252675457" sldId="665"/>
        </pc:sldMkLst>
      </pc:sldChg>
      <pc:sldChg chg="add">
        <pc:chgData name="TOMMASINI ALBERTO" userId="8c013d22-ceb2-4014-ae73-ac062752c54f" providerId="ADAL" clId="{F919F2F1-AD2E-44DE-BA34-C283ECF6D543}" dt="2024-03-09T18:24:20.305" v="721"/>
        <pc:sldMkLst>
          <pc:docMk/>
          <pc:sldMk cId="2288304629" sldId="665"/>
        </pc:sldMkLst>
      </pc:sldChg>
      <pc:sldChg chg="add">
        <pc:chgData name="TOMMASINI ALBERTO" userId="8c013d22-ceb2-4014-ae73-ac062752c54f" providerId="ADAL" clId="{F919F2F1-AD2E-44DE-BA34-C283ECF6D543}" dt="2024-03-09T18:24:20.305" v="721"/>
        <pc:sldMkLst>
          <pc:docMk/>
          <pc:sldMk cId="1933692659" sldId="666"/>
        </pc:sldMkLst>
      </pc:sldChg>
      <pc:sldChg chg="add del">
        <pc:chgData name="TOMMASINI ALBERTO" userId="8c013d22-ceb2-4014-ae73-ac062752c54f" providerId="ADAL" clId="{F919F2F1-AD2E-44DE-BA34-C283ECF6D543}" dt="2024-03-09T18:24:12.671" v="720" actId="2696"/>
        <pc:sldMkLst>
          <pc:docMk/>
          <pc:sldMk cId="4062906191" sldId="666"/>
        </pc:sldMkLst>
      </pc:sldChg>
      <pc:sldChg chg="add del">
        <pc:chgData name="TOMMASINI ALBERTO" userId="8c013d22-ceb2-4014-ae73-ac062752c54f" providerId="ADAL" clId="{F919F2F1-AD2E-44DE-BA34-C283ECF6D543}" dt="2024-03-09T18:34:53.987" v="779" actId="47"/>
        <pc:sldMkLst>
          <pc:docMk/>
          <pc:sldMk cId="2530515800" sldId="667"/>
        </pc:sldMkLst>
      </pc:sldChg>
      <pc:sldChg chg="add del">
        <pc:chgData name="TOMMASINI ALBERTO" userId="8c013d22-ceb2-4014-ae73-ac062752c54f" providerId="ADAL" clId="{F919F2F1-AD2E-44DE-BA34-C283ECF6D543}" dt="2024-03-09T18:31:08.921" v="763" actId="2696"/>
        <pc:sldMkLst>
          <pc:docMk/>
          <pc:sldMk cId="2846737560" sldId="667"/>
        </pc:sldMkLst>
      </pc:sldChg>
      <pc:sldChg chg="add del">
        <pc:chgData name="TOMMASINI ALBERTO" userId="8c013d22-ceb2-4014-ae73-ac062752c54f" providerId="ADAL" clId="{F919F2F1-AD2E-44DE-BA34-C283ECF6D543}" dt="2024-03-09T18:23:54.117" v="715" actId="47"/>
        <pc:sldMkLst>
          <pc:docMk/>
          <pc:sldMk cId="2171112272" sldId="668"/>
        </pc:sldMkLst>
      </pc:sldChg>
      <pc:sldChg chg="add del">
        <pc:chgData name="TOMMASINI ALBERTO" userId="8c013d22-ceb2-4014-ae73-ac062752c54f" providerId="ADAL" clId="{F919F2F1-AD2E-44DE-BA34-C283ECF6D543}" dt="2024-03-09T18:23:55.358" v="716" actId="47"/>
        <pc:sldMkLst>
          <pc:docMk/>
          <pc:sldMk cId="4065342227" sldId="669"/>
        </pc:sldMkLst>
      </pc:sldChg>
      <pc:sldChg chg="add del">
        <pc:chgData name="TOMMASINI ALBERTO" userId="8c013d22-ceb2-4014-ae73-ac062752c54f" providerId="ADAL" clId="{F919F2F1-AD2E-44DE-BA34-C283ECF6D543}" dt="2024-03-09T18:23:56.191" v="717" actId="47"/>
        <pc:sldMkLst>
          <pc:docMk/>
          <pc:sldMk cId="2401719844" sldId="670"/>
        </pc:sldMkLst>
      </pc:sldChg>
      <pc:sldChg chg="add del">
        <pc:chgData name="TOMMASINI ALBERTO" userId="8c013d22-ceb2-4014-ae73-ac062752c54f" providerId="ADAL" clId="{F919F2F1-AD2E-44DE-BA34-C283ECF6D543}" dt="2024-03-09T18:25:48.963" v="722" actId="47"/>
        <pc:sldMkLst>
          <pc:docMk/>
          <pc:sldMk cId="3655543242" sldId="671"/>
        </pc:sldMkLst>
      </pc:sldChg>
      <pc:sldChg chg="add ord">
        <pc:chgData name="TOMMASINI ALBERTO" userId="8c013d22-ceb2-4014-ae73-ac062752c54f" providerId="ADAL" clId="{F919F2F1-AD2E-44DE-BA34-C283ECF6D543}" dt="2024-03-09T18:18:12.590" v="666"/>
        <pc:sldMkLst>
          <pc:docMk/>
          <pc:sldMk cId="316742823" sldId="672"/>
        </pc:sldMkLst>
      </pc:sldChg>
      <pc:sldChg chg="add del">
        <pc:chgData name="TOMMASINI ALBERTO" userId="8c013d22-ceb2-4014-ae73-ac062752c54f" providerId="ADAL" clId="{F919F2F1-AD2E-44DE-BA34-C283ECF6D543}" dt="2024-03-09T18:14:54.127" v="657" actId="2696"/>
        <pc:sldMkLst>
          <pc:docMk/>
          <pc:sldMk cId="1006463596" sldId="672"/>
        </pc:sldMkLst>
      </pc:sldChg>
      <pc:sldChg chg="add del">
        <pc:chgData name="TOMMASINI ALBERTO" userId="8c013d22-ceb2-4014-ae73-ac062752c54f" providerId="ADAL" clId="{F919F2F1-AD2E-44DE-BA34-C283ECF6D543}" dt="2024-03-09T18:14:54.127" v="657" actId="2696"/>
        <pc:sldMkLst>
          <pc:docMk/>
          <pc:sldMk cId="72644256" sldId="673"/>
        </pc:sldMkLst>
      </pc:sldChg>
      <pc:sldChg chg="add">
        <pc:chgData name="TOMMASINI ALBERTO" userId="8c013d22-ceb2-4014-ae73-ac062752c54f" providerId="ADAL" clId="{F919F2F1-AD2E-44DE-BA34-C283ECF6D543}" dt="2024-03-09T18:14:59.440" v="658"/>
        <pc:sldMkLst>
          <pc:docMk/>
          <pc:sldMk cId="2539333613" sldId="673"/>
        </pc:sldMkLst>
      </pc:sldChg>
      <pc:sldChg chg="del">
        <pc:chgData name="TOMMASINI ALBERTO" userId="8c013d22-ceb2-4014-ae73-ac062752c54f" providerId="ADAL" clId="{F919F2F1-AD2E-44DE-BA34-C283ECF6D543}" dt="2024-03-01T15:22:51.450" v="7" actId="47"/>
        <pc:sldMkLst>
          <pc:docMk/>
          <pc:sldMk cId="1861453040" sldId="680"/>
        </pc:sldMkLst>
      </pc:sldChg>
      <pc:sldChg chg="del">
        <pc:chgData name="TOMMASINI ALBERTO" userId="8c013d22-ceb2-4014-ae73-ac062752c54f" providerId="ADAL" clId="{F919F2F1-AD2E-44DE-BA34-C283ECF6D543}" dt="2024-03-01T15:11:32.208" v="0" actId="47"/>
        <pc:sldMkLst>
          <pc:docMk/>
          <pc:sldMk cId="285125755" sldId="681"/>
        </pc:sldMkLst>
      </pc:sldChg>
      <pc:sldChg chg="del">
        <pc:chgData name="TOMMASINI ALBERTO" userId="8c013d22-ceb2-4014-ae73-ac062752c54f" providerId="ADAL" clId="{F919F2F1-AD2E-44DE-BA34-C283ECF6D543}" dt="2024-03-01T15:11:32.208" v="0" actId="47"/>
        <pc:sldMkLst>
          <pc:docMk/>
          <pc:sldMk cId="1026248602" sldId="682"/>
        </pc:sldMkLst>
      </pc:sldChg>
      <pc:sldChg chg="del">
        <pc:chgData name="TOMMASINI ALBERTO" userId="8c013d22-ceb2-4014-ae73-ac062752c54f" providerId="ADAL" clId="{F919F2F1-AD2E-44DE-BA34-C283ECF6D543}" dt="2024-03-01T15:11:32.208" v="0" actId="47"/>
        <pc:sldMkLst>
          <pc:docMk/>
          <pc:sldMk cId="2514014783" sldId="683"/>
        </pc:sldMkLst>
      </pc:sldChg>
      <pc:sldChg chg="del">
        <pc:chgData name="TOMMASINI ALBERTO" userId="8c013d22-ceb2-4014-ae73-ac062752c54f" providerId="ADAL" clId="{F919F2F1-AD2E-44DE-BA34-C283ECF6D543}" dt="2024-03-01T15:11:32.208" v="0" actId="47"/>
        <pc:sldMkLst>
          <pc:docMk/>
          <pc:sldMk cId="767637950" sldId="684"/>
        </pc:sldMkLst>
      </pc:sldChg>
      <pc:sldChg chg="del">
        <pc:chgData name="TOMMASINI ALBERTO" userId="8c013d22-ceb2-4014-ae73-ac062752c54f" providerId="ADAL" clId="{F919F2F1-AD2E-44DE-BA34-C283ECF6D543}" dt="2024-03-01T15:11:32.208" v="0" actId="47"/>
        <pc:sldMkLst>
          <pc:docMk/>
          <pc:sldMk cId="3787378273" sldId="685"/>
        </pc:sldMkLst>
      </pc:sldChg>
      <pc:sldChg chg="add del">
        <pc:chgData name="TOMMASINI ALBERTO" userId="8c013d22-ceb2-4014-ae73-ac062752c54f" providerId="ADAL" clId="{F919F2F1-AD2E-44DE-BA34-C283ECF6D543}" dt="2024-03-09T18:28:57.219" v="748" actId="2696"/>
        <pc:sldMkLst>
          <pc:docMk/>
          <pc:sldMk cId="546595874" sldId="686"/>
        </pc:sldMkLst>
      </pc:sldChg>
      <pc:sldChg chg="del">
        <pc:chgData name="TOMMASINI ALBERTO" userId="8c013d22-ceb2-4014-ae73-ac062752c54f" providerId="ADAL" clId="{F919F2F1-AD2E-44DE-BA34-C283ECF6D543}" dt="2024-03-09T17:34:02.298" v="628" actId="2696"/>
        <pc:sldMkLst>
          <pc:docMk/>
          <pc:sldMk cId="3441600553" sldId="686"/>
        </pc:sldMkLst>
      </pc:sldChg>
      <pc:sldChg chg="add del">
        <pc:chgData name="TOMMASINI ALBERTO" userId="8c013d22-ceb2-4014-ae73-ac062752c54f" providerId="ADAL" clId="{F919F2F1-AD2E-44DE-BA34-C283ECF6D543}" dt="2024-03-09T18:30:19.696" v="757" actId="47"/>
        <pc:sldMkLst>
          <pc:docMk/>
          <pc:sldMk cId="3610347899" sldId="686"/>
        </pc:sldMkLst>
      </pc:sldChg>
      <pc:sldChg chg="add del">
        <pc:chgData name="TOMMASINI ALBERTO" userId="8c013d22-ceb2-4014-ae73-ac062752c54f" providerId="ADAL" clId="{F919F2F1-AD2E-44DE-BA34-C283ECF6D543}" dt="2024-03-09T18:28:57.219" v="748" actId="2696"/>
        <pc:sldMkLst>
          <pc:docMk/>
          <pc:sldMk cId="243312669" sldId="687"/>
        </pc:sldMkLst>
      </pc:sldChg>
      <pc:sldChg chg="add del">
        <pc:chgData name="TOMMASINI ALBERTO" userId="8c013d22-ceb2-4014-ae73-ac062752c54f" providerId="ADAL" clId="{F919F2F1-AD2E-44DE-BA34-C283ECF6D543}" dt="2024-03-09T18:30:22.047" v="759" actId="47"/>
        <pc:sldMkLst>
          <pc:docMk/>
          <pc:sldMk cId="612124358" sldId="687"/>
        </pc:sldMkLst>
      </pc:sldChg>
      <pc:sldChg chg="del">
        <pc:chgData name="TOMMASINI ALBERTO" userId="8c013d22-ceb2-4014-ae73-ac062752c54f" providerId="ADAL" clId="{F919F2F1-AD2E-44DE-BA34-C283ECF6D543}" dt="2024-03-09T17:34:02.298" v="628" actId="2696"/>
        <pc:sldMkLst>
          <pc:docMk/>
          <pc:sldMk cId="994285252" sldId="687"/>
        </pc:sldMkLst>
      </pc:sldChg>
      <pc:sldChg chg="new del">
        <pc:chgData name="TOMMASINI ALBERTO" userId="8c013d22-ceb2-4014-ae73-ac062752c54f" providerId="ADAL" clId="{F919F2F1-AD2E-44DE-BA34-C283ECF6D543}" dt="2024-03-09T17:34:37.453" v="630" actId="47"/>
        <pc:sldMkLst>
          <pc:docMk/>
          <pc:sldMk cId="3911109143" sldId="688"/>
        </pc:sldMkLst>
      </pc:sldChg>
      <pc:sldChg chg="del">
        <pc:chgData name="TOMMASINI ALBERTO" userId="8c013d22-ceb2-4014-ae73-ac062752c54f" providerId="ADAL" clId="{F919F2F1-AD2E-44DE-BA34-C283ECF6D543}" dt="2024-03-01T15:11:32.208" v="0" actId="47"/>
        <pc:sldMkLst>
          <pc:docMk/>
          <pc:sldMk cId="4081543431" sldId="688"/>
        </pc:sldMkLst>
      </pc:sldChg>
      <pc:sldChg chg="new del">
        <pc:chgData name="TOMMASINI ALBERTO" userId="8c013d22-ceb2-4014-ae73-ac062752c54f" providerId="ADAL" clId="{F919F2F1-AD2E-44DE-BA34-C283ECF6D543}" dt="2024-03-09T18:14:37.748" v="656" actId="47"/>
        <pc:sldMkLst>
          <pc:docMk/>
          <pc:sldMk cId="405396218" sldId="689"/>
        </pc:sldMkLst>
      </pc:sldChg>
      <pc:sldChg chg="add">
        <pc:chgData name="TOMMASINI ALBERTO" userId="8c013d22-ceb2-4014-ae73-ac062752c54f" providerId="ADAL" clId="{F919F2F1-AD2E-44DE-BA34-C283ECF6D543}" dt="2024-03-01T15:14:45.878" v="5"/>
        <pc:sldMkLst>
          <pc:docMk/>
          <pc:sldMk cId="2987630563" sldId="736"/>
        </pc:sldMkLst>
      </pc:sldChg>
      <pc:sldChg chg="add">
        <pc:chgData name="TOMMASINI ALBERTO" userId="8c013d22-ceb2-4014-ae73-ac062752c54f" providerId="ADAL" clId="{F919F2F1-AD2E-44DE-BA34-C283ECF6D543}" dt="2024-03-01T15:14:45.878" v="5"/>
        <pc:sldMkLst>
          <pc:docMk/>
          <pc:sldMk cId="1979616619" sldId="737"/>
        </pc:sldMkLst>
      </pc:sldChg>
      <pc:sldChg chg="add">
        <pc:chgData name="TOMMASINI ALBERTO" userId="8c013d22-ceb2-4014-ae73-ac062752c54f" providerId="ADAL" clId="{F919F2F1-AD2E-44DE-BA34-C283ECF6D543}" dt="2024-03-01T15:14:45.878" v="5"/>
        <pc:sldMkLst>
          <pc:docMk/>
          <pc:sldMk cId="988621551" sldId="738"/>
        </pc:sldMkLst>
      </pc:sldChg>
      <pc:sldChg chg="add">
        <pc:chgData name="TOMMASINI ALBERTO" userId="8c013d22-ceb2-4014-ae73-ac062752c54f" providerId="ADAL" clId="{F919F2F1-AD2E-44DE-BA34-C283ECF6D543}" dt="2024-03-01T15:14:45.878" v="5"/>
        <pc:sldMkLst>
          <pc:docMk/>
          <pc:sldMk cId="750205577" sldId="739"/>
        </pc:sldMkLst>
      </pc:sldChg>
      <pc:sldChg chg="add">
        <pc:chgData name="TOMMASINI ALBERTO" userId="8c013d22-ceb2-4014-ae73-ac062752c54f" providerId="ADAL" clId="{F919F2F1-AD2E-44DE-BA34-C283ECF6D543}" dt="2024-03-01T15:14:45.878" v="5"/>
        <pc:sldMkLst>
          <pc:docMk/>
          <pc:sldMk cId="3091064604" sldId="740"/>
        </pc:sldMkLst>
      </pc:sldChg>
      <pc:sldChg chg="delSp add modAnim">
        <pc:chgData name="TOMMASINI ALBERTO" userId="8c013d22-ceb2-4014-ae73-ac062752c54f" providerId="ADAL" clId="{F919F2F1-AD2E-44DE-BA34-C283ECF6D543}" dt="2024-03-09T17:28:44.784" v="382" actId="478"/>
        <pc:sldMkLst>
          <pc:docMk/>
          <pc:sldMk cId="0" sldId="741"/>
        </pc:sldMkLst>
        <pc:spChg chg="del">
          <ac:chgData name="TOMMASINI ALBERTO" userId="8c013d22-ceb2-4014-ae73-ac062752c54f" providerId="ADAL" clId="{F919F2F1-AD2E-44DE-BA34-C283ECF6D543}" dt="2024-03-09T17:28:44.784" v="382" actId="478"/>
          <ac:spMkLst>
            <pc:docMk/>
            <pc:sldMk cId="0" sldId="741"/>
            <ac:spMk id="2" creationId="{B69D4A67-A787-AF7F-7CDE-7CC1E3B139D6}"/>
          </ac:spMkLst>
        </pc:spChg>
      </pc:sldChg>
      <pc:sldChg chg="add">
        <pc:chgData name="TOMMASINI ALBERTO" userId="8c013d22-ceb2-4014-ae73-ac062752c54f" providerId="ADAL" clId="{F919F2F1-AD2E-44DE-BA34-C283ECF6D543}" dt="2024-03-01T15:14:45.878" v="5"/>
        <pc:sldMkLst>
          <pc:docMk/>
          <pc:sldMk cId="0" sldId="742"/>
        </pc:sldMkLst>
      </pc:sldChg>
      <pc:sldChg chg="delSp add setBg delDesignElem">
        <pc:chgData name="TOMMASINI ALBERTO" userId="8c013d22-ceb2-4014-ae73-ac062752c54f" providerId="ADAL" clId="{F919F2F1-AD2E-44DE-BA34-C283ECF6D543}" dt="2024-03-01T15:14:45.878" v="5"/>
        <pc:sldMkLst>
          <pc:docMk/>
          <pc:sldMk cId="0" sldId="743"/>
        </pc:sldMkLst>
        <pc:spChg chg="del">
          <ac:chgData name="TOMMASINI ALBERTO" userId="8c013d22-ceb2-4014-ae73-ac062752c54f" providerId="ADAL" clId="{F919F2F1-AD2E-44DE-BA34-C283ECF6D543}" dt="2024-03-01T15:14:45.878" v="5"/>
          <ac:spMkLst>
            <pc:docMk/>
            <pc:sldMk cId="0" sldId="743"/>
            <ac:spMk id="8" creationId="{F3060C83-F051-4F0E-ABAD-AA0DFC48B218}"/>
          </ac:spMkLst>
        </pc:spChg>
        <pc:spChg chg="del">
          <ac:chgData name="TOMMASINI ALBERTO" userId="8c013d22-ceb2-4014-ae73-ac062752c54f" providerId="ADAL" clId="{F919F2F1-AD2E-44DE-BA34-C283ECF6D543}" dt="2024-03-01T15:14:45.878" v="5"/>
          <ac:spMkLst>
            <pc:docMk/>
            <pc:sldMk cId="0" sldId="743"/>
            <ac:spMk id="10" creationId="{83C98ABE-055B-441F-B07E-44F97F083C39}"/>
          </ac:spMkLst>
        </pc:spChg>
        <pc:spChg chg="del">
          <ac:chgData name="TOMMASINI ALBERTO" userId="8c013d22-ceb2-4014-ae73-ac062752c54f" providerId="ADAL" clId="{F919F2F1-AD2E-44DE-BA34-C283ECF6D543}" dt="2024-03-01T15:14:45.878" v="5"/>
          <ac:spMkLst>
            <pc:docMk/>
            <pc:sldMk cId="0" sldId="743"/>
            <ac:spMk id="12" creationId="{29FDB030-9B49-4CED-8CCD-4D99382388AC}"/>
          </ac:spMkLst>
        </pc:spChg>
        <pc:spChg chg="del">
          <ac:chgData name="TOMMASINI ALBERTO" userId="8c013d22-ceb2-4014-ae73-ac062752c54f" providerId="ADAL" clId="{F919F2F1-AD2E-44DE-BA34-C283ECF6D543}" dt="2024-03-01T15:14:45.878" v="5"/>
          <ac:spMkLst>
            <pc:docMk/>
            <pc:sldMk cId="0" sldId="743"/>
            <ac:spMk id="14" creationId="{3783CA14-24A1-485C-8B30-D6A5D87987AD}"/>
          </ac:spMkLst>
        </pc:spChg>
        <pc:spChg chg="del">
          <ac:chgData name="TOMMASINI ALBERTO" userId="8c013d22-ceb2-4014-ae73-ac062752c54f" providerId="ADAL" clId="{F919F2F1-AD2E-44DE-BA34-C283ECF6D543}" dt="2024-03-01T15:14:45.878" v="5"/>
          <ac:spMkLst>
            <pc:docMk/>
            <pc:sldMk cId="0" sldId="743"/>
            <ac:spMk id="16" creationId="{9A97C86A-04D6-40F7-AE84-31AB43E6A846}"/>
          </ac:spMkLst>
        </pc:spChg>
        <pc:spChg chg="del">
          <ac:chgData name="TOMMASINI ALBERTO" userId="8c013d22-ceb2-4014-ae73-ac062752c54f" providerId="ADAL" clId="{F919F2F1-AD2E-44DE-BA34-C283ECF6D543}" dt="2024-03-01T15:14:45.878" v="5"/>
          <ac:spMkLst>
            <pc:docMk/>
            <pc:sldMk cId="0" sldId="743"/>
            <ac:spMk id="18" creationId="{FF9F2414-84E8-453E-B1F3-389FDE8192D9}"/>
          </ac:spMkLst>
        </pc:spChg>
        <pc:spChg chg="del">
          <ac:chgData name="TOMMASINI ALBERTO" userId="8c013d22-ceb2-4014-ae73-ac062752c54f" providerId="ADAL" clId="{F919F2F1-AD2E-44DE-BA34-C283ECF6D543}" dt="2024-03-01T15:14:45.878" v="5"/>
          <ac:spMkLst>
            <pc:docMk/>
            <pc:sldMk cId="0" sldId="743"/>
            <ac:spMk id="20" creationId="{3ECA69A1-7536-43AC-85EF-C7106179F5ED}"/>
          </ac:spMkLst>
        </pc:spChg>
      </pc:sldChg>
      <pc:sldChg chg="addSp delSp modSp add mod">
        <pc:chgData name="TOMMASINI ALBERTO" userId="8c013d22-ceb2-4014-ae73-ac062752c54f" providerId="ADAL" clId="{F919F2F1-AD2E-44DE-BA34-C283ECF6D543}" dt="2024-03-09T18:52:46.083" v="819" actId="1076"/>
        <pc:sldMkLst>
          <pc:docMk/>
          <pc:sldMk cId="0" sldId="744"/>
        </pc:sldMkLst>
        <pc:picChg chg="add mod">
          <ac:chgData name="TOMMASINI ALBERTO" userId="8c013d22-ceb2-4014-ae73-ac062752c54f" providerId="ADAL" clId="{F919F2F1-AD2E-44DE-BA34-C283ECF6D543}" dt="2024-03-09T18:52:46.083" v="819" actId="1076"/>
          <ac:picMkLst>
            <pc:docMk/>
            <pc:sldMk cId="0" sldId="744"/>
            <ac:picMk id="5" creationId="{88F47ED0-7254-371F-67E2-2B6DDD48AB1E}"/>
          </ac:picMkLst>
        </pc:picChg>
        <pc:picChg chg="del">
          <ac:chgData name="TOMMASINI ALBERTO" userId="8c013d22-ceb2-4014-ae73-ac062752c54f" providerId="ADAL" clId="{F919F2F1-AD2E-44DE-BA34-C283ECF6D543}" dt="2024-03-09T18:52:43.062" v="817" actId="478"/>
          <ac:picMkLst>
            <pc:docMk/>
            <pc:sldMk cId="0" sldId="744"/>
            <ac:picMk id="16386" creationId="{6338423D-D1E7-4460-9F3E-2C43EF7E74D1}"/>
          </ac:picMkLst>
        </pc:picChg>
      </pc:sldChg>
      <pc:sldChg chg="modSp add">
        <pc:chgData name="TOMMASINI ALBERTO" userId="8c013d22-ceb2-4014-ae73-ac062752c54f" providerId="ADAL" clId="{F919F2F1-AD2E-44DE-BA34-C283ECF6D543}" dt="2024-03-09T17:29:40.087" v="383" actId="20577"/>
        <pc:sldMkLst>
          <pc:docMk/>
          <pc:sldMk cId="0" sldId="745"/>
        </pc:sldMkLst>
        <pc:spChg chg="mod">
          <ac:chgData name="TOMMASINI ALBERTO" userId="8c013d22-ceb2-4014-ae73-ac062752c54f" providerId="ADAL" clId="{F919F2F1-AD2E-44DE-BA34-C283ECF6D543}" dt="2024-03-09T17:29:40.087" v="383" actId="20577"/>
          <ac:spMkLst>
            <pc:docMk/>
            <pc:sldMk cId="0" sldId="745"/>
            <ac:spMk id="24579" creationId="{745F832A-B8DA-454A-8DE5-A8CBBF619D12}"/>
          </ac:spMkLst>
        </pc:spChg>
      </pc:sldChg>
      <pc:sldChg chg="addSp delSp modSp add mod">
        <pc:chgData name="TOMMASINI ALBERTO" userId="8c013d22-ceb2-4014-ae73-ac062752c54f" providerId="ADAL" clId="{F919F2F1-AD2E-44DE-BA34-C283ECF6D543}" dt="2024-03-09T18:52:16.497" v="816" actId="1076"/>
        <pc:sldMkLst>
          <pc:docMk/>
          <pc:sldMk cId="0" sldId="746"/>
        </pc:sldMkLst>
        <pc:picChg chg="del">
          <ac:chgData name="TOMMASINI ALBERTO" userId="8c013d22-ceb2-4014-ae73-ac062752c54f" providerId="ADAL" clId="{F919F2F1-AD2E-44DE-BA34-C283ECF6D543}" dt="2024-03-09T18:52:10.307" v="812" actId="478"/>
          <ac:picMkLst>
            <pc:docMk/>
            <pc:sldMk cId="0" sldId="746"/>
            <ac:picMk id="3" creationId="{29763B38-D4A3-76CE-4109-A8CD67171721}"/>
          </ac:picMkLst>
        </pc:picChg>
        <pc:picChg chg="add mod">
          <ac:chgData name="TOMMASINI ALBERTO" userId="8c013d22-ceb2-4014-ae73-ac062752c54f" providerId="ADAL" clId="{F919F2F1-AD2E-44DE-BA34-C283ECF6D543}" dt="2024-03-09T18:52:16.497" v="816" actId="1076"/>
          <ac:picMkLst>
            <pc:docMk/>
            <pc:sldMk cId="0" sldId="746"/>
            <ac:picMk id="5" creationId="{1A509CC4-1B72-2EA0-94F6-10AC0CA5DCAD}"/>
          </ac:picMkLst>
        </pc:picChg>
      </pc:sldChg>
      <pc:sldChg chg="add">
        <pc:chgData name="TOMMASINI ALBERTO" userId="8c013d22-ceb2-4014-ae73-ac062752c54f" providerId="ADAL" clId="{F919F2F1-AD2E-44DE-BA34-C283ECF6D543}" dt="2024-03-01T15:14:45.878" v="5"/>
        <pc:sldMkLst>
          <pc:docMk/>
          <pc:sldMk cId="0" sldId="747"/>
        </pc:sldMkLst>
      </pc:sldChg>
      <pc:sldChg chg="addSp modSp new mod modAnim">
        <pc:chgData name="TOMMASINI ALBERTO" userId="8c013d22-ceb2-4014-ae73-ac062752c54f" providerId="ADAL" clId="{F919F2F1-AD2E-44DE-BA34-C283ECF6D543}" dt="2024-03-09T17:06:58.003" v="381"/>
        <pc:sldMkLst>
          <pc:docMk/>
          <pc:sldMk cId="3039383046" sldId="748"/>
        </pc:sldMkLst>
        <pc:spChg chg="add mod">
          <ac:chgData name="TOMMASINI ALBERTO" userId="8c013d22-ceb2-4014-ae73-ac062752c54f" providerId="ADAL" clId="{F919F2F1-AD2E-44DE-BA34-C283ECF6D543}" dt="2024-03-09T17:00:31.912" v="56" actId="20577"/>
          <ac:spMkLst>
            <pc:docMk/>
            <pc:sldMk cId="3039383046" sldId="748"/>
            <ac:spMk id="2" creationId="{7042C194-F5F2-2436-E5BA-A7A2CE8E538F}"/>
          </ac:spMkLst>
        </pc:spChg>
        <pc:spChg chg="add mod">
          <ac:chgData name="TOMMASINI ALBERTO" userId="8c013d22-ceb2-4014-ae73-ac062752c54f" providerId="ADAL" clId="{F919F2F1-AD2E-44DE-BA34-C283ECF6D543}" dt="2024-03-09T17:04:26.161" v="269" actId="20577"/>
          <ac:spMkLst>
            <pc:docMk/>
            <pc:sldMk cId="3039383046" sldId="748"/>
            <ac:spMk id="3" creationId="{0B22C260-4E7B-D3B9-4040-49F68FFCE617}"/>
          </ac:spMkLst>
        </pc:spChg>
        <pc:spChg chg="add mod">
          <ac:chgData name="TOMMASINI ALBERTO" userId="8c013d22-ceb2-4014-ae73-ac062752c54f" providerId="ADAL" clId="{F919F2F1-AD2E-44DE-BA34-C283ECF6D543}" dt="2024-03-09T17:06:49.593" v="380" actId="1076"/>
          <ac:spMkLst>
            <pc:docMk/>
            <pc:sldMk cId="3039383046" sldId="748"/>
            <ac:spMk id="8" creationId="{1DEBE2B8-E7B4-1597-8B73-AA86526833D1}"/>
          </ac:spMkLst>
        </pc:spChg>
        <pc:picChg chg="add mod">
          <ac:chgData name="TOMMASINI ALBERTO" userId="8c013d22-ceb2-4014-ae73-ac062752c54f" providerId="ADAL" clId="{F919F2F1-AD2E-44DE-BA34-C283ECF6D543}" dt="2024-03-09T17:02:50.182" v="83" actId="1076"/>
          <ac:picMkLst>
            <pc:docMk/>
            <pc:sldMk cId="3039383046" sldId="748"/>
            <ac:picMk id="5" creationId="{83386049-D80D-13F3-6B3D-601B78842843}"/>
          </ac:picMkLst>
        </pc:picChg>
        <pc:picChg chg="add mod">
          <ac:chgData name="TOMMASINI ALBERTO" userId="8c013d22-ceb2-4014-ae73-ac062752c54f" providerId="ADAL" clId="{F919F2F1-AD2E-44DE-BA34-C283ECF6D543}" dt="2024-03-09T17:05:33.055" v="272" actId="1076"/>
          <ac:picMkLst>
            <pc:docMk/>
            <pc:sldMk cId="3039383046" sldId="748"/>
            <ac:picMk id="7" creationId="{FCC06C08-2970-A9A5-4F34-BCF6C032BD50}"/>
          </ac:picMkLst>
        </pc:picChg>
      </pc:sldChg>
      <pc:sldChg chg="new del">
        <pc:chgData name="TOMMASINI ALBERTO" userId="8c013d22-ceb2-4014-ae73-ac062752c54f" providerId="ADAL" clId="{F919F2F1-AD2E-44DE-BA34-C283ECF6D543}" dt="2024-03-09T18:07:54.098" v="640" actId="47"/>
        <pc:sldMkLst>
          <pc:docMk/>
          <pc:sldMk cId="1532165223" sldId="749"/>
        </pc:sldMkLst>
      </pc:sldChg>
      <pc:sldChg chg="add ord">
        <pc:chgData name="TOMMASINI ALBERTO" userId="8c013d22-ceb2-4014-ae73-ac062752c54f" providerId="ADAL" clId="{F919F2F1-AD2E-44DE-BA34-C283ECF6D543}" dt="2024-03-09T18:15:09.683" v="660"/>
        <pc:sldMkLst>
          <pc:docMk/>
          <pc:sldMk cId="2862329517" sldId="750"/>
        </pc:sldMkLst>
      </pc:sldChg>
      <pc:sldChg chg="add del">
        <pc:chgData name="TOMMASINI ALBERTO" userId="8c013d22-ceb2-4014-ae73-ac062752c54f" providerId="ADAL" clId="{F919F2F1-AD2E-44DE-BA34-C283ECF6D543}" dt="2024-03-09T18:14:54.127" v="657" actId="2696"/>
        <pc:sldMkLst>
          <pc:docMk/>
          <pc:sldMk cId="1882072442" sldId="751"/>
        </pc:sldMkLst>
      </pc:sldChg>
      <pc:sldChg chg="add">
        <pc:chgData name="TOMMASINI ALBERTO" userId="8c013d22-ceb2-4014-ae73-ac062752c54f" providerId="ADAL" clId="{F919F2F1-AD2E-44DE-BA34-C283ECF6D543}" dt="2024-03-09T18:14:59.440" v="658"/>
        <pc:sldMkLst>
          <pc:docMk/>
          <pc:sldMk cId="3865567786" sldId="751"/>
        </pc:sldMkLst>
      </pc:sldChg>
      <pc:sldChg chg="add del">
        <pc:chgData name="TOMMASINI ALBERTO" userId="8c013d22-ceb2-4014-ae73-ac062752c54f" providerId="ADAL" clId="{F919F2F1-AD2E-44DE-BA34-C283ECF6D543}" dt="2024-03-09T18:14:54.127" v="657" actId="2696"/>
        <pc:sldMkLst>
          <pc:docMk/>
          <pc:sldMk cId="2271490251" sldId="752"/>
        </pc:sldMkLst>
      </pc:sldChg>
      <pc:sldChg chg="add">
        <pc:chgData name="TOMMASINI ALBERTO" userId="8c013d22-ceb2-4014-ae73-ac062752c54f" providerId="ADAL" clId="{F919F2F1-AD2E-44DE-BA34-C283ECF6D543}" dt="2024-03-09T18:14:59.440" v="658"/>
        <pc:sldMkLst>
          <pc:docMk/>
          <pc:sldMk cId="3716566601" sldId="752"/>
        </pc:sldMkLst>
      </pc:sldChg>
      <pc:sldChg chg="add">
        <pc:chgData name="TOMMASINI ALBERTO" userId="8c013d22-ceb2-4014-ae73-ac062752c54f" providerId="ADAL" clId="{F919F2F1-AD2E-44DE-BA34-C283ECF6D543}" dt="2024-03-09T18:14:59.440" v="658"/>
        <pc:sldMkLst>
          <pc:docMk/>
          <pc:sldMk cId="765326599" sldId="753"/>
        </pc:sldMkLst>
      </pc:sldChg>
      <pc:sldChg chg="add del">
        <pc:chgData name="TOMMASINI ALBERTO" userId="8c013d22-ceb2-4014-ae73-ac062752c54f" providerId="ADAL" clId="{F919F2F1-AD2E-44DE-BA34-C283ECF6D543}" dt="2024-03-09T18:14:54.127" v="657" actId="2696"/>
        <pc:sldMkLst>
          <pc:docMk/>
          <pc:sldMk cId="3857255589" sldId="753"/>
        </pc:sldMkLst>
      </pc:sldChg>
      <pc:sldChg chg="add del">
        <pc:chgData name="TOMMASINI ALBERTO" userId="8c013d22-ceb2-4014-ae73-ac062752c54f" providerId="ADAL" clId="{F919F2F1-AD2E-44DE-BA34-C283ECF6D543}" dt="2024-03-09T18:26:15.821" v="735" actId="47"/>
        <pc:sldMkLst>
          <pc:docMk/>
          <pc:sldMk cId="80001204" sldId="754"/>
        </pc:sldMkLst>
      </pc:sldChg>
      <pc:sldChg chg="new del">
        <pc:chgData name="TOMMASINI ALBERTO" userId="8c013d22-ceb2-4014-ae73-ac062752c54f" providerId="ADAL" clId="{F919F2F1-AD2E-44DE-BA34-C283ECF6D543}" dt="2024-03-09T18:26:49.184" v="744" actId="47"/>
        <pc:sldMkLst>
          <pc:docMk/>
          <pc:sldMk cId="1157543601" sldId="755"/>
        </pc:sldMkLst>
      </pc:sldChg>
      <pc:sldChg chg="add del">
        <pc:chgData name="TOMMASINI ALBERTO" userId="8c013d22-ceb2-4014-ae73-ac062752c54f" providerId="ADAL" clId="{F919F2F1-AD2E-44DE-BA34-C283ECF6D543}" dt="2024-03-09T18:09:30.144" v="647" actId="2696"/>
        <pc:sldMkLst>
          <pc:docMk/>
          <pc:sldMk cId="647582791" sldId="761"/>
        </pc:sldMkLst>
      </pc:sldChg>
      <pc:sldChg chg="addSp delSp modSp add mod">
        <pc:chgData name="TOMMASINI ALBERTO" userId="8c013d22-ceb2-4014-ae73-ac062752c54f" providerId="ADAL" clId="{F919F2F1-AD2E-44DE-BA34-C283ECF6D543}" dt="2024-03-09T18:47:55.492" v="787" actId="14100"/>
        <pc:sldMkLst>
          <pc:docMk/>
          <pc:sldMk cId="3225992261" sldId="761"/>
        </pc:sldMkLst>
        <pc:picChg chg="del">
          <ac:chgData name="TOMMASINI ALBERTO" userId="8c013d22-ceb2-4014-ae73-ac062752c54f" providerId="ADAL" clId="{F919F2F1-AD2E-44DE-BA34-C283ECF6D543}" dt="2024-03-09T18:47:48.141" v="784" actId="478"/>
          <ac:picMkLst>
            <pc:docMk/>
            <pc:sldMk cId="3225992261" sldId="761"/>
            <ac:picMk id="3" creationId="{94A4ECEB-5631-5EAF-A517-B9CE0D7923C4}"/>
          </ac:picMkLst>
        </pc:picChg>
        <pc:picChg chg="add mod">
          <ac:chgData name="TOMMASINI ALBERTO" userId="8c013d22-ceb2-4014-ae73-ac062752c54f" providerId="ADAL" clId="{F919F2F1-AD2E-44DE-BA34-C283ECF6D543}" dt="2024-03-09T18:47:55.492" v="787" actId="14100"/>
          <ac:picMkLst>
            <pc:docMk/>
            <pc:sldMk cId="3225992261" sldId="761"/>
            <ac:picMk id="5" creationId="{0B80C6F7-007E-1B95-4FD5-0CBE3B864CA3}"/>
          </ac:picMkLst>
        </pc:picChg>
      </pc:sldChg>
      <pc:sldChg chg="add del">
        <pc:chgData name="TOMMASINI ALBERTO" userId="8c013d22-ceb2-4014-ae73-ac062752c54f" providerId="ADAL" clId="{F919F2F1-AD2E-44DE-BA34-C283ECF6D543}" dt="2024-03-09T18:09:30.144" v="647" actId="2696"/>
        <pc:sldMkLst>
          <pc:docMk/>
          <pc:sldMk cId="389963201" sldId="762"/>
        </pc:sldMkLst>
      </pc:sldChg>
      <pc:sldChg chg="add">
        <pc:chgData name="TOMMASINI ALBERTO" userId="8c013d22-ceb2-4014-ae73-ac062752c54f" providerId="ADAL" clId="{F919F2F1-AD2E-44DE-BA34-C283ECF6D543}" dt="2024-03-09T18:09:47.151" v="649"/>
        <pc:sldMkLst>
          <pc:docMk/>
          <pc:sldMk cId="402742787" sldId="762"/>
        </pc:sldMkLst>
      </pc:sldChg>
      <pc:sldChg chg="add">
        <pc:chgData name="TOMMASINI ALBERTO" userId="8c013d22-ceb2-4014-ae73-ac062752c54f" providerId="ADAL" clId="{F919F2F1-AD2E-44DE-BA34-C283ECF6D543}" dt="2024-03-09T18:09:47.151" v="649"/>
        <pc:sldMkLst>
          <pc:docMk/>
          <pc:sldMk cId="2068725226" sldId="763"/>
        </pc:sldMkLst>
      </pc:sldChg>
      <pc:sldChg chg="add del">
        <pc:chgData name="TOMMASINI ALBERTO" userId="8c013d22-ceb2-4014-ae73-ac062752c54f" providerId="ADAL" clId="{F919F2F1-AD2E-44DE-BA34-C283ECF6D543}" dt="2024-03-09T18:09:30.144" v="647" actId="2696"/>
        <pc:sldMkLst>
          <pc:docMk/>
          <pc:sldMk cId="2715343229" sldId="763"/>
        </pc:sldMkLst>
      </pc:sldChg>
      <pc:sldChg chg="add del">
        <pc:chgData name="TOMMASINI ALBERTO" userId="8c013d22-ceb2-4014-ae73-ac062752c54f" providerId="ADAL" clId="{F919F2F1-AD2E-44DE-BA34-C283ECF6D543}" dt="2024-03-09T18:09:30.144" v="647" actId="2696"/>
        <pc:sldMkLst>
          <pc:docMk/>
          <pc:sldMk cId="1488452674" sldId="764"/>
        </pc:sldMkLst>
      </pc:sldChg>
      <pc:sldChg chg="addSp delSp modSp add mod">
        <pc:chgData name="TOMMASINI ALBERTO" userId="8c013d22-ceb2-4014-ae73-ac062752c54f" providerId="ADAL" clId="{F919F2F1-AD2E-44DE-BA34-C283ECF6D543}" dt="2024-03-09T18:48:43.082" v="791" actId="1076"/>
        <pc:sldMkLst>
          <pc:docMk/>
          <pc:sldMk cId="3365453344" sldId="764"/>
        </pc:sldMkLst>
        <pc:picChg chg="del mod">
          <ac:chgData name="TOMMASINI ALBERTO" userId="8c013d22-ceb2-4014-ae73-ac062752c54f" providerId="ADAL" clId="{F919F2F1-AD2E-44DE-BA34-C283ECF6D543}" dt="2024-03-09T18:48:38.836" v="789" actId="478"/>
          <ac:picMkLst>
            <pc:docMk/>
            <pc:sldMk cId="3365453344" sldId="764"/>
            <ac:picMk id="8" creationId="{732C23B5-87D8-4BA3-B0BF-93D595E210C6}"/>
          </ac:picMkLst>
        </pc:picChg>
        <pc:picChg chg="add mod">
          <ac:chgData name="TOMMASINI ALBERTO" userId="8c013d22-ceb2-4014-ae73-ac062752c54f" providerId="ADAL" clId="{F919F2F1-AD2E-44DE-BA34-C283ECF6D543}" dt="2024-03-09T18:48:43.082" v="791" actId="1076"/>
          <ac:picMkLst>
            <pc:docMk/>
            <pc:sldMk cId="3365453344" sldId="764"/>
            <ac:picMk id="11" creationId="{833B3EF0-E601-2472-DBBE-511A36D39C86}"/>
          </ac:picMkLst>
        </pc:picChg>
      </pc:sldChg>
      <pc:sldChg chg="add">
        <pc:chgData name="TOMMASINI ALBERTO" userId="8c013d22-ceb2-4014-ae73-ac062752c54f" providerId="ADAL" clId="{F919F2F1-AD2E-44DE-BA34-C283ECF6D543}" dt="2024-03-09T18:09:47.151" v="649"/>
        <pc:sldMkLst>
          <pc:docMk/>
          <pc:sldMk cId="720521080" sldId="765"/>
        </pc:sldMkLst>
      </pc:sldChg>
      <pc:sldChg chg="add del">
        <pc:chgData name="TOMMASINI ALBERTO" userId="8c013d22-ceb2-4014-ae73-ac062752c54f" providerId="ADAL" clId="{F919F2F1-AD2E-44DE-BA34-C283ECF6D543}" dt="2024-03-09T18:09:30.144" v="647" actId="2696"/>
        <pc:sldMkLst>
          <pc:docMk/>
          <pc:sldMk cId="2159261445" sldId="765"/>
        </pc:sldMkLst>
      </pc:sldChg>
      <pc:sldChg chg="add">
        <pc:chgData name="TOMMASINI ALBERTO" userId="8c013d22-ceb2-4014-ae73-ac062752c54f" providerId="ADAL" clId="{F919F2F1-AD2E-44DE-BA34-C283ECF6D543}" dt="2024-03-09T18:09:47.151" v="649"/>
        <pc:sldMkLst>
          <pc:docMk/>
          <pc:sldMk cId="458181019" sldId="766"/>
        </pc:sldMkLst>
      </pc:sldChg>
      <pc:sldChg chg="add del">
        <pc:chgData name="TOMMASINI ALBERTO" userId="8c013d22-ceb2-4014-ae73-ac062752c54f" providerId="ADAL" clId="{F919F2F1-AD2E-44DE-BA34-C283ECF6D543}" dt="2024-03-09T18:09:30.144" v="647" actId="2696"/>
        <pc:sldMkLst>
          <pc:docMk/>
          <pc:sldMk cId="2494670939" sldId="766"/>
        </pc:sldMkLst>
      </pc:sldChg>
      <pc:sldChg chg="add del">
        <pc:chgData name="TOMMASINI ALBERTO" userId="8c013d22-ceb2-4014-ae73-ac062752c54f" providerId="ADAL" clId="{F919F2F1-AD2E-44DE-BA34-C283ECF6D543}" dt="2024-03-09T18:26:54.451" v="746" actId="47"/>
        <pc:sldMkLst>
          <pc:docMk/>
          <pc:sldMk cId="1844654013" sldId="769"/>
        </pc:sldMkLst>
      </pc:sldChg>
      <pc:sldChg chg="add del">
        <pc:chgData name="TOMMASINI ALBERTO" userId="8c013d22-ceb2-4014-ae73-ac062752c54f" providerId="ADAL" clId="{F919F2F1-AD2E-44DE-BA34-C283ECF6D543}" dt="2024-03-09T18:26:55.457" v="747" actId="47"/>
        <pc:sldMkLst>
          <pc:docMk/>
          <pc:sldMk cId="1292332569" sldId="771"/>
        </pc:sldMkLst>
      </pc:sldChg>
      <pc:sldChg chg="add">
        <pc:chgData name="TOMMASINI ALBERTO" userId="8c013d22-ceb2-4014-ae73-ac062752c54f" providerId="ADAL" clId="{F919F2F1-AD2E-44DE-BA34-C283ECF6D543}" dt="2024-03-09T18:06:38.618" v="636"/>
        <pc:sldMkLst>
          <pc:docMk/>
          <pc:sldMk cId="663501713" sldId="772"/>
        </pc:sldMkLst>
      </pc:sldChg>
      <pc:sldChg chg="add del">
        <pc:chgData name="TOMMASINI ALBERTO" userId="8c013d22-ceb2-4014-ae73-ac062752c54f" providerId="ADAL" clId="{F919F2F1-AD2E-44DE-BA34-C283ECF6D543}" dt="2024-03-09T18:07:57.281" v="641" actId="47"/>
        <pc:sldMkLst>
          <pc:docMk/>
          <pc:sldMk cId="108954473" sldId="773"/>
        </pc:sldMkLst>
      </pc:sldChg>
      <pc:sldChg chg="new del">
        <pc:chgData name="TOMMASINI ALBERTO" userId="8c013d22-ceb2-4014-ae73-ac062752c54f" providerId="ADAL" clId="{F919F2F1-AD2E-44DE-BA34-C283ECF6D543}" dt="2024-03-09T18:23:34.885" v="709" actId="47"/>
        <pc:sldMkLst>
          <pc:docMk/>
          <pc:sldMk cId="2579123360" sldId="773"/>
        </pc:sldMkLst>
      </pc:sldChg>
      <pc:sldChg chg="new del">
        <pc:chgData name="TOMMASINI ALBERTO" userId="8c013d22-ceb2-4014-ae73-ac062752c54f" providerId="ADAL" clId="{F919F2F1-AD2E-44DE-BA34-C283ECF6D543}" dt="2024-03-09T18:30:15.344" v="751" actId="47"/>
        <pc:sldMkLst>
          <pc:docMk/>
          <pc:sldMk cId="2616998426" sldId="773"/>
        </pc:sldMkLst>
      </pc:sldChg>
      <pc:sldChg chg="add">
        <pc:chgData name="TOMMASINI ALBERTO" userId="8c013d22-ceb2-4014-ae73-ac062752c54f" providerId="ADAL" clId="{F919F2F1-AD2E-44DE-BA34-C283ECF6D543}" dt="2024-03-09T18:34:43.075" v="778"/>
        <pc:sldMkLst>
          <pc:docMk/>
          <pc:sldMk cId="3805288998" sldId="773"/>
        </pc:sldMkLst>
      </pc:sldChg>
      <pc:sldChg chg="new del">
        <pc:chgData name="TOMMASINI ALBERTO" userId="8c013d22-ceb2-4014-ae73-ac062752c54f" providerId="ADAL" clId="{F919F2F1-AD2E-44DE-BA34-C283ECF6D543}" dt="2024-03-09T18:10:40.503" v="652" actId="47"/>
        <pc:sldMkLst>
          <pc:docMk/>
          <pc:sldMk cId="4149617188" sldId="773"/>
        </pc:sldMkLst>
      </pc:sldChg>
      <pc:sldChg chg="modSp add del">
        <pc:chgData name="TOMMASINI ALBERTO" userId="8c013d22-ceb2-4014-ae73-ac062752c54f" providerId="ADAL" clId="{F919F2F1-AD2E-44DE-BA34-C283ECF6D543}" dt="2024-03-09T18:57:19.122" v="840" actId="47"/>
        <pc:sldMkLst>
          <pc:docMk/>
          <pc:sldMk cId="1582238013" sldId="774"/>
        </pc:sldMkLst>
        <pc:picChg chg="mod">
          <ac:chgData name="TOMMASINI ALBERTO" userId="8c013d22-ceb2-4014-ae73-ac062752c54f" providerId="ADAL" clId="{F919F2F1-AD2E-44DE-BA34-C283ECF6D543}" dt="2024-03-09T18:57:14.877" v="839" actId="1076"/>
          <ac:picMkLst>
            <pc:docMk/>
            <pc:sldMk cId="1582238013" sldId="774"/>
            <ac:picMk id="22531" creationId="{F97FD650-F7C9-4601-A71A-B16A903B9F09}"/>
          </ac:picMkLst>
        </pc:picChg>
      </pc:sldChg>
      <pc:sldChg chg="delSp modSp add del mod">
        <pc:chgData name="TOMMASINI ALBERTO" userId="8c013d22-ceb2-4014-ae73-ac062752c54f" providerId="ADAL" clId="{F919F2F1-AD2E-44DE-BA34-C283ECF6D543}" dt="2024-03-09T18:56:18.968" v="837" actId="47"/>
        <pc:sldMkLst>
          <pc:docMk/>
          <pc:sldMk cId="2019018493" sldId="774"/>
        </pc:sldMkLst>
        <pc:spChg chg="del">
          <ac:chgData name="TOMMASINI ALBERTO" userId="8c013d22-ceb2-4014-ae73-ac062752c54f" providerId="ADAL" clId="{F919F2F1-AD2E-44DE-BA34-C283ECF6D543}" dt="2024-03-09T18:55:24.261" v="822" actId="478"/>
          <ac:spMkLst>
            <pc:docMk/>
            <pc:sldMk cId="2019018493" sldId="774"/>
            <ac:spMk id="6" creationId="{245DCF09-5361-4C86-B6FB-C0A285709D20}"/>
          </ac:spMkLst>
        </pc:spChg>
        <pc:spChg chg="del">
          <ac:chgData name="TOMMASINI ALBERTO" userId="8c013d22-ceb2-4014-ae73-ac062752c54f" providerId="ADAL" clId="{F919F2F1-AD2E-44DE-BA34-C283ECF6D543}" dt="2024-03-09T18:55:24.261" v="822" actId="478"/>
          <ac:spMkLst>
            <pc:docMk/>
            <pc:sldMk cId="2019018493" sldId="774"/>
            <ac:spMk id="12" creationId="{A9AFFB4A-52CD-43E9-8B6D-2B877BCD261D}"/>
          </ac:spMkLst>
        </pc:spChg>
        <pc:spChg chg="del mod">
          <ac:chgData name="TOMMASINI ALBERTO" userId="8c013d22-ceb2-4014-ae73-ac062752c54f" providerId="ADAL" clId="{F919F2F1-AD2E-44DE-BA34-C283ECF6D543}" dt="2024-03-09T18:55:33.085" v="825" actId="478"/>
          <ac:spMkLst>
            <pc:docMk/>
            <pc:sldMk cId="2019018493" sldId="774"/>
            <ac:spMk id="15" creationId="{67CB6244-03AD-455D-B47C-BD6602D72558}"/>
          </ac:spMkLst>
        </pc:spChg>
        <pc:spChg chg="del">
          <ac:chgData name="TOMMASINI ALBERTO" userId="8c013d22-ceb2-4014-ae73-ac062752c54f" providerId="ADAL" clId="{F919F2F1-AD2E-44DE-BA34-C283ECF6D543}" dt="2024-03-09T18:55:24.261" v="822" actId="478"/>
          <ac:spMkLst>
            <pc:docMk/>
            <pc:sldMk cId="2019018493" sldId="774"/>
            <ac:spMk id="51" creationId="{60125C7B-ECDC-4F04-A120-0113D949175B}"/>
          </ac:spMkLst>
        </pc:spChg>
        <pc:picChg chg="del">
          <ac:chgData name="TOMMASINI ALBERTO" userId="8c013d22-ceb2-4014-ae73-ac062752c54f" providerId="ADAL" clId="{F919F2F1-AD2E-44DE-BA34-C283ECF6D543}" dt="2024-03-09T18:55:24.261" v="822" actId="478"/>
          <ac:picMkLst>
            <pc:docMk/>
            <pc:sldMk cId="2019018493" sldId="774"/>
            <ac:picMk id="3" creationId="{2A9BF8DC-8758-4572-AA4A-D0E53B50F247}"/>
          </ac:picMkLst>
        </pc:picChg>
        <pc:cxnChg chg="del">
          <ac:chgData name="TOMMASINI ALBERTO" userId="8c013d22-ceb2-4014-ae73-ac062752c54f" providerId="ADAL" clId="{F919F2F1-AD2E-44DE-BA34-C283ECF6D543}" dt="2024-03-09T18:55:34.028" v="826" actId="478"/>
          <ac:cxnSpMkLst>
            <pc:docMk/>
            <pc:sldMk cId="2019018493" sldId="774"/>
            <ac:cxnSpMk id="14" creationId="{0420270D-9063-41C3-A636-9D0D83072093}"/>
          </ac:cxnSpMkLst>
        </pc:cxnChg>
        <pc:cxnChg chg="del">
          <ac:chgData name="TOMMASINI ALBERTO" userId="8c013d22-ceb2-4014-ae73-ac062752c54f" providerId="ADAL" clId="{F919F2F1-AD2E-44DE-BA34-C283ECF6D543}" dt="2024-03-09T18:55:24.261" v="822" actId="478"/>
          <ac:cxnSpMkLst>
            <pc:docMk/>
            <pc:sldMk cId="2019018493" sldId="774"/>
            <ac:cxnSpMk id="23" creationId="{66FA5BAD-2B08-46DE-9A25-914AFD2ACA69}"/>
          </ac:cxnSpMkLst>
        </pc:cxnChg>
      </pc:sldChg>
      <pc:sldMasterChg chg="delSldLayout">
        <pc:chgData name="TOMMASINI ALBERTO" userId="8c013d22-ceb2-4014-ae73-ac062752c54f" providerId="ADAL" clId="{F919F2F1-AD2E-44DE-BA34-C283ECF6D543}" dt="2024-03-09T18:23:03.632" v="706" actId="47"/>
        <pc:sldMasterMkLst>
          <pc:docMk/>
          <pc:sldMasterMk cId="2422090938" sldId="2147483648"/>
        </pc:sldMasterMkLst>
        <pc:sldLayoutChg chg="del">
          <pc:chgData name="TOMMASINI ALBERTO" userId="8c013d22-ceb2-4014-ae73-ac062752c54f" providerId="ADAL" clId="{F919F2F1-AD2E-44DE-BA34-C283ECF6D543}" dt="2024-03-09T18:14:54.127" v="657" actId="2696"/>
          <pc:sldLayoutMkLst>
            <pc:docMk/>
            <pc:sldMasterMk cId="2422090938" sldId="2147483648"/>
            <pc:sldLayoutMk cId="3202163138" sldId="2147483660"/>
          </pc:sldLayoutMkLst>
        </pc:sldLayoutChg>
        <pc:sldLayoutChg chg="del">
          <pc:chgData name="TOMMASINI ALBERTO" userId="8c013d22-ceb2-4014-ae73-ac062752c54f" providerId="ADAL" clId="{F919F2F1-AD2E-44DE-BA34-C283ECF6D543}" dt="2024-03-09T18:23:03.632" v="706" actId="47"/>
          <pc:sldLayoutMkLst>
            <pc:docMk/>
            <pc:sldMasterMk cId="2422090938" sldId="2147483648"/>
            <pc:sldLayoutMk cId="3991683125"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09/03/2024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it.wikipedia.org/wiki/Disturbo_depressivo" TargetMode="External"/><Relationship Id="rId3" Type="http://schemas.openxmlformats.org/officeDocument/2006/relationships/hyperlink" Target="https://it.wikipedia.org/w/index.php?title=Dottor_Bartch&amp;action=edit&amp;redlink=1" TargetMode="External"/><Relationship Id="rId7" Type="http://schemas.openxmlformats.org/officeDocument/2006/relationships/hyperlink" Target="https://it.wikipedia.org/wiki/Complesso_di_inferiorit%C3%A0"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it.wikipedia.org/wiki/Universit%C3%A0_di_medicina_di_Vienna" TargetMode="External"/><Relationship Id="rId5" Type="http://schemas.openxmlformats.org/officeDocument/2006/relationships/hyperlink" Target="https://it.wikipedia.org/wiki/Ipoclorito_di_calcio" TargetMode="External"/><Relationship Id="rId4" Type="http://schemas.openxmlformats.org/officeDocument/2006/relationships/hyperlink" Target="https://it.wikipedia.org/wiki/Rivoluzione_industriale" TargetMode="External"/><Relationship Id="rId9" Type="http://schemas.openxmlformats.org/officeDocument/2006/relationships/hyperlink" Target="https://it.wikipedia.org/wiki/Louis_Pasteu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Franklin_D._Roosevel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78565D1-2A98-4B57-80A1-6D9F7AB375B8}" type="slidenum">
              <a:rPr lang="it-IT" smtClean="0"/>
              <a:t>3</a:t>
            </a:fld>
            <a:endParaRPr lang="it-IT"/>
          </a:p>
        </p:txBody>
      </p:sp>
    </p:spTree>
    <p:extLst>
      <p:ext uri="{BB962C8B-B14F-4D97-AF65-F5344CB8AC3E}">
        <p14:creationId xmlns:p14="http://schemas.microsoft.com/office/powerpoint/2010/main" val="384211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47</a:t>
            </a:fld>
            <a:endParaRPr lang="it-IT"/>
          </a:p>
        </p:txBody>
      </p:sp>
    </p:spTree>
    <p:extLst>
      <p:ext uri="{BB962C8B-B14F-4D97-AF65-F5344CB8AC3E}">
        <p14:creationId xmlns:p14="http://schemas.microsoft.com/office/powerpoint/2010/main" val="4179062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a:extLst>
              <a:ext uri="{FF2B5EF4-FFF2-40B4-BE49-F238E27FC236}">
                <a16:creationId xmlns:a16="http://schemas.microsoft.com/office/drawing/2014/main" id="{E68B0CA7-F4E3-4688-AB2A-BF81BFB7ECA5}"/>
              </a:ext>
            </a:extLst>
          </p:cNvPr>
          <p:cNvSpPr>
            <a:spLocks noGrp="1" noRot="1" noChangeAspect="1" noChangeArrowheads="1" noTextEdit="1"/>
          </p:cNvSpPr>
          <p:nvPr>
            <p:ph type="sldImg"/>
          </p:nvPr>
        </p:nvSpPr>
        <p:spPr bwMode="auto">
          <a:xfrm>
            <a:off x="-16983075" y="-11796713"/>
            <a:ext cx="22121813" cy="12444413"/>
          </a:xfrm>
          <a:solidFill>
            <a:srgbClr val="FFFFFF"/>
          </a:solidFill>
          <a:ln>
            <a:solidFill>
              <a:srgbClr val="000000"/>
            </a:solidFill>
            <a:miter lim="800000"/>
            <a:headEnd/>
            <a:tailEnd/>
          </a:ln>
        </p:spPr>
      </p:sp>
      <p:sp>
        <p:nvSpPr>
          <p:cNvPr id="84995" name="Rectangle 2">
            <a:extLst>
              <a:ext uri="{FF2B5EF4-FFF2-40B4-BE49-F238E27FC236}">
                <a16:creationId xmlns:a16="http://schemas.microsoft.com/office/drawing/2014/main" id="{FFFEE92B-A9AE-4647-AE32-6253C345EDE7}"/>
              </a:ext>
            </a:extLst>
          </p:cNvPr>
          <p:cNvSpPr>
            <a:spLocks noGrp="1" noChangeArrowheads="1"/>
          </p:cNvSpPr>
          <p:nvPr>
            <p:ph type="body" idx="1"/>
          </p:nvPr>
        </p:nvSpPr>
        <p:spPr bwMode="auto">
          <a:xfrm>
            <a:off x="685800" y="4343400"/>
            <a:ext cx="5437188"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it-IT" altLang="it-IT">
              <a:ea typeface="MS PGothic" panose="020B0600070205080204" pitchFamily="34" charset="-128"/>
            </a:endParaRPr>
          </a:p>
        </p:txBody>
      </p:sp>
    </p:spTree>
    <p:extLst>
      <p:ext uri="{BB962C8B-B14F-4D97-AF65-F5344CB8AC3E}">
        <p14:creationId xmlns:p14="http://schemas.microsoft.com/office/powerpoint/2010/main" val="276731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3A3A3A"/>
                </a:solidFill>
                <a:effectLst/>
                <a:latin typeface="Open Sans" panose="020B0606030504020204" pitchFamily="34" charset="0"/>
              </a:rPr>
              <a:t>Il suo amico</a:t>
            </a:r>
            <a:r>
              <a:rPr lang="it-IT" b="0" i="1" dirty="0">
                <a:solidFill>
                  <a:srgbClr val="3A3A3A"/>
                </a:solidFill>
                <a:effectLst/>
                <a:latin typeface="Open Sans" panose="020B0606030504020204" pitchFamily="34" charset="0"/>
              </a:rPr>
              <a:t> Jakob </a:t>
            </a:r>
            <a:r>
              <a:rPr lang="it-IT" b="0" i="1" dirty="0" err="1">
                <a:solidFill>
                  <a:srgbClr val="3A3A3A"/>
                </a:solidFill>
                <a:effectLst/>
                <a:latin typeface="Open Sans" panose="020B0606030504020204" pitchFamily="34" charset="0"/>
              </a:rPr>
              <a:t>Kolletschka</a:t>
            </a:r>
            <a:r>
              <a:rPr lang="it-IT" b="0" i="0" dirty="0">
                <a:solidFill>
                  <a:srgbClr val="3A3A3A"/>
                </a:solidFill>
                <a:effectLst/>
                <a:latin typeface="Open Sans" panose="020B0606030504020204" pitchFamily="34" charset="0"/>
              </a:rPr>
              <a:t> morì per avvelenamento del sangue dopo aver riportato un taglio durante una autopsia; </a:t>
            </a:r>
            <a:r>
              <a:rPr lang="it-IT" b="0" i="0" dirty="0" err="1">
                <a:solidFill>
                  <a:srgbClr val="3A3A3A"/>
                </a:solidFill>
                <a:effectLst/>
                <a:latin typeface="Open Sans" panose="020B0606030504020204" pitchFamily="34" charset="0"/>
              </a:rPr>
              <a:t>Semmelweis</a:t>
            </a:r>
            <a:r>
              <a:rPr lang="it-IT" b="0" i="0" dirty="0">
                <a:solidFill>
                  <a:srgbClr val="3A3A3A"/>
                </a:solidFill>
                <a:effectLst/>
                <a:latin typeface="Open Sans" panose="020B0606030504020204" pitchFamily="34" charset="0"/>
              </a:rPr>
              <a:t> riscontrò che le lesioni sull’amico erano simili a quelle delle vittime della febbre, questo, fece ipotizzare che “</a:t>
            </a:r>
            <a:r>
              <a:rPr lang="it-IT" b="0" i="1" dirty="0">
                <a:solidFill>
                  <a:srgbClr val="3A3A3A"/>
                </a:solidFill>
                <a:effectLst/>
                <a:latin typeface="Open Sans" panose="020B0606030504020204" pitchFamily="34" charset="0"/>
              </a:rPr>
              <a:t>qualcosa</a:t>
            </a:r>
            <a:r>
              <a:rPr lang="it-IT" b="0" i="0" dirty="0">
                <a:solidFill>
                  <a:srgbClr val="3A3A3A"/>
                </a:solidFill>
                <a:effectLst/>
                <a:latin typeface="Open Sans" panose="020B0606030504020204" pitchFamily="34" charset="0"/>
              </a:rPr>
              <a:t>” proveniente dai cadaveri infettava le donne partorienti.</a:t>
            </a:r>
          </a:p>
          <a:p>
            <a:r>
              <a:rPr lang="it-IT" b="0" i="0" dirty="0">
                <a:solidFill>
                  <a:srgbClr val="202122"/>
                </a:solidFill>
                <a:effectLst/>
                <a:latin typeface="Arial" panose="020B0604020202020204" pitchFamily="34" charset="0"/>
              </a:rPr>
              <a:t> il numero delle morti era di molto superiore nella clinica di Klein che non nella seconda divisione diretta dal </a:t>
            </a:r>
            <a:r>
              <a:rPr lang="it-IT" b="0" i="0" u="none" strike="noStrike" dirty="0">
                <a:solidFill>
                  <a:srgbClr val="BA0000"/>
                </a:solidFill>
                <a:effectLst/>
                <a:latin typeface="Arial" panose="020B0604020202020204" pitchFamily="34" charset="0"/>
                <a:hlinkClick r:id="rId3" tooltip="Dottor Bartch (la pagina non esiste)"/>
              </a:rPr>
              <a:t>dottor </a:t>
            </a:r>
            <a:r>
              <a:rPr lang="it-IT" b="0" i="0" u="none" strike="noStrike" dirty="0" err="1">
                <a:solidFill>
                  <a:srgbClr val="BA0000"/>
                </a:solidFill>
                <a:effectLst/>
                <a:latin typeface="Arial" panose="020B0604020202020204" pitchFamily="34" charset="0"/>
                <a:hlinkClick r:id="rId3" tooltip="Dottor Bartch (la pagina non esiste)"/>
              </a:rPr>
              <a:t>Bartch</a:t>
            </a:r>
            <a:r>
              <a:rPr lang="it-IT" b="0" i="0" dirty="0">
                <a:solidFill>
                  <a:srgbClr val="202122"/>
                </a:solidFill>
                <a:effectLst/>
                <a:latin typeface="Arial" panose="020B0604020202020204" pitchFamily="34" charset="0"/>
              </a:rPr>
              <a:t>, dove a far partorire le donne erano le ostetriche.</a:t>
            </a:r>
          </a:p>
          <a:p>
            <a:r>
              <a:rPr lang="it-IT" b="0" i="0" dirty="0">
                <a:solidFill>
                  <a:srgbClr val="202122"/>
                </a:solidFill>
                <a:effectLst/>
                <a:latin typeface="Arial" panose="020B0604020202020204" pitchFamily="34" charset="0"/>
              </a:rPr>
              <a:t>La sua prima ipotesi fu l'aria mefitica delle città che, essendo in piena </a:t>
            </a:r>
            <a:r>
              <a:rPr lang="it-IT" b="0" i="0" u="none" strike="noStrike" dirty="0">
                <a:solidFill>
                  <a:srgbClr val="0645AD"/>
                </a:solidFill>
                <a:effectLst/>
                <a:latin typeface="Arial" panose="020B0604020202020204" pitchFamily="34" charset="0"/>
                <a:hlinkClick r:id="rId4" tooltip="Rivoluzione industriale"/>
              </a:rPr>
              <a:t>rivoluzione industriale</a:t>
            </a:r>
            <a:r>
              <a:rPr lang="it-IT" b="0" i="0" dirty="0">
                <a:solidFill>
                  <a:srgbClr val="202122"/>
                </a:solidFill>
                <a:effectLst/>
                <a:latin typeface="Arial" panose="020B0604020202020204" pitchFamily="34" charset="0"/>
              </a:rPr>
              <a:t>, non era molto salubre. Raccolse così dati sulla mortalità delle puerpere per febbre in città, in campagna ed in ospedale. La mortalità era maggiore in ospedale, quindi l'ipotesi non trovò conferma. La sua seconda ipotesi fu che le puerpere morissero di autosuggestione a causa del prete della cappella dell'ospedale che, per dare l'estrema unzione, passava scampanellando per i corridoi. Costrinse quindi il parroco a non usare più la campanella, ma le morti rimasero costanti. Infine ebbe l'intuizione che risolse il problema.</a:t>
            </a:r>
          </a:p>
          <a:p>
            <a:r>
              <a:rPr lang="it-IT" b="0" i="0" dirty="0">
                <a:solidFill>
                  <a:srgbClr val="202122"/>
                </a:solidFill>
                <a:effectLst/>
                <a:latin typeface="Arial" panose="020B0604020202020204" pitchFamily="34" charset="0"/>
              </a:rPr>
              <a:t>Era una teoria sconvolgente per i tempi. Per dimostrarla il giovane </a:t>
            </a:r>
            <a:r>
              <a:rPr lang="it-IT" b="0" i="0" dirty="0" err="1">
                <a:solidFill>
                  <a:srgbClr val="202122"/>
                </a:solidFill>
                <a:effectLst/>
                <a:latin typeface="Arial" panose="020B0604020202020204" pitchFamily="34" charset="0"/>
              </a:rPr>
              <a:t>Semmelweis</a:t>
            </a:r>
            <a:r>
              <a:rPr lang="it-IT" b="0" i="0" dirty="0">
                <a:solidFill>
                  <a:srgbClr val="202122"/>
                </a:solidFill>
                <a:effectLst/>
                <a:latin typeface="Arial" panose="020B0604020202020204" pitchFamily="34" charset="0"/>
              </a:rPr>
              <a:t> mise in atto una banale disposizione: tutti coloro che entravano nel Padiglione I sarebbero stati obbligati a lavarsi le mani con una soluzione di cloruro di calce (</a:t>
            </a:r>
            <a:r>
              <a:rPr lang="it-IT" b="0" i="0" u="none" strike="noStrike" dirty="0">
                <a:solidFill>
                  <a:srgbClr val="0645AD"/>
                </a:solidFill>
                <a:effectLst/>
                <a:latin typeface="Arial" panose="020B0604020202020204" pitchFamily="34" charset="0"/>
                <a:hlinkClick r:id="rId5" tooltip="Ipoclorito di calcio"/>
              </a:rPr>
              <a:t>ipoclorito di calcio</a:t>
            </a:r>
            <a:r>
              <a:rPr lang="it-IT" b="0" i="0" dirty="0">
                <a:solidFill>
                  <a:srgbClr val="202122"/>
                </a:solidFill>
                <a:effectLst/>
                <a:latin typeface="Arial" panose="020B0604020202020204" pitchFamily="34" charset="0"/>
              </a:rPr>
              <a:t>). A questo aggiunse la disposizione che per tutte le partorienti si cambiassero le lenzuola sporche con altre pulite. I fatti gli diedero immediatamente ragione. Era il maggio 1847.</a:t>
            </a:r>
          </a:p>
          <a:p>
            <a:r>
              <a:rPr lang="it-IT" b="0" i="0" dirty="0">
                <a:solidFill>
                  <a:srgbClr val="202122"/>
                </a:solidFill>
                <a:effectLst/>
                <a:latin typeface="Arial" panose="020B0604020202020204" pitchFamily="34" charset="0"/>
              </a:rPr>
              <a:t>A causa dell'ostilità mostrata dai medici della "</a:t>
            </a:r>
            <a:r>
              <a:rPr lang="it-IT" b="0" i="0" u="none" strike="noStrike" dirty="0">
                <a:solidFill>
                  <a:srgbClr val="0645AD"/>
                </a:solidFill>
                <a:effectLst/>
                <a:latin typeface="Arial" panose="020B0604020202020204" pitchFamily="34" charset="0"/>
                <a:hlinkClick r:id="rId6" tooltip="Università di medicina di Vienna"/>
              </a:rPr>
              <a:t>Scuola viennese</a:t>
            </a:r>
            <a:r>
              <a:rPr lang="it-IT" b="0" i="0" dirty="0">
                <a:solidFill>
                  <a:srgbClr val="202122"/>
                </a:solidFill>
                <a:effectLst/>
                <a:latin typeface="Arial" panose="020B0604020202020204" pitchFamily="34" charset="0"/>
              </a:rPr>
              <a:t>" nei confronti della sua teoria, </a:t>
            </a:r>
            <a:r>
              <a:rPr lang="it-IT" b="0" i="0" dirty="0" err="1">
                <a:solidFill>
                  <a:srgbClr val="202122"/>
                </a:solidFill>
                <a:effectLst/>
                <a:latin typeface="Arial" panose="020B0604020202020204" pitchFamily="34" charset="0"/>
              </a:rPr>
              <a:t>Semmelweis</a:t>
            </a:r>
            <a:r>
              <a:rPr lang="it-IT" b="0" i="0" dirty="0">
                <a:solidFill>
                  <a:srgbClr val="202122"/>
                </a:solidFill>
                <a:effectLst/>
                <a:latin typeface="Arial" panose="020B0604020202020204" pitchFamily="34" charset="0"/>
              </a:rPr>
              <a:t> si lasciò opprimere sempre di più da </a:t>
            </a:r>
            <a:r>
              <a:rPr lang="it-IT" b="0" i="0" u="none" strike="noStrike" dirty="0">
                <a:solidFill>
                  <a:srgbClr val="0645AD"/>
                </a:solidFill>
                <a:effectLst/>
                <a:latin typeface="Arial" panose="020B0604020202020204" pitchFamily="34" charset="0"/>
                <a:hlinkClick r:id="rId7" tooltip="Complesso di inferiorità"/>
              </a:rPr>
              <a:t>complessi d'inferiorità</a:t>
            </a:r>
            <a:r>
              <a:rPr lang="it-IT" b="0" i="0" dirty="0">
                <a:solidFill>
                  <a:srgbClr val="202122"/>
                </a:solidFill>
                <a:effectLst/>
                <a:latin typeface="Arial" panose="020B0604020202020204" pitchFamily="34" charset="0"/>
              </a:rPr>
              <a:t> e cadde in </a:t>
            </a:r>
            <a:r>
              <a:rPr lang="it-IT" b="0" i="0" u="none" strike="noStrike" dirty="0">
                <a:solidFill>
                  <a:srgbClr val="0645AD"/>
                </a:solidFill>
                <a:effectLst/>
                <a:latin typeface="Arial" panose="020B0604020202020204" pitchFamily="34" charset="0"/>
                <a:hlinkClick r:id="rId8" tooltip="Disturbo depressivo"/>
              </a:rPr>
              <a:t>depressione</a:t>
            </a:r>
            <a:r>
              <a:rPr lang="it-IT" b="0" i="0" dirty="0">
                <a:solidFill>
                  <a:srgbClr val="202122"/>
                </a:solidFill>
                <a:effectLst/>
                <a:latin typeface="Arial" panose="020B0604020202020204" pitchFamily="34" charset="0"/>
              </a:rPr>
              <a:t>. Ci vollero molti anni prima che la scoperta di </a:t>
            </a:r>
            <a:r>
              <a:rPr lang="it-IT" b="0" i="0" dirty="0" err="1">
                <a:solidFill>
                  <a:srgbClr val="202122"/>
                </a:solidFill>
                <a:effectLst/>
                <a:latin typeface="Arial" panose="020B0604020202020204" pitchFamily="34" charset="0"/>
              </a:rPr>
              <a:t>Semmelweis</a:t>
            </a:r>
            <a:r>
              <a:rPr lang="it-IT" b="0" i="0" dirty="0">
                <a:solidFill>
                  <a:srgbClr val="202122"/>
                </a:solidFill>
                <a:effectLst/>
                <a:latin typeface="Arial" panose="020B0604020202020204" pitchFamily="34" charset="0"/>
              </a:rPr>
              <a:t> venisse accettata e applicata in modo generalizzato: la dimostrazione della contaminazione batterica fu data da </a:t>
            </a:r>
            <a:r>
              <a:rPr lang="it-IT" b="0" i="0" u="none" strike="noStrike" dirty="0">
                <a:solidFill>
                  <a:srgbClr val="0645AD"/>
                </a:solidFill>
                <a:effectLst/>
                <a:latin typeface="Arial" panose="020B0604020202020204" pitchFamily="34" charset="0"/>
                <a:hlinkClick r:id="rId9" tooltip="Louis Pasteur"/>
              </a:rPr>
              <a:t>Pasteur</a:t>
            </a:r>
            <a:r>
              <a:rPr lang="it-IT" b="0" i="0" dirty="0">
                <a:solidFill>
                  <a:srgbClr val="202122"/>
                </a:solidFill>
                <a:effectLst/>
                <a:latin typeface="Arial" panose="020B0604020202020204" pitchFamily="34" charset="0"/>
              </a:rPr>
              <a:t> solo nel 1864. Prima di allora le scoperte di </a:t>
            </a:r>
            <a:r>
              <a:rPr lang="it-IT" b="0" i="0" dirty="0" err="1">
                <a:solidFill>
                  <a:srgbClr val="202122"/>
                </a:solidFill>
                <a:effectLst/>
                <a:latin typeface="Arial" panose="020B0604020202020204" pitchFamily="34" charset="0"/>
              </a:rPr>
              <a:t>Semmelweis</a:t>
            </a:r>
            <a:r>
              <a:rPr lang="it-IT" b="0" i="0" dirty="0">
                <a:solidFill>
                  <a:srgbClr val="202122"/>
                </a:solidFill>
                <a:effectLst/>
                <a:latin typeface="Arial" panose="020B0604020202020204" pitchFamily="34" charset="0"/>
              </a:rPr>
              <a:t> vennero screditate e, nonostante i risultati positivi, fu licenziato dall'ospedale di Vienna per aver dato disposizioni senza esserne autorizzato e di conseguenza le morti per infezione aumentarono nuovamente.</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6</a:t>
            </a:fld>
            <a:endParaRPr lang="it-IT"/>
          </a:p>
        </p:txBody>
      </p:sp>
    </p:spTree>
    <p:extLst>
      <p:ext uri="{BB962C8B-B14F-4D97-AF65-F5344CB8AC3E}">
        <p14:creationId xmlns:p14="http://schemas.microsoft.com/office/powerpoint/2010/main" val="176206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AE5099A0-D3B2-4BE9-B75C-85F1529458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324126-699E-405C-9B43-692BC852B9DE}" type="slidenum">
              <a:rPr lang="it-IT" altLang="en-US" smtClean="0"/>
              <a:pPr>
                <a:spcBef>
                  <a:spcPct val="0"/>
                </a:spcBef>
              </a:pPr>
              <a:t>11</a:t>
            </a:fld>
            <a:endParaRPr lang="it-IT" altLang="en-US"/>
          </a:p>
        </p:txBody>
      </p:sp>
      <p:sp>
        <p:nvSpPr>
          <p:cNvPr id="5123" name="Rectangle 2">
            <a:extLst>
              <a:ext uri="{FF2B5EF4-FFF2-40B4-BE49-F238E27FC236}">
                <a16:creationId xmlns:a16="http://schemas.microsoft.com/office/drawing/2014/main" id="{C647AB76-E310-47D6-9D2B-192AD4F75E23}"/>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80647450-2F1C-46FC-BDC4-7A156C0C27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1ADFF73-ACDD-F42D-C716-972F635204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09A4E13-4962-49FD-9F7B-31A8133E9511}" type="slidenum">
              <a:rPr lang="it-IT" altLang="en-US" sz="1200">
                <a:latin typeface="Arial" panose="020B0604020202020204" pitchFamily="34" charset="0"/>
              </a:rPr>
              <a:pPr eaLnBrk="1" hangingPunct="1"/>
              <a:t>25</a:t>
            </a:fld>
            <a:endParaRPr lang="it-IT" altLang="en-US" sz="1200">
              <a:latin typeface="Arial" panose="020B0604020202020204" pitchFamily="34" charset="0"/>
            </a:endParaRPr>
          </a:p>
        </p:txBody>
      </p:sp>
      <p:sp>
        <p:nvSpPr>
          <p:cNvPr id="79875" name="Rectangle 2">
            <a:extLst>
              <a:ext uri="{FF2B5EF4-FFF2-40B4-BE49-F238E27FC236}">
                <a16:creationId xmlns:a16="http://schemas.microsoft.com/office/drawing/2014/main" id="{34306147-F6C0-D893-35D6-3FF541DD3D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a:extLst>
              <a:ext uri="{FF2B5EF4-FFF2-40B4-BE49-F238E27FC236}">
                <a16:creationId xmlns:a16="http://schemas.microsoft.com/office/drawing/2014/main" id="{FCBE8060-900A-8EAB-91D1-01512DA03E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97D6F6B-5002-4997-EC34-A472892390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D740B6B-0214-4200-A91A-844BD44E65FC}" type="slidenum">
              <a:rPr lang="it-IT" altLang="en-US" sz="1200">
                <a:latin typeface="Arial" panose="020B0604020202020204" pitchFamily="34" charset="0"/>
              </a:rPr>
              <a:pPr eaLnBrk="1" hangingPunct="1"/>
              <a:t>26</a:t>
            </a:fld>
            <a:endParaRPr lang="it-IT" altLang="en-US" sz="1200">
              <a:latin typeface="Arial" panose="020B0604020202020204" pitchFamily="34" charset="0"/>
            </a:endParaRPr>
          </a:p>
        </p:txBody>
      </p:sp>
      <p:sp>
        <p:nvSpPr>
          <p:cNvPr id="81923" name="Rectangle 2">
            <a:extLst>
              <a:ext uri="{FF2B5EF4-FFF2-40B4-BE49-F238E27FC236}">
                <a16:creationId xmlns:a16="http://schemas.microsoft.com/office/drawing/2014/main" id="{0BA7212E-B08E-D6E1-B467-FAE288E37F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a:extLst>
              <a:ext uri="{FF2B5EF4-FFF2-40B4-BE49-F238E27FC236}">
                <a16:creationId xmlns:a16="http://schemas.microsoft.com/office/drawing/2014/main" id="{BF88869C-00BE-9944-30C5-86F90E6D4E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38C2807-4610-CBFF-2779-26BB057364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1747A56-4EBD-49F0-BC98-31A39BADD608}" type="slidenum">
              <a:rPr lang="it-IT" altLang="en-US" sz="1200">
                <a:latin typeface="Arial" panose="020B0604020202020204" pitchFamily="34" charset="0"/>
              </a:rPr>
              <a:pPr eaLnBrk="1" hangingPunct="1"/>
              <a:t>27</a:t>
            </a:fld>
            <a:endParaRPr lang="it-IT" altLang="en-US" sz="1200">
              <a:latin typeface="Arial" panose="020B0604020202020204" pitchFamily="34" charset="0"/>
            </a:endParaRPr>
          </a:p>
        </p:txBody>
      </p:sp>
      <p:sp>
        <p:nvSpPr>
          <p:cNvPr id="88067" name="Rectangle 2">
            <a:extLst>
              <a:ext uri="{FF2B5EF4-FFF2-40B4-BE49-F238E27FC236}">
                <a16:creationId xmlns:a16="http://schemas.microsoft.com/office/drawing/2014/main" id="{CB128C91-9A0B-3831-DB6F-834EBA3DBC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a:extLst>
              <a:ext uri="{FF2B5EF4-FFF2-40B4-BE49-F238E27FC236}">
                <a16:creationId xmlns:a16="http://schemas.microsoft.com/office/drawing/2014/main" id="{D54D3D02-0533-BB71-B351-6EDCED1FDC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9">
            <a:extLst>
              <a:ext uri="{FF2B5EF4-FFF2-40B4-BE49-F238E27FC236}">
                <a16:creationId xmlns:a16="http://schemas.microsoft.com/office/drawing/2014/main" id="{37F04F8D-69D5-4EC8-BA2E-910B725343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63D923-777B-4804-99BD-1C4156D03457}" type="slidenum">
              <a:rPr lang="it-IT" altLang="en-US">
                <a:latin typeface="Times New Roman" panose="02020603050405020304" pitchFamily="18" charset="0"/>
                <a:ea typeface="Arial Unicode MS" pitchFamily="34" charset="-128"/>
              </a:rPr>
              <a:pPr eaLnBrk="1" hangingPunct="1"/>
              <a:t>35</a:t>
            </a:fld>
            <a:endParaRPr lang="it-IT" altLang="en-US">
              <a:latin typeface="Times New Roman" panose="02020603050405020304" pitchFamily="18" charset="0"/>
              <a:ea typeface="Arial Unicode MS" pitchFamily="34" charset="-128"/>
            </a:endParaRPr>
          </a:p>
        </p:txBody>
      </p:sp>
      <p:sp>
        <p:nvSpPr>
          <p:cNvPr id="90115" name="Rectangle 1">
            <a:extLst>
              <a:ext uri="{FF2B5EF4-FFF2-40B4-BE49-F238E27FC236}">
                <a16:creationId xmlns:a16="http://schemas.microsoft.com/office/drawing/2014/main" id="{B67CAEF6-08BC-4807-AE26-4B8049183BB7}"/>
              </a:ext>
            </a:extLst>
          </p:cNvPr>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p:spPr>
      </p:sp>
      <p:sp>
        <p:nvSpPr>
          <p:cNvPr id="90116" name="Text Box 2">
            <a:extLst>
              <a:ext uri="{FF2B5EF4-FFF2-40B4-BE49-F238E27FC236}">
                <a16:creationId xmlns:a16="http://schemas.microsoft.com/office/drawing/2014/main" id="{B4EB49D5-16BC-4EFF-9BB9-A715E6EBCD0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165" tIns="40083" rIns="80165" bIns="4008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21134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BFC4588-AF3D-46F7-8324-ECCE9E41976C}" type="slidenum">
              <a:rPr lang="it-IT" smtClean="0"/>
              <a:t>37</a:t>
            </a:fld>
            <a:endParaRPr lang="it-IT"/>
          </a:p>
        </p:txBody>
      </p:sp>
    </p:spTree>
    <p:extLst>
      <p:ext uri="{BB962C8B-B14F-4D97-AF65-F5344CB8AC3E}">
        <p14:creationId xmlns:p14="http://schemas.microsoft.com/office/powerpoint/2010/main" val="3341840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dirty="0">
                <a:solidFill>
                  <a:srgbClr val="3366CC"/>
                </a:solidFill>
                <a:effectLst/>
                <a:latin typeface="Arial" panose="020B0604020202020204" pitchFamily="34" charset="0"/>
                <a:hlinkClick r:id="rId3"/>
              </a:rPr>
              <a:t>Franklin D. Roosevelt</a:t>
            </a:r>
            <a:r>
              <a:rPr lang="en-US" b="0" i="0" dirty="0">
                <a:solidFill>
                  <a:srgbClr val="202122"/>
                </a:solidFill>
                <a:effectLst/>
                <a:latin typeface="Arial" panose="020B0604020202020204" pitchFamily="34" charset="0"/>
              </a:rPr>
              <a:t> in 1938 - </a:t>
            </a:r>
            <a:r>
              <a:rPr lang="en-US" b="0" i="0" dirty="0" err="1">
                <a:solidFill>
                  <a:srgbClr val="202122"/>
                </a:solidFill>
                <a:effectLst/>
                <a:latin typeface="Arial" panose="020B0604020202020204" pitchFamily="34" charset="0"/>
              </a:rPr>
              <a:t>poliomielite</a:t>
            </a:r>
            <a:endParaRPr lang="it-IT" dirty="0"/>
          </a:p>
        </p:txBody>
      </p:sp>
      <p:sp>
        <p:nvSpPr>
          <p:cNvPr id="4" name="Slide Number Placeholder 3"/>
          <p:cNvSpPr>
            <a:spLocks noGrp="1"/>
          </p:cNvSpPr>
          <p:nvPr>
            <p:ph type="sldNum" sz="quarter" idx="5"/>
          </p:nvPr>
        </p:nvSpPr>
        <p:spPr/>
        <p:txBody>
          <a:bodyPr/>
          <a:lstStyle/>
          <a:p>
            <a:fld id="{29D2CAB6-D684-400A-8C5A-E639F819995F}" type="slidenum">
              <a:rPr lang="it-IT" smtClean="0"/>
              <a:t>45</a:t>
            </a:fld>
            <a:endParaRPr lang="it-IT"/>
          </a:p>
        </p:txBody>
      </p:sp>
    </p:spTree>
    <p:extLst>
      <p:ext uri="{BB962C8B-B14F-4D97-AF65-F5344CB8AC3E}">
        <p14:creationId xmlns:p14="http://schemas.microsoft.com/office/powerpoint/2010/main" val="224143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09/03/2024</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09/03/2024</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content.nejm.org/content/vol347/issue15/images/large/09f2.jpeg"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qz.com/787385/the-history-of-polio-in-new-york-includes-unnecessarily-killing-72000-cats-and-8000-dogs/" TargetMode="External"/><Relationship Id="rId5" Type="http://schemas.openxmlformats.org/officeDocument/2006/relationships/image" Target="../media/image60.jp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2C03A-9E25-4CCE-B3DD-889CE17FFACC}"/>
              </a:ext>
            </a:extLst>
          </p:cNvPr>
          <p:cNvSpPr txBox="1"/>
          <p:nvPr/>
        </p:nvSpPr>
        <p:spPr>
          <a:xfrm>
            <a:off x="364383" y="2623327"/>
            <a:ext cx="10777268" cy="1446550"/>
          </a:xfrm>
          <a:prstGeom prst="rect">
            <a:avLst/>
          </a:prstGeom>
          <a:noFill/>
        </p:spPr>
        <p:txBody>
          <a:bodyPr wrap="square" rtlCol="0">
            <a:spAutoFit/>
          </a:bodyPr>
          <a:lstStyle/>
          <a:p>
            <a:r>
              <a:rPr lang="it-IT" sz="8800" dirty="0">
                <a:solidFill>
                  <a:srgbClr val="0070C0"/>
                </a:solidFill>
              </a:rPr>
              <a:t>Elementi di pediatria</a:t>
            </a:r>
          </a:p>
        </p:txBody>
      </p:sp>
      <p:pic>
        <p:nvPicPr>
          <p:cNvPr id="1026" name="Picture 2">
            <a:extLst>
              <a:ext uri="{FF2B5EF4-FFF2-40B4-BE49-F238E27FC236}">
                <a16:creationId xmlns:a16="http://schemas.microsoft.com/office/drawing/2014/main" id="{5CF55507-D2A3-45A3-AE59-1151A65E0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1600" y="157841"/>
            <a:ext cx="2836094" cy="11549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9898B9D-635B-4FF0-9288-3BC3EFFB0DB3}"/>
              </a:ext>
            </a:extLst>
          </p:cNvPr>
          <p:cNvPicPr>
            <a:picLocks noChangeAspect="1"/>
          </p:cNvPicPr>
          <p:nvPr/>
        </p:nvPicPr>
        <p:blipFill>
          <a:blip r:embed="rId3"/>
          <a:stretch>
            <a:fillRect/>
          </a:stretch>
        </p:blipFill>
        <p:spPr>
          <a:xfrm>
            <a:off x="466029" y="341907"/>
            <a:ext cx="4412295" cy="953410"/>
          </a:xfrm>
          <a:prstGeom prst="rect">
            <a:avLst/>
          </a:prstGeom>
        </p:spPr>
      </p:pic>
      <p:sp>
        <p:nvSpPr>
          <p:cNvPr id="13" name="TextBox 12">
            <a:extLst>
              <a:ext uri="{FF2B5EF4-FFF2-40B4-BE49-F238E27FC236}">
                <a16:creationId xmlns:a16="http://schemas.microsoft.com/office/drawing/2014/main" id="{440542B2-AC1F-4950-9C29-83A019441789}"/>
              </a:ext>
            </a:extLst>
          </p:cNvPr>
          <p:cNvSpPr txBox="1"/>
          <p:nvPr/>
        </p:nvSpPr>
        <p:spPr>
          <a:xfrm>
            <a:off x="3216267" y="1566824"/>
            <a:ext cx="5936295" cy="369332"/>
          </a:xfrm>
          <a:prstGeom prst="rect">
            <a:avLst/>
          </a:prstGeom>
          <a:noFill/>
        </p:spPr>
        <p:txBody>
          <a:bodyPr wrap="square" rtlCol="0">
            <a:spAutoFit/>
          </a:bodyPr>
          <a:lstStyle/>
          <a:p>
            <a:pPr algn="ctr"/>
            <a:r>
              <a:rPr lang="en-US" b="0" i="0" u="none" strike="noStrike" cap="all" dirty="0">
                <a:solidFill>
                  <a:srgbClr val="89B2D2"/>
                </a:solidFill>
                <a:effectLst/>
                <a:latin typeface="Open Sans" panose="020B0606030504020204" pitchFamily="34" charset="0"/>
              </a:rPr>
              <a:t>LAUREA IN SCIENZE DELL'EDUCAZIONE</a:t>
            </a:r>
            <a:endParaRPr lang="en-US" b="0" i="0" dirty="0">
              <a:solidFill>
                <a:srgbClr val="333333"/>
              </a:solidFill>
              <a:effectLst/>
              <a:latin typeface="Open Sans" panose="020B0606030504020204" pitchFamily="34" charset="0"/>
            </a:endParaRPr>
          </a:p>
        </p:txBody>
      </p:sp>
      <p:pic>
        <p:nvPicPr>
          <p:cNvPr id="6" name="Picture 6" descr="logo burlo_colore">
            <a:extLst>
              <a:ext uri="{FF2B5EF4-FFF2-40B4-BE49-F238E27FC236}">
                <a16:creationId xmlns:a16="http://schemas.microsoft.com/office/drawing/2014/main" id="{C3C3638E-8771-9A3C-9AAD-54B9E5456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Università degli studi di Trieste">
            <a:extLst>
              <a:ext uri="{FF2B5EF4-FFF2-40B4-BE49-F238E27FC236}">
                <a16:creationId xmlns:a16="http://schemas.microsoft.com/office/drawing/2014/main" id="{C67275DD-3F9B-25CB-A9D9-2C75C49A5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61FB8DE-DB15-2F79-62C8-E930175DF024}"/>
              </a:ext>
            </a:extLst>
          </p:cNvPr>
          <p:cNvPicPr>
            <a:picLocks noChangeAspect="1"/>
          </p:cNvPicPr>
          <p:nvPr/>
        </p:nvPicPr>
        <p:blipFill>
          <a:blip r:embed="rId6"/>
          <a:stretch>
            <a:fillRect/>
          </a:stretch>
        </p:blipFill>
        <p:spPr>
          <a:xfrm>
            <a:off x="4425614" y="5371364"/>
            <a:ext cx="142283" cy="1144729"/>
          </a:xfrm>
          <a:prstGeom prst="rect">
            <a:avLst/>
          </a:prstGeom>
        </p:spPr>
      </p:pic>
      <p:cxnSp>
        <p:nvCxnSpPr>
          <p:cNvPr id="11" name="Straight Connector 10">
            <a:extLst>
              <a:ext uri="{FF2B5EF4-FFF2-40B4-BE49-F238E27FC236}">
                <a16:creationId xmlns:a16="http://schemas.microsoft.com/office/drawing/2014/main" id="{D461F8CE-0CDA-7BE7-6321-0EC47701D87E}"/>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3BAABB-2CA4-8439-FCFE-0B5D658220B8}"/>
              </a:ext>
            </a:extLst>
          </p:cNvPr>
          <p:cNvCxnSpPr/>
          <p:nvPr/>
        </p:nvCxnSpPr>
        <p:spPr>
          <a:xfrm>
            <a:off x="364383" y="2029101"/>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F8930BA-7193-AA7C-45BB-F41E19C55E1D}"/>
              </a:ext>
            </a:extLst>
          </p:cNvPr>
          <p:cNvSpPr txBox="1"/>
          <p:nvPr/>
        </p:nvSpPr>
        <p:spPr>
          <a:xfrm>
            <a:off x="4154589" y="4306237"/>
            <a:ext cx="3882822" cy="646331"/>
          </a:xfrm>
          <a:prstGeom prst="rect">
            <a:avLst/>
          </a:prstGeom>
          <a:noFill/>
        </p:spPr>
        <p:txBody>
          <a:bodyPr wrap="square" rtlCol="0">
            <a:spAutoFit/>
          </a:bodyPr>
          <a:lstStyle/>
          <a:p>
            <a:pPr algn="ctr"/>
            <a:r>
              <a:rPr lang="it-IT" dirty="0"/>
              <a:t>Prof. Andrea Taddio </a:t>
            </a:r>
            <a:br>
              <a:rPr lang="it-IT" dirty="0"/>
            </a:br>
            <a:r>
              <a:rPr lang="it-IT" dirty="0"/>
              <a:t>Prof. Alberto Tommasini</a:t>
            </a:r>
          </a:p>
        </p:txBody>
      </p:sp>
    </p:spTree>
    <p:extLst>
      <p:ext uri="{BB962C8B-B14F-4D97-AF65-F5344CB8AC3E}">
        <p14:creationId xmlns:p14="http://schemas.microsoft.com/office/powerpoint/2010/main" val="276233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F7378-DAD5-4CAB-AEBF-B227C16AC721}"/>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La febbre</a:t>
            </a:r>
          </a:p>
        </p:txBody>
      </p:sp>
      <p:sp>
        <p:nvSpPr>
          <p:cNvPr id="5" name="TextBox 4">
            <a:extLst>
              <a:ext uri="{FF2B5EF4-FFF2-40B4-BE49-F238E27FC236}">
                <a16:creationId xmlns:a16="http://schemas.microsoft.com/office/drawing/2014/main" id="{C854E331-E2A2-4B12-A346-4D90B5D5CF06}"/>
              </a:ext>
            </a:extLst>
          </p:cNvPr>
          <p:cNvSpPr txBox="1"/>
          <p:nvPr/>
        </p:nvSpPr>
        <p:spPr>
          <a:xfrm>
            <a:off x="467787" y="1065840"/>
            <a:ext cx="6974519" cy="5262979"/>
          </a:xfrm>
          <a:prstGeom prst="rect">
            <a:avLst/>
          </a:prstGeom>
          <a:noFill/>
        </p:spPr>
        <p:txBody>
          <a:bodyPr wrap="square" rtlCol="0">
            <a:spAutoFit/>
          </a:bodyPr>
          <a:lstStyle/>
          <a:p>
            <a:pPr algn="l"/>
            <a:r>
              <a:rPr lang="it-IT" sz="2800" b="0" i="0" u="none" strike="noStrike" baseline="0" dirty="0">
                <a:latin typeface="Garamond" panose="02020404030301010803" pitchFamily="18" charset="0"/>
              </a:rPr>
              <a:t>Ciò che mi aveva cacciato dentro il primo, profondo orrore, quando, bambino, ero a letto con la febbre: la Grande Cosa. Si, l’avevo sempre chiamata cosi quando tutti stavano intorno al letto e mi tastavano il polso e mi chiedevano cosa mi avesse spaventato: la Grande Cosa. E quando andavano a chiamare il medico e questi veniva e mi parlava, allora io lo pregavo che soltanto mandasse via la Grande Cosa, tutto il resto era niente. Ma anch’egli era come gli altri. Non poteva levarla via, sebbene allora io fossi piccolo e dovesse riuscire facile aiutarmi.</a:t>
            </a:r>
            <a:endParaRPr lang="it-IT" sz="2800" dirty="0"/>
          </a:p>
        </p:txBody>
      </p:sp>
      <p:pic>
        <p:nvPicPr>
          <p:cNvPr id="7170" name="Picture 2" descr="I quaderni di Malte Laurids Brigge - Rainer Maria Rilke - copertina">
            <a:extLst>
              <a:ext uri="{FF2B5EF4-FFF2-40B4-BE49-F238E27FC236}">
                <a16:creationId xmlns:a16="http://schemas.microsoft.com/office/drawing/2014/main" id="{0E24D4D1-588B-4F5D-A2E8-9CF5674AF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433" y="1139938"/>
            <a:ext cx="2882522" cy="457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428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6AF76-89CF-8A9C-FFB9-927C6945B5E5}"/>
              </a:ext>
            </a:extLst>
          </p:cNvPr>
          <p:cNvPicPr>
            <a:picLocks noChangeAspect="1"/>
          </p:cNvPicPr>
          <p:nvPr/>
        </p:nvPicPr>
        <p:blipFill>
          <a:blip r:embed="rId3"/>
          <a:stretch>
            <a:fillRect/>
          </a:stretch>
        </p:blipFill>
        <p:spPr>
          <a:xfrm>
            <a:off x="4625179" y="2334872"/>
            <a:ext cx="4288408" cy="3642363"/>
          </a:xfrm>
          <a:prstGeom prst="rect">
            <a:avLst/>
          </a:prstGeom>
        </p:spPr>
      </p:pic>
      <p:sp>
        <p:nvSpPr>
          <p:cNvPr id="4099" name="Text Box 3">
            <a:extLst>
              <a:ext uri="{FF2B5EF4-FFF2-40B4-BE49-F238E27FC236}">
                <a16:creationId xmlns:a16="http://schemas.microsoft.com/office/drawing/2014/main" id="{AC277769-DC55-442C-824D-019C23824074}"/>
              </a:ext>
            </a:extLst>
          </p:cNvPr>
          <p:cNvSpPr txBox="1">
            <a:spLocks noChangeArrowheads="1"/>
          </p:cNvSpPr>
          <p:nvPr/>
        </p:nvSpPr>
        <p:spPr bwMode="auto">
          <a:xfrm>
            <a:off x="4203701" y="207963"/>
            <a:ext cx="340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a:solidFill>
                  <a:schemeClr val="bg1"/>
                </a:solidFill>
              </a:rPr>
              <a:t>FEBBRE E CERVELLO</a:t>
            </a:r>
          </a:p>
        </p:txBody>
      </p:sp>
      <p:sp>
        <p:nvSpPr>
          <p:cNvPr id="22" name="TextBox 21">
            <a:extLst>
              <a:ext uri="{FF2B5EF4-FFF2-40B4-BE49-F238E27FC236}">
                <a16:creationId xmlns:a16="http://schemas.microsoft.com/office/drawing/2014/main" id="{5E9D2CFC-2989-4A36-A93E-5F29CBD54294}"/>
              </a:ext>
            </a:extLst>
          </p:cNvPr>
          <p:cNvSpPr txBox="1"/>
          <p:nvPr/>
        </p:nvSpPr>
        <p:spPr>
          <a:xfrm>
            <a:off x="286252" y="89575"/>
            <a:ext cx="5071909"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Infezioni e febbre</a:t>
            </a:r>
          </a:p>
        </p:txBody>
      </p:sp>
      <p:pic>
        <p:nvPicPr>
          <p:cNvPr id="3" name="Picture 2">
            <a:extLst>
              <a:ext uri="{FF2B5EF4-FFF2-40B4-BE49-F238E27FC236}">
                <a16:creationId xmlns:a16="http://schemas.microsoft.com/office/drawing/2014/main" id="{2A9BF8DC-8758-4572-AA4A-D0E53B50F247}"/>
              </a:ext>
            </a:extLst>
          </p:cNvPr>
          <p:cNvPicPr>
            <a:picLocks noChangeAspect="1"/>
          </p:cNvPicPr>
          <p:nvPr/>
        </p:nvPicPr>
        <p:blipFill>
          <a:blip r:embed="rId4"/>
          <a:stretch>
            <a:fillRect/>
          </a:stretch>
        </p:blipFill>
        <p:spPr>
          <a:xfrm>
            <a:off x="560504" y="3200409"/>
            <a:ext cx="2502294" cy="2267887"/>
          </a:xfrm>
          <a:prstGeom prst="rect">
            <a:avLst/>
          </a:prstGeom>
          <a:ln w="28575">
            <a:solidFill>
              <a:schemeClr val="accent1"/>
            </a:solidFill>
          </a:ln>
        </p:spPr>
      </p:pic>
      <p:sp>
        <p:nvSpPr>
          <p:cNvPr id="6" name="TextBox 5">
            <a:extLst>
              <a:ext uri="{FF2B5EF4-FFF2-40B4-BE49-F238E27FC236}">
                <a16:creationId xmlns:a16="http://schemas.microsoft.com/office/drawing/2014/main" id="{245DCF09-5361-4C86-B6FB-C0A285709D20}"/>
              </a:ext>
            </a:extLst>
          </p:cNvPr>
          <p:cNvSpPr txBox="1"/>
          <p:nvPr/>
        </p:nvSpPr>
        <p:spPr>
          <a:xfrm>
            <a:off x="3169239" y="4652112"/>
            <a:ext cx="1232325" cy="461665"/>
          </a:xfrm>
          <a:prstGeom prst="rect">
            <a:avLst/>
          </a:prstGeom>
          <a:noFill/>
        </p:spPr>
        <p:txBody>
          <a:bodyPr wrap="none" rtlCol="0">
            <a:spAutoFit/>
          </a:bodyPr>
          <a:lstStyle/>
          <a:p>
            <a:r>
              <a:rPr lang="it-IT" sz="2400" b="1" dirty="0"/>
              <a:t>Pirogeni</a:t>
            </a:r>
          </a:p>
        </p:txBody>
      </p:sp>
      <p:pic>
        <p:nvPicPr>
          <p:cNvPr id="1028" name="Picture 4" descr="Immagini Batteri | Vettori Gratuiti, Foto Stock e PSD">
            <a:extLst>
              <a:ext uri="{FF2B5EF4-FFF2-40B4-BE49-F238E27FC236}">
                <a16:creationId xmlns:a16="http://schemas.microsoft.com/office/drawing/2014/main" id="{D6C53AE7-32E9-49DD-A463-5471A426C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45" y="1074314"/>
            <a:ext cx="1898196" cy="189819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B229FE5-4999-48F0-A279-6234C66D4860}"/>
              </a:ext>
            </a:extLst>
          </p:cNvPr>
          <p:cNvSpPr txBox="1"/>
          <p:nvPr/>
        </p:nvSpPr>
        <p:spPr>
          <a:xfrm>
            <a:off x="2249941" y="1189649"/>
            <a:ext cx="1168333" cy="461665"/>
          </a:xfrm>
          <a:prstGeom prst="rect">
            <a:avLst/>
          </a:prstGeom>
          <a:noFill/>
        </p:spPr>
        <p:txBody>
          <a:bodyPr wrap="none" rtlCol="0">
            <a:spAutoFit/>
          </a:bodyPr>
          <a:lstStyle/>
          <a:p>
            <a:r>
              <a:rPr lang="it-IT" sz="2400" b="1" dirty="0"/>
              <a:t>Microbi</a:t>
            </a:r>
          </a:p>
        </p:txBody>
      </p:sp>
      <p:sp>
        <p:nvSpPr>
          <p:cNvPr id="12" name="Arrow: Right 11">
            <a:extLst>
              <a:ext uri="{FF2B5EF4-FFF2-40B4-BE49-F238E27FC236}">
                <a16:creationId xmlns:a16="http://schemas.microsoft.com/office/drawing/2014/main" id="{A9AFFB4A-52CD-43E9-8B6D-2B877BCD261D}"/>
              </a:ext>
            </a:extLst>
          </p:cNvPr>
          <p:cNvSpPr/>
          <p:nvPr/>
        </p:nvSpPr>
        <p:spPr>
          <a:xfrm>
            <a:off x="3073684" y="4482738"/>
            <a:ext cx="2957002" cy="45719"/>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Straight Arrow Connector 13">
            <a:extLst>
              <a:ext uri="{FF2B5EF4-FFF2-40B4-BE49-F238E27FC236}">
                <a16:creationId xmlns:a16="http://schemas.microsoft.com/office/drawing/2014/main" id="{0420270D-9063-41C3-A636-9D0D83072093}"/>
              </a:ext>
            </a:extLst>
          </p:cNvPr>
          <p:cNvCxnSpPr/>
          <p:nvPr/>
        </p:nvCxnSpPr>
        <p:spPr>
          <a:xfrm flipV="1">
            <a:off x="6139540" y="4460966"/>
            <a:ext cx="3559629" cy="457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CB6244-03AD-455D-B47C-BD6602D72558}"/>
              </a:ext>
            </a:extLst>
          </p:cNvPr>
          <p:cNvSpPr txBox="1"/>
          <p:nvPr/>
        </p:nvSpPr>
        <p:spPr>
          <a:xfrm>
            <a:off x="9737271" y="4334352"/>
            <a:ext cx="2091919" cy="1631216"/>
          </a:xfrm>
          <a:prstGeom prst="rect">
            <a:avLst/>
          </a:prstGeom>
          <a:noFill/>
        </p:spPr>
        <p:txBody>
          <a:bodyPr wrap="none" rtlCol="0">
            <a:spAutoFit/>
          </a:bodyPr>
          <a:lstStyle/>
          <a:p>
            <a:r>
              <a:rPr lang="it-IT" sz="2000" b="1" dirty="0"/>
              <a:t>Termoregolazione</a:t>
            </a:r>
          </a:p>
          <a:p>
            <a:r>
              <a:rPr lang="it-IT" sz="2000" dirty="0"/>
              <a:t>Brivido</a:t>
            </a:r>
          </a:p>
          <a:p>
            <a:r>
              <a:rPr lang="it-IT" sz="2000" dirty="0"/>
              <a:t>Vasocostrizione</a:t>
            </a:r>
          </a:p>
          <a:p>
            <a:r>
              <a:rPr lang="it-IT" sz="2000" dirty="0"/>
              <a:t>Vasodilatazione</a:t>
            </a:r>
          </a:p>
          <a:p>
            <a:r>
              <a:rPr lang="it-IT" sz="2000" dirty="0"/>
              <a:t>Sudorazione</a:t>
            </a:r>
          </a:p>
        </p:txBody>
      </p:sp>
      <p:pic>
        <p:nvPicPr>
          <p:cNvPr id="17" name="Picture 16">
            <a:extLst>
              <a:ext uri="{FF2B5EF4-FFF2-40B4-BE49-F238E27FC236}">
                <a16:creationId xmlns:a16="http://schemas.microsoft.com/office/drawing/2014/main" id="{52222A3A-8AEC-4DC1-BEF3-8497F60AEC76}"/>
              </a:ext>
            </a:extLst>
          </p:cNvPr>
          <p:cNvPicPr>
            <a:picLocks noChangeAspect="1"/>
          </p:cNvPicPr>
          <p:nvPr/>
        </p:nvPicPr>
        <p:blipFill>
          <a:blip r:embed="rId6"/>
          <a:stretch>
            <a:fillRect/>
          </a:stretch>
        </p:blipFill>
        <p:spPr>
          <a:xfrm>
            <a:off x="5241997" y="338591"/>
            <a:ext cx="2307986" cy="1937657"/>
          </a:xfrm>
          <a:prstGeom prst="rect">
            <a:avLst/>
          </a:prstGeom>
        </p:spPr>
      </p:pic>
      <p:sp>
        <p:nvSpPr>
          <p:cNvPr id="18" name="TextBox 17">
            <a:extLst>
              <a:ext uri="{FF2B5EF4-FFF2-40B4-BE49-F238E27FC236}">
                <a16:creationId xmlns:a16="http://schemas.microsoft.com/office/drawing/2014/main" id="{84AF551F-023D-43FF-A979-88FAFBEF362C}"/>
              </a:ext>
            </a:extLst>
          </p:cNvPr>
          <p:cNvSpPr txBox="1"/>
          <p:nvPr/>
        </p:nvSpPr>
        <p:spPr>
          <a:xfrm>
            <a:off x="7663542" y="250225"/>
            <a:ext cx="3209340" cy="461665"/>
          </a:xfrm>
          <a:prstGeom prst="rect">
            <a:avLst/>
          </a:prstGeom>
          <a:noFill/>
        </p:spPr>
        <p:txBody>
          <a:bodyPr wrap="none" rtlCol="0">
            <a:spAutoFit/>
          </a:bodyPr>
          <a:lstStyle/>
          <a:p>
            <a:r>
              <a:rPr lang="it-IT" sz="2400" b="1" dirty="0"/>
              <a:t>Termostato ipotalamico</a:t>
            </a:r>
          </a:p>
        </p:txBody>
      </p:sp>
      <p:sp>
        <p:nvSpPr>
          <p:cNvPr id="19" name="Arrow: Down 18">
            <a:extLst>
              <a:ext uri="{FF2B5EF4-FFF2-40B4-BE49-F238E27FC236}">
                <a16:creationId xmlns:a16="http://schemas.microsoft.com/office/drawing/2014/main" id="{3E69F2F5-F59F-442F-9A24-E36692F1F641}"/>
              </a:ext>
            </a:extLst>
          </p:cNvPr>
          <p:cNvSpPr/>
          <p:nvPr/>
        </p:nvSpPr>
        <p:spPr>
          <a:xfrm>
            <a:off x="8015211" y="1023965"/>
            <a:ext cx="511629" cy="634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7E974493-7E96-4C45-8213-7D4943938272}"/>
              </a:ext>
            </a:extLst>
          </p:cNvPr>
          <p:cNvSpPr txBox="1"/>
          <p:nvPr/>
        </p:nvSpPr>
        <p:spPr>
          <a:xfrm>
            <a:off x="8588279" y="934348"/>
            <a:ext cx="3305457" cy="707886"/>
          </a:xfrm>
          <a:prstGeom prst="rect">
            <a:avLst/>
          </a:prstGeom>
          <a:noFill/>
        </p:spPr>
        <p:txBody>
          <a:bodyPr wrap="none" rtlCol="0">
            <a:spAutoFit/>
          </a:bodyPr>
          <a:lstStyle/>
          <a:p>
            <a:r>
              <a:rPr lang="it-IT" sz="2000" dirty="0"/>
              <a:t>Acido acetilsalicilico (aspirina)</a:t>
            </a:r>
          </a:p>
          <a:p>
            <a:r>
              <a:rPr lang="it-IT" sz="2000" dirty="0"/>
              <a:t>Antipiretici</a:t>
            </a:r>
          </a:p>
        </p:txBody>
      </p:sp>
      <p:cxnSp>
        <p:nvCxnSpPr>
          <p:cNvPr id="23" name="Straight Arrow Connector 22">
            <a:extLst>
              <a:ext uri="{FF2B5EF4-FFF2-40B4-BE49-F238E27FC236}">
                <a16:creationId xmlns:a16="http://schemas.microsoft.com/office/drawing/2014/main" id="{66FA5BAD-2B08-46DE-9A25-914AFD2ACA69}"/>
              </a:ext>
            </a:extLst>
          </p:cNvPr>
          <p:cNvCxnSpPr>
            <a:cxnSpLocks/>
          </p:cNvCxnSpPr>
          <p:nvPr/>
        </p:nvCxnSpPr>
        <p:spPr>
          <a:xfrm flipV="1">
            <a:off x="4379154" y="4564384"/>
            <a:ext cx="1651532" cy="215210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0125C7B-ECDC-4F04-A120-0113D949175B}"/>
              </a:ext>
            </a:extLst>
          </p:cNvPr>
          <p:cNvSpPr txBox="1"/>
          <p:nvPr/>
        </p:nvSpPr>
        <p:spPr>
          <a:xfrm>
            <a:off x="3238425" y="5515570"/>
            <a:ext cx="2326278" cy="923330"/>
          </a:xfrm>
          <a:prstGeom prst="rect">
            <a:avLst/>
          </a:prstGeom>
          <a:noFill/>
        </p:spPr>
        <p:txBody>
          <a:bodyPr wrap="none" rtlCol="0">
            <a:spAutoFit/>
          </a:bodyPr>
          <a:lstStyle/>
          <a:p>
            <a:r>
              <a:rPr lang="en-US" b="0" i="0" dirty="0">
                <a:solidFill>
                  <a:srgbClr val="333333"/>
                </a:solidFill>
                <a:effectLst/>
                <a:latin typeface="Roboto Condensed"/>
              </a:rPr>
              <a:t>TRPM2</a:t>
            </a:r>
          </a:p>
          <a:p>
            <a:r>
              <a:rPr lang="en-US" dirty="0" err="1">
                <a:solidFill>
                  <a:srgbClr val="333333"/>
                </a:solidFill>
                <a:latin typeface="Roboto Condensed"/>
              </a:rPr>
              <a:t>Sensore</a:t>
            </a:r>
            <a:r>
              <a:rPr lang="en-US" dirty="0">
                <a:solidFill>
                  <a:srgbClr val="333333"/>
                </a:solidFill>
                <a:latin typeface="Roboto Condensed"/>
              </a:rPr>
              <a:t> </a:t>
            </a:r>
            <a:r>
              <a:rPr lang="en-US" dirty="0" err="1">
                <a:solidFill>
                  <a:srgbClr val="333333"/>
                </a:solidFill>
                <a:latin typeface="Roboto Condensed"/>
              </a:rPr>
              <a:t>ipotaliamico</a:t>
            </a:r>
            <a:endParaRPr lang="en-US" dirty="0">
              <a:solidFill>
                <a:srgbClr val="333333"/>
              </a:solidFill>
              <a:latin typeface="Roboto Condensed"/>
            </a:endParaRPr>
          </a:p>
          <a:p>
            <a:r>
              <a:rPr lang="en-US" dirty="0" err="1">
                <a:solidFill>
                  <a:srgbClr val="333333"/>
                </a:solidFill>
                <a:latin typeface="Roboto Condensed"/>
              </a:rPr>
              <a:t>temperatura</a:t>
            </a:r>
            <a:endParaRPr lang="it-IT"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42C194-F5F2-2436-E5BA-A7A2CE8E538F}"/>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TERMOREGOLAZIONE</a:t>
            </a:r>
          </a:p>
        </p:txBody>
      </p:sp>
      <p:sp>
        <p:nvSpPr>
          <p:cNvPr id="3" name="Text Box 6">
            <a:extLst>
              <a:ext uri="{FF2B5EF4-FFF2-40B4-BE49-F238E27FC236}">
                <a16:creationId xmlns:a16="http://schemas.microsoft.com/office/drawing/2014/main" id="{0B22C260-4E7B-D3B9-4040-49F68FFCE617}"/>
              </a:ext>
            </a:extLst>
          </p:cNvPr>
          <p:cNvSpPr txBox="1">
            <a:spLocks noChangeArrowheads="1"/>
          </p:cNvSpPr>
          <p:nvPr/>
        </p:nvSpPr>
        <p:spPr bwMode="auto">
          <a:xfrm>
            <a:off x="3315354" y="1115325"/>
            <a:ext cx="83680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latin typeface="+mn-lt"/>
              </a:rPr>
              <a:t> Caldo: </a:t>
            </a:r>
            <a:r>
              <a:rPr lang="it-IT" altLang="en-US" sz="2400" dirty="0">
                <a:latin typeface="+mn-lt"/>
              </a:rPr>
              <a:t>disperdere calore. </a:t>
            </a:r>
            <a:br>
              <a:rPr lang="it-IT" altLang="en-US" sz="2400" dirty="0">
                <a:latin typeface="+mn-lt"/>
              </a:rPr>
            </a:br>
            <a:r>
              <a:rPr lang="it-IT" altLang="en-US" sz="2400" dirty="0">
                <a:latin typeface="+mn-lt"/>
              </a:rPr>
              <a:t>- vasodilatazione periferica e sudorazione, ventilatore</a:t>
            </a:r>
          </a:p>
          <a:p>
            <a:pPr eaLnBrk="1" hangingPunct="1">
              <a:spcBef>
                <a:spcPct val="0"/>
              </a:spcBef>
              <a:buFontTx/>
              <a:buNone/>
            </a:pPr>
            <a:endParaRPr lang="it-IT" altLang="en-US" sz="2400" b="1" dirty="0">
              <a:latin typeface="+mn-lt"/>
            </a:endParaRPr>
          </a:p>
          <a:p>
            <a:pPr eaLnBrk="1" hangingPunct="1">
              <a:spcBef>
                <a:spcPct val="0"/>
              </a:spcBef>
              <a:buFontTx/>
              <a:buNone/>
            </a:pPr>
            <a:r>
              <a:rPr lang="it-IT" altLang="en-US" sz="2400" b="1" dirty="0">
                <a:latin typeface="+mn-lt"/>
              </a:rPr>
              <a:t>Idratazione sufficiente!!!</a:t>
            </a:r>
          </a:p>
          <a:p>
            <a:pPr eaLnBrk="1" hangingPunct="1">
              <a:spcBef>
                <a:spcPct val="0"/>
              </a:spcBef>
              <a:buFontTx/>
              <a:buNone/>
            </a:pPr>
            <a:r>
              <a:rPr lang="it-IT" altLang="en-US" sz="2400" b="1" dirty="0">
                <a:latin typeface="+mn-lt"/>
              </a:rPr>
              <a:t>Capacità di sudare </a:t>
            </a:r>
            <a:endParaRPr lang="it-IT" altLang="en-US" sz="2400" dirty="0">
              <a:latin typeface="+mn-lt"/>
            </a:endParaRPr>
          </a:p>
        </p:txBody>
      </p:sp>
      <p:pic>
        <p:nvPicPr>
          <p:cNvPr id="5" name="Picture 4">
            <a:extLst>
              <a:ext uri="{FF2B5EF4-FFF2-40B4-BE49-F238E27FC236}">
                <a16:creationId xmlns:a16="http://schemas.microsoft.com/office/drawing/2014/main" id="{83386049-D80D-13F3-6B3D-601B78842843}"/>
              </a:ext>
            </a:extLst>
          </p:cNvPr>
          <p:cNvPicPr>
            <a:picLocks noChangeAspect="1"/>
          </p:cNvPicPr>
          <p:nvPr/>
        </p:nvPicPr>
        <p:blipFill>
          <a:blip r:embed="rId2"/>
          <a:stretch>
            <a:fillRect/>
          </a:stretch>
        </p:blipFill>
        <p:spPr>
          <a:xfrm>
            <a:off x="286252" y="1016173"/>
            <a:ext cx="2728991" cy="2162698"/>
          </a:xfrm>
          <a:prstGeom prst="rect">
            <a:avLst/>
          </a:prstGeom>
        </p:spPr>
      </p:pic>
      <p:pic>
        <p:nvPicPr>
          <p:cNvPr id="7" name="Picture 6">
            <a:extLst>
              <a:ext uri="{FF2B5EF4-FFF2-40B4-BE49-F238E27FC236}">
                <a16:creationId xmlns:a16="http://schemas.microsoft.com/office/drawing/2014/main" id="{FCC06C08-2970-A9A5-4F34-BCF6C032BD50}"/>
              </a:ext>
            </a:extLst>
          </p:cNvPr>
          <p:cNvPicPr>
            <a:picLocks noChangeAspect="1"/>
          </p:cNvPicPr>
          <p:nvPr/>
        </p:nvPicPr>
        <p:blipFill>
          <a:blip r:embed="rId3"/>
          <a:stretch>
            <a:fillRect/>
          </a:stretch>
        </p:blipFill>
        <p:spPr>
          <a:xfrm>
            <a:off x="7724685" y="2477890"/>
            <a:ext cx="3398758" cy="1699379"/>
          </a:xfrm>
          <a:prstGeom prst="rect">
            <a:avLst/>
          </a:prstGeom>
        </p:spPr>
      </p:pic>
      <p:sp>
        <p:nvSpPr>
          <p:cNvPr id="8" name="Text Box 6">
            <a:extLst>
              <a:ext uri="{FF2B5EF4-FFF2-40B4-BE49-F238E27FC236}">
                <a16:creationId xmlns:a16="http://schemas.microsoft.com/office/drawing/2014/main" id="{1DEBE2B8-E7B4-1597-8B73-AA86526833D1}"/>
              </a:ext>
            </a:extLst>
          </p:cNvPr>
          <p:cNvSpPr txBox="1">
            <a:spLocks noChangeArrowheads="1"/>
          </p:cNvSpPr>
          <p:nvPr/>
        </p:nvSpPr>
        <p:spPr bwMode="auto">
          <a:xfrm>
            <a:off x="4754890" y="3429000"/>
            <a:ext cx="54889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latin typeface="+mn-lt"/>
              </a:rPr>
              <a:t>Ipoidrosi: </a:t>
            </a:r>
          </a:p>
          <a:p>
            <a:pPr eaLnBrk="1" hangingPunct="1">
              <a:spcBef>
                <a:spcPct val="0"/>
              </a:spcBef>
              <a:buFontTx/>
              <a:buNone/>
            </a:pPr>
            <a:r>
              <a:rPr lang="it-IT" altLang="en-US" sz="2400" dirty="0">
                <a:latin typeface="+mn-lt"/>
              </a:rPr>
              <a:t>Incapacità di sudare!!!</a:t>
            </a:r>
            <a:br>
              <a:rPr lang="it-IT" altLang="en-US" sz="2400" dirty="0">
                <a:latin typeface="+mn-lt"/>
              </a:rPr>
            </a:br>
            <a:r>
              <a:rPr lang="it-IT" altLang="en-US" sz="2400" b="1" dirty="0">
                <a:latin typeface="+mn-lt"/>
              </a:rPr>
              <a:t>Ipertermia (non vera e propria febbre) </a:t>
            </a:r>
            <a:endParaRPr lang="it-IT" altLang="en-US" sz="2400" dirty="0">
              <a:latin typeface="+mn-lt"/>
            </a:endParaRPr>
          </a:p>
        </p:txBody>
      </p:sp>
    </p:spTree>
    <p:extLst>
      <p:ext uri="{BB962C8B-B14F-4D97-AF65-F5344CB8AC3E}">
        <p14:creationId xmlns:p14="http://schemas.microsoft.com/office/powerpoint/2010/main" val="30393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
            <a:extLst>
              <a:ext uri="{FF2B5EF4-FFF2-40B4-BE49-F238E27FC236}">
                <a16:creationId xmlns:a16="http://schemas.microsoft.com/office/drawing/2014/main" id="{F239BD8E-B98E-4E57-9BA6-54F90672F64E}"/>
              </a:ext>
            </a:extLst>
          </p:cNvPr>
          <p:cNvSpPr txBox="1">
            <a:spLocks noChangeArrowheads="1"/>
          </p:cNvSpPr>
          <p:nvPr/>
        </p:nvSpPr>
        <p:spPr bwMode="auto">
          <a:xfrm>
            <a:off x="392781" y="1044842"/>
            <a:ext cx="60351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latin typeface="+mn-lt"/>
              </a:rPr>
              <a:t>BATTERI </a:t>
            </a:r>
            <a:r>
              <a:rPr lang="it-IT" altLang="en-US" sz="2400" dirty="0">
                <a:latin typeface="+mn-lt"/>
              </a:rPr>
              <a:t>Infezioni Vie Respiratorie, Vie Urinarie</a:t>
            </a:r>
          </a:p>
          <a:p>
            <a:pPr eaLnBrk="1" hangingPunct="1">
              <a:spcBef>
                <a:spcPct val="0"/>
              </a:spcBef>
              <a:buFontTx/>
              <a:buNone/>
            </a:pPr>
            <a:endParaRPr lang="it-IT" altLang="en-US" sz="2400" dirty="0">
              <a:latin typeface="+mn-lt"/>
            </a:endParaRPr>
          </a:p>
          <a:p>
            <a:pPr eaLnBrk="1" hangingPunct="1">
              <a:spcBef>
                <a:spcPct val="0"/>
              </a:spcBef>
              <a:buFontTx/>
              <a:buNone/>
            </a:pPr>
            <a:r>
              <a:rPr lang="it-IT" altLang="en-US" sz="2400" b="1" dirty="0">
                <a:latin typeface="+mn-lt"/>
              </a:rPr>
              <a:t>VIRUS </a:t>
            </a:r>
            <a:r>
              <a:rPr lang="it-IT" altLang="en-US" sz="2400" dirty="0">
                <a:latin typeface="+mn-lt"/>
              </a:rPr>
              <a:t>  Infezioni Vie Respiratorie</a:t>
            </a:r>
          </a:p>
        </p:txBody>
      </p:sp>
      <p:sp>
        <p:nvSpPr>
          <p:cNvPr id="6150" name="Text Box 8">
            <a:extLst>
              <a:ext uri="{FF2B5EF4-FFF2-40B4-BE49-F238E27FC236}">
                <a16:creationId xmlns:a16="http://schemas.microsoft.com/office/drawing/2014/main" id="{C373A276-AF13-49AC-BE61-C74667D2DE26}"/>
              </a:ext>
            </a:extLst>
          </p:cNvPr>
          <p:cNvSpPr txBox="1">
            <a:spLocks noChangeArrowheads="1"/>
          </p:cNvSpPr>
          <p:nvPr/>
        </p:nvSpPr>
        <p:spPr bwMode="auto">
          <a:xfrm>
            <a:off x="392781" y="2478686"/>
            <a:ext cx="619233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latin typeface="+mn-lt"/>
              </a:rPr>
              <a:t>MALALATTIE AUTOIMMUNI O INFIAMMATORIE</a:t>
            </a:r>
          </a:p>
          <a:p>
            <a:pPr eaLnBrk="1" hangingPunct="1">
              <a:spcBef>
                <a:spcPct val="0"/>
              </a:spcBef>
              <a:buFontTx/>
              <a:buNone/>
            </a:pPr>
            <a:r>
              <a:rPr lang="it-IT" altLang="en-US" sz="2400" dirty="0">
                <a:latin typeface="+mn-lt"/>
              </a:rPr>
              <a:t>Artrite Reumatoide</a:t>
            </a:r>
          </a:p>
          <a:p>
            <a:pPr eaLnBrk="1" hangingPunct="1">
              <a:spcBef>
                <a:spcPct val="0"/>
              </a:spcBef>
              <a:buFontTx/>
              <a:buNone/>
            </a:pPr>
            <a:r>
              <a:rPr lang="it-IT" altLang="en-US" sz="2400" dirty="0">
                <a:latin typeface="+mn-lt"/>
              </a:rPr>
              <a:t>Lupus Eritematoso Sistemico</a:t>
            </a:r>
          </a:p>
          <a:p>
            <a:pPr eaLnBrk="1" hangingPunct="1">
              <a:spcBef>
                <a:spcPct val="0"/>
              </a:spcBef>
              <a:buFontTx/>
              <a:buNone/>
            </a:pPr>
            <a:r>
              <a:rPr lang="it-IT" altLang="en-US" sz="2400" dirty="0">
                <a:latin typeface="+mn-lt"/>
              </a:rPr>
              <a:t>Malattie Infiammatorie dell’Intestino</a:t>
            </a:r>
          </a:p>
          <a:p>
            <a:pPr eaLnBrk="1" hangingPunct="1">
              <a:spcBef>
                <a:spcPct val="0"/>
              </a:spcBef>
              <a:buFontTx/>
              <a:buNone/>
            </a:pPr>
            <a:r>
              <a:rPr lang="it-IT" altLang="en-US" sz="2400" dirty="0">
                <a:latin typeface="+mn-lt"/>
              </a:rPr>
              <a:t>Malattia di Kawasaki</a:t>
            </a:r>
          </a:p>
          <a:p>
            <a:pPr eaLnBrk="1" hangingPunct="1">
              <a:spcBef>
                <a:spcPct val="0"/>
              </a:spcBef>
              <a:buFontTx/>
              <a:buNone/>
            </a:pPr>
            <a:r>
              <a:rPr lang="it-IT" altLang="en-US" sz="2400" dirty="0">
                <a:latin typeface="+mn-lt"/>
              </a:rPr>
              <a:t>Malattia di </a:t>
            </a:r>
            <a:r>
              <a:rPr lang="it-IT" altLang="en-US" sz="2400" dirty="0" err="1">
                <a:latin typeface="+mn-lt"/>
              </a:rPr>
              <a:t>Behcet</a:t>
            </a:r>
            <a:endParaRPr lang="it-IT" altLang="en-US" sz="2400" dirty="0">
              <a:latin typeface="+mn-lt"/>
            </a:endParaRPr>
          </a:p>
        </p:txBody>
      </p:sp>
      <p:sp>
        <p:nvSpPr>
          <p:cNvPr id="6152" name="Rectangle 10">
            <a:extLst>
              <a:ext uri="{FF2B5EF4-FFF2-40B4-BE49-F238E27FC236}">
                <a16:creationId xmlns:a16="http://schemas.microsoft.com/office/drawing/2014/main" id="{762FFA61-FB54-41D4-BCF9-9072598C6E25}"/>
              </a:ext>
            </a:extLst>
          </p:cNvPr>
          <p:cNvSpPr>
            <a:spLocks noChangeArrowheads="1"/>
          </p:cNvSpPr>
          <p:nvPr/>
        </p:nvSpPr>
        <p:spPr bwMode="auto">
          <a:xfrm>
            <a:off x="392781" y="5020525"/>
            <a:ext cx="44797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latin typeface="+mn-lt"/>
              </a:rPr>
              <a:t>FEBBRE AUTOINFIAMMATORIA </a:t>
            </a:r>
            <a:r>
              <a:rPr lang="it-IT" altLang="en-US" sz="2400" dirty="0">
                <a:latin typeface="+mn-lt"/>
              </a:rPr>
              <a:t>    </a:t>
            </a:r>
          </a:p>
          <a:p>
            <a:pPr eaLnBrk="1" hangingPunct="1">
              <a:spcBef>
                <a:spcPct val="0"/>
              </a:spcBef>
              <a:buFontTx/>
              <a:buNone/>
            </a:pPr>
            <a:r>
              <a:rPr lang="it-IT" altLang="en-US" sz="2400" dirty="0">
                <a:latin typeface="+mn-lt"/>
              </a:rPr>
              <a:t>Febbre Mediterranea</a:t>
            </a:r>
          </a:p>
          <a:p>
            <a:pPr eaLnBrk="1" hangingPunct="1">
              <a:spcBef>
                <a:spcPct val="0"/>
              </a:spcBef>
              <a:buFontTx/>
              <a:buNone/>
            </a:pPr>
            <a:r>
              <a:rPr lang="it-IT" altLang="en-US" sz="2400" dirty="0">
                <a:latin typeface="+mn-lt"/>
              </a:rPr>
              <a:t>PFAPA</a:t>
            </a:r>
          </a:p>
        </p:txBody>
      </p:sp>
      <p:sp>
        <p:nvSpPr>
          <p:cNvPr id="6154" name="Rectangle 12">
            <a:extLst>
              <a:ext uri="{FF2B5EF4-FFF2-40B4-BE49-F238E27FC236}">
                <a16:creationId xmlns:a16="http://schemas.microsoft.com/office/drawing/2014/main" id="{89F83114-C981-4C01-8008-B1AE355B8B1E}"/>
              </a:ext>
            </a:extLst>
          </p:cNvPr>
          <p:cNvSpPr>
            <a:spLocks noChangeArrowheads="1"/>
          </p:cNvSpPr>
          <p:nvPr/>
        </p:nvSpPr>
        <p:spPr bwMode="auto">
          <a:xfrm>
            <a:off x="7063976" y="3429000"/>
            <a:ext cx="3660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latin typeface="+mn-lt"/>
              </a:rPr>
              <a:t>MALATTIA ONCOLOGICA </a:t>
            </a:r>
            <a:r>
              <a:rPr lang="it-IT" altLang="en-US" sz="2400" dirty="0">
                <a:latin typeface="+mn-lt"/>
              </a:rPr>
              <a:t>    </a:t>
            </a:r>
          </a:p>
          <a:p>
            <a:pPr eaLnBrk="1" hangingPunct="1">
              <a:spcBef>
                <a:spcPct val="0"/>
              </a:spcBef>
              <a:buFontTx/>
              <a:buNone/>
            </a:pPr>
            <a:r>
              <a:rPr lang="it-IT" altLang="en-US" sz="2400" dirty="0">
                <a:latin typeface="+mn-lt"/>
              </a:rPr>
              <a:t>(Leucemia Linfatica Acuta)</a:t>
            </a:r>
          </a:p>
        </p:txBody>
      </p:sp>
      <p:sp>
        <p:nvSpPr>
          <p:cNvPr id="12" name="TextBox 11">
            <a:extLst>
              <a:ext uri="{FF2B5EF4-FFF2-40B4-BE49-F238E27FC236}">
                <a16:creationId xmlns:a16="http://schemas.microsoft.com/office/drawing/2014/main" id="{46FB73DC-4E2D-4798-9C66-D8C1B82B967B}"/>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Cause di febbre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 calcmode="lin" valueType="num">
                                      <p:cBhvr additive="base">
                                        <p:cTn id="7" dur="500" fill="hold"/>
                                        <p:tgtEl>
                                          <p:spTgt spid="6154"/>
                                        </p:tgtEl>
                                        <p:attrNameLst>
                                          <p:attrName>ppt_x</p:attrName>
                                        </p:attrNameLst>
                                      </p:cBhvr>
                                      <p:tavLst>
                                        <p:tav tm="0">
                                          <p:val>
                                            <p:strVal val="#ppt_x"/>
                                          </p:val>
                                        </p:tav>
                                        <p:tav tm="100000">
                                          <p:val>
                                            <p:strVal val="#ppt_x"/>
                                          </p:val>
                                        </p:tav>
                                      </p:tavLst>
                                    </p:anim>
                                    <p:anim calcmode="lin" valueType="num">
                                      <p:cBhvr additive="base">
                                        <p:cTn id="8"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F7378-DAD5-4CAB-AEBF-B227C16AC721}"/>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RISCHIO per malattia febbrile (&lt; 5aa)</a:t>
            </a:r>
          </a:p>
        </p:txBody>
      </p:sp>
      <p:graphicFrame>
        <p:nvGraphicFramePr>
          <p:cNvPr id="5" name="Table 5">
            <a:extLst>
              <a:ext uri="{FF2B5EF4-FFF2-40B4-BE49-F238E27FC236}">
                <a16:creationId xmlns:a16="http://schemas.microsoft.com/office/drawing/2014/main" id="{6F038CFA-709C-4065-8AB2-813704683746}"/>
              </a:ext>
            </a:extLst>
          </p:cNvPr>
          <p:cNvGraphicFramePr>
            <a:graphicFrameLocks noGrp="1"/>
          </p:cNvGraphicFramePr>
          <p:nvPr/>
        </p:nvGraphicFramePr>
        <p:xfrm>
          <a:off x="328961" y="1004334"/>
          <a:ext cx="11553585" cy="5577840"/>
        </p:xfrm>
        <a:graphic>
          <a:graphicData uri="http://schemas.openxmlformats.org/drawingml/2006/table">
            <a:tbl>
              <a:tblPr firstRow="1" bandRow="1">
                <a:tableStyleId>{5C22544A-7EE6-4342-B048-85BDC9FD1C3A}</a:tableStyleId>
              </a:tblPr>
              <a:tblGrid>
                <a:gridCol w="2023560">
                  <a:extLst>
                    <a:ext uri="{9D8B030D-6E8A-4147-A177-3AD203B41FA5}">
                      <a16:colId xmlns:a16="http://schemas.microsoft.com/office/drawing/2014/main" val="2567793885"/>
                    </a:ext>
                  </a:extLst>
                </a:gridCol>
                <a:gridCol w="1770488">
                  <a:extLst>
                    <a:ext uri="{9D8B030D-6E8A-4147-A177-3AD203B41FA5}">
                      <a16:colId xmlns:a16="http://schemas.microsoft.com/office/drawing/2014/main" val="1351058844"/>
                    </a:ext>
                  </a:extLst>
                </a:gridCol>
                <a:gridCol w="4001889">
                  <a:extLst>
                    <a:ext uri="{9D8B030D-6E8A-4147-A177-3AD203B41FA5}">
                      <a16:colId xmlns:a16="http://schemas.microsoft.com/office/drawing/2014/main" val="2124375939"/>
                    </a:ext>
                  </a:extLst>
                </a:gridCol>
                <a:gridCol w="3757648">
                  <a:extLst>
                    <a:ext uri="{9D8B030D-6E8A-4147-A177-3AD203B41FA5}">
                      <a16:colId xmlns:a16="http://schemas.microsoft.com/office/drawing/2014/main" val="2447296322"/>
                    </a:ext>
                  </a:extLst>
                </a:gridCol>
              </a:tblGrid>
              <a:tr h="370840">
                <a:tc>
                  <a:txBody>
                    <a:bodyPr/>
                    <a:lstStyle/>
                    <a:p>
                      <a:endParaRPr lang="it-IT" sz="2200" dirty="0"/>
                    </a:p>
                  </a:txBody>
                  <a:tcPr>
                    <a:solidFill>
                      <a:schemeClr val="bg1"/>
                    </a:solidFill>
                  </a:tcPr>
                </a:tc>
                <a:tc>
                  <a:txBody>
                    <a:bodyPr/>
                    <a:lstStyle/>
                    <a:p>
                      <a:endParaRPr lang="it-IT" sz="2200" dirty="0"/>
                    </a:p>
                  </a:txBody>
                  <a:tcPr>
                    <a:solidFill>
                      <a:srgbClr val="92D050"/>
                    </a:solidFill>
                  </a:tcPr>
                </a:tc>
                <a:tc>
                  <a:txBody>
                    <a:bodyPr/>
                    <a:lstStyle/>
                    <a:p>
                      <a:endParaRPr lang="it-IT" sz="2200" dirty="0"/>
                    </a:p>
                  </a:txBody>
                  <a:tcPr>
                    <a:solidFill>
                      <a:srgbClr val="FFFF00"/>
                    </a:solidFill>
                  </a:tcPr>
                </a:tc>
                <a:tc>
                  <a:txBody>
                    <a:bodyPr/>
                    <a:lstStyle/>
                    <a:p>
                      <a:endParaRPr lang="it-IT" sz="2200" dirty="0"/>
                    </a:p>
                  </a:txBody>
                  <a:tcPr>
                    <a:solidFill>
                      <a:srgbClr val="FF0000"/>
                    </a:solidFill>
                  </a:tcPr>
                </a:tc>
                <a:extLst>
                  <a:ext uri="{0D108BD9-81ED-4DB2-BD59-A6C34878D82A}">
                    <a16:rowId xmlns:a16="http://schemas.microsoft.com/office/drawing/2014/main" val="3197439074"/>
                  </a:ext>
                </a:extLst>
              </a:tr>
              <a:tr h="370840">
                <a:tc>
                  <a:txBody>
                    <a:bodyPr/>
                    <a:lstStyle/>
                    <a:p>
                      <a:r>
                        <a:rPr lang="it-IT" sz="2200" dirty="0"/>
                        <a:t>Colore pelle, labbra lingua</a:t>
                      </a:r>
                    </a:p>
                  </a:txBody>
                  <a:tcPr/>
                </a:tc>
                <a:tc>
                  <a:txBody>
                    <a:bodyPr/>
                    <a:lstStyle/>
                    <a:p>
                      <a:endParaRPr lang="it-IT" sz="2200"/>
                    </a:p>
                  </a:txBody>
                  <a:tcPr/>
                </a:tc>
                <a:tc>
                  <a:txBody>
                    <a:bodyPr/>
                    <a:lstStyle/>
                    <a:p>
                      <a:r>
                        <a:rPr lang="it-IT" sz="2200" dirty="0"/>
                        <a:t>Pallore</a:t>
                      </a:r>
                    </a:p>
                  </a:txBody>
                  <a:tcPr/>
                </a:tc>
                <a:tc>
                  <a:txBody>
                    <a:bodyPr/>
                    <a:lstStyle/>
                    <a:p>
                      <a:r>
                        <a:rPr lang="it-IT" sz="2200" dirty="0"/>
                        <a:t>Marezzato, cianotico</a:t>
                      </a:r>
                    </a:p>
                  </a:txBody>
                  <a:tcPr/>
                </a:tc>
                <a:extLst>
                  <a:ext uri="{0D108BD9-81ED-4DB2-BD59-A6C34878D82A}">
                    <a16:rowId xmlns:a16="http://schemas.microsoft.com/office/drawing/2014/main" val="2974345562"/>
                  </a:ext>
                </a:extLst>
              </a:tr>
              <a:tr h="370840">
                <a:tc>
                  <a:txBody>
                    <a:bodyPr/>
                    <a:lstStyle/>
                    <a:p>
                      <a:r>
                        <a:rPr lang="it-IT" sz="2200" dirty="0"/>
                        <a:t>Attività</a:t>
                      </a:r>
                    </a:p>
                  </a:txBody>
                  <a:tcPr/>
                </a:tc>
                <a:tc>
                  <a:txBody>
                    <a:bodyPr/>
                    <a:lstStyle/>
                    <a:p>
                      <a:r>
                        <a:rPr lang="it-IT" sz="2200" dirty="0"/>
                        <a:t>Risponde, interagisce</a:t>
                      </a:r>
                    </a:p>
                  </a:txBody>
                  <a:tcPr/>
                </a:tc>
                <a:tc>
                  <a:txBody>
                    <a:bodyPr/>
                    <a:lstStyle/>
                    <a:p>
                      <a:r>
                        <a:rPr lang="it-IT" sz="2200" dirty="0"/>
                        <a:t>Risponde solo a stimoli prolungati. Non sorride</a:t>
                      </a:r>
                    </a:p>
                  </a:txBody>
                  <a:tcPr/>
                </a:tc>
                <a:tc>
                  <a:txBody>
                    <a:bodyPr/>
                    <a:lstStyle/>
                    <a:p>
                      <a:r>
                        <a:rPr lang="it-IT" sz="2200" dirty="0"/>
                        <a:t>Non risponde, soporoso, pianto debole</a:t>
                      </a:r>
                    </a:p>
                  </a:txBody>
                  <a:tcPr/>
                </a:tc>
                <a:extLst>
                  <a:ext uri="{0D108BD9-81ED-4DB2-BD59-A6C34878D82A}">
                    <a16:rowId xmlns:a16="http://schemas.microsoft.com/office/drawing/2014/main" val="2765500824"/>
                  </a:ext>
                </a:extLst>
              </a:tr>
              <a:tr h="370840">
                <a:tc>
                  <a:txBody>
                    <a:bodyPr/>
                    <a:lstStyle/>
                    <a:p>
                      <a:r>
                        <a:rPr lang="it-IT" sz="2200" dirty="0"/>
                        <a:t>Respiro</a:t>
                      </a:r>
                    </a:p>
                  </a:txBody>
                  <a:tcPr/>
                </a:tc>
                <a:tc>
                  <a:txBody>
                    <a:bodyPr/>
                    <a:lstStyle/>
                    <a:p>
                      <a:endParaRPr lang="it-IT" sz="2200"/>
                    </a:p>
                  </a:txBody>
                  <a:tcPr/>
                </a:tc>
                <a:tc>
                  <a:txBody>
                    <a:bodyPr/>
                    <a:lstStyle/>
                    <a:p>
                      <a:r>
                        <a:rPr lang="it-IT" sz="2200" dirty="0" err="1"/>
                        <a:t>Alitamento</a:t>
                      </a:r>
                      <a:r>
                        <a:rPr lang="it-IT" sz="2200" dirty="0"/>
                        <a:t> pinne nasali; tachipnea (&gt;50/min 6-12 m; &gt; 40 sopra 1 a). Saturazione &lt; 95%</a:t>
                      </a:r>
                    </a:p>
                    <a:p>
                      <a:r>
                        <a:rPr lang="it-IT" sz="2200" dirty="0"/>
                        <a:t>Crepitii</a:t>
                      </a:r>
                    </a:p>
                  </a:txBody>
                  <a:tcPr/>
                </a:tc>
                <a:tc>
                  <a:txBody>
                    <a:bodyPr/>
                    <a:lstStyle/>
                    <a:p>
                      <a:r>
                        <a:rPr lang="it-IT" sz="2200" dirty="0" err="1"/>
                        <a:t>Grunting</a:t>
                      </a:r>
                      <a:endParaRPr lang="it-IT" sz="2200" dirty="0"/>
                    </a:p>
                    <a:p>
                      <a:r>
                        <a:rPr lang="it-IT" sz="2200" dirty="0"/>
                        <a:t>Tachipnea &gt; 69/min</a:t>
                      </a:r>
                    </a:p>
                    <a:p>
                      <a:r>
                        <a:rPr lang="it-IT" sz="2200" dirty="0"/>
                        <a:t>Dispnea con rientramenti intercostali</a:t>
                      </a:r>
                    </a:p>
                  </a:txBody>
                  <a:tcPr/>
                </a:tc>
                <a:extLst>
                  <a:ext uri="{0D108BD9-81ED-4DB2-BD59-A6C34878D82A}">
                    <a16:rowId xmlns:a16="http://schemas.microsoft.com/office/drawing/2014/main" val="2783513778"/>
                  </a:ext>
                </a:extLst>
              </a:tr>
              <a:tr h="370840">
                <a:tc>
                  <a:txBody>
                    <a:bodyPr/>
                    <a:lstStyle/>
                    <a:p>
                      <a:r>
                        <a:rPr lang="it-IT" sz="2200" dirty="0"/>
                        <a:t>Idratazione</a:t>
                      </a:r>
                    </a:p>
                  </a:txBody>
                  <a:tcPr/>
                </a:tc>
                <a:tc>
                  <a:txBody>
                    <a:bodyPr/>
                    <a:lstStyle/>
                    <a:p>
                      <a:endParaRPr lang="it-IT" sz="2200"/>
                    </a:p>
                  </a:txBody>
                  <a:tcPr/>
                </a:tc>
                <a:tc>
                  <a:txBody>
                    <a:bodyPr/>
                    <a:lstStyle/>
                    <a:p>
                      <a:r>
                        <a:rPr lang="it-IT" sz="2200" dirty="0"/>
                        <a:t>Mucose secche; scarso appetito; ricircolo &gt; 3 sec;</a:t>
                      </a:r>
                    </a:p>
                    <a:p>
                      <a:r>
                        <a:rPr lang="it-IT" sz="2200" dirty="0"/>
                        <a:t>Diuresi ridotta</a:t>
                      </a:r>
                    </a:p>
                  </a:txBody>
                  <a:tcPr/>
                </a:tc>
                <a:tc>
                  <a:txBody>
                    <a:bodyPr/>
                    <a:lstStyle/>
                    <a:p>
                      <a:r>
                        <a:rPr lang="it-IT" sz="2200" dirty="0"/>
                        <a:t>Ridotto turgore della pelle</a:t>
                      </a:r>
                    </a:p>
                  </a:txBody>
                  <a:tcPr/>
                </a:tc>
                <a:extLst>
                  <a:ext uri="{0D108BD9-81ED-4DB2-BD59-A6C34878D82A}">
                    <a16:rowId xmlns:a16="http://schemas.microsoft.com/office/drawing/2014/main" val="1702516622"/>
                  </a:ext>
                </a:extLst>
              </a:tr>
              <a:tr h="370840">
                <a:tc>
                  <a:txBody>
                    <a:bodyPr/>
                    <a:lstStyle/>
                    <a:p>
                      <a:r>
                        <a:rPr lang="it-IT" sz="2200" dirty="0"/>
                        <a:t>Altro</a:t>
                      </a:r>
                    </a:p>
                  </a:txBody>
                  <a:tcPr/>
                </a:tc>
                <a:tc>
                  <a:txBody>
                    <a:bodyPr/>
                    <a:lstStyle/>
                    <a:p>
                      <a:endParaRPr lang="it-IT" sz="2200" dirty="0"/>
                    </a:p>
                  </a:txBody>
                  <a:tcPr/>
                </a:tc>
                <a:tc>
                  <a:txBody>
                    <a:bodyPr/>
                    <a:lstStyle/>
                    <a:p>
                      <a:r>
                        <a:rPr lang="it-IT" sz="2200" dirty="0"/>
                        <a:t>Febbre &gt; 5 gg, segni di localizzazione</a:t>
                      </a:r>
                    </a:p>
                  </a:txBody>
                  <a:tcPr/>
                </a:tc>
                <a:tc>
                  <a:txBody>
                    <a:bodyPr/>
                    <a:lstStyle/>
                    <a:p>
                      <a:r>
                        <a:rPr lang="it-IT" sz="2200" dirty="0"/>
                        <a:t>Temperatura &gt; 38  da 0 a 3 mm, &gt; 39 da 3 a 6, rash, segni di meningismo</a:t>
                      </a:r>
                    </a:p>
                  </a:txBody>
                  <a:tcPr/>
                </a:tc>
                <a:extLst>
                  <a:ext uri="{0D108BD9-81ED-4DB2-BD59-A6C34878D82A}">
                    <a16:rowId xmlns:a16="http://schemas.microsoft.com/office/drawing/2014/main" val="3328074978"/>
                  </a:ext>
                </a:extLst>
              </a:tr>
            </a:tbl>
          </a:graphicData>
        </a:graphic>
      </p:graphicFrame>
    </p:spTree>
    <p:extLst>
      <p:ext uri="{BB962C8B-B14F-4D97-AF65-F5344CB8AC3E}">
        <p14:creationId xmlns:p14="http://schemas.microsoft.com/office/powerpoint/2010/main" val="308150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4">
            <a:extLst>
              <a:ext uri="{FF2B5EF4-FFF2-40B4-BE49-F238E27FC236}">
                <a16:creationId xmlns:a16="http://schemas.microsoft.com/office/drawing/2014/main" id="{E4C3CD5A-D623-46AA-B564-3271C49E387C}"/>
              </a:ext>
            </a:extLst>
          </p:cNvPr>
          <p:cNvSpPr>
            <a:spLocks noChangeShapeType="1"/>
          </p:cNvSpPr>
          <p:nvPr/>
        </p:nvSpPr>
        <p:spPr bwMode="auto">
          <a:xfrm>
            <a:off x="1992313" y="3789363"/>
            <a:ext cx="8424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5" name="Line 5">
            <a:extLst>
              <a:ext uri="{FF2B5EF4-FFF2-40B4-BE49-F238E27FC236}">
                <a16:creationId xmlns:a16="http://schemas.microsoft.com/office/drawing/2014/main" id="{F8128561-9C48-410B-9FFC-75DC338DB4CF}"/>
              </a:ext>
            </a:extLst>
          </p:cNvPr>
          <p:cNvSpPr>
            <a:spLocks noChangeShapeType="1"/>
          </p:cNvSpPr>
          <p:nvPr/>
        </p:nvSpPr>
        <p:spPr bwMode="auto">
          <a:xfrm flipV="1">
            <a:off x="256698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6" name="Line 6">
            <a:extLst>
              <a:ext uri="{FF2B5EF4-FFF2-40B4-BE49-F238E27FC236}">
                <a16:creationId xmlns:a16="http://schemas.microsoft.com/office/drawing/2014/main" id="{B5EA7A6D-9AFC-40E4-9F33-452B7C707D83}"/>
              </a:ext>
            </a:extLst>
          </p:cNvPr>
          <p:cNvSpPr>
            <a:spLocks noChangeShapeType="1"/>
          </p:cNvSpPr>
          <p:nvPr/>
        </p:nvSpPr>
        <p:spPr bwMode="auto">
          <a:xfrm flipV="1">
            <a:off x="3503613"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7" name="Line 7">
            <a:extLst>
              <a:ext uri="{FF2B5EF4-FFF2-40B4-BE49-F238E27FC236}">
                <a16:creationId xmlns:a16="http://schemas.microsoft.com/office/drawing/2014/main" id="{23BD11D8-0D48-49E9-98E7-C21C3F631ABD}"/>
              </a:ext>
            </a:extLst>
          </p:cNvPr>
          <p:cNvSpPr>
            <a:spLocks noChangeShapeType="1"/>
          </p:cNvSpPr>
          <p:nvPr/>
        </p:nvSpPr>
        <p:spPr bwMode="auto">
          <a:xfrm flipV="1">
            <a:off x="5232400"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8" name="Line 8">
            <a:extLst>
              <a:ext uri="{FF2B5EF4-FFF2-40B4-BE49-F238E27FC236}">
                <a16:creationId xmlns:a16="http://schemas.microsoft.com/office/drawing/2014/main" id="{2432608E-B31F-4EE2-BC6E-ECAAC8122E26}"/>
              </a:ext>
            </a:extLst>
          </p:cNvPr>
          <p:cNvSpPr>
            <a:spLocks noChangeShapeType="1"/>
          </p:cNvSpPr>
          <p:nvPr/>
        </p:nvSpPr>
        <p:spPr bwMode="auto">
          <a:xfrm flipV="1">
            <a:off x="7104063"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9" name="Line 9">
            <a:extLst>
              <a:ext uri="{FF2B5EF4-FFF2-40B4-BE49-F238E27FC236}">
                <a16:creationId xmlns:a16="http://schemas.microsoft.com/office/drawing/2014/main" id="{BF197A0C-E2CE-4D1F-8350-ABD84B56633F}"/>
              </a:ext>
            </a:extLst>
          </p:cNvPr>
          <p:cNvSpPr>
            <a:spLocks noChangeShapeType="1"/>
          </p:cNvSpPr>
          <p:nvPr/>
        </p:nvSpPr>
        <p:spPr bwMode="auto">
          <a:xfrm flipV="1">
            <a:off x="9191625"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0" name="Text Box 10">
            <a:extLst>
              <a:ext uri="{FF2B5EF4-FFF2-40B4-BE49-F238E27FC236}">
                <a16:creationId xmlns:a16="http://schemas.microsoft.com/office/drawing/2014/main" id="{6F59E058-852F-4BE9-91E8-F28125FD62B1}"/>
              </a:ext>
            </a:extLst>
          </p:cNvPr>
          <p:cNvSpPr txBox="1">
            <a:spLocks noChangeArrowheads="1"/>
          </p:cNvSpPr>
          <p:nvPr/>
        </p:nvSpPr>
        <p:spPr bwMode="auto">
          <a:xfrm>
            <a:off x="1774825" y="2492375"/>
            <a:ext cx="8642351" cy="1200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dirty="0">
                <a:latin typeface="+mn-lt"/>
              </a:rPr>
              <a:t>  </a:t>
            </a:r>
            <a:r>
              <a:rPr lang="it-IT" altLang="en-US" sz="1800" b="1" dirty="0">
                <a:solidFill>
                  <a:srgbClr val="FF0000"/>
                </a:solidFill>
                <a:latin typeface="+mn-lt"/>
              </a:rPr>
              <a:t>Pielonefrite</a:t>
            </a:r>
            <a:r>
              <a:rPr lang="it-IT" altLang="en-US" sz="1800" dirty="0">
                <a:latin typeface="+mn-lt"/>
              </a:rPr>
              <a:t>     </a:t>
            </a:r>
            <a:r>
              <a:rPr lang="it-IT" altLang="en-US" sz="1800" b="1" dirty="0">
                <a:solidFill>
                  <a:srgbClr val="FF0000"/>
                </a:solidFill>
                <a:latin typeface="+mn-lt"/>
              </a:rPr>
              <a:t>Otite </a:t>
            </a:r>
            <a:r>
              <a:rPr lang="it-IT" altLang="en-US" sz="1800" dirty="0">
                <a:latin typeface="+mn-lt"/>
              </a:rPr>
              <a:t>media acuta     </a:t>
            </a:r>
            <a:r>
              <a:rPr lang="it-IT" altLang="en-US" sz="1800" b="1" dirty="0">
                <a:solidFill>
                  <a:srgbClr val="00B050"/>
                </a:solidFill>
                <a:latin typeface="+mn-lt"/>
              </a:rPr>
              <a:t>Bronchiolite</a:t>
            </a:r>
            <a:r>
              <a:rPr lang="it-IT" altLang="en-US" sz="1800" dirty="0">
                <a:latin typeface="+mn-lt"/>
              </a:rPr>
              <a:t>              </a:t>
            </a:r>
            <a:r>
              <a:rPr lang="it-IT" altLang="en-US" sz="1800" b="1" dirty="0">
                <a:solidFill>
                  <a:srgbClr val="FF0000"/>
                </a:solidFill>
                <a:latin typeface="+mn-lt"/>
              </a:rPr>
              <a:t>Polmonite</a:t>
            </a:r>
            <a:r>
              <a:rPr lang="it-IT" altLang="en-US" sz="1800" dirty="0">
                <a:latin typeface="+mn-lt"/>
              </a:rPr>
              <a:t>                  </a:t>
            </a:r>
            <a:r>
              <a:rPr lang="it-IT" altLang="en-US" sz="1800" b="1" dirty="0">
                <a:solidFill>
                  <a:srgbClr val="FF0000"/>
                </a:solidFill>
                <a:latin typeface="+mn-lt"/>
              </a:rPr>
              <a:t>Osteomielite</a:t>
            </a:r>
          </a:p>
          <a:p>
            <a:pPr eaLnBrk="1" hangingPunct="1">
              <a:spcBef>
                <a:spcPct val="0"/>
              </a:spcBef>
              <a:buFontTx/>
              <a:buNone/>
            </a:pPr>
            <a:r>
              <a:rPr lang="it-IT" altLang="en-US" sz="1800" dirty="0">
                <a:latin typeface="+mn-lt"/>
              </a:rPr>
              <a:t>  </a:t>
            </a:r>
            <a:r>
              <a:rPr lang="it-IT" altLang="en-US" sz="1800" i="1" dirty="0">
                <a:latin typeface="+mn-lt"/>
              </a:rPr>
              <a:t>E. Coli               H. </a:t>
            </a:r>
            <a:r>
              <a:rPr lang="it-IT" altLang="en-US" sz="1800" i="1" dirty="0" err="1">
                <a:latin typeface="+mn-lt"/>
              </a:rPr>
              <a:t>Influentiae</a:t>
            </a:r>
            <a:r>
              <a:rPr lang="it-IT" altLang="en-US" sz="1800" i="1" dirty="0">
                <a:latin typeface="+mn-lt"/>
              </a:rPr>
              <a:t>                 Virus Resp. </a:t>
            </a:r>
            <a:r>
              <a:rPr lang="it-IT" altLang="en-US" sz="1800" i="1" dirty="0" err="1">
                <a:latin typeface="+mn-lt"/>
              </a:rPr>
              <a:t>Sinc</a:t>
            </a:r>
            <a:r>
              <a:rPr lang="it-IT" altLang="en-US" sz="1800" i="1" dirty="0">
                <a:latin typeface="+mn-lt"/>
              </a:rPr>
              <a:t>.          Pneumococco</a:t>
            </a:r>
            <a:r>
              <a:rPr lang="it-IT" altLang="en-US" sz="1800" dirty="0">
                <a:latin typeface="+mn-lt"/>
              </a:rPr>
              <a:t>                 </a:t>
            </a:r>
            <a:r>
              <a:rPr lang="it-IT" altLang="en-US" sz="1800" i="1" dirty="0">
                <a:latin typeface="+mn-lt"/>
              </a:rPr>
              <a:t>S. </a:t>
            </a:r>
            <a:r>
              <a:rPr lang="it-IT" altLang="en-US" sz="1800" i="1" dirty="0" err="1">
                <a:latin typeface="+mn-lt"/>
              </a:rPr>
              <a:t>Aureus</a:t>
            </a:r>
            <a:endParaRPr lang="it-IT" altLang="en-US" sz="1800" i="1" dirty="0">
              <a:latin typeface="+mn-lt"/>
            </a:endParaRPr>
          </a:p>
          <a:p>
            <a:pPr eaLnBrk="1" hangingPunct="1">
              <a:spcBef>
                <a:spcPct val="0"/>
              </a:spcBef>
              <a:buFontTx/>
              <a:buNone/>
            </a:pPr>
            <a:r>
              <a:rPr lang="it-IT" altLang="en-US" sz="1800" i="1" dirty="0">
                <a:latin typeface="+mn-lt"/>
              </a:rPr>
              <a:t>                                                                                                       S. </a:t>
            </a:r>
            <a:r>
              <a:rPr lang="it-IT" altLang="en-US" sz="1800" i="1" dirty="0" err="1">
                <a:latin typeface="+mn-lt"/>
              </a:rPr>
              <a:t>Aureus</a:t>
            </a:r>
            <a:r>
              <a:rPr lang="it-IT" altLang="en-US" sz="1800" dirty="0">
                <a:latin typeface="+mn-lt"/>
              </a:rPr>
              <a:t>   </a:t>
            </a:r>
          </a:p>
        </p:txBody>
      </p:sp>
      <p:sp>
        <p:nvSpPr>
          <p:cNvPr id="8201" name="Line 11">
            <a:extLst>
              <a:ext uri="{FF2B5EF4-FFF2-40B4-BE49-F238E27FC236}">
                <a16:creationId xmlns:a16="http://schemas.microsoft.com/office/drawing/2014/main" id="{2A32223E-8ED2-44D0-8A2B-3A91BAE15FCB}"/>
              </a:ext>
            </a:extLst>
          </p:cNvPr>
          <p:cNvSpPr>
            <a:spLocks noChangeShapeType="1"/>
          </p:cNvSpPr>
          <p:nvPr/>
        </p:nvSpPr>
        <p:spPr bwMode="auto">
          <a:xfrm flipV="1">
            <a:off x="2782888"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2" name="Line 12">
            <a:extLst>
              <a:ext uri="{FF2B5EF4-FFF2-40B4-BE49-F238E27FC236}">
                <a16:creationId xmlns:a16="http://schemas.microsoft.com/office/drawing/2014/main" id="{0250B3FA-227F-468F-BB57-93EE412EFC62}"/>
              </a:ext>
            </a:extLst>
          </p:cNvPr>
          <p:cNvSpPr>
            <a:spLocks noChangeShapeType="1"/>
          </p:cNvSpPr>
          <p:nvPr/>
        </p:nvSpPr>
        <p:spPr bwMode="auto">
          <a:xfrm flipV="1">
            <a:off x="4224338"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3" name="Text Box 14">
            <a:extLst>
              <a:ext uri="{FF2B5EF4-FFF2-40B4-BE49-F238E27FC236}">
                <a16:creationId xmlns:a16="http://schemas.microsoft.com/office/drawing/2014/main" id="{3AAC75AF-F519-4B4A-98CD-9E462107AFF4}"/>
              </a:ext>
            </a:extLst>
          </p:cNvPr>
          <p:cNvSpPr txBox="1">
            <a:spLocks noChangeArrowheads="1"/>
          </p:cNvSpPr>
          <p:nvPr/>
        </p:nvSpPr>
        <p:spPr bwMode="auto">
          <a:xfrm>
            <a:off x="1847850" y="4292601"/>
            <a:ext cx="4248150" cy="1754326"/>
          </a:xfrm>
          <a:prstGeom prst="rect">
            <a:avLst/>
          </a:prstGeom>
          <a:solidFill>
            <a:schemeClr val="accent1">
              <a:lumMod val="20000"/>
              <a:lumOff val="80000"/>
            </a:scheme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a:latin typeface="+mn-lt"/>
              </a:rPr>
              <a:t>  Sepsi neonatale          Meningite</a:t>
            </a:r>
          </a:p>
          <a:p>
            <a:pPr eaLnBrk="1" hangingPunct="1">
              <a:spcBef>
                <a:spcPct val="0"/>
              </a:spcBef>
              <a:buFontTx/>
              <a:buNone/>
            </a:pPr>
            <a:r>
              <a:rPr lang="it-IT" altLang="en-US" sz="1800" i="1">
                <a:latin typeface="+mn-lt"/>
              </a:rPr>
              <a:t>* Streptococco B              * H. Influentiae</a:t>
            </a:r>
          </a:p>
          <a:p>
            <a:pPr eaLnBrk="1" hangingPunct="1">
              <a:spcBef>
                <a:spcPct val="0"/>
              </a:spcBef>
              <a:buFontTx/>
              <a:buNone/>
            </a:pPr>
            <a:r>
              <a:rPr lang="it-IT" altLang="en-US" sz="1800" i="1">
                <a:latin typeface="+mn-lt"/>
              </a:rPr>
              <a:t>                                           Meningococco</a:t>
            </a:r>
          </a:p>
          <a:p>
            <a:pPr eaLnBrk="1" hangingPunct="1">
              <a:spcBef>
                <a:spcPct val="0"/>
              </a:spcBef>
              <a:buFontTx/>
              <a:buNone/>
            </a:pPr>
            <a:r>
              <a:rPr lang="it-IT" altLang="en-US" sz="1800" i="1">
                <a:latin typeface="+mn-lt"/>
              </a:rPr>
              <a:t>                                          Pneumococco</a:t>
            </a:r>
          </a:p>
          <a:p>
            <a:pPr eaLnBrk="1" hangingPunct="1">
              <a:spcBef>
                <a:spcPct val="0"/>
              </a:spcBef>
              <a:buFontTx/>
              <a:buNone/>
            </a:pPr>
            <a:endParaRPr lang="it-IT" altLang="en-US" sz="1800">
              <a:latin typeface="+mn-lt"/>
            </a:endParaRPr>
          </a:p>
          <a:p>
            <a:pPr eaLnBrk="1" hangingPunct="1">
              <a:spcBef>
                <a:spcPct val="0"/>
              </a:spcBef>
              <a:buFontTx/>
              <a:buNone/>
            </a:pPr>
            <a:endParaRPr lang="it-IT" altLang="en-US" sz="1800">
              <a:latin typeface="+mn-lt"/>
            </a:endParaRPr>
          </a:p>
        </p:txBody>
      </p:sp>
      <p:sp>
        <p:nvSpPr>
          <p:cNvPr id="14" name="TextBox 13">
            <a:extLst>
              <a:ext uri="{FF2B5EF4-FFF2-40B4-BE49-F238E27FC236}">
                <a16:creationId xmlns:a16="http://schemas.microsoft.com/office/drawing/2014/main" id="{24AECFEA-BAE2-4133-9B51-59107E85FB91}"/>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Cause di febbre batteriche e virali 0-2 aa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4">
            <a:extLst>
              <a:ext uri="{FF2B5EF4-FFF2-40B4-BE49-F238E27FC236}">
                <a16:creationId xmlns:a16="http://schemas.microsoft.com/office/drawing/2014/main" id="{6E270DDC-79EE-4D15-9307-EB0112C4C0D7}"/>
              </a:ext>
            </a:extLst>
          </p:cNvPr>
          <p:cNvSpPr>
            <a:spLocks noChangeShapeType="1"/>
          </p:cNvSpPr>
          <p:nvPr/>
        </p:nvSpPr>
        <p:spPr bwMode="auto">
          <a:xfrm>
            <a:off x="1774825" y="3789363"/>
            <a:ext cx="8642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19" name="Line 5">
            <a:extLst>
              <a:ext uri="{FF2B5EF4-FFF2-40B4-BE49-F238E27FC236}">
                <a16:creationId xmlns:a16="http://schemas.microsoft.com/office/drawing/2014/main" id="{F02825EA-6F2D-481B-86E0-85E9DB59574B}"/>
              </a:ext>
            </a:extLst>
          </p:cNvPr>
          <p:cNvSpPr>
            <a:spLocks noChangeShapeType="1"/>
          </p:cNvSpPr>
          <p:nvPr/>
        </p:nvSpPr>
        <p:spPr bwMode="auto">
          <a:xfrm flipV="1">
            <a:off x="191928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0" name="Line 6">
            <a:extLst>
              <a:ext uri="{FF2B5EF4-FFF2-40B4-BE49-F238E27FC236}">
                <a16:creationId xmlns:a16="http://schemas.microsoft.com/office/drawing/2014/main" id="{1C9FB611-22ED-4E3A-8D2B-2309073B179E}"/>
              </a:ext>
            </a:extLst>
          </p:cNvPr>
          <p:cNvSpPr>
            <a:spLocks noChangeShapeType="1"/>
          </p:cNvSpPr>
          <p:nvPr/>
        </p:nvSpPr>
        <p:spPr bwMode="auto">
          <a:xfrm flipV="1">
            <a:off x="3287713"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1" name="Line 7">
            <a:extLst>
              <a:ext uri="{FF2B5EF4-FFF2-40B4-BE49-F238E27FC236}">
                <a16:creationId xmlns:a16="http://schemas.microsoft.com/office/drawing/2014/main" id="{1F8A34F8-F58B-4AC4-BED6-E1CEDEAAE97F}"/>
              </a:ext>
            </a:extLst>
          </p:cNvPr>
          <p:cNvSpPr>
            <a:spLocks noChangeShapeType="1"/>
          </p:cNvSpPr>
          <p:nvPr/>
        </p:nvSpPr>
        <p:spPr bwMode="auto">
          <a:xfrm flipV="1">
            <a:off x="595153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2" name="Line 8">
            <a:extLst>
              <a:ext uri="{FF2B5EF4-FFF2-40B4-BE49-F238E27FC236}">
                <a16:creationId xmlns:a16="http://schemas.microsoft.com/office/drawing/2014/main" id="{91C237C8-5865-4FEF-83C7-EC8FCEA88E17}"/>
              </a:ext>
            </a:extLst>
          </p:cNvPr>
          <p:cNvSpPr>
            <a:spLocks noChangeShapeType="1"/>
          </p:cNvSpPr>
          <p:nvPr/>
        </p:nvSpPr>
        <p:spPr bwMode="auto">
          <a:xfrm flipV="1">
            <a:off x="7464425"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3" name="Text Box 10">
            <a:extLst>
              <a:ext uri="{FF2B5EF4-FFF2-40B4-BE49-F238E27FC236}">
                <a16:creationId xmlns:a16="http://schemas.microsoft.com/office/drawing/2014/main" id="{0291DD38-D16C-4B5B-B597-35020CBE9B4C}"/>
              </a:ext>
            </a:extLst>
          </p:cNvPr>
          <p:cNvSpPr txBox="1">
            <a:spLocks noChangeArrowheads="1"/>
          </p:cNvSpPr>
          <p:nvPr/>
        </p:nvSpPr>
        <p:spPr bwMode="auto">
          <a:xfrm>
            <a:off x="1774826" y="2492376"/>
            <a:ext cx="889317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600" b="1" dirty="0">
                <a:solidFill>
                  <a:srgbClr val="FF0000"/>
                </a:solidFill>
                <a:latin typeface="+mn-lt"/>
              </a:rPr>
              <a:t>Polmonite</a:t>
            </a:r>
            <a:r>
              <a:rPr lang="it-IT" altLang="en-US" sz="1600" dirty="0">
                <a:latin typeface="+mn-lt"/>
              </a:rPr>
              <a:t>        </a:t>
            </a:r>
            <a:r>
              <a:rPr lang="it-IT" altLang="en-US" sz="1600" b="1" dirty="0">
                <a:solidFill>
                  <a:srgbClr val="FF0000"/>
                </a:solidFill>
                <a:latin typeface="+mn-lt"/>
              </a:rPr>
              <a:t>Otite</a:t>
            </a:r>
            <a:r>
              <a:rPr lang="it-IT" altLang="en-US" sz="1600" dirty="0">
                <a:latin typeface="+mn-lt"/>
              </a:rPr>
              <a:t> media acuta/ricorrente   </a:t>
            </a:r>
            <a:r>
              <a:rPr lang="it-IT" altLang="en-US" sz="1600" b="1" dirty="0">
                <a:solidFill>
                  <a:srgbClr val="00B050"/>
                </a:solidFill>
                <a:latin typeface="+mn-lt"/>
              </a:rPr>
              <a:t>Infezioni virali     </a:t>
            </a:r>
            <a:r>
              <a:rPr lang="it-IT" altLang="en-US" sz="1600" dirty="0">
                <a:latin typeface="+mn-lt"/>
              </a:rPr>
              <a:t>Linfoadeniti        M. Immunologiche   </a:t>
            </a:r>
          </a:p>
          <a:p>
            <a:pPr eaLnBrk="1" hangingPunct="1">
              <a:spcBef>
                <a:spcPct val="0"/>
              </a:spcBef>
              <a:buFontTx/>
              <a:buNone/>
            </a:pPr>
            <a:r>
              <a:rPr lang="it-IT" altLang="en-US" sz="1600" i="1" dirty="0">
                <a:latin typeface="+mn-lt"/>
              </a:rPr>
              <a:t>Pneumococco    </a:t>
            </a:r>
            <a:r>
              <a:rPr lang="it-IT" altLang="en-US" sz="1600" i="1" dirty="0" err="1">
                <a:latin typeface="+mn-lt"/>
              </a:rPr>
              <a:t>Pneumococco</a:t>
            </a:r>
            <a:r>
              <a:rPr lang="it-IT" altLang="en-US" sz="1600" i="1" dirty="0">
                <a:latin typeface="+mn-lt"/>
              </a:rPr>
              <a:t>                                Mononucleosi        S. Aureo                 Artrite Reumatoide</a:t>
            </a:r>
          </a:p>
          <a:p>
            <a:pPr eaLnBrk="1" hangingPunct="1">
              <a:spcBef>
                <a:spcPct val="0"/>
              </a:spcBef>
              <a:buFontTx/>
              <a:buNone/>
            </a:pPr>
            <a:r>
              <a:rPr lang="it-IT" altLang="en-US" sz="1600" i="1" dirty="0">
                <a:latin typeface="+mn-lt"/>
              </a:rPr>
              <a:t>                                                                                                                B. </a:t>
            </a:r>
            <a:r>
              <a:rPr lang="it-IT" altLang="en-US" sz="1600" i="1" dirty="0" err="1">
                <a:latin typeface="+mn-lt"/>
              </a:rPr>
              <a:t>Henselae</a:t>
            </a:r>
            <a:r>
              <a:rPr lang="it-IT" altLang="en-US" sz="1600" i="1" dirty="0">
                <a:latin typeface="+mn-lt"/>
              </a:rPr>
              <a:t>           Lupus </a:t>
            </a:r>
            <a:r>
              <a:rPr lang="it-IT" altLang="en-US" sz="1600" i="1" dirty="0" err="1">
                <a:latin typeface="+mn-lt"/>
              </a:rPr>
              <a:t>Erit</a:t>
            </a:r>
            <a:r>
              <a:rPr lang="it-IT" altLang="en-US" sz="1600" i="1" dirty="0">
                <a:latin typeface="+mn-lt"/>
              </a:rPr>
              <a:t>. Sistemico</a:t>
            </a:r>
          </a:p>
          <a:p>
            <a:pPr eaLnBrk="1" hangingPunct="1">
              <a:spcBef>
                <a:spcPct val="0"/>
              </a:spcBef>
              <a:buFontTx/>
              <a:buNone/>
            </a:pPr>
            <a:r>
              <a:rPr lang="it-IT" altLang="en-US" sz="1600" i="1" dirty="0">
                <a:latin typeface="+mn-lt"/>
              </a:rPr>
              <a:t>                                         </a:t>
            </a:r>
          </a:p>
          <a:p>
            <a:pPr eaLnBrk="1" hangingPunct="1">
              <a:spcBef>
                <a:spcPct val="0"/>
              </a:spcBef>
              <a:buFontTx/>
              <a:buNone/>
            </a:pPr>
            <a:r>
              <a:rPr lang="it-IT" altLang="en-US" sz="1600" i="1" dirty="0">
                <a:latin typeface="+mn-lt"/>
              </a:rPr>
              <a:t>                                                                                                       </a:t>
            </a:r>
            <a:endParaRPr lang="it-IT" altLang="en-US" sz="1600" dirty="0">
              <a:latin typeface="+mn-lt"/>
            </a:endParaRPr>
          </a:p>
        </p:txBody>
      </p:sp>
      <p:sp>
        <p:nvSpPr>
          <p:cNvPr id="9224" name="Text Box 11">
            <a:extLst>
              <a:ext uri="{FF2B5EF4-FFF2-40B4-BE49-F238E27FC236}">
                <a16:creationId xmlns:a16="http://schemas.microsoft.com/office/drawing/2014/main" id="{F1F6456F-9A4A-44FD-BD35-3C551F36AB65}"/>
              </a:ext>
            </a:extLst>
          </p:cNvPr>
          <p:cNvSpPr txBox="1">
            <a:spLocks noChangeArrowheads="1"/>
          </p:cNvSpPr>
          <p:nvPr/>
        </p:nvSpPr>
        <p:spPr bwMode="auto">
          <a:xfrm>
            <a:off x="1919288" y="4337050"/>
            <a:ext cx="4248150" cy="1323439"/>
          </a:xfrm>
          <a:prstGeom prst="rect">
            <a:avLst/>
          </a:prstGeom>
          <a:solidFill>
            <a:schemeClr val="accent1">
              <a:lumMod val="20000"/>
              <a:lumOff val="80000"/>
            </a:scheme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600">
                <a:latin typeface="+mn-lt"/>
              </a:rPr>
              <a:t>Meningite                   Epiglottidite</a:t>
            </a:r>
          </a:p>
          <a:p>
            <a:pPr eaLnBrk="1" hangingPunct="1">
              <a:spcBef>
                <a:spcPct val="0"/>
              </a:spcBef>
              <a:buFontTx/>
              <a:buNone/>
            </a:pPr>
            <a:r>
              <a:rPr lang="it-IT" altLang="en-US" sz="1600" i="1">
                <a:latin typeface="+mn-lt"/>
              </a:rPr>
              <a:t>Meningococco              * H. Influentiae</a:t>
            </a:r>
          </a:p>
          <a:p>
            <a:pPr eaLnBrk="1" hangingPunct="1">
              <a:spcBef>
                <a:spcPct val="0"/>
              </a:spcBef>
              <a:buFontTx/>
              <a:buNone/>
            </a:pPr>
            <a:r>
              <a:rPr lang="it-IT" altLang="en-US" sz="1600" i="1">
                <a:latin typeface="+mn-lt"/>
              </a:rPr>
              <a:t> </a:t>
            </a:r>
          </a:p>
          <a:p>
            <a:pPr eaLnBrk="1" hangingPunct="1">
              <a:spcBef>
                <a:spcPct val="0"/>
              </a:spcBef>
              <a:buFontTx/>
              <a:buNone/>
            </a:pPr>
            <a:endParaRPr lang="it-IT" altLang="en-US" sz="1600">
              <a:latin typeface="+mn-lt"/>
            </a:endParaRPr>
          </a:p>
          <a:p>
            <a:pPr eaLnBrk="1" hangingPunct="1">
              <a:spcBef>
                <a:spcPct val="0"/>
              </a:spcBef>
              <a:buFontTx/>
              <a:buNone/>
            </a:pPr>
            <a:endParaRPr lang="it-IT" altLang="en-US" sz="1600">
              <a:latin typeface="+mn-lt"/>
            </a:endParaRPr>
          </a:p>
        </p:txBody>
      </p:sp>
      <p:sp>
        <p:nvSpPr>
          <p:cNvPr id="9225" name="Line 12">
            <a:extLst>
              <a:ext uri="{FF2B5EF4-FFF2-40B4-BE49-F238E27FC236}">
                <a16:creationId xmlns:a16="http://schemas.microsoft.com/office/drawing/2014/main" id="{6DA829D2-9D91-48D1-8D2A-DA6AE2A0A2A7}"/>
              </a:ext>
            </a:extLst>
          </p:cNvPr>
          <p:cNvSpPr>
            <a:spLocks noChangeShapeType="1"/>
          </p:cNvSpPr>
          <p:nvPr/>
        </p:nvSpPr>
        <p:spPr bwMode="auto">
          <a:xfrm flipV="1">
            <a:off x="2782888"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6" name="Line 13">
            <a:extLst>
              <a:ext uri="{FF2B5EF4-FFF2-40B4-BE49-F238E27FC236}">
                <a16:creationId xmlns:a16="http://schemas.microsoft.com/office/drawing/2014/main" id="{656F5F54-96D0-4EF1-8AF4-CCAC23CB83C7}"/>
              </a:ext>
            </a:extLst>
          </p:cNvPr>
          <p:cNvSpPr>
            <a:spLocks noChangeShapeType="1"/>
          </p:cNvSpPr>
          <p:nvPr/>
        </p:nvSpPr>
        <p:spPr bwMode="auto">
          <a:xfrm flipV="1">
            <a:off x="4079875"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8" name="Line 15">
            <a:extLst>
              <a:ext uri="{FF2B5EF4-FFF2-40B4-BE49-F238E27FC236}">
                <a16:creationId xmlns:a16="http://schemas.microsoft.com/office/drawing/2014/main" id="{3F514E39-EAFA-424C-9CD5-1582125B5FDB}"/>
              </a:ext>
            </a:extLst>
          </p:cNvPr>
          <p:cNvSpPr>
            <a:spLocks noChangeShapeType="1"/>
          </p:cNvSpPr>
          <p:nvPr/>
        </p:nvSpPr>
        <p:spPr bwMode="auto">
          <a:xfrm flipV="1">
            <a:off x="890428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14" name="TextBox 13">
            <a:extLst>
              <a:ext uri="{FF2B5EF4-FFF2-40B4-BE49-F238E27FC236}">
                <a16:creationId xmlns:a16="http://schemas.microsoft.com/office/drawing/2014/main" id="{1ACEA5F4-D9B3-4424-BAAB-A8DB9111EF7E}"/>
              </a:ext>
            </a:extLst>
          </p:cNvPr>
          <p:cNvSpPr txBox="1"/>
          <p:nvPr/>
        </p:nvSpPr>
        <p:spPr>
          <a:xfrm>
            <a:off x="286251" y="89575"/>
            <a:ext cx="11534041"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Cause di febbre batteriche e virali dopo 2 aa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64831-46C4-44F3-9FDD-077172D17469}"/>
              </a:ext>
            </a:extLst>
          </p:cNvPr>
          <p:cNvPicPr>
            <a:picLocks noChangeAspect="1"/>
          </p:cNvPicPr>
          <p:nvPr/>
        </p:nvPicPr>
        <p:blipFill>
          <a:blip r:embed="rId2"/>
          <a:stretch>
            <a:fillRect/>
          </a:stretch>
        </p:blipFill>
        <p:spPr>
          <a:xfrm>
            <a:off x="1453445" y="643467"/>
            <a:ext cx="9285109" cy="5571065"/>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67734E-875B-42A0-8D1A-72076CECD2D5}"/>
              </a:ext>
            </a:extLst>
          </p:cNvPr>
          <p:cNvSpPr txBox="1"/>
          <p:nvPr/>
        </p:nvSpPr>
        <p:spPr>
          <a:xfrm>
            <a:off x="286252" y="89575"/>
            <a:ext cx="6187031"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Otite media acuta</a:t>
            </a:r>
          </a:p>
        </p:txBody>
      </p:sp>
      <p:sp>
        <p:nvSpPr>
          <p:cNvPr id="2" name="TextBox 1">
            <a:extLst>
              <a:ext uri="{FF2B5EF4-FFF2-40B4-BE49-F238E27FC236}">
                <a16:creationId xmlns:a16="http://schemas.microsoft.com/office/drawing/2014/main" id="{15CDCA9C-D7C8-4A8B-97BC-5C059AF025AD}"/>
              </a:ext>
            </a:extLst>
          </p:cNvPr>
          <p:cNvSpPr txBox="1"/>
          <p:nvPr/>
        </p:nvSpPr>
        <p:spPr>
          <a:xfrm>
            <a:off x="286252" y="1056290"/>
            <a:ext cx="6453507" cy="5632311"/>
          </a:xfrm>
          <a:prstGeom prst="rect">
            <a:avLst/>
          </a:prstGeom>
          <a:noFill/>
        </p:spPr>
        <p:txBody>
          <a:bodyPr wrap="square" rtlCol="0">
            <a:spAutoFit/>
          </a:bodyPr>
          <a:lstStyle/>
          <a:p>
            <a:pPr eaLnBrk="1" hangingPunct="1">
              <a:spcBef>
                <a:spcPct val="0"/>
              </a:spcBef>
              <a:buFontTx/>
              <a:buNone/>
            </a:pPr>
            <a:r>
              <a:rPr lang="it-IT" altLang="en-US" sz="2400" dirty="0"/>
              <a:t>Ogni anno circa l’80% della popolazione d’età compresa tra 3-6 anni e il 30% sotto i tre anni ha almeno una volta questa patologia</a:t>
            </a:r>
          </a:p>
          <a:p>
            <a:pPr eaLnBrk="1" hangingPunct="1">
              <a:spcBef>
                <a:spcPct val="0"/>
              </a:spcBef>
              <a:buFontTx/>
              <a:buNone/>
            </a:pPr>
            <a:endParaRPr lang="it-IT" sz="2400" dirty="0"/>
          </a:p>
          <a:p>
            <a:pPr eaLnBrk="1" hangingPunct="1">
              <a:spcBef>
                <a:spcPct val="0"/>
              </a:spcBef>
              <a:buFontTx/>
              <a:buNone/>
            </a:pPr>
            <a:r>
              <a:rPr lang="it-IT" altLang="en-US" sz="2400" dirty="0"/>
              <a:t>Gli agenti eziologici più comuni sono: </a:t>
            </a:r>
          </a:p>
          <a:p>
            <a:pPr eaLnBrk="1" hangingPunct="1">
              <a:spcBef>
                <a:spcPct val="0"/>
              </a:spcBef>
              <a:buFontTx/>
              <a:buNone/>
            </a:pPr>
            <a:r>
              <a:rPr lang="it-IT" altLang="en-US" sz="2400" dirty="0"/>
              <a:t>Pneumococco (30-40%), Virus, altri batteri</a:t>
            </a:r>
          </a:p>
          <a:p>
            <a:pPr eaLnBrk="1" hangingPunct="1">
              <a:spcBef>
                <a:spcPct val="0"/>
              </a:spcBef>
              <a:buFontTx/>
              <a:buNone/>
            </a:pPr>
            <a:endParaRPr lang="it-IT" sz="2400" dirty="0"/>
          </a:p>
          <a:p>
            <a:pPr eaLnBrk="1" hangingPunct="1">
              <a:spcBef>
                <a:spcPct val="0"/>
              </a:spcBef>
            </a:pPr>
            <a:r>
              <a:rPr lang="it-IT" altLang="en-US" sz="2400" b="1" i="1" dirty="0"/>
              <a:t>Dolore</a:t>
            </a:r>
            <a:r>
              <a:rPr lang="it-IT" altLang="en-US" sz="2400" b="1" dirty="0"/>
              <a:t>: </a:t>
            </a:r>
            <a:r>
              <a:rPr lang="it-IT" altLang="en-US" sz="2400" dirty="0"/>
              <a:t>di solito dolore vivo, responsabile di pianto inconsolabile specie notturno.</a:t>
            </a:r>
          </a:p>
          <a:p>
            <a:pPr eaLnBrk="1" hangingPunct="1">
              <a:spcBef>
                <a:spcPct val="0"/>
              </a:spcBef>
              <a:buFontTx/>
              <a:buNone/>
            </a:pPr>
            <a:r>
              <a:rPr lang="it-IT" altLang="en-US" sz="2400" b="1" i="1" dirty="0"/>
              <a:t>Irrequietezza</a:t>
            </a:r>
            <a:r>
              <a:rPr lang="it-IT" altLang="en-US" sz="2400" b="1" dirty="0"/>
              <a:t>: </a:t>
            </a:r>
            <a:r>
              <a:rPr lang="it-IT" altLang="en-US" sz="2400" dirty="0"/>
              <a:t>bambino strano, piagnucoloso, sempre attaccato al genitore.</a:t>
            </a:r>
          </a:p>
          <a:p>
            <a:pPr eaLnBrk="1" hangingPunct="1">
              <a:spcBef>
                <a:spcPct val="0"/>
              </a:spcBef>
              <a:buFontTx/>
              <a:buNone/>
            </a:pPr>
            <a:r>
              <a:rPr lang="it-IT" altLang="en-US" sz="2400" b="1" i="1" dirty="0"/>
              <a:t>Febbre</a:t>
            </a:r>
            <a:r>
              <a:rPr lang="it-IT" altLang="en-US" sz="2400" b="1" dirty="0"/>
              <a:t>: </a:t>
            </a:r>
            <a:r>
              <a:rPr lang="it-IT" altLang="en-US" sz="2400" dirty="0"/>
              <a:t>presente in circa il 60% dei casi.</a:t>
            </a:r>
          </a:p>
          <a:p>
            <a:pPr eaLnBrk="1" hangingPunct="1">
              <a:spcBef>
                <a:spcPct val="0"/>
              </a:spcBef>
              <a:buFontTx/>
              <a:buNone/>
            </a:pPr>
            <a:r>
              <a:rPr lang="it-IT" altLang="en-US" sz="2400" b="1" i="1" dirty="0"/>
              <a:t>Otorrea</a:t>
            </a:r>
            <a:r>
              <a:rPr lang="it-IT" altLang="en-US" sz="2400" b="1" dirty="0"/>
              <a:t>: </a:t>
            </a:r>
            <a:r>
              <a:rPr lang="it-IT" altLang="en-US" sz="2400" dirty="0"/>
              <a:t>conseguenza della perforazione del timpano</a:t>
            </a:r>
          </a:p>
          <a:p>
            <a:pPr eaLnBrk="1" hangingPunct="1">
              <a:spcBef>
                <a:spcPct val="0"/>
              </a:spcBef>
              <a:buFontTx/>
              <a:buNone/>
            </a:pPr>
            <a:endParaRPr lang="it-IT" sz="2400" dirty="0"/>
          </a:p>
        </p:txBody>
      </p:sp>
      <p:pic>
        <p:nvPicPr>
          <p:cNvPr id="5" name="Picture 4">
            <a:extLst>
              <a:ext uri="{FF2B5EF4-FFF2-40B4-BE49-F238E27FC236}">
                <a16:creationId xmlns:a16="http://schemas.microsoft.com/office/drawing/2014/main" id="{88F47ED0-7254-371F-67E2-2B6DDD48AB1E}"/>
              </a:ext>
            </a:extLst>
          </p:cNvPr>
          <p:cNvPicPr>
            <a:picLocks noChangeAspect="1"/>
          </p:cNvPicPr>
          <p:nvPr/>
        </p:nvPicPr>
        <p:blipFill>
          <a:blip r:embed="rId2"/>
          <a:stretch>
            <a:fillRect/>
          </a:stretch>
        </p:blipFill>
        <p:spPr>
          <a:xfrm>
            <a:off x="7364859" y="656838"/>
            <a:ext cx="4182059" cy="55443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867A22-84F4-486A-BA73-EC0A6FF1AF1F}"/>
              </a:ext>
            </a:extLst>
          </p:cNvPr>
          <p:cNvSpPr txBox="1"/>
          <p:nvPr/>
        </p:nvSpPr>
        <p:spPr>
          <a:xfrm>
            <a:off x="286252" y="89575"/>
            <a:ext cx="4500901"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Otoscopia</a:t>
            </a:r>
          </a:p>
        </p:txBody>
      </p:sp>
      <p:pic>
        <p:nvPicPr>
          <p:cNvPr id="3" name="Picture 2">
            <a:extLst>
              <a:ext uri="{FF2B5EF4-FFF2-40B4-BE49-F238E27FC236}">
                <a16:creationId xmlns:a16="http://schemas.microsoft.com/office/drawing/2014/main" id="{4A3DF2D0-0542-4EFF-85C2-FC53907041B7}"/>
              </a:ext>
            </a:extLst>
          </p:cNvPr>
          <p:cNvPicPr>
            <a:picLocks noChangeAspect="1"/>
          </p:cNvPicPr>
          <p:nvPr/>
        </p:nvPicPr>
        <p:blipFill>
          <a:blip r:embed="rId2"/>
          <a:stretch>
            <a:fillRect/>
          </a:stretch>
        </p:blipFill>
        <p:spPr>
          <a:xfrm>
            <a:off x="286252" y="937932"/>
            <a:ext cx="3512497" cy="4982135"/>
          </a:xfrm>
          <a:prstGeom prst="rect">
            <a:avLst/>
          </a:prstGeom>
        </p:spPr>
      </p:pic>
      <p:pic>
        <p:nvPicPr>
          <p:cNvPr id="24578" name="Picture 2" descr=" ">
            <a:hlinkClick r:id="rId3"/>
            <a:extLst>
              <a:ext uri="{FF2B5EF4-FFF2-40B4-BE49-F238E27FC236}">
                <a16:creationId xmlns:a16="http://schemas.microsoft.com/office/drawing/2014/main" id="{880A9A02-3D3B-4441-862C-B9541C206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748" y="1887913"/>
            <a:ext cx="914400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a:extLst>
              <a:ext uri="{FF2B5EF4-FFF2-40B4-BE49-F238E27FC236}">
                <a16:creationId xmlns:a16="http://schemas.microsoft.com/office/drawing/2014/main" id="{745F832A-B8DA-454A-8DE5-A8CBBF619D12}"/>
              </a:ext>
            </a:extLst>
          </p:cNvPr>
          <p:cNvSpPr>
            <a:spLocks noChangeArrowheads="1"/>
          </p:cNvSpPr>
          <p:nvPr/>
        </p:nvSpPr>
        <p:spPr bwMode="auto">
          <a:xfrm rot="10800000" flipV="1">
            <a:off x="2828740" y="5586220"/>
            <a:ext cx="7273925" cy="1015663"/>
          </a:xfrm>
          <a:prstGeom prst="rect">
            <a:avLst/>
          </a:prstGeom>
          <a:solidFill>
            <a:schemeClr val="bg2"/>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en-US" sz="2000" b="1" dirty="0"/>
              <a:t>Panel A</a:t>
            </a:r>
            <a:r>
              <a:rPr lang="it-IT" altLang="en-US" sz="2000" dirty="0"/>
              <a:t> timpano retratto, malleolo sporgente </a:t>
            </a:r>
          </a:p>
          <a:p>
            <a:pPr algn="just" eaLnBrk="1" hangingPunct="1">
              <a:spcBef>
                <a:spcPct val="0"/>
              </a:spcBef>
              <a:buFontTx/>
              <a:buNone/>
            </a:pPr>
            <a:r>
              <a:rPr lang="it-IT" altLang="en-US" sz="2000" b="1" dirty="0"/>
              <a:t>Panel B</a:t>
            </a:r>
            <a:r>
              <a:rPr lang="it-IT" altLang="en-US" sz="2000" dirty="0"/>
              <a:t> otite media. Timpano gonfio con raccolta di pus </a:t>
            </a:r>
          </a:p>
          <a:p>
            <a:pPr algn="just" eaLnBrk="1" hangingPunct="1">
              <a:spcBef>
                <a:spcPct val="0"/>
              </a:spcBef>
              <a:buFontTx/>
              <a:buNone/>
            </a:pPr>
            <a:r>
              <a:rPr lang="it-IT" altLang="en-US" sz="2000" b="1" dirty="0"/>
              <a:t>Panel C</a:t>
            </a:r>
            <a:r>
              <a:rPr lang="it-IT" altLang="en-US" sz="2000" dirty="0"/>
              <a:t> otite media. Timpano arrossato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79"/>
                                        </p:tgtEl>
                                        <p:attrNameLst>
                                          <p:attrName>style.visibility</p:attrName>
                                        </p:attrNameLst>
                                      </p:cBhvr>
                                      <p:to>
                                        <p:strVal val="visible"/>
                                      </p:to>
                                    </p:set>
                                    <p:animEffect transition="in" filter="dissolve">
                                      <p:cBhvr>
                                        <p:cTn id="10"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3290B9-A750-50EA-D29C-3CBA7E2EE302}"/>
              </a:ext>
            </a:extLst>
          </p:cNvPr>
          <p:cNvSpPr txBox="1"/>
          <p:nvPr/>
        </p:nvSpPr>
        <p:spPr>
          <a:xfrm>
            <a:off x="2929053" y="2327251"/>
            <a:ext cx="6333893" cy="923330"/>
          </a:xfrm>
          <a:prstGeom prst="rect">
            <a:avLst/>
          </a:prstGeom>
          <a:noFill/>
        </p:spPr>
        <p:txBody>
          <a:bodyPr wrap="square" rtlCol="0">
            <a:spAutoFit/>
          </a:bodyPr>
          <a:lstStyle/>
          <a:p>
            <a:r>
              <a:rPr lang="it-IT" sz="5400" b="1" dirty="0">
                <a:solidFill>
                  <a:srgbClr val="0070C0"/>
                </a:solidFill>
              </a:rPr>
              <a:t>INFEZIONI E FEBBRE</a:t>
            </a:r>
          </a:p>
        </p:txBody>
      </p:sp>
    </p:spTree>
    <p:extLst>
      <p:ext uri="{BB962C8B-B14F-4D97-AF65-F5344CB8AC3E}">
        <p14:creationId xmlns:p14="http://schemas.microsoft.com/office/powerpoint/2010/main" val="3091064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69F7D8F0-0704-4033-9D00-9633723F3ACF}"/>
              </a:ext>
            </a:extLst>
          </p:cNvPr>
          <p:cNvSpPr txBox="1">
            <a:spLocks noChangeArrowheads="1"/>
          </p:cNvSpPr>
          <p:nvPr/>
        </p:nvSpPr>
        <p:spPr bwMode="auto">
          <a:xfrm>
            <a:off x="579864" y="1400842"/>
            <a:ext cx="10820704" cy="1200329"/>
          </a:xfrm>
          <a:prstGeom prst="rect">
            <a:avLst/>
          </a:prstGeom>
          <a:noFill/>
          <a:ln w="12700">
            <a:no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None/>
            </a:pPr>
            <a:r>
              <a:rPr lang="it-IT" altLang="en-US" sz="2400" dirty="0"/>
              <a:t>circa l’80% degli episodi di O.M.A. si risolvono spontaneamente in 1-3 giorni.</a:t>
            </a:r>
          </a:p>
          <a:p>
            <a:pPr eaLnBrk="1" hangingPunct="1">
              <a:spcBef>
                <a:spcPct val="0"/>
              </a:spcBef>
              <a:buFontTx/>
              <a:buNone/>
            </a:pPr>
            <a:r>
              <a:rPr lang="it-IT" altLang="en-US" sz="2400" dirty="0"/>
              <a:t>Verosimilmente si tratta delle infezioni sostenute da virus o da germi meno aggressivi (es. emofilo non capsulato).</a:t>
            </a:r>
          </a:p>
        </p:txBody>
      </p:sp>
      <p:sp>
        <p:nvSpPr>
          <p:cNvPr id="25605" name="Text Box 5">
            <a:extLst>
              <a:ext uri="{FF2B5EF4-FFF2-40B4-BE49-F238E27FC236}">
                <a16:creationId xmlns:a16="http://schemas.microsoft.com/office/drawing/2014/main" id="{B7BDA05C-CBFA-46FF-A517-AB17C736B588}"/>
              </a:ext>
            </a:extLst>
          </p:cNvPr>
          <p:cNvSpPr txBox="1">
            <a:spLocks noChangeArrowheads="1"/>
          </p:cNvSpPr>
          <p:nvPr/>
        </p:nvSpPr>
        <p:spPr bwMode="auto">
          <a:xfrm>
            <a:off x="873967" y="2869348"/>
            <a:ext cx="10305132" cy="830997"/>
          </a:xfrm>
          <a:prstGeom prst="rect">
            <a:avLst/>
          </a:prstGeom>
          <a:solidFill>
            <a:srgbClr val="EDE775"/>
          </a:solidFill>
          <a:ln w="12700">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a:t>In prima battuta paracetamolo 10-15mg/kg/dose ogni 6 ore</a:t>
            </a:r>
          </a:p>
          <a:p>
            <a:pPr eaLnBrk="1" hangingPunct="1">
              <a:spcBef>
                <a:spcPct val="0"/>
              </a:spcBef>
              <a:buFontTx/>
              <a:buNone/>
            </a:pPr>
            <a:r>
              <a:rPr lang="it-IT" altLang="en-US" sz="2400" dirty="0"/>
              <a:t>per 24-48 ore (eventualmente associato con gocce otologiche anestetiche)</a:t>
            </a:r>
          </a:p>
        </p:txBody>
      </p:sp>
      <p:sp>
        <p:nvSpPr>
          <p:cNvPr id="25608" name="Text Box 8">
            <a:extLst>
              <a:ext uri="{FF2B5EF4-FFF2-40B4-BE49-F238E27FC236}">
                <a16:creationId xmlns:a16="http://schemas.microsoft.com/office/drawing/2014/main" id="{A6352D80-E182-4AF7-A492-F2970E38076C}"/>
              </a:ext>
            </a:extLst>
          </p:cNvPr>
          <p:cNvSpPr txBox="1">
            <a:spLocks noChangeArrowheads="1"/>
          </p:cNvSpPr>
          <p:nvPr/>
        </p:nvSpPr>
        <p:spPr bwMode="auto">
          <a:xfrm>
            <a:off x="2409825" y="4337854"/>
            <a:ext cx="7888698" cy="1200329"/>
          </a:xfrm>
          <a:prstGeom prst="rect">
            <a:avLst/>
          </a:prstGeom>
          <a:solidFill>
            <a:srgbClr val="EDE775"/>
          </a:solidFill>
          <a:ln w="12700">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a:t>Fallimento: trattamento con amoxicillina 50-75mg/kg/die </a:t>
            </a:r>
          </a:p>
          <a:p>
            <a:pPr eaLnBrk="1" hangingPunct="1">
              <a:spcBef>
                <a:spcPct val="0"/>
              </a:spcBef>
              <a:buFontTx/>
              <a:buNone/>
            </a:pPr>
            <a:r>
              <a:rPr lang="it-IT" altLang="en-US" sz="2400" dirty="0"/>
              <a:t>in 3 somministrazioni. </a:t>
            </a:r>
          </a:p>
          <a:p>
            <a:pPr eaLnBrk="1" hangingPunct="1">
              <a:spcBef>
                <a:spcPct val="0"/>
              </a:spcBef>
              <a:buFontTx/>
              <a:buNone/>
            </a:pPr>
            <a:r>
              <a:rPr lang="it-IT" altLang="en-US" sz="2400" dirty="0"/>
              <a:t>In prima battuta se quadro importante</a:t>
            </a:r>
          </a:p>
        </p:txBody>
      </p:sp>
      <p:sp>
        <p:nvSpPr>
          <p:cNvPr id="9" name="TextBox 8">
            <a:extLst>
              <a:ext uri="{FF2B5EF4-FFF2-40B4-BE49-F238E27FC236}">
                <a16:creationId xmlns:a16="http://schemas.microsoft.com/office/drawing/2014/main" id="{8030527A-E246-41ED-B499-F97FFA59C7B0}"/>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Otite media acuta: terapia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dissolve">
                                      <p:cBhvr>
                                        <p:cTn id="7" dur="500"/>
                                        <p:tgtEl>
                                          <p:spTgt spid="256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608"/>
                                        </p:tgtEl>
                                        <p:attrNameLst>
                                          <p:attrName>style.visibility</p:attrName>
                                        </p:attrNameLst>
                                      </p:cBhvr>
                                      <p:to>
                                        <p:strVal val="visible"/>
                                      </p:to>
                                    </p:set>
                                    <p:animEffect transition="in" filter="dissolve">
                                      <p:cBhvr>
                                        <p:cTn id="10"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25FD01-D630-464C-9447-E34F32D10CE4}"/>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INFEZIONI BATTERICHE</a:t>
            </a:r>
          </a:p>
        </p:txBody>
      </p:sp>
      <p:sp>
        <p:nvSpPr>
          <p:cNvPr id="3" name="TextBox 2">
            <a:extLst>
              <a:ext uri="{FF2B5EF4-FFF2-40B4-BE49-F238E27FC236}">
                <a16:creationId xmlns:a16="http://schemas.microsoft.com/office/drawing/2014/main" id="{C9283424-AEA6-4F18-8FD4-C66469442CC6}"/>
              </a:ext>
            </a:extLst>
          </p:cNvPr>
          <p:cNvSpPr txBox="1"/>
          <p:nvPr/>
        </p:nvSpPr>
        <p:spPr>
          <a:xfrm>
            <a:off x="366933" y="4745828"/>
            <a:ext cx="9130553" cy="1569660"/>
          </a:xfrm>
          <a:prstGeom prst="rect">
            <a:avLst/>
          </a:prstGeom>
          <a:noFill/>
        </p:spPr>
        <p:txBody>
          <a:bodyPr wrap="square" rtlCol="0">
            <a:spAutoFit/>
          </a:bodyPr>
          <a:lstStyle/>
          <a:p>
            <a:r>
              <a:rPr lang="it-IT" sz="2400" b="1" dirty="0"/>
              <a:t>TERAPIA ANTIBIOTICA</a:t>
            </a:r>
          </a:p>
          <a:p>
            <a:pPr marL="342900" indent="-342900">
              <a:buFontTx/>
              <a:buChar char="-"/>
            </a:pPr>
            <a:r>
              <a:rPr lang="it-IT" sz="2400" dirty="0"/>
              <a:t>partire dagli antibiotici più semplici (penicilline) dove possibile</a:t>
            </a:r>
          </a:p>
          <a:p>
            <a:pPr marL="342900" indent="-342900">
              <a:buFontTx/>
              <a:buChar char="-"/>
            </a:pPr>
            <a:r>
              <a:rPr lang="it-IT" sz="2400" dirty="0"/>
              <a:t>Problema delle resistenze agli antibiotici</a:t>
            </a:r>
          </a:p>
          <a:p>
            <a:pPr marL="342900" indent="-342900">
              <a:buFontTx/>
              <a:buChar char="-"/>
            </a:pPr>
            <a:r>
              <a:rPr lang="it-IT" sz="2400" dirty="0"/>
              <a:t>Infezioni nosocomiali: resistenza a diversi antibiotici</a:t>
            </a:r>
          </a:p>
        </p:txBody>
      </p:sp>
      <p:sp>
        <p:nvSpPr>
          <p:cNvPr id="4" name="TextBox 3">
            <a:extLst>
              <a:ext uri="{FF2B5EF4-FFF2-40B4-BE49-F238E27FC236}">
                <a16:creationId xmlns:a16="http://schemas.microsoft.com/office/drawing/2014/main" id="{0A212169-B7DA-4B09-B528-278B8B1EDE06}"/>
              </a:ext>
            </a:extLst>
          </p:cNvPr>
          <p:cNvSpPr txBox="1"/>
          <p:nvPr/>
        </p:nvSpPr>
        <p:spPr>
          <a:xfrm>
            <a:off x="366933" y="966574"/>
            <a:ext cx="9130553" cy="3539430"/>
          </a:xfrm>
          <a:prstGeom prst="rect">
            <a:avLst/>
          </a:prstGeom>
          <a:noFill/>
        </p:spPr>
        <p:txBody>
          <a:bodyPr wrap="square" rtlCol="0">
            <a:spAutoFit/>
          </a:bodyPr>
          <a:lstStyle/>
          <a:p>
            <a:r>
              <a:rPr lang="it-IT" sz="2800" dirty="0"/>
              <a:t>Otite</a:t>
            </a:r>
          </a:p>
          <a:p>
            <a:r>
              <a:rPr lang="it-IT" sz="2800" dirty="0"/>
              <a:t>Polmonite</a:t>
            </a:r>
          </a:p>
          <a:p>
            <a:r>
              <a:rPr lang="it-IT" sz="2800" dirty="0"/>
              <a:t>Erisipela</a:t>
            </a:r>
          </a:p>
          <a:p>
            <a:r>
              <a:rPr lang="it-IT" sz="2800" dirty="0"/>
              <a:t>Impetigine</a:t>
            </a:r>
          </a:p>
          <a:p>
            <a:r>
              <a:rPr lang="it-IT" sz="2800" dirty="0"/>
              <a:t>Tonsillite da streptococco</a:t>
            </a:r>
          </a:p>
          <a:p>
            <a:r>
              <a:rPr lang="it-IT" sz="2800" dirty="0"/>
              <a:t>Infezione urinaria</a:t>
            </a:r>
          </a:p>
          <a:p>
            <a:r>
              <a:rPr lang="it-IT" sz="2800" dirty="0"/>
              <a:t>Meningite</a:t>
            </a:r>
          </a:p>
          <a:p>
            <a:r>
              <a:rPr lang="it-IT" sz="2800" dirty="0"/>
              <a:t>Artrite settica, osteomielite</a:t>
            </a:r>
          </a:p>
        </p:txBody>
      </p:sp>
      <p:sp>
        <p:nvSpPr>
          <p:cNvPr id="5" name="TextBox 4">
            <a:extLst>
              <a:ext uri="{FF2B5EF4-FFF2-40B4-BE49-F238E27FC236}">
                <a16:creationId xmlns:a16="http://schemas.microsoft.com/office/drawing/2014/main" id="{67DD245F-11BB-7338-B11F-B8EE2A90ACC7}"/>
              </a:ext>
            </a:extLst>
          </p:cNvPr>
          <p:cNvSpPr txBox="1"/>
          <p:nvPr/>
        </p:nvSpPr>
        <p:spPr>
          <a:xfrm>
            <a:off x="7276171" y="1399478"/>
            <a:ext cx="2302727" cy="2554545"/>
          </a:xfrm>
          <a:prstGeom prst="rect">
            <a:avLst/>
          </a:prstGeom>
          <a:noFill/>
          <a:ln>
            <a:solidFill>
              <a:schemeClr val="accent1"/>
            </a:solidFill>
          </a:ln>
        </p:spPr>
        <p:txBody>
          <a:bodyPr wrap="square" rtlCol="0">
            <a:spAutoFit/>
          </a:bodyPr>
          <a:lstStyle/>
          <a:p>
            <a:pPr algn="ctr"/>
            <a:r>
              <a:rPr lang="it-IT" sz="3200" dirty="0"/>
              <a:t>BATTERI</a:t>
            </a:r>
          </a:p>
          <a:p>
            <a:pPr algn="ctr"/>
            <a:endParaRPr lang="it-IT" sz="3200" dirty="0"/>
          </a:p>
          <a:p>
            <a:pPr algn="ctr"/>
            <a:endParaRPr lang="it-IT" sz="3200" dirty="0"/>
          </a:p>
          <a:p>
            <a:pPr algn="ctr"/>
            <a:endParaRPr lang="it-IT" sz="3200" dirty="0"/>
          </a:p>
          <a:p>
            <a:pPr algn="ctr"/>
            <a:r>
              <a:rPr lang="it-IT" sz="3200" dirty="0"/>
              <a:t>ANTIBIOTICI</a:t>
            </a:r>
          </a:p>
        </p:txBody>
      </p:sp>
      <p:sp>
        <p:nvSpPr>
          <p:cNvPr id="6" name="Arrow: Down 5">
            <a:extLst>
              <a:ext uri="{FF2B5EF4-FFF2-40B4-BE49-F238E27FC236}">
                <a16:creationId xmlns:a16="http://schemas.microsoft.com/office/drawing/2014/main" id="{F9F6C4C3-400E-AEAA-959E-962467088B62}"/>
              </a:ext>
            </a:extLst>
          </p:cNvPr>
          <p:cNvSpPr/>
          <p:nvPr/>
        </p:nvSpPr>
        <p:spPr>
          <a:xfrm>
            <a:off x="8084634" y="2289245"/>
            <a:ext cx="685800" cy="775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3692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A14B4A6D-B4D6-496D-847C-F80B64FC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346" y="3765830"/>
            <a:ext cx="4465078" cy="282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8">
            <a:extLst>
              <a:ext uri="{FF2B5EF4-FFF2-40B4-BE49-F238E27FC236}">
                <a16:creationId xmlns:a16="http://schemas.microsoft.com/office/drawing/2014/main" id="{C4590D61-C265-43A2-8A7A-3103C20B7CCD}"/>
              </a:ext>
            </a:extLst>
          </p:cNvPr>
          <p:cNvSpPr txBox="1">
            <a:spLocks noChangeArrowheads="1"/>
          </p:cNvSpPr>
          <p:nvPr/>
        </p:nvSpPr>
        <p:spPr bwMode="auto">
          <a:xfrm>
            <a:off x="4321175" y="115888"/>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a:solidFill>
                  <a:schemeClr val="bg1"/>
                </a:solidFill>
              </a:rPr>
              <a:t>LA BRONCHIOLITE</a:t>
            </a:r>
          </a:p>
        </p:txBody>
      </p:sp>
      <p:sp>
        <p:nvSpPr>
          <p:cNvPr id="20484" name="Text Box 9">
            <a:extLst>
              <a:ext uri="{FF2B5EF4-FFF2-40B4-BE49-F238E27FC236}">
                <a16:creationId xmlns:a16="http://schemas.microsoft.com/office/drawing/2014/main" id="{9DAAE8E6-4160-4434-9882-DE852D6687CC}"/>
              </a:ext>
            </a:extLst>
          </p:cNvPr>
          <p:cNvSpPr txBox="1">
            <a:spLocks noChangeArrowheads="1"/>
          </p:cNvSpPr>
          <p:nvPr/>
        </p:nvSpPr>
        <p:spPr bwMode="auto">
          <a:xfrm>
            <a:off x="453324" y="1082861"/>
            <a:ext cx="10653947" cy="267765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en-US" sz="2400" dirty="0"/>
              <a:t>Infezione virale, 80% dei casi da virus respiratorio sinciziale, 20% da adenovirus, parainfluenzali. Novembre - Aprile</a:t>
            </a:r>
          </a:p>
          <a:p>
            <a:pPr algn="just" eaLnBrk="1" hangingPunct="1">
              <a:spcBef>
                <a:spcPct val="0"/>
              </a:spcBef>
              <a:buFontTx/>
              <a:buNone/>
            </a:pPr>
            <a:r>
              <a:rPr lang="it-IT" altLang="en-US" sz="2400" dirty="0"/>
              <a:t>	</a:t>
            </a:r>
          </a:p>
          <a:p>
            <a:pPr algn="just" eaLnBrk="1" hangingPunct="1">
              <a:spcBef>
                <a:spcPct val="0"/>
              </a:spcBef>
              <a:buFontTx/>
              <a:buNone/>
            </a:pPr>
            <a:r>
              <a:rPr lang="it-IT" altLang="en-US" sz="2400" dirty="0"/>
              <a:t>Colpisce il bambino sotto l’anno di età (picco 3°-5° mese di vita, 1-3% viene ricoverato), prevalentemente nel periodo autunno-inverno.</a:t>
            </a:r>
          </a:p>
          <a:p>
            <a:pPr algn="just" eaLnBrk="1" hangingPunct="1">
              <a:spcBef>
                <a:spcPct val="0"/>
              </a:spcBef>
              <a:buFontTx/>
              <a:buNone/>
            </a:pPr>
            <a:r>
              <a:rPr lang="it-IT" altLang="en-US" sz="2400" dirty="0"/>
              <a:t>	</a:t>
            </a:r>
          </a:p>
          <a:p>
            <a:pPr algn="just" eaLnBrk="1" hangingPunct="1">
              <a:spcBef>
                <a:spcPct val="0"/>
              </a:spcBef>
              <a:buFontTx/>
              <a:buNone/>
            </a:pPr>
            <a:r>
              <a:rPr lang="it-IT" altLang="en-US" sz="2400" dirty="0"/>
              <a:t>Sintomi più frequenti: febbre, distress respiratorio, disidratazione.</a:t>
            </a:r>
          </a:p>
        </p:txBody>
      </p:sp>
      <p:sp>
        <p:nvSpPr>
          <p:cNvPr id="20485" name="Text Box 11">
            <a:extLst>
              <a:ext uri="{FF2B5EF4-FFF2-40B4-BE49-F238E27FC236}">
                <a16:creationId xmlns:a16="http://schemas.microsoft.com/office/drawing/2014/main" id="{611969B1-0827-4091-8F2B-334326F96D37}"/>
              </a:ext>
            </a:extLst>
          </p:cNvPr>
          <p:cNvSpPr txBox="1">
            <a:spLocks noChangeArrowheads="1"/>
          </p:cNvSpPr>
          <p:nvPr/>
        </p:nvSpPr>
        <p:spPr bwMode="auto">
          <a:xfrm>
            <a:off x="1663700" y="55165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p>
        </p:txBody>
      </p:sp>
      <p:sp>
        <p:nvSpPr>
          <p:cNvPr id="20486" name="Text Box 12">
            <a:extLst>
              <a:ext uri="{FF2B5EF4-FFF2-40B4-BE49-F238E27FC236}">
                <a16:creationId xmlns:a16="http://schemas.microsoft.com/office/drawing/2014/main" id="{22E07E78-5FE4-4FA1-8FDD-EA5F4073DEB8}"/>
              </a:ext>
            </a:extLst>
          </p:cNvPr>
          <p:cNvSpPr txBox="1">
            <a:spLocks noChangeArrowheads="1"/>
          </p:cNvSpPr>
          <p:nvPr/>
        </p:nvSpPr>
        <p:spPr bwMode="auto">
          <a:xfrm>
            <a:off x="453324" y="4023685"/>
            <a:ext cx="6211608" cy="230832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t>Triage (valutazione codice gravità) </a:t>
            </a:r>
          </a:p>
          <a:p>
            <a:pPr eaLnBrk="1" hangingPunct="1">
              <a:spcBef>
                <a:spcPct val="0"/>
              </a:spcBef>
              <a:buFontTx/>
              <a:buNone/>
            </a:pPr>
            <a:r>
              <a:rPr lang="it-IT" altLang="en-US" sz="2400" dirty="0"/>
              <a:t>parametri vitali (frequenza respiratoria e cardiaca, stato di coscienza)</a:t>
            </a:r>
          </a:p>
          <a:p>
            <a:pPr eaLnBrk="1" hangingPunct="1">
              <a:spcBef>
                <a:spcPct val="0"/>
              </a:spcBef>
              <a:buFontTx/>
              <a:buNone/>
            </a:pPr>
            <a:r>
              <a:rPr lang="it-IT" altLang="en-US" sz="2400" dirty="0"/>
              <a:t>distress respiratorio</a:t>
            </a:r>
          </a:p>
          <a:p>
            <a:pPr eaLnBrk="1" hangingPunct="1">
              <a:spcBef>
                <a:spcPct val="0"/>
              </a:spcBef>
              <a:buFontTx/>
              <a:buNone/>
            </a:pPr>
            <a:r>
              <a:rPr lang="it-IT" altLang="en-US" sz="2400" dirty="0"/>
              <a:t>saturazione di ossigeno</a:t>
            </a:r>
          </a:p>
          <a:p>
            <a:pPr eaLnBrk="1" hangingPunct="1">
              <a:spcBef>
                <a:spcPct val="0"/>
              </a:spcBef>
              <a:buFontTx/>
              <a:buNone/>
            </a:pPr>
            <a:r>
              <a:rPr lang="it-IT" altLang="en-US" sz="2400" dirty="0"/>
              <a:t>idratazione</a:t>
            </a:r>
          </a:p>
        </p:txBody>
      </p:sp>
      <p:sp>
        <p:nvSpPr>
          <p:cNvPr id="7" name="TextBox 6">
            <a:extLst>
              <a:ext uri="{FF2B5EF4-FFF2-40B4-BE49-F238E27FC236}">
                <a16:creationId xmlns:a16="http://schemas.microsoft.com/office/drawing/2014/main" id="{91559AE5-2E1C-42C3-9728-9E521A1DFB4E}"/>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Bronchiolite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E52EDB5E-9A4F-4398-9465-D7731D815169}"/>
              </a:ext>
            </a:extLst>
          </p:cNvPr>
          <p:cNvSpPr txBox="1">
            <a:spLocks noChangeArrowheads="1"/>
          </p:cNvSpPr>
          <p:nvPr/>
        </p:nvSpPr>
        <p:spPr bwMode="auto">
          <a:xfrm>
            <a:off x="7119500" y="1350495"/>
            <a:ext cx="4841658"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a:t>OSSIGENO TERAPIA E REIDRATAZIONE</a:t>
            </a:r>
          </a:p>
          <a:p>
            <a:pPr eaLnBrk="1" hangingPunct="1">
              <a:spcBef>
                <a:spcPct val="0"/>
              </a:spcBef>
              <a:buFontTx/>
              <a:buNone/>
            </a:pPr>
            <a:r>
              <a:rPr lang="it-IT" altLang="en-US" sz="2400" dirty="0"/>
              <a:t>Ossigeno terapia: in tutti i casi di distress </a:t>
            </a:r>
          </a:p>
          <a:p>
            <a:pPr eaLnBrk="1" hangingPunct="1">
              <a:spcBef>
                <a:spcPct val="0"/>
              </a:spcBef>
              <a:buFontTx/>
              <a:buNone/>
            </a:pPr>
            <a:r>
              <a:rPr lang="it-IT" altLang="en-US" sz="2400" dirty="0"/>
              <a:t>Reidratazione: solitamente per </a:t>
            </a:r>
            <a:r>
              <a:rPr lang="it-IT" altLang="en-US" sz="2400" dirty="0" err="1"/>
              <a:t>os</a:t>
            </a:r>
            <a:endParaRPr lang="it-IT" altLang="en-US" sz="2400" dirty="0"/>
          </a:p>
        </p:txBody>
      </p:sp>
      <p:sp>
        <p:nvSpPr>
          <p:cNvPr id="2" name="Arrow: Down 1">
            <a:extLst>
              <a:ext uri="{FF2B5EF4-FFF2-40B4-BE49-F238E27FC236}">
                <a16:creationId xmlns:a16="http://schemas.microsoft.com/office/drawing/2014/main" id="{5C8C905D-CEF3-8664-A54C-FBD47C28CB87}"/>
              </a:ext>
            </a:extLst>
          </p:cNvPr>
          <p:cNvSpPr/>
          <p:nvPr/>
        </p:nvSpPr>
        <p:spPr>
          <a:xfrm>
            <a:off x="9113688" y="3642444"/>
            <a:ext cx="449622" cy="914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8878D735-E0D0-8C7A-8FA6-B2D666F4750F}"/>
              </a:ext>
            </a:extLst>
          </p:cNvPr>
          <p:cNvSpPr txBox="1"/>
          <p:nvPr/>
        </p:nvSpPr>
        <p:spPr>
          <a:xfrm>
            <a:off x="7562744" y="4613023"/>
            <a:ext cx="3642443" cy="1938992"/>
          </a:xfrm>
          <a:prstGeom prst="rect">
            <a:avLst/>
          </a:prstGeom>
          <a:noFill/>
        </p:spPr>
        <p:txBody>
          <a:bodyPr wrap="square" rtlCol="0">
            <a:spAutoFit/>
          </a:bodyPr>
          <a:lstStyle/>
          <a:p>
            <a:r>
              <a:rPr lang="it-IT" sz="2000" dirty="0"/>
              <a:t>Le cure non guariscono, aumentano la probabilità con cui il nostro organismo riesce a riguadagnare con rapidità e senza conseguenze le </a:t>
            </a:r>
            <a:r>
              <a:rPr lang="it-IT" sz="2000" dirty="0" err="1"/>
              <a:t>condizoni</a:t>
            </a:r>
            <a:r>
              <a:rPr lang="it-IT" sz="2000" dirty="0"/>
              <a:t> di OMEOSTASI</a:t>
            </a:r>
          </a:p>
        </p:txBody>
      </p:sp>
      <p:pic>
        <p:nvPicPr>
          <p:cNvPr id="6" name="Picture 5">
            <a:extLst>
              <a:ext uri="{FF2B5EF4-FFF2-40B4-BE49-F238E27FC236}">
                <a16:creationId xmlns:a16="http://schemas.microsoft.com/office/drawing/2014/main" id="{53BA4FC8-E281-5493-6ED9-C398E25C9806}"/>
              </a:ext>
            </a:extLst>
          </p:cNvPr>
          <p:cNvPicPr>
            <a:picLocks noChangeAspect="1"/>
          </p:cNvPicPr>
          <p:nvPr/>
        </p:nvPicPr>
        <p:blipFill>
          <a:blip r:embed="rId2"/>
          <a:stretch>
            <a:fillRect/>
          </a:stretch>
        </p:blipFill>
        <p:spPr>
          <a:xfrm>
            <a:off x="451388" y="1200406"/>
            <a:ext cx="6498871" cy="51631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25FD01-D630-464C-9447-E34F32D10CE4}"/>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INFEZIONI VIRALI</a:t>
            </a:r>
          </a:p>
        </p:txBody>
      </p:sp>
      <p:sp>
        <p:nvSpPr>
          <p:cNvPr id="3" name="TextBox 2">
            <a:extLst>
              <a:ext uri="{FF2B5EF4-FFF2-40B4-BE49-F238E27FC236}">
                <a16:creationId xmlns:a16="http://schemas.microsoft.com/office/drawing/2014/main" id="{C9283424-AEA6-4F18-8FD4-C66469442CC6}"/>
              </a:ext>
            </a:extLst>
          </p:cNvPr>
          <p:cNvSpPr txBox="1"/>
          <p:nvPr/>
        </p:nvSpPr>
        <p:spPr>
          <a:xfrm>
            <a:off x="366934" y="4013947"/>
            <a:ext cx="6050594" cy="2308324"/>
          </a:xfrm>
          <a:prstGeom prst="rect">
            <a:avLst/>
          </a:prstGeom>
          <a:noFill/>
        </p:spPr>
        <p:txBody>
          <a:bodyPr wrap="square" rtlCol="0">
            <a:spAutoFit/>
          </a:bodyPr>
          <a:lstStyle/>
          <a:p>
            <a:r>
              <a:rPr lang="it-IT" sz="2400" b="1" dirty="0"/>
              <a:t>Accompagnare il corso</a:t>
            </a:r>
          </a:p>
          <a:p>
            <a:pPr marL="342900" indent="-342900">
              <a:buFontTx/>
              <a:buChar char="-"/>
            </a:pPr>
            <a:r>
              <a:rPr lang="it-IT" sz="2400" dirty="0"/>
              <a:t>Antipiretici se necessari</a:t>
            </a:r>
          </a:p>
          <a:p>
            <a:pPr marL="342900" indent="-342900">
              <a:buFontTx/>
              <a:buChar char="-"/>
            </a:pPr>
            <a:r>
              <a:rPr lang="it-IT" sz="2400" dirty="0"/>
              <a:t>Idratazione</a:t>
            </a:r>
          </a:p>
          <a:p>
            <a:pPr marL="342900" indent="-342900">
              <a:buFontTx/>
              <a:buChar char="-"/>
            </a:pPr>
            <a:r>
              <a:rPr lang="it-IT" sz="2400" dirty="0"/>
              <a:t>Immunoglobuline</a:t>
            </a:r>
          </a:p>
          <a:p>
            <a:pPr marL="342900" indent="-342900">
              <a:buFontTx/>
              <a:buChar char="-"/>
            </a:pPr>
            <a:r>
              <a:rPr lang="it-IT" sz="2400" dirty="0"/>
              <a:t>Farmaci antivirali utili solo in alcuni casi</a:t>
            </a:r>
          </a:p>
          <a:p>
            <a:r>
              <a:rPr lang="it-IT" sz="2400" b="1" dirty="0"/>
              <a:t>Prevenirle con i vaccini</a:t>
            </a:r>
            <a:endParaRPr lang="it-IT" sz="2400" dirty="0"/>
          </a:p>
        </p:txBody>
      </p:sp>
      <p:sp>
        <p:nvSpPr>
          <p:cNvPr id="4" name="TextBox 3">
            <a:extLst>
              <a:ext uri="{FF2B5EF4-FFF2-40B4-BE49-F238E27FC236}">
                <a16:creationId xmlns:a16="http://schemas.microsoft.com/office/drawing/2014/main" id="{0A212169-B7DA-4B09-B528-278B8B1EDE06}"/>
              </a:ext>
            </a:extLst>
          </p:cNvPr>
          <p:cNvSpPr txBox="1"/>
          <p:nvPr/>
        </p:nvSpPr>
        <p:spPr>
          <a:xfrm>
            <a:off x="366934" y="1178858"/>
            <a:ext cx="9130553" cy="2677656"/>
          </a:xfrm>
          <a:prstGeom prst="rect">
            <a:avLst/>
          </a:prstGeom>
          <a:noFill/>
        </p:spPr>
        <p:txBody>
          <a:bodyPr wrap="square" rtlCol="0">
            <a:spAutoFit/>
          </a:bodyPr>
          <a:lstStyle/>
          <a:p>
            <a:r>
              <a:rPr lang="it-IT" sz="2400" dirty="0"/>
              <a:t>Otite, rinite</a:t>
            </a:r>
          </a:p>
          <a:p>
            <a:r>
              <a:rPr lang="it-IT" sz="2400" b="1" dirty="0"/>
              <a:t>Bronchiolite</a:t>
            </a:r>
          </a:p>
          <a:p>
            <a:r>
              <a:rPr lang="it-IT" sz="2400" dirty="0"/>
              <a:t>Polmonite (raramente)</a:t>
            </a:r>
          </a:p>
          <a:p>
            <a:r>
              <a:rPr lang="it-IT" sz="2400" dirty="0"/>
              <a:t>Tonsillite (mononucleosi, adenovirus)</a:t>
            </a:r>
          </a:p>
          <a:p>
            <a:r>
              <a:rPr lang="it-IT" sz="2400" dirty="0"/>
              <a:t>Gastroenterite</a:t>
            </a:r>
          </a:p>
          <a:p>
            <a:r>
              <a:rPr lang="it-IT" sz="2400" dirty="0"/>
              <a:t>Encefalite</a:t>
            </a:r>
          </a:p>
          <a:p>
            <a:r>
              <a:rPr lang="it-IT" sz="2400" dirty="0"/>
              <a:t>Esantemi (sesta malattia)</a:t>
            </a:r>
          </a:p>
        </p:txBody>
      </p:sp>
      <p:sp>
        <p:nvSpPr>
          <p:cNvPr id="5" name="TextBox 4">
            <a:extLst>
              <a:ext uri="{FF2B5EF4-FFF2-40B4-BE49-F238E27FC236}">
                <a16:creationId xmlns:a16="http://schemas.microsoft.com/office/drawing/2014/main" id="{F6A68770-AAB7-E235-1BA8-2F35B59C8EB9}"/>
              </a:ext>
            </a:extLst>
          </p:cNvPr>
          <p:cNvSpPr txBox="1"/>
          <p:nvPr/>
        </p:nvSpPr>
        <p:spPr>
          <a:xfrm>
            <a:off x="7276171" y="1399478"/>
            <a:ext cx="2302727" cy="2554545"/>
          </a:xfrm>
          <a:prstGeom prst="rect">
            <a:avLst/>
          </a:prstGeom>
          <a:noFill/>
          <a:ln>
            <a:solidFill>
              <a:schemeClr val="accent1"/>
            </a:solidFill>
          </a:ln>
        </p:spPr>
        <p:txBody>
          <a:bodyPr wrap="square" rtlCol="0">
            <a:spAutoFit/>
          </a:bodyPr>
          <a:lstStyle/>
          <a:p>
            <a:pPr algn="ctr"/>
            <a:r>
              <a:rPr lang="it-IT" sz="3200" dirty="0"/>
              <a:t>VIRUS</a:t>
            </a:r>
          </a:p>
          <a:p>
            <a:pPr algn="ctr"/>
            <a:endParaRPr lang="it-IT" sz="3200" dirty="0"/>
          </a:p>
          <a:p>
            <a:pPr algn="ctr"/>
            <a:endParaRPr lang="it-IT" sz="3200" dirty="0"/>
          </a:p>
          <a:p>
            <a:pPr algn="ctr"/>
            <a:endParaRPr lang="it-IT" sz="3200" dirty="0"/>
          </a:p>
          <a:p>
            <a:pPr algn="ctr"/>
            <a:r>
              <a:rPr lang="it-IT" sz="3200" dirty="0"/>
              <a:t>SUPPORTO</a:t>
            </a:r>
          </a:p>
        </p:txBody>
      </p:sp>
      <p:sp>
        <p:nvSpPr>
          <p:cNvPr id="6" name="Arrow: Down 5">
            <a:extLst>
              <a:ext uri="{FF2B5EF4-FFF2-40B4-BE49-F238E27FC236}">
                <a16:creationId xmlns:a16="http://schemas.microsoft.com/office/drawing/2014/main" id="{37AF789F-11E1-C32B-3A18-7AC52E7489E4}"/>
              </a:ext>
            </a:extLst>
          </p:cNvPr>
          <p:cNvSpPr/>
          <p:nvPr/>
        </p:nvSpPr>
        <p:spPr>
          <a:xfrm>
            <a:off x="8084634" y="2289245"/>
            <a:ext cx="685800" cy="775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D2E5D862-8582-E46E-BEC5-10266DB139DB}"/>
              </a:ext>
            </a:extLst>
          </p:cNvPr>
          <p:cNvSpPr txBox="1"/>
          <p:nvPr/>
        </p:nvSpPr>
        <p:spPr>
          <a:xfrm>
            <a:off x="6428677" y="4584000"/>
            <a:ext cx="4683513" cy="1569660"/>
          </a:xfrm>
          <a:prstGeom prst="rect">
            <a:avLst/>
          </a:prstGeom>
          <a:noFill/>
          <a:ln w="28575">
            <a:solidFill>
              <a:srgbClr val="7030A0"/>
            </a:solidFill>
          </a:ln>
        </p:spPr>
        <p:txBody>
          <a:bodyPr wrap="square" rtlCol="0">
            <a:spAutoFit/>
          </a:bodyPr>
          <a:lstStyle/>
          <a:p>
            <a:r>
              <a:rPr lang="it-IT" sz="2400" dirty="0"/>
              <a:t>Poche infezioni virali hanno andamento grave nei bambini Quelle più gravi sono quasi tutte quasi sparite grazie ai vaccini</a:t>
            </a:r>
          </a:p>
        </p:txBody>
      </p:sp>
    </p:spTree>
    <p:extLst>
      <p:ext uri="{BB962C8B-B14F-4D97-AF65-F5344CB8AC3E}">
        <p14:creationId xmlns:p14="http://schemas.microsoft.com/office/powerpoint/2010/main" val="84398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E89C026D-4ED7-F77E-CDB7-E136A50920BC}"/>
              </a:ext>
            </a:extLst>
          </p:cNvPr>
          <p:cNvSpPr>
            <a:spLocks noChangeArrowheads="1"/>
          </p:cNvSpPr>
          <p:nvPr/>
        </p:nvSpPr>
        <p:spPr bwMode="auto">
          <a:xfrm>
            <a:off x="246993" y="191870"/>
            <a:ext cx="82296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en-US" sz="4000" b="1" dirty="0">
                <a:solidFill>
                  <a:srgbClr val="00B050"/>
                </a:solidFill>
                <a:latin typeface="Calibri" panose="020F0502020204030204" pitchFamily="34" charset="0"/>
                <a:ea typeface="Calibri" panose="020F0502020204030204" pitchFamily="34" charset="0"/>
                <a:cs typeface="Calibri" panose="020F0502020204030204" pitchFamily="34" charset="0"/>
              </a:rPr>
              <a:t>EBV: virus di Epstein Barr</a:t>
            </a:r>
          </a:p>
        </p:txBody>
      </p:sp>
      <p:sp>
        <p:nvSpPr>
          <p:cNvPr id="78851" name="Rectangle 3">
            <a:extLst>
              <a:ext uri="{FF2B5EF4-FFF2-40B4-BE49-F238E27FC236}">
                <a16:creationId xmlns:a16="http://schemas.microsoft.com/office/drawing/2014/main" id="{B48F1BA4-FCE2-5C55-3B79-2D7E7A391827}"/>
              </a:ext>
            </a:extLst>
          </p:cNvPr>
          <p:cNvSpPr>
            <a:spLocks noChangeArrowheads="1"/>
          </p:cNvSpPr>
          <p:nvPr/>
        </p:nvSpPr>
        <p:spPr bwMode="auto">
          <a:xfrm>
            <a:off x="246993" y="934384"/>
            <a:ext cx="7814441" cy="83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it-IT" altLang="en-US" b="1" dirty="0">
                <a:latin typeface="Calibri" panose="020F0502020204030204" pitchFamily="34" charset="0"/>
                <a:ea typeface="Calibri" panose="020F0502020204030204" pitchFamily="34" charset="0"/>
                <a:cs typeface="Calibri" panose="020F0502020204030204" pitchFamily="34" charset="0"/>
              </a:rPr>
              <a:t>AGENTE EZIOLOGICO MONONUCLEOSI INFETTIVA </a:t>
            </a:r>
          </a:p>
          <a:p>
            <a:pPr eaLnBrk="1" hangingPunct="1">
              <a:lnSpc>
                <a:spcPct val="90000"/>
              </a:lnSpc>
            </a:pPr>
            <a:r>
              <a:rPr lang="it-IT" altLang="en-US" dirty="0">
                <a:latin typeface="Calibri" panose="020F0502020204030204" pitchFamily="34" charset="0"/>
                <a:ea typeface="Calibri" panose="020F0502020204030204" pitchFamily="34" charset="0"/>
                <a:cs typeface="Calibri" panose="020F0502020204030204" pitchFamily="34" charset="0"/>
              </a:rPr>
              <a:t>g-HERPESVIRUS (HHV4)</a:t>
            </a:r>
          </a:p>
        </p:txBody>
      </p:sp>
      <p:sp>
        <p:nvSpPr>
          <p:cNvPr id="3" name="TextBox 2">
            <a:extLst>
              <a:ext uri="{FF2B5EF4-FFF2-40B4-BE49-F238E27FC236}">
                <a16:creationId xmlns:a16="http://schemas.microsoft.com/office/drawing/2014/main" id="{DF47E075-09FA-3316-3F86-48A8DE54F5C8}"/>
              </a:ext>
            </a:extLst>
          </p:cNvPr>
          <p:cNvSpPr txBox="1"/>
          <p:nvPr/>
        </p:nvSpPr>
        <p:spPr>
          <a:xfrm>
            <a:off x="4409449" y="1916480"/>
            <a:ext cx="7351985" cy="424732"/>
          </a:xfrm>
          <a:prstGeom prst="rect">
            <a:avLst/>
          </a:prstGeom>
          <a:noFill/>
        </p:spPr>
        <p:txBody>
          <a:bodyPr wrap="square">
            <a:spAutoFit/>
          </a:bodyPr>
          <a:lstStyle/>
          <a:p>
            <a:pPr eaLnBrk="1" hangingPunct="1">
              <a:lnSpc>
                <a:spcPct val="90000"/>
              </a:lnSpc>
            </a:pPr>
            <a:r>
              <a:rPr lang="it-IT" altLang="en-US" sz="2400" b="1" dirty="0">
                <a:cs typeface="Arial" panose="020B0604020202020204" pitchFamily="34" charset="0"/>
              </a:rPr>
              <a:t>Trasmissione INALATORIA, CONTATTO DIRETTO MUCOSE</a:t>
            </a:r>
            <a:endParaRPr lang="it-IT" altLang="en-US" sz="2400" dirty="0">
              <a:cs typeface="Arial" panose="020B0604020202020204" pitchFamily="34" charset="0"/>
            </a:endParaRPr>
          </a:p>
        </p:txBody>
      </p:sp>
      <p:pic>
        <p:nvPicPr>
          <p:cNvPr id="5" name="Picture 4">
            <a:extLst>
              <a:ext uri="{FF2B5EF4-FFF2-40B4-BE49-F238E27FC236}">
                <a16:creationId xmlns:a16="http://schemas.microsoft.com/office/drawing/2014/main" id="{82D3940A-EE22-F6AE-F304-40E91D0BCBDF}"/>
              </a:ext>
            </a:extLst>
          </p:cNvPr>
          <p:cNvPicPr>
            <a:picLocks noChangeAspect="1"/>
          </p:cNvPicPr>
          <p:nvPr/>
        </p:nvPicPr>
        <p:blipFill>
          <a:blip r:embed="rId3"/>
          <a:stretch>
            <a:fillRect/>
          </a:stretch>
        </p:blipFill>
        <p:spPr>
          <a:xfrm>
            <a:off x="430566" y="2021583"/>
            <a:ext cx="2964275" cy="4293434"/>
          </a:xfrm>
          <a:prstGeom prst="rect">
            <a:avLst/>
          </a:prstGeom>
        </p:spPr>
      </p:pic>
      <p:sp>
        <p:nvSpPr>
          <p:cNvPr id="8" name="TextBox 7">
            <a:extLst>
              <a:ext uri="{FF2B5EF4-FFF2-40B4-BE49-F238E27FC236}">
                <a16:creationId xmlns:a16="http://schemas.microsoft.com/office/drawing/2014/main" id="{B1F3437C-66D7-A176-603D-BDEDA0C5DFFF}"/>
              </a:ext>
            </a:extLst>
          </p:cNvPr>
          <p:cNvSpPr txBox="1"/>
          <p:nvPr/>
        </p:nvSpPr>
        <p:spPr>
          <a:xfrm>
            <a:off x="4446236" y="6279232"/>
            <a:ext cx="7351985" cy="424732"/>
          </a:xfrm>
          <a:prstGeom prst="rect">
            <a:avLst/>
          </a:prstGeom>
          <a:noFill/>
        </p:spPr>
        <p:txBody>
          <a:bodyPr wrap="square">
            <a:spAutoFit/>
          </a:bodyPr>
          <a:lstStyle/>
          <a:p>
            <a:pPr algn="ctr" eaLnBrk="1" hangingPunct="1">
              <a:lnSpc>
                <a:spcPct val="90000"/>
              </a:lnSpc>
            </a:pPr>
            <a:r>
              <a:rPr lang="it-IT" altLang="en-US" sz="2400" b="1" dirty="0">
                <a:cs typeface="Arial" panose="020B0604020202020204" pitchFamily="34" charset="0"/>
              </a:rPr>
              <a:t>Malattia del bacio</a:t>
            </a:r>
            <a:endParaRPr lang="it-IT" altLang="en-US" sz="2400" dirty="0">
              <a:cs typeface="Arial" panose="020B0604020202020204" pitchFamily="34" charset="0"/>
            </a:endParaRPr>
          </a:p>
        </p:txBody>
      </p:sp>
      <p:pic>
        <p:nvPicPr>
          <p:cNvPr id="4" name="Picture 3">
            <a:extLst>
              <a:ext uri="{FF2B5EF4-FFF2-40B4-BE49-F238E27FC236}">
                <a16:creationId xmlns:a16="http://schemas.microsoft.com/office/drawing/2014/main" id="{C01958C2-68AC-E871-DFAE-FEF85ACB8F12}"/>
              </a:ext>
            </a:extLst>
          </p:cNvPr>
          <p:cNvPicPr>
            <a:picLocks noChangeAspect="1"/>
          </p:cNvPicPr>
          <p:nvPr/>
        </p:nvPicPr>
        <p:blipFill>
          <a:blip r:embed="rId4"/>
          <a:stretch>
            <a:fillRect/>
          </a:stretch>
        </p:blipFill>
        <p:spPr>
          <a:xfrm>
            <a:off x="5267519" y="2486698"/>
            <a:ext cx="5462788" cy="348351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81B49D55-7651-EFCF-653B-9285E804F336}"/>
              </a:ext>
            </a:extLst>
          </p:cNvPr>
          <p:cNvSpPr>
            <a:spLocks noGrp="1" noChangeArrowheads="1"/>
          </p:cNvSpPr>
          <p:nvPr>
            <p:ph type="title"/>
          </p:nvPr>
        </p:nvSpPr>
        <p:spPr>
          <a:xfrm>
            <a:off x="322154" y="238782"/>
            <a:ext cx="7772400" cy="528473"/>
          </a:xfrm>
        </p:spPr>
        <p:txBody>
          <a:bodyPr>
            <a:normAutofit fontScale="90000"/>
          </a:bodyPr>
          <a:lstStyle/>
          <a:p>
            <a:pPr eaLnBrk="1" hangingPunct="1"/>
            <a:r>
              <a:rPr lang="it-IT" altLang="en-US" sz="3200" b="1"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Virus di Epstein-Barr</a:t>
            </a:r>
          </a:p>
        </p:txBody>
      </p:sp>
      <p:sp>
        <p:nvSpPr>
          <p:cNvPr id="80899" name="Rectangle 3">
            <a:extLst>
              <a:ext uri="{FF2B5EF4-FFF2-40B4-BE49-F238E27FC236}">
                <a16:creationId xmlns:a16="http://schemas.microsoft.com/office/drawing/2014/main" id="{17FE8F5F-017B-7EDD-4619-9EC67940A4C4}"/>
              </a:ext>
            </a:extLst>
          </p:cNvPr>
          <p:cNvSpPr>
            <a:spLocks noGrp="1" noChangeArrowheads="1"/>
          </p:cNvSpPr>
          <p:nvPr>
            <p:ph type="body" idx="1"/>
          </p:nvPr>
        </p:nvSpPr>
        <p:spPr>
          <a:xfrm>
            <a:off x="380232" y="3602039"/>
            <a:ext cx="5254625" cy="3146824"/>
          </a:xfrm>
        </p:spPr>
        <p:txBody>
          <a:bodyPr/>
          <a:lstStyle/>
          <a:p>
            <a:pPr marL="0" indent="0" eaLnBrk="1" hangingPunct="1">
              <a:buNone/>
            </a:pPr>
            <a:r>
              <a:rPr lang="it-IT" altLang="en-US" sz="2400" dirty="0">
                <a:ea typeface="ＭＳ Ｐゴシック" panose="020B0600070205080204" pitchFamily="34" charset="-128"/>
                <a:cs typeface="Arial" panose="020B0604020202020204" pitchFamily="34" charset="0"/>
              </a:rPr>
              <a:t>EBV si lega alla proteina CD21 che  è il recettore per la componente CR2 del sistema del complemento sulle cellule B e sulle cellule epiteliali dell’orofaringe e del </a:t>
            </a:r>
            <a:r>
              <a:rPr lang="it-IT" altLang="en-US" sz="2400" dirty="0" err="1">
                <a:ea typeface="ＭＳ Ｐゴシック" panose="020B0600070205080204" pitchFamily="34" charset="-128"/>
                <a:cs typeface="Arial" panose="020B0604020202020204" pitchFamily="34" charset="0"/>
              </a:rPr>
              <a:t>nasofaringe</a:t>
            </a:r>
            <a:endParaRPr lang="it-IT" altLang="en-US" sz="2400" dirty="0">
              <a:ea typeface="ＭＳ Ｐゴシック" panose="020B0600070205080204" pitchFamily="34" charset="-128"/>
              <a:cs typeface="Arial" panose="020B0604020202020204" pitchFamily="34" charset="0"/>
            </a:endParaRPr>
          </a:p>
        </p:txBody>
      </p:sp>
      <p:pic>
        <p:nvPicPr>
          <p:cNvPr id="80900" name="Picture 1" descr="Schermata 2017-03-06 alle 16.12.44.png">
            <a:extLst>
              <a:ext uri="{FF2B5EF4-FFF2-40B4-BE49-F238E27FC236}">
                <a16:creationId xmlns:a16="http://schemas.microsoft.com/office/drawing/2014/main" id="{4033FB57-0004-B7D7-04C0-23B7ED914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4857" y="935421"/>
            <a:ext cx="5469067" cy="457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7CFA1F9-935B-04B5-7C8C-2FD95CC2F0A0}"/>
              </a:ext>
            </a:extLst>
          </p:cNvPr>
          <p:cNvSpPr txBox="1"/>
          <p:nvPr/>
        </p:nvSpPr>
        <p:spPr>
          <a:xfrm>
            <a:off x="380232" y="1355834"/>
            <a:ext cx="4722540" cy="461665"/>
          </a:xfrm>
          <a:prstGeom prst="rect">
            <a:avLst/>
          </a:prstGeom>
          <a:noFill/>
        </p:spPr>
        <p:txBody>
          <a:bodyPr wrap="square" rtlCol="0">
            <a:spAutoFit/>
          </a:bodyPr>
          <a:lstStyle/>
          <a:p>
            <a:r>
              <a:rPr lang="it-IT" sz="2400" dirty="0"/>
              <a:t>Recettori per entrare nelle cellule</a:t>
            </a:r>
          </a:p>
        </p:txBody>
      </p:sp>
      <p:sp>
        <p:nvSpPr>
          <p:cNvPr id="3" name="TextBox 2">
            <a:extLst>
              <a:ext uri="{FF2B5EF4-FFF2-40B4-BE49-F238E27FC236}">
                <a16:creationId xmlns:a16="http://schemas.microsoft.com/office/drawing/2014/main" id="{25AAA836-EB5E-84E4-0BFC-660074128757}"/>
              </a:ext>
            </a:extLst>
          </p:cNvPr>
          <p:cNvSpPr txBox="1"/>
          <p:nvPr/>
        </p:nvSpPr>
        <p:spPr>
          <a:xfrm>
            <a:off x="6557145" y="5922579"/>
            <a:ext cx="5386039" cy="461665"/>
          </a:xfrm>
          <a:prstGeom prst="rect">
            <a:avLst/>
          </a:prstGeom>
          <a:noFill/>
        </p:spPr>
        <p:txBody>
          <a:bodyPr wrap="square" rtlCol="0">
            <a:spAutoFit/>
          </a:bodyPr>
          <a:lstStyle/>
          <a:p>
            <a:r>
              <a:rPr lang="it-IT" sz="2400" b="1" dirty="0"/>
              <a:t>LINFOCITI PRODUTTORI DI ANTICORPI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A936317D-0442-D717-F862-CB29123CF7E5}"/>
              </a:ext>
            </a:extLst>
          </p:cNvPr>
          <p:cNvSpPr>
            <a:spLocks noGrp="1" noChangeArrowheads="1"/>
          </p:cNvSpPr>
          <p:nvPr>
            <p:ph type="title"/>
          </p:nvPr>
        </p:nvSpPr>
        <p:spPr>
          <a:xfrm>
            <a:off x="291662" y="170684"/>
            <a:ext cx="10515600" cy="575551"/>
          </a:xfrm>
        </p:spPr>
        <p:txBody>
          <a:bodyPr>
            <a:normAutofit/>
          </a:bodyPr>
          <a:lstStyle/>
          <a:p>
            <a:pPr eaLnBrk="1" hangingPunct="1"/>
            <a:r>
              <a:rPr lang="it-IT" altLang="en-US" sz="3200" b="1"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Meccanismi patogenetici di EBV</a:t>
            </a:r>
          </a:p>
        </p:txBody>
      </p:sp>
      <p:sp>
        <p:nvSpPr>
          <p:cNvPr id="2" name="TextBox 1">
            <a:extLst>
              <a:ext uri="{FF2B5EF4-FFF2-40B4-BE49-F238E27FC236}">
                <a16:creationId xmlns:a16="http://schemas.microsoft.com/office/drawing/2014/main" id="{24137641-520E-5293-4F11-C1611D7886E0}"/>
              </a:ext>
            </a:extLst>
          </p:cNvPr>
          <p:cNvSpPr txBox="1"/>
          <p:nvPr/>
        </p:nvSpPr>
        <p:spPr>
          <a:xfrm>
            <a:off x="321275" y="1173577"/>
            <a:ext cx="10976919" cy="1089529"/>
          </a:xfrm>
          <a:prstGeom prst="rect">
            <a:avLst/>
          </a:prstGeom>
          <a:noFill/>
        </p:spPr>
        <p:txBody>
          <a:bodyPr wrap="square" rtlCol="0">
            <a:spAutoFit/>
          </a:bodyPr>
          <a:lstStyle/>
          <a:p>
            <a:pPr eaLnBrk="1" hangingPunct="1">
              <a:lnSpc>
                <a:spcPct val="90000"/>
              </a:lnSpc>
            </a:pPr>
            <a:r>
              <a:rPr lang="it-IT" altLang="en-US" sz="2400" b="1" dirty="0">
                <a:latin typeface="Calibri" panose="020F0502020204030204" pitchFamily="34" charset="0"/>
                <a:ea typeface="Calibri" panose="020F0502020204030204" pitchFamily="34" charset="0"/>
                <a:cs typeface="Calibri" panose="020F0502020204030204" pitchFamily="34" charset="0"/>
              </a:rPr>
              <a:t>Il virus promuove la crescita delle cellule B (</a:t>
            </a:r>
            <a:r>
              <a:rPr lang="it-IT" altLang="en-US" sz="2400" b="1" dirty="0" err="1">
                <a:latin typeface="Calibri" panose="020F0502020204030204" pitchFamily="34" charset="0"/>
                <a:ea typeface="Calibri" panose="020F0502020204030204" pitchFamily="34" charset="0"/>
                <a:cs typeface="Calibri" panose="020F0502020204030204" pitchFamily="34" charset="0"/>
              </a:rPr>
              <a:t>immortalizzazione</a:t>
            </a:r>
            <a:r>
              <a:rPr lang="it-IT" altLang="en-US" sz="2400" b="1" dirty="0">
                <a:latin typeface="Calibri" panose="020F0502020204030204" pitchFamily="34" charset="0"/>
                <a:ea typeface="Calibri" panose="020F0502020204030204" pitchFamily="34" charset="0"/>
                <a:cs typeface="Calibri" panose="020F0502020204030204" pitchFamily="34" charset="0"/>
              </a:rPr>
              <a:t>)</a:t>
            </a:r>
          </a:p>
          <a:p>
            <a:pPr eaLnBrk="1" hangingPunct="1">
              <a:lnSpc>
                <a:spcPct val="90000"/>
              </a:lnSpc>
            </a:pPr>
            <a:endParaRPr lang="it-IT" altLang="en-US" sz="2400" b="1" dirty="0">
              <a:latin typeface="Calibri" panose="020F0502020204030204" pitchFamily="34" charset="0"/>
              <a:ea typeface="Calibri" panose="020F0502020204030204" pitchFamily="34" charset="0"/>
              <a:cs typeface="Calibri" panose="020F0502020204030204" pitchFamily="34" charset="0"/>
            </a:endParaRPr>
          </a:p>
          <a:p>
            <a:pPr eaLnBrk="1" hangingPunct="1">
              <a:lnSpc>
                <a:spcPct val="90000"/>
              </a:lnSpc>
            </a:pPr>
            <a:r>
              <a:rPr lang="it-IT" altLang="en-US" sz="2400" b="1" dirty="0">
                <a:latin typeface="Calibri" panose="020F0502020204030204" pitchFamily="34" charset="0"/>
                <a:ea typeface="Calibri" panose="020F0502020204030204" pitchFamily="34" charset="0"/>
                <a:cs typeface="Calibri" panose="020F0502020204030204" pitchFamily="34" charset="0"/>
              </a:rPr>
              <a:t>Le cellule T limitano la crescita delle cellule B e promuovono la latenza nelle cellule B </a:t>
            </a:r>
          </a:p>
        </p:txBody>
      </p:sp>
      <p:pic>
        <p:nvPicPr>
          <p:cNvPr id="5" name="Picture 4">
            <a:extLst>
              <a:ext uri="{FF2B5EF4-FFF2-40B4-BE49-F238E27FC236}">
                <a16:creationId xmlns:a16="http://schemas.microsoft.com/office/drawing/2014/main" id="{1A509CC4-1B72-2EA0-94F6-10AC0CA5DCAD}"/>
              </a:ext>
            </a:extLst>
          </p:cNvPr>
          <p:cNvPicPr>
            <a:picLocks noChangeAspect="1"/>
          </p:cNvPicPr>
          <p:nvPr/>
        </p:nvPicPr>
        <p:blipFill>
          <a:blip r:embed="rId3"/>
          <a:stretch>
            <a:fillRect/>
          </a:stretch>
        </p:blipFill>
        <p:spPr>
          <a:xfrm>
            <a:off x="3614389" y="2868294"/>
            <a:ext cx="4963222" cy="33131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olo 1">
            <a:extLst>
              <a:ext uri="{FF2B5EF4-FFF2-40B4-BE49-F238E27FC236}">
                <a16:creationId xmlns:a16="http://schemas.microsoft.com/office/drawing/2014/main" id="{EFDF46EE-47FE-0C71-66B0-21FD146632D8}"/>
              </a:ext>
            </a:extLst>
          </p:cNvPr>
          <p:cNvSpPr>
            <a:spLocks noGrp="1"/>
          </p:cNvSpPr>
          <p:nvPr>
            <p:ph type="title"/>
          </p:nvPr>
        </p:nvSpPr>
        <p:spPr>
          <a:xfrm>
            <a:off x="310208" y="266249"/>
            <a:ext cx="7772400" cy="524264"/>
          </a:xfrm>
        </p:spPr>
        <p:txBody>
          <a:bodyPr>
            <a:normAutofit fontScale="90000"/>
          </a:bodyPr>
          <a:lstStyle/>
          <a:p>
            <a:pPr eaLnBrk="1" hangingPunct="1"/>
            <a:r>
              <a:rPr lang="it-IT" altLang="en-US" sz="3600" b="1" dirty="0">
                <a:solidFill>
                  <a:srgbClr val="00B050"/>
                </a:solidFill>
                <a:latin typeface="+mn-lt"/>
                <a:ea typeface="ＭＳ Ｐゴシック" panose="020B0600070205080204" pitchFamily="34" charset="-128"/>
                <a:cs typeface="Arial" panose="020B0604020202020204" pitchFamily="34" charset="0"/>
              </a:rPr>
              <a:t>MONONUCLEOSI INFETTIVA</a:t>
            </a:r>
          </a:p>
        </p:txBody>
      </p:sp>
      <p:sp>
        <p:nvSpPr>
          <p:cNvPr id="91139" name="Segnaposto contenuto 2">
            <a:extLst>
              <a:ext uri="{FF2B5EF4-FFF2-40B4-BE49-F238E27FC236}">
                <a16:creationId xmlns:a16="http://schemas.microsoft.com/office/drawing/2014/main" id="{0691305D-E550-B72E-9274-ECFF11401704}"/>
              </a:ext>
            </a:extLst>
          </p:cNvPr>
          <p:cNvSpPr>
            <a:spLocks noGrp="1"/>
          </p:cNvSpPr>
          <p:nvPr>
            <p:ph idx="1"/>
          </p:nvPr>
        </p:nvSpPr>
        <p:spPr>
          <a:xfrm>
            <a:off x="310208" y="1247991"/>
            <a:ext cx="4683442" cy="4643057"/>
          </a:xfrm>
        </p:spPr>
        <p:txBody>
          <a:bodyPr>
            <a:noAutofit/>
          </a:bodyPr>
          <a:lstStyle/>
          <a:p>
            <a:pPr eaLnBrk="1" hangingPunct="1">
              <a:buFontTx/>
              <a:buNone/>
            </a:pPr>
            <a:r>
              <a:rPr lang="it-IT" altLang="en-US" sz="2400" b="1" dirty="0">
                <a:ea typeface="ＭＳ Ｐゴシック" panose="020B0600070205080204" pitchFamily="34" charset="-128"/>
                <a:cs typeface="Arial" panose="020B0604020202020204" pitchFamily="34" charset="0"/>
              </a:rPr>
              <a:t>Malessere</a:t>
            </a:r>
            <a:r>
              <a:rPr lang="it-IT" altLang="en-US" sz="2400" dirty="0">
                <a:ea typeface="ＭＳ Ｐゴシック" panose="020B0600070205080204" pitchFamily="34" charset="-128"/>
                <a:cs typeface="Arial" panose="020B0604020202020204" pitchFamily="34" charset="0"/>
              </a:rPr>
              <a:t> generale, astenia </a:t>
            </a:r>
          </a:p>
          <a:p>
            <a:pPr eaLnBrk="1" hangingPunct="1">
              <a:buFontTx/>
              <a:buNone/>
            </a:pPr>
            <a:r>
              <a:rPr lang="it-IT" altLang="en-US" sz="2400" b="1" dirty="0">
                <a:ea typeface="ＭＳ Ｐゴシック" panose="020B0600070205080204" pitchFamily="34" charset="-128"/>
                <a:cs typeface="Arial" panose="020B0604020202020204" pitchFamily="34" charset="0"/>
              </a:rPr>
              <a:t>Febbre</a:t>
            </a:r>
            <a:r>
              <a:rPr lang="it-IT" altLang="en-US" sz="2400" dirty="0">
                <a:ea typeface="ＭＳ Ｐゴシック" panose="020B0600070205080204" pitchFamily="34" charset="-128"/>
                <a:cs typeface="Arial" panose="020B0604020202020204" pitchFamily="34" charset="0"/>
              </a:rPr>
              <a:t>, anche &gt; 5 giorni </a:t>
            </a:r>
          </a:p>
          <a:p>
            <a:pPr eaLnBrk="1" hangingPunct="1">
              <a:buFontTx/>
              <a:buNone/>
            </a:pPr>
            <a:r>
              <a:rPr lang="it-IT" altLang="en-US" sz="2400" b="1" dirty="0">
                <a:ea typeface="ＭＳ Ｐゴシック" panose="020B0600070205080204" pitchFamily="34" charset="-128"/>
                <a:cs typeface="Arial" panose="020B0604020202020204" pitchFamily="34" charset="0"/>
              </a:rPr>
              <a:t>faringite</a:t>
            </a:r>
            <a:r>
              <a:rPr lang="it-IT" altLang="en-US" sz="2400" dirty="0">
                <a:ea typeface="ＭＳ Ｐゴシック" panose="020B0600070205080204" pitchFamily="34" charset="-128"/>
                <a:cs typeface="Arial" panose="020B0604020202020204" pitchFamily="34" charset="0"/>
              </a:rPr>
              <a:t> con linfonodi ingrossati</a:t>
            </a:r>
          </a:p>
          <a:p>
            <a:pPr eaLnBrk="1" hangingPunct="1">
              <a:buFontTx/>
              <a:buNone/>
            </a:pPr>
            <a:r>
              <a:rPr lang="it-IT" altLang="en-US" sz="2400" b="1" dirty="0">
                <a:ea typeface="ＭＳ Ｐゴシック" panose="020B0600070205080204" pitchFamily="34" charset="-128"/>
                <a:cs typeface="Arial" panose="020B0604020202020204" pitchFamily="34" charset="0"/>
              </a:rPr>
              <a:t>Fegato e milza </a:t>
            </a:r>
            <a:r>
              <a:rPr lang="it-IT" altLang="en-US" sz="2400" dirty="0">
                <a:ea typeface="ＭＳ Ｐゴシック" panose="020B0600070205080204" pitchFamily="34" charset="-128"/>
                <a:cs typeface="Arial" panose="020B0604020202020204" pitchFamily="34" charset="0"/>
              </a:rPr>
              <a:t>ingrossati</a:t>
            </a:r>
          </a:p>
          <a:p>
            <a:pPr eaLnBrk="1" hangingPunct="1">
              <a:buFontTx/>
              <a:buNone/>
            </a:pPr>
            <a:endParaRPr lang="it-IT" altLang="en-US" sz="2400" dirty="0">
              <a:ea typeface="ＭＳ Ｐゴシック" panose="020B0600070205080204" pitchFamily="34" charset="-128"/>
              <a:cs typeface="Arial" panose="020B0604020202020204" pitchFamily="34" charset="0"/>
            </a:endParaRPr>
          </a:p>
          <a:p>
            <a:pPr eaLnBrk="1" hangingPunct="1">
              <a:buFontTx/>
              <a:buNone/>
            </a:pPr>
            <a:endParaRPr lang="it-IT" altLang="en-US" sz="2400" dirty="0">
              <a:ea typeface="ＭＳ Ｐゴシック" panose="020B0600070205080204" pitchFamily="34" charset="-128"/>
              <a:cs typeface="Arial" panose="020B0604020202020204" pitchFamily="34" charset="0"/>
            </a:endParaRPr>
          </a:p>
          <a:p>
            <a:pPr eaLnBrk="1" hangingPunct="1">
              <a:buFontTx/>
              <a:buNone/>
            </a:pPr>
            <a:r>
              <a:rPr lang="it-IT" altLang="en-US" sz="2400" dirty="0">
                <a:ea typeface="ＭＳ Ｐゴシック" panose="020B0600070205080204" pitchFamily="34" charset="-128"/>
                <a:cs typeface="Arial" panose="020B0604020202020204" pitchFamily="34" charset="0"/>
              </a:rPr>
              <a:t>Molto raramente proliferazione incontrollata, fino al linfoma</a:t>
            </a:r>
          </a:p>
          <a:p>
            <a:pPr eaLnBrk="1" hangingPunct="1">
              <a:buFontTx/>
              <a:buNone/>
            </a:pPr>
            <a:r>
              <a:rPr lang="it-IT" altLang="en-US" sz="2400" dirty="0">
                <a:ea typeface="ＭＳ Ｐゴシック" panose="020B0600070205080204" pitchFamily="34" charset="-128"/>
                <a:cs typeface="Arial" panose="020B0604020202020204" pitchFamily="34" charset="0"/>
              </a:rPr>
              <a:t>	- malaria</a:t>
            </a:r>
          </a:p>
          <a:p>
            <a:pPr eaLnBrk="1" hangingPunct="1">
              <a:buFontTx/>
              <a:buNone/>
            </a:pPr>
            <a:r>
              <a:rPr lang="it-IT" altLang="en-US" sz="2400" dirty="0">
                <a:ea typeface="ＭＳ Ｐゴシック" panose="020B0600070205080204" pitchFamily="34" charset="-128"/>
                <a:cs typeface="Arial" panose="020B0604020202020204" pitchFamily="34" charset="0"/>
              </a:rPr>
              <a:t>	- genetica predisponente</a:t>
            </a:r>
          </a:p>
        </p:txBody>
      </p:sp>
      <p:pic>
        <p:nvPicPr>
          <p:cNvPr id="1026" name="Picture 2" descr="Infectious mononucleosis (&quot;kissing disease&quot;)">
            <a:extLst>
              <a:ext uri="{FF2B5EF4-FFF2-40B4-BE49-F238E27FC236}">
                <a16:creationId xmlns:a16="http://schemas.microsoft.com/office/drawing/2014/main" id="{10F6B751-41D0-46A7-57CF-2799E9443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494"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Young good looking woman feeling tired and sick">
            <a:extLst>
              <a:ext uri="{FF2B5EF4-FFF2-40B4-BE49-F238E27FC236}">
                <a16:creationId xmlns:a16="http://schemas.microsoft.com/office/drawing/2014/main" id="{A29C5E9A-E1B1-9504-ABD7-AE6579FAE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4377" y="433295"/>
            <a:ext cx="4127415" cy="599140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094393E-269C-B591-6348-D45D13A0E19F}"/>
              </a:ext>
            </a:extLst>
          </p:cNvPr>
          <p:cNvSpPr txBox="1">
            <a:spLocks/>
          </p:cNvSpPr>
          <p:nvPr/>
        </p:nvSpPr>
        <p:spPr>
          <a:xfrm>
            <a:off x="310208" y="266249"/>
            <a:ext cx="7772400" cy="52426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en-US" sz="3600" b="1">
                <a:solidFill>
                  <a:srgbClr val="00B050"/>
                </a:solidFill>
                <a:latin typeface="+mn-lt"/>
                <a:ea typeface="ＭＳ Ｐゴシック" panose="020B0600070205080204" pitchFamily="34" charset="-128"/>
                <a:cs typeface="Arial" panose="020B0604020202020204" pitchFamily="34" charset="0"/>
              </a:rPr>
              <a:t>MONONUCLEOSI INFETTIVA</a:t>
            </a:r>
            <a:endParaRPr lang="it-IT" altLang="en-US" sz="3600" b="1" dirty="0">
              <a:solidFill>
                <a:srgbClr val="00B050"/>
              </a:solidFill>
              <a:latin typeface="+mn-lt"/>
              <a:ea typeface="ＭＳ Ｐゴシック"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E38F0BE3-0188-EF71-A150-F3221FE03745}"/>
              </a:ext>
            </a:extLst>
          </p:cNvPr>
          <p:cNvSpPr txBox="1"/>
          <p:nvPr/>
        </p:nvSpPr>
        <p:spPr>
          <a:xfrm>
            <a:off x="310208" y="1085850"/>
            <a:ext cx="4738042" cy="2677656"/>
          </a:xfrm>
          <a:prstGeom prst="rect">
            <a:avLst/>
          </a:prstGeom>
          <a:noFill/>
        </p:spPr>
        <p:txBody>
          <a:bodyPr wrap="square" rtlCol="0">
            <a:spAutoFit/>
          </a:bodyPr>
          <a:lstStyle/>
          <a:p>
            <a:r>
              <a:rPr lang="it-IT" sz="2400" dirty="0"/>
              <a:t>Per lo più malattia lieve</a:t>
            </a:r>
          </a:p>
          <a:p>
            <a:endParaRPr lang="it-IT" sz="2400" dirty="0"/>
          </a:p>
          <a:p>
            <a:r>
              <a:rPr lang="it-IT" sz="2400" dirty="0"/>
              <a:t>Può avere un decorso più grave e prolungato</a:t>
            </a:r>
          </a:p>
          <a:p>
            <a:endParaRPr lang="it-IT" sz="2400" dirty="0"/>
          </a:p>
          <a:p>
            <a:r>
              <a:rPr lang="it-IT" sz="2400" dirty="0"/>
              <a:t>Può essere seguita da febbricola e stanchezza</a:t>
            </a:r>
          </a:p>
        </p:txBody>
      </p:sp>
      <p:sp>
        <p:nvSpPr>
          <p:cNvPr id="4" name="TextBox 3">
            <a:extLst>
              <a:ext uri="{FF2B5EF4-FFF2-40B4-BE49-F238E27FC236}">
                <a16:creationId xmlns:a16="http://schemas.microsoft.com/office/drawing/2014/main" id="{54D4CF46-7D92-3358-8EA6-D6F7F514B406}"/>
              </a:ext>
            </a:extLst>
          </p:cNvPr>
          <p:cNvSpPr txBox="1"/>
          <p:nvPr/>
        </p:nvSpPr>
        <p:spPr>
          <a:xfrm>
            <a:off x="2679229" y="4559661"/>
            <a:ext cx="6000750" cy="461665"/>
          </a:xfrm>
          <a:prstGeom prst="rect">
            <a:avLst/>
          </a:prstGeom>
          <a:noFill/>
        </p:spPr>
        <p:txBody>
          <a:bodyPr wrap="square" rtlCol="0">
            <a:spAutoFit/>
          </a:bodyPr>
          <a:lstStyle/>
          <a:p>
            <a:r>
              <a:rPr lang="it-IT" sz="2400" b="1" dirty="0"/>
              <a:t>SINDROME DA STANCHEZZA POST-INFETTIVA?</a:t>
            </a:r>
          </a:p>
        </p:txBody>
      </p:sp>
    </p:spTree>
    <p:extLst>
      <p:ext uri="{BB962C8B-B14F-4D97-AF65-F5344CB8AC3E}">
        <p14:creationId xmlns:p14="http://schemas.microsoft.com/office/powerpoint/2010/main" val="98862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octor by Samuel Luke Fildes – my daily art display">
            <a:extLst>
              <a:ext uri="{FF2B5EF4-FFF2-40B4-BE49-F238E27FC236}">
                <a16:creationId xmlns:a16="http://schemas.microsoft.com/office/drawing/2014/main" id="{A2B7D5D2-EF43-4C3E-A356-C4EDE7521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708" y="328509"/>
            <a:ext cx="9036584" cy="6087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856B04-D5D4-4039-80BF-87F4384780CD}"/>
              </a:ext>
            </a:extLst>
          </p:cNvPr>
          <p:cNvSpPr txBox="1"/>
          <p:nvPr/>
        </p:nvSpPr>
        <p:spPr>
          <a:xfrm>
            <a:off x="9828161" y="6488668"/>
            <a:ext cx="2413225" cy="369332"/>
          </a:xfrm>
          <a:prstGeom prst="rect">
            <a:avLst/>
          </a:prstGeom>
          <a:noFill/>
        </p:spPr>
        <p:txBody>
          <a:bodyPr wrap="none" rtlCol="0">
            <a:spAutoFit/>
          </a:bodyPr>
          <a:lstStyle/>
          <a:p>
            <a:r>
              <a:rPr lang="it-IT" dirty="0" err="1">
                <a:solidFill>
                  <a:schemeClr val="accent4">
                    <a:lumMod val="20000"/>
                    <a:lumOff val="80000"/>
                  </a:schemeClr>
                </a:solidFill>
              </a:rPr>
              <a:t>Fildes</a:t>
            </a:r>
            <a:r>
              <a:rPr lang="it-IT" dirty="0">
                <a:solidFill>
                  <a:schemeClr val="accent4">
                    <a:lumMod val="20000"/>
                    <a:lumOff val="80000"/>
                  </a:schemeClr>
                </a:solidFill>
              </a:rPr>
              <a:t>, The doctor, 1891</a:t>
            </a:r>
          </a:p>
        </p:txBody>
      </p:sp>
    </p:spTree>
    <p:extLst>
      <p:ext uri="{BB962C8B-B14F-4D97-AF65-F5344CB8AC3E}">
        <p14:creationId xmlns:p14="http://schemas.microsoft.com/office/powerpoint/2010/main" val="634037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9B4FC-07A4-F643-13A1-79B80E6B27F9}"/>
              </a:ext>
            </a:extLst>
          </p:cNvPr>
          <p:cNvSpPr txBox="1"/>
          <p:nvPr/>
        </p:nvSpPr>
        <p:spPr>
          <a:xfrm>
            <a:off x="368211" y="1108066"/>
            <a:ext cx="10799735" cy="4401205"/>
          </a:xfrm>
          <a:prstGeom prst="rect">
            <a:avLst/>
          </a:prstGeom>
          <a:noFill/>
        </p:spPr>
        <p:txBody>
          <a:bodyPr wrap="square" rtlCol="0">
            <a:spAutoFit/>
          </a:bodyPr>
          <a:lstStyle/>
          <a:p>
            <a:r>
              <a:rPr lang="it-IT" sz="2800" dirty="0"/>
              <a:t>Fatigue post-EBV</a:t>
            </a:r>
          </a:p>
          <a:p>
            <a:endParaRPr lang="it-IT" sz="2800" dirty="0"/>
          </a:p>
          <a:p>
            <a:r>
              <a:rPr lang="it-IT" sz="2800" dirty="0"/>
              <a:t>Massiccia attivazione del sistema immune</a:t>
            </a:r>
          </a:p>
          <a:p>
            <a:r>
              <a:rPr lang="it-IT" sz="2800" dirty="0"/>
              <a:t>Persistenza del virus latente e equilibrio tra proliferazione di B infettati e loro distruzione da parte di T citotossici</a:t>
            </a:r>
          </a:p>
          <a:p>
            <a:endParaRPr lang="it-IT" sz="2800" dirty="0"/>
          </a:p>
          <a:p>
            <a:r>
              <a:rPr lang="it-IT" sz="2800" dirty="0"/>
              <a:t>Un costo infiammatorio notevole:</a:t>
            </a:r>
          </a:p>
          <a:p>
            <a:pPr marL="342900" indent="-342900">
              <a:buFontTx/>
              <a:buChar char="-"/>
            </a:pPr>
            <a:r>
              <a:rPr lang="it-IT" sz="2800" dirty="0"/>
              <a:t>La milza può tornare al volume iniziale in mesi</a:t>
            </a:r>
          </a:p>
          <a:p>
            <a:pPr marL="342900" indent="-342900">
              <a:buFontTx/>
              <a:buChar char="-"/>
            </a:pPr>
            <a:r>
              <a:rPr lang="it-IT" sz="2800" dirty="0"/>
              <a:t>Il consumo di mediatori da parte dei linfociti attivati nella fase acuta può sottrarre risorse ad altri organi (come sistema nervoso)</a:t>
            </a:r>
          </a:p>
        </p:txBody>
      </p:sp>
      <p:sp>
        <p:nvSpPr>
          <p:cNvPr id="3" name="TextBox 2">
            <a:extLst>
              <a:ext uri="{FF2B5EF4-FFF2-40B4-BE49-F238E27FC236}">
                <a16:creationId xmlns:a16="http://schemas.microsoft.com/office/drawing/2014/main" id="{2F2B2793-CD9E-D68B-8924-838AC4F09A13}"/>
              </a:ext>
            </a:extLst>
          </p:cNvPr>
          <p:cNvSpPr txBox="1"/>
          <p:nvPr/>
        </p:nvSpPr>
        <p:spPr>
          <a:xfrm>
            <a:off x="368211" y="215720"/>
            <a:ext cx="8866795" cy="584775"/>
          </a:xfrm>
          <a:prstGeom prst="rect">
            <a:avLst/>
          </a:prstGeom>
          <a:noFill/>
        </p:spPr>
        <p:txBody>
          <a:bodyPr wrap="square" rtlCol="0">
            <a:spAutoFit/>
          </a:bodyPr>
          <a:lstStyle/>
          <a:p>
            <a:r>
              <a:rPr lang="it-IT" sz="3200" b="1" dirty="0">
                <a:solidFill>
                  <a:srgbClr val="00B050"/>
                </a:solidFill>
              </a:rPr>
              <a:t>Astenia post-virale?</a:t>
            </a:r>
          </a:p>
        </p:txBody>
      </p:sp>
    </p:spTree>
    <p:extLst>
      <p:ext uri="{BB962C8B-B14F-4D97-AF65-F5344CB8AC3E}">
        <p14:creationId xmlns:p14="http://schemas.microsoft.com/office/powerpoint/2010/main" val="2987630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valescent Being Read to">
            <a:extLst>
              <a:ext uri="{FF2B5EF4-FFF2-40B4-BE49-F238E27FC236}">
                <a16:creationId xmlns:a16="http://schemas.microsoft.com/office/drawing/2014/main" id="{E2B6B312-F69F-10AB-7206-6217873F8F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2173" y="984432"/>
            <a:ext cx="6297154" cy="4885677"/>
          </a:xfrm>
          <a:prstGeom prst="rect">
            <a:avLst/>
          </a:prstGeom>
          <a:noFill/>
          <a:ln>
            <a:noFill/>
          </a:ln>
        </p:spPr>
      </p:pic>
      <p:sp>
        <p:nvSpPr>
          <p:cNvPr id="5" name="TextBox 4">
            <a:extLst>
              <a:ext uri="{FF2B5EF4-FFF2-40B4-BE49-F238E27FC236}">
                <a16:creationId xmlns:a16="http://schemas.microsoft.com/office/drawing/2014/main" id="{DD0D4CFB-6CD9-A894-575A-EFD95166E95B}"/>
              </a:ext>
            </a:extLst>
          </p:cNvPr>
          <p:cNvSpPr txBox="1"/>
          <p:nvPr/>
        </p:nvSpPr>
        <p:spPr>
          <a:xfrm>
            <a:off x="368211" y="5970365"/>
            <a:ext cx="10647925" cy="671915"/>
          </a:xfrm>
          <a:prstGeom prst="rect">
            <a:avLst/>
          </a:prstGeom>
          <a:noFill/>
        </p:spPr>
        <p:txBody>
          <a:bodyPr wrap="square">
            <a:spAutoFit/>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girl reads to a convalescent while a nurse brings in the patient's medicine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effectLst/>
                <a:latin typeface="Calibri" panose="020F0502020204030204" pitchFamily="34" charset="0"/>
                <a:ea typeface="Calibri" panose="020F0502020204030204" pitchFamily="34" charset="0"/>
                <a:cs typeface="Times New Roman" panose="02020603050405020304" pitchFamily="18" charset="0"/>
              </a:rPr>
              <a:t>Watercolour</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a:t>
            </a:r>
            <a:r>
              <a:rPr lang="en-US" b="0" i="0" dirty="0">
                <a:solidFill>
                  <a:srgbClr val="333333"/>
                </a:solidFill>
                <a:effectLst/>
                <a:latin typeface="gotham ssm a"/>
              </a:rPr>
              <a:t>Robert Humphrey Giles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Giles.' by R.H. Giles. Credit: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Wellcome</a:t>
            </a:r>
            <a:r>
              <a:rPr lang="en-US" sz="1800" dirty="0">
                <a:effectLst/>
                <a:latin typeface="Calibri" panose="020F0502020204030204" pitchFamily="34" charset="0"/>
                <a:ea typeface="Calibri" panose="020F0502020204030204" pitchFamily="34" charset="0"/>
                <a:cs typeface="Times New Roman" panose="02020603050405020304" pitchFamily="18" charset="0"/>
              </a:rPr>
              <a:t> Collection. CC BY</a:t>
            </a:r>
          </a:p>
        </p:txBody>
      </p:sp>
      <p:sp>
        <p:nvSpPr>
          <p:cNvPr id="6" name="TextBox 5">
            <a:extLst>
              <a:ext uri="{FF2B5EF4-FFF2-40B4-BE49-F238E27FC236}">
                <a16:creationId xmlns:a16="http://schemas.microsoft.com/office/drawing/2014/main" id="{EA61D43B-A781-68C1-82FF-F538666DC768}"/>
              </a:ext>
            </a:extLst>
          </p:cNvPr>
          <p:cNvSpPr txBox="1"/>
          <p:nvPr/>
        </p:nvSpPr>
        <p:spPr>
          <a:xfrm>
            <a:off x="368211" y="215720"/>
            <a:ext cx="8866795" cy="584775"/>
          </a:xfrm>
          <a:prstGeom prst="rect">
            <a:avLst/>
          </a:prstGeom>
          <a:noFill/>
        </p:spPr>
        <p:txBody>
          <a:bodyPr wrap="square" rtlCol="0">
            <a:spAutoFit/>
          </a:bodyPr>
          <a:lstStyle/>
          <a:p>
            <a:r>
              <a:rPr lang="it-IT" sz="3200" b="1" dirty="0">
                <a:solidFill>
                  <a:srgbClr val="00B050"/>
                </a:solidFill>
              </a:rPr>
              <a:t>La fase post-acuta precoce: CONVALESCENZA</a:t>
            </a:r>
          </a:p>
        </p:txBody>
      </p:sp>
      <p:sp>
        <p:nvSpPr>
          <p:cNvPr id="7" name="TextBox 6">
            <a:extLst>
              <a:ext uri="{FF2B5EF4-FFF2-40B4-BE49-F238E27FC236}">
                <a16:creationId xmlns:a16="http://schemas.microsoft.com/office/drawing/2014/main" id="{9DFEC71A-0F30-D5FF-0ACF-32CD9B0F57A6}"/>
              </a:ext>
            </a:extLst>
          </p:cNvPr>
          <p:cNvSpPr txBox="1"/>
          <p:nvPr/>
        </p:nvSpPr>
        <p:spPr>
          <a:xfrm>
            <a:off x="441456" y="984432"/>
            <a:ext cx="4860326" cy="4708981"/>
          </a:xfrm>
          <a:prstGeom prst="rect">
            <a:avLst/>
          </a:prstGeom>
          <a:noFill/>
          <a:ln w="57150">
            <a:solidFill>
              <a:srgbClr val="00B050"/>
            </a:solidFill>
          </a:ln>
        </p:spPr>
        <p:txBody>
          <a:bodyPr wrap="square" rtlCol="0">
            <a:spAutoFit/>
          </a:bodyPr>
          <a:lstStyle/>
          <a:p>
            <a:r>
              <a:rPr lang="it-IT" sz="2000" b="1" dirty="0"/>
              <a:t>UNA FASE DI GRANDI CONSUMI</a:t>
            </a:r>
          </a:p>
          <a:p>
            <a:endParaRPr lang="it-IT" sz="2000" dirty="0"/>
          </a:p>
          <a:p>
            <a:r>
              <a:rPr lang="it-IT" sz="2000" dirty="0"/>
              <a:t>Ipertrofia immune: proliferazione, attivazione, migrazione, consumo di mediatori</a:t>
            </a:r>
          </a:p>
          <a:p>
            <a:endParaRPr lang="it-IT" sz="2000" dirty="0"/>
          </a:p>
          <a:p>
            <a:r>
              <a:rPr lang="it-IT" sz="2000" dirty="0"/>
              <a:t>Produzione di citochine che spostano i bisogni energetici verso il sistema immunitario </a:t>
            </a:r>
          </a:p>
          <a:p>
            <a:endParaRPr lang="it-IT" sz="2000" dirty="0"/>
          </a:p>
          <a:p>
            <a:r>
              <a:rPr lang="it-IT" sz="2000" dirty="0"/>
              <a:t>Distruggere le cellule che non sono più necessarie</a:t>
            </a:r>
          </a:p>
          <a:p>
            <a:endParaRPr lang="it-IT" sz="2000" dirty="0"/>
          </a:p>
          <a:p>
            <a:r>
              <a:rPr lang="it-IT" sz="2000" dirty="0"/>
              <a:t>Ricostruire l’equilibrio cellulare del sistema immune</a:t>
            </a:r>
          </a:p>
        </p:txBody>
      </p:sp>
    </p:spTree>
    <p:extLst>
      <p:ext uri="{BB962C8B-B14F-4D97-AF65-F5344CB8AC3E}">
        <p14:creationId xmlns:p14="http://schemas.microsoft.com/office/powerpoint/2010/main" val="75020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 è Gregorio Paltrinieri, il nuotatore azzurro più forte della malattia.  Età, carriera, vittorie, vita privata - FOTO">
            <a:extLst>
              <a:ext uri="{FF2B5EF4-FFF2-40B4-BE49-F238E27FC236}">
                <a16:creationId xmlns:a16="http://schemas.microsoft.com/office/drawing/2014/main" id="{D135E6AE-4814-9CDE-6735-D9AC9BDD2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2963487"/>
            <a:ext cx="5398172" cy="3022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D97279-739B-433D-C816-DE41F29EF8BA}"/>
              </a:ext>
            </a:extLst>
          </p:cNvPr>
          <p:cNvSpPr txBox="1"/>
          <p:nvPr/>
        </p:nvSpPr>
        <p:spPr>
          <a:xfrm>
            <a:off x="7222963" y="2905315"/>
            <a:ext cx="2593504" cy="1815882"/>
          </a:xfrm>
          <a:prstGeom prst="rect">
            <a:avLst/>
          </a:prstGeom>
          <a:noFill/>
          <a:ln w="38100">
            <a:solidFill>
              <a:srgbClr val="00B050"/>
            </a:solidFill>
          </a:ln>
        </p:spPr>
        <p:txBody>
          <a:bodyPr wrap="square" rtlCol="0">
            <a:spAutoFit/>
          </a:bodyPr>
          <a:lstStyle/>
          <a:p>
            <a:r>
              <a:rPr lang="it-IT" sz="2800" dirty="0"/>
              <a:t>salute fisica</a:t>
            </a:r>
          </a:p>
          <a:p>
            <a:r>
              <a:rPr lang="it-IT" sz="2800" dirty="0"/>
              <a:t>salute psichica</a:t>
            </a:r>
          </a:p>
          <a:p>
            <a:r>
              <a:rPr lang="it-IT" sz="2800" dirty="0"/>
              <a:t>motivazioni</a:t>
            </a:r>
          </a:p>
          <a:p>
            <a:r>
              <a:rPr lang="it-IT" sz="2800" dirty="0"/>
              <a:t>allenamento</a:t>
            </a:r>
          </a:p>
        </p:txBody>
      </p:sp>
      <p:sp>
        <p:nvSpPr>
          <p:cNvPr id="2" name="TextBox 1">
            <a:extLst>
              <a:ext uri="{FF2B5EF4-FFF2-40B4-BE49-F238E27FC236}">
                <a16:creationId xmlns:a16="http://schemas.microsoft.com/office/drawing/2014/main" id="{1B92BCBD-F28A-D278-64C6-AB84D6AB12DF}"/>
              </a:ext>
            </a:extLst>
          </p:cNvPr>
          <p:cNvSpPr txBox="1"/>
          <p:nvPr/>
        </p:nvSpPr>
        <p:spPr>
          <a:xfrm>
            <a:off x="368211" y="215720"/>
            <a:ext cx="9665251" cy="584775"/>
          </a:xfrm>
          <a:prstGeom prst="rect">
            <a:avLst/>
          </a:prstGeom>
          <a:noFill/>
        </p:spPr>
        <p:txBody>
          <a:bodyPr wrap="square" rtlCol="0">
            <a:spAutoFit/>
          </a:bodyPr>
          <a:lstStyle/>
          <a:p>
            <a:r>
              <a:rPr lang="it-IT" sz="3200" b="1" dirty="0">
                <a:solidFill>
                  <a:srgbClr val="00B050"/>
                </a:solidFill>
              </a:rPr>
              <a:t>Per l’astenia post EBV quello che conta è la reazione</a:t>
            </a:r>
          </a:p>
        </p:txBody>
      </p:sp>
      <p:sp>
        <p:nvSpPr>
          <p:cNvPr id="5" name="TextBox 4">
            <a:extLst>
              <a:ext uri="{FF2B5EF4-FFF2-40B4-BE49-F238E27FC236}">
                <a16:creationId xmlns:a16="http://schemas.microsoft.com/office/drawing/2014/main" id="{DA9BB39D-EFE2-BA60-5017-FE70C5F0E611}"/>
              </a:ext>
            </a:extLst>
          </p:cNvPr>
          <p:cNvSpPr txBox="1"/>
          <p:nvPr/>
        </p:nvSpPr>
        <p:spPr>
          <a:xfrm>
            <a:off x="507076" y="1118062"/>
            <a:ext cx="6384175" cy="954107"/>
          </a:xfrm>
          <a:prstGeom prst="rect">
            <a:avLst/>
          </a:prstGeom>
          <a:noFill/>
        </p:spPr>
        <p:txBody>
          <a:bodyPr wrap="square" rtlCol="0">
            <a:spAutoFit/>
          </a:bodyPr>
          <a:lstStyle/>
          <a:p>
            <a:r>
              <a:rPr lang="it-IT" sz="2800" dirty="0"/>
              <a:t>Almeno nei giovani</a:t>
            </a:r>
          </a:p>
          <a:p>
            <a:r>
              <a:rPr lang="it-IT" sz="2800" dirty="0"/>
              <a:t>Almeno in chi parte con adeguate risorse</a:t>
            </a:r>
          </a:p>
        </p:txBody>
      </p:sp>
    </p:spTree>
    <p:extLst>
      <p:ext uri="{BB962C8B-B14F-4D97-AF65-F5344CB8AC3E}">
        <p14:creationId xmlns:p14="http://schemas.microsoft.com/office/powerpoint/2010/main" val="19796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covery: The Lost Art of Convalescence : Francis, Gavin: Amazon.it: Libri">
            <a:extLst>
              <a:ext uri="{FF2B5EF4-FFF2-40B4-BE49-F238E27FC236}">
                <a16:creationId xmlns:a16="http://schemas.microsoft.com/office/drawing/2014/main" id="{8AFD628F-58D9-5D19-51DF-6472A3337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40" y="657647"/>
            <a:ext cx="3275032" cy="52536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EF2157-205A-E004-B3AC-9BC8A4375043}"/>
              </a:ext>
            </a:extLst>
          </p:cNvPr>
          <p:cNvSpPr txBox="1"/>
          <p:nvPr/>
        </p:nvSpPr>
        <p:spPr>
          <a:xfrm>
            <a:off x="4246013" y="1083880"/>
            <a:ext cx="7274660" cy="4401205"/>
          </a:xfrm>
          <a:prstGeom prst="rect">
            <a:avLst/>
          </a:prstGeom>
          <a:noFill/>
        </p:spPr>
        <p:txBody>
          <a:bodyPr wrap="square" rtlCol="0">
            <a:spAutoFit/>
          </a:bodyPr>
          <a:lstStyle/>
          <a:p>
            <a:r>
              <a:rPr lang="en-US" sz="2800" b="1" dirty="0"/>
              <a:t>You might not find ‘convalescence’ or ‘recovery’ </a:t>
            </a:r>
            <a:r>
              <a:rPr lang="en-US" sz="2800" dirty="0"/>
              <a:t>as a heading in the medical textbooks, </a:t>
            </a:r>
            <a:r>
              <a:rPr lang="en-US" sz="2800" b="1" dirty="0"/>
              <a:t>but you will find ‘post-viral fatigue’ </a:t>
            </a:r>
            <a:r>
              <a:rPr lang="en-US" sz="2800" dirty="0"/>
              <a:t>…</a:t>
            </a:r>
          </a:p>
          <a:p>
            <a:endParaRPr lang="en-US" sz="2800" dirty="0"/>
          </a:p>
          <a:p>
            <a:r>
              <a:rPr lang="en-US" sz="2800" b="1" dirty="0"/>
              <a:t>A change is as good as a rest</a:t>
            </a:r>
            <a:r>
              <a:rPr lang="en-US" sz="2800" dirty="0"/>
              <a:t>, they say, and since the time of Hippocrates, convalescents have been urged to get away on holiday.</a:t>
            </a:r>
          </a:p>
          <a:p>
            <a:endParaRPr lang="it-IT" sz="2800" dirty="0"/>
          </a:p>
          <a:p>
            <a:r>
              <a:rPr lang="en-US" sz="2800" b="1" dirty="0"/>
              <a:t>It’s a potent idea – that there are illnesses that can be overcome by power of the will</a:t>
            </a:r>
            <a:endParaRPr lang="it-IT" sz="2800" b="1" dirty="0"/>
          </a:p>
        </p:txBody>
      </p:sp>
    </p:spTree>
    <p:extLst>
      <p:ext uri="{BB962C8B-B14F-4D97-AF65-F5344CB8AC3E}">
        <p14:creationId xmlns:p14="http://schemas.microsoft.com/office/powerpoint/2010/main" val="2435609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C05E45-7575-4078-8F48-EF0A7EFFD310}"/>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Pediatria: interventi di prevenzione</a:t>
            </a:r>
          </a:p>
        </p:txBody>
      </p:sp>
      <p:graphicFrame>
        <p:nvGraphicFramePr>
          <p:cNvPr id="4" name="Table 4">
            <a:extLst>
              <a:ext uri="{FF2B5EF4-FFF2-40B4-BE49-F238E27FC236}">
                <a16:creationId xmlns:a16="http://schemas.microsoft.com/office/drawing/2014/main" id="{CCFD616D-217F-4533-A40B-18A6BD5F2182}"/>
              </a:ext>
            </a:extLst>
          </p:cNvPr>
          <p:cNvGraphicFramePr>
            <a:graphicFrameLocks noGrp="1"/>
          </p:cNvGraphicFramePr>
          <p:nvPr>
            <p:extLst>
              <p:ext uri="{D42A27DB-BD31-4B8C-83A1-F6EECF244321}">
                <p14:modId xmlns:p14="http://schemas.microsoft.com/office/powerpoint/2010/main" val="70824880"/>
              </p:ext>
            </p:extLst>
          </p:nvPr>
        </p:nvGraphicFramePr>
        <p:xfrm>
          <a:off x="462641" y="1334709"/>
          <a:ext cx="11308897" cy="3205682"/>
        </p:xfrm>
        <a:graphic>
          <a:graphicData uri="http://schemas.openxmlformats.org/drawingml/2006/table">
            <a:tbl>
              <a:tblPr firstRow="1" bandRow="1">
                <a:tableStyleId>{5C22544A-7EE6-4342-B048-85BDC9FD1C3A}</a:tableStyleId>
              </a:tblPr>
              <a:tblGrid>
                <a:gridCol w="3168156">
                  <a:extLst>
                    <a:ext uri="{9D8B030D-6E8A-4147-A177-3AD203B41FA5}">
                      <a16:colId xmlns:a16="http://schemas.microsoft.com/office/drawing/2014/main" val="1406209979"/>
                    </a:ext>
                  </a:extLst>
                </a:gridCol>
                <a:gridCol w="2806742">
                  <a:extLst>
                    <a:ext uri="{9D8B030D-6E8A-4147-A177-3AD203B41FA5}">
                      <a16:colId xmlns:a16="http://schemas.microsoft.com/office/drawing/2014/main" val="2203913925"/>
                    </a:ext>
                  </a:extLst>
                </a:gridCol>
                <a:gridCol w="5333999">
                  <a:extLst>
                    <a:ext uri="{9D8B030D-6E8A-4147-A177-3AD203B41FA5}">
                      <a16:colId xmlns:a16="http://schemas.microsoft.com/office/drawing/2014/main" val="3969402405"/>
                    </a:ext>
                  </a:extLst>
                </a:gridCol>
              </a:tblGrid>
              <a:tr h="736802">
                <a:tc>
                  <a:txBody>
                    <a:bodyPr/>
                    <a:lstStyle/>
                    <a:p>
                      <a:r>
                        <a:rPr lang="it-IT" sz="2400" dirty="0"/>
                        <a:t>Tipo di prevenzione</a:t>
                      </a:r>
                    </a:p>
                  </a:txBody>
                  <a:tcPr/>
                </a:tc>
                <a:tc>
                  <a:txBody>
                    <a:bodyPr/>
                    <a:lstStyle/>
                    <a:p>
                      <a:r>
                        <a:rPr lang="it-IT" sz="2400" dirty="0"/>
                        <a:t>Popolazione</a:t>
                      </a:r>
                    </a:p>
                  </a:txBody>
                  <a:tcPr/>
                </a:tc>
                <a:tc>
                  <a:txBody>
                    <a:bodyPr/>
                    <a:lstStyle/>
                    <a:p>
                      <a:r>
                        <a:rPr lang="it-IT" sz="2400" dirty="0"/>
                        <a:t>Obiettivo</a:t>
                      </a:r>
                    </a:p>
                  </a:txBody>
                  <a:tcPr/>
                </a:tc>
                <a:extLst>
                  <a:ext uri="{0D108BD9-81ED-4DB2-BD59-A6C34878D82A}">
                    <a16:rowId xmlns:a16="http://schemas.microsoft.com/office/drawing/2014/main" val="3245173610"/>
                  </a:ext>
                </a:extLst>
              </a:tr>
              <a:tr h="651046">
                <a:tc>
                  <a:txBody>
                    <a:bodyPr/>
                    <a:lstStyle/>
                    <a:p>
                      <a:r>
                        <a:rPr lang="it-IT" sz="2400" dirty="0"/>
                        <a:t>Primaria</a:t>
                      </a:r>
                    </a:p>
                  </a:txBody>
                  <a:tcPr/>
                </a:tc>
                <a:tc>
                  <a:txBody>
                    <a:bodyPr/>
                    <a:lstStyle/>
                    <a:p>
                      <a:r>
                        <a:rPr lang="it-IT" sz="2400" dirty="0"/>
                        <a:t>Universale - Tutti</a:t>
                      </a:r>
                    </a:p>
                  </a:txBody>
                  <a:tcPr/>
                </a:tc>
                <a:tc>
                  <a:txBody>
                    <a:bodyPr/>
                    <a:lstStyle/>
                    <a:p>
                      <a:r>
                        <a:rPr lang="it-IT" sz="2400" dirty="0"/>
                        <a:t>Evitare comparsa di malattia</a:t>
                      </a:r>
                    </a:p>
                    <a:p>
                      <a:r>
                        <a:rPr lang="it-IT" sz="2400" dirty="0"/>
                        <a:t>(evitare il fumo di sigaretta)</a:t>
                      </a:r>
                    </a:p>
                  </a:txBody>
                  <a:tcPr/>
                </a:tc>
                <a:extLst>
                  <a:ext uri="{0D108BD9-81ED-4DB2-BD59-A6C34878D82A}">
                    <a16:rowId xmlns:a16="http://schemas.microsoft.com/office/drawing/2014/main" val="2801846643"/>
                  </a:ext>
                </a:extLst>
              </a:tr>
              <a:tr h="736802">
                <a:tc>
                  <a:txBody>
                    <a:bodyPr/>
                    <a:lstStyle/>
                    <a:p>
                      <a:r>
                        <a:rPr lang="it-IT" sz="2400" dirty="0"/>
                        <a:t>Secondaria</a:t>
                      </a:r>
                    </a:p>
                  </a:txBody>
                  <a:tcPr/>
                </a:tc>
                <a:tc>
                  <a:txBody>
                    <a:bodyPr/>
                    <a:lstStyle/>
                    <a:p>
                      <a:r>
                        <a:rPr lang="it-IT" sz="2400" dirty="0"/>
                        <a:t>Gruppi con rischio</a:t>
                      </a:r>
                    </a:p>
                  </a:txBody>
                  <a:tcPr/>
                </a:tc>
                <a:tc>
                  <a:txBody>
                    <a:bodyPr/>
                    <a:lstStyle/>
                    <a:p>
                      <a:r>
                        <a:rPr lang="it-IT" sz="2400" dirty="0"/>
                        <a:t>Diagnosi precoce per una cura migliore</a:t>
                      </a:r>
                    </a:p>
                    <a:p>
                      <a:r>
                        <a:rPr lang="it-IT" sz="2400" dirty="0"/>
                        <a:t>(mammografia)</a:t>
                      </a:r>
                    </a:p>
                  </a:txBody>
                  <a:tcPr/>
                </a:tc>
                <a:extLst>
                  <a:ext uri="{0D108BD9-81ED-4DB2-BD59-A6C34878D82A}">
                    <a16:rowId xmlns:a16="http://schemas.microsoft.com/office/drawing/2014/main" val="2542775172"/>
                  </a:ext>
                </a:extLst>
              </a:tr>
              <a:tr h="736802">
                <a:tc>
                  <a:txBody>
                    <a:bodyPr/>
                    <a:lstStyle/>
                    <a:p>
                      <a:r>
                        <a:rPr lang="it-IT" sz="2400" dirty="0"/>
                        <a:t>Terziaria</a:t>
                      </a:r>
                    </a:p>
                  </a:txBody>
                  <a:tcPr/>
                </a:tc>
                <a:tc>
                  <a:txBody>
                    <a:bodyPr/>
                    <a:lstStyle/>
                    <a:p>
                      <a:r>
                        <a:rPr lang="it-IT" sz="2400" dirty="0"/>
                        <a:t>Soggetti con malattia</a:t>
                      </a:r>
                    </a:p>
                  </a:txBody>
                  <a:tcPr/>
                </a:tc>
                <a:tc>
                  <a:txBody>
                    <a:bodyPr/>
                    <a:lstStyle/>
                    <a:p>
                      <a:r>
                        <a:rPr lang="it-IT" sz="2400" dirty="0"/>
                        <a:t>Evitare la comparsa di complicanze</a:t>
                      </a:r>
                    </a:p>
                    <a:p>
                      <a:r>
                        <a:rPr lang="it-IT" sz="2400" dirty="0"/>
                        <a:t>(controllo dei lipidi nell’arteriosclerosi)</a:t>
                      </a:r>
                    </a:p>
                  </a:txBody>
                  <a:tcPr/>
                </a:tc>
                <a:extLst>
                  <a:ext uri="{0D108BD9-81ED-4DB2-BD59-A6C34878D82A}">
                    <a16:rowId xmlns:a16="http://schemas.microsoft.com/office/drawing/2014/main" val="3362825287"/>
                  </a:ext>
                </a:extLst>
              </a:tr>
            </a:tbl>
          </a:graphicData>
        </a:graphic>
      </p:graphicFrame>
    </p:spTree>
    <p:extLst>
      <p:ext uri="{BB962C8B-B14F-4D97-AF65-F5344CB8AC3E}">
        <p14:creationId xmlns:p14="http://schemas.microsoft.com/office/powerpoint/2010/main" val="3908260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522BA9DF-EF1F-43FD-9B43-3AD0D2ADFCED}"/>
              </a:ext>
            </a:extLst>
          </p:cNvPr>
          <p:cNvSpPr>
            <a:spLocks noGrp="1" noChangeArrowheads="1"/>
          </p:cNvSpPr>
          <p:nvPr>
            <p:ph type="body" idx="4294967295"/>
          </p:nvPr>
        </p:nvSpPr>
        <p:spPr>
          <a:xfrm>
            <a:off x="886691" y="1516515"/>
            <a:ext cx="9322523" cy="1508351"/>
          </a:xfrm>
        </p:spPr>
        <p:txBody>
          <a:bodyPr vert="horz" lIns="91440" tIns="0" rIns="91440" bIns="45720" rtlCol="0">
            <a:noAutofit/>
          </a:bodyPr>
          <a:lstStyle/>
          <a:p>
            <a:pPr marL="390525" indent="-288925">
              <a:buSzPct val="45000"/>
              <a:buNone/>
              <a:tabLst>
                <a:tab pos="390525" algn="l"/>
                <a:tab pos="485775" algn="l"/>
                <a:tab pos="893763" algn="l"/>
                <a:tab pos="1301750" algn="l"/>
                <a:tab pos="1708150" algn="l"/>
                <a:tab pos="2116138" algn="l"/>
                <a:tab pos="2524125" algn="l"/>
                <a:tab pos="2930525" algn="l"/>
                <a:tab pos="3338513" algn="l"/>
                <a:tab pos="3746500" algn="l"/>
                <a:tab pos="4152900" algn="l"/>
                <a:tab pos="4560888" algn="l"/>
                <a:tab pos="4968875" algn="l"/>
                <a:tab pos="5376863" algn="l"/>
                <a:tab pos="5783263" algn="l"/>
                <a:tab pos="6191250" algn="l"/>
                <a:tab pos="6599238" algn="l"/>
                <a:tab pos="7005638" algn="l"/>
                <a:tab pos="7413625" algn="l"/>
                <a:tab pos="7821613" algn="l"/>
                <a:tab pos="8229600" algn="l"/>
              </a:tabLst>
            </a:pPr>
            <a:r>
              <a:rPr lang="it-IT" altLang="en-US" sz="3200" b="1" i="1" dirty="0">
                <a:solidFill>
                  <a:srgbClr val="002060"/>
                </a:solidFill>
              </a:rPr>
              <a:t>“Un preparato contenete microorganismi viventi e attenuati, o uccisi o ancora parti di essi o loro prodotti modificati in grado di stimolare un'attiva risposta da parte del sistema immunitario”</a:t>
            </a:r>
          </a:p>
        </p:txBody>
      </p:sp>
      <p:sp>
        <p:nvSpPr>
          <p:cNvPr id="5" name="Rectangle 2">
            <a:extLst>
              <a:ext uri="{FF2B5EF4-FFF2-40B4-BE49-F238E27FC236}">
                <a16:creationId xmlns:a16="http://schemas.microsoft.com/office/drawing/2014/main" id="{7F3D2046-1504-4F29-A57E-7682BD3326C6}"/>
              </a:ext>
            </a:extLst>
          </p:cNvPr>
          <p:cNvSpPr txBox="1">
            <a:spLocks noChangeArrowheads="1"/>
          </p:cNvSpPr>
          <p:nvPr/>
        </p:nvSpPr>
        <p:spPr>
          <a:xfrm>
            <a:off x="1736437" y="4798893"/>
            <a:ext cx="9679708" cy="1938337"/>
          </a:xfrm>
          <a:prstGeom prst="rect">
            <a:avLst/>
          </a:prstGeom>
        </p:spPr>
        <p:txBody>
          <a:bodyPr vert="horz" lIns="91440" tIns="22532"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7366" indent="-292325">
              <a:buSzPct val="45000"/>
              <a:buFont typeface="Wingdings" charset="2"/>
              <a:buChar char=""/>
              <a:tabLst>
                <a:tab pos="387366" algn="l"/>
                <a:tab pos="482408" algn="l"/>
                <a:tab pos="889933" algn="l"/>
                <a:tab pos="1297460" algn="l"/>
                <a:tab pos="1704985" algn="l"/>
                <a:tab pos="2112512" algn="l"/>
                <a:tab pos="2520037" algn="l"/>
                <a:tab pos="2927564" algn="l"/>
                <a:tab pos="3335089" algn="l"/>
                <a:tab pos="3742616" algn="l"/>
                <a:tab pos="4150141" algn="l"/>
                <a:tab pos="4557668" algn="l"/>
                <a:tab pos="4965193" algn="l"/>
                <a:tab pos="5372720" algn="l"/>
                <a:tab pos="5780245" algn="l"/>
                <a:tab pos="6187772" algn="l"/>
                <a:tab pos="6595297" algn="l"/>
                <a:tab pos="7002824" algn="l"/>
                <a:tab pos="7410349" algn="l"/>
                <a:tab pos="7817876" algn="l"/>
                <a:tab pos="8225401" algn="l"/>
              </a:tabLst>
              <a:defRPr/>
            </a:pPr>
            <a:r>
              <a:rPr lang="it-IT" dirty="0"/>
              <a:t>Stimolazione immunitaria che</a:t>
            </a:r>
            <a:r>
              <a:rPr lang="it-IT" dirty="0">
                <a:solidFill>
                  <a:srgbClr val="FF3300"/>
                </a:solidFill>
              </a:rPr>
              <a:t> non</a:t>
            </a:r>
            <a:r>
              <a:rPr lang="it-IT" dirty="0"/>
              <a:t> si traduce in malattia</a:t>
            </a:r>
          </a:p>
          <a:p>
            <a:pPr marL="387366" indent="-292325">
              <a:buSzPct val="45000"/>
              <a:buFont typeface="Wingdings" charset="2"/>
              <a:buChar char=""/>
              <a:tabLst>
                <a:tab pos="387366" algn="l"/>
                <a:tab pos="482408" algn="l"/>
                <a:tab pos="889933" algn="l"/>
                <a:tab pos="1297460" algn="l"/>
                <a:tab pos="1704985" algn="l"/>
                <a:tab pos="2112512" algn="l"/>
                <a:tab pos="2520037" algn="l"/>
                <a:tab pos="2927564" algn="l"/>
                <a:tab pos="3335089" algn="l"/>
                <a:tab pos="3742616" algn="l"/>
                <a:tab pos="4150141" algn="l"/>
                <a:tab pos="4557668" algn="l"/>
                <a:tab pos="4965193" algn="l"/>
                <a:tab pos="5372720" algn="l"/>
                <a:tab pos="5780245" algn="l"/>
                <a:tab pos="6187772" algn="l"/>
                <a:tab pos="6595297" algn="l"/>
                <a:tab pos="7002824" algn="l"/>
                <a:tab pos="7410349" algn="l"/>
                <a:tab pos="7817876" algn="l"/>
                <a:tab pos="8225401" algn="l"/>
              </a:tabLst>
              <a:defRPr/>
            </a:pPr>
            <a:r>
              <a:rPr lang="it-IT" dirty="0"/>
              <a:t>Basata su “</a:t>
            </a:r>
            <a:r>
              <a:rPr lang="it-IT" dirty="0">
                <a:solidFill>
                  <a:srgbClr val="FF0000"/>
                </a:solidFill>
              </a:rPr>
              <a:t>memoria immunitaria”</a:t>
            </a:r>
          </a:p>
        </p:txBody>
      </p:sp>
      <p:sp>
        <p:nvSpPr>
          <p:cNvPr id="2" name="TextBox 1">
            <a:extLst>
              <a:ext uri="{FF2B5EF4-FFF2-40B4-BE49-F238E27FC236}">
                <a16:creationId xmlns:a16="http://schemas.microsoft.com/office/drawing/2014/main" id="{EAC7A95F-A2B8-42EB-9BFF-54D15A9299E2}"/>
              </a:ext>
            </a:extLst>
          </p:cNvPr>
          <p:cNvSpPr txBox="1"/>
          <p:nvPr/>
        </p:nvSpPr>
        <p:spPr>
          <a:xfrm>
            <a:off x="7051470" y="3422073"/>
            <a:ext cx="4501243" cy="646331"/>
          </a:xfrm>
          <a:prstGeom prst="rect">
            <a:avLst/>
          </a:prstGeom>
          <a:noFill/>
        </p:spPr>
        <p:txBody>
          <a:bodyPr wrap="square" rtlCol="0">
            <a:spAutoFit/>
          </a:bodyPr>
          <a:lstStyle/>
          <a:p>
            <a:r>
              <a:rPr lang="it-IT" altLang="en-US" i="1" dirty="0"/>
              <a:t> (</a:t>
            </a:r>
            <a:r>
              <a:rPr lang="it-IT" altLang="en-US" i="1" dirty="0" err="1"/>
              <a:t>R.Gasparini</a:t>
            </a:r>
            <a:r>
              <a:rPr lang="it-IT" altLang="en-US" i="1" dirty="0"/>
              <a:t>, </a:t>
            </a:r>
            <a:r>
              <a:rPr lang="it-IT" altLang="en-US" i="1" dirty="0" err="1"/>
              <a:t>P.Bonani</a:t>
            </a:r>
            <a:r>
              <a:rPr lang="it-IT" altLang="en-US" i="1" dirty="0"/>
              <a:t>, </a:t>
            </a:r>
            <a:r>
              <a:rPr lang="it-IT" altLang="en-US" i="1" dirty="0" err="1"/>
              <a:t>R.C.Coppola</a:t>
            </a:r>
            <a:r>
              <a:rPr lang="it-IT" altLang="en-US" i="1" dirty="0"/>
              <a:t>, “Le vaccinazioni”, Società Editrice Universo,2013)  </a:t>
            </a:r>
            <a:endParaRPr lang="it-IT" dirty="0"/>
          </a:p>
        </p:txBody>
      </p:sp>
      <p:sp>
        <p:nvSpPr>
          <p:cNvPr id="6" name="TextBox 5">
            <a:extLst>
              <a:ext uri="{FF2B5EF4-FFF2-40B4-BE49-F238E27FC236}">
                <a16:creationId xmlns:a16="http://schemas.microsoft.com/office/drawing/2014/main" id="{EFE1AB7A-876B-47E6-95EF-4A4104008056}"/>
              </a:ext>
            </a:extLst>
          </p:cNvPr>
          <p:cNvSpPr txBox="1"/>
          <p:nvPr/>
        </p:nvSpPr>
        <p:spPr>
          <a:xfrm>
            <a:off x="195682" y="120770"/>
            <a:ext cx="11996317" cy="923330"/>
          </a:xfrm>
          <a:prstGeom prst="rect">
            <a:avLst/>
          </a:prstGeom>
          <a:noFill/>
        </p:spPr>
        <p:txBody>
          <a:bodyPr wrap="square" rtlCol="0">
            <a:spAutoFit/>
          </a:bodyPr>
          <a:lstStyle/>
          <a:p>
            <a:r>
              <a:rPr lang="it-IT" sz="5400" dirty="0">
                <a:solidFill>
                  <a:srgbClr val="0070C0"/>
                </a:solidFill>
              </a:rPr>
              <a:t>Vaccinazione</a:t>
            </a:r>
          </a:p>
        </p:txBody>
      </p:sp>
    </p:spTree>
    <p:extLst>
      <p:ext uri="{BB962C8B-B14F-4D97-AF65-F5344CB8AC3E}">
        <p14:creationId xmlns:p14="http://schemas.microsoft.com/office/powerpoint/2010/main" val="19880892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0595EC-F7B9-4290-9232-17196191C569}"/>
              </a:ext>
            </a:extLst>
          </p:cNvPr>
          <p:cNvGrpSpPr/>
          <p:nvPr/>
        </p:nvGrpSpPr>
        <p:grpSpPr>
          <a:xfrm>
            <a:off x="5078509" y="3184711"/>
            <a:ext cx="6271961" cy="3609154"/>
            <a:chOff x="5078509" y="3184711"/>
            <a:chExt cx="6271961" cy="3609154"/>
          </a:xfrm>
        </p:grpSpPr>
        <p:pic>
          <p:nvPicPr>
            <p:cNvPr id="22" name="Picture 21">
              <a:extLst>
                <a:ext uri="{FF2B5EF4-FFF2-40B4-BE49-F238E27FC236}">
                  <a16:creationId xmlns:a16="http://schemas.microsoft.com/office/drawing/2014/main" id="{F34A9336-A3F6-49AB-95F3-5620C5B82188}"/>
                </a:ext>
              </a:extLst>
            </p:cNvPr>
            <p:cNvPicPr>
              <a:picLocks noChangeAspect="1"/>
            </p:cNvPicPr>
            <p:nvPr/>
          </p:nvPicPr>
          <p:blipFill>
            <a:blip r:embed="rId2"/>
            <a:stretch>
              <a:fillRect/>
            </a:stretch>
          </p:blipFill>
          <p:spPr>
            <a:xfrm>
              <a:off x="8844077" y="3706956"/>
              <a:ext cx="2506393" cy="2985257"/>
            </a:xfrm>
            <a:prstGeom prst="rect">
              <a:avLst/>
            </a:prstGeom>
          </p:spPr>
        </p:pic>
        <p:pic>
          <p:nvPicPr>
            <p:cNvPr id="23" name="Picture 22">
              <a:extLst>
                <a:ext uri="{FF2B5EF4-FFF2-40B4-BE49-F238E27FC236}">
                  <a16:creationId xmlns:a16="http://schemas.microsoft.com/office/drawing/2014/main" id="{E6600490-146F-434C-8231-95371962CB3E}"/>
                </a:ext>
              </a:extLst>
            </p:cNvPr>
            <p:cNvPicPr>
              <a:picLocks noChangeAspect="1"/>
            </p:cNvPicPr>
            <p:nvPr/>
          </p:nvPicPr>
          <p:blipFill>
            <a:blip r:embed="rId3"/>
            <a:stretch>
              <a:fillRect/>
            </a:stretch>
          </p:blipFill>
          <p:spPr>
            <a:xfrm>
              <a:off x="5730893" y="3798857"/>
              <a:ext cx="2337092" cy="2534713"/>
            </a:xfrm>
            <a:prstGeom prst="rect">
              <a:avLst/>
            </a:prstGeom>
          </p:spPr>
        </p:pic>
        <p:cxnSp>
          <p:nvCxnSpPr>
            <p:cNvPr id="57" name="Straight Connector 56">
              <a:extLst>
                <a:ext uri="{FF2B5EF4-FFF2-40B4-BE49-F238E27FC236}">
                  <a16:creationId xmlns:a16="http://schemas.microsoft.com/office/drawing/2014/main" id="{0485A8CF-4CF1-48F2-BE8C-84B87258EA57}"/>
                </a:ext>
              </a:extLst>
            </p:cNvPr>
            <p:cNvCxnSpPr>
              <a:cxnSpLocks/>
              <a:stCxn id="94" idx="7"/>
            </p:cNvCxnSpPr>
            <p:nvPr/>
          </p:nvCxnSpPr>
          <p:spPr>
            <a:xfrm>
              <a:off x="8159115" y="3713259"/>
              <a:ext cx="1716837" cy="10887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E5989F-AD92-40FD-BD04-29DE90B84A17}"/>
                </a:ext>
              </a:extLst>
            </p:cNvPr>
            <p:cNvCxnSpPr>
              <a:cxnSpLocks/>
              <a:stCxn id="94" idx="5"/>
            </p:cNvCxnSpPr>
            <p:nvPr/>
          </p:nvCxnSpPr>
          <p:spPr>
            <a:xfrm flipV="1">
              <a:off x="8159115" y="4803731"/>
              <a:ext cx="1739880" cy="14615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5B6450E3-892B-4140-B453-553AF590B51D}"/>
                </a:ext>
              </a:extLst>
            </p:cNvPr>
            <p:cNvSpPr/>
            <p:nvPr/>
          </p:nvSpPr>
          <p:spPr>
            <a:xfrm>
              <a:off x="5078509" y="3184711"/>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t>
              </a:r>
            </a:p>
          </p:txBody>
        </p:sp>
        <p:sp>
          <p:nvSpPr>
            <p:cNvPr id="101" name="Arrow: Down 100">
              <a:extLst>
                <a:ext uri="{FF2B5EF4-FFF2-40B4-BE49-F238E27FC236}">
                  <a16:creationId xmlns:a16="http://schemas.microsoft.com/office/drawing/2014/main" id="{BADE68DF-9B74-4E48-A033-29AE981DF30F}"/>
                </a:ext>
              </a:extLst>
            </p:cNvPr>
            <p:cNvSpPr/>
            <p:nvPr/>
          </p:nvSpPr>
          <p:spPr>
            <a:xfrm>
              <a:off x="10254418" y="3283456"/>
              <a:ext cx="112042" cy="637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Picture 4">
            <a:extLst>
              <a:ext uri="{FF2B5EF4-FFF2-40B4-BE49-F238E27FC236}">
                <a16:creationId xmlns:a16="http://schemas.microsoft.com/office/drawing/2014/main" id="{5FED9366-D326-490E-90CB-FF2C819642F0}"/>
              </a:ext>
            </a:extLst>
          </p:cNvPr>
          <p:cNvPicPr>
            <a:picLocks noChangeAspect="1"/>
          </p:cNvPicPr>
          <p:nvPr/>
        </p:nvPicPr>
        <p:blipFill>
          <a:blip r:embed="rId4"/>
          <a:stretch>
            <a:fillRect/>
          </a:stretch>
        </p:blipFill>
        <p:spPr>
          <a:xfrm>
            <a:off x="46155" y="0"/>
            <a:ext cx="3090213" cy="3474231"/>
          </a:xfrm>
          <a:prstGeom prst="rect">
            <a:avLst/>
          </a:prstGeom>
        </p:spPr>
      </p:pic>
      <p:pic>
        <p:nvPicPr>
          <p:cNvPr id="7" name="Picture 6">
            <a:extLst>
              <a:ext uri="{FF2B5EF4-FFF2-40B4-BE49-F238E27FC236}">
                <a16:creationId xmlns:a16="http://schemas.microsoft.com/office/drawing/2014/main" id="{D6135AA4-29E3-4E5E-B59B-64072C996DA8}"/>
              </a:ext>
            </a:extLst>
          </p:cNvPr>
          <p:cNvPicPr>
            <a:picLocks noChangeAspect="1"/>
          </p:cNvPicPr>
          <p:nvPr/>
        </p:nvPicPr>
        <p:blipFill>
          <a:blip r:embed="rId5"/>
          <a:stretch>
            <a:fillRect/>
          </a:stretch>
        </p:blipFill>
        <p:spPr>
          <a:xfrm>
            <a:off x="3460131" y="607588"/>
            <a:ext cx="3121842" cy="2561747"/>
          </a:xfrm>
          <a:prstGeom prst="rect">
            <a:avLst/>
          </a:prstGeom>
        </p:spPr>
      </p:pic>
      <p:pic>
        <p:nvPicPr>
          <p:cNvPr id="14" name="Picture 13">
            <a:extLst>
              <a:ext uri="{FF2B5EF4-FFF2-40B4-BE49-F238E27FC236}">
                <a16:creationId xmlns:a16="http://schemas.microsoft.com/office/drawing/2014/main" id="{A2A635E4-ECC6-41A1-B605-152EA44CF688}"/>
              </a:ext>
            </a:extLst>
          </p:cNvPr>
          <p:cNvPicPr>
            <a:picLocks noChangeAspect="1"/>
          </p:cNvPicPr>
          <p:nvPr/>
        </p:nvPicPr>
        <p:blipFill>
          <a:blip r:embed="rId6"/>
          <a:stretch>
            <a:fillRect/>
          </a:stretch>
        </p:blipFill>
        <p:spPr>
          <a:xfrm rot="20701935">
            <a:off x="6128390" y="2385436"/>
            <a:ext cx="303685" cy="300154"/>
          </a:xfrm>
          <a:prstGeom prst="rect">
            <a:avLst/>
          </a:prstGeom>
        </p:spPr>
      </p:pic>
      <p:cxnSp>
        <p:nvCxnSpPr>
          <p:cNvPr id="25" name="Straight Connector 24">
            <a:extLst>
              <a:ext uri="{FF2B5EF4-FFF2-40B4-BE49-F238E27FC236}">
                <a16:creationId xmlns:a16="http://schemas.microsoft.com/office/drawing/2014/main" id="{80D32EA6-E7D8-441F-88D0-A6004BCC199B}"/>
              </a:ext>
            </a:extLst>
          </p:cNvPr>
          <p:cNvCxnSpPr>
            <a:cxnSpLocks/>
          </p:cNvCxnSpPr>
          <p:nvPr/>
        </p:nvCxnSpPr>
        <p:spPr>
          <a:xfrm flipV="1">
            <a:off x="2019504" y="393147"/>
            <a:ext cx="1979563" cy="10508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2D4B02-1601-46BC-9809-F49C9204E06D}"/>
              </a:ext>
            </a:extLst>
          </p:cNvPr>
          <p:cNvCxnSpPr>
            <a:cxnSpLocks/>
          </p:cNvCxnSpPr>
          <p:nvPr/>
        </p:nvCxnSpPr>
        <p:spPr>
          <a:xfrm>
            <a:off x="1985275" y="1444010"/>
            <a:ext cx="1292855" cy="15720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8DC9E24-84F5-4A41-B1AA-1435B5C7DAA6}"/>
              </a:ext>
            </a:extLst>
          </p:cNvPr>
          <p:cNvCxnSpPr/>
          <p:nvPr/>
        </p:nvCxnSpPr>
        <p:spPr>
          <a:xfrm>
            <a:off x="5723538" y="253551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3D2FDED1-8B7E-4802-93A9-0D2FD3EA1C9D}"/>
              </a:ext>
            </a:extLst>
          </p:cNvPr>
          <p:cNvSpPr/>
          <p:nvPr/>
        </p:nvSpPr>
        <p:spPr>
          <a:xfrm>
            <a:off x="2973022" y="215153"/>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B2C344AE-80D3-4B80-82B8-2D87B38C683A}"/>
              </a:ext>
            </a:extLst>
          </p:cNvPr>
          <p:cNvGrpSpPr/>
          <p:nvPr/>
        </p:nvGrpSpPr>
        <p:grpSpPr>
          <a:xfrm>
            <a:off x="6080294" y="117804"/>
            <a:ext cx="5548223" cy="3609154"/>
            <a:chOff x="6080294" y="117804"/>
            <a:chExt cx="5548223" cy="3609154"/>
          </a:xfrm>
        </p:grpSpPr>
        <p:cxnSp>
          <p:nvCxnSpPr>
            <p:cNvPr id="29" name="Straight Connector 28">
              <a:extLst>
                <a:ext uri="{FF2B5EF4-FFF2-40B4-BE49-F238E27FC236}">
                  <a16:creationId xmlns:a16="http://schemas.microsoft.com/office/drawing/2014/main" id="{7A25B388-8A58-4035-9233-DA52D88455A3}"/>
                </a:ext>
              </a:extLst>
            </p:cNvPr>
            <p:cNvCxnSpPr>
              <a:cxnSpLocks/>
            </p:cNvCxnSpPr>
            <p:nvPr/>
          </p:nvCxnSpPr>
          <p:spPr>
            <a:xfrm>
              <a:off x="6080294" y="2438628"/>
              <a:ext cx="2763783" cy="990369"/>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02A61B9-8BD4-4673-AE61-68506DCF1C1B}"/>
                </a:ext>
              </a:extLst>
            </p:cNvPr>
            <p:cNvGrpSpPr/>
            <p:nvPr/>
          </p:nvGrpSpPr>
          <p:grpSpPr>
            <a:xfrm>
              <a:off x="8019363" y="117804"/>
              <a:ext cx="3609154" cy="3609154"/>
              <a:chOff x="8019363" y="117804"/>
              <a:chExt cx="3609154" cy="3609154"/>
            </a:xfrm>
          </p:grpSpPr>
          <p:pic>
            <p:nvPicPr>
              <p:cNvPr id="9" name="Picture 8">
                <a:extLst>
                  <a:ext uri="{FF2B5EF4-FFF2-40B4-BE49-F238E27FC236}">
                    <a16:creationId xmlns:a16="http://schemas.microsoft.com/office/drawing/2014/main" id="{47A8953D-5D47-43AC-8954-59FA59D434EB}"/>
                  </a:ext>
                </a:extLst>
              </p:cNvPr>
              <p:cNvPicPr>
                <a:picLocks noChangeAspect="1"/>
              </p:cNvPicPr>
              <p:nvPr/>
            </p:nvPicPr>
            <p:blipFill>
              <a:blip r:embed="rId7"/>
              <a:stretch>
                <a:fillRect/>
              </a:stretch>
            </p:blipFill>
            <p:spPr>
              <a:xfrm>
                <a:off x="8326083" y="752420"/>
                <a:ext cx="1204884" cy="1135577"/>
              </a:xfrm>
              <a:prstGeom prst="rect">
                <a:avLst/>
              </a:prstGeom>
            </p:spPr>
          </p:pic>
          <p:pic>
            <p:nvPicPr>
              <p:cNvPr id="13" name="Picture 12">
                <a:extLst>
                  <a:ext uri="{FF2B5EF4-FFF2-40B4-BE49-F238E27FC236}">
                    <a16:creationId xmlns:a16="http://schemas.microsoft.com/office/drawing/2014/main" id="{F1294445-E927-4DCE-932C-0A569E61A5F5}"/>
                  </a:ext>
                </a:extLst>
              </p:cNvPr>
              <p:cNvPicPr>
                <a:picLocks noChangeAspect="1"/>
              </p:cNvPicPr>
              <p:nvPr/>
            </p:nvPicPr>
            <p:blipFill>
              <a:blip r:embed="rId6"/>
              <a:stretch>
                <a:fillRect/>
              </a:stretch>
            </p:blipFill>
            <p:spPr>
              <a:xfrm>
                <a:off x="8139107" y="1306561"/>
                <a:ext cx="303685" cy="300154"/>
              </a:xfrm>
              <a:prstGeom prst="rect">
                <a:avLst/>
              </a:prstGeom>
            </p:spPr>
          </p:pic>
          <p:pic>
            <p:nvPicPr>
              <p:cNvPr id="20" name="Picture 19">
                <a:extLst>
                  <a:ext uri="{FF2B5EF4-FFF2-40B4-BE49-F238E27FC236}">
                    <a16:creationId xmlns:a16="http://schemas.microsoft.com/office/drawing/2014/main" id="{91F014EA-AFE4-4930-973B-2A4BCE5E6D81}"/>
                  </a:ext>
                </a:extLst>
              </p:cNvPr>
              <p:cNvPicPr>
                <a:picLocks noChangeAspect="1"/>
              </p:cNvPicPr>
              <p:nvPr/>
            </p:nvPicPr>
            <p:blipFill>
              <a:blip r:embed="rId8"/>
              <a:stretch>
                <a:fillRect/>
              </a:stretch>
            </p:blipFill>
            <p:spPr>
              <a:xfrm rot="20885711">
                <a:off x="9363033" y="1479283"/>
                <a:ext cx="1890356" cy="2069507"/>
              </a:xfrm>
              <a:prstGeom prst="rect">
                <a:avLst/>
              </a:prstGeom>
            </p:spPr>
          </p:pic>
          <p:pic>
            <p:nvPicPr>
              <p:cNvPr id="16" name="Picture 15">
                <a:extLst>
                  <a:ext uri="{FF2B5EF4-FFF2-40B4-BE49-F238E27FC236}">
                    <a16:creationId xmlns:a16="http://schemas.microsoft.com/office/drawing/2014/main" id="{1528AAD3-D090-4CDA-9559-BA3B0AD79977}"/>
                  </a:ext>
                </a:extLst>
              </p:cNvPr>
              <p:cNvPicPr>
                <a:picLocks noChangeAspect="1"/>
              </p:cNvPicPr>
              <p:nvPr/>
            </p:nvPicPr>
            <p:blipFill>
              <a:blip r:embed="rId9"/>
              <a:stretch>
                <a:fillRect/>
              </a:stretch>
            </p:blipFill>
            <p:spPr>
              <a:xfrm>
                <a:off x="9402670" y="414868"/>
                <a:ext cx="1389208" cy="958605"/>
              </a:xfrm>
              <a:prstGeom prst="rect">
                <a:avLst/>
              </a:prstGeom>
            </p:spPr>
          </p:pic>
          <p:pic>
            <p:nvPicPr>
              <p:cNvPr id="18" name="Picture 17">
                <a:extLst>
                  <a:ext uri="{FF2B5EF4-FFF2-40B4-BE49-F238E27FC236}">
                    <a16:creationId xmlns:a16="http://schemas.microsoft.com/office/drawing/2014/main" id="{DA1853D7-B16E-4BDB-A1BF-55AD125B478B}"/>
                  </a:ext>
                </a:extLst>
              </p:cNvPr>
              <p:cNvPicPr>
                <a:picLocks noChangeAspect="1"/>
              </p:cNvPicPr>
              <p:nvPr/>
            </p:nvPicPr>
            <p:blipFill>
              <a:blip r:embed="rId10"/>
              <a:stretch>
                <a:fillRect/>
              </a:stretch>
            </p:blipFill>
            <p:spPr>
              <a:xfrm rot="21349550">
                <a:off x="8527830" y="2013907"/>
                <a:ext cx="998069" cy="1165188"/>
              </a:xfrm>
              <a:prstGeom prst="rect">
                <a:avLst/>
              </a:prstGeom>
            </p:spPr>
          </p:pic>
          <p:sp>
            <p:nvSpPr>
              <p:cNvPr id="85" name="Oval 84">
                <a:extLst>
                  <a:ext uri="{FF2B5EF4-FFF2-40B4-BE49-F238E27FC236}">
                    <a16:creationId xmlns:a16="http://schemas.microsoft.com/office/drawing/2014/main" id="{293B3927-D20A-4D42-A4C0-A8CC3F6646A8}"/>
                  </a:ext>
                </a:extLst>
              </p:cNvPr>
              <p:cNvSpPr/>
              <p:nvPr/>
            </p:nvSpPr>
            <p:spPr>
              <a:xfrm>
                <a:off x="8019363" y="117804"/>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t>
                </a:r>
              </a:p>
            </p:txBody>
          </p:sp>
        </p:grpSp>
        <p:cxnSp>
          <p:nvCxnSpPr>
            <p:cNvPr id="28" name="Straight Connector 27">
              <a:extLst>
                <a:ext uri="{FF2B5EF4-FFF2-40B4-BE49-F238E27FC236}">
                  <a16:creationId xmlns:a16="http://schemas.microsoft.com/office/drawing/2014/main" id="{4F90DAA1-3141-4741-A4B0-87B0D177DC1E}"/>
                </a:ext>
              </a:extLst>
            </p:cNvPr>
            <p:cNvCxnSpPr>
              <a:cxnSpLocks/>
              <a:endCxn id="85" idx="1"/>
            </p:cNvCxnSpPr>
            <p:nvPr/>
          </p:nvCxnSpPr>
          <p:spPr>
            <a:xfrm flipV="1">
              <a:off x="6080294" y="646352"/>
              <a:ext cx="2467617" cy="179227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12DE762-BFA0-4677-B7FF-5711FD4621CF}"/>
              </a:ext>
            </a:extLst>
          </p:cNvPr>
          <p:cNvGrpSpPr/>
          <p:nvPr/>
        </p:nvGrpSpPr>
        <p:grpSpPr>
          <a:xfrm>
            <a:off x="1985275" y="3369498"/>
            <a:ext cx="3722575" cy="1816286"/>
            <a:chOff x="1985275" y="3369498"/>
            <a:chExt cx="3722575" cy="1816286"/>
          </a:xfrm>
        </p:grpSpPr>
        <p:pic>
          <p:nvPicPr>
            <p:cNvPr id="69" name="Picture 68">
              <a:extLst>
                <a:ext uri="{FF2B5EF4-FFF2-40B4-BE49-F238E27FC236}">
                  <a16:creationId xmlns:a16="http://schemas.microsoft.com/office/drawing/2014/main" id="{2A115BED-7991-4072-BB3E-F440A03A0ADA}"/>
                </a:ext>
              </a:extLst>
            </p:cNvPr>
            <p:cNvPicPr>
              <a:picLocks noChangeAspect="1"/>
            </p:cNvPicPr>
            <p:nvPr/>
          </p:nvPicPr>
          <p:blipFill>
            <a:blip r:embed="rId11"/>
            <a:stretch>
              <a:fillRect/>
            </a:stretch>
          </p:blipFill>
          <p:spPr>
            <a:xfrm>
              <a:off x="2348612" y="3688666"/>
              <a:ext cx="615108" cy="608222"/>
            </a:xfrm>
            <a:prstGeom prst="rect">
              <a:avLst/>
            </a:prstGeom>
          </p:spPr>
        </p:pic>
        <p:pic>
          <p:nvPicPr>
            <p:cNvPr id="71" name="Picture 70">
              <a:extLst>
                <a:ext uri="{FF2B5EF4-FFF2-40B4-BE49-F238E27FC236}">
                  <a16:creationId xmlns:a16="http://schemas.microsoft.com/office/drawing/2014/main" id="{36E52090-7296-49BE-A087-06478458BCBC}"/>
                </a:ext>
              </a:extLst>
            </p:cNvPr>
            <p:cNvPicPr>
              <a:picLocks noChangeAspect="1"/>
            </p:cNvPicPr>
            <p:nvPr/>
          </p:nvPicPr>
          <p:blipFill>
            <a:blip r:embed="rId12"/>
            <a:stretch>
              <a:fillRect/>
            </a:stretch>
          </p:blipFill>
          <p:spPr>
            <a:xfrm>
              <a:off x="1985275" y="4308741"/>
              <a:ext cx="1052331" cy="784728"/>
            </a:xfrm>
            <a:prstGeom prst="rect">
              <a:avLst/>
            </a:prstGeom>
          </p:spPr>
        </p:pic>
        <p:pic>
          <p:nvPicPr>
            <p:cNvPr id="73" name="Picture 72">
              <a:extLst>
                <a:ext uri="{FF2B5EF4-FFF2-40B4-BE49-F238E27FC236}">
                  <a16:creationId xmlns:a16="http://schemas.microsoft.com/office/drawing/2014/main" id="{B9A0F2BC-4931-49E0-9D35-802DE9882B2F}"/>
                </a:ext>
              </a:extLst>
            </p:cNvPr>
            <p:cNvPicPr>
              <a:picLocks noChangeAspect="1"/>
            </p:cNvPicPr>
            <p:nvPr/>
          </p:nvPicPr>
          <p:blipFill>
            <a:blip r:embed="rId13"/>
            <a:stretch>
              <a:fillRect/>
            </a:stretch>
          </p:blipFill>
          <p:spPr>
            <a:xfrm>
              <a:off x="3009285" y="3688666"/>
              <a:ext cx="805694" cy="831099"/>
            </a:xfrm>
            <a:prstGeom prst="rect">
              <a:avLst/>
            </a:prstGeom>
          </p:spPr>
        </p:pic>
        <p:cxnSp>
          <p:nvCxnSpPr>
            <p:cNvPr id="74" name="Straight Connector 73">
              <a:extLst>
                <a:ext uri="{FF2B5EF4-FFF2-40B4-BE49-F238E27FC236}">
                  <a16:creationId xmlns:a16="http://schemas.microsoft.com/office/drawing/2014/main" id="{E8069031-A046-43B6-93A4-E936A74EE21D}"/>
                </a:ext>
              </a:extLst>
            </p:cNvPr>
            <p:cNvCxnSpPr>
              <a:cxnSpLocks/>
            </p:cNvCxnSpPr>
            <p:nvPr/>
          </p:nvCxnSpPr>
          <p:spPr>
            <a:xfrm flipH="1">
              <a:off x="2802279" y="4748392"/>
              <a:ext cx="2905571" cy="4373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79B0BD2-DB41-46ED-8D07-82CC0D8552E9}"/>
                </a:ext>
              </a:extLst>
            </p:cNvPr>
            <p:cNvCxnSpPr>
              <a:cxnSpLocks/>
            </p:cNvCxnSpPr>
            <p:nvPr/>
          </p:nvCxnSpPr>
          <p:spPr>
            <a:xfrm>
              <a:off x="4039007" y="4038748"/>
              <a:ext cx="1668843" cy="70964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9" name="Arrow: Right 108">
              <a:extLst>
                <a:ext uri="{FF2B5EF4-FFF2-40B4-BE49-F238E27FC236}">
                  <a16:creationId xmlns:a16="http://schemas.microsoft.com/office/drawing/2014/main" id="{995998E3-10D2-4F92-922B-256884CCBE6E}"/>
                </a:ext>
              </a:extLst>
            </p:cNvPr>
            <p:cNvSpPr/>
            <p:nvPr/>
          </p:nvSpPr>
          <p:spPr>
            <a:xfrm rot="19135636">
              <a:off x="3003106" y="3369498"/>
              <a:ext cx="787756" cy="137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TextBox 9">
            <a:extLst>
              <a:ext uri="{FF2B5EF4-FFF2-40B4-BE49-F238E27FC236}">
                <a16:creationId xmlns:a16="http://schemas.microsoft.com/office/drawing/2014/main" id="{41A43518-0898-46BA-8A3A-634D26F491B4}"/>
              </a:ext>
            </a:extLst>
          </p:cNvPr>
          <p:cNvSpPr txBox="1"/>
          <p:nvPr/>
        </p:nvSpPr>
        <p:spPr>
          <a:xfrm>
            <a:off x="10968154" y="1721929"/>
            <a:ext cx="1068882" cy="954107"/>
          </a:xfrm>
          <a:prstGeom prst="rect">
            <a:avLst/>
          </a:prstGeom>
          <a:noFill/>
        </p:spPr>
        <p:txBody>
          <a:bodyPr wrap="none" rtlCol="0">
            <a:spAutoFit/>
          </a:bodyPr>
          <a:lstStyle/>
          <a:p>
            <a:r>
              <a:rPr lang="it-IT" sz="2800" b="1" dirty="0"/>
              <a:t>6h</a:t>
            </a:r>
          </a:p>
          <a:p>
            <a:r>
              <a:rPr lang="it-IT" sz="2800" b="1" dirty="0"/>
              <a:t>carico</a:t>
            </a:r>
          </a:p>
        </p:txBody>
      </p:sp>
      <p:sp>
        <p:nvSpPr>
          <p:cNvPr id="35" name="TextBox 34">
            <a:extLst>
              <a:ext uri="{FF2B5EF4-FFF2-40B4-BE49-F238E27FC236}">
                <a16:creationId xmlns:a16="http://schemas.microsoft.com/office/drawing/2014/main" id="{990FB10F-9C54-4301-B8D9-51B1D2B46D33}"/>
              </a:ext>
            </a:extLst>
          </p:cNvPr>
          <p:cNvSpPr txBox="1"/>
          <p:nvPr/>
        </p:nvSpPr>
        <p:spPr>
          <a:xfrm>
            <a:off x="9087842" y="3479942"/>
            <a:ext cx="2945176" cy="954107"/>
          </a:xfrm>
          <a:prstGeom prst="rect">
            <a:avLst/>
          </a:prstGeom>
          <a:noFill/>
        </p:spPr>
        <p:txBody>
          <a:bodyPr wrap="square" rtlCol="0">
            <a:spAutoFit/>
          </a:bodyPr>
          <a:lstStyle/>
          <a:p>
            <a:r>
              <a:rPr lang="it-IT" sz="2800" b="1" dirty="0"/>
              <a:t>24h: viaggio e specializzazione</a:t>
            </a:r>
          </a:p>
        </p:txBody>
      </p:sp>
      <p:sp>
        <p:nvSpPr>
          <p:cNvPr id="36" name="TextBox 35">
            <a:extLst>
              <a:ext uri="{FF2B5EF4-FFF2-40B4-BE49-F238E27FC236}">
                <a16:creationId xmlns:a16="http://schemas.microsoft.com/office/drawing/2014/main" id="{7DEA7484-97EE-4B8C-97C4-0F45B89768FB}"/>
              </a:ext>
            </a:extLst>
          </p:cNvPr>
          <p:cNvSpPr txBox="1"/>
          <p:nvPr/>
        </p:nvSpPr>
        <p:spPr>
          <a:xfrm>
            <a:off x="4321047" y="5773358"/>
            <a:ext cx="2945176" cy="954107"/>
          </a:xfrm>
          <a:prstGeom prst="rect">
            <a:avLst/>
          </a:prstGeom>
          <a:noFill/>
        </p:spPr>
        <p:txBody>
          <a:bodyPr wrap="square" rtlCol="0">
            <a:spAutoFit/>
          </a:bodyPr>
          <a:lstStyle/>
          <a:p>
            <a:r>
              <a:rPr lang="it-IT" sz="2800" b="1" dirty="0"/>
              <a:t>1 settimana</a:t>
            </a:r>
          </a:p>
          <a:p>
            <a:r>
              <a:rPr lang="it-IT" sz="2800" b="1" dirty="0"/>
              <a:t>Nel </a:t>
            </a:r>
            <a:r>
              <a:rPr lang="it-IT" sz="2800" b="1" dirty="0" err="1"/>
              <a:t>linfondo</a:t>
            </a:r>
            <a:endParaRPr lang="it-IT" sz="2800" b="1" dirty="0"/>
          </a:p>
        </p:txBody>
      </p:sp>
    </p:spTree>
    <p:extLst>
      <p:ext uri="{BB962C8B-B14F-4D97-AF65-F5344CB8AC3E}">
        <p14:creationId xmlns:p14="http://schemas.microsoft.com/office/powerpoint/2010/main" val="320347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242D4-C847-4B91-8E53-6508F227390C}"/>
              </a:ext>
            </a:extLst>
          </p:cNvPr>
          <p:cNvPicPr>
            <a:picLocks noChangeAspect="1"/>
          </p:cNvPicPr>
          <p:nvPr/>
        </p:nvPicPr>
        <p:blipFill>
          <a:blip r:embed="rId3"/>
          <a:stretch>
            <a:fillRect/>
          </a:stretch>
        </p:blipFill>
        <p:spPr>
          <a:xfrm>
            <a:off x="400773" y="874535"/>
            <a:ext cx="5057198" cy="4864096"/>
          </a:xfrm>
          <a:prstGeom prst="rect">
            <a:avLst/>
          </a:prstGeom>
        </p:spPr>
      </p:pic>
      <p:sp>
        <p:nvSpPr>
          <p:cNvPr id="4" name="TextBox 3">
            <a:extLst>
              <a:ext uri="{FF2B5EF4-FFF2-40B4-BE49-F238E27FC236}">
                <a16:creationId xmlns:a16="http://schemas.microsoft.com/office/drawing/2014/main" id="{27EEAA5D-607A-4EDB-9CF2-880D97F9B073}"/>
              </a:ext>
            </a:extLst>
          </p:cNvPr>
          <p:cNvSpPr txBox="1"/>
          <p:nvPr/>
        </p:nvSpPr>
        <p:spPr>
          <a:xfrm>
            <a:off x="5557845" y="398033"/>
            <a:ext cx="6233382" cy="6186309"/>
          </a:xfrm>
          <a:prstGeom prst="rect">
            <a:avLst/>
          </a:prstGeom>
          <a:noFill/>
        </p:spPr>
        <p:txBody>
          <a:bodyPr wrap="square" rtlCol="0">
            <a:spAutoFit/>
          </a:bodyPr>
          <a:lstStyle/>
          <a:p>
            <a:pPr algn="l">
              <a:spcBef>
                <a:spcPts val="1800"/>
              </a:spcBef>
            </a:pPr>
            <a:r>
              <a:rPr lang="it-IT" sz="2800" b="0" i="0" u="none" strike="noStrike" baseline="0" dirty="0"/>
              <a:t>Nel </a:t>
            </a:r>
            <a:r>
              <a:rPr lang="it-IT" sz="2800" b="1" i="0" u="none" strike="noStrike" baseline="0" dirty="0"/>
              <a:t>linfonodo,</a:t>
            </a:r>
            <a:r>
              <a:rPr lang="it-IT" sz="2800" b="0" i="0" u="none" strike="noStrike" baseline="0" dirty="0"/>
              <a:t> una cellula dendritica può interagire con </a:t>
            </a:r>
            <a:r>
              <a:rPr lang="it-IT" sz="2800" b="0" i="0" u="sng" strike="noStrike" baseline="0" dirty="0"/>
              <a:t>100-1000 Linfociti/ora </a:t>
            </a:r>
            <a:r>
              <a:rPr lang="it-IT" sz="2800" b="0" i="0" u="none" strike="noStrike" baseline="0" dirty="0"/>
              <a:t> per </a:t>
            </a:r>
            <a:r>
              <a:rPr lang="it-IT" sz="2800" b="0" i="0" u="sng" strike="noStrike" baseline="0" dirty="0"/>
              <a:t>una settimana</a:t>
            </a:r>
            <a:endParaRPr lang="it-IT" sz="2800" b="0" i="0" u="none" strike="noStrike" baseline="0" dirty="0"/>
          </a:p>
          <a:p>
            <a:pPr algn="l">
              <a:spcBef>
                <a:spcPts val="1800"/>
              </a:spcBef>
            </a:pPr>
            <a:r>
              <a:rPr lang="it-IT" sz="2800" b="1" i="0" u="none" strike="noStrike" baseline="0" dirty="0">
                <a:highlight>
                  <a:srgbClr val="FFFF00"/>
                </a:highlight>
              </a:rPr>
              <a:t>500 milioni di linfociti al dì</a:t>
            </a:r>
            <a:r>
              <a:rPr lang="it-IT" sz="2800" b="1" i="0" u="none" strike="noStrike" baseline="0" dirty="0">
                <a:solidFill>
                  <a:srgbClr val="B60014"/>
                </a:solidFill>
              </a:rPr>
              <a:t> </a:t>
            </a:r>
            <a:r>
              <a:rPr lang="it-IT" sz="2800" i="0" u="none" strike="noStrike" baseline="0" dirty="0"/>
              <a:t>fanno il loro passaggio in un linfonodo per vagliare antigeni su cellule dendritiche. </a:t>
            </a:r>
          </a:p>
          <a:p>
            <a:pPr algn="l">
              <a:spcBef>
                <a:spcPts val="1800"/>
              </a:spcBef>
            </a:pPr>
            <a:r>
              <a:rPr lang="en-US" sz="2800" dirty="0"/>
              <a:t>I </a:t>
            </a:r>
            <a:r>
              <a:rPr lang="en-US" sz="2800" dirty="0" err="1"/>
              <a:t>linfociti</a:t>
            </a:r>
            <a:r>
              <a:rPr lang="en-US" sz="2800" dirty="0"/>
              <a:t>  </a:t>
            </a:r>
            <a:r>
              <a:rPr lang="en-US" sz="2800" b="1" dirty="0" err="1">
                <a:highlight>
                  <a:srgbClr val="FFFF00"/>
                </a:highlight>
              </a:rPr>
              <a:t>esperti</a:t>
            </a:r>
            <a:r>
              <a:rPr lang="en-US" sz="2800" dirty="0"/>
              <a:t>, </a:t>
            </a:r>
            <a:r>
              <a:rPr lang="en-US" sz="2800" dirty="0" err="1"/>
              <a:t>migrano</a:t>
            </a:r>
            <a:r>
              <a:rPr lang="en-US" sz="2800" dirty="0"/>
              <a:t> </a:t>
            </a:r>
            <a:r>
              <a:rPr lang="en-US" sz="2800" dirty="0" err="1"/>
              <a:t>nel</a:t>
            </a:r>
            <a:r>
              <a:rPr lang="en-US" sz="2800" dirty="0"/>
              <a:t> </a:t>
            </a:r>
            <a:r>
              <a:rPr lang="en-US" sz="2800" dirty="0" err="1"/>
              <a:t>tessuto</a:t>
            </a:r>
            <a:r>
              <a:rPr lang="en-US" sz="2800" dirty="0"/>
              <a:t> </a:t>
            </a:r>
          </a:p>
          <a:p>
            <a:pPr algn="l">
              <a:spcBef>
                <a:spcPts val="1800"/>
              </a:spcBef>
            </a:pPr>
            <a:r>
              <a:rPr lang="en-US" sz="2800" dirty="0"/>
              <a:t>Nel </a:t>
            </a:r>
            <a:r>
              <a:rPr lang="en-US" sz="2800" dirty="0" err="1"/>
              <a:t>linfonodo</a:t>
            </a:r>
            <a:r>
              <a:rPr lang="en-US" sz="2800" dirty="0"/>
              <a:t>, </a:t>
            </a:r>
            <a:r>
              <a:rPr lang="en-US" sz="2800" dirty="0" err="1"/>
              <a:t>i</a:t>
            </a:r>
            <a:r>
              <a:rPr lang="en-US" sz="2800" dirty="0"/>
              <a:t> </a:t>
            </a:r>
            <a:r>
              <a:rPr lang="en-US" sz="2800" dirty="0" err="1"/>
              <a:t>linfociti</a:t>
            </a:r>
            <a:r>
              <a:rPr lang="en-US" sz="2800" dirty="0"/>
              <a:t> B </a:t>
            </a:r>
            <a:r>
              <a:rPr lang="en-US" sz="2800" dirty="0" err="1"/>
              <a:t>pescano</a:t>
            </a:r>
            <a:r>
              <a:rPr lang="en-US" sz="2800" dirty="0"/>
              <a:t> </a:t>
            </a:r>
            <a:r>
              <a:rPr lang="en-US" sz="2800" dirty="0" err="1"/>
              <a:t>frammenti</a:t>
            </a:r>
            <a:r>
              <a:rPr lang="en-US" sz="2800" dirty="0"/>
              <a:t> </a:t>
            </a:r>
            <a:r>
              <a:rPr lang="en-US" sz="2800" dirty="0" err="1"/>
              <a:t>derivati</a:t>
            </a:r>
            <a:r>
              <a:rPr lang="en-US" sz="2800" dirty="0"/>
              <a:t> dal virus </a:t>
            </a:r>
            <a:r>
              <a:rPr lang="en-US" sz="2800" dirty="0" err="1"/>
              <a:t>presenti</a:t>
            </a:r>
            <a:r>
              <a:rPr lang="en-US" sz="2800" dirty="0"/>
              <a:t> </a:t>
            </a:r>
            <a:r>
              <a:rPr lang="en-US" sz="2800" dirty="0" err="1"/>
              <a:t>anche</a:t>
            </a:r>
            <a:r>
              <a:rPr lang="en-US" sz="2800" dirty="0"/>
              <a:t> in </a:t>
            </a:r>
            <a:r>
              <a:rPr lang="en-US" sz="2800" dirty="0" err="1"/>
              <a:t>piccolissime</a:t>
            </a:r>
            <a:r>
              <a:rPr lang="en-US" sz="2800" dirty="0"/>
              <a:t> </a:t>
            </a:r>
            <a:r>
              <a:rPr lang="en-US" sz="2800" dirty="0" err="1"/>
              <a:t>quantità</a:t>
            </a:r>
            <a:r>
              <a:rPr lang="en-US" sz="2800" dirty="0"/>
              <a:t>. </a:t>
            </a:r>
          </a:p>
          <a:p>
            <a:pPr algn="l">
              <a:spcBef>
                <a:spcPts val="1800"/>
              </a:spcBef>
            </a:pPr>
            <a:r>
              <a:rPr lang="en-US" sz="2800" dirty="0" err="1"/>
              <a:t>Sono</a:t>
            </a:r>
            <a:r>
              <a:rPr lang="en-US" sz="2800" dirty="0"/>
              <a:t> </a:t>
            </a:r>
            <a:r>
              <a:rPr lang="en-US" sz="2800" dirty="0" err="1"/>
              <a:t>indotti</a:t>
            </a:r>
            <a:r>
              <a:rPr lang="en-US" sz="2800" dirty="0"/>
              <a:t> da </a:t>
            </a:r>
            <a:r>
              <a:rPr lang="en-US" sz="2800" dirty="0" err="1"/>
              <a:t>linfociti</a:t>
            </a:r>
            <a:r>
              <a:rPr lang="en-US" sz="2800" dirty="0"/>
              <a:t> T a </a:t>
            </a:r>
            <a:r>
              <a:rPr lang="en-US" sz="2800" dirty="0" err="1"/>
              <a:t>produrre</a:t>
            </a:r>
            <a:r>
              <a:rPr lang="en-US" sz="2800" dirty="0"/>
              <a:t> </a:t>
            </a:r>
            <a:r>
              <a:rPr lang="en-US" sz="2800" dirty="0" err="1"/>
              <a:t>anticorpi</a:t>
            </a:r>
            <a:r>
              <a:rPr lang="en-US" sz="2800" dirty="0"/>
              <a:t>. </a:t>
            </a:r>
          </a:p>
        </p:txBody>
      </p:sp>
    </p:spTree>
    <p:extLst>
      <p:ext uri="{BB962C8B-B14F-4D97-AF65-F5344CB8AC3E}">
        <p14:creationId xmlns:p14="http://schemas.microsoft.com/office/powerpoint/2010/main" val="94094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A42D47-7E8F-4D11-A8E9-8B9CF1D308FC}"/>
              </a:ext>
            </a:extLst>
          </p:cNvPr>
          <p:cNvSpPr txBox="1"/>
          <p:nvPr/>
        </p:nvSpPr>
        <p:spPr>
          <a:xfrm>
            <a:off x="195682" y="120770"/>
            <a:ext cx="11996317" cy="923330"/>
          </a:xfrm>
          <a:prstGeom prst="rect">
            <a:avLst/>
          </a:prstGeom>
          <a:noFill/>
        </p:spPr>
        <p:txBody>
          <a:bodyPr wrap="square" rtlCol="0">
            <a:spAutoFit/>
          </a:bodyPr>
          <a:lstStyle/>
          <a:p>
            <a:r>
              <a:rPr lang="it-IT" sz="5400" dirty="0">
                <a:solidFill>
                  <a:srgbClr val="0070C0"/>
                </a:solidFill>
              </a:rPr>
              <a:t>Risposta adattativa primaria e richiamo</a:t>
            </a:r>
          </a:p>
        </p:txBody>
      </p:sp>
      <p:pic>
        <p:nvPicPr>
          <p:cNvPr id="1026" name="Picture 2">
            <a:extLst>
              <a:ext uri="{FF2B5EF4-FFF2-40B4-BE49-F238E27FC236}">
                <a16:creationId xmlns:a16="http://schemas.microsoft.com/office/drawing/2014/main" id="{210EEF44-55BE-4502-B100-796462BE3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37" y="1718812"/>
            <a:ext cx="6412430" cy="427495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5118760F-496A-4E80-8FF7-D477B2133D48}"/>
              </a:ext>
            </a:extLst>
          </p:cNvPr>
          <p:cNvCxnSpPr/>
          <p:nvPr/>
        </p:nvCxnSpPr>
        <p:spPr>
          <a:xfrm flipH="1">
            <a:off x="4860472" y="1475013"/>
            <a:ext cx="783771" cy="1066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651D737-4AB1-4112-9722-C45304D72343}"/>
              </a:ext>
            </a:extLst>
          </p:cNvPr>
          <p:cNvSpPr txBox="1"/>
          <p:nvPr/>
        </p:nvSpPr>
        <p:spPr>
          <a:xfrm>
            <a:off x="5138057" y="987902"/>
            <a:ext cx="2816925" cy="461665"/>
          </a:xfrm>
          <a:prstGeom prst="rect">
            <a:avLst/>
          </a:prstGeom>
          <a:noFill/>
        </p:spPr>
        <p:txBody>
          <a:bodyPr wrap="none" rtlCol="0">
            <a:spAutoFit/>
          </a:bodyPr>
          <a:lstStyle/>
          <a:p>
            <a:r>
              <a:rPr lang="it-IT" sz="2400" dirty="0"/>
              <a:t>Più rapida, più ampia</a:t>
            </a:r>
          </a:p>
        </p:txBody>
      </p:sp>
      <p:cxnSp>
        <p:nvCxnSpPr>
          <p:cNvPr id="8" name="Straight Arrow Connector 7">
            <a:extLst>
              <a:ext uri="{FF2B5EF4-FFF2-40B4-BE49-F238E27FC236}">
                <a16:creationId xmlns:a16="http://schemas.microsoft.com/office/drawing/2014/main" id="{568AACE5-8BC5-4BF0-ADC8-4DAE6BC4AC51}"/>
              </a:ext>
            </a:extLst>
          </p:cNvPr>
          <p:cNvCxnSpPr>
            <a:cxnSpLocks/>
          </p:cNvCxnSpPr>
          <p:nvPr/>
        </p:nvCxnSpPr>
        <p:spPr>
          <a:xfrm flipH="1" flipV="1">
            <a:off x="5594301" y="3380237"/>
            <a:ext cx="880390" cy="9359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74C81B9-63F4-4D8F-B689-62937C110B7C}"/>
              </a:ext>
            </a:extLst>
          </p:cNvPr>
          <p:cNvSpPr txBox="1"/>
          <p:nvPr/>
        </p:nvSpPr>
        <p:spPr>
          <a:xfrm>
            <a:off x="6753567" y="3429000"/>
            <a:ext cx="5438433" cy="2677656"/>
          </a:xfrm>
          <a:prstGeom prst="rect">
            <a:avLst/>
          </a:prstGeom>
          <a:noFill/>
        </p:spPr>
        <p:txBody>
          <a:bodyPr wrap="square" rtlCol="0">
            <a:spAutoFit/>
          </a:bodyPr>
          <a:lstStyle/>
          <a:p>
            <a:r>
              <a:rPr lang="it-IT" sz="2800" dirty="0"/>
              <a:t>Tempo di dimezzamento </a:t>
            </a:r>
          </a:p>
          <a:p>
            <a:pPr marL="342900" indent="-342900">
              <a:buFontTx/>
              <a:buChar char="-"/>
            </a:pPr>
            <a:r>
              <a:rPr lang="it-IT" sz="2800" dirty="0"/>
              <a:t>Dipende da valori raggiungi</a:t>
            </a:r>
          </a:p>
          <a:p>
            <a:pPr marL="342900" indent="-342900">
              <a:buFontTx/>
              <a:buChar char="-"/>
            </a:pPr>
            <a:r>
              <a:rPr lang="it-IT" sz="2800" dirty="0"/>
              <a:t>Persistenza ambientale di stimolo</a:t>
            </a:r>
          </a:p>
          <a:p>
            <a:pPr marL="1257300" lvl="2" indent="-342900">
              <a:buFontTx/>
              <a:buChar char="-"/>
            </a:pPr>
            <a:endParaRPr lang="it-IT" sz="2800" dirty="0"/>
          </a:p>
          <a:p>
            <a:r>
              <a:rPr lang="it-IT" sz="2800" dirty="0"/>
              <a:t>Solo in alcuni casi i livelli di anticorpi correlano con protezione</a:t>
            </a:r>
          </a:p>
        </p:txBody>
      </p:sp>
    </p:spTree>
    <p:extLst>
      <p:ext uri="{BB962C8B-B14F-4D97-AF65-F5344CB8AC3E}">
        <p14:creationId xmlns:p14="http://schemas.microsoft.com/office/powerpoint/2010/main" val="3014135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A1EEF14-91A2-0CCF-0DF5-A10625A72F3C}"/>
              </a:ext>
            </a:extLst>
          </p:cNvPr>
          <p:cNvPicPr>
            <a:picLocks noChangeAspect="1"/>
          </p:cNvPicPr>
          <p:nvPr/>
        </p:nvPicPr>
        <p:blipFill>
          <a:blip r:embed="rId2"/>
          <a:stretch>
            <a:fillRect/>
          </a:stretch>
        </p:blipFill>
        <p:spPr>
          <a:xfrm>
            <a:off x="9283869" y="1920364"/>
            <a:ext cx="2583872" cy="4032000"/>
          </a:xfrm>
          <a:prstGeom prst="rect">
            <a:avLst/>
          </a:prstGeom>
        </p:spPr>
      </p:pic>
      <p:sp>
        <p:nvSpPr>
          <p:cNvPr id="4" name="Titolo 1">
            <a:extLst>
              <a:ext uri="{FF2B5EF4-FFF2-40B4-BE49-F238E27FC236}">
                <a16:creationId xmlns:a16="http://schemas.microsoft.com/office/drawing/2014/main" id="{8034F4EC-C0B2-7C07-32F8-CAF101102FB3}"/>
              </a:ext>
            </a:extLst>
          </p:cNvPr>
          <p:cNvSpPr txBox="1">
            <a:spLocks/>
          </p:cNvSpPr>
          <p:nvPr/>
        </p:nvSpPr>
        <p:spPr>
          <a:xfrm>
            <a:off x="487680" y="20319"/>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…IL PRIMO…</a:t>
            </a:r>
          </a:p>
        </p:txBody>
      </p:sp>
      <p:sp>
        <p:nvSpPr>
          <p:cNvPr id="6" name="CasellaDiTesto 5">
            <a:extLst>
              <a:ext uri="{FF2B5EF4-FFF2-40B4-BE49-F238E27FC236}">
                <a16:creationId xmlns:a16="http://schemas.microsoft.com/office/drawing/2014/main" id="{93E0692F-F760-4C7C-A214-EA830770976F}"/>
              </a:ext>
            </a:extLst>
          </p:cNvPr>
          <p:cNvSpPr txBox="1"/>
          <p:nvPr/>
        </p:nvSpPr>
        <p:spPr>
          <a:xfrm>
            <a:off x="223520" y="853564"/>
            <a:ext cx="8890000" cy="6001643"/>
          </a:xfrm>
          <a:prstGeom prst="rect">
            <a:avLst/>
          </a:prstGeom>
          <a:noFill/>
        </p:spPr>
        <p:txBody>
          <a:bodyPr wrap="square" rtlCol="0">
            <a:spAutoFit/>
          </a:bodyPr>
          <a:lstStyle/>
          <a:p>
            <a:pPr algn="just"/>
            <a:r>
              <a:rPr lang="it-IT" sz="2400" dirty="0"/>
              <a:t>Vaiolo: malattia contagiosa di origine virale (Variola, </a:t>
            </a:r>
            <a:r>
              <a:rPr lang="it-IT" sz="2400" dirty="0" err="1"/>
              <a:t>Cowpox</a:t>
            </a:r>
            <a:r>
              <a:rPr lang="it-IT" sz="2400" dirty="0"/>
              <a:t>, </a:t>
            </a:r>
            <a:r>
              <a:rPr lang="it-IT" sz="2400" dirty="0" err="1"/>
              <a:t>Vaccinia</a:t>
            </a:r>
            <a:r>
              <a:rPr lang="it-IT" sz="2400" dirty="0"/>
              <a:t>)</a:t>
            </a:r>
          </a:p>
          <a:p>
            <a:pPr algn="just"/>
            <a:endParaRPr lang="it-IT" sz="2400" dirty="0"/>
          </a:p>
          <a:p>
            <a:pPr algn="just"/>
            <a:r>
              <a:rPr lang="it-IT" sz="2400" dirty="0"/>
              <a:t>1796 Edward Jenner inoculazione vaiolo vaccino (vaccinazione)</a:t>
            </a:r>
          </a:p>
          <a:p>
            <a:pPr algn="just"/>
            <a:endParaRPr lang="it-IT" sz="2400" dirty="0"/>
          </a:p>
          <a:p>
            <a:pPr algn="just"/>
            <a:r>
              <a:rPr lang="it-IT" sz="2400" dirty="0"/>
              <a:t>Ma ci furono tentativi precedenti (da parte di contadini, reverendi)</a:t>
            </a:r>
          </a:p>
          <a:p>
            <a:pPr algn="just"/>
            <a:endParaRPr lang="it-IT" sz="2400" dirty="0"/>
          </a:p>
          <a:p>
            <a:pPr algn="just"/>
            <a:r>
              <a:rPr lang="it-IT" sz="2400" dirty="0"/>
              <a:t>Variolizzazione (centinaia di anni prima): pratica che arriva dall'Africa e dalla Cina; inoculare ad una persona sana il vaiolo di una persona in via di guarigione.</a:t>
            </a:r>
          </a:p>
          <a:p>
            <a:pPr algn="just"/>
            <a:endParaRPr lang="it-IT" sz="2400" dirty="0"/>
          </a:p>
          <a:p>
            <a:pPr algn="just"/>
            <a:r>
              <a:rPr lang="it-IT" sz="2400" dirty="0"/>
              <a:t>Eradicata nel 1980; vaccinazione, in Italia, sospesa nel 1977 e abrogata nel 1981</a:t>
            </a:r>
          </a:p>
          <a:p>
            <a:pPr algn="just"/>
            <a:endParaRPr lang="it-IT" sz="2400" dirty="0"/>
          </a:p>
          <a:p>
            <a:pPr algn="just"/>
            <a:r>
              <a:rPr lang="it-IT" sz="2400" dirty="0"/>
              <a:t>2022: casi di infezione nell'uomo di vaiolo della scimmia</a:t>
            </a:r>
          </a:p>
          <a:p>
            <a:pPr algn="just"/>
            <a:r>
              <a:rPr lang="it-IT" sz="2400" dirty="0"/>
              <a:t>…."ritorno della vaccinazione" ?….</a:t>
            </a:r>
          </a:p>
          <a:p>
            <a:pPr algn="just"/>
            <a:endParaRPr lang="it-IT" sz="2400" dirty="0"/>
          </a:p>
        </p:txBody>
      </p:sp>
      <p:cxnSp>
        <p:nvCxnSpPr>
          <p:cNvPr id="8" name="Connettore diritto 7">
            <a:extLst>
              <a:ext uri="{FF2B5EF4-FFF2-40B4-BE49-F238E27FC236}">
                <a16:creationId xmlns:a16="http://schemas.microsoft.com/office/drawing/2014/main" id="{38717261-58FE-C939-26AC-23359A45D1EE}"/>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597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F7378-DAD5-4CAB-AEBF-B227C16AC721}"/>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La febbre</a:t>
            </a:r>
          </a:p>
        </p:txBody>
      </p:sp>
      <p:pic>
        <p:nvPicPr>
          <p:cNvPr id="2050" name="Picture 2">
            <a:extLst>
              <a:ext uri="{FF2B5EF4-FFF2-40B4-BE49-F238E27FC236}">
                <a16:creationId xmlns:a16="http://schemas.microsoft.com/office/drawing/2014/main" id="{E99AD0AA-98C4-48A8-85E9-28CF6DFA4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55" y="1407244"/>
            <a:ext cx="4471026" cy="2837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F2B42E-596A-4CA0-BE00-9E298B0E1B11}"/>
              </a:ext>
            </a:extLst>
          </p:cNvPr>
          <p:cNvSpPr txBox="1"/>
          <p:nvPr/>
        </p:nvSpPr>
        <p:spPr>
          <a:xfrm>
            <a:off x="412955" y="4324227"/>
            <a:ext cx="3417795" cy="646331"/>
          </a:xfrm>
          <a:prstGeom prst="rect">
            <a:avLst/>
          </a:prstGeom>
          <a:noFill/>
        </p:spPr>
        <p:txBody>
          <a:bodyPr wrap="none" rtlCol="0">
            <a:spAutoFit/>
          </a:bodyPr>
          <a:lstStyle/>
          <a:p>
            <a:r>
              <a:rPr lang="it-IT" dirty="0"/>
              <a:t>Chiesa di Santa Maria della Febbre</a:t>
            </a:r>
            <a:br>
              <a:rPr lang="it-IT" dirty="0"/>
            </a:br>
            <a:r>
              <a:rPr lang="it-IT" dirty="0"/>
              <a:t>Roma, 1500</a:t>
            </a:r>
          </a:p>
        </p:txBody>
      </p:sp>
      <p:sp>
        <p:nvSpPr>
          <p:cNvPr id="4" name="TextBox 3">
            <a:extLst>
              <a:ext uri="{FF2B5EF4-FFF2-40B4-BE49-F238E27FC236}">
                <a16:creationId xmlns:a16="http://schemas.microsoft.com/office/drawing/2014/main" id="{63F35C60-525A-41F5-89C7-3E7B3F4B7460}"/>
              </a:ext>
            </a:extLst>
          </p:cNvPr>
          <p:cNvSpPr txBox="1"/>
          <p:nvPr/>
        </p:nvSpPr>
        <p:spPr>
          <a:xfrm>
            <a:off x="5291721" y="1375904"/>
            <a:ext cx="6527364" cy="3416320"/>
          </a:xfrm>
          <a:prstGeom prst="rect">
            <a:avLst/>
          </a:prstGeom>
          <a:noFill/>
        </p:spPr>
        <p:txBody>
          <a:bodyPr wrap="none" rtlCol="0">
            <a:spAutoFit/>
          </a:bodyPr>
          <a:lstStyle/>
          <a:p>
            <a:r>
              <a:rPr lang="it-IT" sz="2400" dirty="0"/>
              <a:t>Fino alla fine del XIX secolo:</a:t>
            </a:r>
          </a:p>
          <a:p>
            <a:endParaRPr lang="it-IT" sz="2400" dirty="0"/>
          </a:p>
          <a:p>
            <a:r>
              <a:rPr lang="it-IT" sz="2400" dirty="0"/>
              <a:t>Febbre = malattia</a:t>
            </a:r>
          </a:p>
          <a:p>
            <a:r>
              <a:rPr lang="it-IT" sz="2400" dirty="0"/>
              <a:t>	con aggettivi che ne connotano la natura</a:t>
            </a:r>
          </a:p>
          <a:p>
            <a:r>
              <a:rPr lang="it-IT" sz="2400" dirty="0"/>
              <a:t>	putrida, reumatica, puerperale, maligna </a:t>
            </a:r>
            <a:r>
              <a:rPr lang="it-IT" sz="2400" dirty="0" err="1"/>
              <a:t>etc</a:t>
            </a:r>
            <a:endParaRPr lang="it-IT" sz="2400" dirty="0"/>
          </a:p>
          <a:p>
            <a:endParaRPr lang="it-IT" sz="2400" dirty="0"/>
          </a:p>
          <a:p>
            <a:r>
              <a:rPr lang="it-IT" sz="2400" dirty="0"/>
              <a:t>XX secolo</a:t>
            </a:r>
          </a:p>
          <a:p>
            <a:r>
              <a:rPr lang="it-IT" sz="2400" dirty="0"/>
              <a:t>Febbre = «aggettivo»</a:t>
            </a:r>
          </a:p>
          <a:p>
            <a:r>
              <a:rPr lang="it-IT" sz="2400" dirty="0"/>
              <a:t>	polmonite febbrile, infezione febbrile</a:t>
            </a:r>
          </a:p>
        </p:txBody>
      </p:sp>
    </p:spTree>
    <p:extLst>
      <p:ext uri="{BB962C8B-B14F-4D97-AF65-F5344CB8AC3E}">
        <p14:creationId xmlns:p14="http://schemas.microsoft.com/office/powerpoint/2010/main" val="3433603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44DD9C-C274-8B96-71DC-FB0F3F3D90FD}"/>
              </a:ext>
            </a:extLst>
          </p:cNvPr>
          <p:cNvSpPr txBox="1">
            <a:spLocks/>
          </p:cNvSpPr>
          <p:nvPr/>
        </p:nvSpPr>
        <p:spPr>
          <a:xfrm>
            <a:off x="477520" y="20319"/>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LA STORIA DEI VACCINI</a:t>
            </a:r>
          </a:p>
        </p:txBody>
      </p:sp>
      <p:sp>
        <p:nvSpPr>
          <p:cNvPr id="6" name="CasellaDiTesto 5">
            <a:extLst>
              <a:ext uri="{FF2B5EF4-FFF2-40B4-BE49-F238E27FC236}">
                <a16:creationId xmlns:a16="http://schemas.microsoft.com/office/drawing/2014/main" id="{FE0BB8E8-F493-9928-0D8A-DC9E3CF24592}"/>
              </a:ext>
            </a:extLst>
          </p:cNvPr>
          <p:cNvSpPr txBox="1"/>
          <p:nvPr/>
        </p:nvSpPr>
        <p:spPr>
          <a:xfrm>
            <a:off x="1092000" y="1442720"/>
            <a:ext cx="7178240" cy="391305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it-IT" sz="2400" dirty="0"/>
              <a:t>1880 ANTIDIFTERICA E ANTITETANICA (1939, 1968)</a:t>
            </a:r>
          </a:p>
          <a:p>
            <a:pPr marL="342900" indent="-342900">
              <a:lnSpc>
                <a:spcPct val="150000"/>
              </a:lnSpc>
              <a:buFont typeface="Arial" panose="020B0604020202020204" pitchFamily="34" charset="0"/>
              <a:buChar char="•"/>
            </a:pPr>
            <a:r>
              <a:rPr lang="it-IT" sz="2400" dirty="0"/>
              <a:t>1954 (SALK) 1957(SABIN) ANTIPOLIOMELITE </a:t>
            </a:r>
          </a:p>
          <a:p>
            <a:pPr marL="342900" indent="-342900">
              <a:lnSpc>
                <a:spcPct val="150000"/>
              </a:lnSpc>
              <a:buFont typeface="Arial" panose="020B0604020202020204" pitchFamily="34" charset="0"/>
              <a:buChar char="•"/>
            </a:pPr>
            <a:r>
              <a:rPr lang="it-IT" sz="2400" dirty="0"/>
              <a:t>1963 MORBILLO</a:t>
            </a:r>
          </a:p>
          <a:p>
            <a:pPr marL="342900" indent="-342900">
              <a:lnSpc>
                <a:spcPct val="150000"/>
              </a:lnSpc>
              <a:buFont typeface="Arial" panose="020B0604020202020204" pitchFamily="34" charset="0"/>
              <a:buChar char="•"/>
            </a:pPr>
            <a:r>
              <a:rPr lang="it-IT" sz="2400" dirty="0"/>
              <a:t>1967 PAROTITE</a:t>
            </a:r>
          </a:p>
          <a:p>
            <a:pPr marL="342900" indent="-342900">
              <a:lnSpc>
                <a:spcPct val="150000"/>
              </a:lnSpc>
              <a:buFont typeface="Arial" panose="020B0604020202020204" pitchFamily="34" charset="0"/>
              <a:buChar char="•"/>
            </a:pPr>
            <a:r>
              <a:rPr lang="it-IT" sz="2400" dirty="0"/>
              <a:t>1967 VAIOLO</a:t>
            </a:r>
          </a:p>
          <a:p>
            <a:pPr marL="342900" indent="-342900">
              <a:lnSpc>
                <a:spcPct val="150000"/>
              </a:lnSpc>
              <a:buFont typeface="Arial" panose="020B0604020202020204" pitchFamily="34" charset="0"/>
              <a:buChar char="•"/>
            </a:pPr>
            <a:r>
              <a:rPr lang="it-IT" sz="2400" dirty="0"/>
              <a:t>1969 ROSOLIA</a:t>
            </a:r>
          </a:p>
          <a:p>
            <a:pPr marL="342900" indent="-342900">
              <a:lnSpc>
                <a:spcPct val="150000"/>
              </a:lnSpc>
              <a:buFont typeface="Arial" panose="020B0604020202020204" pitchFamily="34" charset="0"/>
              <a:buChar char="•"/>
            </a:pPr>
            <a:r>
              <a:rPr lang="it-IT" sz="2400" dirty="0"/>
              <a:t>1971 TRIVALENTE (MPR)</a:t>
            </a:r>
          </a:p>
        </p:txBody>
      </p:sp>
      <p:cxnSp>
        <p:nvCxnSpPr>
          <p:cNvPr id="8" name="Connettore diritto 7">
            <a:extLst>
              <a:ext uri="{FF2B5EF4-FFF2-40B4-BE49-F238E27FC236}">
                <a16:creationId xmlns:a16="http://schemas.microsoft.com/office/drawing/2014/main" id="{DAC289A0-4EB0-21A6-81FF-DD5679A370F7}"/>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B4646F6-A277-9DA7-66DC-172756E16817}"/>
              </a:ext>
            </a:extLst>
          </p:cNvPr>
          <p:cNvPicPr>
            <a:picLocks noChangeAspect="1"/>
          </p:cNvPicPr>
          <p:nvPr/>
        </p:nvPicPr>
        <p:blipFill>
          <a:blip r:embed="rId2"/>
          <a:stretch>
            <a:fillRect/>
          </a:stretch>
        </p:blipFill>
        <p:spPr>
          <a:xfrm>
            <a:off x="8159599" y="3084233"/>
            <a:ext cx="3656904" cy="3343147"/>
          </a:xfrm>
          <a:prstGeom prst="rect">
            <a:avLst/>
          </a:prstGeom>
        </p:spPr>
      </p:pic>
    </p:spTree>
    <p:extLst>
      <p:ext uri="{BB962C8B-B14F-4D97-AF65-F5344CB8AC3E}">
        <p14:creationId xmlns:p14="http://schemas.microsoft.com/office/powerpoint/2010/main" val="1446815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FE114-1676-6920-E091-2BA23AA36F26}"/>
              </a:ext>
            </a:extLst>
          </p:cNvPr>
          <p:cNvSpPr txBox="1"/>
          <p:nvPr/>
        </p:nvSpPr>
        <p:spPr>
          <a:xfrm>
            <a:off x="300890" y="126647"/>
            <a:ext cx="8371490" cy="707886"/>
          </a:xfrm>
          <a:prstGeom prst="rect">
            <a:avLst/>
          </a:prstGeom>
          <a:noFill/>
        </p:spPr>
        <p:txBody>
          <a:bodyPr wrap="square" rtlCol="0">
            <a:spAutoFit/>
          </a:bodyPr>
          <a:lstStyle/>
          <a:p>
            <a:r>
              <a:rPr lang="it-IT" sz="4000" b="1" dirty="0"/>
              <a:t>Polio</a:t>
            </a:r>
          </a:p>
        </p:txBody>
      </p:sp>
      <p:sp>
        <p:nvSpPr>
          <p:cNvPr id="11" name="TextBox 10">
            <a:extLst>
              <a:ext uri="{FF2B5EF4-FFF2-40B4-BE49-F238E27FC236}">
                <a16:creationId xmlns:a16="http://schemas.microsoft.com/office/drawing/2014/main" id="{B20177C1-B381-4B87-9A7E-88B315485D6E}"/>
              </a:ext>
            </a:extLst>
          </p:cNvPr>
          <p:cNvSpPr txBox="1"/>
          <p:nvPr/>
        </p:nvSpPr>
        <p:spPr>
          <a:xfrm>
            <a:off x="8254193" y="1122653"/>
            <a:ext cx="3364321" cy="3046988"/>
          </a:xfrm>
          <a:prstGeom prst="rect">
            <a:avLst/>
          </a:prstGeom>
          <a:noFill/>
        </p:spPr>
        <p:txBody>
          <a:bodyPr wrap="square" rtlCol="0">
            <a:spAutoFit/>
          </a:bodyPr>
          <a:lstStyle/>
          <a:p>
            <a:r>
              <a:rPr lang="it-IT" sz="2400" dirty="0"/>
              <a:t>Virus che si trasmettono da uomo a uomo per via oro-fecale. </a:t>
            </a:r>
          </a:p>
          <a:p>
            <a:r>
              <a:rPr lang="it-IT" sz="2400" dirty="0"/>
              <a:t>Nei casi più gravi può provocare paralisi, soprattutto degli arti, e nelle forme più severe anche la morte. </a:t>
            </a:r>
          </a:p>
        </p:txBody>
      </p:sp>
      <p:pic>
        <p:nvPicPr>
          <p:cNvPr id="4" name="Picture 3">
            <a:extLst>
              <a:ext uri="{FF2B5EF4-FFF2-40B4-BE49-F238E27FC236}">
                <a16:creationId xmlns:a16="http://schemas.microsoft.com/office/drawing/2014/main" id="{D8A7F3A0-DC46-0E96-2930-646F9ECFCFA2}"/>
              </a:ext>
            </a:extLst>
          </p:cNvPr>
          <p:cNvPicPr>
            <a:picLocks noChangeAspect="1"/>
          </p:cNvPicPr>
          <p:nvPr/>
        </p:nvPicPr>
        <p:blipFill>
          <a:blip r:embed="rId2"/>
          <a:stretch>
            <a:fillRect/>
          </a:stretch>
        </p:blipFill>
        <p:spPr>
          <a:xfrm>
            <a:off x="369030" y="1060400"/>
            <a:ext cx="7006793" cy="5168945"/>
          </a:xfrm>
          <a:prstGeom prst="rect">
            <a:avLst/>
          </a:prstGeom>
        </p:spPr>
      </p:pic>
    </p:spTree>
    <p:extLst>
      <p:ext uri="{BB962C8B-B14F-4D97-AF65-F5344CB8AC3E}">
        <p14:creationId xmlns:p14="http://schemas.microsoft.com/office/powerpoint/2010/main" val="4123285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B7CC22-9302-AB7E-77A4-37576649CFDC}"/>
              </a:ext>
            </a:extLst>
          </p:cNvPr>
          <p:cNvSpPr txBox="1"/>
          <p:nvPr/>
        </p:nvSpPr>
        <p:spPr>
          <a:xfrm>
            <a:off x="537373" y="5213380"/>
            <a:ext cx="6023772" cy="830997"/>
          </a:xfrm>
          <a:prstGeom prst="rect">
            <a:avLst/>
          </a:prstGeom>
          <a:noFill/>
        </p:spPr>
        <p:txBody>
          <a:bodyPr wrap="square" rtlCol="0">
            <a:spAutoFit/>
          </a:bodyPr>
          <a:lstStyle/>
          <a:p>
            <a:r>
              <a:rPr lang="it-IT" sz="2400" dirty="0"/>
              <a:t>Policlinico San Martino, Genova</a:t>
            </a:r>
          </a:p>
          <a:p>
            <a:r>
              <a:rPr lang="it-IT" sz="2400" dirty="0"/>
              <a:t>L.go. Rosanna Benzi</a:t>
            </a:r>
          </a:p>
        </p:txBody>
      </p:sp>
      <p:pic>
        <p:nvPicPr>
          <p:cNvPr id="2054" name="Picture 6" descr="La copertina della prima edizione del libro “Il vizio di vivere” (1984).">
            <a:extLst>
              <a:ext uri="{FF2B5EF4-FFF2-40B4-BE49-F238E27FC236}">
                <a16:creationId xmlns:a16="http://schemas.microsoft.com/office/drawing/2014/main" id="{B966D601-E8D8-9736-D347-C27AC5F88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635" y="595010"/>
            <a:ext cx="3578418" cy="5449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B80C6F7-007E-1B95-4FD5-0CBE3B864CA3}"/>
              </a:ext>
            </a:extLst>
          </p:cNvPr>
          <p:cNvPicPr>
            <a:picLocks noChangeAspect="1"/>
          </p:cNvPicPr>
          <p:nvPr/>
        </p:nvPicPr>
        <p:blipFill>
          <a:blip r:embed="rId3"/>
          <a:stretch>
            <a:fillRect/>
          </a:stretch>
        </p:blipFill>
        <p:spPr>
          <a:xfrm>
            <a:off x="537373" y="523470"/>
            <a:ext cx="6451812" cy="4513308"/>
          </a:xfrm>
          <a:prstGeom prst="rect">
            <a:avLst/>
          </a:prstGeom>
        </p:spPr>
      </p:pic>
    </p:spTree>
    <p:extLst>
      <p:ext uri="{BB962C8B-B14F-4D97-AF65-F5344CB8AC3E}">
        <p14:creationId xmlns:p14="http://schemas.microsoft.com/office/powerpoint/2010/main" val="3225992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1 of 3">
            <a:extLst>
              <a:ext uri="{FF2B5EF4-FFF2-40B4-BE49-F238E27FC236}">
                <a16:creationId xmlns:a16="http://schemas.microsoft.com/office/drawing/2014/main" id="{50632F29-AD20-7E48-6543-CE8CD2CF5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864" y="1146381"/>
            <a:ext cx="6145276" cy="4203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12276D-2A53-440B-FBF8-0388B382C37C}"/>
              </a:ext>
            </a:extLst>
          </p:cNvPr>
          <p:cNvSpPr txBox="1"/>
          <p:nvPr/>
        </p:nvSpPr>
        <p:spPr>
          <a:xfrm>
            <a:off x="1157084" y="1204755"/>
            <a:ext cx="2201494" cy="923330"/>
          </a:xfrm>
          <a:prstGeom prst="rect">
            <a:avLst/>
          </a:prstGeom>
          <a:noFill/>
        </p:spPr>
        <p:txBody>
          <a:bodyPr wrap="square" rtlCol="0">
            <a:spAutoFit/>
          </a:bodyPr>
          <a:lstStyle/>
          <a:p>
            <a:r>
              <a:rPr lang="it-IT" dirty="0"/>
              <a:t>1962, l’anno della commercializzazione del vaccino di Sabin</a:t>
            </a:r>
          </a:p>
        </p:txBody>
      </p:sp>
    </p:spTree>
    <p:extLst>
      <p:ext uri="{BB962C8B-B14F-4D97-AF65-F5344CB8AC3E}">
        <p14:creationId xmlns:p14="http://schemas.microsoft.com/office/powerpoint/2010/main" val="402742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1FD0EB-6667-4545-98F2-A07348F89222}"/>
              </a:ext>
            </a:extLst>
          </p:cNvPr>
          <p:cNvSpPr txBox="1"/>
          <p:nvPr/>
        </p:nvSpPr>
        <p:spPr>
          <a:xfrm>
            <a:off x="278172" y="207401"/>
            <a:ext cx="11431347" cy="2782237"/>
          </a:xfrm>
          <a:prstGeom prst="rect">
            <a:avLst/>
          </a:prstGeom>
          <a:noFill/>
        </p:spPr>
        <p:txBody>
          <a:bodyPr wrap="square" rtlCol="0">
            <a:spAutoFit/>
          </a:bodyPr>
          <a:lstStyle/>
          <a:p>
            <a:pPr>
              <a:lnSpc>
                <a:spcPct val="107000"/>
              </a:lnSpc>
              <a:spcAft>
                <a:spcPts val="800"/>
              </a:spcAft>
            </a:pPr>
            <a:r>
              <a:rPr lang="it-IT"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1916	estate, epidemia di Polio a New York</a:t>
            </a:r>
            <a:endParaRPr lang="en-US"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it-IT" sz="2000" dirty="0">
                <a:effectLst/>
                <a:latin typeface="Calibri" panose="020F0502020204030204" pitchFamily="34" charset="0"/>
                <a:ea typeface="Calibri" panose="020F0502020204030204" pitchFamily="34" charset="0"/>
                <a:cs typeface="Times New Roman" panose="02020603050405020304" pitchFamily="18" charset="0"/>
              </a:rPr>
              <a:t>	Paralisi infantile (per lo più nei giovani)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it-IT" sz="2000" dirty="0">
                <a:effectLst/>
                <a:latin typeface="Calibri" panose="020F0502020204030204" pitchFamily="34" charset="0"/>
                <a:ea typeface="Calibri" panose="020F0502020204030204" pitchFamily="34" charset="0"/>
                <a:cs typeface="Times New Roman" panose="02020603050405020304" pitchFamily="18" charset="0"/>
              </a:rPr>
              <a:t>	È l’epoca dei virus “filtrabili”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it-IT" sz="2000" dirty="0">
                <a:effectLst/>
                <a:latin typeface="Calibri" panose="020F0502020204030204" pitchFamily="34" charset="0"/>
                <a:ea typeface="Calibri" panose="020F0502020204030204" pitchFamily="34" charset="0"/>
                <a:cs typeface="Times New Roman" panose="02020603050405020304" pitchFamily="18" charset="0"/>
              </a:rPr>
              <a:t>	Non si capisce se la Polio sia trasmessa da zanzare come malaria, febbre gialla e tifo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it-IT" sz="2000" dirty="0">
                <a:effectLst/>
                <a:latin typeface="Calibri" panose="020F0502020204030204" pitchFamily="34" charset="0"/>
                <a:ea typeface="Calibri" panose="020F0502020204030204" pitchFamily="34" charset="0"/>
                <a:cs typeface="Times New Roman" panose="02020603050405020304" pitchFamily="18" charset="0"/>
              </a:rPr>
              <a:t>	Ma ce la si prende con gli immigrati italiani, ma anche con i gatti randagi, </a:t>
            </a:r>
            <a:br>
              <a:rPr lang="it-IT" sz="2000" dirty="0">
                <a:effectLst/>
                <a:latin typeface="Calibri" panose="020F0502020204030204" pitchFamily="34" charset="0"/>
                <a:ea typeface="Calibri" panose="020F0502020204030204" pitchFamily="34" charset="0"/>
                <a:cs typeface="Times New Roman" panose="02020603050405020304" pitchFamily="18" charset="0"/>
              </a:rPr>
            </a:br>
            <a:br>
              <a:rPr lang="it-IT" sz="2000" dirty="0">
                <a:effectLst/>
                <a:latin typeface="Calibri" panose="020F0502020204030204" pitchFamily="34" charset="0"/>
                <a:ea typeface="Calibri" panose="020F0502020204030204" pitchFamily="34" charset="0"/>
                <a:cs typeface="Times New Roman" panose="02020603050405020304" pitchFamily="18" charset="0"/>
              </a:rPr>
            </a:br>
            <a:r>
              <a:rPr lang="it-IT" sz="2000" dirty="0">
                <a:effectLst/>
                <a:latin typeface="Calibri" panose="020F0502020204030204" pitchFamily="34" charset="0"/>
                <a:ea typeface="Calibri" panose="020F0502020204030204" pitchFamily="34" charset="0"/>
                <a:cs typeface="Times New Roman" panose="02020603050405020304" pitchFamily="18" charset="0"/>
              </a:rPr>
              <a:t>si diffonde DDT (qualcuno dirà, fuori da ogni evidenza, che è questo e non la polio la causa delle paralisi)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0430EC6-45E1-4719-AB09-8140D0D8551F}"/>
              </a:ext>
            </a:extLst>
          </p:cNvPr>
          <p:cNvPicPr/>
          <p:nvPr/>
        </p:nvPicPr>
        <p:blipFill>
          <a:blip r:embed="rId2">
            <a:extLst>
              <a:ext uri="{28A0092B-C50C-407E-A947-70E740481C1C}">
                <a14:useLocalDpi xmlns:a14="http://schemas.microsoft.com/office/drawing/2010/main" val="0"/>
              </a:ext>
            </a:extLst>
          </a:blip>
          <a:stretch>
            <a:fillRect/>
          </a:stretch>
        </p:blipFill>
        <p:spPr>
          <a:xfrm>
            <a:off x="9373188" y="2900786"/>
            <a:ext cx="2818812" cy="3626837"/>
          </a:xfrm>
          <a:prstGeom prst="rect">
            <a:avLst/>
          </a:prstGeom>
        </p:spPr>
      </p:pic>
      <p:sp>
        <p:nvSpPr>
          <p:cNvPr id="5" name="TextBox 4">
            <a:extLst>
              <a:ext uri="{FF2B5EF4-FFF2-40B4-BE49-F238E27FC236}">
                <a16:creationId xmlns:a16="http://schemas.microsoft.com/office/drawing/2014/main" id="{4644B281-B34A-4B88-BB8A-250A4494AD34}"/>
              </a:ext>
            </a:extLst>
          </p:cNvPr>
          <p:cNvSpPr txBox="1"/>
          <p:nvPr/>
        </p:nvSpPr>
        <p:spPr>
          <a:xfrm>
            <a:off x="8973792" y="6412979"/>
            <a:ext cx="3084553" cy="344069"/>
          </a:xfrm>
          <a:prstGeom prst="rect">
            <a:avLst/>
          </a:prstGeom>
          <a:noFill/>
        </p:spPr>
        <p:txBody>
          <a:bodyPr wrap="square">
            <a:spAutoFit/>
          </a:bodyPr>
          <a:lstStyle/>
          <a:p>
            <a:pPr>
              <a:lnSpc>
                <a:spcPct val="107000"/>
              </a:lnSpc>
              <a:spcAft>
                <a:spcPts val="800"/>
              </a:spcAft>
            </a:pPr>
            <a:r>
              <a:rPr lang="en-US" sz="16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New York Times, July 26, 1916</a:t>
            </a:r>
          </a:p>
        </p:txBody>
      </p:sp>
      <p:pic>
        <p:nvPicPr>
          <p:cNvPr id="6" name="Picture 5">
            <a:extLst>
              <a:ext uri="{FF2B5EF4-FFF2-40B4-BE49-F238E27FC236}">
                <a16:creationId xmlns:a16="http://schemas.microsoft.com/office/drawing/2014/main" id="{251BCCA7-CA1C-4D61-A8C5-CFE59FA9E5B3}"/>
              </a:ext>
            </a:extLst>
          </p:cNvPr>
          <p:cNvPicPr/>
          <p:nvPr/>
        </p:nvPicPr>
        <p:blipFill>
          <a:blip r:embed="rId3">
            <a:extLst>
              <a:ext uri="{28A0092B-C50C-407E-A947-70E740481C1C}">
                <a14:useLocalDpi xmlns:a14="http://schemas.microsoft.com/office/drawing/2010/main" val="0"/>
              </a:ext>
            </a:extLst>
          </a:blip>
          <a:stretch>
            <a:fillRect/>
          </a:stretch>
        </p:blipFill>
        <p:spPr>
          <a:xfrm>
            <a:off x="343543" y="3194081"/>
            <a:ext cx="4613367" cy="3218898"/>
          </a:xfrm>
          <a:prstGeom prst="rect">
            <a:avLst/>
          </a:prstGeom>
        </p:spPr>
      </p:pic>
      <p:pic>
        <p:nvPicPr>
          <p:cNvPr id="7" name="Picture 6" descr="1916: Wang, the King of the Pirate Cats of West 80th Street - The Hatching  Cat The Hatching Cat">
            <a:extLst>
              <a:ext uri="{FF2B5EF4-FFF2-40B4-BE49-F238E27FC236}">
                <a16:creationId xmlns:a16="http://schemas.microsoft.com/office/drawing/2014/main" id="{44E82473-268F-4556-B635-2A13D5C83361}"/>
              </a:ext>
            </a:extLst>
          </p:cNvPr>
          <p:cNvPicPr/>
          <p:nvPr/>
        </p:nvPicPr>
        <p:blipFill>
          <a:blip r:embed="rId4">
            <a:extLst>
              <a:ext uri="{28A0092B-C50C-407E-A947-70E740481C1C}">
                <a14:useLocalDpi xmlns:a14="http://schemas.microsoft.com/office/drawing/2010/main" val="0"/>
              </a:ext>
            </a:extLst>
          </a:blip>
          <a:stretch>
            <a:fillRect/>
          </a:stretch>
        </p:blipFill>
        <p:spPr>
          <a:xfrm>
            <a:off x="5276148" y="3090757"/>
            <a:ext cx="3619143" cy="3218898"/>
          </a:xfrm>
          <a:prstGeom prst="rect">
            <a:avLst/>
          </a:prstGeom>
        </p:spPr>
      </p:pic>
    </p:spTree>
    <p:extLst>
      <p:ext uri="{BB962C8B-B14F-4D97-AF65-F5344CB8AC3E}">
        <p14:creationId xmlns:p14="http://schemas.microsoft.com/office/powerpoint/2010/main" val="2068725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D583CA-6590-4076-A9DF-F455919E9FC8}"/>
              </a:ext>
            </a:extLst>
          </p:cNvPr>
          <p:cNvSpPr txBox="1"/>
          <p:nvPr/>
        </p:nvSpPr>
        <p:spPr>
          <a:xfrm>
            <a:off x="361299" y="441978"/>
            <a:ext cx="11111075" cy="1200329"/>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Ironically, recently-improved hygiene standards actually made people more vulnerable to the virus, since they were less likely to have been exposed to it and have developed immunity, says David W. Rose, a consultant archivist at the March of Dimes*</a:t>
            </a:r>
          </a:p>
        </p:txBody>
      </p:sp>
      <p:pic>
        <p:nvPicPr>
          <p:cNvPr id="3" name="Picture 2" descr="Disabili famosi: Roosevelt in sedia a rotelle insieme alla sua nipotina">
            <a:extLst>
              <a:ext uri="{FF2B5EF4-FFF2-40B4-BE49-F238E27FC236}">
                <a16:creationId xmlns:a16="http://schemas.microsoft.com/office/drawing/2014/main" id="{0640FE94-FDA6-46EF-AFC4-34759B391A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5657" y="2421087"/>
            <a:ext cx="4762500" cy="3703955"/>
          </a:xfrm>
          <a:prstGeom prst="rect">
            <a:avLst/>
          </a:prstGeom>
          <a:noFill/>
          <a:ln>
            <a:noFill/>
          </a:ln>
        </p:spPr>
      </p:pic>
      <p:sp>
        <p:nvSpPr>
          <p:cNvPr id="4" name="TextBox 3">
            <a:extLst>
              <a:ext uri="{FF2B5EF4-FFF2-40B4-BE49-F238E27FC236}">
                <a16:creationId xmlns:a16="http://schemas.microsoft.com/office/drawing/2014/main" id="{2CDB29B4-3DA4-4301-B91D-CA83BE42D5F7}"/>
              </a:ext>
            </a:extLst>
          </p:cNvPr>
          <p:cNvSpPr txBox="1"/>
          <p:nvPr/>
        </p:nvSpPr>
        <p:spPr>
          <a:xfrm>
            <a:off x="5379901" y="2115142"/>
            <a:ext cx="5907642" cy="1754326"/>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March of Dimes </a:t>
            </a:r>
          </a:p>
          <a:p>
            <a:r>
              <a:rPr lang="en-US" dirty="0" err="1">
                <a:latin typeface="Calibri" panose="020F0502020204030204" pitchFamily="34" charset="0"/>
                <a:ea typeface="Calibri" panose="020F0502020204030204" pitchFamily="34" charset="0"/>
                <a:cs typeface="Times New Roman" panose="02020603050405020304" pitchFamily="18" charset="0"/>
              </a:rPr>
              <a:t>O</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rganizazione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no profit</a:t>
            </a:r>
          </a:p>
          <a:p>
            <a:r>
              <a:rPr lang="en-US" dirty="0" err="1">
                <a:latin typeface="Calibri" panose="020F0502020204030204" pitchFamily="34" charset="0"/>
                <a:ea typeface="Calibri" panose="020F0502020204030204" pitchFamily="34" charset="0"/>
                <a:cs typeface="Times New Roman" panose="02020603050405020304" pitchFamily="18" charset="0"/>
              </a:rPr>
              <a:t>Migliorare</a:t>
            </a:r>
            <a:r>
              <a:rPr lang="en-US" dirty="0">
                <a:latin typeface="Calibri" panose="020F0502020204030204" pitchFamily="34" charset="0"/>
                <a:ea typeface="Calibri" panose="020F0502020204030204" pitchFamily="34" charset="0"/>
                <a:cs typeface="Times New Roman" panose="02020603050405020304" pitchFamily="18" charset="0"/>
              </a:rPr>
              <a:t> la salute di </a:t>
            </a:r>
            <a:r>
              <a:rPr lang="en-US" dirty="0" err="1">
                <a:latin typeface="Calibri" panose="020F0502020204030204" pitchFamily="34" charset="0"/>
                <a:ea typeface="Calibri" panose="020F0502020204030204" pitchFamily="34" charset="0"/>
                <a:cs typeface="Times New Roman" panose="02020603050405020304" pitchFamily="18" charset="0"/>
              </a:rPr>
              <a:t>mamme</a:t>
            </a:r>
            <a:r>
              <a:rPr lang="en-US" dirty="0">
                <a:latin typeface="Calibri" panose="020F0502020204030204" pitchFamily="34" charset="0"/>
                <a:ea typeface="Calibri" panose="020F0502020204030204" pitchFamily="34" charset="0"/>
                <a:cs typeface="Times New Roman" panose="02020603050405020304" pitchFamily="18" charset="0"/>
              </a:rPr>
              <a:t> e bambini</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believe that every baby deserves the best possible start. Unfortunately, not all babies get one. We are changing that”.</a:t>
            </a:r>
            <a:endParaRPr lang="it-IT" dirty="0"/>
          </a:p>
        </p:txBody>
      </p:sp>
      <p:pic>
        <p:nvPicPr>
          <p:cNvPr id="5" name="Picture 4">
            <a:extLst>
              <a:ext uri="{FF2B5EF4-FFF2-40B4-BE49-F238E27FC236}">
                <a16:creationId xmlns:a16="http://schemas.microsoft.com/office/drawing/2014/main" id="{1138309E-7235-4FFD-83BD-F343B4D882F4}"/>
              </a:ext>
            </a:extLst>
          </p:cNvPr>
          <p:cNvPicPr/>
          <p:nvPr/>
        </p:nvPicPr>
        <p:blipFill>
          <a:blip r:embed="rId4">
            <a:extLst>
              <a:ext uri="{28A0092B-C50C-407E-A947-70E740481C1C}">
                <a14:useLocalDpi xmlns:a14="http://schemas.microsoft.com/office/drawing/2010/main" val="0"/>
              </a:ext>
            </a:extLst>
          </a:blip>
          <a:stretch>
            <a:fillRect/>
          </a:stretch>
        </p:blipFill>
        <p:spPr>
          <a:xfrm>
            <a:off x="9768469" y="2031742"/>
            <a:ext cx="1317330" cy="1028144"/>
          </a:xfrm>
          <a:prstGeom prst="rect">
            <a:avLst/>
          </a:prstGeom>
        </p:spPr>
      </p:pic>
      <p:pic>
        <p:nvPicPr>
          <p:cNvPr id="6" name="Picture 5">
            <a:extLst>
              <a:ext uri="{FF2B5EF4-FFF2-40B4-BE49-F238E27FC236}">
                <a16:creationId xmlns:a16="http://schemas.microsoft.com/office/drawing/2014/main" id="{5B706B11-600E-49AB-A045-57AB3D96AA5F}"/>
              </a:ext>
            </a:extLst>
          </p:cNvPr>
          <p:cNvPicPr/>
          <p:nvPr/>
        </p:nvPicPr>
        <p:blipFill>
          <a:blip r:embed="rId5">
            <a:extLst>
              <a:ext uri="{28A0092B-C50C-407E-A947-70E740481C1C}">
                <a14:useLocalDpi xmlns:a14="http://schemas.microsoft.com/office/drawing/2010/main" val="0"/>
              </a:ext>
            </a:extLst>
          </a:blip>
          <a:stretch>
            <a:fillRect/>
          </a:stretch>
        </p:blipFill>
        <p:spPr>
          <a:xfrm>
            <a:off x="5469489" y="4113997"/>
            <a:ext cx="2476500" cy="2011045"/>
          </a:xfrm>
          <a:prstGeom prst="rect">
            <a:avLst/>
          </a:prstGeom>
        </p:spPr>
      </p:pic>
      <p:sp>
        <p:nvSpPr>
          <p:cNvPr id="9" name="TextBox 8">
            <a:extLst>
              <a:ext uri="{FF2B5EF4-FFF2-40B4-BE49-F238E27FC236}">
                <a16:creationId xmlns:a16="http://schemas.microsoft.com/office/drawing/2014/main" id="{042421C4-8F5E-4D5F-8180-45787D1F8A00}"/>
              </a:ext>
            </a:extLst>
          </p:cNvPr>
          <p:cNvSpPr txBox="1"/>
          <p:nvPr/>
        </p:nvSpPr>
        <p:spPr>
          <a:xfrm>
            <a:off x="7945989" y="5755710"/>
            <a:ext cx="652743" cy="369332"/>
          </a:xfrm>
          <a:prstGeom prst="rect">
            <a:avLst/>
          </a:prstGeom>
          <a:noFill/>
        </p:spPr>
        <p:txBody>
          <a:bodyPr wrap="none" rtlCol="0">
            <a:spAutoFit/>
          </a:bodyPr>
          <a:lstStyle/>
          <a:p>
            <a:r>
              <a:rPr lang="it-IT" dirty="0"/>
              <a:t>1938</a:t>
            </a:r>
          </a:p>
        </p:txBody>
      </p:sp>
      <p:sp>
        <p:nvSpPr>
          <p:cNvPr id="7" name="TextBox 6">
            <a:extLst>
              <a:ext uri="{FF2B5EF4-FFF2-40B4-BE49-F238E27FC236}">
                <a16:creationId xmlns:a16="http://schemas.microsoft.com/office/drawing/2014/main" id="{A5E8BE9D-EC8B-49EA-9929-A451AD342970}"/>
              </a:ext>
            </a:extLst>
          </p:cNvPr>
          <p:cNvSpPr txBox="1"/>
          <p:nvPr/>
        </p:nvSpPr>
        <p:spPr>
          <a:xfrm>
            <a:off x="2349149" y="6456372"/>
            <a:ext cx="9532999" cy="338554"/>
          </a:xfrm>
          <a:prstGeom prst="rect">
            <a:avLst/>
          </a:prstGeom>
          <a:noFill/>
        </p:spPr>
        <p:txBody>
          <a:bodyPr wrap="squar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hlinkClick r:id="rId6"/>
              </a:rPr>
              <a:t>The history of polio in New York includes unnecessarily killing 72,000 cats and 8,000 dogs — Quartz (qz.com)</a:t>
            </a:r>
            <a:endParaRPr lang="it-IT" sz="1600" dirty="0"/>
          </a:p>
        </p:txBody>
      </p:sp>
      <p:pic>
        <p:nvPicPr>
          <p:cNvPr id="11" name="Picture 10">
            <a:extLst>
              <a:ext uri="{FF2B5EF4-FFF2-40B4-BE49-F238E27FC236}">
                <a16:creationId xmlns:a16="http://schemas.microsoft.com/office/drawing/2014/main" id="{833B3EF0-E601-2472-DBBE-511A36D39C86}"/>
              </a:ext>
            </a:extLst>
          </p:cNvPr>
          <p:cNvPicPr>
            <a:picLocks noChangeAspect="1"/>
          </p:cNvPicPr>
          <p:nvPr/>
        </p:nvPicPr>
        <p:blipFill>
          <a:blip r:embed="rId7"/>
          <a:stretch>
            <a:fillRect/>
          </a:stretch>
        </p:blipFill>
        <p:spPr>
          <a:xfrm>
            <a:off x="9190829" y="4581777"/>
            <a:ext cx="1600423" cy="1543265"/>
          </a:xfrm>
          <a:prstGeom prst="rect">
            <a:avLst/>
          </a:prstGeom>
        </p:spPr>
      </p:pic>
    </p:spTree>
    <p:extLst>
      <p:ext uri="{BB962C8B-B14F-4D97-AF65-F5344CB8AC3E}">
        <p14:creationId xmlns:p14="http://schemas.microsoft.com/office/powerpoint/2010/main" val="3365453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EFFC8-07D8-4E30-8D15-E68CDB7B337E}"/>
              </a:ext>
            </a:extLst>
          </p:cNvPr>
          <p:cNvSpPr txBox="1"/>
          <p:nvPr/>
        </p:nvSpPr>
        <p:spPr>
          <a:xfrm>
            <a:off x="468351" y="508496"/>
            <a:ext cx="11151220" cy="3218317"/>
          </a:xfrm>
          <a:prstGeom prst="rect">
            <a:avLst/>
          </a:prstGeom>
          <a:noFill/>
        </p:spPr>
        <p:txBody>
          <a:bodyPr wrap="square" rtlCol="0">
            <a:spAutoFit/>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1938 – 1955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approvazione</a:t>
            </a:r>
            <a:r>
              <a:rPr lang="en-US" sz="2000" dirty="0">
                <a:effectLst/>
                <a:latin typeface="Calibri" panose="020F0502020204030204" pitchFamily="34" charset="0"/>
                <a:ea typeface="Calibri" panose="020F0502020204030204" pitchFamily="34" charset="0"/>
                <a:cs typeface="Times New Roman" panose="02020603050405020304" pitchFamily="18" charset="0"/>
              </a:rPr>
              <a:t> del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vaccino</a:t>
            </a:r>
            <a:r>
              <a:rPr lang="en-US" sz="2000" dirty="0">
                <a:effectLst/>
                <a:latin typeface="Calibri" panose="020F0502020204030204" pitchFamily="34" charset="0"/>
                <a:ea typeface="Calibri" panose="020F0502020204030204" pitchFamily="34" charset="0"/>
                <a:cs typeface="Times New Roman" panose="02020603050405020304" pitchFamily="18" charset="0"/>
              </a:rPr>
              <a:t> di Salk): $233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milioni</a:t>
            </a:r>
            <a:r>
              <a:rPr lang="en-US" sz="2000" dirty="0">
                <a:effectLst/>
                <a:latin typeface="Calibri" panose="020F0502020204030204" pitchFamily="34" charset="0"/>
                <a:ea typeface="Calibri" panose="020F0502020204030204" pitchFamily="34" charset="0"/>
                <a:cs typeface="Times New Roman" panose="02020603050405020304" pitchFamily="18" charset="0"/>
              </a:rPr>
              <a:t> di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aiuti</a:t>
            </a:r>
            <a:r>
              <a:rPr lang="en-US" sz="2000" dirty="0">
                <a:effectLst/>
                <a:latin typeface="Calibri" panose="020F0502020204030204" pitchFamily="34" charset="0"/>
                <a:ea typeface="Calibri" panose="020F0502020204030204" pitchFamily="34" charset="0"/>
                <a:cs typeface="Times New Roman" panose="02020603050405020304" pitchFamily="18" charset="0"/>
              </a:rPr>
              <a:t> a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cittadini</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colpiti</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dalla</a:t>
            </a:r>
            <a:r>
              <a:rPr lang="en-US" sz="2000" dirty="0">
                <a:effectLst/>
                <a:latin typeface="Calibri" panose="020F0502020204030204" pitchFamily="34" charset="0"/>
                <a:ea typeface="Calibri" panose="020F0502020204030204" pitchFamily="34" charset="0"/>
                <a:cs typeface="Times New Roman" panose="02020603050405020304" pitchFamily="18" charset="0"/>
              </a:rPr>
              <a:t> polio </a:t>
            </a:r>
          </a:p>
          <a:p>
            <a:pPr>
              <a:lnSpc>
                <a:spcPct val="107000"/>
              </a:lnSpc>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Sabin</a:t>
            </a:r>
            <a:r>
              <a:rPr lang="en-US" sz="2000" dirty="0">
                <a:effectLst/>
                <a:latin typeface="Calibri" panose="020F0502020204030204" pitchFamily="34" charset="0"/>
                <a:ea typeface="Calibri" panose="020F0502020204030204" pitchFamily="34" charset="0"/>
                <a:cs typeface="Times New Roman" panose="02020603050405020304" pitchFamily="18" charset="0"/>
              </a:rPr>
              <a:t> -&gt;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vaccino</a:t>
            </a:r>
            <a:r>
              <a:rPr lang="en-US" sz="2000" dirty="0">
                <a:effectLst/>
                <a:latin typeface="Calibri" panose="020F0502020204030204" pitchFamily="34" charset="0"/>
                <a:ea typeface="Calibri" panose="020F0502020204030204" pitchFamily="34" charset="0"/>
                <a:cs typeface="Times New Roman" panose="02020603050405020304" pitchFamily="18" charset="0"/>
              </a:rPr>
              <a:t> vivo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attenuato</a:t>
            </a:r>
            <a:r>
              <a:rPr lang="en-US" sz="2000" dirty="0">
                <a:latin typeface="Calibri" panose="020F0502020204030204" pitchFamily="34" charset="0"/>
                <a:ea typeface="Calibri" panose="020F0502020204030204" pitchFamily="34" charset="0"/>
                <a:cs typeface="Times New Roman" panose="02020603050405020304" pitchFamily="18" charset="0"/>
              </a:rPr>
              <a:t> a </a:t>
            </a:r>
            <a:r>
              <a:rPr lang="en-US" sz="2000" dirty="0" err="1">
                <a:latin typeface="Calibri" panose="020F0502020204030204" pitchFamily="34" charset="0"/>
                <a:ea typeface="Calibri" panose="020F0502020204030204" pitchFamily="34" charset="0"/>
                <a:cs typeface="Times New Roman" panose="02020603050405020304" pitchFamily="18" charset="0"/>
              </a:rPr>
              <a:t>somministrazione</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err="1">
                <a:latin typeface="Calibri" panose="020F0502020204030204" pitchFamily="34" charset="0"/>
                <a:ea typeface="Calibri" panose="020F0502020204030204" pitchFamily="34" charset="0"/>
                <a:cs typeface="Times New Roman" panose="02020603050405020304" pitchFamily="18" charset="0"/>
              </a:rPr>
              <a:t>orale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Nel 1955 un lotto di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vaccino</a:t>
            </a:r>
            <a:r>
              <a:rPr lang="en-US" sz="2000" dirty="0">
                <a:effectLst/>
                <a:latin typeface="Calibri" panose="020F0502020204030204" pitchFamily="34" charset="0"/>
                <a:ea typeface="Calibri" panose="020F0502020204030204" pitchFamily="34" charset="0"/>
                <a:cs typeface="Times New Roman" panose="02020603050405020304" pitchFamily="18" charset="0"/>
              </a:rPr>
              <a:t> di Salk non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perfettamente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inattivato</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portò</a:t>
            </a:r>
            <a:r>
              <a:rPr lang="en-US" sz="2000" dirty="0">
                <a:effectLst/>
                <a:latin typeface="Calibri" panose="020F0502020204030204" pitchFamily="34" charset="0"/>
                <a:ea typeface="Calibri" panose="020F0502020204030204" pitchFamily="34" charset="0"/>
                <a:cs typeface="Times New Roman" panose="02020603050405020304" pitchFamily="18" charset="0"/>
              </a:rPr>
              <a:t> al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decessio</a:t>
            </a:r>
            <a:r>
              <a:rPr lang="en-US" sz="2000" dirty="0">
                <a:effectLst/>
                <a:latin typeface="Calibri" panose="020F0502020204030204" pitchFamily="34" charset="0"/>
                <a:ea typeface="Calibri" panose="020F0502020204030204" pitchFamily="34" charset="0"/>
                <a:cs typeface="Times New Roman" panose="02020603050405020304" pitchFamily="18" charset="0"/>
              </a:rPr>
              <a:t> di 11 bambini (dopo di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che</a:t>
            </a:r>
            <a:r>
              <a:rPr lang="en-US" sz="2000" dirty="0">
                <a:effectLst/>
                <a:latin typeface="Calibri" panose="020F0502020204030204" pitchFamily="34" charset="0"/>
                <a:ea typeface="Calibri" panose="020F0502020204030204" pitchFamily="34" charset="0"/>
                <a:cs typeface="Times New Roman" panose="02020603050405020304" pitchFamily="18" charset="0"/>
              </a:rPr>
              <a:t> il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metodo</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venne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cambiato</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Nel 1958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produzione</a:t>
            </a:r>
            <a:r>
              <a:rPr lang="en-US" sz="2000" dirty="0">
                <a:effectLst/>
                <a:latin typeface="Calibri" panose="020F0502020204030204" pitchFamily="34" charset="0"/>
                <a:ea typeface="Calibri" panose="020F0502020204030204" pitchFamily="34" charset="0"/>
                <a:cs typeface="Times New Roman" panose="02020603050405020304" pitchFamily="18" charset="0"/>
              </a:rPr>
              <a:t> del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vaccino</a:t>
            </a:r>
            <a:r>
              <a:rPr lang="en-US" sz="2000" dirty="0">
                <a:effectLst/>
                <a:latin typeface="Calibri" panose="020F0502020204030204" pitchFamily="34" charset="0"/>
                <a:ea typeface="Calibri" panose="020F0502020204030204" pitchFamily="34" charset="0"/>
                <a:cs typeface="Times New Roman" panose="02020603050405020304" pitchFamily="18" charset="0"/>
              </a:rPr>
              <a:t> di Sabin da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parte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dell’Unione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Sovietica</a:t>
            </a:r>
            <a:r>
              <a:rPr lang="en-US" sz="2000" dirty="0">
                <a:effectLst/>
                <a:latin typeface="Calibri" panose="020F0502020204030204" pitchFamily="34" charset="0"/>
                <a:ea typeface="Calibri" panose="020F0502020204030204" pitchFamily="34" charset="0"/>
                <a:cs typeface="Times New Roman" panose="02020603050405020304" pitchFamily="18" charset="0"/>
              </a:rPr>
              <a:t> -&gt;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eradicazione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della</a:t>
            </a:r>
            <a:r>
              <a:rPr lang="en-US" sz="2000" dirty="0">
                <a:effectLst/>
                <a:latin typeface="Calibri" panose="020F0502020204030204" pitchFamily="34" charset="0"/>
                <a:ea typeface="Calibri" panose="020F0502020204030204" pitchFamily="34" charset="0"/>
                <a:cs typeface="Times New Roman" panose="02020603050405020304" pitchFamily="18" charset="0"/>
              </a:rPr>
              <a:t> polio in Europa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dell’est</a:t>
            </a:r>
            <a:r>
              <a:rPr lang="en-US" sz="2000" dirty="0">
                <a:effectLst/>
                <a:latin typeface="Calibri" panose="020F0502020204030204" pitchFamily="34" charset="0"/>
                <a:ea typeface="Calibri" panose="020F0502020204030204" pitchFamily="34" charset="0"/>
                <a:cs typeface="Times New Roman" panose="02020603050405020304" pitchFamily="18" charset="0"/>
              </a:rPr>
              <a:t> e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Giappone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1961, il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vaccino</a:t>
            </a:r>
            <a:r>
              <a:rPr lang="en-US" sz="2000" dirty="0">
                <a:effectLst/>
                <a:latin typeface="Calibri" panose="020F0502020204030204" pitchFamily="34" charset="0"/>
                <a:ea typeface="Calibri" panose="020F0502020204030204" pitchFamily="34" charset="0"/>
                <a:cs typeface="Times New Roman" panose="02020603050405020304" pitchFamily="18" charset="0"/>
              </a:rPr>
              <a:t> di Sabin è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adottato</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anche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negli</a:t>
            </a:r>
            <a:r>
              <a:rPr lang="en-US" sz="2000" dirty="0">
                <a:effectLst/>
                <a:latin typeface="Calibri" panose="020F0502020204030204" pitchFamily="34" charset="0"/>
                <a:ea typeface="Calibri" panose="020F0502020204030204" pitchFamily="34" charset="0"/>
                <a:cs typeface="Times New Roman" panose="02020603050405020304" pitchFamily="18" charset="0"/>
              </a:rPr>
              <a:t> USA</a:t>
            </a:r>
          </a:p>
          <a:p>
            <a:endParaRPr lang="it-IT" sz="2000" dirty="0"/>
          </a:p>
        </p:txBody>
      </p:sp>
      <p:pic>
        <p:nvPicPr>
          <p:cNvPr id="3" name="Picture 4" descr="2017-07-05_094856">
            <a:extLst>
              <a:ext uri="{FF2B5EF4-FFF2-40B4-BE49-F238E27FC236}">
                <a16:creationId xmlns:a16="http://schemas.microsoft.com/office/drawing/2014/main" id="{5408AAC3-398E-4EE9-AFA9-8DC82D307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674" y="3129152"/>
            <a:ext cx="4932464" cy="311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521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emesi - Philip Roth - copertina">
            <a:extLst>
              <a:ext uri="{FF2B5EF4-FFF2-40B4-BE49-F238E27FC236}">
                <a16:creationId xmlns:a16="http://schemas.microsoft.com/office/drawing/2014/main" id="{2EE62CC0-3A3A-49EA-99E8-CAC9D61B8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08" y="937763"/>
            <a:ext cx="2627343" cy="40777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9D9F7564-FE56-4C8C-86A9-8F0F65E0BE19}"/>
              </a:ext>
            </a:extLst>
          </p:cNvPr>
          <p:cNvSpPr>
            <a:spLocks noChangeArrowheads="1"/>
          </p:cNvSpPr>
          <p:nvPr/>
        </p:nvSpPr>
        <p:spPr bwMode="auto">
          <a:xfrm>
            <a:off x="169779" y="156029"/>
            <a:ext cx="11700783" cy="584775"/>
          </a:xfrm>
          <a:prstGeom prst="rect">
            <a:avLst/>
          </a:prstGeom>
          <a:noFill/>
          <a:ln w="9525">
            <a:no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en-US" sz="3200" dirty="0">
                <a:solidFill>
                  <a:srgbClr val="0070C0"/>
                </a:solidFill>
                <a:latin typeface="+mn-lt"/>
                <a:cs typeface="Calibri" panose="020F0502020204030204" pitchFamily="34" charset="0"/>
              </a:rPr>
              <a:t>La poliomielite in un racconto ricco di spunti</a:t>
            </a:r>
            <a:endParaRPr lang="it-IT" altLang="en-US" sz="3200" dirty="0">
              <a:solidFill>
                <a:srgbClr val="0070C0"/>
              </a:solidFill>
              <a:latin typeface="+mn-lt"/>
            </a:endParaRPr>
          </a:p>
        </p:txBody>
      </p:sp>
      <p:sp>
        <p:nvSpPr>
          <p:cNvPr id="2" name="TextBox 1">
            <a:extLst>
              <a:ext uri="{FF2B5EF4-FFF2-40B4-BE49-F238E27FC236}">
                <a16:creationId xmlns:a16="http://schemas.microsoft.com/office/drawing/2014/main" id="{BC67185D-1AC4-452B-8C08-C076FDAFCF6A}"/>
              </a:ext>
            </a:extLst>
          </p:cNvPr>
          <p:cNvSpPr txBox="1"/>
          <p:nvPr/>
        </p:nvSpPr>
        <p:spPr>
          <a:xfrm>
            <a:off x="3037592" y="816268"/>
            <a:ext cx="8970041" cy="4444871"/>
          </a:xfrm>
          <a:prstGeom prst="rect">
            <a:avLst/>
          </a:prstGeom>
          <a:noFill/>
        </p:spPr>
        <p:txBody>
          <a:bodyPr wrap="square" rtlCol="0">
            <a:spAutoFit/>
          </a:bodyPr>
          <a:lstStyle/>
          <a:p>
            <a:pPr>
              <a:lnSpc>
                <a:spcPct val="107000"/>
              </a:lnSpc>
              <a:spcAft>
                <a:spcPts val="800"/>
              </a:spcAft>
            </a:pP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Estate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anni ‘40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 insegnante di ginnastica di una comunità ebrea, bullizzato per la  sua intellettualità, escluso dai marines per difetto visivo</a:t>
            </a:r>
            <a:r>
              <a:rPr lang="it-IT" dirty="0">
                <a:solidFill>
                  <a:srgbClr val="000000"/>
                </a:solidFill>
                <a:latin typeface="Calibri" panose="020F0502020204030204" pitchFamily="34" charset="0"/>
                <a:ea typeface="Calibri" panose="020F0502020204030204" pitchFamily="34" charset="0"/>
                <a:cs typeface="Times New Roman" panose="02020603050405020304" pitchFamily="18" charset="0"/>
              </a:rPr>
              <a:t>, ma prestante atleta dedicato ai bambini del campo estivo, forte e fermo a portare avanti i principi etici tramandati dal nonno che lo ha cresciuto.  </a:t>
            </a:r>
            <a:endPar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polio arriverà nel campo dove diversi ragazzi si ammaleranno ed alcuni moriranno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Accetta di trasferirsi in un campeggio in montagna «al sicuro» con la fidanzata, dove però anche arriverà la polio. Dubbio di averla portata lui stesso, che ne risulterà menomato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Rifiuterà la fidanzata, in un conflitto irrisolvibile tra gli ideali del maschio americano, della patria, della religione ebraica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SzPts val="1100"/>
              <a:buFont typeface="Calibri" panose="020F0502020204030204" pitchFamily="34" charset="0"/>
              <a:buChar char="-"/>
            </a:pP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Quando la polio comincia a raggiungere i suoi ragazzi entra in conflitto con l’idea di Dio che la sua comunità propugna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SzPts val="1100"/>
              <a:buFont typeface="Calibri" panose="020F0502020204030204" pitchFamily="34" charset="0"/>
              <a:buChar char="-"/>
            </a:pP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Quando si troverà potenziale diffusore della polio, sarà afflitto dal senso di colpa di aver tradito i suoi vecchi ragazzi e il nuovo campo, ma anche la sua fidanzata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BC607F2-76C3-4FFC-9F01-5A52FAC9F92A}"/>
              </a:ext>
            </a:extLst>
          </p:cNvPr>
          <p:cNvSpPr txBox="1"/>
          <p:nvPr/>
        </p:nvSpPr>
        <p:spPr>
          <a:xfrm>
            <a:off x="879037" y="5336603"/>
            <a:ext cx="10650412" cy="1394997"/>
          </a:xfrm>
          <a:prstGeom prst="rect">
            <a:avLst/>
          </a:prstGeom>
          <a:noFill/>
        </p:spPr>
        <p:txBody>
          <a:bodyPr wrap="square" rtlCol="0">
            <a:spAutoFit/>
          </a:bodyPr>
          <a:lstStyle/>
          <a:p>
            <a:pPr lvl="0">
              <a:lnSpc>
                <a:spcPct val="107000"/>
              </a:lnSpc>
              <a:buSzPts val="1100"/>
            </a:pPr>
            <a:r>
              <a:rPr lang="it-IT"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L’ideale della virilità al servizio della patria e della sua donna si sgretolano con l’epidemia. </a:t>
            </a:r>
            <a:br>
              <a:rPr lang="it-IT"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it-IT"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Disabilità, agnosticismo, sensi di colpa e smarrimento di valori (a quei tempi handicap era vergogna)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100"/>
            </a:pPr>
            <a:r>
              <a:rPr lang="it-IT"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Ancora più amaro quando il fortuito incontro con uno dei suoi ragazzi, anch’egli colpito dalla polio, gli mostra che una via diversa era possibile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181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424518-374F-C61C-5814-0AF9769CAE64}"/>
              </a:ext>
            </a:extLst>
          </p:cNvPr>
          <p:cNvSpPr txBox="1">
            <a:spLocks/>
          </p:cNvSpPr>
          <p:nvPr/>
        </p:nvSpPr>
        <p:spPr>
          <a:xfrm>
            <a:off x="487680" y="20319"/>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TIPI DI VACCINO</a:t>
            </a:r>
          </a:p>
        </p:txBody>
      </p:sp>
      <p:sp>
        <p:nvSpPr>
          <p:cNvPr id="4" name="CasellaDiTesto 3">
            <a:extLst>
              <a:ext uri="{FF2B5EF4-FFF2-40B4-BE49-F238E27FC236}">
                <a16:creationId xmlns:a16="http://schemas.microsoft.com/office/drawing/2014/main" id="{715AC73F-14F5-BD49-D0EC-B244B7082C09}"/>
              </a:ext>
            </a:extLst>
          </p:cNvPr>
          <p:cNvSpPr txBox="1"/>
          <p:nvPr/>
        </p:nvSpPr>
        <p:spPr>
          <a:xfrm>
            <a:off x="830128" y="4712781"/>
            <a:ext cx="4560088" cy="1938992"/>
          </a:xfrm>
          <a:prstGeom prst="rect">
            <a:avLst/>
          </a:prstGeom>
          <a:noFill/>
        </p:spPr>
        <p:txBody>
          <a:bodyPr wrap="square" rtlCol="0">
            <a:spAutoFit/>
          </a:bodyPr>
          <a:lstStyle/>
          <a:p>
            <a:pPr algn="just"/>
            <a:r>
              <a:rPr lang="it-IT" sz="2400" b="0" i="0" dirty="0">
                <a:solidFill>
                  <a:srgbClr val="000000"/>
                </a:solidFill>
                <a:effectLst/>
              </a:rPr>
              <a:t>inattivati (l’epatite A, la poliomielite): prodotti utilizzando virus o batteri uccisi tramite esposizione al calore oppure con sostanze chimiche</a:t>
            </a:r>
          </a:p>
        </p:txBody>
      </p:sp>
      <p:cxnSp>
        <p:nvCxnSpPr>
          <p:cNvPr id="6" name="Connettore diritto 5">
            <a:extLst>
              <a:ext uri="{FF2B5EF4-FFF2-40B4-BE49-F238E27FC236}">
                <a16:creationId xmlns:a16="http://schemas.microsoft.com/office/drawing/2014/main" id="{D0447F2B-A364-B4B3-67D7-7F15F75AA170}"/>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2050" name="Picture 2" descr="Immagine">
            <a:extLst>
              <a:ext uri="{FF2B5EF4-FFF2-40B4-BE49-F238E27FC236}">
                <a16:creationId xmlns:a16="http://schemas.microsoft.com/office/drawing/2014/main" id="{3343FF99-DCF9-5763-FDAA-B71194646B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77" t="10374" r="13852" b="9333"/>
          <a:stretch/>
        </p:blipFill>
        <p:spPr bwMode="auto">
          <a:xfrm>
            <a:off x="7193060" y="877938"/>
            <a:ext cx="3533689" cy="403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magine">
            <a:extLst>
              <a:ext uri="{FF2B5EF4-FFF2-40B4-BE49-F238E27FC236}">
                <a16:creationId xmlns:a16="http://schemas.microsoft.com/office/drawing/2014/main" id="{E4776C2C-25C6-431D-8D93-8689CE268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07" t="10373" r="8963" b="22667"/>
          <a:stretch/>
        </p:blipFill>
        <p:spPr bwMode="auto">
          <a:xfrm>
            <a:off x="830128" y="894080"/>
            <a:ext cx="4432547" cy="36360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B82B528E-301D-F0FE-105C-3EB9A5C07AAE}"/>
              </a:ext>
            </a:extLst>
          </p:cNvPr>
          <p:cNvSpPr txBox="1"/>
          <p:nvPr/>
        </p:nvSpPr>
        <p:spPr>
          <a:xfrm>
            <a:off x="7010179" y="5167937"/>
            <a:ext cx="3899449" cy="1200329"/>
          </a:xfrm>
          <a:prstGeom prst="rect">
            <a:avLst/>
          </a:prstGeom>
          <a:noFill/>
        </p:spPr>
        <p:txBody>
          <a:bodyPr wrap="square" rtlCol="0">
            <a:spAutoFit/>
          </a:bodyPr>
          <a:lstStyle/>
          <a:p>
            <a:r>
              <a:rPr lang="it-IT" sz="2400" b="0" i="0" dirty="0">
                <a:solidFill>
                  <a:srgbClr val="000000"/>
                </a:solidFill>
                <a:effectLst/>
              </a:rPr>
              <a:t>vivi attenuati (MPR): prodotti a partire da agenti infettivi resi non patogeni</a:t>
            </a:r>
            <a:endParaRPr lang="it-IT" sz="2400" dirty="0"/>
          </a:p>
        </p:txBody>
      </p:sp>
    </p:spTree>
    <p:extLst>
      <p:ext uri="{BB962C8B-B14F-4D97-AF65-F5344CB8AC3E}">
        <p14:creationId xmlns:p14="http://schemas.microsoft.com/office/powerpoint/2010/main" val="3606399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magine">
            <a:extLst>
              <a:ext uri="{FF2B5EF4-FFF2-40B4-BE49-F238E27FC236}">
                <a16:creationId xmlns:a16="http://schemas.microsoft.com/office/drawing/2014/main" id="{E5DDD838-1BB2-6A12-8309-D368E035EF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27" t="10373" r="12131" b="8858"/>
          <a:stretch/>
        </p:blipFill>
        <p:spPr bwMode="auto">
          <a:xfrm>
            <a:off x="1498457" y="761819"/>
            <a:ext cx="3623637" cy="39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74424518-374F-C61C-5814-0AF9769CAE64}"/>
              </a:ext>
            </a:extLst>
          </p:cNvPr>
          <p:cNvSpPr txBox="1">
            <a:spLocks/>
          </p:cNvSpPr>
          <p:nvPr/>
        </p:nvSpPr>
        <p:spPr>
          <a:xfrm>
            <a:off x="487680" y="20319"/>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TIPI DI VACCINO</a:t>
            </a:r>
          </a:p>
        </p:txBody>
      </p:sp>
      <p:sp>
        <p:nvSpPr>
          <p:cNvPr id="4" name="CasellaDiTesto 3">
            <a:extLst>
              <a:ext uri="{FF2B5EF4-FFF2-40B4-BE49-F238E27FC236}">
                <a16:creationId xmlns:a16="http://schemas.microsoft.com/office/drawing/2014/main" id="{715AC73F-14F5-BD49-D0EC-B244B7082C09}"/>
              </a:ext>
            </a:extLst>
          </p:cNvPr>
          <p:cNvSpPr txBox="1"/>
          <p:nvPr/>
        </p:nvSpPr>
        <p:spPr>
          <a:xfrm>
            <a:off x="487679" y="4549676"/>
            <a:ext cx="5399553" cy="2308324"/>
          </a:xfrm>
          <a:prstGeom prst="rect">
            <a:avLst/>
          </a:prstGeom>
          <a:noFill/>
        </p:spPr>
        <p:txBody>
          <a:bodyPr wrap="square" rtlCol="0">
            <a:spAutoFit/>
          </a:bodyPr>
          <a:lstStyle/>
          <a:p>
            <a:pPr algn="just"/>
            <a:r>
              <a:rPr lang="it-IT" sz="2400" b="0" i="0" dirty="0">
                <a:solidFill>
                  <a:srgbClr val="000000"/>
                </a:solidFill>
                <a:effectLst/>
              </a:rPr>
              <a:t>- anatossine (tetano e difterite): prodotti utilizzando molecole provenienti dall’agente infettivo, non in grado di provocare la malattia ma sufficienti ad attivare le difese immunitarie dell’organismo</a:t>
            </a:r>
          </a:p>
        </p:txBody>
      </p:sp>
      <p:cxnSp>
        <p:nvCxnSpPr>
          <p:cNvPr id="6" name="Connettore diritto 5">
            <a:extLst>
              <a:ext uri="{FF2B5EF4-FFF2-40B4-BE49-F238E27FC236}">
                <a16:creationId xmlns:a16="http://schemas.microsoft.com/office/drawing/2014/main" id="{D0447F2B-A364-B4B3-67D7-7F15F75AA170}"/>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3" name="Picture 8" descr="How the Novavax Vaccine for COVID-19, A Protein Subunit Vaccine, Works –  Fancy Comma, LLC">
            <a:extLst>
              <a:ext uri="{FF2B5EF4-FFF2-40B4-BE49-F238E27FC236}">
                <a16:creationId xmlns:a16="http://schemas.microsoft.com/office/drawing/2014/main" id="{7CE2E2BD-918B-9CFB-A479-BAFE6ACDC7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3" t="8000" r="2296" b="21482"/>
          <a:stretch/>
        </p:blipFill>
        <p:spPr bwMode="auto">
          <a:xfrm>
            <a:off x="6461021" y="969962"/>
            <a:ext cx="5146779" cy="38160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9F6DB11-07A2-4656-D247-C3449252E265}"/>
              </a:ext>
            </a:extLst>
          </p:cNvPr>
          <p:cNvSpPr txBox="1"/>
          <p:nvPr/>
        </p:nvSpPr>
        <p:spPr>
          <a:xfrm>
            <a:off x="6669670" y="4785962"/>
            <a:ext cx="5292686" cy="2308324"/>
          </a:xfrm>
          <a:prstGeom prst="rect">
            <a:avLst/>
          </a:prstGeom>
          <a:noFill/>
        </p:spPr>
        <p:txBody>
          <a:bodyPr wrap="square" rtlCol="0">
            <a:spAutoFit/>
          </a:bodyPr>
          <a:lstStyle/>
          <a:p>
            <a:r>
              <a:rPr lang="it-IT" sz="2400" b="0" i="0" dirty="0">
                <a:solidFill>
                  <a:srgbClr val="000000"/>
                </a:solidFill>
                <a:effectLst/>
              </a:rPr>
              <a:t>antigeni purificati o subunità (pertosse acellulare, l’</a:t>
            </a:r>
            <a:r>
              <a:rPr lang="it-IT" sz="2400" b="0" i="0" dirty="0" err="1">
                <a:solidFill>
                  <a:srgbClr val="000000"/>
                </a:solidFill>
                <a:effectLst/>
              </a:rPr>
              <a:t>antimeningococco</a:t>
            </a:r>
            <a:r>
              <a:rPr lang="it-IT" sz="2400" b="0" i="0" dirty="0">
                <a:solidFill>
                  <a:srgbClr val="000000"/>
                </a:solidFill>
                <a:effectLst/>
              </a:rPr>
              <a:t>): prodotti attraverso raffinate tecniche di purificazione delle componenti batteriche o virali</a:t>
            </a:r>
          </a:p>
          <a:p>
            <a:endParaRPr lang="it-IT" sz="2400" dirty="0"/>
          </a:p>
        </p:txBody>
      </p:sp>
    </p:spTree>
    <p:extLst>
      <p:ext uri="{BB962C8B-B14F-4D97-AF65-F5344CB8AC3E}">
        <p14:creationId xmlns:p14="http://schemas.microsoft.com/office/powerpoint/2010/main" val="420729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2E0A16-54D9-4407-BA99-89F377B33142}"/>
              </a:ext>
            </a:extLst>
          </p:cNvPr>
          <p:cNvSpPr txBox="1"/>
          <p:nvPr/>
        </p:nvSpPr>
        <p:spPr>
          <a:xfrm>
            <a:off x="329794" y="1213848"/>
            <a:ext cx="11490171" cy="4401205"/>
          </a:xfrm>
          <a:prstGeom prst="rect">
            <a:avLst/>
          </a:prstGeom>
          <a:noFill/>
        </p:spPr>
        <p:txBody>
          <a:bodyPr wrap="square" rtlCol="0">
            <a:spAutoFit/>
          </a:bodyPr>
          <a:lstStyle/>
          <a:p>
            <a:r>
              <a:rPr lang="it-IT" sz="2800" b="1" dirty="0"/>
              <a:t>IERI</a:t>
            </a:r>
            <a:r>
              <a:rPr lang="it-IT" sz="2800" dirty="0"/>
              <a:t>:	Aumento della temperatura, percezione sensoria (calore in testa, brividi, disorientamento, delirio)</a:t>
            </a:r>
          </a:p>
          <a:p>
            <a:pPr marL="285750" indent="-285750">
              <a:buFontTx/>
              <a:buChar char="-"/>
            </a:pPr>
            <a:endParaRPr lang="it-IT" sz="2800" dirty="0"/>
          </a:p>
          <a:p>
            <a:r>
              <a:rPr lang="it-IT" sz="2800" dirty="0"/>
              <a:t>Non era intesa come una reazione immunitaria a malattie infettive (tutte categorie da venire), ma conseguenza di circostanze: umido, aria malsana</a:t>
            </a:r>
          </a:p>
          <a:p>
            <a:pPr marL="285750" indent="-285750">
              <a:buFontTx/>
              <a:buChar char="-"/>
            </a:pPr>
            <a:endParaRPr lang="it-IT" sz="2800" dirty="0"/>
          </a:p>
          <a:p>
            <a:r>
              <a:rPr lang="it-IT" sz="2800" dirty="0"/>
              <a:t>Alla fine del XIX sec: malaria, tifo, febbre tifoide, influenza, febbre puerperale</a:t>
            </a:r>
          </a:p>
          <a:p>
            <a:endParaRPr lang="it-IT" sz="2800" dirty="0"/>
          </a:p>
          <a:p>
            <a:r>
              <a:rPr lang="it-IT" sz="2800" dirty="0"/>
              <a:t>fenomeno che può essere compreso «al di fuori» del corpo del malato: </a:t>
            </a:r>
            <a:r>
              <a:rPr lang="it-IT" sz="2800" b="1" dirty="0"/>
              <a:t>batteriologia</a:t>
            </a:r>
          </a:p>
        </p:txBody>
      </p:sp>
      <p:sp>
        <p:nvSpPr>
          <p:cNvPr id="4" name="TextBox 3">
            <a:extLst>
              <a:ext uri="{FF2B5EF4-FFF2-40B4-BE49-F238E27FC236}">
                <a16:creationId xmlns:a16="http://schemas.microsoft.com/office/drawing/2014/main" id="{545F170B-1A4A-408D-93CB-9ACA748205CC}"/>
              </a:ext>
            </a:extLst>
          </p:cNvPr>
          <p:cNvSpPr txBox="1"/>
          <p:nvPr/>
        </p:nvSpPr>
        <p:spPr>
          <a:xfrm>
            <a:off x="286252" y="89575"/>
            <a:ext cx="11856762"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La febbre come malattia</a:t>
            </a:r>
          </a:p>
        </p:txBody>
      </p:sp>
    </p:spTree>
    <p:extLst>
      <p:ext uri="{BB962C8B-B14F-4D97-AF65-F5344CB8AC3E}">
        <p14:creationId xmlns:p14="http://schemas.microsoft.com/office/powerpoint/2010/main" val="3604204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1A7DEAC-FD5A-0E9C-25A1-B2EC13888803}"/>
              </a:ext>
            </a:extLst>
          </p:cNvPr>
          <p:cNvSpPr txBox="1"/>
          <p:nvPr/>
        </p:nvSpPr>
        <p:spPr>
          <a:xfrm>
            <a:off x="6585546" y="906855"/>
            <a:ext cx="4721868" cy="1569660"/>
          </a:xfrm>
          <a:prstGeom prst="rect">
            <a:avLst/>
          </a:prstGeom>
          <a:noFill/>
        </p:spPr>
        <p:txBody>
          <a:bodyPr wrap="square">
            <a:spAutoFit/>
          </a:bodyPr>
          <a:lstStyle/>
          <a:p>
            <a:pPr algn="just"/>
            <a:r>
              <a:rPr lang="it-IT" sz="2400" b="0" i="0" dirty="0">
                <a:solidFill>
                  <a:srgbClr val="000000"/>
                </a:solidFill>
                <a:effectLst/>
              </a:rPr>
              <a:t>proteici ricombinanti (epatite B e meningococco B): cioè prodotti mediante la tecnologia del DNA ricombinante</a:t>
            </a:r>
          </a:p>
        </p:txBody>
      </p:sp>
      <p:sp>
        <p:nvSpPr>
          <p:cNvPr id="5" name="Titolo 1">
            <a:extLst>
              <a:ext uri="{FF2B5EF4-FFF2-40B4-BE49-F238E27FC236}">
                <a16:creationId xmlns:a16="http://schemas.microsoft.com/office/drawing/2014/main" id="{7BFE5516-21FF-DB88-0DEE-776A995085FA}"/>
              </a:ext>
            </a:extLst>
          </p:cNvPr>
          <p:cNvSpPr txBox="1">
            <a:spLocks/>
          </p:cNvSpPr>
          <p:nvPr/>
        </p:nvSpPr>
        <p:spPr>
          <a:xfrm>
            <a:off x="494960" y="3475"/>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TIPI DI VACCINO</a:t>
            </a:r>
          </a:p>
        </p:txBody>
      </p:sp>
      <p:cxnSp>
        <p:nvCxnSpPr>
          <p:cNvPr id="6" name="Connettore diritto 5">
            <a:extLst>
              <a:ext uri="{FF2B5EF4-FFF2-40B4-BE49-F238E27FC236}">
                <a16:creationId xmlns:a16="http://schemas.microsoft.com/office/drawing/2014/main" id="{79920C7F-3E9C-BF7B-AC99-A6E8D6BB554A}"/>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3082" name="Picture 10" descr="How the Pfizer-BioNTech Covid-19 Vaccine Works - The New York Times">
            <a:extLst>
              <a:ext uri="{FF2B5EF4-FFF2-40B4-BE49-F238E27FC236}">
                <a16:creationId xmlns:a16="http://schemas.microsoft.com/office/drawing/2014/main" id="{1FD23E8B-8E83-0341-75D0-9D41896DF7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79" t="12896" r="29522" b="13460"/>
          <a:stretch/>
        </p:blipFill>
        <p:spPr bwMode="auto">
          <a:xfrm>
            <a:off x="494960" y="1341000"/>
            <a:ext cx="2329898"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hat to know about COVID-19 vaccines and how they work - ABC News">
            <a:extLst>
              <a:ext uri="{FF2B5EF4-FFF2-40B4-BE49-F238E27FC236}">
                <a16:creationId xmlns:a16="http://schemas.microsoft.com/office/drawing/2014/main" id="{A03CD1FA-A6BD-5C2A-0143-6AE8E64E09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86" b="10373"/>
          <a:stretch/>
        </p:blipFill>
        <p:spPr bwMode="auto">
          <a:xfrm>
            <a:off x="247480" y="4094622"/>
            <a:ext cx="2824858" cy="20520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5D483F65-3380-1E3F-BFD7-FB63E8D4C970}"/>
              </a:ext>
            </a:extLst>
          </p:cNvPr>
          <p:cNvSpPr txBox="1"/>
          <p:nvPr/>
        </p:nvSpPr>
        <p:spPr>
          <a:xfrm>
            <a:off x="3175130" y="4335792"/>
            <a:ext cx="26412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rPr>
              <a:t>particelle virali che fungono da vettore per frammenti di DNA (COVID)</a:t>
            </a:r>
          </a:p>
        </p:txBody>
      </p:sp>
      <p:sp>
        <p:nvSpPr>
          <p:cNvPr id="9" name="CasellaDiTesto 8">
            <a:extLst>
              <a:ext uri="{FF2B5EF4-FFF2-40B4-BE49-F238E27FC236}">
                <a16:creationId xmlns:a16="http://schemas.microsoft.com/office/drawing/2014/main" id="{CBC7E42E-EFF9-C31B-BD3C-9D14E2D036F7}"/>
              </a:ext>
            </a:extLst>
          </p:cNvPr>
          <p:cNvSpPr txBox="1"/>
          <p:nvPr/>
        </p:nvSpPr>
        <p:spPr>
          <a:xfrm>
            <a:off x="3175130" y="1746985"/>
            <a:ext cx="2812664" cy="1569660"/>
          </a:xfrm>
          <a:prstGeom prst="rect">
            <a:avLst/>
          </a:prstGeom>
          <a:noFill/>
        </p:spPr>
        <p:txBody>
          <a:bodyPr wrap="square" rtlCol="0">
            <a:spAutoFit/>
          </a:bodyPr>
          <a:lstStyle/>
          <a:p>
            <a:r>
              <a:rPr lang="it-IT" sz="2400" dirty="0">
                <a:solidFill>
                  <a:srgbClr val="000000"/>
                </a:solidFill>
              </a:rPr>
              <a:t>particelle lipidiche che fungono da vettore per molecole di RNA (COVID)</a:t>
            </a:r>
            <a:endParaRPr lang="it-IT" sz="2400" dirty="0"/>
          </a:p>
        </p:txBody>
      </p:sp>
      <p:pic>
        <p:nvPicPr>
          <p:cNvPr id="3088" name="Picture 16" descr="Insulin recombinant dna Cut Out Stock Images &amp; Pictures - Alamy">
            <a:extLst>
              <a:ext uri="{FF2B5EF4-FFF2-40B4-BE49-F238E27FC236}">
                <a16:creationId xmlns:a16="http://schemas.microsoft.com/office/drawing/2014/main" id="{1DD00571-0603-05AF-B548-822B24B7AE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65" t="15627" r="3798" b="8782"/>
          <a:stretch/>
        </p:blipFill>
        <p:spPr bwMode="auto">
          <a:xfrm>
            <a:off x="6729778" y="2485444"/>
            <a:ext cx="4520931"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84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7FA36B7-6213-996F-EFBE-5C6287FA8C11}"/>
              </a:ext>
            </a:extLst>
          </p:cNvPr>
          <p:cNvSpPr txBox="1"/>
          <p:nvPr/>
        </p:nvSpPr>
        <p:spPr>
          <a:xfrm>
            <a:off x="5066960" y="1129864"/>
            <a:ext cx="6438378" cy="5016758"/>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it-IT" sz="2800" dirty="0"/>
              <a:t>ESAVALENTE: poliomielite, difterite, tetano, epatite B, pertosse, emofilo B</a:t>
            </a:r>
          </a:p>
          <a:p>
            <a:pPr marL="457200" indent="-457200">
              <a:spcAft>
                <a:spcPts val="1200"/>
              </a:spcAft>
              <a:buFont typeface="Arial" panose="020B0604020202020204" pitchFamily="34" charset="0"/>
              <a:buChar char="•"/>
            </a:pPr>
            <a:r>
              <a:rPr lang="it-IT" sz="2800" dirty="0"/>
              <a:t>TRIVALENTE MPR: morbillo, parotite, rosolia </a:t>
            </a:r>
          </a:p>
          <a:p>
            <a:pPr marL="457200" indent="-457200">
              <a:spcAft>
                <a:spcPts val="1200"/>
              </a:spcAft>
              <a:buFont typeface="Arial" panose="020B0604020202020204" pitchFamily="34" charset="0"/>
              <a:buChar char="•"/>
            </a:pPr>
            <a:r>
              <a:rPr lang="it-IT" sz="2800" dirty="0"/>
              <a:t>TETRAVALENTE MPRV: morbillo, parotite, rosolia, varicella, </a:t>
            </a:r>
          </a:p>
          <a:p>
            <a:pPr marL="457200" indent="-457200">
              <a:spcAft>
                <a:spcPts val="1200"/>
              </a:spcAft>
              <a:buFont typeface="Arial" panose="020B0604020202020204" pitchFamily="34" charset="0"/>
              <a:buChar char="•"/>
            </a:pPr>
            <a:r>
              <a:rPr lang="it-IT" sz="2800" dirty="0"/>
              <a:t>TETRAVALENTE IPV-</a:t>
            </a:r>
            <a:r>
              <a:rPr lang="it-IT" sz="2800" dirty="0" err="1"/>
              <a:t>DTPa</a:t>
            </a:r>
            <a:r>
              <a:rPr lang="it-IT" sz="2800" dirty="0"/>
              <a:t> o IPV-</a:t>
            </a:r>
            <a:r>
              <a:rPr lang="it-IT" sz="2800" dirty="0" err="1"/>
              <a:t>dTpa</a:t>
            </a:r>
            <a:r>
              <a:rPr lang="it-IT" sz="2800" dirty="0"/>
              <a:t>: poliomielite, difterite, tetano, pertosse </a:t>
            </a:r>
          </a:p>
          <a:p>
            <a:pPr marL="457200" indent="-457200">
              <a:spcAft>
                <a:spcPts val="1200"/>
              </a:spcAft>
              <a:buFont typeface="Arial" panose="020B0604020202020204" pitchFamily="34" charset="0"/>
              <a:buChar char="•"/>
            </a:pPr>
            <a:r>
              <a:rPr lang="it-IT" sz="2800" dirty="0"/>
              <a:t>TRIVALENTE </a:t>
            </a:r>
            <a:r>
              <a:rPr lang="it-IT" sz="2800" dirty="0" err="1"/>
              <a:t>dTpa</a:t>
            </a:r>
            <a:r>
              <a:rPr lang="it-IT" sz="2800" dirty="0"/>
              <a:t>: difterite, tetano, pertosse</a:t>
            </a:r>
          </a:p>
        </p:txBody>
      </p:sp>
      <p:sp>
        <p:nvSpPr>
          <p:cNvPr id="3" name="Titolo 1">
            <a:extLst>
              <a:ext uri="{FF2B5EF4-FFF2-40B4-BE49-F238E27FC236}">
                <a16:creationId xmlns:a16="http://schemas.microsoft.com/office/drawing/2014/main" id="{79514C11-FBAE-18C5-DF27-27C982D374F8}"/>
              </a:ext>
            </a:extLst>
          </p:cNvPr>
          <p:cNvSpPr txBox="1">
            <a:spLocks/>
          </p:cNvSpPr>
          <p:nvPr/>
        </p:nvSpPr>
        <p:spPr>
          <a:xfrm>
            <a:off x="494960" y="3475"/>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VACCINI COMBINATI</a:t>
            </a:r>
          </a:p>
        </p:txBody>
      </p:sp>
      <p:cxnSp>
        <p:nvCxnSpPr>
          <p:cNvPr id="4" name="Connettore diritto 3">
            <a:extLst>
              <a:ext uri="{FF2B5EF4-FFF2-40B4-BE49-F238E27FC236}">
                <a16:creationId xmlns:a16="http://schemas.microsoft.com/office/drawing/2014/main" id="{C3C0E7DA-B37F-FD96-973F-5D5ABBDCEB08}"/>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08FAD457-B957-108B-BEEE-D410CE5759F4}"/>
              </a:ext>
            </a:extLst>
          </p:cNvPr>
          <p:cNvPicPr>
            <a:picLocks noChangeAspect="1"/>
          </p:cNvPicPr>
          <p:nvPr/>
        </p:nvPicPr>
        <p:blipFill>
          <a:blip r:embed="rId2"/>
          <a:stretch>
            <a:fillRect/>
          </a:stretch>
        </p:blipFill>
        <p:spPr>
          <a:xfrm>
            <a:off x="294597" y="3620021"/>
            <a:ext cx="3658074" cy="3024000"/>
          </a:xfrm>
          <a:prstGeom prst="rect">
            <a:avLst/>
          </a:prstGeom>
        </p:spPr>
      </p:pic>
    </p:spTree>
    <p:extLst>
      <p:ext uri="{BB962C8B-B14F-4D97-AF65-F5344CB8AC3E}">
        <p14:creationId xmlns:p14="http://schemas.microsoft.com/office/powerpoint/2010/main" val="499283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331D2-65F9-2675-230C-8E6DE6A2A42D}"/>
              </a:ext>
            </a:extLst>
          </p:cNvPr>
          <p:cNvSpPr txBox="1">
            <a:spLocks/>
          </p:cNvSpPr>
          <p:nvPr/>
        </p:nvSpPr>
        <p:spPr>
          <a:xfrm>
            <a:off x="494960" y="3475"/>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MODALITA' DI SOMMINISTRAZIONE</a:t>
            </a:r>
          </a:p>
        </p:txBody>
      </p:sp>
      <p:cxnSp>
        <p:nvCxnSpPr>
          <p:cNvPr id="3" name="Connettore diritto 2">
            <a:extLst>
              <a:ext uri="{FF2B5EF4-FFF2-40B4-BE49-F238E27FC236}">
                <a16:creationId xmlns:a16="http://schemas.microsoft.com/office/drawing/2014/main" id="{36C17788-DF71-16B8-3591-AEF5B904E48F}"/>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AB19B5A1-B353-ECB8-1E19-46C22D3333A0}"/>
              </a:ext>
            </a:extLst>
          </p:cNvPr>
          <p:cNvPicPr>
            <a:picLocks noChangeAspect="1"/>
          </p:cNvPicPr>
          <p:nvPr/>
        </p:nvPicPr>
        <p:blipFill>
          <a:blip r:embed="rId2"/>
          <a:stretch>
            <a:fillRect/>
          </a:stretch>
        </p:blipFill>
        <p:spPr>
          <a:xfrm>
            <a:off x="6984060" y="953118"/>
            <a:ext cx="4980455" cy="2772000"/>
          </a:xfrm>
          <a:prstGeom prst="rect">
            <a:avLst/>
          </a:prstGeom>
        </p:spPr>
      </p:pic>
      <p:sp>
        <p:nvSpPr>
          <p:cNvPr id="7" name="CasellaDiTesto 6">
            <a:extLst>
              <a:ext uri="{FF2B5EF4-FFF2-40B4-BE49-F238E27FC236}">
                <a16:creationId xmlns:a16="http://schemas.microsoft.com/office/drawing/2014/main" id="{0BEF07A7-2DC8-D1C6-7428-0F82B8AF406B}"/>
              </a:ext>
            </a:extLst>
          </p:cNvPr>
          <p:cNvSpPr txBox="1"/>
          <p:nvPr/>
        </p:nvSpPr>
        <p:spPr>
          <a:xfrm>
            <a:off x="692554" y="1365929"/>
            <a:ext cx="6093912" cy="3600986"/>
          </a:xfrm>
          <a:prstGeom prst="rect">
            <a:avLst/>
          </a:prstGeom>
          <a:noFill/>
        </p:spPr>
        <p:txBody>
          <a:bodyPr wrap="square">
            <a:spAutoFit/>
          </a:bodyPr>
          <a:lstStyle/>
          <a:p>
            <a:pPr marL="342900" indent="-342900" algn="l">
              <a:spcAft>
                <a:spcPts val="1200"/>
              </a:spcAft>
              <a:buFont typeface="Arial" panose="020B0604020202020204" pitchFamily="34" charset="0"/>
              <a:buChar char="•"/>
            </a:pPr>
            <a:endParaRPr lang="it-IT" sz="2400" b="0" i="0" u="none" strike="noStrike" baseline="0" dirty="0">
              <a:solidFill>
                <a:srgbClr val="000000"/>
              </a:solidFill>
            </a:endParaRPr>
          </a:p>
          <a:p>
            <a:pPr marL="342900" indent="-342900">
              <a:spcAft>
                <a:spcPts val="1200"/>
              </a:spcAft>
              <a:buFont typeface="Arial" panose="020B0604020202020204" pitchFamily="34" charset="0"/>
              <a:buChar char="•"/>
            </a:pPr>
            <a:r>
              <a:rPr lang="it-IT" sz="2400" b="1" i="0" u="none" strike="noStrike" baseline="0" dirty="0"/>
              <a:t>PERCUTANEA </a:t>
            </a:r>
            <a:r>
              <a:rPr lang="it-IT" sz="2400" b="0" i="0" u="none" strike="noStrike" baseline="0" dirty="0"/>
              <a:t>vaccino antivaiolo</a:t>
            </a:r>
            <a:endParaRPr lang="it-IT" sz="2400" b="1" i="0" u="none" strike="noStrike" baseline="0" dirty="0"/>
          </a:p>
          <a:p>
            <a:pPr marL="342900" indent="-342900">
              <a:spcAft>
                <a:spcPts val="1200"/>
              </a:spcAft>
              <a:buFont typeface="Arial" panose="020B0604020202020204" pitchFamily="34" charset="0"/>
              <a:buChar char="•"/>
            </a:pPr>
            <a:r>
              <a:rPr lang="it-IT" sz="2400" b="1" dirty="0"/>
              <a:t>I</a:t>
            </a:r>
            <a:r>
              <a:rPr lang="it-IT" sz="2400" b="1" i="0" u="none" strike="noStrike" baseline="0" dirty="0"/>
              <a:t>NTRADERMICA </a:t>
            </a:r>
            <a:r>
              <a:rPr lang="it-IT" sz="2400" b="0" i="0" u="none" strike="noStrike" baseline="0" dirty="0"/>
              <a:t>anticolerico-antirabbico</a:t>
            </a:r>
            <a:endParaRPr lang="it-IT" sz="2400" b="1" i="0" u="none" strike="noStrike" baseline="0" dirty="0"/>
          </a:p>
          <a:p>
            <a:pPr marL="342900" indent="-342900">
              <a:spcAft>
                <a:spcPts val="1200"/>
              </a:spcAft>
              <a:buFont typeface="Arial" panose="020B0604020202020204" pitchFamily="34" charset="0"/>
              <a:buChar char="•"/>
            </a:pPr>
            <a:r>
              <a:rPr lang="it-IT" sz="2400" b="1" i="0" u="none" strike="noStrike" baseline="0" dirty="0"/>
              <a:t>SOTTOCUTANEA </a:t>
            </a:r>
            <a:r>
              <a:rPr lang="it-IT" sz="2400" b="0" i="0" u="none" strike="noStrike" baseline="0" dirty="0"/>
              <a:t>Morbillo-parotite-rosolia</a:t>
            </a:r>
            <a:endParaRPr lang="it-IT" sz="2400" b="1" i="0" u="none" strike="noStrike" baseline="0" dirty="0"/>
          </a:p>
          <a:p>
            <a:pPr marL="342900" indent="-342900">
              <a:spcAft>
                <a:spcPts val="1200"/>
              </a:spcAft>
              <a:buFont typeface="Arial" panose="020B0604020202020204" pitchFamily="34" charset="0"/>
              <a:buChar char="•"/>
            </a:pPr>
            <a:r>
              <a:rPr lang="it-IT" sz="2400" b="1" i="0" u="none" strike="noStrike" baseline="0" dirty="0"/>
              <a:t>INTRAMUSCOLARE </a:t>
            </a:r>
            <a:r>
              <a:rPr lang="it-IT" sz="2400" dirty="0"/>
              <a:t>esavalente</a:t>
            </a:r>
            <a:endParaRPr lang="it-IT" sz="2400" b="0" i="0" u="none" strike="noStrike" baseline="0" dirty="0"/>
          </a:p>
          <a:p>
            <a:pPr marL="342900" indent="-342900">
              <a:spcAft>
                <a:spcPts val="1200"/>
              </a:spcAft>
              <a:buFont typeface="Arial" panose="020B0604020202020204" pitchFamily="34" charset="0"/>
              <a:buChar char="•"/>
            </a:pPr>
            <a:r>
              <a:rPr lang="it-IT" sz="2400" b="1" i="0" u="none" strike="noStrike" baseline="0" dirty="0"/>
              <a:t>ORALE </a:t>
            </a:r>
            <a:r>
              <a:rPr lang="it-IT" sz="2400" dirty="0"/>
              <a:t>a</a:t>
            </a:r>
            <a:r>
              <a:rPr lang="it-IT" sz="2400" b="0" i="0" u="none" strike="noStrike" baseline="0" dirty="0"/>
              <a:t>ntipolio di Sabin</a:t>
            </a:r>
          </a:p>
          <a:p>
            <a:pPr marL="342900" indent="-342900">
              <a:spcAft>
                <a:spcPts val="1200"/>
              </a:spcAft>
              <a:buFont typeface="Arial" panose="020B0604020202020204" pitchFamily="34" charset="0"/>
              <a:buChar char="•"/>
            </a:pPr>
            <a:r>
              <a:rPr lang="it-IT" sz="2400" b="1" i="0" u="none" strike="noStrike" baseline="0" dirty="0"/>
              <a:t>NASALE </a:t>
            </a:r>
            <a:r>
              <a:rPr lang="it-IT" sz="2400" dirty="0"/>
              <a:t>influenza A e B</a:t>
            </a:r>
            <a:r>
              <a:rPr lang="it-IT" sz="2400" b="1" i="0" u="none" strike="noStrike" baseline="0" dirty="0"/>
              <a:t> </a:t>
            </a:r>
            <a:endParaRPr lang="it-IT" sz="2400" dirty="0"/>
          </a:p>
        </p:txBody>
      </p:sp>
    </p:spTree>
    <p:extLst>
      <p:ext uri="{BB962C8B-B14F-4D97-AF65-F5344CB8AC3E}">
        <p14:creationId xmlns:p14="http://schemas.microsoft.com/office/powerpoint/2010/main" val="205946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D16B28-E9AD-98DE-623A-9F32C4896BEE}"/>
              </a:ext>
            </a:extLst>
          </p:cNvPr>
          <p:cNvSpPr txBox="1">
            <a:spLocks/>
          </p:cNvSpPr>
          <p:nvPr/>
        </p:nvSpPr>
        <p:spPr>
          <a:xfrm>
            <a:off x="487680" y="0"/>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a:t>
            </a:r>
          </a:p>
        </p:txBody>
      </p:sp>
      <p:cxnSp>
        <p:nvCxnSpPr>
          <p:cNvPr id="5" name="Connettore diritto 4">
            <a:extLst>
              <a:ext uri="{FF2B5EF4-FFF2-40B4-BE49-F238E27FC236}">
                <a16:creationId xmlns:a16="http://schemas.microsoft.com/office/drawing/2014/main" id="{56E51BA4-776A-898A-A7DE-0AC0EA558791}"/>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C91C51AA-D6ED-18AB-7329-E210F8151669}"/>
              </a:ext>
            </a:extLst>
          </p:cNvPr>
          <p:cNvSpPr txBox="1"/>
          <p:nvPr/>
        </p:nvSpPr>
        <p:spPr>
          <a:xfrm>
            <a:off x="294084" y="1112481"/>
            <a:ext cx="6532601" cy="3877985"/>
          </a:xfrm>
          <a:prstGeom prst="rect">
            <a:avLst/>
          </a:prstGeom>
          <a:noFill/>
        </p:spPr>
        <p:txBody>
          <a:bodyPr wrap="square" rtlCol="0">
            <a:spAutoFit/>
          </a:bodyPr>
          <a:lstStyle/>
          <a:p>
            <a:pPr marL="342900" indent="-342900" algn="just">
              <a:spcAft>
                <a:spcPts val="1200"/>
              </a:spcAft>
              <a:buFont typeface="Arial" panose="020B0604020202020204" pitchFamily="34" charset="0"/>
              <a:buChar char="•"/>
            </a:pPr>
            <a:r>
              <a:rPr lang="it-IT" sz="2400" b="0" i="0" dirty="0">
                <a:effectLst/>
              </a:rPr>
              <a:t>Prevenzione malattia grazie ai vaccini</a:t>
            </a:r>
          </a:p>
          <a:p>
            <a:pPr marL="342900" indent="-342900" algn="just">
              <a:spcAft>
                <a:spcPts val="1200"/>
              </a:spcAft>
              <a:buFont typeface="Arial" panose="020B0604020202020204" pitchFamily="34" charset="0"/>
              <a:buChar char="•"/>
            </a:pPr>
            <a:r>
              <a:rPr lang="it-IT" sz="2400" b="0" i="0" dirty="0">
                <a:effectLst/>
              </a:rPr>
              <a:t>garanzia per la crescita e lo sviluppo del bambino.</a:t>
            </a:r>
          </a:p>
          <a:p>
            <a:pPr marL="342900" indent="-342900" algn="just">
              <a:spcAft>
                <a:spcPts val="1200"/>
              </a:spcAft>
              <a:buFont typeface="Arial" panose="020B0604020202020204" pitchFamily="34" charset="0"/>
              <a:buChar char="•"/>
            </a:pPr>
            <a:r>
              <a:rPr lang="it-IT" sz="2400" dirty="0"/>
              <a:t>R</a:t>
            </a:r>
            <a:r>
              <a:rPr lang="it-IT" sz="2400" b="0" i="0" dirty="0">
                <a:effectLst/>
              </a:rPr>
              <a:t>idurre diffusione della malattia stessa e/o le sue gravi conseguenze in termini di disabilità e morte.</a:t>
            </a:r>
            <a:endParaRPr lang="it-IT" sz="2400" dirty="0"/>
          </a:p>
          <a:p>
            <a:pPr marL="342900" indent="-342900" algn="just">
              <a:spcAft>
                <a:spcPts val="1200"/>
              </a:spcAft>
              <a:buFont typeface="Arial" panose="020B0604020202020204" pitchFamily="34" charset="0"/>
              <a:buChar char="•"/>
            </a:pPr>
            <a:r>
              <a:rPr lang="it-IT" sz="2400" b="0" i="0" dirty="0">
                <a:effectLst/>
              </a:rPr>
              <a:t>Le vaccinazioni vengono iniziate molto presto proprio per proteggere i bambini nei primi mesi di vita</a:t>
            </a:r>
          </a:p>
        </p:txBody>
      </p:sp>
      <p:pic>
        <p:nvPicPr>
          <p:cNvPr id="7" name="Immagine 6">
            <a:extLst>
              <a:ext uri="{FF2B5EF4-FFF2-40B4-BE49-F238E27FC236}">
                <a16:creationId xmlns:a16="http://schemas.microsoft.com/office/drawing/2014/main" id="{E9D49670-4692-9735-003C-B53694F77F16}"/>
              </a:ext>
            </a:extLst>
          </p:cNvPr>
          <p:cNvPicPr>
            <a:picLocks noChangeAspect="1"/>
          </p:cNvPicPr>
          <p:nvPr/>
        </p:nvPicPr>
        <p:blipFill>
          <a:blip r:embed="rId2"/>
          <a:stretch>
            <a:fillRect/>
          </a:stretch>
        </p:blipFill>
        <p:spPr>
          <a:xfrm>
            <a:off x="6995293" y="874487"/>
            <a:ext cx="4902623" cy="4140000"/>
          </a:xfrm>
          <a:prstGeom prst="rect">
            <a:avLst/>
          </a:prstGeom>
        </p:spPr>
      </p:pic>
      <p:sp>
        <p:nvSpPr>
          <p:cNvPr id="9" name="CasellaDiTesto 8">
            <a:extLst>
              <a:ext uri="{FF2B5EF4-FFF2-40B4-BE49-F238E27FC236}">
                <a16:creationId xmlns:a16="http://schemas.microsoft.com/office/drawing/2014/main" id="{B729636E-2B41-F204-6547-3A1B96EBB3C1}"/>
              </a:ext>
            </a:extLst>
          </p:cNvPr>
          <p:cNvSpPr txBox="1"/>
          <p:nvPr/>
        </p:nvSpPr>
        <p:spPr>
          <a:xfrm>
            <a:off x="294083" y="5112418"/>
            <a:ext cx="10215253" cy="1200329"/>
          </a:xfrm>
          <a:prstGeom prst="rect">
            <a:avLst/>
          </a:prstGeom>
          <a:noFill/>
        </p:spPr>
        <p:txBody>
          <a:bodyPr wrap="square">
            <a:spAutoFit/>
          </a:bodyPr>
          <a:lstStyle/>
          <a:p>
            <a:pPr marL="342900" indent="-342900" algn="just">
              <a:spcAft>
                <a:spcPts val="1200"/>
              </a:spcAft>
              <a:buFont typeface="Arial" panose="020B0604020202020204" pitchFamily="34" charset="0"/>
              <a:buChar char="•"/>
            </a:pPr>
            <a:r>
              <a:rPr lang="it-IT" sz="2400" dirty="0"/>
              <a:t>Il vaccino viene solitamente somministrato con una piccola iniezione nella parte anterolaterale della coscia nei lattanti (sotto i 2 anni) e nella parte alta del braccio (deltoide) nelle età successive.</a:t>
            </a:r>
          </a:p>
        </p:txBody>
      </p:sp>
    </p:spTree>
    <p:extLst>
      <p:ext uri="{BB962C8B-B14F-4D97-AF65-F5344CB8AC3E}">
        <p14:creationId xmlns:p14="http://schemas.microsoft.com/office/powerpoint/2010/main" val="510359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424518-374F-C61C-5814-0AF9769CAE64}"/>
              </a:ext>
            </a:extLst>
          </p:cNvPr>
          <p:cNvSpPr txBox="1">
            <a:spLocks/>
          </p:cNvSpPr>
          <p:nvPr/>
        </p:nvSpPr>
        <p:spPr>
          <a:xfrm>
            <a:off x="497840" y="0"/>
            <a:ext cx="98450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(CALENDARIO)</a:t>
            </a:r>
          </a:p>
        </p:txBody>
      </p:sp>
      <p:pic>
        <p:nvPicPr>
          <p:cNvPr id="5" name="Immagine 4">
            <a:extLst>
              <a:ext uri="{FF2B5EF4-FFF2-40B4-BE49-F238E27FC236}">
                <a16:creationId xmlns:a16="http://schemas.microsoft.com/office/drawing/2014/main" id="{92B58E35-E5B0-FECC-864F-66A75E8DA5B7}"/>
              </a:ext>
            </a:extLst>
          </p:cNvPr>
          <p:cNvPicPr>
            <a:picLocks noChangeAspect="1"/>
          </p:cNvPicPr>
          <p:nvPr/>
        </p:nvPicPr>
        <p:blipFill rotWithShape="1">
          <a:blip r:embed="rId2">
            <a:extLst>
              <a:ext uri="{28A0092B-C50C-407E-A947-70E740481C1C}">
                <a14:useLocalDpi xmlns:a14="http://schemas.microsoft.com/office/drawing/2010/main" val="0"/>
              </a:ext>
            </a:extLst>
          </a:blip>
          <a:srcRect t="16740" b="20000"/>
          <a:stretch/>
        </p:blipFill>
        <p:spPr>
          <a:xfrm>
            <a:off x="728980" y="711378"/>
            <a:ext cx="10371020" cy="4338320"/>
          </a:xfrm>
          <a:prstGeom prst="rect">
            <a:avLst/>
          </a:prstGeom>
        </p:spPr>
      </p:pic>
      <p:cxnSp>
        <p:nvCxnSpPr>
          <p:cNvPr id="7" name="Connettore diritto 6">
            <a:extLst>
              <a:ext uri="{FF2B5EF4-FFF2-40B4-BE49-F238E27FC236}">
                <a16:creationId xmlns:a16="http://schemas.microsoft.com/office/drawing/2014/main" id="{14477322-1C5E-2625-7184-9DD0C9D1C34F}"/>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98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a:extLst>
              <a:ext uri="{FF2B5EF4-FFF2-40B4-BE49-F238E27FC236}">
                <a16:creationId xmlns:a16="http://schemas.microsoft.com/office/drawing/2014/main" id="{3959B6E5-F14F-9D8A-E581-A05C47807DB5}"/>
              </a:ext>
            </a:extLst>
          </p:cNvPr>
          <p:cNvPicPr>
            <a:picLocks noChangeAspect="1"/>
          </p:cNvPicPr>
          <p:nvPr/>
        </p:nvPicPr>
        <p:blipFill>
          <a:blip r:embed="rId2"/>
          <a:stretch>
            <a:fillRect/>
          </a:stretch>
        </p:blipFill>
        <p:spPr>
          <a:xfrm>
            <a:off x="48658" y="642173"/>
            <a:ext cx="1201016" cy="1280271"/>
          </a:xfrm>
          <a:prstGeom prst="rect">
            <a:avLst/>
          </a:prstGeom>
        </p:spPr>
      </p:pic>
      <p:pic>
        <p:nvPicPr>
          <p:cNvPr id="25" name="Immagine 24">
            <a:extLst>
              <a:ext uri="{FF2B5EF4-FFF2-40B4-BE49-F238E27FC236}">
                <a16:creationId xmlns:a16="http://schemas.microsoft.com/office/drawing/2014/main" id="{0B254794-465F-52DE-5AE8-2945118169A8}"/>
              </a:ext>
            </a:extLst>
          </p:cNvPr>
          <p:cNvPicPr>
            <a:picLocks noChangeAspect="1"/>
          </p:cNvPicPr>
          <p:nvPr/>
        </p:nvPicPr>
        <p:blipFill>
          <a:blip r:embed="rId3"/>
          <a:stretch>
            <a:fillRect/>
          </a:stretch>
        </p:blipFill>
        <p:spPr>
          <a:xfrm>
            <a:off x="6166541" y="5460961"/>
            <a:ext cx="1024217" cy="1341236"/>
          </a:xfrm>
          <a:prstGeom prst="rect">
            <a:avLst/>
          </a:prstGeom>
        </p:spPr>
      </p:pic>
      <p:pic>
        <p:nvPicPr>
          <p:cNvPr id="23" name="Immagine 22">
            <a:extLst>
              <a:ext uri="{FF2B5EF4-FFF2-40B4-BE49-F238E27FC236}">
                <a16:creationId xmlns:a16="http://schemas.microsoft.com/office/drawing/2014/main" id="{6D950C9C-634F-3CA3-E984-9F9775B9A882}"/>
              </a:ext>
            </a:extLst>
          </p:cNvPr>
          <p:cNvPicPr>
            <a:picLocks noChangeAspect="1"/>
          </p:cNvPicPr>
          <p:nvPr/>
        </p:nvPicPr>
        <p:blipFill>
          <a:blip r:embed="rId4"/>
          <a:stretch>
            <a:fillRect/>
          </a:stretch>
        </p:blipFill>
        <p:spPr>
          <a:xfrm>
            <a:off x="5086503" y="2064215"/>
            <a:ext cx="1109568" cy="1329043"/>
          </a:xfrm>
          <a:prstGeom prst="rect">
            <a:avLst/>
          </a:prstGeom>
        </p:spPr>
      </p:pic>
      <p:sp>
        <p:nvSpPr>
          <p:cNvPr id="4" name="Titolo 1">
            <a:extLst>
              <a:ext uri="{FF2B5EF4-FFF2-40B4-BE49-F238E27FC236}">
                <a16:creationId xmlns:a16="http://schemas.microsoft.com/office/drawing/2014/main" id="{F1254D16-83A7-4EA7-F7DE-A4C81D42F8E0}"/>
              </a:ext>
            </a:extLst>
          </p:cNvPr>
          <p:cNvSpPr txBox="1">
            <a:spLocks/>
          </p:cNvSpPr>
          <p:nvPr/>
        </p:nvSpPr>
        <p:spPr>
          <a:xfrm>
            <a:off x="487680" y="0"/>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(PERCHE')</a:t>
            </a:r>
          </a:p>
        </p:txBody>
      </p:sp>
      <p:cxnSp>
        <p:nvCxnSpPr>
          <p:cNvPr id="7" name="Connettore diritto 6">
            <a:extLst>
              <a:ext uri="{FF2B5EF4-FFF2-40B4-BE49-F238E27FC236}">
                <a16:creationId xmlns:a16="http://schemas.microsoft.com/office/drawing/2014/main" id="{ACBC291E-2BEC-D8DF-293D-BD4C44F9083B}"/>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AFFEA8EA-9683-054C-AB4A-3FDCD1AE039C}"/>
              </a:ext>
            </a:extLst>
          </p:cNvPr>
          <p:cNvSpPr txBox="1"/>
          <p:nvPr/>
        </p:nvSpPr>
        <p:spPr>
          <a:xfrm rot="21341446">
            <a:off x="601248" y="1077974"/>
            <a:ext cx="6588690" cy="1200329"/>
          </a:xfrm>
          <a:prstGeom prst="rect">
            <a:avLst/>
          </a:prstGeom>
          <a:noFill/>
          <a:ln w="38100" cap="rnd">
            <a:solidFill>
              <a:srgbClr val="0000FF"/>
            </a:solidFill>
          </a:ln>
        </p:spPr>
        <p:txBody>
          <a:bodyPr wrap="square">
            <a:spAutoFit/>
          </a:bodyPr>
          <a:lstStyle/>
          <a:p>
            <a:pPr algn="just"/>
            <a:r>
              <a:rPr lang="it-IT" sz="2400" b="1" i="0" dirty="0">
                <a:effectLst/>
              </a:rPr>
              <a:t>Difterite</a:t>
            </a:r>
            <a:r>
              <a:rPr lang="it-IT" sz="2400" b="0" i="0" dirty="0">
                <a:effectLst/>
              </a:rPr>
              <a:t>: aritmie, con rischio di arresto cardiaco, miocardite, insufficienza cardiaca progressiva; mortalità elevata.</a:t>
            </a:r>
            <a:endParaRPr lang="it-IT" sz="2400" dirty="0"/>
          </a:p>
        </p:txBody>
      </p:sp>
      <p:sp>
        <p:nvSpPr>
          <p:cNvPr id="11" name="CasellaDiTesto 10">
            <a:extLst>
              <a:ext uri="{FF2B5EF4-FFF2-40B4-BE49-F238E27FC236}">
                <a16:creationId xmlns:a16="http://schemas.microsoft.com/office/drawing/2014/main" id="{A043F1E9-4603-1B91-FAEB-26A95FDFAA7F}"/>
              </a:ext>
            </a:extLst>
          </p:cNvPr>
          <p:cNvSpPr txBox="1"/>
          <p:nvPr/>
        </p:nvSpPr>
        <p:spPr>
          <a:xfrm rot="630734">
            <a:off x="7533213" y="1318212"/>
            <a:ext cx="3589124" cy="1938992"/>
          </a:xfrm>
          <a:prstGeom prst="rect">
            <a:avLst/>
          </a:prstGeom>
          <a:noFill/>
          <a:ln w="38100" cap="rnd">
            <a:solidFill>
              <a:srgbClr val="00B050"/>
            </a:solidFill>
          </a:ln>
        </p:spPr>
        <p:txBody>
          <a:bodyPr wrap="square">
            <a:spAutoFit/>
          </a:bodyPr>
          <a:lstStyle/>
          <a:p>
            <a:pPr algn="just"/>
            <a:r>
              <a:rPr lang="it-IT" sz="2400" b="1" i="0" dirty="0">
                <a:effectLst/>
              </a:rPr>
              <a:t>Pertosse</a:t>
            </a:r>
            <a:r>
              <a:rPr lang="it-IT" sz="2400" b="0" i="0" dirty="0">
                <a:effectLst/>
              </a:rPr>
              <a:t>: </a:t>
            </a:r>
            <a:r>
              <a:rPr lang="it-IT" sz="2400" dirty="0"/>
              <a:t>n</a:t>
            </a:r>
            <a:r>
              <a:rPr lang="it-IT" sz="2400" b="0" i="0" dirty="0">
                <a:effectLst/>
              </a:rPr>
              <a:t>el neonato e nei bambini al di sotto di 1 anno, la pertosse può essere molto grave, addirittura mortale.</a:t>
            </a:r>
            <a:endParaRPr lang="it-IT" sz="2400" dirty="0"/>
          </a:p>
        </p:txBody>
      </p:sp>
      <p:sp>
        <p:nvSpPr>
          <p:cNvPr id="15" name="CasellaDiTesto 14">
            <a:extLst>
              <a:ext uri="{FF2B5EF4-FFF2-40B4-BE49-F238E27FC236}">
                <a16:creationId xmlns:a16="http://schemas.microsoft.com/office/drawing/2014/main" id="{98B0FEC5-D798-2318-E7E8-955FD0521962}"/>
              </a:ext>
            </a:extLst>
          </p:cNvPr>
          <p:cNvSpPr txBox="1"/>
          <p:nvPr/>
        </p:nvSpPr>
        <p:spPr>
          <a:xfrm rot="613733">
            <a:off x="480000" y="3011013"/>
            <a:ext cx="6093912" cy="1200329"/>
          </a:xfrm>
          <a:prstGeom prst="rect">
            <a:avLst/>
          </a:prstGeom>
          <a:solidFill>
            <a:schemeClr val="bg1"/>
          </a:solidFill>
          <a:ln w="38100" cap="rnd">
            <a:solidFill>
              <a:srgbClr val="FF00FF"/>
            </a:solidFill>
          </a:ln>
        </p:spPr>
        <p:txBody>
          <a:bodyPr wrap="square">
            <a:spAutoFit/>
          </a:bodyPr>
          <a:lstStyle/>
          <a:p>
            <a:pPr algn="just"/>
            <a:r>
              <a:rPr lang="it-IT" sz="2400" b="1" i="0" dirty="0">
                <a:effectLst/>
              </a:rPr>
              <a:t>Poliomielite</a:t>
            </a:r>
            <a:r>
              <a:rPr lang="it-IT" sz="2400" b="0" i="0" dirty="0">
                <a:effectLst/>
              </a:rPr>
              <a:t>: paralisi flaccida permanente in 1 ogni 100-200 infettati; decessi in 5-15 ogni 100 casi di malattia acuta paralitica</a:t>
            </a:r>
          </a:p>
        </p:txBody>
      </p:sp>
      <p:sp>
        <p:nvSpPr>
          <p:cNvPr id="21" name="CasellaDiTesto 20">
            <a:extLst>
              <a:ext uri="{FF2B5EF4-FFF2-40B4-BE49-F238E27FC236}">
                <a16:creationId xmlns:a16="http://schemas.microsoft.com/office/drawing/2014/main" id="{F72BAAD9-0117-78B2-D5C2-0A1677904562}"/>
              </a:ext>
            </a:extLst>
          </p:cNvPr>
          <p:cNvSpPr txBox="1"/>
          <p:nvPr/>
        </p:nvSpPr>
        <p:spPr>
          <a:xfrm>
            <a:off x="7107229" y="5220526"/>
            <a:ext cx="4916258" cy="1569660"/>
          </a:xfrm>
          <a:prstGeom prst="rect">
            <a:avLst/>
          </a:prstGeom>
          <a:solidFill>
            <a:schemeClr val="bg1"/>
          </a:solidFill>
          <a:ln w="38100" cap="rnd">
            <a:solidFill>
              <a:srgbClr val="FFC000"/>
            </a:solidFill>
          </a:ln>
        </p:spPr>
        <p:txBody>
          <a:bodyPr wrap="square">
            <a:spAutoFit/>
          </a:bodyPr>
          <a:lstStyle/>
          <a:p>
            <a:pPr algn="just"/>
            <a:r>
              <a:rPr lang="it-IT" sz="2400" b="1" dirty="0"/>
              <a:t>HPV</a:t>
            </a:r>
            <a:r>
              <a:rPr lang="it-IT" sz="2400" dirty="0"/>
              <a:t>: nel 10% dei casi diventa persistente e in questi casi può provocare degenerazione cellulare e progressione tumorale.</a:t>
            </a:r>
          </a:p>
        </p:txBody>
      </p:sp>
      <p:sp>
        <p:nvSpPr>
          <p:cNvPr id="9" name="CasellaDiTesto 8">
            <a:extLst>
              <a:ext uri="{FF2B5EF4-FFF2-40B4-BE49-F238E27FC236}">
                <a16:creationId xmlns:a16="http://schemas.microsoft.com/office/drawing/2014/main" id="{00835F57-8E63-64AE-FABD-6BE84664A1CA}"/>
              </a:ext>
            </a:extLst>
          </p:cNvPr>
          <p:cNvSpPr txBox="1"/>
          <p:nvPr/>
        </p:nvSpPr>
        <p:spPr>
          <a:xfrm rot="20819735">
            <a:off x="6943550" y="3513309"/>
            <a:ext cx="4768450" cy="1200329"/>
          </a:xfrm>
          <a:prstGeom prst="rect">
            <a:avLst/>
          </a:prstGeom>
          <a:solidFill>
            <a:schemeClr val="bg1"/>
          </a:solidFill>
          <a:ln w="38100" cap="rnd">
            <a:solidFill>
              <a:srgbClr val="A86ED4"/>
            </a:solidFill>
          </a:ln>
        </p:spPr>
        <p:txBody>
          <a:bodyPr wrap="square">
            <a:spAutoFit/>
          </a:bodyPr>
          <a:lstStyle/>
          <a:p>
            <a:pPr algn="just"/>
            <a:r>
              <a:rPr lang="it-IT" sz="2400" b="1" i="0" dirty="0">
                <a:effectLst/>
              </a:rPr>
              <a:t>Parotite</a:t>
            </a:r>
            <a:r>
              <a:rPr lang="it-IT" sz="2400" b="0" i="0" dirty="0">
                <a:effectLst/>
              </a:rPr>
              <a:t>: 1 caso su 10000: danni all’udito. Adulti: orchite con conseguente sterilità.</a:t>
            </a:r>
          </a:p>
        </p:txBody>
      </p:sp>
      <p:sp>
        <p:nvSpPr>
          <p:cNvPr id="17" name="CasellaDiTesto 16">
            <a:extLst>
              <a:ext uri="{FF2B5EF4-FFF2-40B4-BE49-F238E27FC236}">
                <a16:creationId xmlns:a16="http://schemas.microsoft.com/office/drawing/2014/main" id="{E38A9AFE-7727-12E0-CCEF-166B6C098F1F}"/>
              </a:ext>
            </a:extLst>
          </p:cNvPr>
          <p:cNvSpPr txBox="1"/>
          <p:nvPr/>
        </p:nvSpPr>
        <p:spPr>
          <a:xfrm>
            <a:off x="131106" y="4359893"/>
            <a:ext cx="6118964" cy="1938992"/>
          </a:xfrm>
          <a:prstGeom prst="rect">
            <a:avLst/>
          </a:prstGeom>
          <a:solidFill>
            <a:schemeClr val="bg1"/>
          </a:solidFill>
          <a:ln w="38100" cap="rnd">
            <a:solidFill>
              <a:srgbClr val="FF0000"/>
            </a:solidFill>
          </a:ln>
        </p:spPr>
        <p:txBody>
          <a:bodyPr wrap="square">
            <a:spAutoFit/>
          </a:bodyPr>
          <a:lstStyle/>
          <a:p>
            <a:pPr algn="just"/>
            <a:r>
              <a:rPr lang="it-IT" sz="2400" b="1" i="0" dirty="0">
                <a:effectLst/>
              </a:rPr>
              <a:t>Rosolia</a:t>
            </a:r>
            <a:r>
              <a:rPr lang="it-IT" sz="2400" b="0" i="0" dirty="0">
                <a:effectLst/>
              </a:rPr>
              <a:t>: rischio di aborto spontaneo, morte intrauterina del feto o malformazioni gravi (</a:t>
            </a:r>
            <a:r>
              <a:rPr lang="it-IT" sz="2400" dirty="0"/>
              <a:t>di</a:t>
            </a:r>
            <a:r>
              <a:rPr lang="it-IT" sz="2400" b="0" i="0" dirty="0">
                <a:effectLst/>
              </a:rPr>
              <a:t>fetti della vista, sordità, malformazioni cardiache, ritardo mentale, nonché danni epatici e splenici.)</a:t>
            </a:r>
            <a:endParaRPr lang="it-IT" sz="2400" dirty="0"/>
          </a:p>
        </p:txBody>
      </p:sp>
      <p:pic>
        <p:nvPicPr>
          <p:cNvPr id="24" name="Immagine 23">
            <a:extLst>
              <a:ext uri="{FF2B5EF4-FFF2-40B4-BE49-F238E27FC236}">
                <a16:creationId xmlns:a16="http://schemas.microsoft.com/office/drawing/2014/main" id="{4FCB5AC4-0033-4BDA-540B-D346D127E200}"/>
              </a:ext>
            </a:extLst>
          </p:cNvPr>
          <p:cNvPicPr>
            <a:picLocks noChangeAspect="1"/>
          </p:cNvPicPr>
          <p:nvPr/>
        </p:nvPicPr>
        <p:blipFill>
          <a:blip r:embed="rId5"/>
          <a:stretch>
            <a:fillRect/>
          </a:stretch>
        </p:blipFill>
        <p:spPr>
          <a:xfrm>
            <a:off x="10805966" y="379617"/>
            <a:ext cx="1164437" cy="1140051"/>
          </a:xfrm>
          <a:prstGeom prst="rect">
            <a:avLst/>
          </a:prstGeom>
        </p:spPr>
      </p:pic>
    </p:spTree>
    <p:extLst>
      <p:ext uri="{BB962C8B-B14F-4D97-AF65-F5344CB8AC3E}">
        <p14:creationId xmlns:p14="http://schemas.microsoft.com/office/powerpoint/2010/main" val="341277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F1457086-EEAC-5931-97B2-5F500C95D9B2}"/>
              </a:ext>
            </a:extLst>
          </p:cNvPr>
          <p:cNvPicPr>
            <a:picLocks noChangeAspect="1"/>
          </p:cNvPicPr>
          <p:nvPr/>
        </p:nvPicPr>
        <p:blipFill>
          <a:blip r:embed="rId2"/>
          <a:stretch>
            <a:fillRect/>
          </a:stretch>
        </p:blipFill>
        <p:spPr>
          <a:xfrm>
            <a:off x="7405179" y="2234270"/>
            <a:ext cx="1036410" cy="1322947"/>
          </a:xfrm>
          <a:prstGeom prst="rect">
            <a:avLst/>
          </a:prstGeom>
        </p:spPr>
      </p:pic>
      <p:pic>
        <p:nvPicPr>
          <p:cNvPr id="23" name="Immagine 22">
            <a:extLst>
              <a:ext uri="{FF2B5EF4-FFF2-40B4-BE49-F238E27FC236}">
                <a16:creationId xmlns:a16="http://schemas.microsoft.com/office/drawing/2014/main" id="{CB892BA9-004B-9618-4023-9BC710F64FA3}"/>
              </a:ext>
            </a:extLst>
          </p:cNvPr>
          <p:cNvPicPr>
            <a:picLocks noChangeAspect="1"/>
          </p:cNvPicPr>
          <p:nvPr/>
        </p:nvPicPr>
        <p:blipFill>
          <a:blip r:embed="rId3"/>
          <a:stretch>
            <a:fillRect/>
          </a:stretch>
        </p:blipFill>
        <p:spPr>
          <a:xfrm>
            <a:off x="1070499" y="4007821"/>
            <a:ext cx="1024217" cy="1213209"/>
          </a:xfrm>
          <a:prstGeom prst="rect">
            <a:avLst/>
          </a:prstGeom>
        </p:spPr>
      </p:pic>
      <p:sp>
        <p:nvSpPr>
          <p:cNvPr id="9" name="CasellaDiTesto 8">
            <a:extLst>
              <a:ext uri="{FF2B5EF4-FFF2-40B4-BE49-F238E27FC236}">
                <a16:creationId xmlns:a16="http://schemas.microsoft.com/office/drawing/2014/main" id="{5909B38C-12E6-19E9-25F4-AF8FE91D996F}"/>
              </a:ext>
            </a:extLst>
          </p:cNvPr>
          <p:cNvSpPr txBox="1"/>
          <p:nvPr/>
        </p:nvSpPr>
        <p:spPr>
          <a:xfrm rot="21350179">
            <a:off x="392318" y="989929"/>
            <a:ext cx="6093912" cy="1569660"/>
          </a:xfrm>
          <a:prstGeom prst="rect">
            <a:avLst/>
          </a:prstGeom>
          <a:noFill/>
          <a:ln w="38100" cap="rnd">
            <a:solidFill>
              <a:srgbClr val="FF0000"/>
            </a:solidFill>
            <a:rou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it-IT" sz="2400" b="1" dirty="0"/>
              <a:t>Tetano</a:t>
            </a:r>
            <a:r>
              <a:rPr lang="it-IT" sz="2400" dirty="0"/>
              <a:t>: lunghi ricoveri in rianimazione, e in circa 4 casi su 10 può provocare la morte. Dolore acuto e </a:t>
            </a:r>
            <a:r>
              <a:rPr lang="it-IT" sz="2400" b="0" i="0" dirty="0">
                <a:effectLst/>
              </a:rPr>
              <a:t>difficoltà di deglutizione, rigidità dei muscoli addominali. </a:t>
            </a:r>
            <a:endParaRPr lang="it-IT" sz="2400" dirty="0"/>
          </a:p>
        </p:txBody>
      </p:sp>
      <p:sp>
        <p:nvSpPr>
          <p:cNvPr id="4" name="Titolo 1">
            <a:extLst>
              <a:ext uri="{FF2B5EF4-FFF2-40B4-BE49-F238E27FC236}">
                <a16:creationId xmlns:a16="http://schemas.microsoft.com/office/drawing/2014/main" id="{F1254D16-83A7-4EA7-F7DE-A4C81D42F8E0}"/>
              </a:ext>
            </a:extLst>
          </p:cNvPr>
          <p:cNvSpPr txBox="1">
            <a:spLocks/>
          </p:cNvSpPr>
          <p:nvPr/>
        </p:nvSpPr>
        <p:spPr>
          <a:xfrm>
            <a:off x="487680" y="0"/>
            <a:ext cx="914400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(PERCHE')</a:t>
            </a:r>
          </a:p>
        </p:txBody>
      </p:sp>
      <p:cxnSp>
        <p:nvCxnSpPr>
          <p:cNvPr id="7" name="Connettore diritto 6">
            <a:extLst>
              <a:ext uri="{FF2B5EF4-FFF2-40B4-BE49-F238E27FC236}">
                <a16:creationId xmlns:a16="http://schemas.microsoft.com/office/drawing/2014/main" id="{ACBC291E-2BEC-D8DF-293D-BD4C44F9083B}"/>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3CE33864-2D1D-4FB7-5D5D-6AA30CF1A77F}"/>
              </a:ext>
            </a:extLst>
          </p:cNvPr>
          <p:cNvSpPr txBox="1"/>
          <p:nvPr/>
        </p:nvSpPr>
        <p:spPr>
          <a:xfrm rot="343743">
            <a:off x="116829" y="5324561"/>
            <a:ext cx="6093912" cy="1200329"/>
          </a:xfrm>
          <a:prstGeom prst="rect">
            <a:avLst/>
          </a:prstGeom>
          <a:noFill/>
          <a:ln w="38100" cap="rnd">
            <a:solidFill>
              <a:srgbClr val="FF00FF"/>
            </a:solidFill>
          </a:ln>
        </p:spPr>
        <p:txBody>
          <a:bodyPr wrap="square">
            <a:spAutoFit/>
          </a:bodyPr>
          <a:lstStyle/>
          <a:p>
            <a:pPr algn="just"/>
            <a:r>
              <a:rPr lang="it-IT" sz="2400" b="1" i="0" dirty="0">
                <a:effectLst/>
              </a:rPr>
              <a:t>Varicella</a:t>
            </a:r>
            <a:r>
              <a:rPr lang="it-IT" sz="2400" b="0" i="0" dirty="0">
                <a:effectLst/>
              </a:rPr>
              <a:t>: </a:t>
            </a:r>
            <a:r>
              <a:rPr lang="it-IT" sz="2400" dirty="0"/>
              <a:t>decorso peggiore </a:t>
            </a:r>
            <a:r>
              <a:rPr lang="it-IT" sz="2400" b="0" i="0" dirty="0">
                <a:effectLst/>
              </a:rPr>
              <a:t>nell’adolescente e nell’adulto</a:t>
            </a:r>
            <a:r>
              <a:rPr lang="it-IT" sz="2400" dirty="0"/>
              <a:t>, varicella del neonato, la cui mortalità può arrivare fino al 30%.</a:t>
            </a:r>
          </a:p>
        </p:txBody>
      </p:sp>
      <p:sp>
        <p:nvSpPr>
          <p:cNvPr id="12" name="CasellaDiTesto 11">
            <a:extLst>
              <a:ext uri="{FF2B5EF4-FFF2-40B4-BE49-F238E27FC236}">
                <a16:creationId xmlns:a16="http://schemas.microsoft.com/office/drawing/2014/main" id="{E4052B57-F3C1-1670-B199-70E106891CD9}"/>
              </a:ext>
            </a:extLst>
          </p:cNvPr>
          <p:cNvSpPr txBox="1"/>
          <p:nvPr/>
        </p:nvSpPr>
        <p:spPr>
          <a:xfrm rot="20472617">
            <a:off x="512732" y="2703701"/>
            <a:ext cx="4597052" cy="830997"/>
          </a:xfrm>
          <a:prstGeom prst="rect">
            <a:avLst/>
          </a:prstGeom>
          <a:solidFill>
            <a:schemeClr val="bg1"/>
          </a:solidFill>
          <a:ln w="38100" cap="rnd">
            <a:solidFill>
              <a:srgbClr val="0070C0"/>
            </a:solidFill>
          </a:ln>
        </p:spPr>
        <p:txBody>
          <a:bodyPr wrap="square" rtlCol="0">
            <a:spAutoFit/>
          </a:bodyPr>
          <a:lstStyle/>
          <a:p>
            <a:pPr algn="just"/>
            <a:r>
              <a:rPr lang="it-IT" sz="2400" b="1" dirty="0"/>
              <a:t>Epatite</a:t>
            </a:r>
            <a:r>
              <a:rPr lang="it-IT" sz="2400" dirty="0"/>
              <a:t> </a:t>
            </a:r>
            <a:r>
              <a:rPr lang="it-IT" sz="2400" b="1" dirty="0"/>
              <a:t>B</a:t>
            </a:r>
            <a:r>
              <a:rPr lang="it-IT" sz="2400" dirty="0"/>
              <a:t>: effetti a distanza, cirrosi e cancro</a:t>
            </a:r>
          </a:p>
        </p:txBody>
      </p:sp>
      <p:sp>
        <p:nvSpPr>
          <p:cNvPr id="17" name="CasellaDiTesto 16">
            <a:extLst>
              <a:ext uri="{FF2B5EF4-FFF2-40B4-BE49-F238E27FC236}">
                <a16:creationId xmlns:a16="http://schemas.microsoft.com/office/drawing/2014/main" id="{2208F094-6AF5-3213-941C-2D08D997DA3E}"/>
              </a:ext>
            </a:extLst>
          </p:cNvPr>
          <p:cNvSpPr txBox="1"/>
          <p:nvPr/>
        </p:nvSpPr>
        <p:spPr>
          <a:xfrm>
            <a:off x="2152401" y="3282038"/>
            <a:ext cx="6093912" cy="1938992"/>
          </a:xfrm>
          <a:prstGeom prst="rect">
            <a:avLst/>
          </a:prstGeom>
          <a:solidFill>
            <a:schemeClr val="bg1"/>
          </a:solidFill>
          <a:ln w="38100" cap="rnd">
            <a:solidFill>
              <a:srgbClr val="FF9900"/>
            </a:solidFill>
          </a:ln>
        </p:spPr>
        <p:txBody>
          <a:bodyPr wrap="square">
            <a:spAutoFit/>
          </a:bodyPr>
          <a:lstStyle/>
          <a:p>
            <a:pPr algn="just"/>
            <a:r>
              <a:rPr lang="it-IT" sz="2400" b="1" dirty="0"/>
              <a:t>Meningococco</a:t>
            </a:r>
            <a:r>
              <a:rPr lang="it-IT" sz="2400" dirty="0"/>
              <a:t>: meningiti o sepsi, amputazioni di arti o segmenti di arti, malattie del sistema nervoso (paralisi, convulsioni o ictus), sordità, disturbi della sfera psico-affettiva e ritardo mentale.</a:t>
            </a:r>
          </a:p>
        </p:txBody>
      </p:sp>
      <p:sp>
        <p:nvSpPr>
          <p:cNvPr id="13" name="CasellaDiTesto 12">
            <a:extLst>
              <a:ext uri="{FF2B5EF4-FFF2-40B4-BE49-F238E27FC236}">
                <a16:creationId xmlns:a16="http://schemas.microsoft.com/office/drawing/2014/main" id="{C6BD9CA4-A8D8-22C6-B1A0-4E02992E3ADC}"/>
              </a:ext>
            </a:extLst>
          </p:cNvPr>
          <p:cNvSpPr txBox="1"/>
          <p:nvPr/>
        </p:nvSpPr>
        <p:spPr>
          <a:xfrm rot="20523174">
            <a:off x="6582275" y="1245524"/>
            <a:ext cx="3307036" cy="830997"/>
          </a:xfrm>
          <a:prstGeom prst="rect">
            <a:avLst/>
          </a:prstGeom>
          <a:solidFill>
            <a:schemeClr val="bg1"/>
          </a:solidFill>
          <a:ln w="38100" cap="rnd">
            <a:solidFill>
              <a:srgbClr val="00B050"/>
            </a:solidFill>
            <a:round/>
          </a:ln>
        </p:spPr>
        <p:txBody>
          <a:bodyPr wrap="square" rtlCol="0">
            <a:spAutoFit/>
          </a:bodyPr>
          <a:lstStyle/>
          <a:p>
            <a:pPr algn="just"/>
            <a:r>
              <a:rPr lang="it-IT" sz="2400" b="1" dirty="0"/>
              <a:t>Emofilo</a:t>
            </a:r>
            <a:r>
              <a:rPr lang="it-IT" sz="2400" dirty="0"/>
              <a:t> </a:t>
            </a:r>
            <a:r>
              <a:rPr lang="it-IT" sz="2400" b="1" dirty="0"/>
              <a:t>B</a:t>
            </a:r>
            <a:r>
              <a:rPr lang="it-IT" sz="2400" dirty="0"/>
              <a:t>: meningite, </a:t>
            </a:r>
            <a:r>
              <a:rPr lang="it-IT" sz="2400" dirty="0" err="1"/>
              <a:t>epiglottidite</a:t>
            </a:r>
            <a:endParaRPr lang="it-IT" sz="2400" dirty="0"/>
          </a:p>
        </p:txBody>
      </p:sp>
      <p:sp>
        <p:nvSpPr>
          <p:cNvPr id="20" name="CasellaDiTesto 19">
            <a:extLst>
              <a:ext uri="{FF2B5EF4-FFF2-40B4-BE49-F238E27FC236}">
                <a16:creationId xmlns:a16="http://schemas.microsoft.com/office/drawing/2014/main" id="{CEDC74D9-3256-36BD-1E14-8FCB3975559D}"/>
              </a:ext>
            </a:extLst>
          </p:cNvPr>
          <p:cNvSpPr txBox="1"/>
          <p:nvPr/>
        </p:nvSpPr>
        <p:spPr>
          <a:xfrm>
            <a:off x="8441589" y="2139098"/>
            <a:ext cx="3559787" cy="1569660"/>
          </a:xfrm>
          <a:prstGeom prst="rect">
            <a:avLst/>
          </a:prstGeom>
          <a:noFill/>
          <a:ln w="38100" cap="rnd">
            <a:solidFill>
              <a:srgbClr val="0000FF"/>
            </a:solidFill>
          </a:ln>
        </p:spPr>
        <p:txBody>
          <a:bodyPr wrap="square">
            <a:spAutoFit/>
          </a:bodyPr>
          <a:lstStyle/>
          <a:p>
            <a:pPr algn="just"/>
            <a:r>
              <a:rPr lang="it-IT" sz="2400" b="1" i="0" dirty="0">
                <a:effectLst/>
              </a:rPr>
              <a:t>Morbillo</a:t>
            </a:r>
            <a:r>
              <a:rPr lang="it-IT" sz="2400" b="0" i="0" dirty="0">
                <a:effectLst/>
              </a:rPr>
              <a:t>: polmonite o encefaliti, 30 - 100 morti ogni 100.000 persone colpite</a:t>
            </a:r>
            <a:endParaRPr lang="it-IT" sz="2400" dirty="0"/>
          </a:p>
        </p:txBody>
      </p:sp>
      <p:sp>
        <p:nvSpPr>
          <p:cNvPr id="19" name="CasellaDiTesto 18">
            <a:extLst>
              <a:ext uri="{FF2B5EF4-FFF2-40B4-BE49-F238E27FC236}">
                <a16:creationId xmlns:a16="http://schemas.microsoft.com/office/drawing/2014/main" id="{54419F4E-4888-F93D-341F-A9A9A865287C}"/>
              </a:ext>
            </a:extLst>
          </p:cNvPr>
          <p:cNvSpPr txBox="1"/>
          <p:nvPr/>
        </p:nvSpPr>
        <p:spPr>
          <a:xfrm rot="20063075">
            <a:off x="6498414" y="4778054"/>
            <a:ext cx="4103591" cy="1200329"/>
          </a:xfrm>
          <a:prstGeom prst="rect">
            <a:avLst/>
          </a:prstGeom>
          <a:solidFill>
            <a:schemeClr val="bg1"/>
          </a:solidFill>
          <a:ln w="38100" cap="rnd">
            <a:solidFill>
              <a:srgbClr val="00FFFF"/>
            </a:solidFill>
          </a:ln>
        </p:spPr>
        <p:txBody>
          <a:bodyPr wrap="square">
            <a:spAutoFit/>
          </a:bodyPr>
          <a:lstStyle/>
          <a:p>
            <a:pPr algn="just"/>
            <a:r>
              <a:rPr lang="it-IT" sz="2400" b="1" dirty="0"/>
              <a:t>Rotavirus</a:t>
            </a:r>
            <a:r>
              <a:rPr lang="it-IT" sz="2400" dirty="0"/>
              <a:t>: nei bambini piccoli disidratazione che richiede il ricovero in ospedale </a:t>
            </a:r>
          </a:p>
        </p:txBody>
      </p:sp>
      <p:sp>
        <p:nvSpPr>
          <p:cNvPr id="15" name="CasellaDiTesto 14">
            <a:extLst>
              <a:ext uri="{FF2B5EF4-FFF2-40B4-BE49-F238E27FC236}">
                <a16:creationId xmlns:a16="http://schemas.microsoft.com/office/drawing/2014/main" id="{389796CC-5D10-3520-219D-5B6C928260CC}"/>
              </a:ext>
            </a:extLst>
          </p:cNvPr>
          <p:cNvSpPr txBox="1"/>
          <p:nvPr/>
        </p:nvSpPr>
        <p:spPr>
          <a:xfrm rot="395602">
            <a:off x="9458495" y="5350843"/>
            <a:ext cx="2312004" cy="1200329"/>
          </a:xfrm>
          <a:prstGeom prst="rect">
            <a:avLst/>
          </a:prstGeom>
          <a:solidFill>
            <a:schemeClr val="bg1"/>
          </a:solidFill>
          <a:ln w="38100" cap="rnd">
            <a:solidFill>
              <a:srgbClr val="8F45C7"/>
            </a:solidFill>
          </a:ln>
        </p:spPr>
        <p:txBody>
          <a:bodyPr wrap="square">
            <a:spAutoFit/>
          </a:bodyPr>
          <a:lstStyle/>
          <a:p>
            <a:pPr algn="just"/>
            <a:r>
              <a:rPr lang="it-IT" sz="2400" b="1" dirty="0"/>
              <a:t>Pneumococco</a:t>
            </a:r>
            <a:r>
              <a:rPr lang="it-IT" sz="2400" dirty="0"/>
              <a:t>: meningite o alla sepsi </a:t>
            </a:r>
          </a:p>
        </p:txBody>
      </p:sp>
      <p:pic>
        <p:nvPicPr>
          <p:cNvPr id="21" name="Picture 4" descr="Nuovi batteri coronavirus 2019-ncov. cartone animato batteri, germi, virus e microbi. set di mostri divertenti cartoon con diverse emozioni. collezione di personaggi divertenti.">
            <a:extLst>
              <a:ext uri="{FF2B5EF4-FFF2-40B4-BE49-F238E27FC236}">
                <a16:creationId xmlns:a16="http://schemas.microsoft.com/office/drawing/2014/main" id="{2E09BA5D-5242-4E19-1D95-3B0C32DECB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45" t="8088" r="76399" b="51132"/>
          <a:stretch/>
        </p:blipFill>
        <p:spPr bwMode="auto">
          <a:xfrm>
            <a:off x="10659815" y="878466"/>
            <a:ext cx="1064712" cy="1215784"/>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21">
            <a:extLst>
              <a:ext uri="{FF2B5EF4-FFF2-40B4-BE49-F238E27FC236}">
                <a16:creationId xmlns:a16="http://schemas.microsoft.com/office/drawing/2014/main" id="{6B575446-C4CD-0F29-9CA7-6FA4E7E15A93}"/>
              </a:ext>
            </a:extLst>
          </p:cNvPr>
          <p:cNvPicPr>
            <a:picLocks noChangeAspect="1"/>
          </p:cNvPicPr>
          <p:nvPr/>
        </p:nvPicPr>
        <p:blipFill>
          <a:blip r:embed="rId5"/>
          <a:stretch>
            <a:fillRect/>
          </a:stretch>
        </p:blipFill>
        <p:spPr>
          <a:xfrm>
            <a:off x="10783163" y="3951577"/>
            <a:ext cx="1048603" cy="1140051"/>
          </a:xfrm>
          <a:prstGeom prst="rect">
            <a:avLst/>
          </a:prstGeom>
        </p:spPr>
      </p:pic>
    </p:spTree>
    <p:extLst>
      <p:ext uri="{BB962C8B-B14F-4D97-AF65-F5344CB8AC3E}">
        <p14:creationId xmlns:p14="http://schemas.microsoft.com/office/powerpoint/2010/main" val="3106690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6962E3E6-3404-5100-DF56-9AE5B093D1BA}"/>
              </a:ext>
            </a:extLst>
          </p:cNvPr>
          <p:cNvSpPr txBox="1">
            <a:spLocks/>
          </p:cNvSpPr>
          <p:nvPr/>
        </p:nvSpPr>
        <p:spPr>
          <a:xfrm>
            <a:off x="497840" y="0"/>
            <a:ext cx="1123696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(REAZIONI AVVERSE)</a:t>
            </a:r>
          </a:p>
        </p:txBody>
      </p:sp>
      <p:cxnSp>
        <p:nvCxnSpPr>
          <p:cNvPr id="8" name="Connettore diritto 7">
            <a:extLst>
              <a:ext uri="{FF2B5EF4-FFF2-40B4-BE49-F238E27FC236}">
                <a16:creationId xmlns:a16="http://schemas.microsoft.com/office/drawing/2014/main" id="{6A240848-C693-4AC2-121D-F001B9DB99C0}"/>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CF548D56-648D-90DF-6F73-2114DD5EC172}"/>
              </a:ext>
            </a:extLst>
          </p:cNvPr>
          <p:cNvSpPr txBox="1"/>
          <p:nvPr/>
        </p:nvSpPr>
        <p:spPr>
          <a:xfrm>
            <a:off x="370054" y="1300371"/>
            <a:ext cx="7239383" cy="4893647"/>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Eventi gravi estremamente rari</a:t>
            </a:r>
          </a:p>
          <a:p>
            <a:pPr marL="342900" indent="-342900" algn="just">
              <a:buFont typeface="Arial" panose="020B0604020202020204" pitchFamily="34" charset="0"/>
              <a:buChar char="•"/>
            </a:pPr>
            <a:r>
              <a:rPr lang="it-IT" sz="2400" dirty="0"/>
              <a:t>15 - 30 minuti post vaccinazione (shock anafilattico).</a:t>
            </a:r>
          </a:p>
          <a:p>
            <a:pPr marL="342900" indent="-342900" algn="just">
              <a:buFont typeface="Arial" panose="020B0604020202020204" pitchFamily="34" charset="0"/>
              <a:buChar char="•"/>
            </a:pPr>
            <a:r>
              <a:rPr lang="it-IT" sz="2400" dirty="0"/>
              <a:t>Febbre: entro 24-48; meno frequenti sono vomito e diarrea. </a:t>
            </a:r>
          </a:p>
          <a:p>
            <a:pPr marL="342900" indent="-342900" algn="just">
              <a:buFont typeface="Arial" panose="020B0604020202020204" pitchFamily="34" charset="0"/>
              <a:buChar char="•"/>
            </a:pPr>
            <a:r>
              <a:rPr lang="it-IT" sz="2400" dirty="0"/>
              <a:t>gonfiore, rossore, indurimento e dolore nella sede in cui è stato somministrato il vaccino, che si risolvono nel giro di poche ore o giorni.</a:t>
            </a:r>
          </a:p>
          <a:p>
            <a:pPr marL="342900" indent="-342900" algn="just">
              <a:buFont typeface="Arial" panose="020B0604020202020204" pitchFamily="34" charset="0"/>
              <a:buChar char="•"/>
            </a:pPr>
            <a:endParaRPr lang="it-IT" sz="2400" dirty="0"/>
          </a:p>
          <a:p>
            <a:pPr marL="342900" indent="-342900" algn="just">
              <a:buFont typeface="Arial" panose="020B0604020202020204" pitchFamily="34" charset="0"/>
              <a:buChar char="•"/>
            </a:pPr>
            <a:r>
              <a:rPr lang="it-IT" sz="2400" b="0" i="0" dirty="0">
                <a:effectLst/>
              </a:rPr>
              <a:t>la presenza dei genitori o dei</a:t>
            </a:r>
            <a:r>
              <a:rPr lang="it-IT" sz="2400" b="0" i="1" dirty="0">
                <a:effectLst/>
              </a:rPr>
              <a:t> caregiver</a:t>
            </a:r>
            <a:endParaRPr lang="it-IT" sz="2400" b="0" i="0" dirty="0">
              <a:effectLst/>
            </a:endParaRPr>
          </a:p>
          <a:p>
            <a:pPr marL="342900" indent="-342900" algn="just">
              <a:buFont typeface="Arial" panose="020B0604020202020204" pitchFamily="34" charset="0"/>
              <a:buChar char="•"/>
            </a:pPr>
            <a:r>
              <a:rPr lang="it-IT" sz="2400" b="0" i="0" dirty="0">
                <a:effectLst/>
              </a:rPr>
              <a:t>l’allattamento al seno durante o subito prima della vaccinazione;</a:t>
            </a:r>
          </a:p>
          <a:p>
            <a:pPr marL="342900" indent="-342900" algn="just">
              <a:buFont typeface="Arial" panose="020B0604020202020204" pitchFamily="34" charset="0"/>
              <a:buChar char="•"/>
            </a:pPr>
            <a:r>
              <a:rPr lang="it-IT" sz="2400" b="0" i="0" dirty="0">
                <a:effectLst/>
              </a:rPr>
              <a:t>giocattoli, video, musica e altre distrazioni per i bambini al di sotto dei 6 anni di età.</a:t>
            </a:r>
          </a:p>
        </p:txBody>
      </p:sp>
      <p:pic>
        <p:nvPicPr>
          <p:cNvPr id="11" name="Immagine 10">
            <a:extLst>
              <a:ext uri="{FF2B5EF4-FFF2-40B4-BE49-F238E27FC236}">
                <a16:creationId xmlns:a16="http://schemas.microsoft.com/office/drawing/2014/main" id="{A007141B-5A95-B351-6279-31F44EF06147}"/>
              </a:ext>
            </a:extLst>
          </p:cNvPr>
          <p:cNvPicPr>
            <a:picLocks noChangeAspect="1"/>
          </p:cNvPicPr>
          <p:nvPr/>
        </p:nvPicPr>
        <p:blipFill>
          <a:blip r:embed="rId2"/>
          <a:stretch>
            <a:fillRect/>
          </a:stretch>
        </p:blipFill>
        <p:spPr>
          <a:xfrm>
            <a:off x="7609438" y="1788160"/>
            <a:ext cx="4433676" cy="3744000"/>
          </a:xfrm>
          <a:prstGeom prst="rect">
            <a:avLst/>
          </a:prstGeom>
        </p:spPr>
      </p:pic>
    </p:spTree>
    <p:extLst>
      <p:ext uri="{BB962C8B-B14F-4D97-AF65-F5344CB8AC3E}">
        <p14:creationId xmlns:p14="http://schemas.microsoft.com/office/powerpoint/2010/main" val="2575240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1254D16-83A7-4EA7-F7DE-A4C81D42F8E0}"/>
              </a:ext>
            </a:extLst>
          </p:cNvPr>
          <p:cNvSpPr txBox="1">
            <a:spLocks/>
          </p:cNvSpPr>
          <p:nvPr/>
        </p:nvSpPr>
        <p:spPr>
          <a:xfrm>
            <a:off x="487680" y="0"/>
            <a:ext cx="108102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(DUBBI COMUNI)</a:t>
            </a:r>
          </a:p>
        </p:txBody>
      </p:sp>
      <p:cxnSp>
        <p:nvCxnSpPr>
          <p:cNvPr id="7" name="Connettore diritto 6">
            <a:extLst>
              <a:ext uri="{FF2B5EF4-FFF2-40B4-BE49-F238E27FC236}">
                <a16:creationId xmlns:a16="http://schemas.microsoft.com/office/drawing/2014/main" id="{ACBC291E-2BEC-D8DF-293D-BD4C44F9083B}"/>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B2BEAEC1-8C1C-0278-B80A-E076BB9B0737}"/>
              </a:ext>
            </a:extLst>
          </p:cNvPr>
          <p:cNvSpPr txBox="1"/>
          <p:nvPr/>
        </p:nvSpPr>
        <p:spPr>
          <a:xfrm>
            <a:off x="480000" y="1131054"/>
            <a:ext cx="6611680" cy="1569660"/>
          </a:xfrm>
          <a:prstGeom prst="rect">
            <a:avLst/>
          </a:prstGeom>
          <a:noFill/>
        </p:spPr>
        <p:txBody>
          <a:bodyPr wrap="square">
            <a:spAutoFit/>
          </a:bodyPr>
          <a:lstStyle/>
          <a:p>
            <a:pPr algn="l"/>
            <a:r>
              <a:rPr lang="it-IT" sz="2400" b="1" i="0" dirty="0">
                <a:effectLst/>
                <a:cs typeface="Assistant" pitchFamily="2" charset="-79"/>
              </a:rPr>
              <a:t>NON SONO TROPPE VACCINAZIONI?</a:t>
            </a:r>
          </a:p>
          <a:p>
            <a:pPr marL="342900" indent="-342900" algn="l">
              <a:buFont typeface="Arial" panose="020B0604020202020204" pitchFamily="34" charset="0"/>
              <a:buChar char="•"/>
            </a:pPr>
            <a:r>
              <a:rPr lang="it-IT" sz="2400" b="0" i="0" dirty="0">
                <a:effectLst/>
              </a:rPr>
              <a:t>miriade di antigeni dalla nascita  </a:t>
            </a:r>
          </a:p>
          <a:p>
            <a:pPr marL="342900" indent="-342900" algn="l">
              <a:buFont typeface="Arial" panose="020B0604020202020204" pitchFamily="34" charset="0"/>
              <a:buChar char="•"/>
            </a:pPr>
            <a:r>
              <a:rPr lang="it-IT" sz="2400" b="0" i="0" dirty="0">
                <a:effectLst/>
              </a:rPr>
              <a:t>diminuito il numero degli antigeni somministrati, vaccini più mirati</a:t>
            </a:r>
          </a:p>
        </p:txBody>
      </p:sp>
      <p:pic>
        <p:nvPicPr>
          <p:cNvPr id="2" name="Immagine 1">
            <a:extLst>
              <a:ext uri="{FF2B5EF4-FFF2-40B4-BE49-F238E27FC236}">
                <a16:creationId xmlns:a16="http://schemas.microsoft.com/office/drawing/2014/main" id="{82EDFB95-C31E-4977-A59B-DF6DE9E91F76}"/>
              </a:ext>
            </a:extLst>
          </p:cNvPr>
          <p:cNvPicPr>
            <a:picLocks noChangeAspect="1"/>
          </p:cNvPicPr>
          <p:nvPr/>
        </p:nvPicPr>
        <p:blipFill>
          <a:blip r:embed="rId2"/>
          <a:stretch>
            <a:fillRect/>
          </a:stretch>
        </p:blipFill>
        <p:spPr>
          <a:xfrm>
            <a:off x="7505717" y="837000"/>
            <a:ext cx="3878316" cy="2592000"/>
          </a:xfrm>
          <a:prstGeom prst="rect">
            <a:avLst/>
          </a:prstGeom>
        </p:spPr>
      </p:pic>
      <p:sp>
        <p:nvSpPr>
          <p:cNvPr id="5" name="CasellaDiTesto 4">
            <a:extLst>
              <a:ext uri="{FF2B5EF4-FFF2-40B4-BE49-F238E27FC236}">
                <a16:creationId xmlns:a16="http://schemas.microsoft.com/office/drawing/2014/main" id="{AAB6B88D-7B14-A7DC-5A75-336E21E6F5EF}"/>
              </a:ext>
            </a:extLst>
          </p:cNvPr>
          <p:cNvSpPr txBox="1"/>
          <p:nvPr/>
        </p:nvSpPr>
        <p:spPr>
          <a:xfrm>
            <a:off x="388560" y="3563541"/>
            <a:ext cx="6096000" cy="3046988"/>
          </a:xfrm>
          <a:prstGeom prst="rect">
            <a:avLst/>
          </a:prstGeom>
          <a:noFill/>
        </p:spPr>
        <p:txBody>
          <a:bodyPr wrap="square">
            <a:spAutoFit/>
          </a:bodyPr>
          <a:lstStyle/>
          <a:p>
            <a:pPr algn="just"/>
            <a:r>
              <a:rPr lang="it-IT" sz="2400" b="1" i="0" dirty="0">
                <a:effectLst/>
                <a:cs typeface="Assistant" pitchFamily="2" charset="-79"/>
              </a:rPr>
              <a:t>IL BAMBINO NON È TROPPO PICCOLO?</a:t>
            </a:r>
          </a:p>
          <a:p>
            <a:pPr marL="342900" indent="-342900" algn="just">
              <a:buFont typeface="Arial" panose="020B0604020202020204" pitchFamily="34" charset="0"/>
              <a:buChar char="•"/>
            </a:pPr>
            <a:r>
              <a:rPr lang="it-IT" sz="2400" b="0" i="0" dirty="0">
                <a:effectLst/>
              </a:rPr>
              <a:t>a 3 mesi il sistema immunitario del bambino è già in grado di rispondere ai vaccini;</a:t>
            </a:r>
          </a:p>
          <a:p>
            <a:pPr marL="342900" indent="-342900" algn="just">
              <a:buFont typeface="Arial" panose="020B0604020202020204" pitchFamily="34" charset="0"/>
              <a:buChar char="•"/>
            </a:pPr>
            <a:r>
              <a:rPr lang="it-IT" sz="2400" b="0" i="0" dirty="0">
                <a:effectLst/>
              </a:rPr>
              <a:t>attendere di più non aumenta la sicurezza della vaccinazione;</a:t>
            </a:r>
          </a:p>
          <a:p>
            <a:pPr marL="342900" indent="-342900" algn="just">
              <a:buFont typeface="Arial" panose="020B0604020202020204" pitchFamily="34" charset="0"/>
              <a:buChar char="•"/>
            </a:pPr>
            <a:r>
              <a:rPr lang="it-IT" sz="2400" dirty="0"/>
              <a:t>cala la </a:t>
            </a:r>
            <a:r>
              <a:rPr lang="it-IT" sz="2400" b="0" i="0" dirty="0">
                <a:effectLst/>
              </a:rPr>
              <a:t>protezione garantita dagli anticorpi della mamma (pertosse grave nei primi mesi di vita)</a:t>
            </a:r>
          </a:p>
        </p:txBody>
      </p:sp>
      <p:pic>
        <p:nvPicPr>
          <p:cNvPr id="6" name="Immagine 5">
            <a:extLst>
              <a:ext uri="{FF2B5EF4-FFF2-40B4-BE49-F238E27FC236}">
                <a16:creationId xmlns:a16="http://schemas.microsoft.com/office/drawing/2014/main" id="{BB6D9184-0581-D13F-4E74-F5970326C8DB}"/>
              </a:ext>
            </a:extLst>
          </p:cNvPr>
          <p:cNvPicPr>
            <a:picLocks noChangeAspect="1"/>
          </p:cNvPicPr>
          <p:nvPr/>
        </p:nvPicPr>
        <p:blipFill rotWithShape="1">
          <a:blip r:embed="rId3"/>
          <a:srcRect l="17193" r="12818"/>
          <a:stretch/>
        </p:blipFill>
        <p:spPr>
          <a:xfrm>
            <a:off x="7505717" y="3622529"/>
            <a:ext cx="3848177" cy="3096000"/>
          </a:xfrm>
          <a:prstGeom prst="rect">
            <a:avLst/>
          </a:prstGeom>
        </p:spPr>
      </p:pic>
    </p:spTree>
    <p:extLst>
      <p:ext uri="{BB962C8B-B14F-4D97-AF65-F5344CB8AC3E}">
        <p14:creationId xmlns:p14="http://schemas.microsoft.com/office/powerpoint/2010/main" val="2796499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1254D16-83A7-4EA7-F7DE-A4C81D42F8E0}"/>
              </a:ext>
            </a:extLst>
          </p:cNvPr>
          <p:cNvSpPr txBox="1">
            <a:spLocks/>
          </p:cNvSpPr>
          <p:nvPr/>
        </p:nvSpPr>
        <p:spPr>
          <a:xfrm>
            <a:off x="487680" y="0"/>
            <a:ext cx="108102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(DUBBI COMUNI)</a:t>
            </a:r>
          </a:p>
        </p:txBody>
      </p:sp>
      <p:cxnSp>
        <p:nvCxnSpPr>
          <p:cNvPr id="7" name="Connettore diritto 6">
            <a:extLst>
              <a:ext uri="{FF2B5EF4-FFF2-40B4-BE49-F238E27FC236}">
                <a16:creationId xmlns:a16="http://schemas.microsoft.com/office/drawing/2014/main" id="{ACBC291E-2BEC-D8DF-293D-BD4C44F9083B}"/>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48807B7F-49CC-7E0F-24F1-4A343E0615B0}"/>
              </a:ext>
            </a:extLst>
          </p:cNvPr>
          <p:cNvSpPr txBox="1"/>
          <p:nvPr/>
        </p:nvSpPr>
        <p:spPr>
          <a:xfrm>
            <a:off x="480000" y="949643"/>
            <a:ext cx="11480800" cy="3416320"/>
          </a:xfrm>
          <a:prstGeom prst="rect">
            <a:avLst/>
          </a:prstGeom>
          <a:noFill/>
        </p:spPr>
        <p:txBody>
          <a:bodyPr wrap="square">
            <a:spAutoFit/>
          </a:bodyPr>
          <a:lstStyle/>
          <a:p>
            <a:pPr algn="l"/>
            <a:r>
              <a:rPr lang="it-IT" sz="2400" b="1" i="0" dirty="0">
                <a:effectLst/>
                <a:cs typeface="Assistant" pitchFamily="2" charset="-79"/>
              </a:rPr>
              <a:t>È VERO CHE I BAMBINI VACCINATI POSSONO ESSERE CONTAGIOSI?</a:t>
            </a:r>
          </a:p>
          <a:p>
            <a:pPr marL="342900" indent="-342900" algn="l">
              <a:buFont typeface="Arial" panose="020B0604020202020204" pitchFamily="34" charset="0"/>
              <a:buChar char="•"/>
            </a:pPr>
            <a:r>
              <a:rPr lang="it-IT" sz="2400" b="0" i="0" dirty="0">
                <a:effectLst/>
              </a:rPr>
              <a:t>vaccinazioni con virus vivi attenuati, vale a dire virus che possono dare una forma lieve di malattia</a:t>
            </a:r>
          </a:p>
          <a:p>
            <a:pPr algn="l"/>
            <a:r>
              <a:rPr lang="it-IT" sz="2400" b="1" i="0" dirty="0">
                <a:effectLst/>
                <a:cs typeface="Assistant" pitchFamily="2" charset="-79"/>
              </a:rPr>
              <a:t>GLI ADDITIVI CONTENUTI NEI VACCINI SONO PERICOLOSI?</a:t>
            </a:r>
          </a:p>
          <a:p>
            <a:pPr marL="342900" indent="-342900" algn="l">
              <a:buFont typeface="Arial" panose="020B0604020202020204" pitchFamily="34" charset="0"/>
              <a:buChar char="•"/>
            </a:pPr>
            <a:r>
              <a:rPr lang="it-IT" sz="2400" dirty="0"/>
              <a:t>n</a:t>
            </a:r>
            <a:r>
              <a:rPr lang="it-IT" sz="2400" b="0" i="0" dirty="0">
                <a:effectLst/>
              </a:rPr>
              <a:t>essuno studio ha mai dimostrato che gli additivi (adiuvanti e conservanti) alle dosi contenute nei vaccini possano determinare problemi di tossicità. </a:t>
            </a:r>
          </a:p>
          <a:p>
            <a:pPr marL="342900" indent="-342900" algn="l">
              <a:buFont typeface="Arial" panose="020B0604020202020204" pitchFamily="34" charset="0"/>
              <a:buChar char="•"/>
            </a:pPr>
            <a:r>
              <a:rPr lang="it-IT" sz="2400" dirty="0"/>
              <a:t>mercurio</a:t>
            </a:r>
            <a:endParaRPr lang="it-IT" sz="2400" b="0" i="0" dirty="0">
              <a:effectLst/>
            </a:endParaRPr>
          </a:p>
          <a:p>
            <a:pPr marL="342900" indent="-342900" algn="l">
              <a:buFont typeface="Arial" panose="020B0604020202020204" pitchFamily="34" charset="0"/>
              <a:buChar char="•"/>
            </a:pPr>
            <a:r>
              <a:rPr lang="it-IT" sz="2400" dirty="0"/>
              <a:t>s</a:t>
            </a:r>
            <a:r>
              <a:rPr lang="it-IT" sz="2400" b="0" i="0" dirty="0">
                <a:effectLst/>
              </a:rPr>
              <a:t>ali di alluminio</a:t>
            </a:r>
          </a:p>
          <a:p>
            <a:pPr marL="342900" indent="-342900" algn="l">
              <a:buFont typeface="Arial" panose="020B0604020202020204" pitchFamily="34" charset="0"/>
              <a:buChar char="•"/>
            </a:pPr>
            <a:r>
              <a:rPr lang="it-IT" sz="2400" b="0" i="0" dirty="0">
                <a:effectLst/>
              </a:rPr>
              <a:t>formaldeide</a:t>
            </a:r>
            <a:endParaRPr lang="it-IT" sz="2400" b="0" i="0" dirty="0">
              <a:effectLst/>
              <a:cs typeface="Assistant" pitchFamily="2" charset="-79"/>
            </a:endParaRPr>
          </a:p>
        </p:txBody>
      </p:sp>
      <p:pic>
        <p:nvPicPr>
          <p:cNvPr id="2" name="Immagine 1">
            <a:extLst>
              <a:ext uri="{FF2B5EF4-FFF2-40B4-BE49-F238E27FC236}">
                <a16:creationId xmlns:a16="http://schemas.microsoft.com/office/drawing/2014/main" id="{83B119B5-C438-E9AD-A9AA-211163AC4A5E}"/>
              </a:ext>
            </a:extLst>
          </p:cNvPr>
          <p:cNvPicPr>
            <a:picLocks noChangeAspect="1"/>
          </p:cNvPicPr>
          <p:nvPr/>
        </p:nvPicPr>
        <p:blipFill>
          <a:blip r:embed="rId2"/>
          <a:stretch>
            <a:fillRect/>
          </a:stretch>
        </p:blipFill>
        <p:spPr>
          <a:xfrm>
            <a:off x="7339330" y="3429000"/>
            <a:ext cx="4174786" cy="3312000"/>
          </a:xfrm>
          <a:prstGeom prst="rect">
            <a:avLst/>
          </a:prstGeom>
        </p:spPr>
      </p:pic>
    </p:spTree>
    <p:extLst>
      <p:ext uri="{BB962C8B-B14F-4D97-AF65-F5344CB8AC3E}">
        <p14:creationId xmlns:p14="http://schemas.microsoft.com/office/powerpoint/2010/main" val="2033636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AE4F0-47FA-4046-95F3-8AB36BE30527}"/>
              </a:ext>
            </a:extLst>
          </p:cNvPr>
          <p:cNvSpPr txBox="1"/>
          <p:nvPr/>
        </p:nvSpPr>
        <p:spPr>
          <a:xfrm>
            <a:off x="286252" y="89575"/>
            <a:ext cx="11856762"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La febbre come malattia</a:t>
            </a:r>
          </a:p>
        </p:txBody>
      </p:sp>
      <p:pic>
        <p:nvPicPr>
          <p:cNvPr id="8194" name="Picture 2">
            <a:extLst>
              <a:ext uri="{FF2B5EF4-FFF2-40B4-BE49-F238E27FC236}">
                <a16:creationId xmlns:a16="http://schemas.microsoft.com/office/drawing/2014/main" id="{225877DC-CAE5-4963-BC60-F64669B1A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71" y="2107477"/>
            <a:ext cx="6921451" cy="4083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564EB4-1E22-4B54-8C8A-35205C535A5E}"/>
              </a:ext>
            </a:extLst>
          </p:cNvPr>
          <p:cNvSpPr txBox="1"/>
          <p:nvPr/>
        </p:nvSpPr>
        <p:spPr>
          <a:xfrm>
            <a:off x="286253" y="1119351"/>
            <a:ext cx="6511236" cy="461665"/>
          </a:xfrm>
          <a:prstGeom prst="rect">
            <a:avLst/>
          </a:prstGeom>
          <a:noFill/>
        </p:spPr>
        <p:txBody>
          <a:bodyPr wrap="square" rtlCol="0">
            <a:spAutoFit/>
          </a:bodyPr>
          <a:lstStyle/>
          <a:p>
            <a:r>
              <a:rPr lang="it-IT" sz="2400" dirty="0"/>
              <a:t>La febbre puerperale e l’igiene delle mani </a:t>
            </a:r>
          </a:p>
        </p:txBody>
      </p:sp>
      <p:pic>
        <p:nvPicPr>
          <p:cNvPr id="8196" name="Picture 4">
            <a:extLst>
              <a:ext uri="{FF2B5EF4-FFF2-40B4-BE49-F238E27FC236}">
                <a16:creationId xmlns:a16="http://schemas.microsoft.com/office/drawing/2014/main" id="{431A5650-8561-4E91-B7B3-897C0A363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772" y="1775013"/>
            <a:ext cx="2825399" cy="469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86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1254D16-83A7-4EA7-F7DE-A4C81D42F8E0}"/>
              </a:ext>
            </a:extLst>
          </p:cNvPr>
          <p:cNvSpPr txBox="1">
            <a:spLocks/>
          </p:cNvSpPr>
          <p:nvPr/>
        </p:nvSpPr>
        <p:spPr>
          <a:xfrm>
            <a:off x="487680" y="0"/>
            <a:ext cx="108102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(DUBBI COMUNI)</a:t>
            </a:r>
          </a:p>
        </p:txBody>
      </p:sp>
      <p:cxnSp>
        <p:nvCxnSpPr>
          <p:cNvPr id="7" name="Connettore diritto 6">
            <a:extLst>
              <a:ext uri="{FF2B5EF4-FFF2-40B4-BE49-F238E27FC236}">
                <a16:creationId xmlns:a16="http://schemas.microsoft.com/office/drawing/2014/main" id="{ACBC291E-2BEC-D8DF-293D-BD4C44F9083B}"/>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AB7C0A83-6418-6AE5-366A-977E5845A93C}"/>
              </a:ext>
            </a:extLst>
          </p:cNvPr>
          <p:cNvSpPr txBox="1"/>
          <p:nvPr/>
        </p:nvSpPr>
        <p:spPr>
          <a:xfrm>
            <a:off x="406400" y="1138277"/>
            <a:ext cx="6979920" cy="5262979"/>
          </a:xfrm>
          <a:prstGeom prst="rect">
            <a:avLst/>
          </a:prstGeom>
          <a:noFill/>
        </p:spPr>
        <p:txBody>
          <a:bodyPr wrap="square">
            <a:spAutoFit/>
          </a:bodyPr>
          <a:lstStyle/>
          <a:p>
            <a:pPr algn="just"/>
            <a:r>
              <a:rPr lang="it-IT" sz="2400" b="1" i="0" dirty="0">
                <a:effectLst/>
                <a:cs typeface="Assistant" pitchFamily="2" charset="-79"/>
              </a:rPr>
              <a:t>QUANDO SONO CONTROINDICATI I VACCINI?</a:t>
            </a:r>
          </a:p>
          <a:p>
            <a:pPr marL="342900" indent="-342900" algn="just">
              <a:buFont typeface="Arial" panose="020B0604020202020204" pitchFamily="34" charset="0"/>
              <a:buChar char="•"/>
            </a:pPr>
            <a:r>
              <a:rPr lang="it-IT" sz="2400" b="0" i="0" dirty="0">
                <a:effectLst/>
              </a:rPr>
              <a:t>precedente reazione allergica grave (reazione anafilattica) </a:t>
            </a:r>
          </a:p>
          <a:p>
            <a:pPr marL="342900" indent="-342900" algn="just">
              <a:buFont typeface="Arial" panose="020B0604020202020204" pitchFamily="34" charset="0"/>
              <a:buChar char="•"/>
            </a:pPr>
            <a:r>
              <a:rPr lang="it-IT" sz="2400" b="0" i="0" dirty="0">
                <a:effectLst/>
              </a:rPr>
              <a:t>vaccini di tipo vivo attenuato (p.es. morbillo-parotite-rosolia, varicella) controindicati in casi di deficit gravi del sistema immunitario</a:t>
            </a:r>
          </a:p>
          <a:p>
            <a:pPr marL="342900" indent="-342900" algn="just">
              <a:buFont typeface="Arial" panose="020B0604020202020204" pitchFamily="34" charset="0"/>
              <a:buChar char="•"/>
            </a:pPr>
            <a:r>
              <a:rPr lang="it-IT" sz="2400" b="0" i="0" dirty="0">
                <a:effectLst/>
              </a:rPr>
              <a:t>malattia acuta grave o moderata rimandare la vaccinazione </a:t>
            </a:r>
          </a:p>
          <a:p>
            <a:pPr marL="342900" indent="-342900" algn="just">
              <a:buFont typeface="Arial" panose="020B0604020202020204" pitchFamily="34" charset="0"/>
              <a:buChar char="•"/>
            </a:pPr>
            <a:r>
              <a:rPr lang="it-IT" sz="2400" b="0" i="0" dirty="0">
                <a:effectLst/>
              </a:rPr>
              <a:t>malattia lieve si può effettuare la vaccinazione</a:t>
            </a:r>
          </a:p>
          <a:p>
            <a:pPr marL="342900" indent="-342900" algn="just">
              <a:buFont typeface="Arial" panose="020B0604020202020204" pitchFamily="34" charset="0"/>
              <a:buChar char="•"/>
            </a:pPr>
            <a:r>
              <a:rPr lang="it-IT" sz="2400" dirty="0"/>
              <a:t>v</a:t>
            </a:r>
            <a:r>
              <a:rPr lang="it-IT" sz="2400" b="0" i="0" dirty="0">
                <a:effectLst/>
              </a:rPr>
              <a:t>accinazione consigliata in chi ha </a:t>
            </a:r>
            <a:r>
              <a:rPr lang="it-IT" sz="2400" dirty="0"/>
              <a:t>malattie croniche</a:t>
            </a:r>
          </a:p>
          <a:p>
            <a:pPr marL="342900" indent="-342900" algn="just">
              <a:buFont typeface="Arial" panose="020B0604020202020204" pitchFamily="34" charset="0"/>
              <a:buChar char="•"/>
            </a:pPr>
            <a:endParaRPr lang="it-IT" sz="2400" b="0" i="0" dirty="0">
              <a:effectLst/>
            </a:endParaRPr>
          </a:p>
          <a:p>
            <a:pPr algn="just"/>
            <a:r>
              <a:rPr lang="it-IT" sz="2400" b="1" dirty="0"/>
              <a:t>SE SI HA GIA' CONTRATTO LA MALATTIA PER LA QUALE CI SI VACCINA?</a:t>
            </a:r>
            <a:endParaRPr lang="it-IT" sz="2400" b="1" i="0" dirty="0">
              <a:effectLst/>
            </a:endParaRPr>
          </a:p>
          <a:p>
            <a:pPr marL="342900" indent="-342900" algn="just">
              <a:buFont typeface="Arial" panose="020B0604020202020204" pitchFamily="34" charset="0"/>
              <a:buChar char="•"/>
            </a:pPr>
            <a:r>
              <a:rPr lang="it-IT" sz="2400" dirty="0"/>
              <a:t>ci si può vaccinare ugualmente senza rischi</a:t>
            </a:r>
            <a:endParaRPr lang="it-IT" sz="2400" b="0" i="0" dirty="0">
              <a:effectLst/>
              <a:cs typeface="Assistant" pitchFamily="2" charset="-79"/>
            </a:endParaRPr>
          </a:p>
        </p:txBody>
      </p:sp>
      <p:pic>
        <p:nvPicPr>
          <p:cNvPr id="2" name="Immagine 1">
            <a:extLst>
              <a:ext uri="{FF2B5EF4-FFF2-40B4-BE49-F238E27FC236}">
                <a16:creationId xmlns:a16="http://schemas.microsoft.com/office/drawing/2014/main" id="{01C2FAEC-D820-1984-3E06-A9056E142FE5}"/>
              </a:ext>
            </a:extLst>
          </p:cNvPr>
          <p:cNvPicPr>
            <a:picLocks noChangeAspect="1"/>
          </p:cNvPicPr>
          <p:nvPr/>
        </p:nvPicPr>
        <p:blipFill>
          <a:blip r:embed="rId2"/>
          <a:stretch>
            <a:fillRect/>
          </a:stretch>
        </p:blipFill>
        <p:spPr>
          <a:xfrm>
            <a:off x="7614920" y="1251000"/>
            <a:ext cx="4356000" cy="4356000"/>
          </a:xfrm>
          <a:prstGeom prst="rect">
            <a:avLst/>
          </a:prstGeom>
        </p:spPr>
      </p:pic>
    </p:spTree>
    <p:extLst>
      <p:ext uri="{BB962C8B-B14F-4D97-AF65-F5344CB8AC3E}">
        <p14:creationId xmlns:p14="http://schemas.microsoft.com/office/powerpoint/2010/main" val="66768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0">
            <a:extLst>
              <a:ext uri="{FF2B5EF4-FFF2-40B4-BE49-F238E27FC236}">
                <a16:creationId xmlns:a16="http://schemas.microsoft.com/office/drawing/2014/main" id="{0BA6C619-CF8F-44E7-A92D-297B3BF3B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15" t="22440" r="19727" b="16536"/>
          <a:stretch>
            <a:fillRect/>
          </a:stretch>
        </p:blipFill>
        <p:spPr bwMode="auto">
          <a:xfrm>
            <a:off x="50328" y="2116408"/>
            <a:ext cx="4408265" cy="379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ceifan.org/rip5.jpg">
            <a:extLst>
              <a:ext uri="{FF2B5EF4-FFF2-40B4-BE49-F238E27FC236}">
                <a16:creationId xmlns:a16="http://schemas.microsoft.com/office/drawing/2014/main" id="{C5460348-F564-43CC-9B6F-0EAD2BCE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249" y="2147776"/>
            <a:ext cx="7555983" cy="376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76EAD8-83B4-42A0-AE37-9DE95E588301}"/>
              </a:ext>
            </a:extLst>
          </p:cNvPr>
          <p:cNvSpPr txBox="1"/>
          <p:nvPr/>
        </p:nvSpPr>
        <p:spPr>
          <a:xfrm>
            <a:off x="255181" y="191386"/>
            <a:ext cx="11582400" cy="769441"/>
          </a:xfrm>
          <a:prstGeom prst="rect">
            <a:avLst/>
          </a:prstGeom>
          <a:noFill/>
        </p:spPr>
        <p:txBody>
          <a:bodyPr wrap="square" rtlCol="0">
            <a:spAutoFit/>
          </a:bodyPr>
          <a:lstStyle/>
          <a:p>
            <a:r>
              <a:rPr lang="it-IT" sz="4400" dirty="0">
                <a:solidFill>
                  <a:srgbClr val="0070C0"/>
                </a:solidFill>
              </a:rPr>
              <a:t>VACCINI: SI, NO, PERCHE’?</a:t>
            </a:r>
          </a:p>
        </p:txBody>
      </p:sp>
      <p:sp>
        <p:nvSpPr>
          <p:cNvPr id="3" name="Oval 2">
            <a:extLst>
              <a:ext uri="{FF2B5EF4-FFF2-40B4-BE49-F238E27FC236}">
                <a16:creationId xmlns:a16="http://schemas.microsoft.com/office/drawing/2014/main" id="{3D55C2C6-1B2E-47B8-9DC1-2B36382E847B}"/>
              </a:ext>
            </a:extLst>
          </p:cNvPr>
          <p:cNvSpPr/>
          <p:nvPr/>
        </p:nvSpPr>
        <p:spPr>
          <a:xfrm>
            <a:off x="2161931" y="1493902"/>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t>1</a:t>
            </a:r>
          </a:p>
        </p:txBody>
      </p:sp>
      <p:sp>
        <p:nvSpPr>
          <p:cNvPr id="7" name="Oval 6">
            <a:extLst>
              <a:ext uri="{FF2B5EF4-FFF2-40B4-BE49-F238E27FC236}">
                <a16:creationId xmlns:a16="http://schemas.microsoft.com/office/drawing/2014/main" id="{06F9B754-8398-4C8F-9D41-177EB9DCCCFB}"/>
              </a:ext>
            </a:extLst>
          </p:cNvPr>
          <p:cNvSpPr/>
          <p:nvPr/>
        </p:nvSpPr>
        <p:spPr>
          <a:xfrm>
            <a:off x="7855160" y="1493902"/>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t>2</a:t>
            </a:r>
          </a:p>
        </p:txBody>
      </p:sp>
    </p:spTree>
    <p:extLst>
      <p:ext uri="{BB962C8B-B14F-4D97-AF65-F5344CB8AC3E}">
        <p14:creationId xmlns:p14="http://schemas.microsoft.com/office/powerpoint/2010/main" val="28623295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542CF-ABF3-AA68-4CE0-B9E0ADF0D5B3}"/>
              </a:ext>
            </a:extLst>
          </p:cNvPr>
          <p:cNvSpPr txBox="1">
            <a:spLocks/>
          </p:cNvSpPr>
          <p:nvPr/>
        </p:nvSpPr>
        <p:spPr>
          <a:xfrm>
            <a:off x="487680" y="0"/>
            <a:ext cx="108102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(DUBBI COMUNI)</a:t>
            </a:r>
          </a:p>
        </p:txBody>
      </p:sp>
      <p:cxnSp>
        <p:nvCxnSpPr>
          <p:cNvPr id="3" name="Connettore diritto 2">
            <a:extLst>
              <a:ext uri="{FF2B5EF4-FFF2-40B4-BE49-F238E27FC236}">
                <a16:creationId xmlns:a16="http://schemas.microsoft.com/office/drawing/2014/main" id="{E921C4DA-F836-7FA6-A144-0BC1332CD656}"/>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5829FA99-FF0A-31E6-9B4D-0B676C1C318A}"/>
              </a:ext>
            </a:extLst>
          </p:cNvPr>
          <p:cNvSpPr txBox="1"/>
          <p:nvPr/>
        </p:nvSpPr>
        <p:spPr>
          <a:xfrm>
            <a:off x="480000" y="839847"/>
            <a:ext cx="6093912" cy="461665"/>
          </a:xfrm>
          <a:prstGeom prst="rect">
            <a:avLst/>
          </a:prstGeom>
          <a:noFill/>
        </p:spPr>
        <p:txBody>
          <a:bodyPr wrap="square">
            <a:spAutoFit/>
          </a:bodyPr>
          <a:lstStyle/>
          <a:p>
            <a:pPr algn="just"/>
            <a:r>
              <a:rPr lang="it-IT" sz="2400" b="1" dirty="0">
                <a:cs typeface="Assistant" pitchFamily="2" charset="-79"/>
              </a:rPr>
              <a:t>VACCINAZIONI E AUTISMO</a:t>
            </a:r>
            <a:r>
              <a:rPr lang="it-IT" sz="2400" b="1" i="0" dirty="0">
                <a:effectLst/>
                <a:cs typeface="Assistant" pitchFamily="2" charset="-79"/>
              </a:rPr>
              <a:t>?</a:t>
            </a:r>
          </a:p>
        </p:txBody>
      </p:sp>
      <p:pic>
        <p:nvPicPr>
          <p:cNvPr id="7" name="Immagine 6">
            <a:extLst>
              <a:ext uri="{FF2B5EF4-FFF2-40B4-BE49-F238E27FC236}">
                <a16:creationId xmlns:a16="http://schemas.microsoft.com/office/drawing/2014/main" id="{9796857C-B844-92C3-52EB-A2C0477E658D}"/>
              </a:ext>
            </a:extLst>
          </p:cNvPr>
          <p:cNvPicPr>
            <a:picLocks noChangeAspect="1"/>
          </p:cNvPicPr>
          <p:nvPr/>
        </p:nvPicPr>
        <p:blipFill rotWithShape="1">
          <a:blip r:embed="rId2"/>
          <a:srcRect b="42358"/>
          <a:stretch/>
        </p:blipFill>
        <p:spPr>
          <a:xfrm>
            <a:off x="4130833" y="1344340"/>
            <a:ext cx="8061167" cy="2592000"/>
          </a:xfrm>
          <a:prstGeom prst="rect">
            <a:avLst/>
          </a:prstGeom>
        </p:spPr>
      </p:pic>
      <p:sp>
        <p:nvSpPr>
          <p:cNvPr id="10" name="CasellaDiTesto 9">
            <a:extLst>
              <a:ext uri="{FF2B5EF4-FFF2-40B4-BE49-F238E27FC236}">
                <a16:creationId xmlns:a16="http://schemas.microsoft.com/office/drawing/2014/main" id="{419A7F65-4A0D-6AB0-357B-D14782CDE08D}"/>
              </a:ext>
            </a:extLst>
          </p:cNvPr>
          <p:cNvSpPr txBox="1"/>
          <p:nvPr/>
        </p:nvSpPr>
        <p:spPr>
          <a:xfrm>
            <a:off x="487680" y="1301512"/>
            <a:ext cx="3769360" cy="2677656"/>
          </a:xfrm>
          <a:prstGeom prst="rect">
            <a:avLst/>
          </a:prstGeom>
          <a:noFill/>
        </p:spPr>
        <p:txBody>
          <a:bodyPr wrap="square">
            <a:spAutoFit/>
          </a:bodyPr>
          <a:lstStyle/>
          <a:p>
            <a:r>
              <a:rPr lang="it-IT" sz="2400" b="0" i="0" dirty="0">
                <a:solidFill>
                  <a:srgbClr val="000000"/>
                </a:solidFill>
                <a:effectLst/>
              </a:rPr>
              <a:t>1998 Wakefield</a:t>
            </a:r>
          </a:p>
          <a:p>
            <a:r>
              <a:rPr lang="it-IT" sz="2400" b="0" i="0" dirty="0">
                <a:solidFill>
                  <a:srgbClr val="000000"/>
                </a:solidFill>
                <a:effectLst/>
              </a:rPr>
              <a:t>vaccino trivalente </a:t>
            </a:r>
            <a:r>
              <a:rPr lang="it-IT" sz="2400" dirty="0">
                <a:solidFill>
                  <a:srgbClr val="000000"/>
                </a:solidFill>
              </a:rPr>
              <a:t>=&gt; </a:t>
            </a:r>
            <a:r>
              <a:rPr lang="it-IT" sz="2400" b="0" i="0" dirty="0">
                <a:solidFill>
                  <a:srgbClr val="000000"/>
                </a:solidFill>
                <a:effectLst/>
              </a:rPr>
              <a:t>infiammazione della parete intestinale, responsabile del passaggio in circolo di peptidi encefalo-tossici =&gt; autismo</a:t>
            </a:r>
          </a:p>
        </p:txBody>
      </p:sp>
    </p:spTree>
    <p:extLst>
      <p:ext uri="{BB962C8B-B14F-4D97-AF65-F5344CB8AC3E}">
        <p14:creationId xmlns:p14="http://schemas.microsoft.com/office/powerpoint/2010/main" val="1239793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81E7FB04-ACE7-473B-BD11-A5A6E0CE18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388" y="357719"/>
            <a:ext cx="7941356" cy="201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4">
            <a:extLst>
              <a:ext uri="{FF2B5EF4-FFF2-40B4-BE49-F238E27FC236}">
                <a16:creationId xmlns:a16="http://schemas.microsoft.com/office/drawing/2014/main" id="{2D96D2F0-B38F-483A-8A7E-92684DE545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7876" y="2170841"/>
            <a:ext cx="780415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7">
            <a:extLst>
              <a:ext uri="{FF2B5EF4-FFF2-40B4-BE49-F238E27FC236}">
                <a16:creationId xmlns:a16="http://schemas.microsoft.com/office/drawing/2014/main" id="{F7E594CA-5F5D-48EC-B249-C81370EA73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456" y="4149195"/>
            <a:ext cx="6356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8">
            <a:extLst>
              <a:ext uri="{FF2B5EF4-FFF2-40B4-BE49-F238E27FC236}">
                <a16:creationId xmlns:a16="http://schemas.microsoft.com/office/drawing/2014/main" id="{20364A35-CAC2-43CC-818C-58BE545A2F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806" y="4050167"/>
            <a:ext cx="4808537"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13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72553B4D-B265-438C-9D06-2E81507E9E09}"/>
              </a:ext>
            </a:extLst>
          </p:cNvPr>
          <p:cNvSpPr txBox="1">
            <a:spLocks noChangeArrowheads="1"/>
          </p:cNvSpPr>
          <p:nvPr/>
        </p:nvSpPr>
        <p:spPr bwMode="auto">
          <a:xfrm>
            <a:off x="370114" y="121596"/>
            <a:ext cx="7954200" cy="523220"/>
          </a:xfrm>
          <a:prstGeom prst="rect">
            <a:avLst/>
          </a:prstGeom>
          <a:solidFill>
            <a:schemeClr val="bg1"/>
          </a:solid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800" dirty="0">
                <a:solidFill>
                  <a:srgbClr val="0070C0"/>
                </a:solidFill>
                <a:latin typeface="Calibri" panose="020F0502020204030204" pitchFamily="34" charset="0"/>
                <a:ea typeface="MS PGothic" panose="020B0600070205080204" pitchFamily="34" charset="-128"/>
                <a:cs typeface="Calibri" panose="020F0502020204030204" pitchFamily="34" charset="0"/>
              </a:rPr>
              <a:t>Le prove contro</a:t>
            </a:r>
          </a:p>
        </p:txBody>
      </p:sp>
      <p:sp>
        <p:nvSpPr>
          <p:cNvPr id="4" name="TextBox 3">
            <a:extLst>
              <a:ext uri="{FF2B5EF4-FFF2-40B4-BE49-F238E27FC236}">
                <a16:creationId xmlns:a16="http://schemas.microsoft.com/office/drawing/2014/main" id="{5821276E-984A-45D7-8B59-1EB2349E6129}"/>
              </a:ext>
            </a:extLst>
          </p:cNvPr>
          <p:cNvSpPr txBox="1"/>
          <p:nvPr/>
        </p:nvSpPr>
        <p:spPr>
          <a:xfrm>
            <a:off x="370114" y="952984"/>
            <a:ext cx="11119757" cy="5078313"/>
          </a:xfrm>
          <a:prstGeom prst="rect">
            <a:avLst/>
          </a:prstGeom>
          <a:noFill/>
        </p:spPr>
        <p:txBody>
          <a:bodyPr wrap="square" rtlCol="0">
            <a:spAutoFit/>
          </a:bodyPr>
          <a:lstStyle/>
          <a:p>
            <a:pPr>
              <a:spcBef>
                <a:spcPts val="1800"/>
              </a:spcBef>
            </a:pPr>
            <a:r>
              <a:rPr lang="it-IT" sz="2400" i="1" dirty="0">
                <a:solidFill>
                  <a:srgbClr val="00B050"/>
                </a:solidFill>
              </a:rPr>
              <a:t>NEJM 2002 </a:t>
            </a:r>
            <a:r>
              <a:rPr lang="it-IT" sz="2400" dirty="0"/>
              <a:t>Registro danese: nessuna differenza di incidenza dell’autismo tra 440.655 bambini vaccinati e 96.648 non vaccinati </a:t>
            </a:r>
          </a:p>
          <a:p>
            <a:pPr>
              <a:spcBef>
                <a:spcPts val="1800"/>
              </a:spcBef>
            </a:pPr>
            <a:r>
              <a:rPr lang="it-IT" sz="2400" i="1" dirty="0">
                <a:solidFill>
                  <a:srgbClr val="00B050"/>
                </a:solidFill>
              </a:rPr>
              <a:t>Lancet 2004 UK </a:t>
            </a:r>
            <a:r>
              <a:rPr lang="it-IT" sz="2400" dirty="0"/>
              <a:t>Studio caso controllo su 1300 bambini con autismo (4-5 aa) e 4500 controlli (4-9 aa): stessa probabilità di essere stati esposti al vaccino MMR</a:t>
            </a:r>
          </a:p>
          <a:p>
            <a:pPr>
              <a:spcBef>
                <a:spcPts val="1800"/>
              </a:spcBef>
            </a:pPr>
            <a:r>
              <a:rPr lang="it-IT" sz="2400" i="1" dirty="0">
                <a:solidFill>
                  <a:srgbClr val="00B050"/>
                </a:solidFill>
              </a:rPr>
              <a:t>PED 2006 USA 	</a:t>
            </a:r>
            <a:r>
              <a:rPr lang="it-IT" sz="2400" dirty="0"/>
              <a:t>Ricerca del virus vaccinale in globuli bianchi di 50 bambini con ASD e 34 con sviluppo normale: nessuna traccia di geni del virus vaccinale nelle due popolazioni</a:t>
            </a:r>
          </a:p>
          <a:p>
            <a:pPr>
              <a:spcBef>
                <a:spcPts val="1800"/>
              </a:spcBef>
            </a:pPr>
            <a:r>
              <a:rPr lang="it-IT" sz="2400" i="1" dirty="0">
                <a:solidFill>
                  <a:srgbClr val="00B050"/>
                </a:solidFill>
              </a:rPr>
              <a:t>JAMA 2015 USA </a:t>
            </a:r>
            <a:r>
              <a:rPr lang="it-IT" sz="2400" dirty="0"/>
              <a:t>95737 bambini con fratelli, circa 1000 con ASD. 1929 bambini hanno un fratello più grande con autismo, MMR non è associato ad ASD, neanche in chi aveva già un fratello più grande con ASD (e poteva avere quindi una «suscettibilità» all’ASD)</a:t>
            </a:r>
          </a:p>
          <a:p>
            <a:pPr>
              <a:spcBef>
                <a:spcPts val="1800"/>
              </a:spcBef>
            </a:pPr>
            <a:r>
              <a:rPr lang="it-IT" sz="2400" i="1" dirty="0">
                <a:solidFill>
                  <a:srgbClr val="00B050"/>
                </a:solidFill>
              </a:rPr>
              <a:t>Vaccine 2015 JAP </a:t>
            </a:r>
            <a:r>
              <a:rPr lang="it-IT" sz="2400" dirty="0"/>
              <a:t>No associazione, ma concentrarsi sulla genetica e marcatori precoci dell’autismo senza farsi distogliere fantasiose ipotesi vaccinali</a:t>
            </a:r>
          </a:p>
        </p:txBody>
      </p:sp>
    </p:spTree>
    <p:extLst>
      <p:ext uri="{BB962C8B-B14F-4D97-AF65-F5344CB8AC3E}">
        <p14:creationId xmlns:p14="http://schemas.microsoft.com/office/powerpoint/2010/main" val="316742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3">
            <a:extLst>
              <a:ext uri="{FF2B5EF4-FFF2-40B4-BE49-F238E27FC236}">
                <a16:creationId xmlns:a16="http://schemas.microsoft.com/office/drawing/2014/main" id="{116B0A06-4C4D-4B53-808A-B53B7C0E3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0456" y="1384468"/>
            <a:ext cx="6623957" cy="24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0E85F508-597A-4AB0-93C9-199CB3998E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521" y="110331"/>
            <a:ext cx="4454525" cy="66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4CF1CD35-F875-4794-AD40-65BA5E471522}"/>
              </a:ext>
            </a:extLst>
          </p:cNvPr>
          <p:cNvSpPr txBox="1">
            <a:spLocks noChangeArrowheads="1"/>
          </p:cNvSpPr>
          <p:nvPr/>
        </p:nvSpPr>
        <p:spPr bwMode="auto">
          <a:xfrm>
            <a:off x="5290456" y="192354"/>
            <a:ext cx="6286501" cy="523220"/>
          </a:xfrm>
          <a:prstGeom prst="rect">
            <a:avLst/>
          </a:prstGeom>
          <a:solidFill>
            <a:schemeClr val="bg1"/>
          </a:solid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800" dirty="0">
                <a:solidFill>
                  <a:srgbClr val="0070C0"/>
                </a:solidFill>
                <a:latin typeface="Calibri" panose="020F0502020204030204" pitchFamily="34" charset="0"/>
                <a:ea typeface="MS PGothic" panose="020B0600070205080204" pitchFamily="34" charset="-128"/>
                <a:cs typeface="Calibri" panose="020F0502020204030204" pitchFamily="34" charset="0"/>
              </a:rPr>
              <a:t>2010 </a:t>
            </a:r>
            <a:r>
              <a:rPr lang="it-IT" altLang="it-IT" sz="2800" dirty="0" err="1">
                <a:solidFill>
                  <a:srgbClr val="0070C0"/>
                </a:solidFill>
                <a:latin typeface="Calibri" panose="020F0502020204030204" pitchFamily="34" charset="0"/>
                <a:ea typeface="MS PGothic" panose="020B0600070205080204" pitchFamily="34" charset="-128"/>
                <a:cs typeface="Calibri" panose="020F0502020204030204" pitchFamily="34" charset="0"/>
              </a:rPr>
              <a:t>retraction</a:t>
            </a:r>
            <a:r>
              <a:rPr lang="it-IT" altLang="it-IT" sz="2800" dirty="0">
                <a:solidFill>
                  <a:srgbClr val="0070C0"/>
                </a:solidFill>
                <a:latin typeface="Calibri" panose="020F0502020204030204" pitchFamily="34" charset="0"/>
                <a:ea typeface="MS PGothic" panose="020B0600070205080204" pitchFamily="34" charset="-128"/>
                <a:cs typeface="Calibri" panose="020F0502020204030204" pitchFamily="34" charset="0"/>
              </a:rPr>
              <a:t> del lavoro di Wakefield </a:t>
            </a:r>
          </a:p>
        </p:txBody>
      </p:sp>
      <p:pic>
        <p:nvPicPr>
          <p:cNvPr id="6" name="Picture 2" descr="Schermata 2012-01-30 a 17.11.58.png">
            <a:extLst>
              <a:ext uri="{FF2B5EF4-FFF2-40B4-BE49-F238E27FC236}">
                <a16:creationId xmlns:a16="http://schemas.microsoft.com/office/drawing/2014/main" id="{8AFBBD87-EFE2-4957-8DFB-C03D8B1237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2099" y="4299857"/>
            <a:ext cx="59182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67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603C0A-D61C-42C9-8C82-944934FE0D93}"/>
              </a:ext>
            </a:extLst>
          </p:cNvPr>
          <p:cNvSpPr txBox="1"/>
          <p:nvPr/>
        </p:nvSpPr>
        <p:spPr>
          <a:xfrm>
            <a:off x="837552" y="434270"/>
            <a:ext cx="9002485" cy="5632311"/>
          </a:xfrm>
          <a:prstGeom prst="rect">
            <a:avLst/>
          </a:prstGeom>
          <a:noFill/>
        </p:spPr>
        <p:txBody>
          <a:bodyPr wrap="square" rtlCol="0">
            <a:spAutoFit/>
          </a:bodyPr>
          <a:lstStyle/>
          <a:p>
            <a:r>
              <a:rPr lang="it-IT" altLang="en-US" sz="2400" dirty="0">
                <a:latin typeface="Calibri" panose="020F0502020204030204" pitchFamily="34" charset="0"/>
                <a:cs typeface="Calibri" panose="020F0502020204030204" pitchFamily="34" charset="0"/>
              </a:rPr>
              <a:t>3/10 casi riportati come autistici non lo erano</a:t>
            </a:r>
          </a:p>
          <a:p>
            <a:endParaRPr lang="it-IT" altLang="en-US" sz="2400" dirty="0">
              <a:latin typeface="Calibri" panose="020F0502020204030204" pitchFamily="34" charset="0"/>
              <a:cs typeface="Calibri" panose="020F0502020204030204" pitchFamily="34" charset="0"/>
            </a:endParaRPr>
          </a:p>
          <a:p>
            <a:r>
              <a:rPr lang="it-IT" altLang="en-US" sz="2400" dirty="0">
                <a:latin typeface="Calibri" panose="020F0502020204030204" pitchFamily="34" charset="0"/>
                <a:cs typeface="Calibri" panose="020F0502020204030204" pitchFamily="34" charset="0"/>
              </a:rPr>
              <a:t>5/10 avevano documentazione che attestava problemi dello sviluppo precedenti al vaccino (nello studio dichiarati normali)</a:t>
            </a:r>
          </a:p>
          <a:p>
            <a:endParaRPr lang="it-IT" sz="2400" dirty="0">
              <a:latin typeface="Calibri" panose="020F0502020204030204" pitchFamily="34" charset="0"/>
              <a:cs typeface="Calibri" panose="020F0502020204030204" pitchFamily="34" charset="0"/>
            </a:endParaRPr>
          </a:p>
          <a:p>
            <a:r>
              <a:rPr lang="it-IT" sz="2400" dirty="0">
                <a:latin typeface="Calibri" panose="020F0502020204030204" pitchFamily="34" charset="0"/>
                <a:cs typeface="Calibri" panose="020F0502020204030204" pitchFamily="34" charset="0"/>
              </a:rPr>
              <a:t>Alcuni bimbi avevano presentato sintomi molti mesi dopo la vaccinazione, ma nello studio si dice «nei giorni successivi»</a:t>
            </a:r>
          </a:p>
          <a:p>
            <a:endParaRPr lang="it-IT" sz="2400" dirty="0">
              <a:latin typeface="Calibri" panose="020F0502020204030204" pitchFamily="34" charset="0"/>
              <a:cs typeface="Calibri" panose="020F0502020204030204" pitchFamily="34" charset="0"/>
            </a:endParaRPr>
          </a:p>
          <a:p>
            <a:r>
              <a:rPr lang="it-IT" sz="2400" dirty="0">
                <a:latin typeface="Calibri" panose="020F0502020204030204" pitchFamily="34" charset="0"/>
                <a:cs typeface="Calibri" panose="020F0502020204030204" pitchFamily="34" charset="0"/>
              </a:rPr>
              <a:t>I casi erano stati reclutati attraverso gruppi di persone contrari alla vaccinazione MPR e lo studio era stato commissionato e finanziato con l’obiettivo di avviare una vertenza legale</a:t>
            </a:r>
          </a:p>
          <a:p>
            <a:r>
              <a:rPr lang="it-IT" sz="2400" dirty="0">
                <a:latin typeface="Calibri" panose="020F0502020204030204" pitchFamily="34" charset="0"/>
                <a:cs typeface="Calibri" panose="020F0502020204030204" pitchFamily="34" charset="0"/>
              </a:rPr>
              <a:t> </a:t>
            </a:r>
          </a:p>
          <a:p>
            <a:r>
              <a:rPr lang="it-IT" sz="2400" dirty="0">
                <a:latin typeface="Calibri" panose="020F0502020204030204" pitchFamily="34" charset="0"/>
                <a:cs typeface="Calibri" panose="020F0502020204030204" pitchFamily="34" charset="0"/>
              </a:rPr>
              <a:t>In 9 casi, i risultati istopatologici del colon sono stati alterati da “nessuna o una minima fluttuazione nelle cellule infiammatorie” a “colite non specifica”</a:t>
            </a:r>
          </a:p>
        </p:txBody>
      </p:sp>
      <p:sp>
        <p:nvSpPr>
          <p:cNvPr id="4" name="Rectangle 3">
            <a:extLst>
              <a:ext uri="{FF2B5EF4-FFF2-40B4-BE49-F238E27FC236}">
                <a16:creationId xmlns:a16="http://schemas.microsoft.com/office/drawing/2014/main" id="{73DEF70F-F44F-45FD-BD0A-B210901D8B98}"/>
              </a:ext>
            </a:extLst>
          </p:cNvPr>
          <p:cNvSpPr/>
          <p:nvPr/>
        </p:nvSpPr>
        <p:spPr>
          <a:xfrm rot="5238349">
            <a:off x="8381908" y="2363178"/>
            <a:ext cx="402789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UNA TRUFFA </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16566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fined">
            <a:extLst>
              <a:ext uri="{FF2B5EF4-FFF2-40B4-BE49-F238E27FC236}">
                <a16:creationId xmlns:a16="http://schemas.microsoft.com/office/drawing/2014/main" id="{C156A266-9340-400E-A269-2FE258B13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754" y="641596"/>
            <a:ext cx="3739865" cy="5786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7F8B0B-B324-4EB2-AD80-50B3CB647413}"/>
              </a:ext>
            </a:extLst>
          </p:cNvPr>
          <p:cNvSpPr txBox="1"/>
          <p:nvPr/>
        </p:nvSpPr>
        <p:spPr>
          <a:xfrm>
            <a:off x="244928" y="1352163"/>
            <a:ext cx="7571015" cy="4154984"/>
          </a:xfrm>
          <a:prstGeom prst="rect">
            <a:avLst/>
          </a:prstGeom>
          <a:noFill/>
        </p:spPr>
        <p:txBody>
          <a:bodyPr wrap="square" rtlCol="0">
            <a:spAutoFit/>
          </a:bodyPr>
          <a:lstStyle/>
          <a:p>
            <a:r>
              <a:rPr lang="it-IT" sz="2400" dirty="0"/>
              <a:t>L’evidenza della una truffa </a:t>
            </a:r>
          </a:p>
          <a:p>
            <a:endParaRPr lang="it-IT" sz="2400" dirty="0"/>
          </a:p>
          <a:p>
            <a:r>
              <a:rPr lang="it-IT" sz="2400" dirty="0"/>
              <a:t>La riproposizione della truffa in Texas da parte di Wakefield, già radiato in UK</a:t>
            </a:r>
          </a:p>
          <a:p>
            <a:endParaRPr lang="it-IT" sz="2400" dirty="0"/>
          </a:p>
          <a:p>
            <a:r>
              <a:rPr lang="it-IT" sz="2400" dirty="0"/>
              <a:t>Le prove su milioni di numeri che non c’è associazione tra vaccini e ASD, né tra </a:t>
            </a:r>
            <a:r>
              <a:rPr lang="it-IT" sz="2400" dirty="0" err="1"/>
              <a:t>thimerosal</a:t>
            </a:r>
            <a:r>
              <a:rPr lang="it-IT" sz="2400" dirty="0"/>
              <a:t> e ASD, neanche in soggetti con familiarità per ASD</a:t>
            </a:r>
          </a:p>
          <a:p>
            <a:endParaRPr lang="it-IT" sz="2400" dirty="0"/>
          </a:p>
          <a:p>
            <a:r>
              <a:rPr lang="it-IT" sz="2400" dirty="0"/>
              <a:t>Le prove che l’ASD comincia prima di quando viene diagnosticato</a:t>
            </a:r>
          </a:p>
        </p:txBody>
      </p:sp>
    </p:spTree>
    <p:extLst>
      <p:ext uri="{BB962C8B-B14F-4D97-AF65-F5344CB8AC3E}">
        <p14:creationId xmlns:p14="http://schemas.microsoft.com/office/powerpoint/2010/main" val="2539333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6208AF-A3AD-4EB9-BB02-39A7B239934A}"/>
              </a:ext>
            </a:extLst>
          </p:cNvPr>
          <p:cNvSpPr txBox="1"/>
          <p:nvPr/>
        </p:nvSpPr>
        <p:spPr>
          <a:xfrm>
            <a:off x="286462" y="346659"/>
            <a:ext cx="8059332" cy="1631216"/>
          </a:xfrm>
          <a:prstGeom prst="rect">
            <a:avLst/>
          </a:prstGeom>
          <a:noFill/>
        </p:spPr>
        <p:txBody>
          <a:bodyPr wrap="square" rtlCol="0">
            <a:spAutoFit/>
          </a:bodyPr>
          <a:lstStyle/>
          <a:p>
            <a:r>
              <a:rPr lang="it-IT" sz="2000" b="1" dirty="0"/>
              <a:t>2001</a:t>
            </a:r>
            <a:r>
              <a:rPr lang="it-IT" sz="2000" dirty="0"/>
              <a:t>	Sarà il </a:t>
            </a:r>
            <a:r>
              <a:rPr lang="it-IT" sz="2000" b="1" dirty="0">
                <a:solidFill>
                  <a:srgbClr val="C00000"/>
                </a:solidFill>
              </a:rPr>
              <a:t>mercurio</a:t>
            </a:r>
            <a:r>
              <a:rPr lang="it-IT" sz="2000" dirty="0"/>
              <a:t> (</a:t>
            </a:r>
            <a:r>
              <a:rPr lang="it-IT" sz="2000" dirty="0" err="1"/>
              <a:t>thimerosal</a:t>
            </a:r>
            <a:r>
              <a:rPr lang="it-IT" sz="2000" dirty="0"/>
              <a:t> = </a:t>
            </a:r>
            <a:r>
              <a:rPr lang="it-IT" sz="2000" dirty="0" err="1"/>
              <a:t>etilmercurio</a:t>
            </a:r>
            <a:r>
              <a:rPr lang="it-IT" sz="2000" dirty="0"/>
              <a:t>) antibatterico (c’erano stati ascessi e </a:t>
            </a:r>
            <a:r>
              <a:rPr lang="it-IT" sz="2000" dirty="0" err="1"/>
              <a:t>raramenti</a:t>
            </a:r>
            <a:r>
              <a:rPr lang="it-IT" sz="2000" dirty="0"/>
              <a:t> decessi per contaminazione batterica dei vaccini). Riferimento alla sindrome di Minimata</a:t>
            </a:r>
            <a:br>
              <a:rPr lang="it-IT" sz="2000" dirty="0"/>
            </a:br>
            <a:r>
              <a:rPr lang="it-IT" sz="2000" dirty="0"/>
              <a:t>- Ma l’autismo è diverso dall’intossicazione da mercurio. </a:t>
            </a:r>
          </a:p>
          <a:p>
            <a:r>
              <a:rPr lang="it-IT" sz="2000" dirty="0"/>
              <a:t>- E l’autismo non cambia dopo la rimozione del </a:t>
            </a:r>
            <a:r>
              <a:rPr lang="it-IT" sz="2000" dirty="0" err="1"/>
              <a:t>thimerosal</a:t>
            </a:r>
            <a:endParaRPr lang="it-IT" sz="2000" dirty="0"/>
          </a:p>
        </p:txBody>
      </p:sp>
      <p:pic>
        <p:nvPicPr>
          <p:cNvPr id="6" name="Picture 5">
            <a:extLst>
              <a:ext uri="{FF2B5EF4-FFF2-40B4-BE49-F238E27FC236}">
                <a16:creationId xmlns:a16="http://schemas.microsoft.com/office/drawing/2014/main" id="{E0B312F0-3292-48D8-9759-F671F7AA7997}"/>
              </a:ext>
            </a:extLst>
          </p:cNvPr>
          <p:cNvPicPr>
            <a:picLocks noChangeAspect="1"/>
          </p:cNvPicPr>
          <p:nvPr/>
        </p:nvPicPr>
        <p:blipFill>
          <a:blip r:embed="rId2"/>
          <a:stretch>
            <a:fillRect/>
          </a:stretch>
        </p:blipFill>
        <p:spPr>
          <a:xfrm>
            <a:off x="6653395" y="1162267"/>
            <a:ext cx="5132765" cy="1491854"/>
          </a:xfrm>
          <a:prstGeom prst="rect">
            <a:avLst/>
          </a:prstGeom>
        </p:spPr>
      </p:pic>
      <p:sp>
        <p:nvSpPr>
          <p:cNvPr id="5" name="TextBox 4">
            <a:extLst>
              <a:ext uri="{FF2B5EF4-FFF2-40B4-BE49-F238E27FC236}">
                <a16:creationId xmlns:a16="http://schemas.microsoft.com/office/drawing/2014/main" id="{256208AF-A3AD-4EB9-BB02-39A7B239934A}"/>
              </a:ext>
            </a:extLst>
          </p:cNvPr>
          <p:cNvSpPr txBox="1"/>
          <p:nvPr/>
        </p:nvSpPr>
        <p:spPr>
          <a:xfrm>
            <a:off x="286462" y="2965155"/>
            <a:ext cx="8398328" cy="2862322"/>
          </a:xfrm>
          <a:prstGeom prst="rect">
            <a:avLst/>
          </a:prstGeom>
          <a:noFill/>
        </p:spPr>
        <p:txBody>
          <a:bodyPr wrap="square" rtlCol="0">
            <a:spAutoFit/>
          </a:bodyPr>
          <a:lstStyle/>
          <a:p>
            <a:r>
              <a:rPr lang="it-IT" sz="2000" b="1" dirty="0"/>
              <a:t>2007 </a:t>
            </a:r>
            <a:r>
              <a:rPr lang="it-IT" sz="2000" dirty="0"/>
              <a:t>	The vaccine book</a:t>
            </a:r>
          </a:p>
          <a:p>
            <a:r>
              <a:rPr lang="it-IT" sz="2000" dirty="0"/>
              <a:t>	Erroneo pensiero che </a:t>
            </a:r>
            <a:r>
              <a:rPr lang="it-IT" sz="2000" b="1" dirty="0">
                <a:solidFill>
                  <a:srgbClr val="C00000"/>
                </a:solidFill>
              </a:rPr>
              <a:t>troppi vaccini </a:t>
            </a:r>
            <a:r>
              <a:rPr lang="it-IT" sz="2000" dirty="0"/>
              <a:t>insieme facciano male</a:t>
            </a:r>
          </a:p>
          <a:p>
            <a:r>
              <a:rPr lang="it-IT" sz="2000" dirty="0"/>
              <a:t>	Ci sono meno stimoli in 14 vaccini di oggi che in 7 di 35 anni fa</a:t>
            </a:r>
          </a:p>
          <a:p>
            <a:r>
              <a:rPr lang="it-IT" sz="2000" dirty="0"/>
              <a:t>	Campagna «green </a:t>
            </a:r>
            <a:r>
              <a:rPr lang="it-IT" sz="2000" dirty="0" err="1"/>
              <a:t>our</a:t>
            </a:r>
            <a:r>
              <a:rPr lang="it-IT" sz="2000" dirty="0"/>
              <a:t> </a:t>
            </a:r>
            <a:r>
              <a:rPr lang="it-IT" sz="2000" dirty="0" err="1"/>
              <a:t>vaccines</a:t>
            </a:r>
            <a:r>
              <a:rPr lang="it-IT" sz="2000" dirty="0"/>
              <a:t>»</a:t>
            </a:r>
          </a:p>
          <a:p>
            <a:endParaRPr lang="it-IT" sz="2000" dirty="0"/>
          </a:p>
          <a:p>
            <a:r>
              <a:rPr lang="it-IT" sz="2000" dirty="0"/>
              <a:t>Ok, non è neanche il numero di vaccini</a:t>
            </a:r>
          </a:p>
          <a:p>
            <a:endParaRPr lang="it-IT" sz="2000" dirty="0"/>
          </a:p>
          <a:p>
            <a:r>
              <a:rPr lang="it-IT" sz="2000" dirty="0"/>
              <a:t>	Allora è l’</a:t>
            </a:r>
            <a:r>
              <a:rPr lang="it-IT" sz="2000" b="1" dirty="0">
                <a:solidFill>
                  <a:srgbClr val="C00000"/>
                </a:solidFill>
              </a:rPr>
              <a:t>alluminio</a:t>
            </a:r>
            <a:r>
              <a:rPr lang="it-IT" sz="2000" dirty="0"/>
              <a:t> (ma si usava dal 1920!)</a:t>
            </a:r>
          </a:p>
          <a:p>
            <a:r>
              <a:rPr lang="it-IT" sz="2000" dirty="0"/>
              <a:t>Lo studio che dimostrerebbe un legame con l’alluminio era contraffatto</a:t>
            </a:r>
          </a:p>
        </p:txBody>
      </p:sp>
      <p:pic>
        <p:nvPicPr>
          <p:cNvPr id="1028" name="Picture 4" descr="undefined">
            <a:extLst>
              <a:ext uri="{FF2B5EF4-FFF2-40B4-BE49-F238E27FC236}">
                <a16:creationId xmlns:a16="http://schemas.microsoft.com/office/drawing/2014/main" id="{D1C1F062-888E-4AC8-9F4E-4F6DDA207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597" y="3152407"/>
            <a:ext cx="2289932" cy="343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B0C47-CB77-4A94-A08F-72012BCAC3FC}"/>
              </a:ext>
            </a:extLst>
          </p:cNvPr>
          <p:cNvSpPr txBox="1"/>
          <p:nvPr/>
        </p:nvSpPr>
        <p:spPr>
          <a:xfrm>
            <a:off x="402771" y="319827"/>
            <a:ext cx="10951028" cy="3785652"/>
          </a:xfrm>
          <a:prstGeom prst="rect">
            <a:avLst/>
          </a:prstGeom>
          <a:noFill/>
        </p:spPr>
        <p:txBody>
          <a:bodyPr wrap="square" rtlCol="0">
            <a:spAutoFit/>
          </a:bodyPr>
          <a:lstStyle/>
          <a:p>
            <a:r>
              <a:rPr lang="it-IT" sz="2400" dirty="0"/>
              <a:t>E allora …</a:t>
            </a:r>
          </a:p>
          <a:p>
            <a:endParaRPr lang="it-IT" sz="2400" dirty="0"/>
          </a:p>
          <a:p>
            <a:r>
              <a:rPr lang="it-IT" sz="2400" dirty="0"/>
              <a:t>Lo squalene fa venire l’autismo …. Ah no …. È un componente naturale delle nostre cellule</a:t>
            </a:r>
          </a:p>
          <a:p>
            <a:endParaRPr lang="it-IT" sz="2400" dirty="0"/>
          </a:p>
          <a:p>
            <a:r>
              <a:rPr lang="it-IT" sz="2400" dirty="0"/>
              <a:t>Allora le nanoparticelle!!!! Adesso che cosa dici?</a:t>
            </a:r>
          </a:p>
          <a:p>
            <a:r>
              <a:rPr lang="it-IT" sz="2400" dirty="0"/>
              <a:t>La formaldeide? … quantità minime solo in alcuni vaccini</a:t>
            </a:r>
          </a:p>
          <a:p>
            <a:r>
              <a:rPr lang="it-IT" sz="2400" dirty="0"/>
              <a:t>E ora l’RNA che modifica il nostro DNA</a:t>
            </a:r>
          </a:p>
          <a:p>
            <a:endParaRPr lang="it-IT" sz="2400" dirty="0"/>
          </a:p>
          <a:p>
            <a:r>
              <a:rPr lang="it-IT" sz="2400" dirty="0"/>
              <a:t>Il Chip di </a:t>
            </a:r>
            <a:r>
              <a:rPr lang="it-IT" sz="2400" dirty="0" err="1"/>
              <a:t>Bil</a:t>
            </a:r>
            <a:r>
              <a:rPr lang="it-IT" sz="2400" dirty="0"/>
              <a:t> Gates che programma i nostri pensieri  </a:t>
            </a:r>
          </a:p>
        </p:txBody>
      </p:sp>
      <p:pic>
        <p:nvPicPr>
          <p:cNvPr id="2050" name="Picture 2" descr="Emoticon Isolato Che Indossa Gli Occhiali Da Sole Neri Emoticon Isolato  Illustrazione Vettoriale - Illustrazione di disegno, sunglasses: 113593339">
            <a:extLst>
              <a:ext uri="{FF2B5EF4-FFF2-40B4-BE49-F238E27FC236}">
                <a16:creationId xmlns:a16="http://schemas.microsoft.com/office/drawing/2014/main" id="{828978E4-45C0-4EBA-9F65-722FD1A5A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736" y="2313500"/>
            <a:ext cx="1638469" cy="16753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Persona che si copre il volto con la mano Emoji">
            <a:extLst>
              <a:ext uri="{FF2B5EF4-FFF2-40B4-BE49-F238E27FC236}">
                <a16:creationId xmlns:a16="http://schemas.microsoft.com/office/drawing/2014/main" id="{1CCA9D41-4790-41B4-83A0-7F77EF93C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163" y="4658694"/>
            <a:ext cx="2041072" cy="2041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 Persona che si copre il volto con la mano Emoji">
            <a:extLst>
              <a:ext uri="{FF2B5EF4-FFF2-40B4-BE49-F238E27FC236}">
                <a16:creationId xmlns:a16="http://schemas.microsoft.com/office/drawing/2014/main" id="{C1BC55E0-742E-4692-A30F-4F8DF95D6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893" y="4658694"/>
            <a:ext cx="2041072" cy="2041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 Persona che si copre il volto con la mano Emoji">
            <a:extLst>
              <a:ext uri="{FF2B5EF4-FFF2-40B4-BE49-F238E27FC236}">
                <a16:creationId xmlns:a16="http://schemas.microsoft.com/office/drawing/2014/main" id="{80270C98-9703-40DD-9AF5-703F6AB8F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649" y="4658694"/>
            <a:ext cx="2041072" cy="204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2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839ADD2-5ED0-48A2-9B00-FEAA53464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01" y="1346386"/>
            <a:ext cx="4168028" cy="50823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80C9B1-BFD7-4529-B887-EBAF9026EAB5}"/>
              </a:ext>
            </a:extLst>
          </p:cNvPr>
          <p:cNvSpPr txBox="1"/>
          <p:nvPr/>
        </p:nvSpPr>
        <p:spPr>
          <a:xfrm>
            <a:off x="286252" y="89575"/>
            <a:ext cx="11856762"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L’era della microbiologia</a:t>
            </a:r>
          </a:p>
        </p:txBody>
      </p:sp>
      <p:sp>
        <p:nvSpPr>
          <p:cNvPr id="2" name="TextBox 1">
            <a:extLst>
              <a:ext uri="{FF2B5EF4-FFF2-40B4-BE49-F238E27FC236}">
                <a16:creationId xmlns:a16="http://schemas.microsoft.com/office/drawing/2014/main" id="{1E648A61-7E84-4281-8D7F-7D2A09F3A19D}"/>
              </a:ext>
            </a:extLst>
          </p:cNvPr>
          <p:cNvSpPr txBox="1"/>
          <p:nvPr/>
        </p:nvSpPr>
        <p:spPr>
          <a:xfrm>
            <a:off x="5150224" y="1346386"/>
            <a:ext cx="4450976" cy="2677656"/>
          </a:xfrm>
          <a:prstGeom prst="rect">
            <a:avLst/>
          </a:prstGeom>
          <a:noFill/>
        </p:spPr>
        <p:txBody>
          <a:bodyPr wrap="square" rtlCol="0">
            <a:spAutoFit/>
          </a:bodyPr>
          <a:lstStyle/>
          <a:p>
            <a:r>
              <a:rPr lang="it-IT" sz="2800" dirty="0"/>
              <a:t>1864 Louis Pasteur</a:t>
            </a:r>
          </a:p>
          <a:p>
            <a:endParaRPr lang="it-IT" sz="2800" dirty="0"/>
          </a:p>
          <a:p>
            <a:r>
              <a:rPr lang="it-IT" sz="2800" dirty="0"/>
              <a:t>Conferma della teoria della biogenesi, a discapito della teoria della generazione spontanea</a:t>
            </a:r>
          </a:p>
        </p:txBody>
      </p:sp>
    </p:spTree>
    <p:extLst>
      <p:ext uri="{BB962C8B-B14F-4D97-AF65-F5344CB8AC3E}">
        <p14:creationId xmlns:p14="http://schemas.microsoft.com/office/powerpoint/2010/main" val="2482921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EE319A-39C3-4893-A8CC-938A91103CE2}"/>
              </a:ext>
            </a:extLst>
          </p:cNvPr>
          <p:cNvSpPr txBox="1"/>
          <p:nvPr/>
        </p:nvSpPr>
        <p:spPr>
          <a:xfrm>
            <a:off x="402771" y="319827"/>
            <a:ext cx="9552215" cy="3785652"/>
          </a:xfrm>
          <a:prstGeom prst="rect">
            <a:avLst/>
          </a:prstGeom>
          <a:noFill/>
        </p:spPr>
        <p:txBody>
          <a:bodyPr wrap="square" rtlCol="0">
            <a:spAutoFit/>
          </a:bodyPr>
          <a:lstStyle/>
          <a:p>
            <a:r>
              <a:rPr lang="it-IT" sz="2400"/>
              <a:t>E comunque …</a:t>
            </a:r>
          </a:p>
          <a:p>
            <a:endParaRPr lang="it-IT" sz="2400"/>
          </a:p>
          <a:p>
            <a:endParaRPr lang="it-IT" sz="2400"/>
          </a:p>
          <a:p>
            <a:r>
              <a:rPr lang="it-IT" sz="2400"/>
              <a:t>Le malattie infettive sono diventate meno gravi o sono scomparse per le nostre migliori condizioni igienico-nutrizionali, non grazie ai vaccino o agli antibiotici</a:t>
            </a:r>
          </a:p>
          <a:p>
            <a:endParaRPr lang="it-IT" sz="2400"/>
          </a:p>
          <a:p>
            <a:r>
              <a:rPr lang="it-IT" sz="2400"/>
              <a:t>I medici inventano parametri per farti sentire malato e per far vendere i farmaci alle big pharma. Sono i farmaci che servono a creare le malattie e dominare le masse. </a:t>
            </a:r>
            <a:endParaRPr lang="it-IT" sz="2400" dirty="0"/>
          </a:p>
        </p:txBody>
      </p:sp>
      <p:pic>
        <p:nvPicPr>
          <p:cNvPr id="3074" name="Picture 2" descr="👺 Folletto giapponese Emoji">
            <a:extLst>
              <a:ext uri="{FF2B5EF4-FFF2-40B4-BE49-F238E27FC236}">
                <a16:creationId xmlns:a16="http://schemas.microsoft.com/office/drawing/2014/main" id="{BA58860F-6BDD-4E7C-BF8E-06018B468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572" y="1632857"/>
            <a:ext cx="1230086" cy="12300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 Faccina che alza gli occhi verso il cielo Emoji">
            <a:extLst>
              <a:ext uri="{FF2B5EF4-FFF2-40B4-BE49-F238E27FC236}">
                <a16:creationId xmlns:a16="http://schemas.microsoft.com/office/drawing/2014/main" id="{11769264-D6D5-4602-8629-18E4B9FFF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078" y="4571999"/>
            <a:ext cx="1681843" cy="168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9E0C47-9D88-E86E-F76F-25F98BBF6CB5}"/>
              </a:ext>
            </a:extLst>
          </p:cNvPr>
          <p:cNvPicPr>
            <a:picLocks noChangeAspect="1"/>
          </p:cNvPicPr>
          <p:nvPr/>
        </p:nvPicPr>
        <p:blipFill>
          <a:blip r:embed="rId2"/>
          <a:stretch>
            <a:fillRect/>
          </a:stretch>
        </p:blipFill>
        <p:spPr>
          <a:xfrm>
            <a:off x="943354" y="181869"/>
            <a:ext cx="10305292" cy="6337997"/>
          </a:xfrm>
          <a:prstGeom prst="rect">
            <a:avLst/>
          </a:prstGeom>
        </p:spPr>
      </p:pic>
    </p:spTree>
    <p:extLst>
      <p:ext uri="{BB962C8B-B14F-4D97-AF65-F5344CB8AC3E}">
        <p14:creationId xmlns:p14="http://schemas.microsoft.com/office/powerpoint/2010/main" val="40904713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8AB21-77D2-4F58-BEE3-307AFE2172F9}"/>
              </a:ext>
            </a:extLst>
          </p:cNvPr>
          <p:cNvPicPr>
            <a:picLocks noChangeAspect="1"/>
          </p:cNvPicPr>
          <p:nvPr/>
        </p:nvPicPr>
        <p:blipFill>
          <a:blip r:embed="rId2"/>
          <a:stretch>
            <a:fillRect/>
          </a:stretch>
        </p:blipFill>
        <p:spPr>
          <a:xfrm>
            <a:off x="882452" y="176603"/>
            <a:ext cx="10647909" cy="6436069"/>
          </a:xfrm>
          <a:prstGeom prst="rect">
            <a:avLst/>
          </a:prstGeom>
        </p:spPr>
      </p:pic>
    </p:spTree>
    <p:extLst>
      <p:ext uri="{BB962C8B-B14F-4D97-AF65-F5344CB8AC3E}">
        <p14:creationId xmlns:p14="http://schemas.microsoft.com/office/powerpoint/2010/main" val="765326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2017-07-05_094856">
            <a:extLst>
              <a:ext uri="{FF2B5EF4-FFF2-40B4-BE49-F238E27FC236}">
                <a16:creationId xmlns:a16="http://schemas.microsoft.com/office/drawing/2014/main" id="{67CD2FED-7C74-4446-81EC-C2EA8E87D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990600"/>
            <a:ext cx="77136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CA8EBBA9-64D2-47E2-8F32-E8C21377964B}"/>
              </a:ext>
            </a:extLst>
          </p:cNvPr>
          <p:cNvSpPr>
            <a:spLocks noChangeArrowheads="1"/>
          </p:cNvSpPr>
          <p:nvPr/>
        </p:nvSpPr>
        <p:spPr bwMode="auto">
          <a:xfrm>
            <a:off x="245608" y="269612"/>
            <a:ext cx="11700783" cy="584775"/>
          </a:xfrm>
          <a:prstGeom prst="rect">
            <a:avLst/>
          </a:prstGeom>
          <a:noFill/>
          <a:ln w="9525">
            <a:no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en-US" sz="3200" dirty="0">
                <a:solidFill>
                  <a:srgbClr val="0070C0"/>
                </a:solidFill>
                <a:latin typeface="+mn-lt"/>
                <a:cs typeface="Calibri" panose="020F0502020204030204" pitchFamily="34" charset="0"/>
              </a:rPr>
              <a:t>La poliomielite dopo il vaccino</a:t>
            </a:r>
            <a:endParaRPr lang="it-IT" altLang="en-US" sz="3200" dirty="0">
              <a:solidFill>
                <a:srgbClr val="0070C0"/>
              </a:solidFill>
              <a:latin typeface="+mn-lt"/>
            </a:endParaRPr>
          </a:p>
        </p:txBody>
      </p:sp>
    </p:spTree>
    <p:extLst>
      <p:ext uri="{BB962C8B-B14F-4D97-AF65-F5344CB8AC3E}">
        <p14:creationId xmlns:p14="http://schemas.microsoft.com/office/powerpoint/2010/main" val="2288304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C479FC1A-C86F-44A5-8E36-85ABCFFA1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500189"/>
            <a:ext cx="553561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a:extLst>
              <a:ext uri="{FF2B5EF4-FFF2-40B4-BE49-F238E27FC236}">
                <a16:creationId xmlns:a16="http://schemas.microsoft.com/office/drawing/2014/main" id="{3EC3ABB2-1042-4E03-A634-25B8ADB0545D}"/>
              </a:ext>
            </a:extLst>
          </p:cNvPr>
          <p:cNvCxnSpPr/>
          <p:nvPr/>
        </p:nvCxnSpPr>
        <p:spPr>
          <a:xfrm>
            <a:off x="3452814" y="2286000"/>
            <a:ext cx="37433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7E4774D9-C067-4F08-809C-BB1DB5C1D859}"/>
              </a:ext>
            </a:extLst>
          </p:cNvPr>
          <p:cNvCxnSpPr/>
          <p:nvPr/>
        </p:nvCxnSpPr>
        <p:spPr>
          <a:xfrm>
            <a:off x="1738314" y="2714625"/>
            <a:ext cx="5286375"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F8BBCA0D-B42D-46F9-9883-F41A6ECC3C01}"/>
              </a:ext>
            </a:extLst>
          </p:cNvPr>
          <p:cNvCxnSpPr/>
          <p:nvPr/>
        </p:nvCxnSpPr>
        <p:spPr>
          <a:xfrm>
            <a:off x="1595438" y="3071814"/>
            <a:ext cx="5778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342" name="CasellaDiTesto 10">
            <a:extLst>
              <a:ext uri="{FF2B5EF4-FFF2-40B4-BE49-F238E27FC236}">
                <a16:creationId xmlns:a16="http://schemas.microsoft.com/office/drawing/2014/main" id="{9EE7B03B-2418-442C-8D9A-6C0802DA1754}"/>
              </a:ext>
            </a:extLst>
          </p:cNvPr>
          <p:cNvSpPr txBox="1">
            <a:spLocks noChangeArrowheads="1"/>
          </p:cNvSpPr>
          <p:nvPr/>
        </p:nvSpPr>
        <p:spPr bwMode="auto">
          <a:xfrm>
            <a:off x="1666875" y="260351"/>
            <a:ext cx="9071714" cy="954107"/>
          </a:xfrm>
          <a:prstGeom prst="rect">
            <a:avLst/>
          </a:prstGeom>
          <a:solidFill>
            <a:schemeClr val="accent6">
              <a:lumMod val="20000"/>
              <a:lumOff val="80000"/>
            </a:schemeClr>
          </a:solidFill>
          <a:ln w="9525">
            <a:solidFill>
              <a:schemeClr val="tx1"/>
            </a:solidFill>
            <a:miter lim="800000"/>
            <a:headEnd/>
            <a:tailEnd/>
          </a:ln>
        </p:spPr>
        <p:txBody>
          <a:bodyPr wrap="none">
            <a:spAutoFit/>
          </a:bodyPr>
          <a:lstStyle/>
          <a:p>
            <a:pPr>
              <a:defRPr/>
            </a:pPr>
            <a:r>
              <a:rPr lang="it-IT" altLang="it-IT" sz="2400" b="1" u="sng" dirty="0">
                <a:latin typeface="Arial Unicode MS" pitchFamily="34" charset="-128"/>
                <a:ea typeface="Arial Unicode MS" pitchFamily="34" charset="-128"/>
                <a:cs typeface="Arial Unicode MS" pitchFamily="34" charset="-128"/>
              </a:rPr>
              <a:t>POLIOMIELITE  : Olanda 1992 (Chiesa Olandese Protestante)</a:t>
            </a:r>
          </a:p>
          <a:p>
            <a:pPr>
              <a:defRPr/>
            </a:pPr>
            <a:endParaRPr lang="it-IT" altLang="it-IT" sz="800" b="1" dirty="0">
              <a:latin typeface="Arial Unicode MS" pitchFamily="34" charset="-128"/>
              <a:ea typeface="Arial Unicode MS" pitchFamily="34" charset="-128"/>
              <a:cs typeface="Arial Unicode MS" pitchFamily="34" charset="-128"/>
            </a:endParaRPr>
          </a:p>
          <a:p>
            <a:pPr>
              <a:defRPr/>
            </a:pPr>
            <a:r>
              <a:rPr lang="it-IT" altLang="it-IT" sz="2400" b="1" dirty="0">
                <a:latin typeface="Arial Unicode MS" pitchFamily="34" charset="-128"/>
                <a:ea typeface="Arial Unicode MS" pitchFamily="34" charset="-128"/>
                <a:cs typeface="Arial Unicode MS" pitchFamily="34" charset="-128"/>
              </a:rPr>
              <a:t>Epidemia di poliomielite in </a:t>
            </a:r>
            <a:r>
              <a:rPr lang="it-IT" altLang="it-IT" sz="2400" b="1" dirty="0" err="1">
                <a:latin typeface="Arial Unicode MS" pitchFamily="34" charset="-128"/>
                <a:ea typeface="Arial Unicode MS" pitchFamily="34" charset="-128"/>
                <a:cs typeface="Arial Unicode MS" pitchFamily="34" charset="-128"/>
              </a:rPr>
              <a:t>comunita’</a:t>
            </a:r>
            <a:r>
              <a:rPr lang="it-IT" altLang="it-IT" sz="2400" b="1" dirty="0">
                <a:latin typeface="Arial Unicode MS" pitchFamily="34" charset="-128"/>
                <a:ea typeface="Arial Unicode MS" pitchFamily="34" charset="-128"/>
                <a:cs typeface="Arial Unicode MS" pitchFamily="34" charset="-128"/>
              </a:rPr>
              <a:t> NON vaccinata</a:t>
            </a:r>
          </a:p>
        </p:txBody>
      </p:sp>
      <p:cxnSp>
        <p:nvCxnSpPr>
          <p:cNvPr id="13" name="Connettore 1 12">
            <a:extLst>
              <a:ext uri="{FF2B5EF4-FFF2-40B4-BE49-F238E27FC236}">
                <a16:creationId xmlns:a16="http://schemas.microsoft.com/office/drawing/2014/main" id="{880DC3A6-A551-429A-AD54-EB44D1D3B3E5}"/>
              </a:ext>
            </a:extLst>
          </p:cNvPr>
          <p:cNvCxnSpPr/>
          <p:nvPr/>
        </p:nvCxnSpPr>
        <p:spPr>
          <a:xfrm>
            <a:off x="8832850" y="4076700"/>
            <a:ext cx="151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4CC18324-C0FE-4BC8-9394-9385148F04FE}"/>
              </a:ext>
            </a:extLst>
          </p:cNvPr>
          <p:cNvCxnSpPr/>
          <p:nvPr/>
        </p:nvCxnSpPr>
        <p:spPr>
          <a:xfrm>
            <a:off x="1738313" y="4286250"/>
            <a:ext cx="51435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A4348BAF-A0A1-4BBA-B5F2-1FA9F47B0B84}"/>
              </a:ext>
            </a:extLst>
          </p:cNvPr>
          <p:cNvCxnSpPr/>
          <p:nvPr/>
        </p:nvCxnSpPr>
        <p:spPr>
          <a:xfrm>
            <a:off x="6024563" y="3857625"/>
            <a:ext cx="78581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05E53317-6101-4054-B4B6-81149C45F407}"/>
              </a:ext>
            </a:extLst>
          </p:cNvPr>
          <p:cNvSpPr txBox="1">
            <a:spLocks noChangeArrowheads="1"/>
          </p:cNvSpPr>
          <p:nvPr/>
        </p:nvSpPr>
        <p:spPr bwMode="auto">
          <a:xfrm>
            <a:off x="1595438" y="5257710"/>
            <a:ext cx="79305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400" b="1" dirty="0">
                <a:solidFill>
                  <a:srgbClr val="FF0000"/>
                </a:solidFill>
                <a:latin typeface="Calibri" panose="020F0502020204030204" pitchFamily="34" charset="0"/>
                <a:ea typeface="MS PGothic" panose="020B0600070205080204" pitchFamily="34" charset="-128"/>
              </a:rPr>
              <a:t>POLIOMIELITE :</a:t>
            </a:r>
          </a:p>
          <a:p>
            <a:pPr eaLnBrk="1" hangingPunct="1"/>
            <a:r>
              <a:rPr lang="it-IT" altLang="it-IT" sz="2400" b="1" u="sng" dirty="0">
                <a:latin typeface="Calibri" panose="020F0502020204030204" pitchFamily="34" charset="0"/>
                <a:ea typeface="MS PGothic" panose="020B0600070205080204" pitchFamily="34" charset="-128"/>
              </a:rPr>
              <a:t>Rischio malattia</a:t>
            </a:r>
            <a:r>
              <a:rPr lang="it-IT" altLang="it-IT" sz="2400" b="1" dirty="0">
                <a:latin typeface="Calibri" panose="020F0502020204030204" pitchFamily="34" charset="0"/>
                <a:ea typeface="MS PGothic" panose="020B0600070205080204" pitchFamily="34" charset="-128"/>
              </a:rPr>
              <a:t>: paralisi flaccida 1-5%, </a:t>
            </a:r>
            <a:r>
              <a:rPr lang="it-IT" altLang="it-IT" sz="2400" b="1" dirty="0" err="1">
                <a:latin typeface="Calibri" panose="020F0502020204030204" pitchFamily="34" charset="0"/>
                <a:ea typeface="MS PGothic" panose="020B0600070205080204" pitchFamily="34" charset="-128"/>
              </a:rPr>
              <a:t>mortalita’</a:t>
            </a:r>
            <a:r>
              <a:rPr lang="it-IT" altLang="it-IT" sz="2400" b="1" dirty="0">
                <a:latin typeface="Calibri" panose="020F0502020204030204" pitchFamily="34" charset="0"/>
                <a:ea typeface="MS PGothic" panose="020B0600070205080204" pitchFamily="34" charset="-128"/>
              </a:rPr>
              <a:t> acuta 1%</a:t>
            </a:r>
          </a:p>
          <a:p>
            <a:pPr eaLnBrk="1" hangingPunct="1"/>
            <a:r>
              <a:rPr lang="it-IT" altLang="it-IT" sz="2400" b="1" u="sng" dirty="0">
                <a:latin typeface="Calibri" panose="020F0502020204030204" pitchFamily="34" charset="0"/>
                <a:ea typeface="MS PGothic" panose="020B0600070205080204" pitchFamily="34" charset="-128"/>
              </a:rPr>
              <a:t>Rischi vaccino</a:t>
            </a:r>
            <a:r>
              <a:rPr lang="it-IT" altLang="it-IT" sz="2400" b="1" dirty="0">
                <a:latin typeface="Calibri" panose="020F0502020204030204" pitchFamily="34" charset="0"/>
                <a:ea typeface="MS PGothic" panose="020B0600070205080204" pitchFamily="34" charset="-128"/>
              </a:rPr>
              <a:t>: reazione locale</a:t>
            </a:r>
          </a:p>
        </p:txBody>
      </p:sp>
      <p:pic>
        <p:nvPicPr>
          <p:cNvPr id="24587" name="Picture 12" descr="Risultati immagini per olanda cartina">
            <a:extLst>
              <a:ext uri="{FF2B5EF4-FFF2-40B4-BE49-F238E27FC236}">
                <a16:creationId xmlns:a16="http://schemas.microsoft.com/office/drawing/2014/main" id="{CCF80BFA-35D5-4C89-9A60-60E99E113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75" y="1428750"/>
            <a:ext cx="30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Connettore 1 27">
            <a:extLst>
              <a:ext uri="{FF2B5EF4-FFF2-40B4-BE49-F238E27FC236}">
                <a16:creationId xmlns:a16="http://schemas.microsoft.com/office/drawing/2014/main" id="{EB8AD648-E065-4C32-9455-C4DE7011518F}"/>
              </a:ext>
            </a:extLst>
          </p:cNvPr>
          <p:cNvCxnSpPr/>
          <p:nvPr/>
        </p:nvCxnSpPr>
        <p:spPr>
          <a:xfrm>
            <a:off x="1595438" y="4714875"/>
            <a:ext cx="78581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6926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1254D16-83A7-4EA7-F7DE-A4C81D42F8E0}"/>
              </a:ext>
            </a:extLst>
          </p:cNvPr>
          <p:cNvSpPr txBox="1">
            <a:spLocks/>
          </p:cNvSpPr>
          <p:nvPr/>
        </p:nvSpPr>
        <p:spPr>
          <a:xfrm>
            <a:off x="487680" y="0"/>
            <a:ext cx="1109472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(OBBLIGATORIETA')</a:t>
            </a:r>
          </a:p>
        </p:txBody>
      </p:sp>
      <p:cxnSp>
        <p:nvCxnSpPr>
          <p:cNvPr id="7" name="Connettore diritto 6">
            <a:extLst>
              <a:ext uri="{FF2B5EF4-FFF2-40B4-BE49-F238E27FC236}">
                <a16:creationId xmlns:a16="http://schemas.microsoft.com/office/drawing/2014/main" id="{ACBC291E-2BEC-D8DF-293D-BD4C44F9083B}"/>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26382306-992A-2CBA-37AE-959825F5F5FC}"/>
              </a:ext>
            </a:extLst>
          </p:cNvPr>
          <p:cNvSpPr txBox="1"/>
          <p:nvPr/>
        </p:nvSpPr>
        <p:spPr>
          <a:xfrm>
            <a:off x="263046" y="5435243"/>
            <a:ext cx="5624187" cy="1200329"/>
          </a:xfrm>
          <a:prstGeom prst="rect">
            <a:avLst/>
          </a:prstGeom>
          <a:noFill/>
        </p:spPr>
        <p:txBody>
          <a:bodyPr wrap="square">
            <a:spAutoFit/>
          </a:bodyPr>
          <a:lstStyle/>
          <a:p>
            <a:pPr algn="just"/>
            <a:r>
              <a:rPr lang="it-IT" sz="2400" b="0" i="0" dirty="0">
                <a:solidFill>
                  <a:srgbClr val="1C2024"/>
                </a:solidFill>
                <a:effectLst/>
              </a:rPr>
              <a:t>Per contrastare il </a:t>
            </a:r>
            <a:r>
              <a:rPr lang="it-IT" sz="2400" b="1" i="0" dirty="0">
                <a:solidFill>
                  <a:srgbClr val="1C2024"/>
                </a:solidFill>
                <a:effectLst/>
              </a:rPr>
              <a:t>progressivo calo delle vaccinazioni</a:t>
            </a:r>
            <a:r>
              <a:rPr lang="it-IT" sz="2400" b="0" i="0" dirty="0">
                <a:solidFill>
                  <a:srgbClr val="1C2024"/>
                </a:solidFill>
                <a:effectLst/>
              </a:rPr>
              <a:t>, copertura vaccinale media nel nostro Paese al di sotto del 95% (WHO)</a:t>
            </a:r>
            <a:endParaRPr lang="it-IT" sz="2400" dirty="0"/>
          </a:p>
        </p:txBody>
      </p:sp>
      <p:sp>
        <p:nvSpPr>
          <p:cNvPr id="9" name="CasellaDiTesto 8">
            <a:extLst>
              <a:ext uri="{FF2B5EF4-FFF2-40B4-BE49-F238E27FC236}">
                <a16:creationId xmlns:a16="http://schemas.microsoft.com/office/drawing/2014/main" id="{FEFC6DA9-8265-3E09-B981-CE3E833E62B9}"/>
              </a:ext>
            </a:extLst>
          </p:cNvPr>
          <p:cNvSpPr txBox="1"/>
          <p:nvPr/>
        </p:nvSpPr>
        <p:spPr>
          <a:xfrm>
            <a:off x="656409" y="1536174"/>
            <a:ext cx="5080512" cy="3785652"/>
          </a:xfrm>
          <a:prstGeom prst="rect">
            <a:avLst/>
          </a:prstGeom>
          <a:noFill/>
        </p:spPr>
        <p:txBody>
          <a:bodyPr wrap="square">
            <a:spAutoFit/>
          </a:bodyPr>
          <a:lstStyle/>
          <a:p>
            <a:pPr marL="342900" indent="-342900" algn="l">
              <a:buFont typeface="Arial" panose="020B0604020202020204" pitchFamily="34" charset="0"/>
              <a:buChar char="•"/>
            </a:pPr>
            <a:r>
              <a:rPr lang="it-IT" sz="2400" b="0" i="0" dirty="0">
                <a:effectLst/>
              </a:rPr>
              <a:t>anti-poliomielitica</a:t>
            </a:r>
          </a:p>
          <a:p>
            <a:pPr marL="342900" indent="-342900" algn="l">
              <a:buFont typeface="Arial" panose="020B0604020202020204" pitchFamily="34" charset="0"/>
              <a:buChar char="•"/>
            </a:pPr>
            <a:r>
              <a:rPr lang="it-IT" sz="2400" b="0" i="0" dirty="0">
                <a:effectLst/>
              </a:rPr>
              <a:t>anti-difterica</a:t>
            </a:r>
          </a:p>
          <a:p>
            <a:pPr marL="342900" indent="-342900" algn="l">
              <a:buFont typeface="Arial" panose="020B0604020202020204" pitchFamily="34" charset="0"/>
              <a:buChar char="•"/>
            </a:pPr>
            <a:r>
              <a:rPr lang="it-IT" sz="2400" b="0" i="0" dirty="0">
                <a:effectLst/>
              </a:rPr>
              <a:t>anti-tetanica</a:t>
            </a:r>
          </a:p>
          <a:p>
            <a:pPr marL="342900" indent="-342900" algn="l">
              <a:buFont typeface="Arial" panose="020B0604020202020204" pitchFamily="34" charset="0"/>
              <a:buChar char="•"/>
            </a:pPr>
            <a:r>
              <a:rPr lang="it-IT" sz="2400" b="0" i="0" dirty="0">
                <a:effectLst/>
              </a:rPr>
              <a:t>anti-epatite B</a:t>
            </a:r>
          </a:p>
          <a:p>
            <a:pPr marL="342900" indent="-342900" algn="l">
              <a:buFont typeface="Arial" panose="020B0604020202020204" pitchFamily="34" charset="0"/>
              <a:buChar char="•"/>
            </a:pPr>
            <a:r>
              <a:rPr lang="it-IT" sz="2400" b="0" i="0" dirty="0">
                <a:effectLst/>
              </a:rPr>
              <a:t>anti-pertosse</a:t>
            </a:r>
          </a:p>
          <a:p>
            <a:pPr marL="342900" indent="-342900" algn="l">
              <a:buFont typeface="Arial" panose="020B0604020202020204" pitchFamily="34" charset="0"/>
              <a:buChar char="•"/>
            </a:pPr>
            <a:r>
              <a:rPr lang="it-IT" sz="2400" b="0" i="0" dirty="0">
                <a:effectLst/>
              </a:rPr>
              <a:t>anti-</a:t>
            </a:r>
            <a:r>
              <a:rPr lang="it-IT" sz="2400" b="0" i="1" dirty="0">
                <a:effectLst/>
              </a:rPr>
              <a:t>Haemophilus </a:t>
            </a:r>
            <a:r>
              <a:rPr lang="it-IT" sz="2400" b="0" i="1" dirty="0" err="1">
                <a:effectLst/>
              </a:rPr>
              <a:t>influenzae</a:t>
            </a:r>
            <a:r>
              <a:rPr lang="it-IT" sz="2400" b="0" i="0" dirty="0">
                <a:effectLst/>
              </a:rPr>
              <a:t> tipo b</a:t>
            </a:r>
          </a:p>
          <a:p>
            <a:pPr marL="342900" indent="-342900" algn="l">
              <a:buFont typeface="Arial" panose="020B0604020202020204" pitchFamily="34" charset="0"/>
              <a:buChar char="•"/>
            </a:pPr>
            <a:r>
              <a:rPr lang="it-IT" sz="2400" b="0" i="0" dirty="0">
                <a:effectLst/>
              </a:rPr>
              <a:t>anti-morbillo</a:t>
            </a:r>
          </a:p>
          <a:p>
            <a:pPr marL="342900" indent="-342900" algn="l">
              <a:buFont typeface="Arial" panose="020B0604020202020204" pitchFamily="34" charset="0"/>
              <a:buChar char="•"/>
            </a:pPr>
            <a:r>
              <a:rPr lang="it-IT" sz="2400" b="0" i="0" dirty="0">
                <a:effectLst/>
              </a:rPr>
              <a:t>anti-rosolia</a:t>
            </a:r>
          </a:p>
          <a:p>
            <a:pPr marL="342900" indent="-342900" algn="l">
              <a:buFont typeface="Arial" panose="020B0604020202020204" pitchFamily="34" charset="0"/>
              <a:buChar char="•"/>
            </a:pPr>
            <a:r>
              <a:rPr lang="it-IT" sz="2400" b="0" i="0" dirty="0">
                <a:effectLst/>
              </a:rPr>
              <a:t>anti-parotite</a:t>
            </a:r>
          </a:p>
          <a:p>
            <a:pPr marL="342900" indent="-342900" algn="l">
              <a:buFont typeface="Arial" panose="020B0604020202020204" pitchFamily="34" charset="0"/>
              <a:buChar char="•"/>
            </a:pPr>
            <a:r>
              <a:rPr lang="it-IT" sz="2400" b="0" i="0" dirty="0">
                <a:effectLst/>
              </a:rPr>
              <a:t>anti-varicella.</a:t>
            </a:r>
          </a:p>
        </p:txBody>
      </p:sp>
      <p:sp>
        <p:nvSpPr>
          <p:cNvPr id="11" name="CasellaDiTesto 10">
            <a:extLst>
              <a:ext uri="{FF2B5EF4-FFF2-40B4-BE49-F238E27FC236}">
                <a16:creationId xmlns:a16="http://schemas.microsoft.com/office/drawing/2014/main" id="{A2B90E38-405E-E429-6403-D2CD4DD66BA1}"/>
              </a:ext>
            </a:extLst>
          </p:cNvPr>
          <p:cNvSpPr txBox="1"/>
          <p:nvPr/>
        </p:nvSpPr>
        <p:spPr>
          <a:xfrm>
            <a:off x="7599914" y="3410398"/>
            <a:ext cx="3935677" cy="461665"/>
          </a:xfrm>
          <a:prstGeom prst="rect">
            <a:avLst/>
          </a:prstGeom>
          <a:noFill/>
        </p:spPr>
        <p:txBody>
          <a:bodyPr wrap="square">
            <a:spAutoFit/>
          </a:bodyPr>
          <a:lstStyle/>
          <a:p>
            <a:r>
              <a:rPr lang="it-IT" sz="2400" b="1" i="0" dirty="0">
                <a:solidFill>
                  <a:srgbClr val="1C2024"/>
                </a:solidFill>
                <a:effectLst/>
              </a:rPr>
              <a:t>dalla scuola primaria in poi</a:t>
            </a:r>
            <a:endParaRPr lang="it-IT" sz="2400" b="1" dirty="0"/>
          </a:p>
        </p:txBody>
      </p:sp>
      <p:sp>
        <p:nvSpPr>
          <p:cNvPr id="13" name="CasellaDiTesto 12">
            <a:extLst>
              <a:ext uri="{FF2B5EF4-FFF2-40B4-BE49-F238E27FC236}">
                <a16:creationId xmlns:a16="http://schemas.microsoft.com/office/drawing/2014/main" id="{3499FAEE-950F-990A-1D9E-6B70078962F7}"/>
              </a:ext>
            </a:extLst>
          </p:cNvPr>
          <p:cNvSpPr txBox="1"/>
          <p:nvPr/>
        </p:nvSpPr>
        <p:spPr>
          <a:xfrm>
            <a:off x="263046" y="899537"/>
            <a:ext cx="5624187" cy="523220"/>
          </a:xfrm>
          <a:prstGeom prst="rect">
            <a:avLst/>
          </a:prstGeom>
          <a:noFill/>
        </p:spPr>
        <p:txBody>
          <a:bodyPr wrap="square">
            <a:spAutoFit/>
          </a:bodyPr>
          <a:lstStyle/>
          <a:p>
            <a:r>
              <a:rPr lang="it-IT" sz="2800" dirty="0"/>
              <a:t>Il Decreto legge 7 giugno 2017 , n. 73</a:t>
            </a:r>
          </a:p>
        </p:txBody>
      </p:sp>
      <p:sp>
        <p:nvSpPr>
          <p:cNvPr id="14" name="Segno di moltiplicazione 13">
            <a:extLst>
              <a:ext uri="{FF2B5EF4-FFF2-40B4-BE49-F238E27FC236}">
                <a16:creationId xmlns:a16="http://schemas.microsoft.com/office/drawing/2014/main" id="{DD8969E6-D573-D3AB-C6D2-08C1951F2C33}"/>
              </a:ext>
            </a:extLst>
          </p:cNvPr>
          <p:cNvSpPr>
            <a:spLocks noChangeAspect="1"/>
          </p:cNvSpPr>
          <p:nvPr/>
        </p:nvSpPr>
        <p:spPr>
          <a:xfrm>
            <a:off x="8815819" y="1807767"/>
            <a:ext cx="1188409" cy="1188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C29E36C-697C-B20D-8B23-DD8C7FC3376E}"/>
              </a:ext>
            </a:extLst>
          </p:cNvPr>
          <p:cNvSpPr txBox="1"/>
          <p:nvPr/>
        </p:nvSpPr>
        <p:spPr>
          <a:xfrm>
            <a:off x="7261965" y="1363155"/>
            <a:ext cx="6206646" cy="461665"/>
          </a:xfrm>
          <a:prstGeom prst="rect">
            <a:avLst/>
          </a:prstGeom>
          <a:noFill/>
        </p:spPr>
        <p:txBody>
          <a:bodyPr wrap="square">
            <a:spAutoFit/>
          </a:bodyPr>
          <a:lstStyle/>
          <a:p>
            <a:r>
              <a:rPr lang="it-IT" sz="2400" b="1" i="0" dirty="0">
                <a:solidFill>
                  <a:srgbClr val="1C2024"/>
                </a:solidFill>
                <a:effectLst/>
              </a:rPr>
              <a:t>asilo nido e alle scuole dell’infanzia</a:t>
            </a:r>
            <a:r>
              <a:rPr lang="it-IT" sz="2400" b="0" i="0" dirty="0">
                <a:solidFill>
                  <a:srgbClr val="1C2024"/>
                </a:solidFill>
                <a:effectLst/>
              </a:rPr>
              <a:t> </a:t>
            </a:r>
            <a:endParaRPr lang="it-IT" sz="2400" dirty="0"/>
          </a:p>
        </p:txBody>
      </p:sp>
      <p:pic>
        <p:nvPicPr>
          <p:cNvPr id="17" name="Immagine 16">
            <a:extLst>
              <a:ext uri="{FF2B5EF4-FFF2-40B4-BE49-F238E27FC236}">
                <a16:creationId xmlns:a16="http://schemas.microsoft.com/office/drawing/2014/main" id="{EDEC325A-4E6C-D317-F410-9B0AB7C5B4C6}"/>
              </a:ext>
            </a:extLst>
          </p:cNvPr>
          <p:cNvPicPr>
            <a:picLocks noChangeAspect="1"/>
          </p:cNvPicPr>
          <p:nvPr/>
        </p:nvPicPr>
        <p:blipFill rotWithShape="1">
          <a:blip r:embed="rId2"/>
          <a:srcRect l="3490" t="43635" r="61793" b="15870"/>
          <a:stretch/>
        </p:blipFill>
        <p:spPr>
          <a:xfrm>
            <a:off x="7261965" y="4459567"/>
            <a:ext cx="1834933" cy="1404000"/>
          </a:xfrm>
          <a:prstGeom prst="rect">
            <a:avLst/>
          </a:prstGeom>
        </p:spPr>
      </p:pic>
    </p:spTree>
    <p:extLst>
      <p:ext uri="{BB962C8B-B14F-4D97-AF65-F5344CB8AC3E}">
        <p14:creationId xmlns:p14="http://schemas.microsoft.com/office/powerpoint/2010/main" val="2637966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542CF-ABF3-AA68-4CE0-B9E0ADF0D5B3}"/>
              </a:ext>
            </a:extLst>
          </p:cNvPr>
          <p:cNvSpPr txBox="1">
            <a:spLocks/>
          </p:cNvSpPr>
          <p:nvPr/>
        </p:nvSpPr>
        <p:spPr>
          <a:xfrm>
            <a:off x="487680" y="0"/>
            <a:ext cx="108102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NEI BAMBINI (OBBLIGATORIETA')</a:t>
            </a:r>
          </a:p>
        </p:txBody>
      </p:sp>
      <p:cxnSp>
        <p:nvCxnSpPr>
          <p:cNvPr id="3" name="Connettore diritto 2">
            <a:extLst>
              <a:ext uri="{FF2B5EF4-FFF2-40B4-BE49-F238E27FC236}">
                <a16:creationId xmlns:a16="http://schemas.microsoft.com/office/drawing/2014/main" id="{E921C4DA-F836-7FA6-A144-0BC1332CD656}"/>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C5864E93-8A69-786B-8CFA-001493C6A4A6}"/>
              </a:ext>
            </a:extLst>
          </p:cNvPr>
          <p:cNvSpPr txBox="1"/>
          <p:nvPr/>
        </p:nvSpPr>
        <p:spPr>
          <a:xfrm>
            <a:off x="487680" y="1191924"/>
            <a:ext cx="6130290" cy="2308324"/>
          </a:xfrm>
          <a:prstGeom prst="rect">
            <a:avLst/>
          </a:prstGeom>
          <a:noFill/>
        </p:spPr>
        <p:txBody>
          <a:bodyPr wrap="square">
            <a:spAutoFit/>
          </a:bodyPr>
          <a:lstStyle/>
          <a:p>
            <a:pPr algn="just"/>
            <a:r>
              <a:rPr lang="it-IT" sz="2400" b="1" dirty="0">
                <a:cs typeface="Assistant" pitchFamily="2" charset="-79"/>
              </a:rPr>
              <a:t>IMMUNITA' DI GREGGE</a:t>
            </a:r>
          </a:p>
          <a:p>
            <a:pPr algn="just"/>
            <a:r>
              <a:rPr lang="it-IT" sz="2400" b="0" i="0" dirty="0">
                <a:effectLst/>
              </a:rPr>
              <a:t>fenomeno per cui, una volta raggiunto un livello di </a:t>
            </a:r>
            <a:r>
              <a:rPr lang="it-IT" sz="2400" b="1" i="0" dirty="0">
                <a:effectLst/>
              </a:rPr>
              <a:t>copertura vaccinale</a:t>
            </a:r>
            <a:r>
              <a:rPr lang="it-IT" sz="2400" b="0" i="0" dirty="0">
                <a:effectLst/>
              </a:rPr>
              <a:t> (per una  determinata infezione) considerato sufficiente all’interno della popolazione, si possono considerare al sicuro anche le persone non vaccinate</a:t>
            </a:r>
            <a:endParaRPr lang="it-IT" sz="2400" b="1" i="0" dirty="0">
              <a:effectLst/>
              <a:cs typeface="Assistant" pitchFamily="2" charset="-79"/>
            </a:endParaRPr>
          </a:p>
        </p:txBody>
      </p:sp>
      <p:pic>
        <p:nvPicPr>
          <p:cNvPr id="4" name="Immagine 3">
            <a:extLst>
              <a:ext uri="{FF2B5EF4-FFF2-40B4-BE49-F238E27FC236}">
                <a16:creationId xmlns:a16="http://schemas.microsoft.com/office/drawing/2014/main" id="{22CE9F19-267E-88FC-E44C-0DAD04354CFD}"/>
              </a:ext>
            </a:extLst>
          </p:cNvPr>
          <p:cNvPicPr>
            <a:picLocks noChangeAspect="1"/>
          </p:cNvPicPr>
          <p:nvPr/>
        </p:nvPicPr>
        <p:blipFill>
          <a:blip r:embed="rId2"/>
          <a:stretch>
            <a:fillRect/>
          </a:stretch>
        </p:blipFill>
        <p:spPr>
          <a:xfrm>
            <a:off x="7330320" y="1191924"/>
            <a:ext cx="4374000" cy="2916000"/>
          </a:xfrm>
          <a:prstGeom prst="rect">
            <a:avLst/>
          </a:prstGeom>
        </p:spPr>
      </p:pic>
      <p:pic>
        <p:nvPicPr>
          <p:cNvPr id="8" name="Immagine 7">
            <a:extLst>
              <a:ext uri="{FF2B5EF4-FFF2-40B4-BE49-F238E27FC236}">
                <a16:creationId xmlns:a16="http://schemas.microsoft.com/office/drawing/2014/main" id="{0BF9AD20-2F88-ECC1-FD65-1B3533DC3A64}"/>
              </a:ext>
            </a:extLst>
          </p:cNvPr>
          <p:cNvPicPr>
            <a:picLocks noChangeAspect="1"/>
          </p:cNvPicPr>
          <p:nvPr/>
        </p:nvPicPr>
        <p:blipFill>
          <a:blip r:embed="rId3"/>
          <a:stretch>
            <a:fillRect/>
          </a:stretch>
        </p:blipFill>
        <p:spPr>
          <a:xfrm>
            <a:off x="522288" y="4433513"/>
            <a:ext cx="3568883" cy="2197213"/>
          </a:xfrm>
          <a:prstGeom prst="rect">
            <a:avLst/>
          </a:prstGeom>
        </p:spPr>
      </p:pic>
      <p:sp>
        <p:nvSpPr>
          <p:cNvPr id="9" name="CasellaDiTesto 8">
            <a:extLst>
              <a:ext uri="{FF2B5EF4-FFF2-40B4-BE49-F238E27FC236}">
                <a16:creationId xmlns:a16="http://schemas.microsoft.com/office/drawing/2014/main" id="{7F8791BB-97C4-348C-908F-3992A78A7593}"/>
              </a:ext>
            </a:extLst>
          </p:cNvPr>
          <p:cNvSpPr txBox="1"/>
          <p:nvPr/>
        </p:nvSpPr>
        <p:spPr>
          <a:xfrm>
            <a:off x="4358640" y="4433513"/>
            <a:ext cx="7345680" cy="1569660"/>
          </a:xfrm>
          <a:prstGeom prst="rect">
            <a:avLst/>
          </a:prstGeom>
          <a:noFill/>
        </p:spPr>
        <p:txBody>
          <a:bodyPr wrap="square" rtlCol="0">
            <a:spAutoFit/>
          </a:bodyPr>
          <a:lstStyle/>
          <a:p>
            <a:r>
              <a:rPr lang="it-IT" sz="2400" b="1" dirty="0"/>
              <a:t>MOVIMENTI ANTIVACCINALI</a:t>
            </a:r>
          </a:p>
          <a:p>
            <a:r>
              <a:rPr lang="it-IT" sz="2400" dirty="0"/>
              <a:t>1722 Edmund Massey</a:t>
            </a:r>
          </a:p>
          <a:p>
            <a:r>
              <a:rPr lang="it-IT" sz="2400" dirty="0"/>
              <a:t>1853 in Inghilterra obbligo vaccino vaiolo per i bambini di 3 mesi</a:t>
            </a:r>
          </a:p>
        </p:txBody>
      </p:sp>
    </p:spTree>
    <p:extLst>
      <p:ext uri="{BB962C8B-B14F-4D97-AF65-F5344CB8AC3E}">
        <p14:creationId xmlns:p14="http://schemas.microsoft.com/office/powerpoint/2010/main" val="679219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6D1B5-3358-48B5-B3D0-7E4C9804DBEC}"/>
              </a:ext>
            </a:extLst>
          </p:cNvPr>
          <p:cNvPicPr>
            <a:picLocks noChangeAspect="1"/>
          </p:cNvPicPr>
          <p:nvPr/>
        </p:nvPicPr>
        <p:blipFill>
          <a:blip r:embed="rId2"/>
          <a:stretch>
            <a:fillRect/>
          </a:stretch>
        </p:blipFill>
        <p:spPr>
          <a:xfrm>
            <a:off x="834365" y="770769"/>
            <a:ext cx="5590026" cy="5450275"/>
          </a:xfrm>
          <a:prstGeom prst="rect">
            <a:avLst/>
          </a:prstGeom>
        </p:spPr>
      </p:pic>
      <p:sp>
        <p:nvSpPr>
          <p:cNvPr id="3" name="TextBox 2">
            <a:extLst>
              <a:ext uri="{FF2B5EF4-FFF2-40B4-BE49-F238E27FC236}">
                <a16:creationId xmlns:a16="http://schemas.microsoft.com/office/drawing/2014/main" id="{7AB08FFA-DAA3-4441-93D9-B44FB17BE320}"/>
              </a:ext>
            </a:extLst>
          </p:cNvPr>
          <p:cNvSpPr txBox="1"/>
          <p:nvPr/>
        </p:nvSpPr>
        <p:spPr>
          <a:xfrm>
            <a:off x="7215345" y="1502713"/>
            <a:ext cx="4426528" cy="3416320"/>
          </a:xfrm>
          <a:prstGeom prst="rect">
            <a:avLst/>
          </a:prstGeom>
          <a:noFill/>
        </p:spPr>
        <p:txBody>
          <a:bodyPr wrap="square" rtlCol="0">
            <a:spAutoFit/>
          </a:bodyPr>
          <a:lstStyle/>
          <a:p>
            <a:r>
              <a:rPr lang="it-IT" sz="2400" dirty="0"/>
              <a:t>Man mano che il successo dei vaccini ci permette di dimenticare la gravità di alcune malattie, i piccoli rischi associati alle vaccinazioni sembrano meno accettabili</a:t>
            </a:r>
          </a:p>
          <a:p>
            <a:endParaRPr lang="it-IT" sz="2400" dirty="0"/>
          </a:p>
          <a:p>
            <a:r>
              <a:rPr lang="it-IT" sz="2400" dirty="0"/>
              <a:t>Il vaiolo è eradicato, ma altre malattie possono tornare</a:t>
            </a:r>
          </a:p>
        </p:txBody>
      </p:sp>
    </p:spTree>
    <p:extLst>
      <p:ext uri="{BB962C8B-B14F-4D97-AF65-F5344CB8AC3E}">
        <p14:creationId xmlns:p14="http://schemas.microsoft.com/office/powerpoint/2010/main" val="3805288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542CF-ABF3-AA68-4CE0-B9E0ADF0D5B3}"/>
              </a:ext>
            </a:extLst>
          </p:cNvPr>
          <p:cNvSpPr txBox="1">
            <a:spLocks/>
          </p:cNvSpPr>
          <p:nvPr/>
        </p:nvSpPr>
        <p:spPr>
          <a:xfrm>
            <a:off x="487680" y="0"/>
            <a:ext cx="108102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NEGLI OPERATORI SANITARI</a:t>
            </a:r>
          </a:p>
        </p:txBody>
      </p:sp>
      <p:cxnSp>
        <p:nvCxnSpPr>
          <p:cNvPr id="3" name="Connettore diritto 2">
            <a:extLst>
              <a:ext uri="{FF2B5EF4-FFF2-40B4-BE49-F238E27FC236}">
                <a16:creationId xmlns:a16="http://schemas.microsoft.com/office/drawing/2014/main" id="{E921C4DA-F836-7FA6-A144-0BC1332CD656}"/>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6469B3F1-39E0-ED30-6A7A-9D296C7C7DDB}"/>
              </a:ext>
            </a:extLst>
          </p:cNvPr>
          <p:cNvSpPr txBox="1"/>
          <p:nvPr/>
        </p:nvSpPr>
        <p:spPr>
          <a:xfrm>
            <a:off x="480000" y="1252040"/>
            <a:ext cx="11224320" cy="2308324"/>
          </a:xfrm>
          <a:prstGeom prst="rect">
            <a:avLst/>
          </a:prstGeom>
          <a:noFill/>
        </p:spPr>
        <p:txBody>
          <a:bodyPr wrap="square">
            <a:spAutoFit/>
          </a:bodyPr>
          <a:lstStyle/>
          <a:p>
            <a:pPr algn="l"/>
            <a:r>
              <a:rPr lang="it-IT" sz="2400" b="0" i="0" u="none" strike="noStrike" baseline="0" dirty="0"/>
              <a:t>La vaccinazione dell’OS risponde a tre esigenze di sanità pubblica:</a:t>
            </a:r>
          </a:p>
          <a:p>
            <a:pPr marL="342900" indent="-342900" algn="l">
              <a:buFont typeface="Arial" panose="020B0604020202020204" pitchFamily="34" charset="0"/>
              <a:buChar char="•"/>
            </a:pPr>
            <a:r>
              <a:rPr lang="it-IT" sz="2400" b="0" i="0" u="none" strike="noStrike" baseline="0" dirty="0"/>
              <a:t>proteggere l’operatore dal rischio professionale di carattere infettivo;</a:t>
            </a:r>
          </a:p>
          <a:p>
            <a:pPr marL="342900" indent="-342900" algn="l">
              <a:buFont typeface="Arial" panose="020B0604020202020204" pitchFamily="34" charset="0"/>
              <a:buChar char="•"/>
            </a:pPr>
            <a:r>
              <a:rPr lang="it-IT" sz="2400" b="0" i="0" u="none" strike="noStrike" baseline="0" dirty="0"/>
              <a:t>proteggere le persone che si rivolgono ai servizi sanitari;</a:t>
            </a:r>
          </a:p>
          <a:p>
            <a:pPr marL="342900" indent="-342900" algn="l">
              <a:buFont typeface="Arial" panose="020B0604020202020204" pitchFamily="34" charset="0"/>
              <a:buChar char="•"/>
            </a:pPr>
            <a:r>
              <a:rPr lang="it-IT" sz="2400" b="0" i="0" u="none" strike="noStrike" baseline="0" dirty="0"/>
              <a:t>garantire l’operatività dei servizi assistenziali.</a:t>
            </a:r>
          </a:p>
          <a:p>
            <a:pPr algn="l"/>
            <a:r>
              <a:rPr lang="it-IT" sz="2400" b="0" i="0" u="none" strike="noStrike" baseline="0" dirty="0"/>
              <a:t>Gli OS possono svolgere un ruolo determinante nella promozione della vaccinazione nella</a:t>
            </a:r>
          </a:p>
          <a:p>
            <a:pPr algn="l"/>
            <a:r>
              <a:rPr lang="it-IT" sz="2400" b="0" i="0" u="none" strike="noStrike" baseline="0" dirty="0"/>
              <a:t>popolazione e i loro comportamenti devono essere coerenti.</a:t>
            </a:r>
            <a:endParaRPr lang="it-IT" sz="2400" dirty="0"/>
          </a:p>
        </p:txBody>
      </p:sp>
      <p:sp>
        <p:nvSpPr>
          <p:cNvPr id="7" name="CasellaDiTesto 6">
            <a:extLst>
              <a:ext uri="{FF2B5EF4-FFF2-40B4-BE49-F238E27FC236}">
                <a16:creationId xmlns:a16="http://schemas.microsoft.com/office/drawing/2014/main" id="{0AE6982A-5E2C-1858-BBA9-CD344A3D4081}"/>
              </a:ext>
            </a:extLst>
          </p:cNvPr>
          <p:cNvSpPr txBox="1"/>
          <p:nvPr/>
        </p:nvSpPr>
        <p:spPr>
          <a:xfrm>
            <a:off x="487680" y="4486911"/>
            <a:ext cx="6096000" cy="1200329"/>
          </a:xfrm>
          <a:prstGeom prst="rect">
            <a:avLst/>
          </a:prstGeom>
          <a:noFill/>
        </p:spPr>
        <p:txBody>
          <a:bodyPr wrap="square">
            <a:spAutoFit/>
          </a:bodyPr>
          <a:lstStyle/>
          <a:p>
            <a:pPr algn="l"/>
            <a:r>
              <a:rPr lang="it-IT" sz="2400" b="0" i="0" u="none" strike="noStrike" baseline="0" dirty="0"/>
              <a:t>Epatite B, l’influenza, il morbillo, la parotite, la rosolia, la varicella, la pertosse</a:t>
            </a:r>
            <a:r>
              <a:rPr lang="it-IT" sz="2400" dirty="0"/>
              <a:t> e lo screening della tubercolosi</a:t>
            </a:r>
          </a:p>
        </p:txBody>
      </p:sp>
      <p:pic>
        <p:nvPicPr>
          <p:cNvPr id="16" name="Immagine 15">
            <a:extLst>
              <a:ext uri="{FF2B5EF4-FFF2-40B4-BE49-F238E27FC236}">
                <a16:creationId xmlns:a16="http://schemas.microsoft.com/office/drawing/2014/main" id="{A5727F41-E69B-5478-1354-847BFFF0F230}"/>
              </a:ext>
            </a:extLst>
          </p:cNvPr>
          <p:cNvPicPr>
            <a:picLocks noChangeAspect="1"/>
          </p:cNvPicPr>
          <p:nvPr/>
        </p:nvPicPr>
        <p:blipFill>
          <a:blip r:embed="rId2"/>
          <a:stretch>
            <a:fillRect/>
          </a:stretch>
        </p:blipFill>
        <p:spPr>
          <a:xfrm>
            <a:off x="6887845" y="3560364"/>
            <a:ext cx="4410075" cy="2486025"/>
          </a:xfrm>
          <a:prstGeom prst="rect">
            <a:avLst/>
          </a:prstGeom>
        </p:spPr>
      </p:pic>
    </p:spTree>
    <p:extLst>
      <p:ext uri="{BB962C8B-B14F-4D97-AF65-F5344CB8AC3E}">
        <p14:creationId xmlns:p14="http://schemas.microsoft.com/office/powerpoint/2010/main" val="2342810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542CF-ABF3-AA68-4CE0-B9E0ADF0D5B3}"/>
              </a:ext>
            </a:extLst>
          </p:cNvPr>
          <p:cNvSpPr txBox="1">
            <a:spLocks/>
          </p:cNvSpPr>
          <p:nvPr/>
        </p:nvSpPr>
        <p:spPr>
          <a:xfrm>
            <a:off x="487680" y="0"/>
            <a:ext cx="10810240" cy="9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7030A0"/>
                </a:solidFill>
              </a:rPr>
              <a:t>VACCINAZIONE NEGLI OPERATORI SANITARI</a:t>
            </a:r>
          </a:p>
        </p:txBody>
      </p:sp>
      <p:cxnSp>
        <p:nvCxnSpPr>
          <p:cNvPr id="3" name="Connettore diritto 2">
            <a:extLst>
              <a:ext uri="{FF2B5EF4-FFF2-40B4-BE49-F238E27FC236}">
                <a16:creationId xmlns:a16="http://schemas.microsoft.com/office/drawing/2014/main" id="{E921C4DA-F836-7FA6-A144-0BC1332CD656}"/>
              </a:ext>
            </a:extLst>
          </p:cNvPr>
          <p:cNvCxnSpPr>
            <a:cxnSpLocks/>
          </p:cNvCxnSpPr>
          <p:nvPr/>
        </p:nvCxnSpPr>
        <p:spPr>
          <a:xfrm>
            <a:off x="480000" y="711378"/>
            <a:ext cx="11232000" cy="0"/>
          </a:xfrm>
          <a:prstGeom prst="line">
            <a:avLst/>
          </a:prstGeom>
          <a:ln w="57150">
            <a:gradFill flip="none" rotWithShape="1">
              <a:gsLst>
                <a:gs pos="0">
                  <a:srgbClr val="7030A0"/>
                </a:gs>
                <a:gs pos="23000">
                  <a:srgbClr val="8F45C7"/>
                </a:gs>
                <a:gs pos="63000">
                  <a:srgbClr val="A86ED4"/>
                </a:gs>
                <a:gs pos="100000">
                  <a:srgbClr val="C9A6E4"/>
                </a:gs>
              </a:gsLst>
              <a:lin ang="0" scaled="1"/>
              <a:tileRect/>
            </a:gra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45C92AC6-52ED-2BA3-B269-83BC4E9DC6B3}"/>
              </a:ext>
            </a:extLst>
          </p:cNvPr>
          <p:cNvSpPr txBox="1"/>
          <p:nvPr/>
        </p:nvSpPr>
        <p:spPr>
          <a:xfrm>
            <a:off x="581600" y="3804413"/>
            <a:ext cx="11130400" cy="1569660"/>
          </a:xfrm>
          <a:prstGeom prst="rect">
            <a:avLst/>
          </a:prstGeom>
          <a:noFill/>
        </p:spPr>
        <p:txBody>
          <a:bodyPr wrap="square">
            <a:spAutoFit/>
          </a:bodyPr>
          <a:lstStyle/>
          <a:p>
            <a:pPr algn="l"/>
            <a:r>
              <a:rPr lang="it-IT" sz="2400" b="1" i="0" u="none" strike="noStrike" baseline="0" dirty="0"/>
              <a:t>ETICA DI SALUTE PUBBLICA</a:t>
            </a:r>
          </a:p>
          <a:p>
            <a:pPr algn="l"/>
            <a:r>
              <a:rPr lang="it-IT" sz="2400" b="0" i="0" u="none" strike="noStrike" baseline="0" dirty="0"/>
              <a:t>Evitare il diffondersi delle infezioni è un’assoluta priorità per la sanità pubblica. </a:t>
            </a:r>
          </a:p>
          <a:p>
            <a:pPr algn="l"/>
            <a:r>
              <a:rPr lang="it-IT" sz="2400" b="0" i="0" u="none" strike="noStrike" baseline="0" dirty="0"/>
              <a:t>Il diritto di protezione della collettività supera il diritto dell’OS di esercitare la propria libertà, rifiutando la vaccinazione</a:t>
            </a:r>
            <a:endParaRPr lang="it-IT" sz="2400" dirty="0"/>
          </a:p>
        </p:txBody>
      </p:sp>
      <p:pic>
        <p:nvPicPr>
          <p:cNvPr id="13" name="Immagine 12">
            <a:extLst>
              <a:ext uri="{FF2B5EF4-FFF2-40B4-BE49-F238E27FC236}">
                <a16:creationId xmlns:a16="http://schemas.microsoft.com/office/drawing/2014/main" id="{11C9FD0F-8297-6DFD-920C-43DE020D8FA1}"/>
              </a:ext>
            </a:extLst>
          </p:cNvPr>
          <p:cNvPicPr>
            <a:picLocks noChangeAspect="1"/>
          </p:cNvPicPr>
          <p:nvPr/>
        </p:nvPicPr>
        <p:blipFill>
          <a:blip r:embed="rId2"/>
          <a:stretch>
            <a:fillRect/>
          </a:stretch>
        </p:blipFill>
        <p:spPr>
          <a:xfrm>
            <a:off x="581600" y="1017000"/>
            <a:ext cx="9247482" cy="2412000"/>
          </a:xfrm>
          <a:prstGeom prst="rect">
            <a:avLst/>
          </a:prstGeom>
        </p:spPr>
      </p:pic>
    </p:spTree>
    <p:extLst>
      <p:ext uri="{BB962C8B-B14F-4D97-AF65-F5344CB8AC3E}">
        <p14:creationId xmlns:p14="http://schemas.microsoft.com/office/powerpoint/2010/main" val="3712158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2E0A16-54D9-4407-BA99-89F377B33142}"/>
              </a:ext>
            </a:extLst>
          </p:cNvPr>
          <p:cNvSpPr txBox="1"/>
          <p:nvPr/>
        </p:nvSpPr>
        <p:spPr>
          <a:xfrm>
            <a:off x="350914" y="1120676"/>
            <a:ext cx="11490171" cy="3108543"/>
          </a:xfrm>
          <a:prstGeom prst="rect">
            <a:avLst/>
          </a:prstGeom>
          <a:noFill/>
        </p:spPr>
        <p:txBody>
          <a:bodyPr wrap="square" rtlCol="0">
            <a:spAutoFit/>
          </a:bodyPr>
          <a:lstStyle/>
          <a:p>
            <a:r>
              <a:rPr lang="it-IT" sz="2800" b="1" dirty="0"/>
              <a:t>OGGI</a:t>
            </a:r>
            <a:r>
              <a:rPr lang="it-IT" sz="2800" dirty="0"/>
              <a:t>: febbre risposta positiva, segno di adattamento di combattimento, non più malattia ma sintomo e finanche reazione utile</a:t>
            </a:r>
          </a:p>
          <a:p>
            <a:endParaRPr lang="it-IT" sz="2800" dirty="0"/>
          </a:p>
          <a:p>
            <a:r>
              <a:rPr lang="it-IT" sz="2800" dirty="0"/>
              <a:t>Ma resta ancora in forme attenuate e modificate nell’immaginario collettivo l’idea della f</a:t>
            </a:r>
            <a:r>
              <a:rPr lang="it-IT" sz="2800" i="1" dirty="0"/>
              <a:t>ebbre come malattia, con proporzionale gravità rispetto all’entità della temperatura</a:t>
            </a:r>
            <a:endParaRPr lang="it-IT" sz="2800" dirty="0"/>
          </a:p>
          <a:p>
            <a:endParaRPr lang="it-IT" sz="2800" dirty="0"/>
          </a:p>
        </p:txBody>
      </p:sp>
      <p:sp>
        <p:nvSpPr>
          <p:cNvPr id="4" name="TextBox 3">
            <a:extLst>
              <a:ext uri="{FF2B5EF4-FFF2-40B4-BE49-F238E27FC236}">
                <a16:creationId xmlns:a16="http://schemas.microsoft.com/office/drawing/2014/main" id="{545F170B-1A4A-408D-93CB-9ACA748205CC}"/>
              </a:ext>
            </a:extLst>
          </p:cNvPr>
          <p:cNvSpPr txBox="1"/>
          <p:nvPr/>
        </p:nvSpPr>
        <p:spPr>
          <a:xfrm>
            <a:off x="286252" y="89575"/>
            <a:ext cx="11856762"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La febbre come malattia, ancora nei significati</a:t>
            </a:r>
          </a:p>
        </p:txBody>
      </p:sp>
    </p:spTree>
    <p:extLst>
      <p:ext uri="{BB962C8B-B14F-4D97-AF65-F5344CB8AC3E}">
        <p14:creationId xmlns:p14="http://schemas.microsoft.com/office/powerpoint/2010/main" val="10313394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52737-F5B5-39CB-B515-9B744EFD9454}"/>
              </a:ext>
            </a:extLst>
          </p:cNvPr>
          <p:cNvPicPr>
            <a:picLocks noChangeAspect="1"/>
          </p:cNvPicPr>
          <p:nvPr/>
        </p:nvPicPr>
        <p:blipFill>
          <a:blip r:embed="rId2"/>
          <a:stretch>
            <a:fillRect/>
          </a:stretch>
        </p:blipFill>
        <p:spPr>
          <a:xfrm>
            <a:off x="99141" y="130339"/>
            <a:ext cx="7421078" cy="1842678"/>
          </a:xfrm>
          <a:prstGeom prst="rect">
            <a:avLst/>
          </a:prstGeom>
          <a:ln>
            <a:solidFill>
              <a:schemeClr val="accent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71D004D-9B50-9942-2B81-EBD27A923FCE}"/>
              </a:ext>
            </a:extLst>
          </p:cNvPr>
          <p:cNvSpPr txBox="1"/>
          <p:nvPr/>
        </p:nvSpPr>
        <p:spPr>
          <a:xfrm>
            <a:off x="160020" y="6389870"/>
            <a:ext cx="2897204" cy="369332"/>
          </a:xfrm>
          <a:prstGeom prst="rect">
            <a:avLst/>
          </a:prstGeom>
          <a:noFill/>
        </p:spPr>
        <p:txBody>
          <a:bodyPr wrap="square" rtlCol="0">
            <a:spAutoFit/>
          </a:bodyPr>
          <a:lstStyle/>
          <a:p>
            <a:r>
              <a:rPr lang="it-IT" dirty="0"/>
              <a:t>The Lancet 2021</a:t>
            </a:r>
          </a:p>
        </p:txBody>
      </p:sp>
      <p:pic>
        <p:nvPicPr>
          <p:cNvPr id="6" name="Picture 5">
            <a:extLst>
              <a:ext uri="{FF2B5EF4-FFF2-40B4-BE49-F238E27FC236}">
                <a16:creationId xmlns:a16="http://schemas.microsoft.com/office/drawing/2014/main" id="{695608B4-B1E3-5AC9-40B5-0D433711C6C6}"/>
              </a:ext>
            </a:extLst>
          </p:cNvPr>
          <p:cNvPicPr>
            <a:picLocks noChangeAspect="1"/>
          </p:cNvPicPr>
          <p:nvPr/>
        </p:nvPicPr>
        <p:blipFill>
          <a:blip r:embed="rId3"/>
          <a:stretch>
            <a:fillRect/>
          </a:stretch>
        </p:blipFill>
        <p:spPr>
          <a:xfrm>
            <a:off x="7713373" y="75475"/>
            <a:ext cx="4159555" cy="6499061"/>
          </a:xfrm>
          <a:prstGeom prst="rect">
            <a:avLst/>
          </a:prstGeom>
        </p:spPr>
      </p:pic>
      <p:sp>
        <p:nvSpPr>
          <p:cNvPr id="11" name="TextBox 10">
            <a:extLst>
              <a:ext uri="{FF2B5EF4-FFF2-40B4-BE49-F238E27FC236}">
                <a16:creationId xmlns:a16="http://schemas.microsoft.com/office/drawing/2014/main" id="{FD43E91C-D7B1-4D23-A133-2F916DE78ACA}"/>
              </a:ext>
            </a:extLst>
          </p:cNvPr>
          <p:cNvSpPr txBox="1"/>
          <p:nvPr/>
        </p:nvSpPr>
        <p:spPr>
          <a:xfrm>
            <a:off x="160020" y="2519962"/>
            <a:ext cx="7130743" cy="3416320"/>
          </a:xfrm>
          <a:prstGeom prst="rect">
            <a:avLst/>
          </a:prstGeom>
          <a:noFill/>
        </p:spPr>
        <p:txBody>
          <a:bodyPr wrap="square" rtlCol="0">
            <a:spAutoFit/>
          </a:bodyPr>
          <a:lstStyle/>
          <a:p>
            <a:pPr algn="just"/>
            <a:r>
              <a:rPr lang="en-US" b="1" dirty="0">
                <a:solidFill>
                  <a:srgbClr val="C00000"/>
                </a:solidFill>
              </a:rPr>
              <a:t>Findings</a:t>
            </a:r>
            <a:r>
              <a:rPr lang="en-US" b="1" dirty="0"/>
              <a:t> </a:t>
            </a:r>
            <a:r>
              <a:rPr lang="en-US" dirty="0"/>
              <a:t>We used data from a total of 13·7 million-years of follow-up of women aged 20 years to younger than 30 years. </a:t>
            </a:r>
            <a:r>
              <a:rPr lang="en-US" b="1" dirty="0"/>
              <a:t>The estimated relative reduction in </a:t>
            </a:r>
            <a:r>
              <a:rPr lang="en-US" b="1" u="sng" dirty="0"/>
              <a:t>cervical cancer </a:t>
            </a:r>
            <a:r>
              <a:rPr lang="en-US" b="1" dirty="0"/>
              <a:t>rates by age at vaccine offer were 34% </a:t>
            </a:r>
            <a:r>
              <a:rPr lang="en-US" dirty="0"/>
              <a:t>(95% CI 25–41) </a:t>
            </a:r>
            <a:r>
              <a:rPr lang="en-US" b="1" dirty="0"/>
              <a:t>for age 16–18 years </a:t>
            </a:r>
            <a:r>
              <a:rPr lang="en-US" dirty="0"/>
              <a:t>(</a:t>
            </a:r>
            <a:r>
              <a:rPr lang="en-US" b="1" dirty="0"/>
              <a:t>school year 12–13</a:t>
            </a:r>
            <a:r>
              <a:rPr lang="en-US" dirty="0"/>
              <a:t>), </a:t>
            </a:r>
            <a:r>
              <a:rPr lang="en-US" b="1" dirty="0"/>
              <a:t>62%</a:t>
            </a:r>
            <a:r>
              <a:rPr lang="en-US" dirty="0"/>
              <a:t> (52–71) </a:t>
            </a:r>
            <a:r>
              <a:rPr lang="en-US" b="1" dirty="0"/>
              <a:t>for age 14–16 years</a:t>
            </a:r>
            <a:r>
              <a:rPr lang="en-US" dirty="0"/>
              <a:t> (</a:t>
            </a:r>
            <a:r>
              <a:rPr lang="en-US" b="1" dirty="0"/>
              <a:t>school year 10–11</a:t>
            </a:r>
            <a:r>
              <a:rPr lang="en-US" dirty="0"/>
              <a:t>), and </a:t>
            </a:r>
            <a:r>
              <a:rPr lang="en-US" b="1" dirty="0"/>
              <a:t>87% </a:t>
            </a:r>
            <a:r>
              <a:rPr lang="en-US" dirty="0"/>
              <a:t>(72–94) </a:t>
            </a:r>
            <a:r>
              <a:rPr lang="en-US" b="1" dirty="0"/>
              <a:t>for age 12–13 years </a:t>
            </a:r>
            <a:r>
              <a:rPr lang="en-US" dirty="0"/>
              <a:t>(</a:t>
            </a:r>
            <a:r>
              <a:rPr lang="en-US" b="1" dirty="0"/>
              <a:t>school year 8</a:t>
            </a:r>
            <a:r>
              <a:rPr lang="en-US" dirty="0"/>
              <a:t>), </a:t>
            </a:r>
            <a:r>
              <a:rPr lang="en-US" b="1" dirty="0"/>
              <a:t>compared with the reference unvaccinated cohort</a:t>
            </a:r>
            <a:r>
              <a:rPr lang="en-US" dirty="0"/>
              <a:t>. </a:t>
            </a:r>
          </a:p>
          <a:p>
            <a:pPr algn="just"/>
            <a:r>
              <a:rPr lang="en-US" dirty="0"/>
              <a:t>The corresponding risk reductions </a:t>
            </a:r>
            <a:r>
              <a:rPr lang="en-US" b="1" u="sng" dirty="0"/>
              <a:t>for CIN3 </a:t>
            </a:r>
            <a:r>
              <a:rPr lang="en-US" dirty="0"/>
              <a:t>were </a:t>
            </a:r>
            <a:r>
              <a:rPr lang="en-US" b="1" dirty="0"/>
              <a:t>39%</a:t>
            </a:r>
            <a:r>
              <a:rPr lang="en-US" dirty="0"/>
              <a:t> (95% CI 36–41) for those offered at age 16–18 years, </a:t>
            </a:r>
            <a:r>
              <a:rPr lang="en-US" b="1" dirty="0"/>
              <a:t>75%</a:t>
            </a:r>
            <a:r>
              <a:rPr lang="en-US" dirty="0"/>
              <a:t> (72–77) for age 14–16 years, and </a:t>
            </a:r>
            <a:r>
              <a:rPr lang="en-US" b="1" dirty="0"/>
              <a:t>97%</a:t>
            </a:r>
            <a:r>
              <a:rPr lang="en-US" dirty="0"/>
              <a:t> (96–98) for age 12–13 years. These results remained similar across models. We estimated that by June 30, 2019 there had been 448 (339–556) fewer than expected cervical cancers and 17235 (15 919–18 552) fewer than expected cases of CIN3 in vaccinated cohorts in England.</a:t>
            </a:r>
            <a:endParaRPr lang="it-IT" dirty="0"/>
          </a:p>
        </p:txBody>
      </p:sp>
    </p:spTree>
    <p:extLst>
      <p:ext uri="{BB962C8B-B14F-4D97-AF65-F5344CB8AC3E}">
        <p14:creationId xmlns:p14="http://schemas.microsoft.com/office/powerpoint/2010/main" val="66350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0C60A4-84F8-4BFE-A286-60F268AB0D31}"/>
              </a:ext>
            </a:extLst>
          </p:cNvPr>
          <p:cNvSpPr txBox="1"/>
          <p:nvPr/>
        </p:nvSpPr>
        <p:spPr>
          <a:xfrm>
            <a:off x="286252" y="89575"/>
            <a:ext cx="11114316" cy="830997"/>
          </a:xfrm>
          <a:prstGeom prst="rect">
            <a:avLst/>
          </a:prstGeom>
          <a:noFill/>
        </p:spPr>
        <p:txBody>
          <a:bodyPr wrap="square" rtlCol="0">
            <a:spAutoFit/>
          </a:bodyPr>
          <a:lstStyle/>
          <a:p>
            <a:pPr algn="l"/>
            <a:r>
              <a:rPr lang="it-IT" sz="4800" b="1" i="0" u="none" strike="noStrike" baseline="0" dirty="0">
                <a:solidFill>
                  <a:srgbClr val="0070C0"/>
                </a:solidFill>
                <a:latin typeface="OpenSans-Regular"/>
              </a:rPr>
              <a:t>Il numero rosso</a:t>
            </a:r>
          </a:p>
        </p:txBody>
      </p:sp>
      <p:pic>
        <p:nvPicPr>
          <p:cNvPr id="12292" name="Picture 4" descr="In silico, trotterellando: 35 debole, 36 normale, 37 un po' di febbre, 38  febbre non esci">
            <a:extLst>
              <a:ext uri="{FF2B5EF4-FFF2-40B4-BE49-F238E27FC236}">
                <a16:creationId xmlns:a16="http://schemas.microsoft.com/office/drawing/2014/main" id="{327FD060-A00D-4A2C-8AA8-59EE5C721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976" y="301859"/>
            <a:ext cx="5859075" cy="32810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9289B4-C873-484D-B818-D88E8C458036}"/>
              </a:ext>
            </a:extLst>
          </p:cNvPr>
          <p:cNvSpPr txBox="1"/>
          <p:nvPr/>
        </p:nvSpPr>
        <p:spPr>
          <a:xfrm>
            <a:off x="562149" y="991452"/>
            <a:ext cx="5081906" cy="2677656"/>
          </a:xfrm>
          <a:prstGeom prst="rect">
            <a:avLst/>
          </a:prstGeom>
          <a:noFill/>
        </p:spPr>
        <p:txBody>
          <a:bodyPr wrap="square" rtlCol="0">
            <a:spAutoFit/>
          </a:bodyPr>
          <a:lstStyle/>
          <a:p>
            <a:r>
              <a:rPr lang="it-IT" sz="2400" dirty="0"/>
              <a:t>‘</a:t>
            </a:r>
            <a:r>
              <a:rPr lang="it-IT" sz="2400" dirty="0" err="1"/>
              <a:t>na</a:t>
            </a:r>
            <a:r>
              <a:rPr lang="it-IT" sz="2400" dirty="0"/>
              <a:t> cosa semplice … per vedere se c’hai la febbre</a:t>
            </a:r>
          </a:p>
          <a:p>
            <a:r>
              <a:rPr lang="it-IT" sz="2400" dirty="0"/>
              <a:t>35 = debole</a:t>
            </a:r>
          </a:p>
          <a:p>
            <a:r>
              <a:rPr lang="it-IT" sz="2400" dirty="0"/>
              <a:t>36 = normale</a:t>
            </a:r>
          </a:p>
          <a:p>
            <a:r>
              <a:rPr lang="it-IT" sz="2400" dirty="0"/>
              <a:t>37 = rosso, un po’ di febbre</a:t>
            </a:r>
          </a:p>
          <a:p>
            <a:r>
              <a:rPr lang="it-IT" sz="2400" dirty="0"/>
              <a:t>38 = ancora più, devi restare a casa</a:t>
            </a:r>
          </a:p>
          <a:p>
            <a:r>
              <a:rPr lang="it-IT" sz="2400" dirty="0"/>
              <a:t>39 = rossissimo, grave ospedale …</a:t>
            </a:r>
          </a:p>
        </p:txBody>
      </p:sp>
      <p:sp>
        <p:nvSpPr>
          <p:cNvPr id="6" name="TextBox 5">
            <a:extLst>
              <a:ext uri="{FF2B5EF4-FFF2-40B4-BE49-F238E27FC236}">
                <a16:creationId xmlns:a16="http://schemas.microsoft.com/office/drawing/2014/main" id="{A0E1E70F-D8A9-41C1-BF1A-FE26C8CB0216}"/>
              </a:ext>
            </a:extLst>
          </p:cNvPr>
          <p:cNvSpPr txBox="1"/>
          <p:nvPr/>
        </p:nvSpPr>
        <p:spPr>
          <a:xfrm>
            <a:off x="8452831" y="6521949"/>
            <a:ext cx="3609182" cy="369332"/>
          </a:xfrm>
          <a:prstGeom prst="rect">
            <a:avLst/>
          </a:prstGeom>
          <a:noFill/>
        </p:spPr>
        <p:txBody>
          <a:bodyPr wrap="square" rtlCol="0">
            <a:spAutoFit/>
          </a:bodyPr>
          <a:lstStyle/>
          <a:p>
            <a:r>
              <a:rPr lang="it-IT" b="1" i="0" dirty="0">
                <a:solidFill>
                  <a:srgbClr val="5F6368"/>
                </a:solidFill>
                <a:effectLst/>
                <a:latin typeface="arial" panose="020B0604020202020204" pitchFamily="34" charset="0"/>
              </a:rPr>
              <a:t>Non ci resta che piangere</a:t>
            </a:r>
            <a:r>
              <a:rPr lang="it-IT" b="0" i="0" dirty="0">
                <a:solidFill>
                  <a:srgbClr val="4D5156"/>
                </a:solidFill>
                <a:effectLst/>
                <a:latin typeface="arial" panose="020B0604020202020204" pitchFamily="34" charset="0"/>
              </a:rPr>
              <a:t> 1984 </a:t>
            </a:r>
            <a:endParaRPr lang="it-IT" dirty="0"/>
          </a:p>
        </p:txBody>
      </p:sp>
      <p:pic>
        <p:nvPicPr>
          <p:cNvPr id="7" name="Picture 6">
            <a:extLst>
              <a:ext uri="{FF2B5EF4-FFF2-40B4-BE49-F238E27FC236}">
                <a16:creationId xmlns:a16="http://schemas.microsoft.com/office/drawing/2014/main" id="{2EECB52D-2203-524C-53C9-348CD1327014}"/>
              </a:ext>
            </a:extLst>
          </p:cNvPr>
          <p:cNvPicPr>
            <a:picLocks noChangeAspect="1"/>
          </p:cNvPicPr>
          <p:nvPr/>
        </p:nvPicPr>
        <p:blipFill>
          <a:blip r:embed="rId3"/>
          <a:stretch>
            <a:fillRect/>
          </a:stretch>
        </p:blipFill>
        <p:spPr>
          <a:xfrm>
            <a:off x="986633" y="4004936"/>
            <a:ext cx="10413935" cy="2172156"/>
          </a:xfrm>
          <a:prstGeom prst="rect">
            <a:avLst/>
          </a:prstGeom>
        </p:spPr>
      </p:pic>
    </p:spTree>
    <p:extLst>
      <p:ext uri="{BB962C8B-B14F-4D97-AF65-F5344CB8AC3E}">
        <p14:creationId xmlns:p14="http://schemas.microsoft.com/office/powerpoint/2010/main" val="1525293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4962</Words>
  <Application>Microsoft Office PowerPoint</Application>
  <PresentationFormat>Widescreen</PresentationFormat>
  <Paragraphs>554</Paragraphs>
  <Slides>80</Slides>
  <Notes>11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80</vt:i4>
      </vt:variant>
    </vt:vector>
  </HeadingPairs>
  <TitlesOfParts>
    <vt:vector size="96" baseType="lpstr">
      <vt:lpstr>MS PGothic</vt:lpstr>
      <vt:lpstr>MS PGothic</vt:lpstr>
      <vt:lpstr>Arial</vt:lpstr>
      <vt:lpstr>Arial</vt:lpstr>
      <vt:lpstr>Arial Unicode MS</vt:lpstr>
      <vt:lpstr>Assistant</vt:lpstr>
      <vt:lpstr>Calibri</vt:lpstr>
      <vt:lpstr>Calibri Light</vt:lpstr>
      <vt:lpstr>Garamond</vt:lpstr>
      <vt:lpstr>gotham ssm a</vt:lpstr>
      <vt:lpstr>Open Sans</vt:lpstr>
      <vt:lpstr>OpenSans-Regular</vt:lpstr>
      <vt:lpstr>Roboto Condensed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Virus di Epstein-Barr</vt:lpstr>
      <vt:lpstr>Meccanismi patogenetici di EBV</vt:lpstr>
      <vt:lpstr>MONONUCLEOSI INFETTIVA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85</cp:revision>
  <dcterms:created xsi:type="dcterms:W3CDTF">2021-02-27T18:38:28Z</dcterms:created>
  <dcterms:modified xsi:type="dcterms:W3CDTF">2024-03-09T18:57:39Z</dcterms:modified>
</cp:coreProperties>
</file>