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60" r:id="rId5"/>
    <p:sldId id="257" r:id="rId6"/>
    <p:sldId id="265" r:id="rId7"/>
    <p:sldId id="266" r:id="rId8"/>
    <p:sldId id="259" r:id="rId9"/>
    <p:sldId id="25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1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4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00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01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0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98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62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71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65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41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6AC9-246C-4AEA-879F-4154903F279B}" type="datetimeFigureOut">
              <a:rPr lang="it-IT" smtClean="0"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CCD3-33B8-42B3-8B28-32925E7FD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42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CORSO DI MICROECONOMIA </a:t>
            </a:r>
          </a:p>
          <a:p>
            <a:pPr marL="0" indent="0" algn="ctr">
              <a:buNone/>
            </a:pPr>
            <a:r>
              <a:rPr lang="it-IT" dirty="0" smtClean="0"/>
              <a:t>A.A. 2015-2016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Vittorio A. Torbianelli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Introduzione 22.02.16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46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GIUGNO/LUGLIO</a:t>
            </a:r>
            <a:endParaRPr lang="it-IT" sz="8800" dirty="0" smtClean="0"/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212271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ESSERCI </a:t>
            </a:r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126693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ESERCITAZIONI</a:t>
            </a:r>
            <a:endParaRPr lang="it-IT" sz="8800" dirty="0" smtClean="0"/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84961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APPUNTI</a:t>
            </a:r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406313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LIBRO</a:t>
            </a:r>
            <a:endParaRPr lang="it-IT" sz="8800" dirty="0" smtClean="0"/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224712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AUTO-PROGRAMMAZIONE</a:t>
            </a:r>
            <a:endParaRPr lang="it-IT" sz="8800" dirty="0" smtClean="0"/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279209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RICEVIMENTO</a:t>
            </a:r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14320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/>
              <a:t>LETTURE</a:t>
            </a:r>
          </a:p>
          <a:p>
            <a:pPr marL="0" indent="0" algn="ctr">
              <a:buNone/>
            </a:pP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1159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Vittorio Torbianelli</dc:creator>
  <cp:lastModifiedBy>Vittorio Torbianelli</cp:lastModifiedBy>
  <cp:revision>3</cp:revision>
  <dcterms:created xsi:type="dcterms:W3CDTF">2016-02-22T07:53:57Z</dcterms:created>
  <dcterms:modified xsi:type="dcterms:W3CDTF">2016-02-23T09:54:22Z</dcterms:modified>
</cp:coreProperties>
</file>