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6" r:id="rId4"/>
    <p:sldId id="260" r:id="rId5"/>
    <p:sldId id="257" r:id="rId6"/>
    <p:sldId id="265" r:id="rId7"/>
    <p:sldId id="266" r:id="rId8"/>
    <p:sldId id="259" r:id="rId9"/>
    <p:sldId id="258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515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4093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5429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4003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6018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302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7987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6628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8711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165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8416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696AC9-246C-4AEA-879F-4154903F279B}" type="datetimeFigureOut">
              <a:rPr lang="it-IT" smtClean="0"/>
              <a:t>23/02/2016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DCCD3-33B8-42B3-8B28-32925E7FDE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7424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it-IT" dirty="0" smtClean="0"/>
              <a:t>CORSO DI MICROECONOMIA </a:t>
            </a:r>
          </a:p>
          <a:p>
            <a:pPr marL="0" indent="0" algn="ctr">
              <a:buNone/>
            </a:pPr>
            <a:r>
              <a:rPr lang="it-IT" dirty="0" smtClean="0"/>
              <a:t>A.A. 2015-2016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Vittorio A. Torbianelli</a:t>
            </a:r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 smtClean="0"/>
              <a:t>Introduzione 22.02.16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2464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8800" dirty="0" smtClean="0"/>
              <a:t>GIUGNO/LUGLIO</a:t>
            </a:r>
            <a:endParaRPr lang="it-IT" sz="8800" dirty="0" smtClean="0"/>
          </a:p>
          <a:p>
            <a:pPr marL="0" indent="0" algn="ctr">
              <a:buNone/>
            </a:pPr>
            <a:endParaRPr lang="it-IT" sz="8800" dirty="0"/>
          </a:p>
        </p:txBody>
      </p:sp>
    </p:spTree>
    <p:extLst>
      <p:ext uri="{BB962C8B-B14F-4D97-AF65-F5344CB8AC3E}">
        <p14:creationId xmlns:p14="http://schemas.microsoft.com/office/powerpoint/2010/main" val="2122718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8800" dirty="0" smtClean="0"/>
              <a:t>ESSERCI </a:t>
            </a:r>
          </a:p>
          <a:p>
            <a:pPr marL="0" indent="0" algn="ctr">
              <a:buNone/>
            </a:pPr>
            <a:endParaRPr lang="it-IT" sz="8800" dirty="0"/>
          </a:p>
        </p:txBody>
      </p:sp>
    </p:spTree>
    <p:extLst>
      <p:ext uri="{BB962C8B-B14F-4D97-AF65-F5344CB8AC3E}">
        <p14:creationId xmlns:p14="http://schemas.microsoft.com/office/powerpoint/2010/main" val="1266934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8800" dirty="0" smtClean="0"/>
              <a:t>ESERCITAZIONI</a:t>
            </a:r>
            <a:endParaRPr lang="it-IT" sz="8800" dirty="0" smtClean="0"/>
          </a:p>
          <a:p>
            <a:pPr marL="0" indent="0" algn="ctr">
              <a:buNone/>
            </a:pPr>
            <a:endParaRPr lang="it-IT" sz="8800" dirty="0"/>
          </a:p>
        </p:txBody>
      </p:sp>
    </p:spTree>
    <p:extLst>
      <p:ext uri="{BB962C8B-B14F-4D97-AF65-F5344CB8AC3E}">
        <p14:creationId xmlns:p14="http://schemas.microsoft.com/office/powerpoint/2010/main" val="849612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8800" dirty="0" smtClean="0"/>
              <a:t>APPUNTI</a:t>
            </a:r>
          </a:p>
          <a:p>
            <a:pPr marL="0" indent="0" algn="ctr">
              <a:buNone/>
            </a:pPr>
            <a:endParaRPr lang="it-IT" sz="8800" dirty="0"/>
          </a:p>
        </p:txBody>
      </p:sp>
    </p:spTree>
    <p:extLst>
      <p:ext uri="{BB962C8B-B14F-4D97-AF65-F5344CB8AC3E}">
        <p14:creationId xmlns:p14="http://schemas.microsoft.com/office/powerpoint/2010/main" val="406313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8800" dirty="0" smtClean="0"/>
              <a:t>LIBRO</a:t>
            </a:r>
            <a:endParaRPr lang="it-IT" sz="8800" dirty="0" smtClean="0"/>
          </a:p>
          <a:p>
            <a:pPr marL="0" indent="0" algn="ctr">
              <a:buNone/>
            </a:pPr>
            <a:endParaRPr lang="it-IT" sz="8800" dirty="0"/>
          </a:p>
        </p:txBody>
      </p:sp>
    </p:spTree>
    <p:extLst>
      <p:ext uri="{BB962C8B-B14F-4D97-AF65-F5344CB8AC3E}">
        <p14:creationId xmlns:p14="http://schemas.microsoft.com/office/powerpoint/2010/main" val="2247121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8800" dirty="0" smtClean="0"/>
              <a:t>AUTO-PROGRAMMAZIONE</a:t>
            </a:r>
            <a:endParaRPr lang="it-IT" sz="8800" dirty="0" smtClean="0"/>
          </a:p>
          <a:p>
            <a:pPr marL="0" indent="0" algn="ctr">
              <a:buNone/>
            </a:pPr>
            <a:endParaRPr lang="it-IT" sz="8800" dirty="0"/>
          </a:p>
        </p:txBody>
      </p:sp>
    </p:spTree>
    <p:extLst>
      <p:ext uri="{BB962C8B-B14F-4D97-AF65-F5344CB8AC3E}">
        <p14:creationId xmlns:p14="http://schemas.microsoft.com/office/powerpoint/2010/main" val="2792097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8800" dirty="0" smtClean="0"/>
              <a:t>RICEVIMENTO</a:t>
            </a:r>
          </a:p>
          <a:p>
            <a:pPr marL="0" indent="0" algn="ctr">
              <a:buNone/>
            </a:pPr>
            <a:endParaRPr lang="it-IT" sz="8800" dirty="0"/>
          </a:p>
        </p:txBody>
      </p:sp>
    </p:spTree>
    <p:extLst>
      <p:ext uri="{BB962C8B-B14F-4D97-AF65-F5344CB8AC3E}">
        <p14:creationId xmlns:p14="http://schemas.microsoft.com/office/powerpoint/2010/main" val="1432023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8800" dirty="0" smtClean="0"/>
              <a:t>LETTURE</a:t>
            </a:r>
          </a:p>
          <a:p>
            <a:pPr marL="0" indent="0" algn="ctr">
              <a:buNone/>
            </a:pPr>
            <a:endParaRPr lang="it-IT" sz="8800" dirty="0"/>
          </a:p>
        </p:txBody>
      </p:sp>
    </p:spTree>
    <p:extLst>
      <p:ext uri="{BB962C8B-B14F-4D97-AF65-F5344CB8AC3E}">
        <p14:creationId xmlns:p14="http://schemas.microsoft.com/office/powerpoint/2010/main" val="11599119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20</Words>
  <Application>Microsoft Office PowerPoint</Application>
  <PresentationFormat>Widescreen</PresentationFormat>
  <Paragraphs>14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Vittorio Torbianelli</dc:creator>
  <cp:lastModifiedBy>Vittorio Torbianelli</cp:lastModifiedBy>
  <cp:revision>3</cp:revision>
  <dcterms:created xsi:type="dcterms:W3CDTF">2016-02-22T07:53:57Z</dcterms:created>
  <dcterms:modified xsi:type="dcterms:W3CDTF">2016-02-23T09:54:22Z</dcterms:modified>
</cp:coreProperties>
</file>