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6" r:id="rId3"/>
    <p:sldId id="268" r:id="rId4"/>
    <p:sldId id="258" r:id="rId5"/>
    <p:sldId id="264" r:id="rId6"/>
    <p:sldId id="265" r:id="rId7"/>
    <p:sldId id="267" r:id="rId8"/>
    <p:sldId id="269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6AC9-246C-4AEA-879F-4154903F279B}" type="datetimeFigureOut">
              <a:rPr lang="it-IT" smtClean="0"/>
              <a:t>23/02/2016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DCCD3-33B8-42B3-8B28-32925E7FDE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5155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6AC9-246C-4AEA-879F-4154903F279B}" type="datetimeFigureOut">
              <a:rPr lang="it-IT" smtClean="0"/>
              <a:t>23/02/2016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DCCD3-33B8-42B3-8B28-32925E7FDE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4093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6AC9-246C-4AEA-879F-4154903F279B}" type="datetimeFigureOut">
              <a:rPr lang="it-IT" smtClean="0"/>
              <a:t>23/02/2016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DCCD3-33B8-42B3-8B28-32925E7FDE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5429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6AC9-246C-4AEA-879F-4154903F279B}" type="datetimeFigureOut">
              <a:rPr lang="it-IT" smtClean="0"/>
              <a:t>23/02/2016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DCCD3-33B8-42B3-8B28-32925E7FDE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4003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6AC9-246C-4AEA-879F-4154903F279B}" type="datetimeFigureOut">
              <a:rPr lang="it-IT" smtClean="0"/>
              <a:t>23/02/2016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DCCD3-33B8-42B3-8B28-32925E7FDE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601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6AC9-246C-4AEA-879F-4154903F279B}" type="datetimeFigureOut">
              <a:rPr lang="it-IT" smtClean="0"/>
              <a:t>23/02/2016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DCCD3-33B8-42B3-8B28-32925E7FDE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302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6AC9-246C-4AEA-879F-4154903F279B}" type="datetimeFigureOut">
              <a:rPr lang="it-IT" smtClean="0"/>
              <a:t>23/02/2016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DCCD3-33B8-42B3-8B28-32925E7FDE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7987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6AC9-246C-4AEA-879F-4154903F279B}" type="datetimeFigureOut">
              <a:rPr lang="it-IT" smtClean="0"/>
              <a:t>23/02/2016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DCCD3-33B8-42B3-8B28-32925E7FDE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6628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6AC9-246C-4AEA-879F-4154903F279B}" type="datetimeFigureOut">
              <a:rPr lang="it-IT" smtClean="0"/>
              <a:t>23/02/2016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DCCD3-33B8-42B3-8B28-32925E7FDE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8711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6AC9-246C-4AEA-879F-4154903F279B}" type="datetimeFigureOut">
              <a:rPr lang="it-IT" smtClean="0"/>
              <a:t>23/02/2016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DCCD3-33B8-42B3-8B28-32925E7FDE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1657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6AC9-246C-4AEA-879F-4154903F279B}" type="datetimeFigureOut">
              <a:rPr lang="it-IT" smtClean="0"/>
              <a:t>23/02/2016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DCCD3-33B8-42B3-8B28-32925E7FDE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8416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696AC9-246C-4AEA-879F-4154903F279B}" type="datetimeFigureOut">
              <a:rPr lang="it-IT" smtClean="0"/>
              <a:t>23/02/2016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6DCCD3-33B8-42B3-8B28-32925E7FDE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7424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it-IT" dirty="0" smtClean="0"/>
              <a:t>CORSO DI MICROECONOMIA </a:t>
            </a:r>
          </a:p>
          <a:p>
            <a:pPr marL="0" indent="0" algn="ctr">
              <a:buNone/>
            </a:pPr>
            <a:r>
              <a:rPr lang="it-IT" dirty="0" smtClean="0"/>
              <a:t>A.A. 2015-2016</a:t>
            </a:r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 smtClean="0"/>
              <a:t>Vittorio A. Torbianelli</a:t>
            </a:r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 smtClean="0"/>
              <a:t>Utilità in 3d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82464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5426" y="317634"/>
            <a:ext cx="8421559" cy="6316169"/>
          </a:xfrm>
        </p:spPr>
      </p:pic>
    </p:spTree>
    <p:extLst>
      <p:ext uri="{BB962C8B-B14F-4D97-AF65-F5344CB8AC3E}">
        <p14:creationId xmlns:p14="http://schemas.microsoft.com/office/powerpoint/2010/main" val="2478927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4045" y="729174"/>
            <a:ext cx="7487553" cy="5565748"/>
          </a:xfrm>
        </p:spPr>
      </p:pic>
    </p:spTree>
    <p:extLst>
      <p:ext uri="{BB962C8B-B14F-4D97-AF65-F5344CB8AC3E}">
        <p14:creationId xmlns:p14="http://schemas.microsoft.com/office/powerpoint/2010/main" val="4165925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egnaposto contenuto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1798" y="289743"/>
            <a:ext cx="7469204" cy="6381456"/>
          </a:xfrm>
        </p:spPr>
      </p:pic>
    </p:spTree>
    <p:extLst>
      <p:ext uri="{BB962C8B-B14F-4D97-AF65-F5344CB8AC3E}">
        <p14:creationId xmlns:p14="http://schemas.microsoft.com/office/powerpoint/2010/main" val="1159911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1283" y="391603"/>
            <a:ext cx="8402855" cy="6260782"/>
          </a:xfrm>
        </p:spPr>
      </p:pic>
    </p:spTree>
    <p:extLst>
      <p:ext uri="{BB962C8B-B14F-4D97-AF65-F5344CB8AC3E}">
        <p14:creationId xmlns:p14="http://schemas.microsoft.com/office/powerpoint/2010/main" val="1095280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0571" y="0"/>
            <a:ext cx="849085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09414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182" y="1325578"/>
            <a:ext cx="10442208" cy="3718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13111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4965" y="195097"/>
            <a:ext cx="8124184" cy="6662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87763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13</Words>
  <Application>Microsoft Office PowerPoint</Application>
  <PresentationFormat>Widescreen</PresentationFormat>
  <Paragraphs>6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Vittorio Torbianelli</dc:creator>
  <cp:lastModifiedBy>Vittorio Torbianelli</cp:lastModifiedBy>
  <cp:revision>8</cp:revision>
  <dcterms:created xsi:type="dcterms:W3CDTF">2016-02-22T07:53:57Z</dcterms:created>
  <dcterms:modified xsi:type="dcterms:W3CDTF">2016-02-23T17:20:45Z</dcterms:modified>
</cp:coreProperties>
</file>