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8" r:id="rId4"/>
    <p:sldId id="258" r:id="rId5"/>
    <p:sldId id="264" r:id="rId6"/>
    <p:sldId id="265" r:id="rId7"/>
    <p:sldId id="267" r:id="rId8"/>
    <p:sldId id="26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1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4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00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01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98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62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1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65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41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42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CORSO DI MICROECONOMIA </a:t>
            </a:r>
          </a:p>
          <a:p>
            <a:pPr marL="0" indent="0" algn="ctr">
              <a:buNone/>
            </a:pPr>
            <a:r>
              <a:rPr lang="it-IT" dirty="0" smtClean="0"/>
              <a:t>A.A. 2015-2016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Vittorio A. Torbianelli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Utilità in 3d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46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26" y="317634"/>
            <a:ext cx="8421559" cy="6316169"/>
          </a:xfrm>
        </p:spPr>
      </p:pic>
    </p:spTree>
    <p:extLst>
      <p:ext uri="{BB962C8B-B14F-4D97-AF65-F5344CB8AC3E}">
        <p14:creationId xmlns:p14="http://schemas.microsoft.com/office/powerpoint/2010/main" val="247892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45" y="729174"/>
            <a:ext cx="7487553" cy="5565748"/>
          </a:xfrm>
        </p:spPr>
      </p:pic>
    </p:spTree>
    <p:extLst>
      <p:ext uri="{BB962C8B-B14F-4D97-AF65-F5344CB8AC3E}">
        <p14:creationId xmlns:p14="http://schemas.microsoft.com/office/powerpoint/2010/main" val="416592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798" y="289743"/>
            <a:ext cx="7469204" cy="6381456"/>
          </a:xfrm>
        </p:spPr>
      </p:pic>
    </p:spTree>
    <p:extLst>
      <p:ext uri="{BB962C8B-B14F-4D97-AF65-F5344CB8AC3E}">
        <p14:creationId xmlns:p14="http://schemas.microsoft.com/office/powerpoint/2010/main" val="115991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83" y="391603"/>
            <a:ext cx="8402855" cy="6260782"/>
          </a:xfrm>
        </p:spPr>
      </p:pic>
    </p:spTree>
    <p:extLst>
      <p:ext uri="{BB962C8B-B14F-4D97-AF65-F5344CB8AC3E}">
        <p14:creationId xmlns:p14="http://schemas.microsoft.com/office/powerpoint/2010/main" val="10952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1" y="0"/>
            <a:ext cx="8490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4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82" y="1325578"/>
            <a:ext cx="10442208" cy="371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1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65" y="195097"/>
            <a:ext cx="8124184" cy="66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76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 Torbianelli</dc:creator>
  <cp:lastModifiedBy>Vittorio Torbianelli</cp:lastModifiedBy>
  <cp:revision>8</cp:revision>
  <dcterms:created xsi:type="dcterms:W3CDTF">2016-02-22T07:53:57Z</dcterms:created>
  <dcterms:modified xsi:type="dcterms:W3CDTF">2016-02-23T17:20:45Z</dcterms:modified>
</cp:coreProperties>
</file>