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96D6-18AB-4F56-BD59-F6ABDCB978B8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1AB6-47F2-43AE-AA8B-3ED382745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5598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96D6-18AB-4F56-BD59-F6ABDCB978B8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1AB6-47F2-43AE-AA8B-3ED382745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4977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96D6-18AB-4F56-BD59-F6ABDCB978B8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1AB6-47F2-43AE-AA8B-3ED382745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895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96D6-18AB-4F56-BD59-F6ABDCB978B8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1AB6-47F2-43AE-AA8B-3ED382745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8871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96D6-18AB-4F56-BD59-F6ABDCB978B8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1AB6-47F2-43AE-AA8B-3ED382745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68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96D6-18AB-4F56-BD59-F6ABDCB978B8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1AB6-47F2-43AE-AA8B-3ED382745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7185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96D6-18AB-4F56-BD59-F6ABDCB978B8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1AB6-47F2-43AE-AA8B-3ED382745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246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96D6-18AB-4F56-BD59-F6ABDCB978B8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1AB6-47F2-43AE-AA8B-3ED382745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8736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96D6-18AB-4F56-BD59-F6ABDCB978B8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1AB6-47F2-43AE-AA8B-3ED382745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4513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96D6-18AB-4F56-BD59-F6ABDCB978B8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1AB6-47F2-43AE-AA8B-3ED382745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2641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96D6-18AB-4F56-BD59-F6ABDCB978B8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1AB6-47F2-43AE-AA8B-3ED382745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712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E96D6-18AB-4F56-BD59-F6ABDCB978B8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F1AB6-47F2-43AE-AA8B-3ED3827459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368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587" y="462012"/>
            <a:ext cx="7918841" cy="639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04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937" y="933450"/>
            <a:ext cx="6334125" cy="49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083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572" y="0"/>
            <a:ext cx="8111576" cy="655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765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807" y="186521"/>
            <a:ext cx="8275020" cy="660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465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Vittorio Torbianelli</dc:creator>
  <cp:lastModifiedBy>Vittorio Torbianelli</cp:lastModifiedBy>
  <cp:revision>2</cp:revision>
  <dcterms:created xsi:type="dcterms:W3CDTF">2016-03-10T08:33:42Z</dcterms:created>
  <dcterms:modified xsi:type="dcterms:W3CDTF">2016-03-10T08:39:43Z</dcterms:modified>
</cp:coreProperties>
</file>