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6" r:id="rId4"/>
    <p:sldId id="258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2849-0E87-4A6B-8FFB-67A762CD42C0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D205-527D-441B-BEB6-B8AA2CCE1D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148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2849-0E87-4A6B-8FFB-67A762CD42C0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D205-527D-441B-BEB6-B8AA2CCE1D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0958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2849-0E87-4A6B-8FFB-67A762CD42C0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D205-527D-441B-BEB6-B8AA2CCE1D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7758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2849-0E87-4A6B-8FFB-67A762CD42C0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D205-527D-441B-BEB6-B8AA2CCE1D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2846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2849-0E87-4A6B-8FFB-67A762CD42C0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D205-527D-441B-BEB6-B8AA2CCE1D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7937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2849-0E87-4A6B-8FFB-67A762CD42C0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D205-527D-441B-BEB6-B8AA2CCE1D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1727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2849-0E87-4A6B-8FFB-67A762CD42C0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D205-527D-441B-BEB6-B8AA2CCE1D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5979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2849-0E87-4A6B-8FFB-67A762CD42C0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D205-527D-441B-BEB6-B8AA2CCE1D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81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2849-0E87-4A6B-8FFB-67A762CD42C0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D205-527D-441B-BEB6-B8AA2CCE1D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0198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2849-0E87-4A6B-8FFB-67A762CD42C0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D205-527D-441B-BEB6-B8AA2CCE1D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0159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2849-0E87-4A6B-8FFB-67A762CD42C0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D205-527D-441B-BEB6-B8AA2CCE1D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8786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F2849-0E87-4A6B-8FFB-67A762CD42C0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1D205-527D-441B-BEB6-B8AA2CCE1D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6840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91377" y="2681656"/>
            <a:ext cx="9144000" cy="23876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COSTI DELLE TECNOLOGIE E </a:t>
            </a:r>
            <a:br>
              <a:rPr lang="en-US" sz="3600" b="1" dirty="0" smtClean="0"/>
            </a:br>
            <a:r>
              <a:rPr lang="en-US" sz="3600" b="1" dirty="0" smtClean="0"/>
              <a:t>CURVA DI COSTO DI LUNGO PERIODO </a:t>
            </a:r>
            <a:br>
              <a:rPr lang="en-US" sz="3600" b="1" dirty="0" smtClean="0"/>
            </a:br>
            <a:r>
              <a:rPr lang="en-US" sz="3600" b="1" dirty="0" smtClean="0"/>
              <a:t>Un </a:t>
            </a:r>
            <a:r>
              <a:rPr lang="en-US" sz="3600" b="1" dirty="0" err="1" smtClean="0"/>
              <a:t>esempio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pratico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Figure da…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Towards the improvement of a combined</a:t>
            </a:r>
            <a:br>
              <a:rPr lang="en-US" sz="2000" dirty="0" smtClean="0"/>
            </a:br>
            <a:r>
              <a:rPr lang="it-IT" sz="2000" dirty="0" err="1" smtClean="0"/>
              <a:t>transport</a:t>
            </a:r>
            <a:r>
              <a:rPr lang="it-IT" sz="2000" dirty="0" smtClean="0"/>
              <a:t> </a:t>
            </a:r>
            <a:r>
              <a:rPr lang="it-IT" sz="2000" dirty="0" err="1" smtClean="0"/>
              <a:t>chain</a:t>
            </a:r>
            <a:r>
              <a:rPr lang="it-IT" sz="2000" dirty="0" smtClean="0"/>
              <a:t> performance</a:t>
            </a:r>
            <a:br>
              <a:rPr lang="it-IT" sz="2000" dirty="0" smtClean="0"/>
            </a:b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Athanasios </a:t>
            </a:r>
            <a:r>
              <a:rPr lang="it-IT" sz="2000" dirty="0" err="1" smtClean="0"/>
              <a:t>Ballis</a:t>
            </a:r>
            <a:r>
              <a:rPr lang="it-IT" sz="2000" dirty="0" smtClean="0"/>
              <a:t>, John </a:t>
            </a:r>
            <a:r>
              <a:rPr lang="it-IT" sz="2000" dirty="0" err="1" smtClean="0"/>
              <a:t>Golias</a:t>
            </a:r>
            <a:r>
              <a:rPr lang="it-IT" sz="2000" dirty="0" smtClean="0"/>
              <a:t> </a:t>
            </a:r>
            <a:br>
              <a:rPr lang="it-IT" sz="2000" dirty="0" smtClean="0"/>
            </a:b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err="1" smtClean="0"/>
              <a:t>European</a:t>
            </a:r>
            <a:r>
              <a:rPr lang="it-IT" sz="2000" dirty="0" smtClean="0"/>
              <a:t> Journal of </a:t>
            </a:r>
            <a:r>
              <a:rPr lang="it-IT" sz="2000" dirty="0" err="1"/>
              <a:t>O</a:t>
            </a:r>
            <a:r>
              <a:rPr lang="it-IT" sz="2000" dirty="0" err="1" smtClean="0"/>
              <a:t>perational</a:t>
            </a:r>
            <a:r>
              <a:rPr lang="it-IT" sz="2000" dirty="0" smtClean="0"/>
              <a:t> </a:t>
            </a:r>
            <a:r>
              <a:rPr lang="it-IT" sz="2000" dirty="0" err="1" smtClean="0"/>
              <a:t>Research</a:t>
            </a:r>
            <a:r>
              <a:rPr lang="it-IT" sz="2000" dirty="0" smtClean="0"/>
              <a:t>, </a:t>
            </a:r>
            <a:br>
              <a:rPr lang="it-IT" sz="2000" dirty="0" smtClean="0"/>
            </a:br>
            <a:r>
              <a:rPr lang="en-US" sz="2000" dirty="0" smtClean="0"/>
              <a:t>European Journal of Operational Research, 2004, vol. 152, issue 2, pages 420-436</a:t>
            </a:r>
            <a:r>
              <a:rPr lang="it-IT" sz="2000" dirty="0" smtClean="0"/>
              <a:t/>
            </a:r>
            <a:br>
              <a:rPr lang="it-IT" sz="2000" dirty="0" smtClean="0"/>
            </a:b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377909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 err="1" smtClean="0"/>
              <a:t>Intermodal</a:t>
            </a:r>
            <a:r>
              <a:rPr lang="it-IT" altLang="it-IT" dirty="0" smtClean="0"/>
              <a:t> terminal «</a:t>
            </a:r>
            <a:r>
              <a:rPr lang="it-IT" altLang="it-IT" dirty="0" err="1" smtClean="0"/>
              <a:t>technologies</a:t>
            </a:r>
            <a:r>
              <a:rPr lang="it-IT" altLang="it-IT" dirty="0" smtClean="0"/>
              <a:t>»</a:t>
            </a:r>
            <a:endParaRPr lang="it-IT" altLang="it-IT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0237"/>
            <a:ext cx="9144000" cy="441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196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50838"/>
            <a:ext cx="3338513" cy="6202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1728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983" y="1206451"/>
            <a:ext cx="8610600" cy="531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66969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</Words>
  <Application>Microsoft Office PowerPoint</Application>
  <PresentationFormat>Widescreen</PresentationFormat>
  <Paragraphs>2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COSTI DELLE TECNOLOGIE E  CURVA DI COSTO DI LUNGO PERIODO  Un esempio pratico  Figure da…  Towards the improvement of a combined transport chain performance  Athanasios Ballis, John Golias   European Journal of Operational Research,  European Journal of Operational Research, 2004, vol. 152, issue 2, pages 420-436 </vt:lpstr>
      <vt:lpstr>Intermodal terminal «technologies»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Intermodal terminal «technologies»</dc:title>
  <dc:creator>Vittorio Torbianelli</dc:creator>
  <cp:lastModifiedBy>Vittorio Torbianelli</cp:lastModifiedBy>
  <cp:revision>2</cp:revision>
  <dcterms:created xsi:type="dcterms:W3CDTF">2016-03-16T08:12:06Z</dcterms:created>
  <dcterms:modified xsi:type="dcterms:W3CDTF">2016-03-16T08:24:29Z</dcterms:modified>
</cp:coreProperties>
</file>