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84" r:id="rId2"/>
    <p:sldId id="288" r:id="rId3"/>
    <p:sldId id="338" r:id="rId4"/>
    <p:sldId id="289" r:id="rId5"/>
    <p:sldId id="290" r:id="rId6"/>
    <p:sldId id="297" r:id="rId7"/>
    <p:sldId id="319" r:id="rId8"/>
    <p:sldId id="320" r:id="rId9"/>
    <p:sldId id="327" r:id="rId10"/>
    <p:sldId id="339" r:id="rId11"/>
    <p:sldId id="381" r:id="rId12"/>
    <p:sldId id="382" r:id="rId13"/>
    <p:sldId id="383" r:id="rId14"/>
    <p:sldId id="380" r:id="rId15"/>
    <p:sldId id="292" r:id="rId16"/>
    <p:sldId id="300" r:id="rId17"/>
    <p:sldId id="291" r:id="rId18"/>
    <p:sldId id="301" r:id="rId19"/>
    <p:sldId id="295" r:id="rId20"/>
    <p:sldId id="293" r:id="rId21"/>
    <p:sldId id="294" r:id="rId22"/>
    <p:sldId id="296" r:id="rId23"/>
    <p:sldId id="315" r:id="rId24"/>
    <p:sldId id="298" r:id="rId25"/>
    <p:sldId id="375" r:id="rId26"/>
    <p:sldId id="287" r:id="rId27"/>
    <p:sldId id="271" r:id="rId28"/>
    <p:sldId id="273" r:id="rId29"/>
    <p:sldId id="274" r:id="rId30"/>
    <p:sldId id="276" r:id="rId31"/>
    <p:sldId id="376" r:id="rId32"/>
    <p:sldId id="283" r:id="rId33"/>
    <p:sldId id="280" r:id="rId34"/>
    <p:sldId id="285" r:id="rId35"/>
    <p:sldId id="281" r:id="rId36"/>
    <p:sldId id="282" r:id="rId37"/>
    <p:sldId id="284" r:id="rId38"/>
    <p:sldId id="279" r:id="rId39"/>
    <p:sldId id="299" r:id="rId40"/>
    <p:sldId id="302" r:id="rId41"/>
    <p:sldId id="303" r:id="rId42"/>
    <p:sldId id="30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6B433A-09B7-4B2E-87DA-4283AECD635F}" v="124" dt="2024-03-11T12:17:48.1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e Baj" userId="37e9716d1ac12819" providerId="LiveId" clId="{B26B433A-09B7-4B2E-87DA-4283AECD635F}"/>
    <pc:docChg chg="undo custSel addSld delSld modSld sldOrd modMainMaster">
      <pc:chgData name="Gabriele Baj" userId="37e9716d1ac12819" providerId="LiveId" clId="{B26B433A-09B7-4B2E-87DA-4283AECD635F}" dt="2024-03-11T12:19:25.202" v="590" actId="1076"/>
      <pc:docMkLst>
        <pc:docMk/>
      </pc:docMkLst>
      <pc:sldChg chg="del setBg">
        <pc:chgData name="Gabriele Baj" userId="37e9716d1ac12819" providerId="LiveId" clId="{B26B433A-09B7-4B2E-87DA-4283AECD635F}" dt="2024-03-11T08:07:09.482" v="153" actId="47"/>
        <pc:sldMkLst>
          <pc:docMk/>
          <pc:sldMk cId="1082907635" sldId="256"/>
        </pc:sldMkLst>
      </pc:sldChg>
      <pc:sldChg chg="addSp delSp modSp add mod">
        <pc:chgData name="Gabriele Baj" userId="37e9716d1ac12819" providerId="LiveId" clId="{B26B433A-09B7-4B2E-87DA-4283AECD635F}" dt="2024-03-11T08:38:09.280" v="580" actId="1076"/>
        <pc:sldMkLst>
          <pc:docMk/>
          <pc:sldMk cId="0" sldId="271"/>
        </pc:sldMkLst>
        <pc:spChg chg="mod">
          <ac:chgData name="Gabriele Baj" userId="37e9716d1ac12819" providerId="LiveId" clId="{B26B433A-09B7-4B2E-87DA-4283AECD635F}" dt="2024-03-11T08:17:08.004" v="416" actId="1076"/>
          <ac:spMkLst>
            <pc:docMk/>
            <pc:sldMk cId="0" sldId="271"/>
            <ac:spMk id="4" creationId="{6F051BA5-3680-FF02-BE19-0636655FE022}"/>
          </ac:spMkLst>
        </pc:spChg>
        <pc:spChg chg="del">
          <ac:chgData name="Gabriele Baj" userId="37e9716d1ac12819" providerId="LiveId" clId="{B26B433A-09B7-4B2E-87DA-4283AECD635F}" dt="2024-03-08T10:08:22.275" v="42" actId="478"/>
          <ac:spMkLst>
            <pc:docMk/>
            <pc:sldMk cId="0" sldId="271"/>
            <ac:spMk id="5" creationId="{7C19D0B9-6BDD-388B-94F6-255E207C8AFC}"/>
          </ac:spMkLst>
        </pc:spChg>
        <pc:spChg chg="add mod">
          <ac:chgData name="Gabriele Baj" userId="37e9716d1ac12819" providerId="LiveId" clId="{B26B433A-09B7-4B2E-87DA-4283AECD635F}" dt="2024-03-11T08:38:09.280" v="580" actId="1076"/>
          <ac:spMkLst>
            <pc:docMk/>
            <pc:sldMk cId="0" sldId="271"/>
            <ac:spMk id="7" creationId="{B678B953-AE73-1C3E-D2FA-22683EA5AC01}"/>
          </ac:spMkLst>
        </pc:spChg>
        <pc:picChg chg="mod">
          <ac:chgData name="Gabriele Baj" userId="37e9716d1ac12819" providerId="LiveId" clId="{B26B433A-09B7-4B2E-87DA-4283AECD635F}" dt="2024-03-11T08:17:18.101" v="420" actId="1076"/>
          <ac:picMkLst>
            <pc:docMk/>
            <pc:sldMk cId="0" sldId="271"/>
            <ac:picMk id="2" creationId="{AD8E00C3-2E96-B8A6-692F-AD37C31AEE59}"/>
          </ac:picMkLst>
        </pc:picChg>
        <pc:picChg chg="del">
          <ac:chgData name="Gabriele Baj" userId="37e9716d1ac12819" providerId="LiveId" clId="{B26B433A-09B7-4B2E-87DA-4283AECD635F}" dt="2024-03-08T10:08:25.834" v="44" actId="478"/>
          <ac:picMkLst>
            <pc:docMk/>
            <pc:sldMk cId="0" sldId="271"/>
            <ac:picMk id="16385" creationId="{7052D002-757C-B73A-C74C-E19268086A44}"/>
          </ac:picMkLst>
        </pc:picChg>
        <pc:picChg chg="del">
          <ac:chgData name="Gabriele Baj" userId="37e9716d1ac12819" providerId="LiveId" clId="{B26B433A-09B7-4B2E-87DA-4283AECD635F}" dt="2024-03-08T10:08:24.211" v="43" actId="478"/>
          <ac:picMkLst>
            <pc:docMk/>
            <pc:sldMk cId="0" sldId="271"/>
            <ac:picMk id="16386" creationId="{E2DE593C-231E-E17B-0915-46DE556821C1}"/>
          </ac:picMkLst>
        </pc:picChg>
        <pc:picChg chg="mod">
          <ac:chgData name="Gabriele Baj" userId="37e9716d1ac12819" providerId="LiveId" clId="{B26B433A-09B7-4B2E-87DA-4283AECD635F}" dt="2024-03-11T08:17:27.370" v="421" actId="1076"/>
          <ac:picMkLst>
            <pc:docMk/>
            <pc:sldMk cId="0" sldId="271"/>
            <ac:picMk id="16387" creationId="{0B99C653-879B-00F2-3598-0EC0342E526B}"/>
          </ac:picMkLst>
        </pc:picChg>
      </pc:sldChg>
      <pc:sldChg chg="addSp delSp modSp add mod">
        <pc:chgData name="Gabriele Baj" userId="37e9716d1ac12819" providerId="LiveId" clId="{B26B433A-09B7-4B2E-87DA-4283AECD635F}" dt="2024-03-11T08:38:22.347" v="585" actId="1076"/>
        <pc:sldMkLst>
          <pc:docMk/>
          <pc:sldMk cId="0" sldId="273"/>
        </pc:sldMkLst>
        <pc:spChg chg="del mod">
          <ac:chgData name="Gabriele Baj" userId="37e9716d1ac12819" providerId="LiveId" clId="{B26B433A-09B7-4B2E-87DA-4283AECD635F}" dt="2024-03-11T08:38:20.097" v="584" actId="478"/>
          <ac:spMkLst>
            <pc:docMk/>
            <pc:sldMk cId="0" sldId="273"/>
            <ac:spMk id="2" creationId="{847AD705-CF67-B840-53C2-DED48B3FCE7B}"/>
          </ac:spMkLst>
        </pc:spChg>
        <pc:spChg chg="del">
          <ac:chgData name="Gabriele Baj" userId="37e9716d1ac12819" providerId="LiveId" clId="{B26B433A-09B7-4B2E-87DA-4283AECD635F}" dt="2024-03-08T10:08:28.133" v="45" actId="478"/>
          <ac:spMkLst>
            <pc:docMk/>
            <pc:sldMk cId="0" sldId="273"/>
            <ac:spMk id="3" creationId="{A16F249B-0C29-47A8-4F54-D86639864495}"/>
          </ac:spMkLst>
        </pc:spChg>
        <pc:spChg chg="add mod">
          <ac:chgData name="Gabriele Baj" userId="37e9716d1ac12819" providerId="LiveId" clId="{B26B433A-09B7-4B2E-87DA-4283AECD635F}" dt="2024-03-11T08:38:22.347" v="585" actId="1076"/>
          <ac:spMkLst>
            <pc:docMk/>
            <pc:sldMk cId="0" sldId="273"/>
            <ac:spMk id="4" creationId="{52779B31-C057-1686-AA3B-07627F4988DE}"/>
          </ac:spMkLst>
        </pc:spChg>
        <pc:spChg chg="del">
          <ac:chgData name="Gabriele Baj" userId="37e9716d1ac12819" providerId="LiveId" clId="{B26B433A-09B7-4B2E-87DA-4283AECD635F}" dt="2024-03-08T10:08:29.757" v="46" actId="478"/>
          <ac:spMkLst>
            <pc:docMk/>
            <pc:sldMk cId="0" sldId="273"/>
            <ac:spMk id="4" creationId="{D9B7B842-0CD9-C0BF-83B0-F941CF1FA2A2}"/>
          </ac:spMkLst>
        </pc:spChg>
        <pc:picChg chg="del">
          <ac:chgData name="Gabriele Baj" userId="37e9716d1ac12819" providerId="LiveId" clId="{B26B433A-09B7-4B2E-87DA-4283AECD635F}" dt="2024-03-08T10:08:29.757" v="46" actId="478"/>
          <ac:picMkLst>
            <pc:docMk/>
            <pc:sldMk cId="0" sldId="273"/>
            <ac:picMk id="18434" creationId="{87A7A5C6-93B9-F232-6857-2974583B6C9D}"/>
          </ac:picMkLst>
        </pc:picChg>
        <pc:picChg chg="mod">
          <ac:chgData name="Gabriele Baj" userId="37e9716d1ac12819" providerId="LiveId" clId="{B26B433A-09B7-4B2E-87DA-4283AECD635F}" dt="2024-03-11T08:38:14.358" v="582" actId="1076"/>
          <ac:picMkLst>
            <pc:docMk/>
            <pc:sldMk cId="0" sldId="273"/>
            <ac:picMk id="18435" creationId="{FD148B46-8ACA-CC03-930A-27D3A04FA4D4}"/>
          </ac:picMkLst>
        </pc:picChg>
      </pc:sldChg>
      <pc:sldChg chg="delSp modSp add">
        <pc:chgData name="Gabriele Baj" userId="37e9716d1ac12819" providerId="LiveId" clId="{B26B433A-09B7-4B2E-87DA-4283AECD635F}" dt="2024-03-11T08:18:28.479" v="429" actId="1076"/>
        <pc:sldMkLst>
          <pc:docMk/>
          <pc:sldMk cId="0" sldId="274"/>
        </pc:sldMkLst>
        <pc:spChg chg="del mod">
          <ac:chgData name="Gabriele Baj" userId="37e9716d1ac12819" providerId="LiveId" clId="{B26B433A-09B7-4B2E-87DA-4283AECD635F}" dt="2024-03-08T10:08:32.322" v="48" actId="478"/>
          <ac:spMkLst>
            <pc:docMk/>
            <pc:sldMk cId="0" sldId="274"/>
            <ac:spMk id="2" creationId="{2DD6D538-DB17-A274-1214-C5516D7D9EA7}"/>
          </ac:spMkLst>
        </pc:spChg>
        <pc:spChg chg="del">
          <ac:chgData name="Gabriele Baj" userId="37e9716d1ac12819" providerId="LiveId" clId="{B26B433A-09B7-4B2E-87DA-4283AECD635F}" dt="2024-03-08T10:08:33.663" v="49" actId="478"/>
          <ac:spMkLst>
            <pc:docMk/>
            <pc:sldMk cId="0" sldId="274"/>
            <ac:spMk id="3" creationId="{3A28AD7D-3D5F-CCFC-3047-A7712731B2B2}"/>
          </ac:spMkLst>
        </pc:spChg>
        <pc:picChg chg="del">
          <ac:chgData name="Gabriele Baj" userId="37e9716d1ac12819" providerId="LiveId" clId="{B26B433A-09B7-4B2E-87DA-4283AECD635F}" dt="2024-03-08T10:08:33.663" v="49" actId="478"/>
          <ac:picMkLst>
            <pc:docMk/>
            <pc:sldMk cId="0" sldId="274"/>
            <ac:picMk id="19457" creationId="{64A70F7E-1A6B-392C-AC97-93472CA77168}"/>
          </ac:picMkLst>
        </pc:picChg>
        <pc:picChg chg="del">
          <ac:chgData name="Gabriele Baj" userId="37e9716d1ac12819" providerId="LiveId" clId="{B26B433A-09B7-4B2E-87DA-4283AECD635F}" dt="2024-03-08T10:08:33.663" v="49" actId="478"/>
          <ac:picMkLst>
            <pc:docMk/>
            <pc:sldMk cId="0" sldId="274"/>
            <ac:picMk id="19458" creationId="{04D64417-67F6-59FE-E746-8F7B62504CBA}"/>
          </ac:picMkLst>
        </pc:picChg>
        <pc:picChg chg="mod">
          <ac:chgData name="Gabriele Baj" userId="37e9716d1ac12819" providerId="LiveId" clId="{B26B433A-09B7-4B2E-87DA-4283AECD635F}" dt="2024-03-11T08:18:28.479" v="429" actId="1076"/>
          <ac:picMkLst>
            <pc:docMk/>
            <pc:sldMk cId="0" sldId="274"/>
            <ac:picMk id="19459" creationId="{2A44A163-9BC0-1423-3AD1-84BDF7DD4CB7}"/>
          </ac:picMkLst>
        </pc:picChg>
      </pc:sldChg>
      <pc:sldChg chg="delSp modSp add">
        <pc:chgData name="Gabriele Baj" userId="37e9716d1ac12819" providerId="LiveId" clId="{B26B433A-09B7-4B2E-87DA-4283AECD635F}" dt="2024-03-11T08:19:36.499" v="436"/>
        <pc:sldMkLst>
          <pc:docMk/>
          <pc:sldMk cId="0" sldId="276"/>
        </pc:sldMkLst>
        <pc:spChg chg="del">
          <ac:chgData name="Gabriele Baj" userId="37e9716d1ac12819" providerId="LiveId" clId="{B26B433A-09B7-4B2E-87DA-4283AECD635F}" dt="2024-03-08T10:08:37.027" v="50" actId="478"/>
          <ac:spMkLst>
            <pc:docMk/>
            <pc:sldMk cId="0" sldId="276"/>
            <ac:spMk id="3" creationId="{3A7FAE01-03A7-FD93-6A5D-E27958C1E97B}"/>
          </ac:spMkLst>
        </pc:spChg>
        <pc:spChg chg="del">
          <ac:chgData name="Gabriele Baj" userId="37e9716d1ac12819" providerId="LiveId" clId="{B26B433A-09B7-4B2E-87DA-4283AECD635F}" dt="2024-03-08T10:08:38.588" v="51" actId="478"/>
          <ac:spMkLst>
            <pc:docMk/>
            <pc:sldMk cId="0" sldId="276"/>
            <ac:spMk id="4" creationId="{9F971C2B-0461-2D85-C9BA-2D93A7D273D8}"/>
          </ac:spMkLst>
        </pc:spChg>
        <pc:picChg chg="mod">
          <ac:chgData name="Gabriele Baj" userId="37e9716d1ac12819" providerId="LiveId" clId="{B26B433A-09B7-4B2E-87DA-4283AECD635F}" dt="2024-03-11T08:18:58.172" v="433" actId="1076"/>
          <ac:picMkLst>
            <pc:docMk/>
            <pc:sldMk cId="0" sldId="276"/>
            <ac:picMk id="2" creationId="{BD1C5912-0CB4-B21B-563C-5C49CB9A38FE}"/>
          </ac:picMkLst>
        </pc:picChg>
        <pc:picChg chg="del">
          <ac:chgData name="Gabriele Baj" userId="37e9716d1ac12819" providerId="LiveId" clId="{B26B433A-09B7-4B2E-87DA-4283AECD635F}" dt="2024-03-08T10:08:38.588" v="51" actId="478"/>
          <ac:picMkLst>
            <pc:docMk/>
            <pc:sldMk cId="0" sldId="276"/>
            <ac:picMk id="21505" creationId="{76E96D62-20C6-BDA5-7D6D-09B942B3744A}"/>
          </ac:picMkLst>
        </pc:picChg>
        <pc:picChg chg="del">
          <ac:chgData name="Gabriele Baj" userId="37e9716d1ac12819" providerId="LiveId" clId="{B26B433A-09B7-4B2E-87DA-4283AECD635F}" dt="2024-03-08T10:08:38.588" v="51" actId="478"/>
          <ac:picMkLst>
            <pc:docMk/>
            <pc:sldMk cId="0" sldId="276"/>
            <ac:picMk id="21506" creationId="{7F6B3B76-9D0B-358B-5D58-D005F6EE7026}"/>
          </ac:picMkLst>
        </pc:picChg>
        <pc:picChg chg="mod">
          <ac:chgData name="Gabriele Baj" userId="37e9716d1ac12819" providerId="LiveId" clId="{B26B433A-09B7-4B2E-87DA-4283AECD635F}" dt="2024-03-11T08:19:36.499" v="436"/>
          <ac:picMkLst>
            <pc:docMk/>
            <pc:sldMk cId="0" sldId="276"/>
            <ac:picMk id="21507" creationId="{D3997947-4B16-8DB9-9270-A1ECE3208314}"/>
          </ac:picMkLst>
        </pc:picChg>
      </pc:sldChg>
      <pc:sldChg chg="delSp modSp add mod modNotes">
        <pc:chgData name="Gabriele Baj" userId="37e9716d1ac12819" providerId="LiveId" clId="{B26B433A-09B7-4B2E-87DA-4283AECD635F}" dt="2024-03-11T08:23:13.401" v="461" actId="1076"/>
        <pc:sldMkLst>
          <pc:docMk/>
          <pc:sldMk cId="0" sldId="279"/>
        </pc:sldMkLst>
        <pc:spChg chg="del">
          <ac:chgData name="Gabriele Baj" userId="37e9716d1ac12819" providerId="LiveId" clId="{B26B433A-09B7-4B2E-87DA-4283AECD635F}" dt="2024-03-08T10:09:32.309" v="68" actId="478"/>
          <ac:spMkLst>
            <pc:docMk/>
            <pc:sldMk cId="0" sldId="279"/>
            <ac:spMk id="3" creationId="{4C11D79D-F2A7-424C-BBF7-2FD110BBE1A9}"/>
          </ac:spMkLst>
        </pc:spChg>
        <pc:spChg chg="mod">
          <ac:chgData name="Gabriele Baj" userId="37e9716d1ac12819" providerId="LiveId" clId="{B26B433A-09B7-4B2E-87DA-4283AECD635F}" dt="2024-03-11T08:22:56.193" v="456" actId="1076"/>
          <ac:spMkLst>
            <pc:docMk/>
            <pc:sldMk cId="0" sldId="279"/>
            <ac:spMk id="5" creationId="{51D04AB9-6145-41F3-8BF4-60DE9EF7DC7E}"/>
          </ac:spMkLst>
        </pc:spChg>
        <pc:spChg chg="mod">
          <ac:chgData name="Gabriele Baj" userId="37e9716d1ac12819" providerId="LiveId" clId="{B26B433A-09B7-4B2E-87DA-4283AECD635F}" dt="2024-03-11T08:23:13.401" v="461" actId="1076"/>
          <ac:spMkLst>
            <pc:docMk/>
            <pc:sldMk cId="0" sldId="279"/>
            <ac:spMk id="10" creationId="{6CC10615-48E4-4A2A-A4DB-0BB808386778}"/>
          </ac:spMkLst>
        </pc:spChg>
        <pc:spChg chg="del">
          <ac:chgData name="Gabriele Baj" userId="37e9716d1ac12819" providerId="LiveId" clId="{B26B433A-09B7-4B2E-87DA-4283AECD635F}" dt="2024-03-08T10:09:41.914" v="69" actId="478"/>
          <ac:spMkLst>
            <pc:docMk/>
            <pc:sldMk cId="0" sldId="279"/>
            <ac:spMk id="16" creationId="{56E7BE4B-5FD9-4D45-8931-3AAF178F1656}"/>
          </ac:spMkLst>
        </pc:spChg>
        <pc:grpChg chg="mod">
          <ac:chgData name="Gabriele Baj" userId="37e9716d1ac12819" providerId="LiveId" clId="{B26B433A-09B7-4B2E-87DA-4283AECD635F}" dt="2024-03-11T08:22:51.275" v="454" actId="1076"/>
          <ac:grpSpMkLst>
            <pc:docMk/>
            <pc:sldMk cId="0" sldId="279"/>
            <ac:grpSpMk id="8" creationId="{75FC0542-F6C2-4766-AC4B-84DBFF0B0E65}"/>
          </ac:grpSpMkLst>
        </pc:grpChg>
        <pc:picChg chg="mod">
          <ac:chgData name="Gabriele Baj" userId="37e9716d1ac12819" providerId="LiveId" clId="{B26B433A-09B7-4B2E-87DA-4283AECD635F}" dt="2024-03-11T08:22:47.388" v="452" actId="1076"/>
          <ac:picMkLst>
            <pc:docMk/>
            <pc:sldMk cId="0" sldId="279"/>
            <ac:picMk id="4" creationId="{01C07A03-E2DB-4F9D-A507-893599E5D3D1}"/>
          </ac:picMkLst>
        </pc:picChg>
        <pc:picChg chg="mod">
          <ac:chgData name="Gabriele Baj" userId="37e9716d1ac12819" providerId="LiveId" clId="{B26B433A-09B7-4B2E-87DA-4283AECD635F}" dt="2024-03-11T08:22:49.142" v="453" actId="1076"/>
          <ac:picMkLst>
            <pc:docMk/>
            <pc:sldMk cId="0" sldId="279"/>
            <ac:picMk id="9" creationId="{8E115B7A-5622-432E-A180-DC8D9E0C2ED6}"/>
          </ac:picMkLst>
        </pc:picChg>
        <pc:picChg chg="mod">
          <ac:chgData name="Gabriele Baj" userId="37e9716d1ac12819" providerId="LiveId" clId="{B26B433A-09B7-4B2E-87DA-4283AECD635F}" dt="2024-03-11T08:22:58.954" v="457" actId="1076"/>
          <ac:picMkLst>
            <pc:docMk/>
            <pc:sldMk cId="0" sldId="279"/>
            <ac:picMk id="15" creationId="{78CAE904-89B5-41D2-BE90-3B6B0CAE1D5D}"/>
          </ac:picMkLst>
        </pc:picChg>
      </pc:sldChg>
      <pc:sldChg chg="delSp modSp add modNotes">
        <pc:chgData name="Gabriele Baj" userId="37e9716d1ac12819" providerId="LiveId" clId="{B26B433A-09B7-4B2E-87DA-4283AECD635F}" dt="2024-03-11T08:21:09.827" v="443" actId="1076"/>
        <pc:sldMkLst>
          <pc:docMk/>
          <pc:sldMk cId="526260510" sldId="280"/>
        </pc:sldMkLst>
        <pc:spChg chg="del">
          <ac:chgData name="Gabriele Baj" userId="37e9716d1ac12819" providerId="LiveId" clId="{B26B433A-09B7-4B2E-87DA-4283AECD635F}" dt="2024-03-08T10:08:52.923" v="55" actId="478"/>
          <ac:spMkLst>
            <pc:docMk/>
            <pc:sldMk cId="526260510" sldId="280"/>
            <ac:spMk id="2" creationId="{5E92BBAD-5229-4C40-B3BC-AEAB4EE60497}"/>
          </ac:spMkLst>
        </pc:spChg>
        <pc:spChg chg="mod">
          <ac:chgData name="Gabriele Baj" userId="37e9716d1ac12819" providerId="LiveId" clId="{B26B433A-09B7-4B2E-87DA-4283AECD635F}" dt="2024-03-11T08:20:52.854" v="440" actId="14100"/>
          <ac:spMkLst>
            <pc:docMk/>
            <pc:sldMk cId="526260510" sldId="280"/>
            <ac:spMk id="8" creationId="{CB80AECC-0C5C-4DC4-9E1D-2F50AA291B9F}"/>
          </ac:spMkLst>
        </pc:spChg>
        <pc:spChg chg="del">
          <ac:chgData name="Gabriele Baj" userId="37e9716d1ac12819" providerId="LiveId" clId="{B26B433A-09B7-4B2E-87DA-4283AECD635F}" dt="2024-03-08T10:08:54.645" v="56" actId="478"/>
          <ac:spMkLst>
            <pc:docMk/>
            <pc:sldMk cId="526260510" sldId="280"/>
            <ac:spMk id="15" creationId="{9DA0BCB4-64A3-4379-BB6F-B007271F0479}"/>
          </ac:spMkLst>
        </pc:spChg>
        <pc:picChg chg="mod">
          <ac:chgData name="Gabriele Baj" userId="37e9716d1ac12819" providerId="LiveId" clId="{B26B433A-09B7-4B2E-87DA-4283AECD635F}" dt="2024-03-11T08:21:09.827" v="443" actId="1076"/>
          <ac:picMkLst>
            <pc:docMk/>
            <pc:sldMk cId="526260510" sldId="280"/>
            <ac:picMk id="11" creationId="{8FA5C67C-F49A-4FD2-A54F-B197BB1C94CC}"/>
          </ac:picMkLst>
        </pc:picChg>
      </pc:sldChg>
      <pc:sldChg chg="addSp delSp modSp add mod modNotes">
        <pc:chgData name="Gabriele Baj" userId="37e9716d1ac12819" providerId="LiveId" clId="{B26B433A-09B7-4B2E-87DA-4283AECD635F}" dt="2024-03-08T10:09:13.801" v="63" actId="478"/>
        <pc:sldMkLst>
          <pc:docMk/>
          <pc:sldMk cId="1827064826" sldId="281"/>
        </pc:sldMkLst>
        <pc:spChg chg="del">
          <ac:chgData name="Gabriele Baj" userId="37e9716d1ac12819" providerId="LiveId" clId="{B26B433A-09B7-4B2E-87DA-4283AECD635F}" dt="2024-03-08T10:09:05.583" v="59" actId="478"/>
          <ac:spMkLst>
            <pc:docMk/>
            <pc:sldMk cId="1827064826" sldId="281"/>
            <ac:spMk id="2" creationId="{5E92BBAD-5229-4C40-B3BC-AEAB4EE60497}"/>
          </ac:spMkLst>
        </pc:spChg>
        <pc:spChg chg="add del">
          <ac:chgData name="Gabriele Baj" userId="37e9716d1ac12819" providerId="LiveId" clId="{B26B433A-09B7-4B2E-87DA-4283AECD635F}" dt="2024-03-08T10:09:13.801" v="63" actId="478"/>
          <ac:spMkLst>
            <pc:docMk/>
            <pc:sldMk cId="1827064826" sldId="281"/>
            <ac:spMk id="11" creationId="{4F477E1C-8DAE-457E-AD09-C5383AAC948A}"/>
          </ac:spMkLst>
        </pc:spChg>
        <pc:spChg chg="add del mod">
          <ac:chgData name="Gabriele Baj" userId="37e9716d1ac12819" providerId="LiveId" clId="{B26B433A-09B7-4B2E-87DA-4283AECD635F}" dt="2024-03-08T10:09:12.510" v="62" actId="1076"/>
          <ac:spMkLst>
            <pc:docMk/>
            <pc:sldMk cId="1827064826" sldId="281"/>
            <ac:spMk id="12" creationId="{495E406E-3325-4F5B-AA05-D4C55EA63B02}"/>
          </ac:spMkLst>
        </pc:spChg>
      </pc:sldChg>
      <pc:sldChg chg="delSp modSp add mod modNotes">
        <pc:chgData name="Gabriele Baj" userId="37e9716d1ac12819" providerId="LiveId" clId="{B26B433A-09B7-4B2E-87DA-4283AECD635F}" dt="2024-03-11T08:22:06.053" v="448" actId="1076"/>
        <pc:sldMkLst>
          <pc:docMk/>
          <pc:sldMk cId="1143600539" sldId="282"/>
        </pc:sldMkLst>
        <pc:spChg chg="del">
          <ac:chgData name="Gabriele Baj" userId="37e9716d1ac12819" providerId="LiveId" clId="{B26B433A-09B7-4B2E-87DA-4283AECD635F}" dt="2024-03-08T10:09:17.344" v="64" actId="478"/>
          <ac:spMkLst>
            <pc:docMk/>
            <pc:sldMk cId="1143600539" sldId="282"/>
            <ac:spMk id="2" creationId="{5E92BBAD-5229-4C40-B3BC-AEAB4EE60497}"/>
          </ac:spMkLst>
        </pc:spChg>
        <pc:spChg chg="mod">
          <ac:chgData name="Gabriele Baj" userId="37e9716d1ac12819" providerId="LiveId" clId="{B26B433A-09B7-4B2E-87DA-4283AECD635F}" dt="2024-03-11T08:22:06.053" v="448" actId="1076"/>
          <ac:spMkLst>
            <pc:docMk/>
            <pc:sldMk cId="1143600539" sldId="282"/>
            <ac:spMk id="4" creationId="{A58FB851-2C5B-4BD9-B6C9-1388EC494B0C}"/>
          </ac:spMkLst>
        </pc:spChg>
        <pc:spChg chg="del">
          <ac:chgData name="Gabriele Baj" userId="37e9716d1ac12819" providerId="LiveId" clId="{B26B433A-09B7-4B2E-87DA-4283AECD635F}" dt="2024-03-08T10:09:20.984" v="65" actId="478"/>
          <ac:spMkLst>
            <pc:docMk/>
            <pc:sldMk cId="1143600539" sldId="282"/>
            <ac:spMk id="7" creationId="{25ADA757-A8E9-44F9-962D-9C10D3C1ACEF}"/>
          </ac:spMkLst>
        </pc:spChg>
        <pc:spChg chg="mod">
          <ac:chgData name="Gabriele Baj" userId="37e9716d1ac12819" providerId="LiveId" clId="{B26B433A-09B7-4B2E-87DA-4283AECD635F}" dt="2024-03-11T08:21:56.687" v="447" actId="20577"/>
          <ac:spMkLst>
            <pc:docMk/>
            <pc:sldMk cId="1143600539" sldId="282"/>
            <ac:spMk id="9" creationId="{6FCA45E5-89C6-4EFC-9A16-21E2A2E33176}"/>
          </ac:spMkLst>
        </pc:spChg>
        <pc:picChg chg="mod">
          <ac:chgData name="Gabriele Baj" userId="37e9716d1ac12819" providerId="LiveId" clId="{B26B433A-09B7-4B2E-87DA-4283AECD635F}" dt="2024-03-11T08:21:48.689" v="445" actId="14100"/>
          <ac:picMkLst>
            <pc:docMk/>
            <pc:sldMk cId="1143600539" sldId="282"/>
            <ac:picMk id="8" creationId="{78B7288E-D12A-4EEF-9486-72291579081C}"/>
          </ac:picMkLst>
        </pc:picChg>
      </pc:sldChg>
      <pc:sldChg chg="delSp modSp add mod modNotes">
        <pc:chgData name="Gabriele Baj" userId="37e9716d1ac12819" providerId="LiveId" clId="{B26B433A-09B7-4B2E-87DA-4283AECD635F}" dt="2024-03-11T08:20:17.977" v="439" actId="1076"/>
        <pc:sldMkLst>
          <pc:docMk/>
          <pc:sldMk cId="1178423719" sldId="283"/>
        </pc:sldMkLst>
        <pc:spChg chg="del">
          <ac:chgData name="Gabriele Baj" userId="37e9716d1ac12819" providerId="LiveId" clId="{B26B433A-09B7-4B2E-87DA-4283AECD635F}" dt="2024-03-08T10:08:47.276" v="53" actId="478"/>
          <ac:spMkLst>
            <pc:docMk/>
            <pc:sldMk cId="1178423719" sldId="283"/>
            <ac:spMk id="2" creationId="{5E92BBAD-5229-4C40-B3BC-AEAB4EE60497}"/>
          </ac:spMkLst>
        </pc:spChg>
        <pc:spChg chg="mod">
          <ac:chgData name="Gabriele Baj" userId="37e9716d1ac12819" providerId="LiveId" clId="{B26B433A-09B7-4B2E-87DA-4283AECD635F}" dt="2024-03-11T08:20:17.977" v="439" actId="1076"/>
          <ac:spMkLst>
            <pc:docMk/>
            <pc:sldMk cId="1178423719" sldId="283"/>
            <ac:spMk id="3" creationId="{494B12C3-25B2-41CA-ABA1-CFCDED89AB5A}"/>
          </ac:spMkLst>
        </pc:spChg>
        <pc:spChg chg="del">
          <ac:chgData name="Gabriele Baj" userId="37e9716d1ac12819" providerId="LiveId" clId="{B26B433A-09B7-4B2E-87DA-4283AECD635F}" dt="2024-03-08T10:08:50.036" v="54" actId="478"/>
          <ac:spMkLst>
            <pc:docMk/>
            <pc:sldMk cId="1178423719" sldId="283"/>
            <ac:spMk id="8" creationId="{457586A6-4C65-4769-95B2-AFA616C96E52}"/>
          </ac:spMkLst>
        </pc:spChg>
      </pc:sldChg>
      <pc:sldChg chg="delSp add modNotes">
        <pc:chgData name="Gabriele Baj" userId="37e9716d1ac12819" providerId="LiveId" clId="{B26B433A-09B7-4B2E-87DA-4283AECD635F}" dt="2024-03-08T10:09:27.867" v="67" actId="478"/>
        <pc:sldMkLst>
          <pc:docMk/>
          <pc:sldMk cId="1433595401" sldId="284"/>
        </pc:sldMkLst>
        <pc:spChg chg="del">
          <ac:chgData name="Gabriele Baj" userId="37e9716d1ac12819" providerId="LiveId" clId="{B26B433A-09B7-4B2E-87DA-4283AECD635F}" dt="2024-03-08T10:09:25.305" v="66" actId="478"/>
          <ac:spMkLst>
            <pc:docMk/>
            <pc:sldMk cId="1433595401" sldId="284"/>
            <ac:spMk id="2" creationId="{5E92BBAD-5229-4C40-B3BC-AEAB4EE60497}"/>
          </ac:spMkLst>
        </pc:spChg>
        <pc:spChg chg="del">
          <ac:chgData name="Gabriele Baj" userId="37e9716d1ac12819" providerId="LiveId" clId="{B26B433A-09B7-4B2E-87DA-4283AECD635F}" dt="2024-03-08T10:09:27.867" v="67" actId="478"/>
          <ac:spMkLst>
            <pc:docMk/>
            <pc:sldMk cId="1433595401" sldId="284"/>
            <ac:spMk id="12" creationId="{38C18B66-C7D9-4A9D-861A-33F8B6EE6FCA}"/>
          </ac:spMkLst>
        </pc:spChg>
      </pc:sldChg>
      <pc:sldChg chg="delSp add modNotes">
        <pc:chgData name="Gabriele Baj" userId="37e9716d1ac12819" providerId="LiveId" clId="{B26B433A-09B7-4B2E-87DA-4283AECD635F}" dt="2024-03-08T10:09:01.272" v="58" actId="478"/>
        <pc:sldMkLst>
          <pc:docMk/>
          <pc:sldMk cId="58650129" sldId="285"/>
        </pc:sldMkLst>
        <pc:spChg chg="del">
          <ac:chgData name="Gabriele Baj" userId="37e9716d1ac12819" providerId="LiveId" clId="{B26B433A-09B7-4B2E-87DA-4283AECD635F}" dt="2024-03-08T10:09:01.272" v="58" actId="478"/>
          <ac:spMkLst>
            <pc:docMk/>
            <pc:sldMk cId="58650129" sldId="285"/>
            <ac:spMk id="11" creationId="{5F2F35FF-C02E-45B3-9819-341FF175C9D5}"/>
          </ac:spMkLst>
        </pc:spChg>
        <pc:spChg chg="del">
          <ac:chgData name="Gabriele Baj" userId="37e9716d1ac12819" providerId="LiveId" clId="{B26B433A-09B7-4B2E-87DA-4283AECD635F}" dt="2024-03-08T10:08:59.396" v="57" actId="478"/>
          <ac:spMkLst>
            <pc:docMk/>
            <pc:sldMk cId="58650129" sldId="285"/>
            <ac:spMk id="26" creationId="{C1F3437C-FBF4-4F7E-8044-E32B7BA7C445}"/>
          </ac:spMkLst>
        </pc:spChg>
      </pc:sldChg>
      <pc:sldChg chg="delSp modSp add mod modNotes">
        <pc:chgData name="Gabriele Baj" userId="37e9716d1ac12819" providerId="LiveId" clId="{B26B433A-09B7-4B2E-87DA-4283AECD635F}" dt="2024-03-11T08:16:59.114" v="415" actId="1076"/>
        <pc:sldMkLst>
          <pc:docMk/>
          <pc:sldMk cId="2042292512" sldId="287"/>
        </pc:sldMkLst>
        <pc:spChg chg="mod">
          <ac:chgData name="Gabriele Baj" userId="37e9716d1ac12819" providerId="LiveId" clId="{B26B433A-09B7-4B2E-87DA-4283AECD635F}" dt="2024-03-11T08:16:58.076" v="414" actId="1076"/>
          <ac:spMkLst>
            <pc:docMk/>
            <pc:sldMk cId="2042292512" sldId="287"/>
            <ac:spMk id="4" creationId="{CEB8EE5A-669A-14BB-DDD0-2DE2B3BEA5CD}"/>
          </ac:spMkLst>
        </pc:spChg>
        <pc:spChg chg="del">
          <ac:chgData name="Gabriele Baj" userId="37e9716d1ac12819" providerId="LiveId" clId="{B26B433A-09B7-4B2E-87DA-4283AECD635F}" dt="2024-03-08T10:08:19.178" v="41" actId="478"/>
          <ac:spMkLst>
            <pc:docMk/>
            <pc:sldMk cId="2042292512" sldId="287"/>
            <ac:spMk id="21" creationId="{EC7EBEB6-9503-4B29-88AD-23022179B951}"/>
          </ac:spMkLst>
        </pc:spChg>
        <pc:spChg chg="del mod">
          <ac:chgData name="Gabriele Baj" userId="37e9716d1ac12819" providerId="LiveId" clId="{B26B433A-09B7-4B2E-87DA-4283AECD635F}" dt="2024-03-08T10:08:17.070" v="40" actId="478"/>
          <ac:spMkLst>
            <pc:docMk/>
            <pc:sldMk cId="2042292512" sldId="287"/>
            <ac:spMk id="16386" creationId="{0A59D189-FDBF-4024-A709-A1AEEFCE6CE4}"/>
          </ac:spMkLst>
        </pc:spChg>
        <pc:picChg chg="mod">
          <ac:chgData name="Gabriele Baj" userId="37e9716d1ac12819" providerId="LiveId" clId="{B26B433A-09B7-4B2E-87DA-4283AECD635F}" dt="2024-03-11T08:16:34.272" v="411" actId="14100"/>
          <ac:picMkLst>
            <pc:docMk/>
            <pc:sldMk cId="2042292512" sldId="287"/>
            <ac:picMk id="2" creationId="{DA9E1804-381A-9588-55F9-06A3E68481C6}"/>
          </ac:picMkLst>
        </pc:picChg>
        <pc:picChg chg="mod">
          <ac:chgData name="Gabriele Baj" userId="37e9716d1ac12819" providerId="LiveId" clId="{B26B433A-09B7-4B2E-87DA-4283AECD635F}" dt="2024-03-11T08:16:59.114" v="415" actId="1076"/>
          <ac:picMkLst>
            <pc:docMk/>
            <pc:sldMk cId="2042292512" sldId="287"/>
            <ac:picMk id="3" creationId="{95024DCF-CB2B-4130-8DAE-0B23777050E8}"/>
          </ac:picMkLst>
        </pc:picChg>
      </pc:sldChg>
      <pc:sldChg chg="modSp add ord">
        <pc:chgData name="Gabriele Baj" userId="37e9716d1ac12819" providerId="LiveId" clId="{B26B433A-09B7-4B2E-87DA-4283AECD635F}" dt="2024-03-11T12:14:20.711" v="586" actId="1076"/>
        <pc:sldMkLst>
          <pc:docMk/>
          <pc:sldMk cId="3778464049" sldId="288"/>
        </pc:sldMkLst>
        <pc:spChg chg="mod">
          <ac:chgData name="Gabriele Baj" userId="37e9716d1ac12819" providerId="LiveId" clId="{B26B433A-09B7-4B2E-87DA-4283AECD635F}" dt="2024-03-11T12:14:20.711" v="586" actId="1076"/>
          <ac:spMkLst>
            <pc:docMk/>
            <pc:sldMk cId="3778464049" sldId="288"/>
            <ac:spMk id="2" creationId="{362543BE-AD2E-DC86-FBEC-7AA209458736}"/>
          </ac:spMkLst>
        </pc:spChg>
      </pc:sldChg>
      <pc:sldChg chg="add ord">
        <pc:chgData name="Gabriele Baj" userId="37e9716d1ac12819" providerId="LiveId" clId="{B26B433A-09B7-4B2E-87DA-4283AECD635F}" dt="2024-03-11T08:05:28.653" v="144"/>
        <pc:sldMkLst>
          <pc:docMk/>
          <pc:sldMk cId="3621129394" sldId="289"/>
        </pc:sldMkLst>
      </pc:sldChg>
      <pc:sldChg chg="add ord">
        <pc:chgData name="Gabriele Baj" userId="37e9716d1ac12819" providerId="LiveId" clId="{B26B433A-09B7-4B2E-87DA-4283AECD635F}" dt="2024-03-11T08:05:30.284" v="146"/>
        <pc:sldMkLst>
          <pc:docMk/>
          <pc:sldMk cId="2107840113" sldId="290"/>
        </pc:sldMkLst>
      </pc:sldChg>
      <pc:sldChg chg="modSp mod">
        <pc:chgData name="Gabriele Baj" userId="37e9716d1ac12819" providerId="LiveId" clId="{B26B433A-09B7-4B2E-87DA-4283AECD635F}" dt="2024-03-11T08:29:49.559" v="553" actId="1076"/>
        <pc:sldMkLst>
          <pc:docMk/>
          <pc:sldMk cId="3039767295" sldId="291"/>
        </pc:sldMkLst>
        <pc:spChg chg="mod">
          <ac:chgData name="Gabriele Baj" userId="37e9716d1ac12819" providerId="LiveId" clId="{B26B433A-09B7-4B2E-87DA-4283AECD635F}" dt="2024-03-11T08:29:49.559" v="553" actId="1076"/>
          <ac:spMkLst>
            <pc:docMk/>
            <pc:sldMk cId="3039767295" sldId="291"/>
            <ac:spMk id="2" creationId="{A3F9F018-2904-A7BE-7021-10F6F7E9B0AA}"/>
          </ac:spMkLst>
        </pc:spChg>
        <pc:spChg chg="mod">
          <ac:chgData name="Gabriele Baj" userId="37e9716d1ac12819" providerId="LiveId" clId="{B26B433A-09B7-4B2E-87DA-4283AECD635F}" dt="2024-03-11T08:09:59.602" v="252" actId="1076"/>
          <ac:spMkLst>
            <pc:docMk/>
            <pc:sldMk cId="3039767295" sldId="291"/>
            <ac:spMk id="4" creationId="{186B2CC2-FD41-334B-00B9-8EBFF60337FD}"/>
          </ac:spMkLst>
        </pc:spChg>
        <pc:spChg chg="mod">
          <ac:chgData name="Gabriele Baj" userId="37e9716d1ac12819" providerId="LiveId" clId="{B26B433A-09B7-4B2E-87DA-4283AECD635F}" dt="2024-03-11T08:09:59.602" v="252" actId="1076"/>
          <ac:spMkLst>
            <pc:docMk/>
            <pc:sldMk cId="3039767295" sldId="291"/>
            <ac:spMk id="8" creationId="{F5CD8733-B8FA-72F0-1DF2-CDF00EE12656}"/>
          </ac:spMkLst>
        </pc:spChg>
        <pc:grpChg chg="mod">
          <ac:chgData name="Gabriele Baj" userId="37e9716d1ac12819" providerId="LiveId" clId="{B26B433A-09B7-4B2E-87DA-4283AECD635F}" dt="2024-03-11T08:09:59.602" v="252" actId="1076"/>
          <ac:grpSpMkLst>
            <pc:docMk/>
            <pc:sldMk cId="3039767295" sldId="291"/>
            <ac:grpSpMk id="3" creationId="{E634E8D0-2B31-05F1-3CF1-E486C1DB9C5A}"/>
          </ac:grpSpMkLst>
        </pc:grpChg>
        <pc:grpChg chg="mod">
          <ac:chgData name="Gabriele Baj" userId="37e9716d1ac12819" providerId="LiveId" clId="{B26B433A-09B7-4B2E-87DA-4283AECD635F}" dt="2024-03-11T08:09:59.602" v="252" actId="1076"/>
          <ac:grpSpMkLst>
            <pc:docMk/>
            <pc:sldMk cId="3039767295" sldId="291"/>
            <ac:grpSpMk id="5" creationId="{29C2C7A3-E085-DA4C-E162-22612B72E81A}"/>
          </ac:grpSpMkLst>
        </pc:grpChg>
        <pc:picChg chg="mod">
          <ac:chgData name="Gabriele Baj" userId="37e9716d1ac12819" providerId="LiveId" clId="{B26B433A-09B7-4B2E-87DA-4283AECD635F}" dt="2024-03-11T08:09:59.602" v="252" actId="1076"/>
          <ac:picMkLst>
            <pc:docMk/>
            <pc:sldMk cId="3039767295" sldId="291"/>
            <ac:picMk id="7" creationId="{812B8996-06E3-1767-AFFD-1C1EDF173EE5}"/>
          </ac:picMkLst>
        </pc:picChg>
        <pc:cxnChg chg="mod">
          <ac:chgData name="Gabriele Baj" userId="37e9716d1ac12819" providerId="LiveId" clId="{B26B433A-09B7-4B2E-87DA-4283AECD635F}" dt="2024-03-11T08:10:03.082" v="253" actId="14100"/>
          <ac:cxnSpMkLst>
            <pc:docMk/>
            <pc:sldMk cId="3039767295" sldId="291"/>
            <ac:cxnSpMk id="6" creationId="{F08D00C6-822F-ED3B-3439-B09BA44A252A}"/>
          </ac:cxnSpMkLst>
        </pc:cxnChg>
      </pc:sldChg>
      <pc:sldChg chg="addSp modSp mod ord">
        <pc:chgData name="Gabriele Baj" userId="37e9716d1ac12819" providerId="LiveId" clId="{B26B433A-09B7-4B2E-87DA-4283AECD635F}" dt="2024-03-11T08:36:03.592" v="572" actId="1076"/>
        <pc:sldMkLst>
          <pc:docMk/>
          <pc:sldMk cId="2709010989" sldId="292"/>
        </pc:sldMkLst>
        <pc:spChg chg="add mod">
          <ac:chgData name="Gabriele Baj" userId="37e9716d1ac12819" providerId="LiveId" clId="{B26B433A-09B7-4B2E-87DA-4283AECD635F}" dt="2024-03-11T08:36:03.592" v="572" actId="1076"/>
          <ac:spMkLst>
            <pc:docMk/>
            <pc:sldMk cId="2709010989" sldId="292"/>
            <ac:spMk id="8" creationId="{B280DBAD-7EF8-49AD-A121-C745966F42FA}"/>
          </ac:spMkLst>
        </pc:spChg>
        <pc:spChg chg="add mod">
          <ac:chgData name="Gabriele Baj" userId="37e9716d1ac12819" providerId="LiveId" clId="{B26B433A-09B7-4B2E-87DA-4283AECD635F}" dt="2024-03-11T08:36:01.522" v="571" actId="14100"/>
          <ac:spMkLst>
            <pc:docMk/>
            <pc:sldMk cId="2709010989" sldId="292"/>
            <ac:spMk id="10" creationId="{A551643B-8ED6-E900-6558-BD55C9978594}"/>
          </ac:spMkLst>
        </pc:spChg>
        <pc:picChg chg="mod">
          <ac:chgData name="Gabriele Baj" userId="37e9716d1ac12819" providerId="LiveId" clId="{B26B433A-09B7-4B2E-87DA-4283AECD635F}" dt="2024-03-11T08:35:42.498" v="562" actId="1076"/>
          <ac:picMkLst>
            <pc:docMk/>
            <pc:sldMk cId="2709010989" sldId="292"/>
            <ac:picMk id="2" creationId="{66A63D1D-6745-9B70-1381-54B8C1DFF7EE}"/>
          </ac:picMkLst>
        </pc:picChg>
        <pc:picChg chg="mod">
          <ac:chgData name="Gabriele Baj" userId="37e9716d1ac12819" providerId="LiveId" clId="{B26B433A-09B7-4B2E-87DA-4283AECD635F}" dt="2024-03-11T08:35:44.255" v="563" actId="1076"/>
          <ac:picMkLst>
            <pc:docMk/>
            <pc:sldMk cId="2709010989" sldId="292"/>
            <ac:picMk id="3" creationId="{4E328FCB-2315-E64B-F0C3-C9AF257D2913}"/>
          </ac:picMkLst>
        </pc:picChg>
      </pc:sldChg>
      <pc:sldChg chg="addSp modSp new mod ord">
        <pc:chgData name="Gabriele Baj" userId="37e9716d1ac12819" providerId="LiveId" clId="{B26B433A-09B7-4B2E-87DA-4283AECD635F}" dt="2024-03-11T08:13:07.239" v="369" actId="1076"/>
        <pc:sldMkLst>
          <pc:docMk/>
          <pc:sldMk cId="4099953978" sldId="293"/>
        </pc:sldMkLst>
        <pc:spChg chg="add mod">
          <ac:chgData name="Gabriele Baj" userId="37e9716d1ac12819" providerId="LiveId" clId="{B26B433A-09B7-4B2E-87DA-4283AECD635F}" dt="2024-03-08T10:04:24.655" v="1"/>
          <ac:spMkLst>
            <pc:docMk/>
            <pc:sldMk cId="4099953978" sldId="293"/>
            <ac:spMk id="3" creationId="{46FD808B-5533-C41F-27DE-5443BC5AAD5E}"/>
          </ac:spMkLst>
        </pc:spChg>
        <pc:spChg chg="add mod">
          <ac:chgData name="Gabriele Baj" userId="37e9716d1ac12819" providerId="LiveId" clId="{B26B433A-09B7-4B2E-87DA-4283AECD635F}" dt="2024-03-11T08:09:49.077" v="251" actId="1076"/>
          <ac:spMkLst>
            <pc:docMk/>
            <pc:sldMk cId="4099953978" sldId="293"/>
            <ac:spMk id="4" creationId="{68EB2F70-D341-E370-F508-E7CD9B10F0AB}"/>
          </ac:spMkLst>
        </pc:spChg>
        <pc:spChg chg="add mod">
          <ac:chgData name="Gabriele Baj" userId="37e9716d1ac12819" providerId="LiveId" clId="{B26B433A-09B7-4B2E-87DA-4283AECD635F}" dt="2024-03-11T08:12:49.539" v="349" actId="1076"/>
          <ac:spMkLst>
            <pc:docMk/>
            <pc:sldMk cId="4099953978" sldId="293"/>
            <ac:spMk id="5" creationId="{1AD82495-B231-CC2C-072B-7C54F104BBD2}"/>
          </ac:spMkLst>
        </pc:spChg>
        <pc:spChg chg="add mod">
          <ac:chgData name="Gabriele Baj" userId="37e9716d1ac12819" providerId="LiveId" clId="{B26B433A-09B7-4B2E-87DA-4283AECD635F}" dt="2024-03-11T08:13:07.239" v="369" actId="1076"/>
          <ac:spMkLst>
            <pc:docMk/>
            <pc:sldMk cId="4099953978" sldId="293"/>
            <ac:spMk id="6" creationId="{A08EEBDE-FE7A-55CB-DDB1-90D08E5067B6}"/>
          </ac:spMkLst>
        </pc:spChg>
        <pc:picChg chg="add mod">
          <ac:chgData name="Gabriele Baj" userId="37e9716d1ac12819" providerId="LiveId" clId="{B26B433A-09B7-4B2E-87DA-4283AECD635F}" dt="2024-03-08T10:04:24.655" v="1"/>
          <ac:picMkLst>
            <pc:docMk/>
            <pc:sldMk cId="4099953978" sldId="293"/>
            <ac:picMk id="2" creationId="{E8A2FFEB-D960-23AE-939F-316CDA575392}"/>
          </ac:picMkLst>
        </pc:picChg>
      </pc:sldChg>
      <pc:sldChg chg="addSp modSp add setBg">
        <pc:chgData name="Gabriele Baj" userId="37e9716d1ac12819" providerId="LiveId" clId="{B26B433A-09B7-4B2E-87DA-4283AECD635F}" dt="2024-03-11T08:13:58.453" v="373" actId="1076"/>
        <pc:sldMkLst>
          <pc:docMk/>
          <pc:sldMk cId="333386865" sldId="294"/>
        </pc:sldMkLst>
        <pc:spChg chg="add mod">
          <ac:chgData name="Gabriele Baj" userId="37e9716d1ac12819" providerId="LiveId" clId="{B26B433A-09B7-4B2E-87DA-4283AECD635F}" dt="2024-03-11T08:13:16.728" v="370" actId="1076"/>
          <ac:spMkLst>
            <pc:docMk/>
            <pc:sldMk cId="333386865" sldId="294"/>
            <ac:spMk id="4" creationId="{D0B2FCAD-93E4-02A7-F9C3-04BEB6E7C207}"/>
          </ac:spMkLst>
        </pc:spChg>
        <pc:spChg chg="add mod">
          <ac:chgData name="Gabriele Baj" userId="37e9716d1ac12819" providerId="LiveId" clId="{B26B433A-09B7-4B2E-87DA-4283AECD635F}" dt="2024-03-11T08:13:16.728" v="370" actId="1076"/>
          <ac:spMkLst>
            <pc:docMk/>
            <pc:sldMk cId="333386865" sldId="294"/>
            <ac:spMk id="5" creationId="{F40A85F0-E920-3E01-C2D3-A8AECB5E3A9D}"/>
          </ac:spMkLst>
        </pc:spChg>
        <pc:spChg chg="mod">
          <ac:chgData name="Gabriele Baj" userId="37e9716d1ac12819" providerId="LiveId" clId="{B26B433A-09B7-4B2E-87DA-4283AECD635F}" dt="2024-03-11T08:13:16.728" v="370" actId="1076"/>
          <ac:spMkLst>
            <pc:docMk/>
            <pc:sldMk cId="333386865" sldId="294"/>
            <ac:spMk id="9" creationId="{E4840022-F101-CC2C-0D65-3C0F9E27D0A2}"/>
          </ac:spMkLst>
        </pc:spChg>
        <pc:spChg chg="mod">
          <ac:chgData name="Gabriele Baj" userId="37e9716d1ac12819" providerId="LiveId" clId="{B26B433A-09B7-4B2E-87DA-4283AECD635F}" dt="2024-03-11T08:13:16.728" v="370" actId="1076"/>
          <ac:spMkLst>
            <pc:docMk/>
            <pc:sldMk cId="333386865" sldId="294"/>
            <ac:spMk id="11" creationId="{CEDFC643-C2AB-FB42-8C0D-50A5DCC47D59}"/>
          </ac:spMkLst>
        </pc:spChg>
        <pc:grpChg chg="add mod">
          <ac:chgData name="Gabriele Baj" userId="37e9716d1ac12819" providerId="LiveId" clId="{B26B433A-09B7-4B2E-87DA-4283AECD635F}" dt="2024-03-11T08:13:16.728" v="370" actId="1076"/>
          <ac:grpSpMkLst>
            <pc:docMk/>
            <pc:sldMk cId="333386865" sldId="294"/>
            <ac:grpSpMk id="6" creationId="{7CB86F81-CA0E-42FC-4810-DEAFB23A0FD8}"/>
          </ac:grpSpMkLst>
        </pc:grpChg>
        <pc:grpChg chg="mod">
          <ac:chgData name="Gabriele Baj" userId="37e9716d1ac12819" providerId="LiveId" clId="{B26B433A-09B7-4B2E-87DA-4283AECD635F}" dt="2024-03-11T08:13:16.728" v="370" actId="1076"/>
          <ac:grpSpMkLst>
            <pc:docMk/>
            <pc:sldMk cId="333386865" sldId="294"/>
            <ac:grpSpMk id="8" creationId="{334ADE6F-CE88-F285-31CA-4045C6B038A3}"/>
          </ac:grpSpMkLst>
        </pc:grpChg>
        <pc:picChg chg="add mod">
          <ac:chgData name="Gabriele Baj" userId="37e9716d1ac12819" providerId="LiveId" clId="{B26B433A-09B7-4B2E-87DA-4283AECD635F}" dt="2024-03-11T08:13:58.453" v="373" actId="1076"/>
          <ac:picMkLst>
            <pc:docMk/>
            <pc:sldMk cId="333386865" sldId="294"/>
            <ac:picMk id="2" creationId="{DF60F4A3-D3D2-A810-3ECF-533EB9352A6B}"/>
          </ac:picMkLst>
        </pc:picChg>
        <pc:picChg chg="add mod">
          <ac:chgData name="Gabriele Baj" userId="37e9716d1ac12819" providerId="LiveId" clId="{B26B433A-09B7-4B2E-87DA-4283AECD635F}" dt="2024-03-11T08:13:16.728" v="370" actId="1076"/>
          <ac:picMkLst>
            <pc:docMk/>
            <pc:sldMk cId="333386865" sldId="294"/>
            <ac:picMk id="3" creationId="{CCC46054-C941-BD64-73B5-09DA18DC97CF}"/>
          </ac:picMkLst>
        </pc:picChg>
        <pc:picChg chg="mod">
          <ac:chgData name="Gabriele Baj" userId="37e9716d1ac12819" providerId="LiveId" clId="{B26B433A-09B7-4B2E-87DA-4283AECD635F}" dt="2024-03-11T08:13:16.728" v="370" actId="1076"/>
          <ac:picMkLst>
            <pc:docMk/>
            <pc:sldMk cId="333386865" sldId="294"/>
            <ac:picMk id="7" creationId="{075F8138-E583-B242-E921-BDB3BA0707CA}"/>
          </ac:picMkLst>
        </pc:picChg>
        <pc:cxnChg chg="mod">
          <ac:chgData name="Gabriele Baj" userId="37e9716d1ac12819" providerId="LiveId" clId="{B26B433A-09B7-4B2E-87DA-4283AECD635F}" dt="2024-03-11T08:13:16.728" v="370" actId="1076"/>
          <ac:cxnSpMkLst>
            <pc:docMk/>
            <pc:sldMk cId="333386865" sldId="294"/>
            <ac:cxnSpMk id="10" creationId="{BD0BD25F-74E1-0694-22F1-EB6AFB353B54}"/>
          </ac:cxnSpMkLst>
        </pc:cxnChg>
      </pc:sldChg>
      <pc:sldChg chg="addSp modSp add ord setBg">
        <pc:chgData name="Gabriele Baj" userId="37e9716d1ac12819" providerId="LiveId" clId="{B26B433A-09B7-4B2E-87DA-4283AECD635F}" dt="2024-03-11T08:12:24.522" v="335"/>
        <pc:sldMkLst>
          <pc:docMk/>
          <pc:sldMk cId="3427203417" sldId="295"/>
        </pc:sldMkLst>
        <pc:spChg chg="mod">
          <ac:chgData name="Gabriele Baj" userId="37e9716d1ac12819" providerId="LiveId" clId="{B26B433A-09B7-4B2E-87DA-4283AECD635F}" dt="2024-03-08T10:05:56.125" v="25" actId="1076"/>
          <ac:spMkLst>
            <pc:docMk/>
            <pc:sldMk cId="3427203417" sldId="295"/>
            <ac:spMk id="15" creationId="{27D8C932-1578-A60B-0BBD-3DA2E8530796}"/>
          </ac:spMkLst>
        </pc:spChg>
        <pc:spChg chg="mod">
          <ac:chgData name="Gabriele Baj" userId="37e9716d1ac12819" providerId="LiveId" clId="{B26B433A-09B7-4B2E-87DA-4283AECD635F}" dt="2024-03-08T10:05:56.125" v="25" actId="1076"/>
          <ac:spMkLst>
            <pc:docMk/>
            <pc:sldMk cId="3427203417" sldId="295"/>
            <ac:spMk id="16" creationId="{C5CD4BA1-BCC1-0987-66D5-2C5580417099}"/>
          </ac:spMkLst>
        </pc:spChg>
        <pc:spChg chg="mod">
          <ac:chgData name="Gabriele Baj" userId="37e9716d1ac12819" providerId="LiveId" clId="{B26B433A-09B7-4B2E-87DA-4283AECD635F}" dt="2024-03-08T10:05:56.125" v="25" actId="1076"/>
          <ac:spMkLst>
            <pc:docMk/>
            <pc:sldMk cId="3427203417" sldId="295"/>
            <ac:spMk id="17" creationId="{61591EA7-401F-1328-EDE5-AB0B5C85F6C1}"/>
          </ac:spMkLst>
        </pc:spChg>
        <pc:spChg chg="mod">
          <ac:chgData name="Gabriele Baj" userId="37e9716d1ac12819" providerId="LiveId" clId="{B26B433A-09B7-4B2E-87DA-4283AECD635F}" dt="2024-03-08T10:05:56.125" v="25" actId="1076"/>
          <ac:spMkLst>
            <pc:docMk/>
            <pc:sldMk cId="3427203417" sldId="295"/>
            <ac:spMk id="18" creationId="{58B2D286-F936-FA6C-608F-C230D9A5C7DF}"/>
          </ac:spMkLst>
        </pc:spChg>
        <pc:spChg chg="mod">
          <ac:chgData name="Gabriele Baj" userId="37e9716d1ac12819" providerId="LiveId" clId="{B26B433A-09B7-4B2E-87DA-4283AECD635F}" dt="2024-03-08T10:05:56.125" v="25" actId="1076"/>
          <ac:spMkLst>
            <pc:docMk/>
            <pc:sldMk cId="3427203417" sldId="295"/>
            <ac:spMk id="19" creationId="{00A4E482-468D-51A9-0D06-CAA548AE91D1}"/>
          </ac:spMkLst>
        </pc:spChg>
        <pc:spChg chg="mod">
          <ac:chgData name="Gabriele Baj" userId="37e9716d1ac12819" providerId="LiveId" clId="{B26B433A-09B7-4B2E-87DA-4283AECD635F}" dt="2024-03-08T10:05:56.125" v="25" actId="1076"/>
          <ac:spMkLst>
            <pc:docMk/>
            <pc:sldMk cId="3427203417" sldId="295"/>
            <ac:spMk id="20" creationId="{E4B2D077-4721-EA09-5176-93EC203EA383}"/>
          </ac:spMkLst>
        </pc:spChg>
        <pc:spChg chg="mod">
          <ac:chgData name="Gabriele Baj" userId="37e9716d1ac12819" providerId="LiveId" clId="{B26B433A-09B7-4B2E-87DA-4283AECD635F}" dt="2024-03-08T10:05:56.125" v="25" actId="1076"/>
          <ac:spMkLst>
            <pc:docMk/>
            <pc:sldMk cId="3427203417" sldId="295"/>
            <ac:spMk id="21" creationId="{58E1EF3B-DF31-F99F-644C-98FE31C9516B}"/>
          </ac:spMkLst>
        </pc:spChg>
        <pc:spChg chg="mod">
          <ac:chgData name="Gabriele Baj" userId="37e9716d1ac12819" providerId="LiveId" clId="{B26B433A-09B7-4B2E-87DA-4283AECD635F}" dt="2024-03-08T10:05:56.125" v="25" actId="1076"/>
          <ac:spMkLst>
            <pc:docMk/>
            <pc:sldMk cId="3427203417" sldId="295"/>
            <ac:spMk id="22" creationId="{97900BC9-5AB6-347B-D3C4-5DDD588BE310}"/>
          </ac:spMkLst>
        </pc:spChg>
        <pc:spChg chg="mod">
          <ac:chgData name="Gabriele Baj" userId="37e9716d1ac12819" providerId="LiveId" clId="{B26B433A-09B7-4B2E-87DA-4283AECD635F}" dt="2024-03-08T10:05:56.125" v="25" actId="1076"/>
          <ac:spMkLst>
            <pc:docMk/>
            <pc:sldMk cId="3427203417" sldId="295"/>
            <ac:spMk id="23" creationId="{54F35A7F-0198-5C91-29F1-2F132132441F}"/>
          </ac:spMkLst>
        </pc:spChg>
        <pc:spChg chg="mod">
          <ac:chgData name="Gabriele Baj" userId="37e9716d1ac12819" providerId="LiveId" clId="{B26B433A-09B7-4B2E-87DA-4283AECD635F}" dt="2024-03-08T10:05:56.125" v="25" actId="1076"/>
          <ac:spMkLst>
            <pc:docMk/>
            <pc:sldMk cId="3427203417" sldId="295"/>
            <ac:spMk id="24" creationId="{49CD8B7C-A6B7-2DBB-CAA8-543BFFCEBB88}"/>
          </ac:spMkLst>
        </pc:spChg>
        <pc:spChg chg="mod">
          <ac:chgData name="Gabriele Baj" userId="37e9716d1ac12819" providerId="LiveId" clId="{B26B433A-09B7-4B2E-87DA-4283AECD635F}" dt="2024-03-08T10:05:56.125" v="25" actId="1076"/>
          <ac:spMkLst>
            <pc:docMk/>
            <pc:sldMk cId="3427203417" sldId="295"/>
            <ac:spMk id="25" creationId="{7AD404B9-9BAC-D044-9D0A-997A76CB0DFB}"/>
          </ac:spMkLst>
        </pc:spChg>
        <pc:spChg chg="mod">
          <ac:chgData name="Gabriele Baj" userId="37e9716d1ac12819" providerId="LiveId" clId="{B26B433A-09B7-4B2E-87DA-4283AECD635F}" dt="2024-03-08T10:05:56.125" v="25" actId="1076"/>
          <ac:spMkLst>
            <pc:docMk/>
            <pc:sldMk cId="3427203417" sldId="295"/>
            <ac:spMk id="28" creationId="{55574DC7-5AE1-C808-5264-349A1F226463}"/>
          </ac:spMkLst>
        </pc:spChg>
        <pc:spChg chg="add mod">
          <ac:chgData name="Gabriele Baj" userId="37e9716d1ac12819" providerId="LiveId" clId="{B26B433A-09B7-4B2E-87DA-4283AECD635F}" dt="2024-03-08T10:05:56.125" v="25" actId="1076"/>
          <ac:spMkLst>
            <pc:docMk/>
            <pc:sldMk cId="3427203417" sldId="295"/>
            <ac:spMk id="29" creationId="{CE2967C6-90F1-85E3-BD6B-B3136ACE2558}"/>
          </ac:spMkLst>
        </pc:spChg>
        <pc:spChg chg="add mod">
          <ac:chgData name="Gabriele Baj" userId="37e9716d1ac12819" providerId="LiveId" clId="{B26B433A-09B7-4B2E-87DA-4283AECD635F}" dt="2024-03-08T10:05:56.125" v="25" actId="1076"/>
          <ac:spMkLst>
            <pc:docMk/>
            <pc:sldMk cId="3427203417" sldId="295"/>
            <ac:spMk id="30" creationId="{D4C7A2DC-6843-0A6E-4AD0-B9A7DACC4704}"/>
          </ac:spMkLst>
        </pc:spChg>
        <pc:spChg chg="add mod">
          <ac:chgData name="Gabriele Baj" userId="37e9716d1ac12819" providerId="LiveId" clId="{B26B433A-09B7-4B2E-87DA-4283AECD635F}" dt="2024-03-08T10:05:56.125" v="25" actId="1076"/>
          <ac:spMkLst>
            <pc:docMk/>
            <pc:sldMk cId="3427203417" sldId="295"/>
            <ac:spMk id="31" creationId="{438D1FE9-1D72-607D-C151-8616C0915054}"/>
          </ac:spMkLst>
        </pc:spChg>
        <pc:spChg chg="add mod">
          <ac:chgData name="Gabriele Baj" userId="37e9716d1ac12819" providerId="LiveId" clId="{B26B433A-09B7-4B2E-87DA-4283AECD635F}" dt="2024-03-08T10:05:56.125" v="25" actId="1076"/>
          <ac:spMkLst>
            <pc:docMk/>
            <pc:sldMk cId="3427203417" sldId="295"/>
            <ac:spMk id="32" creationId="{998A80BA-6A83-E7C2-57EC-655EECE38688}"/>
          </ac:spMkLst>
        </pc:spChg>
        <pc:grpChg chg="add mod">
          <ac:chgData name="Gabriele Baj" userId="37e9716d1ac12819" providerId="LiveId" clId="{B26B433A-09B7-4B2E-87DA-4283AECD635F}" dt="2024-03-08T10:05:56.125" v="25" actId="1076"/>
          <ac:grpSpMkLst>
            <pc:docMk/>
            <pc:sldMk cId="3427203417" sldId="295"/>
            <ac:grpSpMk id="4" creationId="{54028904-2105-E28F-C0F6-6166E1C30333}"/>
          </ac:grpSpMkLst>
        </pc:grpChg>
        <pc:graphicFrameChg chg="add mod">
          <ac:chgData name="Gabriele Baj" userId="37e9716d1ac12819" providerId="LiveId" clId="{B26B433A-09B7-4B2E-87DA-4283AECD635F}" dt="2024-03-08T10:05:56.125" v="25" actId="1076"/>
          <ac:graphicFrameMkLst>
            <pc:docMk/>
            <pc:sldMk cId="3427203417" sldId="295"/>
            <ac:graphicFrameMk id="3" creationId="{15A1747E-D65C-5E9B-3F3E-DADFB2407AC8}"/>
          </ac:graphicFrameMkLst>
        </pc:graphicFrameChg>
        <pc:picChg chg="add mod">
          <ac:chgData name="Gabriele Baj" userId="37e9716d1ac12819" providerId="LiveId" clId="{B26B433A-09B7-4B2E-87DA-4283AECD635F}" dt="2024-03-08T10:05:56.125" v="25" actId="1076"/>
          <ac:picMkLst>
            <pc:docMk/>
            <pc:sldMk cId="3427203417" sldId="295"/>
            <ac:picMk id="2" creationId="{EE7D32E4-5856-C31C-9DFB-4F519F812C94}"/>
          </ac:picMkLst>
        </pc:picChg>
        <pc:cxnChg chg="mod">
          <ac:chgData name="Gabriele Baj" userId="37e9716d1ac12819" providerId="LiveId" clId="{B26B433A-09B7-4B2E-87DA-4283AECD635F}" dt="2024-03-08T10:05:56.125" v="25" actId="1076"/>
          <ac:cxnSpMkLst>
            <pc:docMk/>
            <pc:sldMk cId="3427203417" sldId="295"/>
            <ac:cxnSpMk id="5" creationId="{D150BAAC-94DE-4BE3-DA90-BD7A4407B550}"/>
          </ac:cxnSpMkLst>
        </pc:cxnChg>
        <pc:cxnChg chg="mod">
          <ac:chgData name="Gabriele Baj" userId="37e9716d1ac12819" providerId="LiveId" clId="{B26B433A-09B7-4B2E-87DA-4283AECD635F}" dt="2024-03-08T10:05:56.125" v="25" actId="1076"/>
          <ac:cxnSpMkLst>
            <pc:docMk/>
            <pc:sldMk cId="3427203417" sldId="295"/>
            <ac:cxnSpMk id="6" creationId="{F8419742-853B-750D-DD24-39EAC8652492}"/>
          </ac:cxnSpMkLst>
        </pc:cxnChg>
        <pc:cxnChg chg="mod">
          <ac:chgData name="Gabriele Baj" userId="37e9716d1ac12819" providerId="LiveId" clId="{B26B433A-09B7-4B2E-87DA-4283AECD635F}" dt="2024-03-08T10:05:56.125" v="25" actId="1076"/>
          <ac:cxnSpMkLst>
            <pc:docMk/>
            <pc:sldMk cId="3427203417" sldId="295"/>
            <ac:cxnSpMk id="7" creationId="{88C37061-55C9-0A0E-2BBC-0F8777EA98F8}"/>
          </ac:cxnSpMkLst>
        </pc:cxnChg>
        <pc:cxnChg chg="mod">
          <ac:chgData name="Gabriele Baj" userId="37e9716d1ac12819" providerId="LiveId" clId="{B26B433A-09B7-4B2E-87DA-4283AECD635F}" dt="2024-03-08T10:05:56.125" v="25" actId="1076"/>
          <ac:cxnSpMkLst>
            <pc:docMk/>
            <pc:sldMk cId="3427203417" sldId="295"/>
            <ac:cxnSpMk id="8" creationId="{0AD822A6-2867-A23A-8504-A147A3DBBA8B}"/>
          </ac:cxnSpMkLst>
        </pc:cxnChg>
        <pc:cxnChg chg="mod">
          <ac:chgData name="Gabriele Baj" userId="37e9716d1ac12819" providerId="LiveId" clId="{B26B433A-09B7-4B2E-87DA-4283AECD635F}" dt="2024-03-08T10:05:56.125" v="25" actId="1076"/>
          <ac:cxnSpMkLst>
            <pc:docMk/>
            <pc:sldMk cId="3427203417" sldId="295"/>
            <ac:cxnSpMk id="9" creationId="{4CCF8A32-EA17-2949-789D-7E7AA6D77AE1}"/>
          </ac:cxnSpMkLst>
        </pc:cxnChg>
        <pc:cxnChg chg="mod">
          <ac:chgData name="Gabriele Baj" userId="37e9716d1ac12819" providerId="LiveId" clId="{B26B433A-09B7-4B2E-87DA-4283AECD635F}" dt="2024-03-08T10:05:56.125" v="25" actId="1076"/>
          <ac:cxnSpMkLst>
            <pc:docMk/>
            <pc:sldMk cId="3427203417" sldId="295"/>
            <ac:cxnSpMk id="10" creationId="{77BEBCED-9A54-8B1B-3513-A326722C0395}"/>
          </ac:cxnSpMkLst>
        </pc:cxnChg>
        <pc:cxnChg chg="mod">
          <ac:chgData name="Gabriele Baj" userId="37e9716d1ac12819" providerId="LiveId" clId="{B26B433A-09B7-4B2E-87DA-4283AECD635F}" dt="2024-03-08T10:05:56.125" v="25" actId="1076"/>
          <ac:cxnSpMkLst>
            <pc:docMk/>
            <pc:sldMk cId="3427203417" sldId="295"/>
            <ac:cxnSpMk id="11" creationId="{9E2083E3-C281-F627-3D27-2C158539AEC5}"/>
          </ac:cxnSpMkLst>
        </pc:cxnChg>
        <pc:cxnChg chg="mod">
          <ac:chgData name="Gabriele Baj" userId="37e9716d1ac12819" providerId="LiveId" clId="{B26B433A-09B7-4B2E-87DA-4283AECD635F}" dt="2024-03-08T10:05:56.125" v="25" actId="1076"/>
          <ac:cxnSpMkLst>
            <pc:docMk/>
            <pc:sldMk cId="3427203417" sldId="295"/>
            <ac:cxnSpMk id="12" creationId="{6AFC79A8-3CE3-C54D-A863-9B18D27E4B3D}"/>
          </ac:cxnSpMkLst>
        </pc:cxnChg>
        <pc:cxnChg chg="mod">
          <ac:chgData name="Gabriele Baj" userId="37e9716d1ac12819" providerId="LiveId" clId="{B26B433A-09B7-4B2E-87DA-4283AECD635F}" dt="2024-03-08T10:05:56.125" v="25" actId="1076"/>
          <ac:cxnSpMkLst>
            <pc:docMk/>
            <pc:sldMk cId="3427203417" sldId="295"/>
            <ac:cxnSpMk id="13" creationId="{F64A7723-C61C-5ED6-8472-6ECD540C2C87}"/>
          </ac:cxnSpMkLst>
        </pc:cxnChg>
        <pc:cxnChg chg="mod">
          <ac:chgData name="Gabriele Baj" userId="37e9716d1ac12819" providerId="LiveId" clId="{B26B433A-09B7-4B2E-87DA-4283AECD635F}" dt="2024-03-08T10:05:56.125" v="25" actId="1076"/>
          <ac:cxnSpMkLst>
            <pc:docMk/>
            <pc:sldMk cId="3427203417" sldId="295"/>
            <ac:cxnSpMk id="14" creationId="{69CF6750-BE08-6DC3-59D1-C8475107FB98}"/>
          </ac:cxnSpMkLst>
        </pc:cxnChg>
        <pc:cxnChg chg="mod">
          <ac:chgData name="Gabriele Baj" userId="37e9716d1ac12819" providerId="LiveId" clId="{B26B433A-09B7-4B2E-87DA-4283AECD635F}" dt="2024-03-08T10:05:56.125" v="25" actId="1076"/>
          <ac:cxnSpMkLst>
            <pc:docMk/>
            <pc:sldMk cId="3427203417" sldId="295"/>
            <ac:cxnSpMk id="26" creationId="{C102EF1E-2A59-CDC1-8634-007A8ACA4EB3}"/>
          </ac:cxnSpMkLst>
        </pc:cxnChg>
        <pc:cxnChg chg="mod">
          <ac:chgData name="Gabriele Baj" userId="37e9716d1ac12819" providerId="LiveId" clId="{B26B433A-09B7-4B2E-87DA-4283AECD635F}" dt="2024-03-08T10:05:56.125" v="25" actId="1076"/>
          <ac:cxnSpMkLst>
            <pc:docMk/>
            <pc:sldMk cId="3427203417" sldId="295"/>
            <ac:cxnSpMk id="27" creationId="{3B8BF3A4-5CDE-EEAD-4612-EA6E510469F0}"/>
          </ac:cxnSpMkLst>
        </pc:cxnChg>
      </pc:sldChg>
      <pc:sldChg chg="addSp modSp add setBg">
        <pc:chgData name="Gabriele Baj" userId="37e9716d1ac12819" providerId="LiveId" clId="{B26B433A-09B7-4B2E-87DA-4283AECD635F}" dt="2024-03-08T10:06:27.177" v="27" actId="1076"/>
        <pc:sldMkLst>
          <pc:docMk/>
          <pc:sldMk cId="3382627754" sldId="296"/>
        </pc:sldMkLst>
        <pc:spChg chg="add mod">
          <ac:chgData name="Gabriele Baj" userId="37e9716d1ac12819" providerId="LiveId" clId="{B26B433A-09B7-4B2E-87DA-4283AECD635F}" dt="2024-03-08T10:06:27.177" v="27" actId="1076"/>
          <ac:spMkLst>
            <pc:docMk/>
            <pc:sldMk cId="3382627754" sldId="296"/>
            <ac:spMk id="3" creationId="{2000D6A3-B803-163A-E8A3-3E2D63C67F93}"/>
          </ac:spMkLst>
        </pc:spChg>
        <pc:spChg chg="add mod">
          <ac:chgData name="Gabriele Baj" userId="37e9716d1ac12819" providerId="LiveId" clId="{B26B433A-09B7-4B2E-87DA-4283AECD635F}" dt="2024-03-08T10:06:27.177" v="27" actId="1076"/>
          <ac:spMkLst>
            <pc:docMk/>
            <pc:sldMk cId="3382627754" sldId="296"/>
            <ac:spMk id="4" creationId="{C5981B30-AADC-ECE0-7EBC-224710803F08}"/>
          </ac:spMkLst>
        </pc:spChg>
        <pc:spChg chg="mod">
          <ac:chgData name="Gabriele Baj" userId="37e9716d1ac12819" providerId="LiveId" clId="{B26B433A-09B7-4B2E-87DA-4283AECD635F}" dt="2024-03-08T10:06:27.177" v="27" actId="1076"/>
          <ac:spMkLst>
            <pc:docMk/>
            <pc:sldMk cId="3382627754" sldId="296"/>
            <ac:spMk id="18" creationId="{792AA5B1-EB18-51A9-82A0-E2F5E6B9D965}"/>
          </ac:spMkLst>
        </pc:spChg>
        <pc:spChg chg="mod">
          <ac:chgData name="Gabriele Baj" userId="37e9716d1ac12819" providerId="LiveId" clId="{B26B433A-09B7-4B2E-87DA-4283AECD635F}" dt="2024-03-08T10:06:27.177" v="27" actId="1076"/>
          <ac:spMkLst>
            <pc:docMk/>
            <pc:sldMk cId="3382627754" sldId="296"/>
            <ac:spMk id="19" creationId="{A7075369-9126-8DF4-3BBD-769FF1D1CFBE}"/>
          </ac:spMkLst>
        </pc:spChg>
        <pc:spChg chg="mod">
          <ac:chgData name="Gabriele Baj" userId="37e9716d1ac12819" providerId="LiveId" clId="{B26B433A-09B7-4B2E-87DA-4283AECD635F}" dt="2024-03-08T10:06:27.177" v="27" actId="1076"/>
          <ac:spMkLst>
            <pc:docMk/>
            <pc:sldMk cId="3382627754" sldId="296"/>
            <ac:spMk id="20" creationId="{3133D1ED-D98C-3AA7-CEAE-A32A1419F531}"/>
          </ac:spMkLst>
        </pc:spChg>
        <pc:spChg chg="mod">
          <ac:chgData name="Gabriele Baj" userId="37e9716d1ac12819" providerId="LiveId" clId="{B26B433A-09B7-4B2E-87DA-4283AECD635F}" dt="2024-03-08T10:06:27.177" v="27" actId="1076"/>
          <ac:spMkLst>
            <pc:docMk/>
            <pc:sldMk cId="3382627754" sldId="296"/>
            <ac:spMk id="21" creationId="{B79BD33B-C484-1745-1705-EE5BC3D01255}"/>
          </ac:spMkLst>
        </pc:spChg>
        <pc:spChg chg="mod">
          <ac:chgData name="Gabriele Baj" userId="37e9716d1ac12819" providerId="LiveId" clId="{B26B433A-09B7-4B2E-87DA-4283AECD635F}" dt="2024-03-08T10:06:27.177" v="27" actId="1076"/>
          <ac:spMkLst>
            <pc:docMk/>
            <pc:sldMk cId="3382627754" sldId="296"/>
            <ac:spMk id="22" creationId="{B5075D3E-48E1-E5DB-7C23-BECFF04BC2B6}"/>
          </ac:spMkLst>
        </pc:spChg>
        <pc:spChg chg="mod">
          <ac:chgData name="Gabriele Baj" userId="37e9716d1ac12819" providerId="LiveId" clId="{B26B433A-09B7-4B2E-87DA-4283AECD635F}" dt="2024-03-08T10:06:27.177" v="27" actId="1076"/>
          <ac:spMkLst>
            <pc:docMk/>
            <pc:sldMk cId="3382627754" sldId="296"/>
            <ac:spMk id="23" creationId="{1D7D8A6D-3E7B-4272-8A04-FDAEC399A65B}"/>
          </ac:spMkLst>
        </pc:spChg>
        <pc:spChg chg="mod">
          <ac:chgData name="Gabriele Baj" userId="37e9716d1ac12819" providerId="LiveId" clId="{B26B433A-09B7-4B2E-87DA-4283AECD635F}" dt="2024-03-08T10:06:27.177" v="27" actId="1076"/>
          <ac:spMkLst>
            <pc:docMk/>
            <pc:sldMk cId="3382627754" sldId="296"/>
            <ac:spMk id="24" creationId="{004E3152-8DF2-113D-DF18-35CA2C6679EE}"/>
          </ac:spMkLst>
        </pc:spChg>
        <pc:spChg chg="mod">
          <ac:chgData name="Gabriele Baj" userId="37e9716d1ac12819" providerId="LiveId" clId="{B26B433A-09B7-4B2E-87DA-4283AECD635F}" dt="2024-03-08T10:06:27.177" v="27" actId="1076"/>
          <ac:spMkLst>
            <pc:docMk/>
            <pc:sldMk cId="3382627754" sldId="296"/>
            <ac:spMk id="25" creationId="{65C14C0D-F7E5-63FF-9EDE-492A86F72588}"/>
          </ac:spMkLst>
        </pc:spChg>
        <pc:spChg chg="mod">
          <ac:chgData name="Gabriele Baj" userId="37e9716d1ac12819" providerId="LiveId" clId="{B26B433A-09B7-4B2E-87DA-4283AECD635F}" dt="2024-03-08T10:06:27.177" v="27" actId="1076"/>
          <ac:spMkLst>
            <pc:docMk/>
            <pc:sldMk cId="3382627754" sldId="296"/>
            <ac:spMk id="26" creationId="{BF25C665-473E-0CFE-443F-CCBB4F5019C7}"/>
          </ac:spMkLst>
        </pc:spChg>
        <pc:spChg chg="mod">
          <ac:chgData name="Gabriele Baj" userId="37e9716d1ac12819" providerId="LiveId" clId="{B26B433A-09B7-4B2E-87DA-4283AECD635F}" dt="2024-03-08T10:06:27.177" v="27" actId="1076"/>
          <ac:spMkLst>
            <pc:docMk/>
            <pc:sldMk cId="3382627754" sldId="296"/>
            <ac:spMk id="27" creationId="{E768A506-ABE0-B6EE-DF42-19DD1D2E69B0}"/>
          </ac:spMkLst>
        </pc:spChg>
        <pc:spChg chg="mod">
          <ac:chgData name="Gabriele Baj" userId="37e9716d1ac12819" providerId="LiveId" clId="{B26B433A-09B7-4B2E-87DA-4283AECD635F}" dt="2024-03-08T10:06:27.177" v="27" actId="1076"/>
          <ac:spMkLst>
            <pc:docMk/>
            <pc:sldMk cId="3382627754" sldId="296"/>
            <ac:spMk id="28" creationId="{4855A0B5-3DD4-3682-C15E-C681DBB23DDF}"/>
          </ac:spMkLst>
        </pc:spChg>
        <pc:spChg chg="mod">
          <ac:chgData name="Gabriele Baj" userId="37e9716d1ac12819" providerId="LiveId" clId="{B26B433A-09B7-4B2E-87DA-4283AECD635F}" dt="2024-03-08T10:06:27.177" v="27" actId="1076"/>
          <ac:spMkLst>
            <pc:docMk/>
            <pc:sldMk cId="3382627754" sldId="296"/>
            <ac:spMk id="31" creationId="{1BF89962-39F3-B9E4-623E-F0C5CB91B211}"/>
          </ac:spMkLst>
        </pc:spChg>
        <pc:grpChg chg="add mod">
          <ac:chgData name="Gabriele Baj" userId="37e9716d1ac12819" providerId="LiveId" clId="{B26B433A-09B7-4B2E-87DA-4283AECD635F}" dt="2024-03-08T10:06:27.177" v="27" actId="1076"/>
          <ac:grpSpMkLst>
            <pc:docMk/>
            <pc:sldMk cId="3382627754" sldId="296"/>
            <ac:grpSpMk id="7" creationId="{5DE909B1-1657-4690-D96D-B62D3A7ED034}"/>
          </ac:grpSpMkLst>
        </pc:grpChg>
        <pc:graphicFrameChg chg="add mod">
          <ac:chgData name="Gabriele Baj" userId="37e9716d1ac12819" providerId="LiveId" clId="{B26B433A-09B7-4B2E-87DA-4283AECD635F}" dt="2024-03-08T10:06:27.177" v="27" actId="1076"/>
          <ac:graphicFrameMkLst>
            <pc:docMk/>
            <pc:sldMk cId="3382627754" sldId="296"/>
            <ac:graphicFrameMk id="6" creationId="{53209097-0404-5816-0C04-840B2E1B9AAA}"/>
          </ac:graphicFrameMkLst>
        </pc:graphicFrameChg>
        <pc:picChg chg="add mod">
          <ac:chgData name="Gabriele Baj" userId="37e9716d1ac12819" providerId="LiveId" clId="{B26B433A-09B7-4B2E-87DA-4283AECD635F}" dt="2024-03-08T10:06:27.177" v="27" actId="1076"/>
          <ac:picMkLst>
            <pc:docMk/>
            <pc:sldMk cId="3382627754" sldId="296"/>
            <ac:picMk id="2" creationId="{C6CC8025-BB36-13E4-74C5-20C187CFCC25}"/>
          </ac:picMkLst>
        </pc:picChg>
        <pc:cxnChg chg="add mod">
          <ac:chgData name="Gabriele Baj" userId="37e9716d1ac12819" providerId="LiveId" clId="{B26B433A-09B7-4B2E-87DA-4283AECD635F}" dt="2024-03-08T10:06:27.177" v="27" actId="1076"/>
          <ac:cxnSpMkLst>
            <pc:docMk/>
            <pc:sldMk cId="3382627754" sldId="296"/>
            <ac:cxnSpMk id="5" creationId="{2CAC9FD9-5374-459C-C245-68887FD2A774}"/>
          </ac:cxnSpMkLst>
        </pc:cxnChg>
        <pc:cxnChg chg="mod">
          <ac:chgData name="Gabriele Baj" userId="37e9716d1ac12819" providerId="LiveId" clId="{B26B433A-09B7-4B2E-87DA-4283AECD635F}" dt="2024-03-08T10:06:27.177" v="27" actId="1076"/>
          <ac:cxnSpMkLst>
            <pc:docMk/>
            <pc:sldMk cId="3382627754" sldId="296"/>
            <ac:cxnSpMk id="8" creationId="{EBCE5459-E8D7-1B4C-58DF-13788CCA2A2C}"/>
          </ac:cxnSpMkLst>
        </pc:cxnChg>
        <pc:cxnChg chg="mod">
          <ac:chgData name="Gabriele Baj" userId="37e9716d1ac12819" providerId="LiveId" clId="{B26B433A-09B7-4B2E-87DA-4283AECD635F}" dt="2024-03-08T10:06:27.177" v="27" actId="1076"/>
          <ac:cxnSpMkLst>
            <pc:docMk/>
            <pc:sldMk cId="3382627754" sldId="296"/>
            <ac:cxnSpMk id="9" creationId="{749EFBBF-EF2F-633B-17C2-8BC389945688}"/>
          </ac:cxnSpMkLst>
        </pc:cxnChg>
        <pc:cxnChg chg="mod">
          <ac:chgData name="Gabriele Baj" userId="37e9716d1ac12819" providerId="LiveId" clId="{B26B433A-09B7-4B2E-87DA-4283AECD635F}" dt="2024-03-08T10:06:27.177" v="27" actId="1076"/>
          <ac:cxnSpMkLst>
            <pc:docMk/>
            <pc:sldMk cId="3382627754" sldId="296"/>
            <ac:cxnSpMk id="10" creationId="{C7124EC2-96FF-72D2-6582-B77B04548A68}"/>
          </ac:cxnSpMkLst>
        </pc:cxnChg>
        <pc:cxnChg chg="mod">
          <ac:chgData name="Gabriele Baj" userId="37e9716d1ac12819" providerId="LiveId" clId="{B26B433A-09B7-4B2E-87DA-4283AECD635F}" dt="2024-03-08T10:06:27.177" v="27" actId="1076"/>
          <ac:cxnSpMkLst>
            <pc:docMk/>
            <pc:sldMk cId="3382627754" sldId="296"/>
            <ac:cxnSpMk id="11" creationId="{C721B716-550A-D3BD-31D7-F9D664B3F115}"/>
          </ac:cxnSpMkLst>
        </pc:cxnChg>
        <pc:cxnChg chg="mod">
          <ac:chgData name="Gabriele Baj" userId="37e9716d1ac12819" providerId="LiveId" clId="{B26B433A-09B7-4B2E-87DA-4283AECD635F}" dt="2024-03-08T10:06:27.177" v="27" actId="1076"/>
          <ac:cxnSpMkLst>
            <pc:docMk/>
            <pc:sldMk cId="3382627754" sldId="296"/>
            <ac:cxnSpMk id="12" creationId="{DBC54516-0D68-BE7A-C899-0F809A6EB5DA}"/>
          </ac:cxnSpMkLst>
        </pc:cxnChg>
        <pc:cxnChg chg="mod">
          <ac:chgData name="Gabriele Baj" userId="37e9716d1ac12819" providerId="LiveId" clId="{B26B433A-09B7-4B2E-87DA-4283AECD635F}" dt="2024-03-08T10:06:27.177" v="27" actId="1076"/>
          <ac:cxnSpMkLst>
            <pc:docMk/>
            <pc:sldMk cId="3382627754" sldId="296"/>
            <ac:cxnSpMk id="13" creationId="{F53AC192-14DF-296E-99E4-64927A75EC4D}"/>
          </ac:cxnSpMkLst>
        </pc:cxnChg>
        <pc:cxnChg chg="mod">
          <ac:chgData name="Gabriele Baj" userId="37e9716d1ac12819" providerId="LiveId" clId="{B26B433A-09B7-4B2E-87DA-4283AECD635F}" dt="2024-03-08T10:06:27.177" v="27" actId="1076"/>
          <ac:cxnSpMkLst>
            <pc:docMk/>
            <pc:sldMk cId="3382627754" sldId="296"/>
            <ac:cxnSpMk id="14" creationId="{522C219E-0747-0989-7957-33F43D820835}"/>
          </ac:cxnSpMkLst>
        </pc:cxnChg>
        <pc:cxnChg chg="mod">
          <ac:chgData name="Gabriele Baj" userId="37e9716d1ac12819" providerId="LiveId" clId="{B26B433A-09B7-4B2E-87DA-4283AECD635F}" dt="2024-03-08T10:06:27.177" v="27" actId="1076"/>
          <ac:cxnSpMkLst>
            <pc:docMk/>
            <pc:sldMk cId="3382627754" sldId="296"/>
            <ac:cxnSpMk id="15" creationId="{F15A2C43-1BC7-0197-577D-1990DCF42AA0}"/>
          </ac:cxnSpMkLst>
        </pc:cxnChg>
        <pc:cxnChg chg="mod">
          <ac:chgData name="Gabriele Baj" userId="37e9716d1ac12819" providerId="LiveId" clId="{B26B433A-09B7-4B2E-87DA-4283AECD635F}" dt="2024-03-08T10:06:27.177" v="27" actId="1076"/>
          <ac:cxnSpMkLst>
            <pc:docMk/>
            <pc:sldMk cId="3382627754" sldId="296"/>
            <ac:cxnSpMk id="16" creationId="{A1726574-CECE-CB54-67AF-CF0A7083A0C7}"/>
          </ac:cxnSpMkLst>
        </pc:cxnChg>
        <pc:cxnChg chg="mod">
          <ac:chgData name="Gabriele Baj" userId="37e9716d1ac12819" providerId="LiveId" clId="{B26B433A-09B7-4B2E-87DA-4283AECD635F}" dt="2024-03-08T10:06:27.177" v="27" actId="1076"/>
          <ac:cxnSpMkLst>
            <pc:docMk/>
            <pc:sldMk cId="3382627754" sldId="296"/>
            <ac:cxnSpMk id="17" creationId="{39DF17F7-C059-8A3D-91FF-156B868E1BE5}"/>
          </ac:cxnSpMkLst>
        </pc:cxnChg>
        <pc:cxnChg chg="mod">
          <ac:chgData name="Gabriele Baj" userId="37e9716d1ac12819" providerId="LiveId" clId="{B26B433A-09B7-4B2E-87DA-4283AECD635F}" dt="2024-03-08T10:06:27.177" v="27" actId="1076"/>
          <ac:cxnSpMkLst>
            <pc:docMk/>
            <pc:sldMk cId="3382627754" sldId="296"/>
            <ac:cxnSpMk id="29" creationId="{1A565B4F-A897-6FA1-390D-91A850BA0F58}"/>
          </ac:cxnSpMkLst>
        </pc:cxnChg>
        <pc:cxnChg chg="mod">
          <ac:chgData name="Gabriele Baj" userId="37e9716d1ac12819" providerId="LiveId" clId="{B26B433A-09B7-4B2E-87DA-4283AECD635F}" dt="2024-03-08T10:06:27.177" v="27" actId="1076"/>
          <ac:cxnSpMkLst>
            <pc:docMk/>
            <pc:sldMk cId="3382627754" sldId="296"/>
            <ac:cxnSpMk id="30" creationId="{20891900-426D-4994-5245-3DC226A434F5}"/>
          </ac:cxnSpMkLst>
        </pc:cxnChg>
      </pc:sldChg>
      <pc:sldChg chg="addSp modSp add mod ord setBg">
        <pc:chgData name="Gabriele Baj" userId="37e9716d1ac12819" providerId="LiveId" clId="{B26B433A-09B7-4B2E-87DA-4283AECD635F}" dt="2024-03-11T08:09:40.506" v="250" actId="20577"/>
        <pc:sldMkLst>
          <pc:docMk/>
          <pc:sldMk cId="712853122" sldId="297"/>
        </pc:sldMkLst>
        <pc:spChg chg="add mod">
          <ac:chgData name="Gabriele Baj" userId="37e9716d1ac12819" providerId="LiveId" clId="{B26B433A-09B7-4B2E-87DA-4283AECD635F}" dt="2024-03-11T08:08:49.232" v="206" actId="1076"/>
          <ac:spMkLst>
            <pc:docMk/>
            <pc:sldMk cId="712853122" sldId="297"/>
            <ac:spMk id="3" creationId="{8F787B01-E5FF-6C1C-E866-B94720D25B23}"/>
          </ac:spMkLst>
        </pc:spChg>
        <pc:spChg chg="add mod">
          <ac:chgData name="Gabriele Baj" userId="37e9716d1ac12819" providerId="LiveId" clId="{B26B433A-09B7-4B2E-87DA-4283AECD635F}" dt="2024-03-11T08:09:40.506" v="250" actId="20577"/>
          <ac:spMkLst>
            <pc:docMk/>
            <pc:sldMk cId="712853122" sldId="297"/>
            <ac:spMk id="4" creationId="{FE1D59D1-EC92-5FDA-E906-2E9D007553CA}"/>
          </ac:spMkLst>
        </pc:spChg>
        <pc:picChg chg="add mod">
          <ac:chgData name="Gabriele Baj" userId="37e9716d1ac12819" providerId="LiveId" clId="{B26B433A-09B7-4B2E-87DA-4283AECD635F}" dt="2024-03-11T08:08:46.957" v="205" actId="1076"/>
          <ac:picMkLst>
            <pc:docMk/>
            <pc:sldMk cId="712853122" sldId="297"/>
            <ac:picMk id="2" creationId="{8118C786-41C2-2699-1B65-C213433F181C}"/>
          </ac:picMkLst>
        </pc:picChg>
      </pc:sldChg>
      <pc:sldChg chg="addSp modSp add mod setBg">
        <pc:chgData name="Gabriele Baj" userId="37e9716d1ac12819" providerId="LiveId" clId="{B26B433A-09B7-4B2E-87DA-4283AECD635F}" dt="2024-03-11T08:15:19.711" v="397" actId="403"/>
        <pc:sldMkLst>
          <pc:docMk/>
          <pc:sldMk cId="1410650305" sldId="298"/>
        </pc:sldMkLst>
        <pc:spChg chg="add mod">
          <ac:chgData name="Gabriele Baj" userId="37e9716d1ac12819" providerId="LiveId" clId="{B26B433A-09B7-4B2E-87DA-4283AECD635F}" dt="2024-03-11T08:15:19.711" v="397" actId="403"/>
          <ac:spMkLst>
            <pc:docMk/>
            <pc:sldMk cId="1410650305" sldId="298"/>
            <ac:spMk id="2" creationId="{7892BAAC-3BD1-F875-E5FF-631B1189428F}"/>
          </ac:spMkLst>
        </pc:spChg>
        <pc:picChg chg="add mod">
          <ac:chgData name="Gabriele Baj" userId="37e9716d1ac12819" providerId="LiveId" clId="{B26B433A-09B7-4B2E-87DA-4283AECD635F}" dt="2024-03-11T08:15:15.332" v="393" actId="1076"/>
          <ac:picMkLst>
            <pc:docMk/>
            <pc:sldMk cId="1410650305" sldId="298"/>
            <ac:picMk id="3" creationId="{CFC30238-B63B-3FBC-C17C-6D2251773665}"/>
          </ac:picMkLst>
        </pc:picChg>
      </pc:sldChg>
      <pc:sldChg chg="add setBg">
        <pc:chgData name="Gabriele Baj" userId="37e9716d1ac12819" providerId="LiveId" clId="{B26B433A-09B7-4B2E-87DA-4283AECD635F}" dt="2024-03-08T10:04:29.581" v="7"/>
        <pc:sldMkLst>
          <pc:docMk/>
          <pc:sldMk cId="1748843441" sldId="299"/>
        </pc:sldMkLst>
      </pc:sldChg>
      <pc:sldChg chg="modSp add mod ord">
        <pc:chgData name="Gabriele Baj" userId="37e9716d1ac12819" providerId="LiveId" clId="{B26B433A-09B7-4B2E-87DA-4283AECD635F}" dt="2024-03-11T08:36:33.896" v="578" actId="20577"/>
        <pc:sldMkLst>
          <pc:docMk/>
          <pc:sldMk cId="2301692862" sldId="300"/>
        </pc:sldMkLst>
        <pc:spChg chg="mod">
          <ac:chgData name="Gabriele Baj" userId="37e9716d1ac12819" providerId="LiveId" clId="{B26B433A-09B7-4B2E-87DA-4283AECD635F}" dt="2024-03-11T08:36:33.896" v="578" actId="20577"/>
          <ac:spMkLst>
            <pc:docMk/>
            <pc:sldMk cId="2301692862" sldId="300"/>
            <ac:spMk id="3" creationId="{53602AC1-BA7D-E07D-977A-F7787D56498F}"/>
          </ac:spMkLst>
        </pc:spChg>
      </pc:sldChg>
      <pc:sldChg chg="addSp delSp modSp add del mod setBg">
        <pc:chgData name="Gabriele Baj" userId="37e9716d1ac12819" providerId="LiveId" clId="{B26B433A-09B7-4B2E-87DA-4283AECD635F}" dt="2024-03-11T08:28:53.714" v="543" actId="2696"/>
        <pc:sldMkLst>
          <pc:docMk/>
          <pc:sldMk cId="2852854832" sldId="300"/>
        </pc:sldMkLst>
        <pc:spChg chg="add mod">
          <ac:chgData name="Gabriele Baj" userId="37e9716d1ac12819" providerId="LiveId" clId="{B26B433A-09B7-4B2E-87DA-4283AECD635F}" dt="2024-03-11T08:23:35.167" v="462" actId="6549"/>
          <ac:spMkLst>
            <pc:docMk/>
            <pc:sldMk cId="2852854832" sldId="300"/>
            <ac:spMk id="3" creationId="{53602AC1-BA7D-E07D-977A-F7787D56498F}"/>
          </ac:spMkLst>
        </pc:spChg>
        <pc:spChg chg="add del">
          <ac:chgData name="Gabriele Baj" userId="37e9716d1ac12819" providerId="LiveId" clId="{B26B433A-09B7-4B2E-87DA-4283AECD635F}" dt="2024-03-08T10:12:49.758" v="72" actId="22"/>
          <ac:spMkLst>
            <pc:docMk/>
            <pc:sldMk cId="2852854832" sldId="300"/>
            <ac:spMk id="5" creationId="{33C5445E-B7D8-D82C-8768-43F05C3F60E4}"/>
          </ac:spMkLst>
        </pc:spChg>
        <pc:spChg chg="add mod">
          <ac:chgData name="Gabriele Baj" userId="37e9716d1ac12819" providerId="LiveId" clId="{B26B433A-09B7-4B2E-87DA-4283AECD635F}" dt="2024-03-08T10:13:00.071" v="74" actId="14100"/>
          <ac:spMkLst>
            <pc:docMk/>
            <pc:sldMk cId="2852854832" sldId="300"/>
            <ac:spMk id="6" creationId="{63C5C678-2E72-9D7D-A37E-A532955E8C1F}"/>
          </ac:spMkLst>
        </pc:spChg>
        <pc:picChg chg="add mod">
          <ac:chgData name="Gabriele Baj" userId="37e9716d1ac12819" providerId="LiveId" clId="{B26B433A-09B7-4B2E-87DA-4283AECD635F}" dt="2024-03-08T10:13:21.555" v="78" actId="1076"/>
          <ac:picMkLst>
            <pc:docMk/>
            <pc:sldMk cId="2852854832" sldId="300"/>
            <ac:picMk id="8" creationId="{326B8D45-84E0-D3E4-F375-77DB629A5D40}"/>
          </ac:picMkLst>
        </pc:picChg>
      </pc:sldChg>
      <pc:sldChg chg="add ord">
        <pc:chgData name="Gabriele Baj" userId="37e9716d1ac12819" providerId="LiveId" clId="{B26B433A-09B7-4B2E-87DA-4283AECD635F}" dt="2024-03-11T08:29:26.148" v="546"/>
        <pc:sldMkLst>
          <pc:docMk/>
          <pc:sldMk cId="1057171346" sldId="301"/>
        </pc:sldMkLst>
      </pc:sldChg>
      <pc:sldChg chg="addSp delSp modSp add del mod setBg">
        <pc:chgData name="Gabriele Baj" userId="37e9716d1ac12819" providerId="LiveId" clId="{B26B433A-09B7-4B2E-87DA-4283AECD635F}" dt="2024-03-11T08:28:53.714" v="543" actId="2696"/>
        <pc:sldMkLst>
          <pc:docMk/>
          <pc:sldMk cId="3287813013" sldId="301"/>
        </pc:sldMkLst>
        <pc:spChg chg="add mod">
          <ac:chgData name="Gabriele Baj" userId="37e9716d1ac12819" providerId="LiveId" clId="{B26B433A-09B7-4B2E-87DA-4283AECD635F}" dt="2024-03-11T08:24:14.843" v="474" actId="20577"/>
          <ac:spMkLst>
            <pc:docMk/>
            <pc:sldMk cId="3287813013" sldId="301"/>
            <ac:spMk id="7" creationId="{6A1FE7D4-9EB2-53CA-560E-FA22CDF9529C}"/>
          </ac:spMkLst>
        </pc:spChg>
        <pc:picChg chg="add mod">
          <ac:chgData name="Gabriele Baj" userId="37e9716d1ac12819" providerId="LiveId" clId="{B26B433A-09B7-4B2E-87DA-4283AECD635F}" dt="2024-03-11T08:24:08.363" v="472" actId="1076"/>
          <ac:picMkLst>
            <pc:docMk/>
            <pc:sldMk cId="3287813013" sldId="301"/>
            <ac:picMk id="3" creationId="{94ABA63A-BE64-9AA0-4B9B-A70B459AFD03}"/>
          </ac:picMkLst>
        </pc:picChg>
        <pc:picChg chg="add del">
          <ac:chgData name="Gabriele Baj" userId="37e9716d1ac12819" providerId="LiveId" clId="{B26B433A-09B7-4B2E-87DA-4283AECD635F}" dt="2024-03-08T10:13:52.074" v="81" actId="478"/>
          <ac:picMkLst>
            <pc:docMk/>
            <pc:sldMk cId="3287813013" sldId="301"/>
            <ac:picMk id="5" creationId="{BDB63C0C-35B2-5B6D-7C26-F38BBE3F2C46}"/>
          </ac:picMkLst>
        </pc:picChg>
      </pc:sldChg>
      <pc:sldChg chg="addSp modSp add mod setBg">
        <pc:chgData name="Gabriele Baj" userId="37e9716d1ac12819" providerId="LiveId" clId="{B26B433A-09B7-4B2E-87DA-4283AECD635F}" dt="2024-03-11T08:26:51.753" v="524" actId="12"/>
        <pc:sldMkLst>
          <pc:docMk/>
          <pc:sldMk cId="223519471" sldId="302"/>
        </pc:sldMkLst>
        <pc:spChg chg="add mod">
          <ac:chgData name="Gabriele Baj" userId="37e9716d1ac12819" providerId="LiveId" clId="{B26B433A-09B7-4B2E-87DA-4283AECD635F}" dt="2024-03-11T08:26:51.753" v="524" actId="12"/>
          <ac:spMkLst>
            <pc:docMk/>
            <pc:sldMk cId="223519471" sldId="302"/>
            <ac:spMk id="3" creationId="{E8859650-9934-CCFE-6427-6E39709BE379}"/>
          </ac:spMkLst>
        </pc:spChg>
      </pc:sldChg>
      <pc:sldChg chg="addSp modSp add mod setBg">
        <pc:chgData name="Gabriele Baj" userId="37e9716d1ac12819" providerId="LiveId" clId="{B26B433A-09B7-4B2E-87DA-4283AECD635F}" dt="2024-03-11T08:25:47.601" v="494" actId="1076"/>
        <pc:sldMkLst>
          <pc:docMk/>
          <pc:sldMk cId="2922405148" sldId="303"/>
        </pc:sldMkLst>
        <pc:spChg chg="add mod">
          <ac:chgData name="Gabriele Baj" userId="37e9716d1ac12819" providerId="LiveId" clId="{B26B433A-09B7-4B2E-87DA-4283AECD635F}" dt="2024-03-11T08:25:37.810" v="491" actId="1076"/>
          <ac:spMkLst>
            <pc:docMk/>
            <pc:sldMk cId="2922405148" sldId="303"/>
            <ac:spMk id="4" creationId="{106462FD-E121-6500-6FEE-2AC2A0062BF2}"/>
          </ac:spMkLst>
        </pc:spChg>
        <pc:spChg chg="add mod">
          <ac:chgData name="Gabriele Baj" userId="37e9716d1ac12819" providerId="LiveId" clId="{B26B433A-09B7-4B2E-87DA-4283AECD635F}" dt="2024-03-11T08:25:47.601" v="494" actId="1076"/>
          <ac:spMkLst>
            <pc:docMk/>
            <pc:sldMk cId="2922405148" sldId="303"/>
            <ac:spMk id="6" creationId="{8AF1B1CE-31A9-05B6-FC7D-CD3ED52C37C4}"/>
          </ac:spMkLst>
        </pc:spChg>
        <pc:picChg chg="add">
          <ac:chgData name="Gabriele Baj" userId="37e9716d1ac12819" providerId="LiveId" clId="{B26B433A-09B7-4B2E-87DA-4283AECD635F}" dt="2024-03-08T10:14:22.339" v="84" actId="22"/>
          <ac:picMkLst>
            <pc:docMk/>
            <pc:sldMk cId="2922405148" sldId="303"/>
            <ac:picMk id="3" creationId="{10B3CFB7-64D1-D6F8-39D6-6561144DB2EA}"/>
          </ac:picMkLst>
        </pc:picChg>
      </pc:sldChg>
      <pc:sldChg chg="addSp delSp modSp add mod setBg">
        <pc:chgData name="Gabriele Baj" userId="37e9716d1ac12819" providerId="LiveId" clId="{B26B433A-09B7-4B2E-87DA-4283AECD635F}" dt="2024-03-11T08:26:21.676" v="507" actId="1076"/>
        <pc:sldMkLst>
          <pc:docMk/>
          <pc:sldMk cId="2017760221" sldId="304"/>
        </pc:sldMkLst>
        <pc:spChg chg="add mod">
          <ac:chgData name="Gabriele Baj" userId="37e9716d1ac12819" providerId="LiveId" clId="{B26B433A-09B7-4B2E-87DA-4283AECD635F}" dt="2024-03-11T08:26:20.876" v="506" actId="1076"/>
          <ac:spMkLst>
            <pc:docMk/>
            <pc:sldMk cId="2017760221" sldId="304"/>
            <ac:spMk id="4" creationId="{07F0C73D-D283-783A-7256-3B3ED0CD6542}"/>
          </ac:spMkLst>
        </pc:spChg>
        <pc:spChg chg="add del mod">
          <ac:chgData name="Gabriele Baj" userId="37e9716d1ac12819" providerId="LiveId" clId="{B26B433A-09B7-4B2E-87DA-4283AECD635F}" dt="2024-03-11T08:26:04.769" v="500" actId="478"/>
          <ac:spMkLst>
            <pc:docMk/>
            <pc:sldMk cId="2017760221" sldId="304"/>
            <ac:spMk id="7" creationId="{3E2946AD-9D53-1BE9-E982-B82A0E78BFFF}"/>
          </ac:spMkLst>
        </pc:spChg>
        <pc:spChg chg="add mod">
          <ac:chgData name="Gabriele Baj" userId="37e9716d1ac12819" providerId="LiveId" clId="{B26B433A-09B7-4B2E-87DA-4283AECD635F}" dt="2024-03-11T08:26:19.261" v="505" actId="1076"/>
          <ac:spMkLst>
            <pc:docMk/>
            <pc:sldMk cId="2017760221" sldId="304"/>
            <ac:spMk id="8" creationId="{C8866739-837C-5952-6FEA-40870A3C9008}"/>
          </ac:spMkLst>
        </pc:spChg>
        <pc:spChg chg="add mod">
          <ac:chgData name="Gabriele Baj" userId="37e9716d1ac12819" providerId="LiveId" clId="{B26B433A-09B7-4B2E-87DA-4283AECD635F}" dt="2024-03-11T08:26:15.325" v="502" actId="1076"/>
          <ac:spMkLst>
            <pc:docMk/>
            <pc:sldMk cId="2017760221" sldId="304"/>
            <ac:spMk id="9" creationId="{B595B890-49A6-E252-8E74-4CFB5FF4C07D}"/>
          </ac:spMkLst>
        </pc:spChg>
        <pc:picChg chg="add mod">
          <ac:chgData name="Gabriele Baj" userId="37e9716d1ac12819" providerId="LiveId" clId="{B26B433A-09B7-4B2E-87DA-4283AECD635F}" dt="2024-03-11T08:26:21.676" v="507" actId="1076"/>
          <ac:picMkLst>
            <pc:docMk/>
            <pc:sldMk cId="2017760221" sldId="304"/>
            <ac:picMk id="3" creationId="{097440F8-E3BC-85C5-47B2-65258050D9F0}"/>
          </ac:picMkLst>
        </pc:picChg>
        <pc:picChg chg="add mod">
          <ac:chgData name="Gabriele Baj" userId="37e9716d1ac12819" providerId="LiveId" clId="{B26B433A-09B7-4B2E-87DA-4283AECD635F}" dt="2024-03-11T08:26:13.036" v="501" actId="1076"/>
          <ac:picMkLst>
            <pc:docMk/>
            <pc:sldMk cId="2017760221" sldId="304"/>
            <ac:picMk id="5" creationId="{5946A07C-4787-1461-2E17-54D1667B455D}"/>
          </ac:picMkLst>
        </pc:picChg>
      </pc:sldChg>
      <pc:sldChg chg="add del setBg">
        <pc:chgData name="Gabriele Baj" userId="37e9716d1ac12819" providerId="LiveId" clId="{B26B433A-09B7-4B2E-87DA-4283AECD635F}" dt="2024-03-11T08:26:24.263" v="508" actId="47"/>
        <pc:sldMkLst>
          <pc:docMk/>
          <pc:sldMk cId="3662989769" sldId="305"/>
        </pc:sldMkLst>
      </pc:sldChg>
      <pc:sldChg chg="addSp modSp add del mod setBg">
        <pc:chgData name="Gabriele Baj" userId="37e9716d1ac12819" providerId="LiveId" clId="{B26B433A-09B7-4B2E-87DA-4283AECD635F}" dt="2024-03-11T08:28:43.249" v="542" actId="47"/>
        <pc:sldMkLst>
          <pc:docMk/>
          <pc:sldMk cId="3359895246" sldId="306"/>
        </pc:sldMkLst>
        <pc:spChg chg="add mod">
          <ac:chgData name="Gabriele Baj" userId="37e9716d1ac12819" providerId="LiveId" clId="{B26B433A-09B7-4B2E-87DA-4283AECD635F}" dt="2024-03-08T10:16:18.855" v="113" actId="1076"/>
          <ac:spMkLst>
            <pc:docMk/>
            <pc:sldMk cId="3359895246" sldId="306"/>
            <ac:spMk id="3" creationId="{D11D22CC-9282-AB75-05CA-8D0ED6CDE8EB}"/>
          </ac:spMkLst>
        </pc:spChg>
        <pc:spChg chg="add mod">
          <ac:chgData name="Gabriele Baj" userId="37e9716d1ac12819" providerId="LiveId" clId="{B26B433A-09B7-4B2E-87DA-4283AECD635F}" dt="2024-03-08T10:16:48.172" v="116" actId="1076"/>
          <ac:spMkLst>
            <pc:docMk/>
            <pc:sldMk cId="3359895246" sldId="306"/>
            <ac:spMk id="7" creationId="{0E12EB55-18F1-DC86-7D95-D96B1DB905A9}"/>
          </ac:spMkLst>
        </pc:spChg>
        <pc:picChg chg="add mod">
          <ac:chgData name="Gabriele Baj" userId="37e9716d1ac12819" providerId="LiveId" clId="{B26B433A-09B7-4B2E-87DA-4283AECD635F}" dt="2024-03-08T10:16:13.889" v="111" actId="1076"/>
          <ac:picMkLst>
            <pc:docMk/>
            <pc:sldMk cId="3359895246" sldId="306"/>
            <ac:picMk id="5" creationId="{BBCC71CF-56C9-12AE-053D-E7F975081802}"/>
          </ac:picMkLst>
        </pc:picChg>
      </pc:sldChg>
      <pc:sldChg chg="addSp modSp add del mod setBg">
        <pc:chgData name="Gabriele Baj" userId="37e9716d1ac12819" providerId="LiveId" clId="{B26B433A-09B7-4B2E-87DA-4283AECD635F}" dt="2024-03-11T08:28:43.249" v="542" actId="47"/>
        <pc:sldMkLst>
          <pc:docMk/>
          <pc:sldMk cId="3989713932" sldId="307"/>
        </pc:sldMkLst>
        <pc:spChg chg="add mod">
          <ac:chgData name="Gabriele Baj" userId="37e9716d1ac12819" providerId="LiveId" clId="{B26B433A-09B7-4B2E-87DA-4283AECD635F}" dt="2024-03-08T10:16:57.641" v="118" actId="1076"/>
          <ac:spMkLst>
            <pc:docMk/>
            <pc:sldMk cId="3989713932" sldId="307"/>
            <ac:spMk id="5" creationId="{48DD47DE-ADED-57E9-5027-99DD40DC4681}"/>
          </ac:spMkLst>
        </pc:spChg>
        <pc:picChg chg="add">
          <ac:chgData name="Gabriele Baj" userId="37e9716d1ac12819" providerId="LiveId" clId="{B26B433A-09B7-4B2E-87DA-4283AECD635F}" dt="2024-03-08T10:16:31.124" v="114" actId="22"/>
          <ac:picMkLst>
            <pc:docMk/>
            <pc:sldMk cId="3989713932" sldId="307"/>
            <ac:picMk id="3" creationId="{A2B3F5FC-99B4-1B08-A072-AAD8A9689346}"/>
          </ac:picMkLst>
        </pc:picChg>
      </pc:sldChg>
      <pc:sldChg chg="addSp modSp add del mod setBg">
        <pc:chgData name="Gabriele Baj" userId="37e9716d1ac12819" providerId="LiveId" clId="{B26B433A-09B7-4B2E-87DA-4283AECD635F}" dt="2024-03-11T08:28:43.249" v="542" actId="47"/>
        <pc:sldMkLst>
          <pc:docMk/>
          <pc:sldMk cId="1703996528" sldId="308"/>
        </pc:sldMkLst>
        <pc:spChg chg="add mod">
          <ac:chgData name="Gabriele Baj" userId="37e9716d1ac12819" providerId="LiveId" clId="{B26B433A-09B7-4B2E-87DA-4283AECD635F}" dt="2024-03-08T10:17:11.107" v="121" actId="1076"/>
          <ac:spMkLst>
            <pc:docMk/>
            <pc:sldMk cId="1703996528" sldId="308"/>
            <ac:spMk id="3" creationId="{ECBDF73E-906F-2A4B-8CAA-84276F1C56A1}"/>
          </ac:spMkLst>
        </pc:spChg>
        <pc:picChg chg="add">
          <ac:chgData name="Gabriele Baj" userId="37e9716d1ac12819" providerId="LiveId" clId="{B26B433A-09B7-4B2E-87DA-4283AECD635F}" dt="2024-03-08T10:17:18.867" v="122" actId="22"/>
          <ac:picMkLst>
            <pc:docMk/>
            <pc:sldMk cId="1703996528" sldId="308"/>
            <ac:picMk id="5" creationId="{ACB66AEA-64F0-12AA-AC6C-A1BBD136C72D}"/>
          </ac:picMkLst>
        </pc:picChg>
      </pc:sldChg>
      <pc:sldChg chg="addSp delSp modSp add del mod setBg">
        <pc:chgData name="Gabriele Baj" userId="37e9716d1ac12819" providerId="LiveId" clId="{B26B433A-09B7-4B2E-87DA-4283AECD635F}" dt="2024-03-11T08:28:43.249" v="542" actId="47"/>
        <pc:sldMkLst>
          <pc:docMk/>
          <pc:sldMk cId="678297209" sldId="309"/>
        </pc:sldMkLst>
        <pc:spChg chg="add mod">
          <ac:chgData name="Gabriele Baj" userId="37e9716d1ac12819" providerId="LiveId" clId="{B26B433A-09B7-4B2E-87DA-4283AECD635F}" dt="2024-03-08T10:17:36.089" v="126" actId="1076"/>
          <ac:spMkLst>
            <pc:docMk/>
            <pc:sldMk cId="678297209" sldId="309"/>
            <ac:spMk id="3" creationId="{4459E233-647B-B796-9FAD-5599241438BD}"/>
          </ac:spMkLst>
        </pc:spChg>
        <pc:spChg chg="add del mod">
          <ac:chgData name="Gabriele Baj" userId="37e9716d1ac12819" providerId="LiveId" clId="{B26B433A-09B7-4B2E-87DA-4283AECD635F}" dt="2024-03-08T10:18:04.705" v="130" actId="22"/>
          <ac:spMkLst>
            <pc:docMk/>
            <pc:sldMk cId="678297209" sldId="309"/>
            <ac:spMk id="5" creationId="{C2C83779-0F69-4578-F56A-0E3C504F4763}"/>
          </ac:spMkLst>
        </pc:spChg>
      </pc:sldChg>
      <pc:sldChg chg="addSp add del mod setBg">
        <pc:chgData name="Gabriele Baj" userId="37e9716d1ac12819" providerId="LiveId" clId="{B26B433A-09B7-4B2E-87DA-4283AECD635F}" dt="2024-03-11T08:28:43.249" v="542" actId="47"/>
        <pc:sldMkLst>
          <pc:docMk/>
          <pc:sldMk cId="1713676611" sldId="310"/>
        </pc:sldMkLst>
        <pc:picChg chg="add">
          <ac:chgData name="Gabriele Baj" userId="37e9716d1ac12819" providerId="LiveId" clId="{B26B433A-09B7-4B2E-87DA-4283AECD635F}" dt="2024-03-08T10:18:18.955" v="131" actId="22"/>
          <ac:picMkLst>
            <pc:docMk/>
            <pc:sldMk cId="1713676611" sldId="310"/>
            <ac:picMk id="3" creationId="{7843C37E-B2E8-4F6B-42F2-7BF488E30A36}"/>
          </ac:picMkLst>
        </pc:picChg>
      </pc:sldChg>
      <pc:sldChg chg="add del setBg">
        <pc:chgData name="Gabriele Baj" userId="37e9716d1ac12819" providerId="LiveId" clId="{B26B433A-09B7-4B2E-87DA-4283AECD635F}" dt="2024-03-11T08:28:43.249" v="542" actId="47"/>
        <pc:sldMkLst>
          <pc:docMk/>
          <pc:sldMk cId="2518023334" sldId="311"/>
        </pc:sldMkLst>
      </pc:sldChg>
      <pc:sldChg chg="add del setBg">
        <pc:chgData name="Gabriele Baj" userId="37e9716d1ac12819" providerId="LiveId" clId="{B26B433A-09B7-4B2E-87DA-4283AECD635F}" dt="2024-03-11T08:28:43.249" v="542" actId="47"/>
        <pc:sldMkLst>
          <pc:docMk/>
          <pc:sldMk cId="512434873" sldId="312"/>
        </pc:sldMkLst>
      </pc:sldChg>
      <pc:sldChg chg="add del setBg">
        <pc:chgData name="Gabriele Baj" userId="37e9716d1ac12819" providerId="LiveId" clId="{B26B433A-09B7-4B2E-87DA-4283AECD635F}" dt="2024-03-11T08:28:43.249" v="542" actId="47"/>
        <pc:sldMkLst>
          <pc:docMk/>
          <pc:sldMk cId="1594213264" sldId="313"/>
        </pc:sldMkLst>
      </pc:sldChg>
      <pc:sldChg chg="add del setBg">
        <pc:chgData name="Gabriele Baj" userId="37e9716d1ac12819" providerId="LiveId" clId="{B26B433A-09B7-4B2E-87DA-4283AECD635F}" dt="2024-03-11T08:28:43.249" v="542" actId="47"/>
        <pc:sldMkLst>
          <pc:docMk/>
          <pc:sldMk cId="1925778471" sldId="314"/>
        </pc:sldMkLst>
      </pc:sldChg>
      <pc:sldChg chg="delSp add ord modNotes">
        <pc:chgData name="Gabriele Baj" userId="37e9716d1ac12819" providerId="LiveId" clId="{B26B433A-09B7-4B2E-87DA-4283AECD635F}" dt="2024-03-11T08:15:28.042" v="401"/>
        <pc:sldMkLst>
          <pc:docMk/>
          <pc:sldMk cId="1472382281" sldId="315"/>
        </pc:sldMkLst>
        <pc:spChg chg="del">
          <ac:chgData name="Gabriele Baj" userId="37e9716d1ac12819" providerId="LiveId" clId="{B26B433A-09B7-4B2E-87DA-4283AECD635F}" dt="2024-03-08T10:08:07.624" v="35" actId="478"/>
          <ac:spMkLst>
            <pc:docMk/>
            <pc:sldMk cId="1472382281" sldId="315"/>
            <ac:spMk id="2" creationId="{88095E8C-5150-092D-C90B-D20CBC70BE15}"/>
          </ac:spMkLst>
        </pc:spChg>
        <pc:spChg chg="del">
          <ac:chgData name="Gabriele Baj" userId="37e9716d1ac12819" providerId="LiveId" clId="{B26B433A-09B7-4B2E-87DA-4283AECD635F}" dt="2024-03-08T10:08:09.341" v="36" actId="478"/>
          <ac:spMkLst>
            <pc:docMk/>
            <pc:sldMk cId="1472382281" sldId="315"/>
            <ac:spMk id="3" creationId="{97902B55-D65E-C460-CEFA-DCCD70E7F408}"/>
          </ac:spMkLst>
        </pc:spChg>
      </pc:sldChg>
      <pc:sldChg chg="modSp add ord">
        <pc:chgData name="Gabriele Baj" userId="37e9716d1ac12819" providerId="LiveId" clId="{B26B433A-09B7-4B2E-87DA-4283AECD635F}" dt="2024-03-11T12:17:48.142" v="588" actId="1076"/>
        <pc:sldMkLst>
          <pc:docMk/>
          <pc:sldMk cId="2080161632" sldId="319"/>
        </pc:sldMkLst>
        <pc:picChg chg="mod">
          <ac:chgData name="Gabriele Baj" userId="37e9716d1ac12819" providerId="LiveId" clId="{B26B433A-09B7-4B2E-87DA-4283AECD635F}" dt="2024-03-11T12:17:48.142" v="588" actId="1076"/>
          <ac:picMkLst>
            <pc:docMk/>
            <pc:sldMk cId="2080161632" sldId="319"/>
            <ac:picMk id="3" creationId="{622D2E91-86E5-24A4-7995-477E05DCDD05}"/>
          </ac:picMkLst>
        </pc:picChg>
      </pc:sldChg>
      <pc:sldChg chg="add ord">
        <pc:chgData name="Gabriele Baj" userId="37e9716d1ac12819" providerId="LiveId" clId="{B26B433A-09B7-4B2E-87DA-4283AECD635F}" dt="2024-03-11T08:05:15.171" v="138"/>
        <pc:sldMkLst>
          <pc:docMk/>
          <pc:sldMk cId="553394116" sldId="320"/>
        </pc:sldMkLst>
      </pc:sldChg>
      <pc:sldChg chg="modSp add mod ord">
        <pc:chgData name="Gabriele Baj" userId="37e9716d1ac12819" providerId="LiveId" clId="{B26B433A-09B7-4B2E-87DA-4283AECD635F}" dt="2024-03-11T12:19:25.202" v="590" actId="1076"/>
        <pc:sldMkLst>
          <pc:docMk/>
          <pc:sldMk cId="3806851581" sldId="327"/>
        </pc:sldMkLst>
        <pc:spChg chg="mod">
          <ac:chgData name="Gabriele Baj" userId="37e9716d1ac12819" providerId="LiveId" clId="{B26B433A-09B7-4B2E-87DA-4283AECD635F}" dt="2024-03-11T12:19:25.202" v="590" actId="1076"/>
          <ac:spMkLst>
            <pc:docMk/>
            <pc:sldMk cId="3806851581" sldId="327"/>
            <ac:spMk id="4" creationId="{DD6A4F0C-B764-4CE8-A3BC-8FA811BC0192}"/>
          </ac:spMkLst>
        </pc:spChg>
      </pc:sldChg>
      <pc:sldChg chg="add ord">
        <pc:chgData name="Gabriele Baj" userId="37e9716d1ac12819" providerId="LiveId" clId="{B26B433A-09B7-4B2E-87DA-4283AECD635F}" dt="2024-03-11T08:05:27.662" v="142"/>
        <pc:sldMkLst>
          <pc:docMk/>
          <pc:sldMk cId="1602106377" sldId="338"/>
        </pc:sldMkLst>
      </pc:sldChg>
      <pc:sldChg chg="add ord">
        <pc:chgData name="Gabriele Baj" userId="37e9716d1ac12819" providerId="LiveId" clId="{B26B433A-09B7-4B2E-87DA-4283AECD635F}" dt="2024-03-11T08:05:15.171" v="138"/>
        <pc:sldMkLst>
          <pc:docMk/>
          <pc:sldMk cId="62632566" sldId="339"/>
        </pc:sldMkLst>
      </pc:sldChg>
      <pc:sldChg chg="delSp modSp add mod modNotes">
        <pc:chgData name="Gabriele Baj" userId="37e9716d1ac12819" providerId="LiveId" clId="{B26B433A-09B7-4B2E-87DA-4283AECD635F}" dt="2024-03-11T08:16:20.853" v="409" actId="1076"/>
        <pc:sldMkLst>
          <pc:docMk/>
          <pc:sldMk cId="3538055172" sldId="375"/>
        </pc:sldMkLst>
        <pc:spChg chg="del">
          <ac:chgData name="Gabriele Baj" userId="37e9716d1ac12819" providerId="LiveId" clId="{B26B433A-09B7-4B2E-87DA-4283AECD635F}" dt="2024-03-08T10:08:12.140" v="37" actId="478"/>
          <ac:spMkLst>
            <pc:docMk/>
            <pc:sldMk cId="3538055172" sldId="375"/>
            <ac:spMk id="2" creationId="{88095E8C-5150-092D-C90B-D20CBC70BE15}"/>
          </ac:spMkLst>
        </pc:spChg>
        <pc:spChg chg="del">
          <ac:chgData name="Gabriele Baj" userId="37e9716d1ac12819" providerId="LiveId" clId="{B26B433A-09B7-4B2E-87DA-4283AECD635F}" dt="2024-03-08T10:08:14.500" v="38" actId="478"/>
          <ac:spMkLst>
            <pc:docMk/>
            <pc:sldMk cId="3538055172" sldId="375"/>
            <ac:spMk id="3" creationId="{97902B55-D65E-C460-CEFA-DCCD70E7F408}"/>
          </ac:spMkLst>
        </pc:spChg>
        <pc:spChg chg="mod">
          <ac:chgData name="Gabriele Baj" userId="37e9716d1ac12819" providerId="LiveId" clId="{B26B433A-09B7-4B2E-87DA-4283AECD635F}" dt="2024-03-11T08:16:20.853" v="409" actId="1076"/>
          <ac:spMkLst>
            <pc:docMk/>
            <pc:sldMk cId="3538055172" sldId="375"/>
            <ac:spMk id="5" creationId="{1898C41F-1B51-3113-A03E-73AAE504632C}"/>
          </ac:spMkLst>
        </pc:spChg>
        <pc:spChg chg="mod">
          <ac:chgData name="Gabriele Baj" userId="37e9716d1ac12819" providerId="LiveId" clId="{B26B433A-09B7-4B2E-87DA-4283AECD635F}" dt="2024-03-11T08:16:18.644" v="408" actId="1076"/>
          <ac:spMkLst>
            <pc:docMk/>
            <pc:sldMk cId="3538055172" sldId="375"/>
            <ac:spMk id="11" creationId="{D5F60572-7E98-7949-04C4-46C30C557EE1}"/>
          </ac:spMkLst>
        </pc:spChg>
        <pc:picChg chg="mod">
          <ac:chgData name="Gabriele Baj" userId="37e9716d1ac12819" providerId="LiveId" clId="{B26B433A-09B7-4B2E-87DA-4283AECD635F}" dt="2024-03-11T08:16:16.092" v="407" actId="1076"/>
          <ac:picMkLst>
            <pc:docMk/>
            <pc:sldMk cId="3538055172" sldId="375"/>
            <ac:picMk id="9" creationId="{D0D8B1ED-8DBC-4E27-014C-3502E69E18FD}"/>
          </ac:picMkLst>
        </pc:picChg>
      </pc:sldChg>
      <pc:sldChg chg="delSp modSp add mod">
        <pc:chgData name="Gabriele Baj" userId="37e9716d1ac12819" providerId="LiveId" clId="{B26B433A-09B7-4B2E-87DA-4283AECD635F}" dt="2024-03-11T08:20:08.535" v="438" actId="1076"/>
        <pc:sldMkLst>
          <pc:docMk/>
          <pc:sldMk cId="2959595594" sldId="376"/>
        </pc:sldMkLst>
        <pc:spChg chg="del">
          <ac:chgData name="Gabriele Baj" userId="37e9716d1ac12819" providerId="LiveId" clId="{B26B433A-09B7-4B2E-87DA-4283AECD635F}" dt="2024-03-08T10:08:41.301" v="52" actId="478"/>
          <ac:spMkLst>
            <pc:docMk/>
            <pc:sldMk cId="2959595594" sldId="376"/>
            <ac:spMk id="5" creationId="{B8CAEA38-B4E0-C8B2-7A0F-87804D6B039D}"/>
          </ac:spMkLst>
        </pc:spChg>
        <pc:picChg chg="mod">
          <ac:chgData name="Gabriele Baj" userId="37e9716d1ac12819" providerId="LiveId" clId="{B26B433A-09B7-4B2E-87DA-4283AECD635F}" dt="2024-03-11T08:20:08.535" v="438" actId="1076"/>
          <ac:picMkLst>
            <pc:docMk/>
            <pc:sldMk cId="2959595594" sldId="376"/>
            <ac:picMk id="4" creationId="{17A45700-F544-AD96-D90F-58CD8F5F5059}"/>
          </ac:picMkLst>
        </pc:picChg>
      </pc:sldChg>
      <pc:sldChg chg="new del">
        <pc:chgData name="Gabriele Baj" userId="37e9716d1ac12819" providerId="LiveId" clId="{B26B433A-09B7-4B2E-87DA-4283AECD635F}" dt="2024-03-11T08:15:54.739" v="402" actId="47"/>
        <pc:sldMkLst>
          <pc:docMk/>
          <pc:sldMk cId="2386047971" sldId="377"/>
        </pc:sldMkLst>
      </pc:sldChg>
      <pc:sldChg chg="new del">
        <pc:chgData name="Gabriele Baj" userId="37e9716d1ac12819" providerId="LiveId" clId="{B26B433A-09B7-4B2E-87DA-4283AECD635F}" dt="2024-03-11T08:15:55.608" v="403" actId="47"/>
        <pc:sldMkLst>
          <pc:docMk/>
          <pc:sldMk cId="2684674850" sldId="378"/>
        </pc:sldMkLst>
      </pc:sldChg>
      <pc:sldChg chg="new del">
        <pc:chgData name="Gabriele Baj" userId="37e9716d1ac12819" providerId="LiveId" clId="{B26B433A-09B7-4B2E-87DA-4283AECD635F}" dt="2024-03-11T08:15:56.657" v="404" actId="47"/>
        <pc:sldMkLst>
          <pc:docMk/>
          <pc:sldMk cId="1098825950" sldId="379"/>
        </pc:sldMkLst>
      </pc:sldChg>
      <pc:sldChg chg="add ord">
        <pc:chgData name="Gabriele Baj" userId="37e9716d1ac12819" providerId="LiveId" clId="{B26B433A-09B7-4B2E-87DA-4283AECD635F}" dt="2024-03-11T08:36:18.720" v="575"/>
        <pc:sldMkLst>
          <pc:docMk/>
          <pc:sldMk cId="515011182" sldId="380"/>
        </pc:sldMkLst>
      </pc:sldChg>
      <pc:sldChg chg="add ord">
        <pc:chgData name="Gabriele Baj" userId="37e9716d1ac12819" providerId="LiveId" clId="{B26B433A-09B7-4B2E-87DA-4283AECD635F}" dt="2024-03-11T08:05:15.171" v="138"/>
        <pc:sldMkLst>
          <pc:docMk/>
          <pc:sldMk cId="2838060660" sldId="381"/>
        </pc:sldMkLst>
      </pc:sldChg>
      <pc:sldChg chg="add ord">
        <pc:chgData name="Gabriele Baj" userId="37e9716d1ac12819" providerId="LiveId" clId="{B26B433A-09B7-4B2E-87DA-4283AECD635F}" dt="2024-03-11T08:05:15.171" v="138"/>
        <pc:sldMkLst>
          <pc:docMk/>
          <pc:sldMk cId="4140623091" sldId="382"/>
        </pc:sldMkLst>
      </pc:sldChg>
      <pc:sldChg chg="add">
        <pc:chgData name="Gabriele Baj" userId="37e9716d1ac12819" providerId="LiveId" clId="{B26B433A-09B7-4B2E-87DA-4283AECD635F}" dt="2024-03-11T08:06:29.522" v="147"/>
        <pc:sldMkLst>
          <pc:docMk/>
          <pc:sldMk cId="315972087" sldId="383"/>
        </pc:sldMkLst>
      </pc:sldChg>
      <pc:sldChg chg="add del">
        <pc:chgData name="Gabriele Baj" userId="37e9716d1ac12819" providerId="LiveId" clId="{B26B433A-09B7-4B2E-87DA-4283AECD635F}" dt="2024-03-11T08:06:55.790" v="151"/>
        <pc:sldMkLst>
          <pc:docMk/>
          <pc:sldMk cId="875698000" sldId="384"/>
        </pc:sldMkLst>
      </pc:sldChg>
      <pc:sldChg chg="modSp add mod">
        <pc:chgData name="Gabriele Baj" userId="37e9716d1ac12819" providerId="LiveId" clId="{B26B433A-09B7-4B2E-87DA-4283AECD635F}" dt="2024-03-11T08:07:30.475" v="200" actId="20577"/>
        <pc:sldMkLst>
          <pc:docMk/>
          <pc:sldMk cId="1276693098" sldId="384"/>
        </pc:sldMkLst>
        <pc:spChg chg="mod">
          <ac:chgData name="Gabriele Baj" userId="37e9716d1ac12819" providerId="LiveId" clId="{B26B433A-09B7-4B2E-87DA-4283AECD635F}" dt="2024-03-11T08:07:30.475" v="200" actId="20577"/>
          <ac:spMkLst>
            <pc:docMk/>
            <pc:sldMk cId="1276693098" sldId="384"/>
            <ac:spMk id="2" creationId="{4F79C632-7A02-33A3-8198-AD23D9F2006A}"/>
          </ac:spMkLst>
        </pc:spChg>
      </pc:sldChg>
      <pc:sldChg chg="modSp add del mod">
        <pc:chgData name="Gabriele Baj" userId="37e9716d1ac12819" providerId="LiveId" clId="{B26B433A-09B7-4B2E-87DA-4283AECD635F}" dt="2024-03-11T08:28:43.249" v="542" actId="47"/>
        <pc:sldMkLst>
          <pc:docMk/>
          <pc:sldMk cId="345362135" sldId="385"/>
        </pc:sldMkLst>
        <pc:spChg chg="mod">
          <ac:chgData name="Gabriele Baj" userId="37e9716d1ac12819" providerId="LiveId" clId="{B26B433A-09B7-4B2E-87DA-4283AECD635F}" dt="2024-03-11T08:27:38.396" v="541" actId="20577"/>
          <ac:spMkLst>
            <pc:docMk/>
            <pc:sldMk cId="345362135" sldId="385"/>
            <ac:spMk id="2" creationId="{4F79C632-7A02-33A3-8198-AD23D9F2006A}"/>
          </ac:spMkLst>
        </pc:spChg>
      </pc:sldChg>
      <pc:sldChg chg="addSp modSp new del mod">
        <pc:chgData name="Gabriele Baj" userId="37e9716d1ac12819" providerId="LiveId" clId="{B26B433A-09B7-4B2E-87DA-4283AECD635F}" dt="2024-03-11T08:36:14.991" v="573" actId="47"/>
        <pc:sldMkLst>
          <pc:docMk/>
          <pc:sldMk cId="3705048795" sldId="385"/>
        </pc:sldMkLst>
        <pc:spChg chg="add mod">
          <ac:chgData name="Gabriele Baj" userId="37e9716d1ac12819" providerId="LiveId" clId="{B26B433A-09B7-4B2E-87DA-4283AECD635F}" dt="2024-03-11T08:35:53.436" v="567" actId="21"/>
          <ac:spMkLst>
            <pc:docMk/>
            <pc:sldMk cId="3705048795" sldId="385"/>
            <ac:spMk id="3" creationId="{532723F8-FBF5-1E4A-9FD8-2CA5DD3DD2B5}"/>
          </ac:spMkLst>
        </pc:spChg>
      </pc:sldChg>
      <pc:sldChg chg="add del">
        <pc:chgData name="Gabriele Baj" userId="37e9716d1ac12819" providerId="LiveId" clId="{B26B433A-09B7-4B2E-87DA-4283AECD635F}" dt="2024-03-11T08:35:26.998" v="558"/>
        <pc:sldMkLst>
          <pc:docMk/>
          <pc:sldMk cId="2067157232" sldId="386"/>
        </pc:sldMkLst>
      </pc:sldChg>
      <pc:sldChg chg="add del">
        <pc:chgData name="Gabriele Baj" userId="37e9716d1ac12819" providerId="LiveId" clId="{B26B433A-09B7-4B2E-87DA-4283AECD635F}" dt="2024-03-11T08:35:26.998" v="558"/>
        <pc:sldMkLst>
          <pc:docMk/>
          <pc:sldMk cId="2840305907" sldId="387"/>
        </pc:sldMkLst>
      </pc:sldChg>
      <pc:sldMasterChg chg="setBg modSldLayout">
        <pc:chgData name="Gabriele Baj" userId="37e9716d1ac12819" providerId="LiveId" clId="{B26B433A-09B7-4B2E-87DA-4283AECD635F}" dt="2024-03-08T10:06:46.056" v="30"/>
        <pc:sldMasterMkLst>
          <pc:docMk/>
          <pc:sldMasterMk cId="3180326532" sldId="2147483648"/>
        </pc:sldMasterMkLst>
        <pc:sldLayoutChg chg="setBg">
          <pc:chgData name="Gabriele Baj" userId="37e9716d1ac12819" providerId="LiveId" clId="{B26B433A-09B7-4B2E-87DA-4283AECD635F}" dt="2024-03-08T10:06:46.056" v="30"/>
          <pc:sldLayoutMkLst>
            <pc:docMk/>
            <pc:sldMasterMk cId="3180326532" sldId="2147483648"/>
            <pc:sldLayoutMk cId="1816895175" sldId="2147483649"/>
          </pc:sldLayoutMkLst>
        </pc:sldLayoutChg>
        <pc:sldLayoutChg chg="setBg">
          <pc:chgData name="Gabriele Baj" userId="37e9716d1ac12819" providerId="LiveId" clId="{B26B433A-09B7-4B2E-87DA-4283AECD635F}" dt="2024-03-08T10:06:46.056" v="30"/>
          <pc:sldLayoutMkLst>
            <pc:docMk/>
            <pc:sldMasterMk cId="3180326532" sldId="2147483648"/>
            <pc:sldLayoutMk cId="2857231325" sldId="2147483650"/>
          </pc:sldLayoutMkLst>
        </pc:sldLayoutChg>
        <pc:sldLayoutChg chg="setBg">
          <pc:chgData name="Gabriele Baj" userId="37e9716d1ac12819" providerId="LiveId" clId="{B26B433A-09B7-4B2E-87DA-4283AECD635F}" dt="2024-03-08T10:06:46.056" v="30"/>
          <pc:sldLayoutMkLst>
            <pc:docMk/>
            <pc:sldMasterMk cId="3180326532" sldId="2147483648"/>
            <pc:sldLayoutMk cId="1977240428" sldId="2147483651"/>
          </pc:sldLayoutMkLst>
        </pc:sldLayoutChg>
        <pc:sldLayoutChg chg="setBg">
          <pc:chgData name="Gabriele Baj" userId="37e9716d1ac12819" providerId="LiveId" clId="{B26B433A-09B7-4B2E-87DA-4283AECD635F}" dt="2024-03-08T10:06:46.056" v="30"/>
          <pc:sldLayoutMkLst>
            <pc:docMk/>
            <pc:sldMasterMk cId="3180326532" sldId="2147483648"/>
            <pc:sldLayoutMk cId="673552164" sldId="2147483652"/>
          </pc:sldLayoutMkLst>
        </pc:sldLayoutChg>
        <pc:sldLayoutChg chg="setBg">
          <pc:chgData name="Gabriele Baj" userId="37e9716d1ac12819" providerId="LiveId" clId="{B26B433A-09B7-4B2E-87DA-4283AECD635F}" dt="2024-03-08T10:06:46.056" v="30"/>
          <pc:sldLayoutMkLst>
            <pc:docMk/>
            <pc:sldMasterMk cId="3180326532" sldId="2147483648"/>
            <pc:sldLayoutMk cId="2080595382" sldId="2147483653"/>
          </pc:sldLayoutMkLst>
        </pc:sldLayoutChg>
        <pc:sldLayoutChg chg="setBg">
          <pc:chgData name="Gabriele Baj" userId="37e9716d1ac12819" providerId="LiveId" clId="{B26B433A-09B7-4B2E-87DA-4283AECD635F}" dt="2024-03-08T10:06:46.056" v="30"/>
          <pc:sldLayoutMkLst>
            <pc:docMk/>
            <pc:sldMasterMk cId="3180326532" sldId="2147483648"/>
            <pc:sldLayoutMk cId="806877970" sldId="2147483654"/>
          </pc:sldLayoutMkLst>
        </pc:sldLayoutChg>
        <pc:sldLayoutChg chg="setBg">
          <pc:chgData name="Gabriele Baj" userId="37e9716d1ac12819" providerId="LiveId" clId="{B26B433A-09B7-4B2E-87DA-4283AECD635F}" dt="2024-03-08T10:06:46.056" v="30"/>
          <pc:sldLayoutMkLst>
            <pc:docMk/>
            <pc:sldMasterMk cId="3180326532" sldId="2147483648"/>
            <pc:sldLayoutMk cId="82004398" sldId="2147483655"/>
          </pc:sldLayoutMkLst>
        </pc:sldLayoutChg>
        <pc:sldLayoutChg chg="setBg">
          <pc:chgData name="Gabriele Baj" userId="37e9716d1ac12819" providerId="LiveId" clId="{B26B433A-09B7-4B2E-87DA-4283AECD635F}" dt="2024-03-08T10:06:46.056" v="30"/>
          <pc:sldLayoutMkLst>
            <pc:docMk/>
            <pc:sldMasterMk cId="3180326532" sldId="2147483648"/>
            <pc:sldLayoutMk cId="771948329" sldId="2147483656"/>
          </pc:sldLayoutMkLst>
        </pc:sldLayoutChg>
        <pc:sldLayoutChg chg="setBg">
          <pc:chgData name="Gabriele Baj" userId="37e9716d1ac12819" providerId="LiveId" clId="{B26B433A-09B7-4B2E-87DA-4283AECD635F}" dt="2024-03-08T10:06:46.056" v="30"/>
          <pc:sldLayoutMkLst>
            <pc:docMk/>
            <pc:sldMasterMk cId="3180326532" sldId="2147483648"/>
            <pc:sldLayoutMk cId="4176455230" sldId="2147483657"/>
          </pc:sldLayoutMkLst>
        </pc:sldLayoutChg>
        <pc:sldLayoutChg chg="setBg">
          <pc:chgData name="Gabriele Baj" userId="37e9716d1ac12819" providerId="LiveId" clId="{B26B433A-09B7-4B2E-87DA-4283AECD635F}" dt="2024-03-08T10:06:46.056" v="30"/>
          <pc:sldLayoutMkLst>
            <pc:docMk/>
            <pc:sldMasterMk cId="3180326532" sldId="2147483648"/>
            <pc:sldLayoutMk cId="3495497044" sldId="2147483658"/>
          </pc:sldLayoutMkLst>
        </pc:sldLayoutChg>
        <pc:sldLayoutChg chg="setBg">
          <pc:chgData name="Gabriele Baj" userId="37e9716d1ac12819" providerId="LiveId" clId="{B26B433A-09B7-4B2E-87DA-4283AECD635F}" dt="2024-03-08T10:06:46.056" v="30"/>
          <pc:sldLayoutMkLst>
            <pc:docMk/>
            <pc:sldMasterMk cId="3180326532" sldId="2147483648"/>
            <pc:sldLayoutMk cId="1253540808"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DE981E-9A91-43C3-9E06-EE767B7148DD}" type="datetimeFigureOut">
              <a:rPr lang="en-GB" smtClean="0"/>
              <a:t>11/03/2024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7391F-DC3D-41B7-8824-3399D7F04AC0}" type="slidenum">
              <a:rPr lang="en-GB" smtClean="0"/>
              <a:t>‹#›</a:t>
            </a:fld>
            <a:endParaRPr lang="en-GB"/>
          </a:p>
        </p:txBody>
      </p:sp>
    </p:spTree>
    <p:extLst>
      <p:ext uri="{BB962C8B-B14F-4D97-AF65-F5344CB8AC3E}">
        <p14:creationId xmlns:p14="http://schemas.microsoft.com/office/powerpoint/2010/main" val="160988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en-US" sz="1800" dirty="0">
                <a:solidFill>
                  <a:srgbClr val="000000"/>
                </a:solidFill>
                <a:latin typeface="Arial" panose="020B0604020202020204" pitchFamily="34" charset="0"/>
              </a:rPr>
              <a:t>FIGURE 1 | Mineralization patterns of vertebrate mineralized tissues. 3D rendered images of micro-CT scan of vertebrae from little skate (</a:t>
            </a:r>
            <a:r>
              <a:rPr lang="en-US" sz="1800" dirty="0" err="1">
                <a:solidFill>
                  <a:srgbClr val="000000"/>
                </a:solidFill>
                <a:latin typeface="Arial" panose="020B0604020202020204" pitchFamily="34" charset="0"/>
              </a:rPr>
              <a:t>Leucoraja</a:t>
            </a:r>
            <a:r>
              <a:rPr lang="en-US" sz="1800" dirty="0">
                <a:solidFill>
                  <a:srgbClr val="000000"/>
                </a:solidFill>
                <a:latin typeface="Arial" panose="020B0604020202020204" pitchFamily="34" charset="0"/>
              </a:rPr>
              <a:t> </a:t>
            </a:r>
            <a:r>
              <a:rPr lang="it-IT" sz="1800" dirty="0" err="1">
                <a:solidFill>
                  <a:srgbClr val="000000"/>
                </a:solidFill>
                <a:latin typeface="Arial" panose="020B0604020202020204" pitchFamily="34" charset="0"/>
              </a:rPr>
              <a:t>erinacea</a:t>
            </a:r>
            <a:r>
              <a:rPr lang="it-IT" sz="1800" dirty="0">
                <a:solidFill>
                  <a:srgbClr val="000000"/>
                </a:solidFill>
                <a:latin typeface="Arial" panose="020B0604020202020204" pitchFamily="34" charset="0"/>
              </a:rPr>
              <a:t>) (D) </a:t>
            </a:r>
            <a:r>
              <a:rPr lang="it-IT" sz="1800" dirty="0" err="1">
                <a:solidFill>
                  <a:srgbClr val="000000"/>
                </a:solidFill>
                <a:latin typeface="Arial" panose="020B0604020202020204" pitchFamily="34" charset="0"/>
              </a:rPr>
              <a:t>showing</a:t>
            </a:r>
            <a:r>
              <a:rPr lang="it-IT" sz="1800" dirty="0">
                <a:solidFill>
                  <a:srgbClr val="000000"/>
                </a:solidFill>
                <a:latin typeface="Arial" panose="020B0604020202020204" pitchFamily="34" charset="0"/>
              </a:rPr>
              <a:t> </a:t>
            </a:r>
            <a:r>
              <a:rPr lang="it-IT" sz="1800" dirty="0" err="1">
                <a:solidFill>
                  <a:srgbClr val="000000"/>
                </a:solidFill>
                <a:latin typeface="Arial" panose="020B0604020202020204" pitchFamily="34" charset="0"/>
              </a:rPr>
              <a:t>polygonal</a:t>
            </a:r>
            <a:r>
              <a:rPr lang="it-IT" sz="1800" dirty="0">
                <a:solidFill>
                  <a:srgbClr val="000000"/>
                </a:solidFill>
                <a:latin typeface="Arial" panose="020B0604020202020204" pitchFamily="34" charset="0"/>
              </a:rPr>
              <a:t> </a:t>
            </a:r>
            <a:r>
              <a:rPr lang="it-IT" sz="1800" dirty="0" err="1">
                <a:solidFill>
                  <a:srgbClr val="000000"/>
                </a:solidFill>
                <a:latin typeface="Arial" panose="020B0604020202020204" pitchFamily="34" charset="0"/>
              </a:rPr>
              <a:t>tesseral</a:t>
            </a:r>
            <a:r>
              <a:rPr lang="it-IT" sz="1800" dirty="0">
                <a:solidFill>
                  <a:srgbClr val="000000"/>
                </a:solidFill>
                <a:latin typeface="Arial" panose="020B0604020202020204" pitchFamily="34" charset="0"/>
              </a:rPr>
              <a:t> (E), </a:t>
            </a:r>
            <a:r>
              <a:rPr lang="it-IT" sz="1800" dirty="0" err="1">
                <a:solidFill>
                  <a:srgbClr val="000000"/>
                </a:solidFill>
                <a:latin typeface="Arial" panose="020B0604020202020204" pitchFamily="34" charset="0"/>
              </a:rPr>
              <a:t>trabecular</a:t>
            </a:r>
            <a:r>
              <a:rPr lang="it-IT" sz="1800" dirty="0">
                <a:solidFill>
                  <a:srgbClr val="000000"/>
                </a:solidFill>
                <a:latin typeface="Arial" panose="020B0604020202020204" pitchFamily="34" charset="0"/>
              </a:rPr>
              <a:t> </a:t>
            </a:r>
            <a:r>
              <a:rPr lang="it-IT" sz="1800" dirty="0" err="1">
                <a:solidFill>
                  <a:srgbClr val="000000"/>
                </a:solidFill>
                <a:latin typeface="Arial" panose="020B0604020202020204" pitchFamily="34" charset="0"/>
              </a:rPr>
              <a:t>tesseral</a:t>
            </a:r>
            <a:r>
              <a:rPr lang="it-IT" sz="1800" dirty="0">
                <a:solidFill>
                  <a:srgbClr val="000000"/>
                </a:solidFill>
                <a:latin typeface="Arial" panose="020B0604020202020204" pitchFamily="34" charset="0"/>
              </a:rPr>
              <a:t> (F) </a:t>
            </a:r>
            <a:r>
              <a:rPr lang="it-IT" sz="1800" dirty="0" err="1">
                <a:solidFill>
                  <a:srgbClr val="000000"/>
                </a:solidFill>
                <a:latin typeface="Arial" panose="020B0604020202020204" pitchFamily="34" charset="0"/>
              </a:rPr>
              <a:t>mineralization</a:t>
            </a:r>
            <a:r>
              <a:rPr lang="it-IT" sz="1800" dirty="0">
                <a:solidFill>
                  <a:srgbClr val="000000"/>
                </a:solidFill>
                <a:latin typeface="Arial" panose="020B0604020202020204" pitchFamily="34" charset="0"/>
              </a:rPr>
              <a:t> patterns.</a:t>
            </a:r>
          </a:p>
          <a:p>
            <a:r>
              <a:rPr lang="it-IT" sz="1800" dirty="0" err="1">
                <a:solidFill>
                  <a:srgbClr val="000000"/>
                </a:solidFill>
                <a:latin typeface="Arial" panose="020B0604020202020204" pitchFamily="34" charset="0"/>
              </a:rPr>
              <a:t>Abbreviations</a:t>
            </a:r>
            <a:r>
              <a:rPr lang="it-IT" sz="1800" dirty="0">
                <a:solidFill>
                  <a:srgbClr val="000000"/>
                </a:solidFill>
                <a:latin typeface="Arial" panose="020B0604020202020204" pitchFamily="34" charset="0"/>
              </a:rPr>
              <a:t>: TS  </a:t>
            </a:r>
            <a:r>
              <a:rPr lang="it-IT" sz="1800" dirty="0" err="1">
                <a:solidFill>
                  <a:srgbClr val="000000"/>
                </a:solidFill>
                <a:latin typeface="Arial" panose="020B0604020202020204" pitchFamily="34" charset="0"/>
              </a:rPr>
              <a:t>trabecular</a:t>
            </a:r>
            <a:r>
              <a:rPr lang="it-IT" sz="1800" dirty="0">
                <a:solidFill>
                  <a:srgbClr val="000000"/>
                </a:solidFill>
                <a:latin typeface="Arial" panose="020B0604020202020204" pitchFamily="34" charset="0"/>
              </a:rPr>
              <a:t> </a:t>
            </a:r>
            <a:r>
              <a:rPr lang="it-IT" sz="1800" dirty="0" err="1">
                <a:solidFill>
                  <a:srgbClr val="000000"/>
                </a:solidFill>
                <a:latin typeface="Arial" panose="020B0604020202020204" pitchFamily="34" charset="0"/>
              </a:rPr>
              <a:t>struts</a:t>
            </a:r>
            <a:r>
              <a:rPr lang="it-IT" sz="1800" dirty="0">
                <a:solidFill>
                  <a:srgbClr val="000000"/>
                </a:solidFill>
                <a:latin typeface="Arial" panose="020B0604020202020204" pitchFamily="34" charset="0"/>
              </a:rPr>
              <a:t>; </a:t>
            </a:r>
            <a:r>
              <a:rPr lang="it-IT" sz="1800" dirty="0" err="1">
                <a:solidFill>
                  <a:srgbClr val="000000"/>
                </a:solidFill>
                <a:latin typeface="Arial" panose="020B0604020202020204" pitchFamily="34" charset="0"/>
              </a:rPr>
              <a:t>UMRs</a:t>
            </a:r>
            <a:r>
              <a:rPr lang="it-IT" sz="1800" dirty="0">
                <a:solidFill>
                  <a:srgbClr val="000000"/>
                </a:solidFill>
                <a:latin typeface="Arial" panose="020B0604020202020204" pitchFamily="34" charset="0"/>
              </a:rPr>
              <a:t>  </a:t>
            </a:r>
            <a:r>
              <a:rPr lang="it-IT" sz="1800" dirty="0" err="1">
                <a:solidFill>
                  <a:srgbClr val="000000"/>
                </a:solidFill>
                <a:latin typeface="Arial" panose="020B0604020202020204" pitchFamily="34" charset="0"/>
              </a:rPr>
              <a:t>unmineralized</a:t>
            </a:r>
            <a:r>
              <a:rPr lang="it-IT" sz="1800" dirty="0">
                <a:solidFill>
                  <a:srgbClr val="000000"/>
                </a:solidFill>
                <a:latin typeface="Arial" panose="020B0604020202020204" pitchFamily="34" charset="0"/>
              </a:rPr>
              <a:t> </a:t>
            </a:r>
            <a:r>
              <a:rPr lang="it-IT" sz="1800" dirty="0" err="1">
                <a:solidFill>
                  <a:srgbClr val="000000"/>
                </a:solidFill>
                <a:latin typeface="Arial" panose="020B0604020202020204" pitchFamily="34" charset="0"/>
              </a:rPr>
              <a:t>regions</a:t>
            </a:r>
            <a:r>
              <a:rPr lang="it-IT" sz="1800" dirty="0">
                <a:solidFill>
                  <a:srgbClr val="000000"/>
                </a:solidFill>
                <a:latin typeface="Arial" panose="020B0604020202020204" pitchFamily="34" charset="0"/>
              </a:rPr>
              <a:t>; NS  </a:t>
            </a:r>
            <a:r>
              <a:rPr lang="it-IT" sz="1800" dirty="0" err="1">
                <a:solidFill>
                  <a:srgbClr val="000000"/>
                </a:solidFill>
                <a:latin typeface="Arial" panose="020B0604020202020204" pitchFamily="34" charset="0"/>
              </a:rPr>
              <a:t>neural</a:t>
            </a:r>
            <a:r>
              <a:rPr lang="it-IT" sz="1800" dirty="0">
                <a:solidFill>
                  <a:srgbClr val="000000"/>
                </a:solidFill>
                <a:latin typeface="Arial" panose="020B0604020202020204" pitchFamily="34" charset="0"/>
              </a:rPr>
              <a:t> spine; NA  </a:t>
            </a:r>
            <a:r>
              <a:rPr lang="it-IT" sz="1800" dirty="0" err="1">
                <a:solidFill>
                  <a:srgbClr val="000000"/>
                </a:solidFill>
                <a:latin typeface="Arial" panose="020B0604020202020204" pitchFamily="34" charset="0"/>
              </a:rPr>
              <a:t>neural</a:t>
            </a:r>
            <a:r>
              <a:rPr lang="it-IT" sz="1800" dirty="0">
                <a:solidFill>
                  <a:srgbClr val="000000"/>
                </a:solidFill>
                <a:latin typeface="Arial" panose="020B0604020202020204" pitchFamily="34" charset="0"/>
              </a:rPr>
              <a:t> </a:t>
            </a:r>
            <a:r>
              <a:rPr lang="it-IT" sz="1800" dirty="0" err="1">
                <a:solidFill>
                  <a:srgbClr val="000000"/>
                </a:solidFill>
                <a:latin typeface="Arial" panose="020B0604020202020204" pitchFamily="34" charset="0"/>
              </a:rPr>
              <a:t>arch</a:t>
            </a:r>
            <a:r>
              <a:rPr lang="it-IT" sz="1800" dirty="0">
                <a:solidFill>
                  <a:srgbClr val="000000"/>
                </a:solidFill>
                <a:latin typeface="Arial" panose="020B0604020202020204" pitchFamily="34" charset="0"/>
              </a:rPr>
              <a:t>; TP  </a:t>
            </a:r>
            <a:r>
              <a:rPr lang="it-IT" sz="1800" dirty="0" err="1">
                <a:solidFill>
                  <a:srgbClr val="000000"/>
                </a:solidFill>
                <a:latin typeface="Arial" panose="020B0604020202020204" pitchFamily="34" charset="0"/>
              </a:rPr>
              <a:t>transverse</a:t>
            </a:r>
            <a:r>
              <a:rPr lang="it-IT" sz="1800" dirty="0">
                <a:solidFill>
                  <a:srgbClr val="000000"/>
                </a:solidFill>
                <a:latin typeface="Arial" panose="020B0604020202020204" pitchFamily="34" charset="0"/>
              </a:rPr>
              <a:t> </a:t>
            </a:r>
            <a:r>
              <a:rPr lang="it-IT" sz="1800" dirty="0" err="1">
                <a:solidFill>
                  <a:srgbClr val="000000"/>
                </a:solidFill>
                <a:latin typeface="Arial" panose="020B0604020202020204" pitchFamily="34" charset="0"/>
              </a:rPr>
              <a:t>process</a:t>
            </a:r>
            <a:r>
              <a:rPr lang="it-IT" sz="1800" dirty="0">
                <a:solidFill>
                  <a:srgbClr val="000000"/>
                </a:solidFill>
                <a:latin typeface="Arial" panose="020B0604020202020204" pitchFamily="34" charset="0"/>
              </a:rPr>
              <a:t>; VB  </a:t>
            </a:r>
            <a:r>
              <a:rPr lang="it-IT" sz="1800" dirty="0" err="1">
                <a:solidFill>
                  <a:srgbClr val="000000"/>
                </a:solidFill>
                <a:latin typeface="Arial" panose="020B0604020202020204" pitchFamily="34" charset="0"/>
              </a:rPr>
              <a:t>vertebral</a:t>
            </a:r>
            <a:r>
              <a:rPr lang="it-IT" sz="1800" dirty="0">
                <a:solidFill>
                  <a:srgbClr val="000000"/>
                </a:solidFill>
                <a:latin typeface="Arial" panose="020B0604020202020204" pitchFamily="34" charset="0"/>
              </a:rPr>
              <a:t> body; A  </a:t>
            </a:r>
            <a:r>
              <a:rPr lang="it-IT" sz="1800" dirty="0" err="1">
                <a:solidFill>
                  <a:srgbClr val="000000"/>
                </a:solidFill>
                <a:latin typeface="Arial" panose="020B0604020202020204" pitchFamily="34" charset="0"/>
              </a:rPr>
              <a:t>anterior</a:t>
            </a:r>
            <a:r>
              <a:rPr lang="it-IT"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rPr>
              <a:t>P  posterior; R  </a:t>
            </a:r>
            <a:r>
              <a:rPr lang="en-US" sz="1800" dirty="0" err="1">
                <a:solidFill>
                  <a:srgbClr val="000000"/>
                </a:solidFill>
                <a:latin typeface="Arial" panose="020B0604020202020204" pitchFamily="34" charset="0"/>
              </a:rPr>
              <a:t>ri</a:t>
            </a:r>
            <a:endParaRPr lang="en-US" sz="1800" dirty="0">
              <a:solidFill>
                <a:srgbClr val="000000"/>
              </a:solidFill>
              <a:latin typeface="Arial" panose="020B0604020202020204" pitchFamily="34" charset="0"/>
            </a:endParaRPr>
          </a:p>
          <a:p>
            <a:r>
              <a:rPr lang="en-US" sz="1800" dirty="0" err="1">
                <a:solidFill>
                  <a:srgbClr val="000000"/>
                </a:solidFill>
                <a:latin typeface="Arial" panose="020B0604020202020204" pitchFamily="34" charset="0"/>
              </a:rPr>
              <a:t>ght</a:t>
            </a:r>
            <a:r>
              <a:rPr lang="en-US" sz="1800" dirty="0">
                <a:solidFill>
                  <a:srgbClr val="000000"/>
                </a:solidFill>
                <a:latin typeface="Arial" panose="020B0604020202020204" pitchFamily="34" charset="0"/>
              </a:rPr>
              <a:t>; L  left.</a:t>
            </a:r>
          </a:p>
          <a:p>
            <a:endParaRPr lang="en-US" sz="1800" dirty="0">
              <a:solidFill>
                <a:srgbClr val="000000"/>
              </a:solidFill>
              <a:latin typeface="Arial" panose="020B0604020202020204" pitchFamily="34" charset="0"/>
            </a:endParaRPr>
          </a:p>
          <a:p>
            <a:r>
              <a:rPr lang="en-US" sz="1800" dirty="0">
                <a:solidFill>
                  <a:srgbClr val="000000"/>
                </a:solidFill>
                <a:latin typeface="Arial" panose="020B0604020202020204" pitchFamily="34" charset="0"/>
              </a:rPr>
              <a:t>FIGURE 2 | Tesseral development might reﬂect the evolution of tesseral mineralization patterns. Current limited data suggest that during tesseral development, the body zone of mineralized cartilage (MC) develops ﬁrst, and the cap zone develops later atop the body zone. The fossil record can test whether this developmental sequence reﬂects the evolutionary history of tesseral mineralization patterns. Irregular patterns of mineralized cartilage in some acanthodians suggest that ill-deﬁned mineralization patterns preceded well-deﬁned trabecular and polygonal tesseral mineralization patterns in modern chondrichthyans. The emergence of the polygonal tesseral pattern after the trabecular tesseral pattern both in development and evolution needs </a:t>
            </a:r>
            <a:r>
              <a:rPr lang="it-IT" sz="1800" dirty="0">
                <a:solidFill>
                  <a:srgbClr val="000000"/>
                </a:solidFill>
                <a:latin typeface="Arial" panose="020B0604020202020204" pitchFamily="34" charset="0"/>
              </a:rPr>
              <a:t>to be </a:t>
            </a:r>
            <a:r>
              <a:rPr lang="it-IT" sz="1800" dirty="0" err="1">
                <a:solidFill>
                  <a:srgbClr val="000000"/>
                </a:solidFill>
                <a:latin typeface="Arial" panose="020B0604020202020204" pitchFamily="34" charset="0"/>
              </a:rPr>
              <a:t>ascertained</a:t>
            </a:r>
            <a:r>
              <a:rPr lang="it-IT" sz="1800" dirty="0">
                <a:solidFill>
                  <a:srgbClr val="000000"/>
                </a:solidFill>
                <a:latin typeface="Arial" panose="020B0604020202020204" pitchFamily="34" charset="0"/>
              </a:rPr>
              <a:t>.</a:t>
            </a:r>
            <a:endParaRPr lang="it-IT" dirty="0"/>
          </a:p>
        </p:txBody>
      </p:sp>
      <p:sp>
        <p:nvSpPr>
          <p:cNvPr id="4" name="Segnaposto numero diapositiva 3"/>
          <p:cNvSpPr>
            <a:spLocks noGrp="1"/>
          </p:cNvSpPr>
          <p:nvPr>
            <p:ph type="sldNum" sz="quarter" idx="5"/>
          </p:nvPr>
        </p:nvSpPr>
        <p:spPr/>
        <p:txBody>
          <a:bodyPr/>
          <a:lstStyle/>
          <a:p>
            <a:pPr>
              <a:defRPr/>
            </a:pPr>
            <a:fld id="{D2B662D0-F66A-42D3-B68A-04EED51FE8EF}" type="slidenum">
              <a:rPr lang="it-IT" altLang="it-IT" smtClean="0"/>
              <a:pPr>
                <a:defRPr/>
              </a:pPr>
              <a:t>23</a:t>
            </a:fld>
            <a:endParaRPr lang="it-IT" altLang="it-IT"/>
          </a:p>
        </p:txBody>
      </p:sp>
    </p:spTree>
    <p:extLst>
      <p:ext uri="{BB962C8B-B14F-4D97-AF65-F5344CB8AC3E}">
        <p14:creationId xmlns:p14="http://schemas.microsoft.com/office/powerpoint/2010/main" val="2674992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id="{BE69259F-0870-4F87-A840-C5598283B872}"/>
              </a:ext>
            </a:extLst>
          </p:cNvPr>
          <p:cNvSpPr>
            <a:spLocks noGrp="1" noRot="1" noChangeAspect="1" noChangeArrowheads="1" noTextEdit="1"/>
          </p:cNvSpPr>
          <p:nvPr>
            <p:ph type="sldImg"/>
          </p:nvPr>
        </p:nvSpPr>
        <p:spPr>
          <a:xfrm>
            <a:off x="685800" y="1143000"/>
            <a:ext cx="5486400" cy="3086100"/>
          </a:xfrm>
          <a:ln/>
        </p:spPr>
      </p:sp>
      <p:sp>
        <p:nvSpPr>
          <p:cNvPr id="11267" name="Segnaposto note 2">
            <a:extLst>
              <a:ext uri="{FF2B5EF4-FFF2-40B4-BE49-F238E27FC236}">
                <a16:creationId xmlns:a16="http://schemas.microsoft.com/office/drawing/2014/main" id="{BCC685F6-E30C-4CED-961C-8D058EB98F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anose="020B0604020202020204" pitchFamily="34" charset="0"/>
              <a:cs typeface="Arial" panose="020B0604020202020204" pitchFamily="34" charset="0"/>
            </a:endParaRPr>
          </a:p>
        </p:txBody>
      </p:sp>
      <p:sp>
        <p:nvSpPr>
          <p:cNvPr id="11268" name="Segnaposto numero diapositiva 3">
            <a:extLst>
              <a:ext uri="{FF2B5EF4-FFF2-40B4-BE49-F238E27FC236}">
                <a16:creationId xmlns:a16="http://schemas.microsoft.com/office/drawing/2014/main" id="{B336275F-0625-40A3-9281-EAC1EF370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400">
                <a:solidFill>
                  <a:schemeClr val="tx1"/>
                </a:solidFill>
                <a:latin typeface="Arial" panose="020B0604020202020204" pitchFamily="34" charset="0"/>
                <a:cs typeface="Arial" panose="020B0604020202020204" pitchFamily="34" charset="0"/>
              </a:defRPr>
            </a:lvl1pPr>
            <a:lvl2pPr marL="742950" indent="-285750" algn="ctr">
              <a:defRPr sz="1400">
                <a:solidFill>
                  <a:schemeClr val="tx1"/>
                </a:solidFill>
                <a:latin typeface="Arial" panose="020B0604020202020204" pitchFamily="34" charset="0"/>
                <a:cs typeface="Arial" panose="020B0604020202020204" pitchFamily="34" charset="0"/>
              </a:defRPr>
            </a:lvl2pPr>
            <a:lvl3pPr marL="1143000" indent="-228600" algn="ctr">
              <a:defRPr sz="1400">
                <a:solidFill>
                  <a:schemeClr val="tx1"/>
                </a:solidFill>
                <a:latin typeface="Arial" panose="020B0604020202020204" pitchFamily="34" charset="0"/>
                <a:cs typeface="Arial" panose="020B0604020202020204" pitchFamily="34" charset="0"/>
              </a:defRPr>
            </a:lvl3pPr>
            <a:lvl4pPr marL="1600200" indent="-228600" algn="ctr">
              <a:defRPr sz="1400">
                <a:solidFill>
                  <a:schemeClr val="tx1"/>
                </a:solidFill>
                <a:latin typeface="Arial" panose="020B0604020202020204" pitchFamily="34" charset="0"/>
                <a:cs typeface="Arial" panose="020B0604020202020204" pitchFamily="34" charset="0"/>
              </a:defRPr>
            </a:lvl4pPr>
            <a:lvl5pPr marL="2057400" indent="-228600" algn="ctr">
              <a:defRPr sz="1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r"/>
            <a:fld id="{59F72F50-A36E-4A71-8CB4-CDE5DA99F41E}" type="slidenum">
              <a:rPr lang="it-IT" altLang="it-IT" sz="1200"/>
              <a:pPr algn="r"/>
              <a:t>38</a:t>
            </a:fld>
            <a:endParaRPr lang="it-IT" altLang="it-IT"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en-US" sz="1800" dirty="0">
                <a:solidFill>
                  <a:srgbClr val="000000"/>
                </a:solidFill>
                <a:latin typeface="Arial" panose="020B0604020202020204" pitchFamily="34" charset="0"/>
              </a:rPr>
              <a:t>FIGURE 3 | Evolutionary appearances of mineralization patterns of bone and cartilage in vertebrates. Dermal bones in fossil and extant jawless and jawed vertebrates have a cancellous microstructure that is similar to that of </a:t>
            </a:r>
            <a:r>
              <a:rPr lang="it-IT" sz="1800" dirty="0" err="1">
                <a:solidFill>
                  <a:srgbClr val="000000"/>
                </a:solidFill>
                <a:latin typeface="Arial" panose="020B0604020202020204" pitchFamily="34" charset="0"/>
              </a:rPr>
              <a:t>trabecular</a:t>
            </a:r>
            <a:r>
              <a:rPr lang="it-IT" sz="1800" dirty="0">
                <a:solidFill>
                  <a:srgbClr val="000000"/>
                </a:solidFill>
                <a:latin typeface="Arial" panose="020B0604020202020204" pitchFamily="34" charset="0"/>
              </a:rPr>
              <a:t> </a:t>
            </a:r>
            <a:r>
              <a:rPr lang="it-IT" sz="1800" dirty="0" err="1">
                <a:solidFill>
                  <a:srgbClr val="000000"/>
                </a:solidFill>
                <a:latin typeface="Arial" panose="020B0604020202020204" pitchFamily="34" charset="0"/>
              </a:rPr>
              <a:t>endochondral</a:t>
            </a:r>
            <a:r>
              <a:rPr lang="it-IT" sz="1800" dirty="0">
                <a:solidFill>
                  <a:srgbClr val="000000"/>
                </a:solidFill>
                <a:latin typeface="Arial" panose="020B0604020202020204" pitchFamily="34" charset="0"/>
              </a:rPr>
              <a:t> bone. The </a:t>
            </a:r>
            <a:r>
              <a:rPr lang="it-IT" sz="1800" dirty="0" err="1">
                <a:solidFill>
                  <a:srgbClr val="000000"/>
                </a:solidFill>
                <a:latin typeface="Arial" panose="020B0604020202020204" pitchFamily="34" charset="0"/>
              </a:rPr>
              <a:t>recently-described</a:t>
            </a:r>
            <a:r>
              <a:rPr lang="it-IT" sz="1800" dirty="0">
                <a:solidFill>
                  <a:srgbClr val="000000"/>
                </a:solidFill>
                <a:latin typeface="Arial" panose="020B0604020202020204" pitchFamily="34" charset="0"/>
              </a:rPr>
              <a:t> </a:t>
            </a:r>
            <a:r>
              <a:rPr lang="it-IT" sz="1800" dirty="0" err="1">
                <a:solidFill>
                  <a:srgbClr val="000000"/>
                </a:solidFill>
                <a:latin typeface="Arial" panose="020B0604020202020204" pitchFamily="34" charset="0"/>
              </a:rPr>
              <a:t>trabecular</a:t>
            </a:r>
            <a:r>
              <a:rPr lang="it-IT"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rPr>
              <a:t>mineralization pattern of cartilage in chondrichthyans argues that a trabecular mineralization pattern is an ancestral feature of vertebrates, so the presence of trabecular mineralized cartilage should be re-evaluated in ancestral jawless and jawed vertebrates. Compact </a:t>
            </a:r>
            <a:r>
              <a:rPr lang="en-US" sz="1800" dirty="0" err="1">
                <a:solidFill>
                  <a:srgbClr val="000000"/>
                </a:solidFill>
                <a:latin typeface="Arial" panose="020B0604020202020204" pitchFamily="34" charset="0"/>
              </a:rPr>
              <a:t>subperichondral</a:t>
            </a:r>
            <a:r>
              <a:rPr lang="en-US" sz="1800" dirty="0">
                <a:solidFill>
                  <a:srgbClr val="000000"/>
                </a:solidFill>
                <a:latin typeface="Arial" panose="020B0604020202020204" pitchFamily="34" charset="0"/>
              </a:rPr>
              <a:t> bone-like tissue is an elasmobranch synapomorphy, but </a:t>
            </a:r>
            <a:r>
              <a:rPr lang="en-US" sz="1800" dirty="0" err="1">
                <a:solidFill>
                  <a:srgbClr val="000000"/>
                </a:solidFill>
                <a:latin typeface="Arial" panose="020B0604020202020204" pitchFamily="34" charset="0"/>
              </a:rPr>
              <a:t>endoskeletal</a:t>
            </a:r>
            <a:r>
              <a:rPr lang="en-US" sz="1800" dirty="0">
                <a:solidFill>
                  <a:srgbClr val="000000"/>
                </a:solidFill>
                <a:latin typeface="Arial" panose="020B0604020202020204" pitchFamily="34" charset="0"/>
              </a:rPr>
              <a:t> tissues in chimaeras need to be examined to ascertain whether this feature would be </a:t>
            </a:r>
            <a:r>
              <a:rPr lang="en-US" sz="1800" dirty="0" err="1">
                <a:solidFill>
                  <a:srgbClr val="000000"/>
                </a:solidFill>
                <a:latin typeface="Arial" panose="020B0604020202020204" pitchFamily="34" charset="0"/>
              </a:rPr>
              <a:t>symplesiomorphic</a:t>
            </a:r>
            <a:r>
              <a:rPr lang="en-US" sz="1800" dirty="0">
                <a:solidFill>
                  <a:srgbClr val="000000"/>
                </a:solidFill>
                <a:latin typeface="Arial" panose="020B0604020202020204" pitchFamily="34" charset="0"/>
              </a:rPr>
              <a:t> in extant chondrichthyans. The presence of compact perichondral bone in the ancestors of chondrichthyans and </a:t>
            </a:r>
            <a:r>
              <a:rPr lang="en-US" sz="1800" dirty="0" err="1">
                <a:solidFill>
                  <a:srgbClr val="000000"/>
                </a:solidFill>
                <a:latin typeface="Arial" panose="020B0604020202020204" pitchFamily="34" charset="0"/>
              </a:rPr>
              <a:t>osteichthyans</a:t>
            </a:r>
            <a:r>
              <a:rPr lang="en-US" sz="1800" dirty="0">
                <a:solidFill>
                  <a:srgbClr val="000000"/>
                </a:solidFill>
                <a:latin typeface="Arial" panose="020B0604020202020204" pitchFamily="34" charset="0"/>
              </a:rPr>
              <a:t> suggest that </a:t>
            </a:r>
            <a:r>
              <a:rPr lang="en-US" sz="1800" dirty="0" err="1">
                <a:solidFill>
                  <a:srgbClr val="000000"/>
                </a:solidFill>
                <a:latin typeface="Arial" panose="020B0604020202020204" pitchFamily="34" charset="0"/>
              </a:rPr>
              <a:t>subperichondral</a:t>
            </a:r>
            <a:r>
              <a:rPr lang="en-US" sz="1800" dirty="0">
                <a:solidFill>
                  <a:srgbClr val="000000"/>
                </a:solidFill>
                <a:latin typeface="Arial" panose="020B0604020202020204" pitchFamily="34" charset="0"/>
              </a:rPr>
              <a:t> bone-like tissue and perichondral bone are homologous. Paraphyletic groups are represented by doubled, dashed lines.</a:t>
            </a:r>
            <a:endParaRPr lang="it-IT" dirty="0"/>
          </a:p>
          <a:p>
            <a:endParaRPr lang="it-IT" dirty="0"/>
          </a:p>
          <a:p>
            <a:r>
              <a:rPr lang="en-US" b="0" i="0" dirty="0">
                <a:solidFill>
                  <a:srgbClr val="71777D"/>
                </a:solidFill>
                <a:effectLst/>
                <a:latin typeface="Roboto" panose="02000000000000000000" pitchFamily="2" charset="0"/>
              </a:rPr>
              <a:t>cancellous bone=trabecular bone or spongy bone</a:t>
            </a:r>
            <a:endParaRPr lang="it-IT" dirty="0"/>
          </a:p>
        </p:txBody>
      </p:sp>
      <p:sp>
        <p:nvSpPr>
          <p:cNvPr id="4" name="Segnaposto numero diapositiva 3"/>
          <p:cNvSpPr>
            <a:spLocks noGrp="1"/>
          </p:cNvSpPr>
          <p:nvPr>
            <p:ph type="sldNum" sz="quarter" idx="5"/>
          </p:nvPr>
        </p:nvSpPr>
        <p:spPr/>
        <p:txBody>
          <a:bodyPr/>
          <a:lstStyle/>
          <a:p>
            <a:pPr>
              <a:defRPr/>
            </a:pPr>
            <a:fld id="{D2B662D0-F66A-42D3-B68A-04EED51FE8EF}" type="slidenum">
              <a:rPr lang="it-IT" altLang="it-IT" smtClean="0"/>
              <a:pPr>
                <a:defRPr/>
              </a:pPr>
              <a:t>25</a:t>
            </a:fld>
            <a:endParaRPr lang="it-IT" altLang="it-IT"/>
          </a:p>
        </p:txBody>
      </p:sp>
    </p:spTree>
    <p:extLst>
      <p:ext uri="{BB962C8B-B14F-4D97-AF65-F5344CB8AC3E}">
        <p14:creationId xmlns:p14="http://schemas.microsoft.com/office/powerpoint/2010/main" val="2336535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EBA46ECF-4640-4F67-ACC9-5E789F532C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0479136-C93D-4618-AAD0-26053533530F}" type="slidenum">
              <a:rPr lang="it-IT" altLang="it-IT"/>
              <a:pPr>
                <a:spcBef>
                  <a:spcPct val="0"/>
                </a:spcBef>
              </a:pPr>
              <a:t>26</a:t>
            </a:fld>
            <a:endParaRPr lang="it-IT" altLang="it-IT"/>
          </a:p>
        </p:txBody>
      </p:sp>
      <p:sp>
        <p:nvSpPr>
          <p:cNvPr id="17411" name="Rectangle 2">
            <a:extLst>
              <a:ext uri="{FF2B5EF4-FFF2-40B4-BE49-F238E27FC236}">
                <a16:creationId xmlns:a16="http://schemas.microsoft.com/office/drawing/2014/main" id="{F878AE29-23D0-46B0-94F8-9C7B18C9065C}"/>
              </a:ext>
            </a:extLst>
          </p:cNvPr>
          <p:cNvSpPr>
            <a:spLocks noGrp="1" noRot="1" noChangeAspect="1" noChangeArrowheads="1" noTextEdit="1"/>
          </p:cNvSpPr>
          <p:nvPr>
            <p:ph type="sldImg"/>
          </p:nvPr>
        </p:nvSpPr>
        <p:spPr>
          <a:xfrm>
            <a:off x="685800" y="1143000"/>
            <a:ext cx="5486400" cy="3086100"/>
          </a:xfrm>
          <a:ln/>
        </p:spPr>
      </p:sp>
      <p:sp>
        <p:nvSpPr>
          <p:cNvPr id="17412" name="Rectangle 3">
            <a:extLst>
              <a:ext uri="{FF2B5EF4-FFF2-40B4-BE49-F238E27FC236}">
                <a16:creationId xmlns:a16="http://schemas.microsoft.com/office/drawing/2014/main" id="{47670648-F87B-4BF4-A95C-63531F1E75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solidFill>
                  <a:srgbClr val="000000"/>
                </a:solidFill>
                <a:latin typeface="Arial" panose="020B0604020202020204" pitchFamily="34" charset="0"/>
              </a:rPr>
              <a:t>Figure 3 | </a:t>
            </a:r>
            <a:r>
              <a:rPr lang="en-US" sz="1800" b="1" dirty="0">
                <a:solidFill>
                  <a:srgbClr val="000000"/>
                </a:solidFill>
                <a:latin typeface="Arial" panose="020B0604020202020204" pitchFamily="34" charset="0"/>
              </a:rPr>
              <a:t>Genetic events underlying the emergence of bone formation in vertebrates</a:t>
            </a:r>
            <a:r>
              <a:rPr lang="en-US" sz="1800" dirty="0">
                <a:solidFill>
                  <a:srgbClr val="000000"/>
                </a:solidFill>
                <a:latin typeface="Arial" panose="020B0604020202020204" pitchFamily="34" charset="0"/>
              </a:rPr>
              <a:t>. Duplication of Sparc by whole-genome duplication initially gave</a:t>
            </a:r>
          </a:p>
          <a:p>
            <a:r>
              <a:rPr lang="en-US" sz="1800" dirty="0">
                <a:solidFill>
                  <a:srgbClr val="000000"/>
                </a:solidFill>
                <a:latin typeface="Arial" panose="020B0604020202020204" pitchFamily="34" charset="0"/>
              </a:rPr>
              <a:t>rise to Sparcl1, and the subsequent tandem duplication of Sparcl1 gave rise to the SCPP gene family responsible for endochondral ossification. Because the</a:t>
            </a:r>
          </a:p>
          <a:p>
            <a:r>
              <a:rPr lang="en-US" sz="1800" dirty="0">
                <a:solidFill>
                  <a:srgbClr val="000000"/>
                </a:solidFill>
                <a:latin typeface="Arial" panose="020B0604020202020204" pitchFamily="34" charset="0"/>
              </a:rPr>
              <a:t>sea lamprey genome contains only Sparc but no Sparcl1 (ref. 22), we have placed the genome duplication event that gave rise to Sparcl1 after the divergence of</a:t>
            </a:r>
          </a:p>
          <a:p>
            <a:r>
              <a:rPr lang="en-US" sz="1800" dirty="0">
                <a:solidFill>
                  <a:srgbClr val="000000"/>
                </a:solidFill>
                <a:latin typeface="Arial" panose="020B0604020202020204" pitchFamily="34" charset="0"/>
              </a:rPr>
              <a:t>jawless vertebrates from the jawed vertebrate ancestor. The sister relationship of chondrichthyans and acanthodians is based on ref. 37. † extinct.</a:t>
            </a:r>
            <a:r>
              <a:rPr lang="it-IT" altLang="it-IT" sz="1800" dirty="0">
                <a:latin typeface="Arial" panose="020B0604020202020204" pitchFamily="34" charset="0"/>
                <a:cs typeface="Arial" panose="020B0604020202020204" pitchFamily="34" charset="0"/>
              </a:rPr>
              <a:t> </a:t>
            </a:r>
            <a:endParaRPr lang="en-US" sz="1800" dirty="0">
              <a:solidFill>
                <a:srgbClr val="000000"/>
              </a:solidFill>
              <a:latin typeface="Arial" panose="020B0604020202020204" pitchFamily="34" charset="0"/>
            </a:endParaRPr>
          </a:p>
          <a:p>
            <a:r>
              <a:rPr lang="en-US" sz="2800" b="1" i="0" dirty="0">
                <a:solidFill>
                  <a:srgbClr val="000000"/>
                </a:solidFill>
                <a:effectLst/>
                <a:latin typeface="arial" panose="020B0604020202020204" pitchFamily="34" charset="0"/>
              </a:rPr>
              <a:t>SPARC, this gene encodes a cysteine-rich acidic matrix-associated protein. The encoded protein is required for the collagen in bone to become calcified.</a:t>
            </a:r>
          </a:p>
          <a:p>
            <a:r>
              <a:rPr lang="en-US" sz="1800" b="1" dirty="0">
                <a:solidFill>
                  <a:srgbClr val="000000"/>
                </a:solidFill>
                <a:latin typeface="Arial" panose="020B0604020202020204" pitchFamily="34" charset="0"/>
              </a:rPr>
              <a:t>SCPP, secretory calcium-binding phosphoprotein gene family member</a:t>
            </a:r>
            <a:r>
              <a:rPr lang="en-US" sz="1800" dirty="0">
                <a:solidFill>
                  <a:srgbClr val="000000"/>
                </a:solidFill>
                <a:latin typeface="Arial" panose="020B0604020202020204" pitchFamily="34" charset="0"/>
              </a:rPr>
              <a:t>. </a:t>
            </a:r>
            <a:endParaRPr lang="it-IT" alt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008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D2B662D0-F66A-42D3-B68A-04EED51FE8EF}" type="slidenum">
              <a:rPr lang="it-IT" altLang="it-IT" smtClean="0"/>
              <a:pPr>
                <a:defRPr/>
              </a:pPr>
              <a:t>32</a:t>
            </a:fld>
            <a:endParaRPr lang="it-IT" altLang="it-IT"/>
          </a:p>
        </p:txBody>
      </p:sp>
    </p:spTree>
    <p:extLst>
      <p:ext uri="{BB962C8B-B14F-4D97-AF65-F5344CB8AC3E}">
        <p14:creationId xmlns:p14="http://schemas.microsoft.com/office/powerpoint/2010/main" val="308166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pPr eaLnBrk="1" hangingPunct="1"/>
            <a:r>
              <a:rPr lang="it-IT" altLang="it-IT" dirty="0">
                <a:latin typeface="Arial" panose="020B0604020202020204" pitchFamily="34" charset="0"/>
                <a:cs typeface="Arial" panose="020B0604020202020204" pitchFamily="34" charset="0"/>
              </a:rPr>
              <a:t>Pelagico: un organismo che nuota o viene trasportato dalla corrente e che svolge gran parte del suo ciclo vitale lontano dal fondo del mare (o di un lago). </a:t>
            </a:r>
          </a:p>
          <a:p>
            <a:pPr eaLnBrk="1" hangingPunct="1"/>
            <a:r>
              <a:rPr lang="it-IT" altLang="it-IT" dirty="0">
                <a:latin typeface="Arial" panose="020B0604020202020204" pitchFamily="34" charset="0"/>
                <a:cs typeface="Arial" panose="020B0604020202020204" pitchFamily="34" charset="0"/>
              </a:rPr>
              <a:t>Bentonici: organismi acquatici, sia d'acqua dolce sia marini, che vivono in stretto contatto con il fondo o fissati ad un substrato solido.</a:t>
            </a:r>
          </a:p>
          <a:p>
            <a:pPr eaLnBrk="1" hangingPunct="1"/>
            <a:endParaRPr lang="it-IT" altLang="it-IT" dirty="0">
              <a:latin typeface="Arial" panose="020B0604020202020204" pitchFamily="34" charset="0"/>
              <a:cs typeface="Arial" panose="020B0604020202020204" pitchFamily="34" charset="0"/>
            </a:endParaRPr>
          </a:p>
          <a:p>
            <a:pPr eaLnBrk="1" hangingPunct="1"/>
            <a:r>
              <a:rPr lang="it-IT" altLang="it-IT" dirty="0">
                <a:latin typeface="Arial" panose="020B0604020202020204" pitchFamily="34" charset="0"/>
                <a:cs typeface="Arial" panose="020B0604020202020204" pitchFamily="34" charset="0"/>
              </a:rPr>
              <a:t>I </a:t>
            </a:r>
            <a:r>
              <a:rPr lang="it-IT" altLang="it-IT" b="1" dirty="0">
                <a:latin typeface="Arial" panose="020B0604020202020204" pitchFamily="34" charset="0"/>
                <a:cs typeface="Arial" panose="020B0604020202020204" pitchFamily="34" charset="0"/>
              </a:rPr>
              <a:t>dentelli dermici</a:t>
            </a:r>
            <a:r>
              <a:rPr lang="it-IT" altLang="it-IT" dirty="0">
                <a:latin typeface="Arial" panose="020B0604020202020204" pitchFamily="34" charset="0"/>
                <a:cs typeface="Arial" panose="020B0604020202020204" pitchFamily="34" charset="0"/>
              </a:rPr>
              <a:t> degli squali e degli altri pesci cartilaginei, detti </a:t>
            </a:r>
            <a:r>
              <a:rPr lang="it-IT" altLang="it-IT" b="1" dirty="0">
                <a:latin typeface="Arial" panose="020B0604020202020204" pitchFamily="34" charset="0"/>
                <a:cs typeface="Arial" panose="020B0604020202020204" pitchFamily="34" charset="0"/>
              </a:rPr>
              <a:t>scaglie placoidi</a:t>
            </a:r>
            <a:r>
              <a:rPr lang="it-IT" altLang="it-IT" dirty="0">
                <a:latin typeface="Arial" panose="020B0604020202020204" pitchFamily="34" charset="0"/>
                <a:cs typeface="Arial" panose="020B0604020202020204" pitchFamily="34" charset="0"/>
              </a:rPr>
              <a:t>, sono composti da dentina, che circonda una cavità della polpa, vascolarizzata e sono ricoperti da materiale duro. Alcuni ricercatori lo considerano uno smalto altri lo definiscono </a:t>
            </a:r>
            <a:r>
              <a:rPr lang="it-IT" altLang="it-IT" dirty="0" err="1">
                <a:latin typeface="Arial" panose="020B0604020202020204" pitchFamily="34" charset="0"/>
                <a:cs typeface="Arial" panose="020B0604020202020204" pitchFamily="34" charset="0"/>
              </a:rPr>
              <a:t>pseudosmalto</a:t>
            </a:r>
            <a:r>
              <a:rPr lang="it-IT" altLang="it-IT" dirty="0">
                <a:latin typeface="Arial" panose="020B0604020202020204" pitchFamily="34" charset="0"/>
                <a:cs typeface="Arial" panose="020B0604020202020204" pitchFamily="34" charset="0"/>
              </a:rPr>
              <a:t>.</a:t>
            </a:r>
          </a:p>
          <a:p>
            <a:endParaRPr lang="it-IT" dirty="0"/>
          </a:p>
          <a:p>
            <a:r>
              <a:rPr lang="it-IT" altLang="it-IT" dirty="0">
                <a:latin typeface="Arial" panose="020B0604020202020204" pitchFamily="34" charset="0"/>
                <a:cs typeface="Arial" panose="020B0604020202020204" pitchFamily="34" charset="0"/>
              </a:rPr>
              <a:t>Gli squali usano le pinne per girare, regolare l’assetto, per stabilizzarsi e per la propulsione. Ogni pinna ha una funzione diversa.</a:t>
            </a:r>
          </a:p>
          <a:p>
            <a:r>
              <a:rPr lang="it-IT" altLang="it-IT" dirty="0">
                <a:latin typeface="Arial" panose="020B0604020202020204" pitchFamily="34" charset="0"/>
                <a:cs typeface="Arial" panose="020B0604020202020204" pitchFamily="34" charset="0"/>
              </a:rPr>
              <a:t>Sul dorso sono presenti una o due pinne impari: di solito la prima pinna dorsale è molto grande, grossomodo triangolare - trapezoidale, mentre la seconda è più piccola, molto ridotta o assente. Queste due pinne possono avere, o meno, una spina all’origine che, quando presente, ha un ruolo difensivo e può anche avere una ghiandola cutanea annessa che produce una sostanza irritante. </a:t>
            </a:r>
          </a:p>
          <a:p>
            <a:r>
              <a:rPr lang="it-IT" altLang="it-IT" dirty="0">
                <a:latin typeface="Arial" panose="020B0604020202020204" pitchFamily="34" charset="0"/>
                <a:cs typeface="Arial" panose="020B0604020202020204" pitchFamily="34" charset="0"/>
              </a:rPr>
              <a:t>Sul dorso, in alcune specie, è presente una cresta mediana atta ad aumentare </a:t>
            </a:r>
            <a:r>
              <a:rPr lang="it-IT" altLang="it-IT" dirty="0" err="1">
                <a:latin typeface="Arial" panose="020B0604020202020204" pitchFamily="34" charset="0"/>
                <a:cs typeface="Arial" panose="020B0604020202020204" pitchFamily="34" charset="0"/>
              </a:rPr>
              <a:t>idrodinamicità</a:t>
            </a:r>
            <a:r>
              <a:rPr lang="it-IT" altLang="it-IT" dirty="0">
                <a:latin typeface="Arial" panose="020B0604020202020204" pitchFamily="34" charset="0"/>
                <a:cs typeface="Arial" panose="020B0604020202020204" pitchFamily="34" charset="0"/>
              </a:rPr>
              <a:t> e velocità. Le pinne pettorali, triangolari o falcate, inserite quasi orizzontalmente, sono rigide e non possono essere ripiegate; contribuiscono a sostenere il peso del corpo nell’acqua; insieme alle pinne dorsali hanno anche una funzione di stabilizzazione antirollio e antibeccheggio. Poiché da esse dipende gran parte della portanza dello squalo, sono ampie e allungate nelle specie che nuotano a mezz’acqua  (a) , mentre sono piccole e corte nelle specie che vivono a contatto con il fondo.</a:t>
            </a:r>
          </a:p>
          <a:p>
            <a:r>
              <a:rPr lang="it-IT" altLang="it-IT" dirty="0">
                <a:latin typeface="Arial" panose="020B0604020202020204" pitchFamily="34" charset="0"/>
                <a:cs typeface="Arial" panose="020B0604020202020204" pitchFamily="34" charset="0"/>
              </a:rPr>
              <a:t>Analoga funzione hanno le pinne pelviche, di forma più o meno trapezoidale. Nei maschi la parte mediale è modificata a formare gli </a:t>
            </a:r>
            <a:r>
              <a:rPr lang="it-IT" altLang="it-IT" dirty="0" err="1">
                <a:latin typeface="Arial" panose="020B0604020202020204" pitchFamily="34" charset="0"/>
                <a:cs typeface="Arial" panose="020B0604020202020204" pitchFamily="34" charset="0"/>
              </a:rPr>
              <a:t>pterigopodi</a:t>
            </a:r>
            <a:r>
              <a:rPr lang="it-IT" altLang="it-IT" dirty="0">
                <a:latin typeface="Arial" panose="020B0604020202020204" pitchFamily="34" charset="0"/>
                <a:cs typeface="Arial" panose="020B0604020202020204" pitchFamily="34" charset="0"/>
              </a:rPr>
              <a:t> che sono organi copulatori utilizzati per fecondare la femmina.</a:t>
            </a:r>
          </a:p>
          <a:p>
            <a:endParaRPr lang="it-IT" dirty="0"/>
          </a:p>
        </p:txBody>
      </p:sp>
      <p:sp>
        <p:nvSpPr>
          <p:cNvPr id="4" name="Segnaposto numero diapositiva 3"/>
          <p:cNvSpPr>
            <a:spLocks noGrp="1"/>
          </p:cNvSpPr>
          <p:nvPr>
            <p:ph type="sldNum" sz="quarter" idx="5"/>
          </p:nvPr>
        </p:nvSpPr>
        <p:spPr/>
        <p:txBody>
          <a:bodyPr/>
          <a:lstStyle/>
          <a:p>
            <a:pPr>
              <a:defRPr/>
            </a:pPr>
            <a:fld id="{D2B662D0-F66A-42D3-B68A-04EED51FE8EF}" type="slidenum">
              <a:rPr lang="it-IT" altLang="it-IT" smtClean="0"/>
              <a:pPr>
                <a:defRPr/>
              </a:pPr>
              <a:t>33</a:t>
            </a:fld>
            <a:endParaRPr lang="it-IT" altLang="it-IT"/>
          </a:p>
        </p:txBody>
      </p:sp>
    </p:spTree>
    <p:extLst>
      <p:ext uri="{BB962C8B-B14F-4D97-AF65-F5344CB8AC3E}">
        <p14:creationId xmlns:p14="http://schemas.microsoft.com/office/powerpoint/2010/main" val="2283693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D2B662D0-F66A-42D3-B68A-04EED51FE8EF}" type="slidenum">
              <a:rPr lang="it-IT" altLang="it-IT" smtClean="0"/>
              <a:pPr>
                <a:defRPr/>
              </a:pPr>
              <a:t>34</a:t>
            </a:fld>
            <a:endParaRPr lang="it-IT" altLang="it-IT"/>
          </a:p>
        </p:txBody>
      </p:sp>
    </p:spTree>
    <p:extLst>
      <p:ext uri="{BB962C8B-B14F-4D97-AF65-F5344CB8AC3E}">
        <p14:creationId xmlns:p14="http://schemas.microsoft.com/office/powerpoint/2010/main" val="986452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pPr algn="l"/>
            <a:r>
              <a:rPr lang="it-IT" b="0" i="0" dirty="0">
                <a:solidFill>
                  <a:srgbClr val="202122"/>
                </a:solidFill>
                <a:effectLst/>
                <a:latin typeface="Arial" panose="020B0604020202020204" pitchFamily="34" charset="0"/>
              </a:rPr>
              <a:t>Lo </a:t>
            </a:r>
            <a:r>
              <a:rPr lang="it-IT" b="1" i="0" dirty="0">
                <a:solidFill>
                  <a:srgbClr val="202122"/>
                </a:solidFill>
                <a:effectLst/>
                <a:latin typeface="Arial" panose="020B0604020202020204" pitchFamily="34" charset="0"/>
              </a:rPr>
              <a:t>squalo elefante</a:t>
            </a:r>
            <a:r>
              <a:rPr lang="it-IT" b="0" i="0" dirty="0">
                <a:solidFill>
                  <a:srgbClr val="202122"/>
                </a:solidFill>
                <a:effectLst/>
                <a:latin typeface="Arial" panose="020B0604020202020204" pitchFamily="34" charset="0"/>
              </a:rPr>
              <a:t> (</a:t>
            </a:r>
            <a:r>
              <a:rPr lang="it-IT" b="1" i="1" dirty="0" err="1">
                <a:solidFill>
                  <a:srgbClr val="202122"/>
                </a:solidFill>
                <a:effectLst/>
                <a:latin typeface="Arial" panose="020B0604020202020204" pitchFamily="34" charset="0"/>
              </a:rPr>
              <a:t>Cetorhinus</a:t>
            </a:r>
            <a:r>
              <a:rPr lang="it-IT" b="1" i="1" dirty="0">
                <a:solidFill>
                  <a:srgbClr val="202122"/>
                </a:solidFill>
                <a:effectLst/>
                <a:latin typeface="Arial" panose="020B0604020202020204" pitchFamily="34" charset="0"/>
              </a:rPr>
              <a:t> </a:t>
            </a:r>
            <a:r>
              <a:rPr lang="it-IT" b="1" i="1" dirty="0" err="1">
                <a:solidFill>
                  <a:srgbClr val="202122"/>
                </a:solidFill>
                <a:effectLst/>
                <a:latin typeface="Arial" panose="020B0604020202020204" pitchFamily="34" charset="0"/>
              </a:rPr>
              <a:t>maximus</a:t>
            </a:r>
            <a:r>
              <a:rPr lang="it-IT" b="0" i="0" dirty="0">
                <a:solidFill>
                  <a:srgbClr val="202122"/>
                </a:solidFill>
                <a:effectLst/>
                <a:latin typeface="Arial" panose="020B0604020202020204" pitchFamily="34" charset="0"/>
              </a:rPr>
              <a:t> ), detto anche </a:t>
            </a:r>
            <a:r>
              <a:rPr lang="it-IT" b="1" i="0" dirty="0">
                <a:solidFill>
                  <a:srgbClr val="202122"/>
                </a:solidFill>
                <a:effectLst/>
                <a:latin typeface="Arial" panose="020B0604020202020204" pitchFamily="34" charset="0"/>
              </a:rPr>
              <a:t>cetorino</a:t>
            </a:r>
            <a:r>
              <a:rPr lang="it-IT" b="0" i="0" dirty="0">
                <a:solidFill>
                  <a:srgbClr val="202122"/>
                </a:solidFill>
                <a:effectLst/>
                <a:latin typeface="Arial" panose="020B0604020202020204" pitchFamily="34" charset="0"/>
              </a:rPr>
              <a:t> o </a:t>
            </a:r>
            <a:r>
              <a:rPr lang="it-IT" b="1" i="0" dirty="0">
                <a:solidFill>
                  <a:srgbClr val="202122"/>
                </a:solidFill>
                <a:effectLst/>
                <a:latin typeface="Arial" panose="020B0604020202020204" pitchFamily="34" charset="0"/>
              </a:rPr>
              <a:t>squalo pellegrino</a:t>
            </a:r>
            <a:r>
              <a:rPr lang="it-IT" b="0" i="0" dirty="0">
                <a:solidFill>
                  <a:srgbClr val="202122"/>
                </a:solidFill>
                <a:effectLst/>
                <a:latin typeface="Arial" panose="020B0604020202020204" pitchFamily="34" charset="0"/>
              </a:rPr>
              <a:t>, è un </a:t>
            </a:r>
            <a:r>
              <a:rPr lang="it-IT" b="0" i="0" u="none" strike="noStrike" dirty="0">
                <a:solidFill>
                  <a:srgbClr val="0645AD"/>
                </a:solidFill>
                <a:effectLst/>
                <a:latin typeface="Arial" panose="020B0604020202020204" pitchFamily="34" charset="0"/>
              </a:rPr>
              <a:t>pesce cartilagineo</a:t>
            </a:r>
            <a:r>
              <a:rPr lang="it-IT" b="0" i="0" dirty="0">
                <a:solidFill>
                  <a:srgbClr val="202122"/>
                </a:solidFill>
                <a:effectLst/>
                <a:latin typeface="Arial" panose="020B0604020202020204" pitchFamily="34" charset="0"/>
              </a:rPr>
              <a:t>. Con una lunghezza media di 10 metri ed una massima che può raggiungere i 12, questo </a:t>
            </a:r>
            <a:r>
              <a:rPr lang="it-IT" b="0" i="0" u="none" strike="noStrike" dirty="0">
                <a:solidFill>
                  <a:srgbClr val="0645AD"/>
                </a:solidFill>
                <a:effectLst/>
                <a:latin typeface="Arial" panose="020B0604020202020204" pitchFamily="34" charset="0"/>
              </a:rPr>
              <a:t>squalo è consid</a:t>
            </a:r>
            <a:r>
              <a:rPr lang="it-IT" b="0" i="0" dirty="0">
                <a:solidFill>
                  <a:srgbClr val="202122"/>
                </a:solidFill>
                <a:effectLst/>
                <a:latin typeface="Arial" panose="020B0604020202020204" pitchFamily="34" charset="0"/>
              </a:rPr>
              <a:t>erato il secondo </a:t>
            </a:r>
            <a:r>
              <a:rPr lang="it-IT" b="0" i="0" u="none" strike="noStrike" dirty="0">
                <a:solidFill>
                  <a:srgbClr val="0645AD"/>
                </a:solidFill>
                <a:effectLst/>
                <a:latin typeface="Arial" panose="020B0604020202020204" pitchFamily="34" charset="0"/>
              </a:rPr>
              <a:t>pesce</a:t>
            </a:r>
            <a:r>
              <a:rPr lang="it-IT" b="0" i="0" dirty="0">
                <a:solidFill>
                  <a:srgbClr val="202122"/>
                </a:solidFill>
                <a:effectLst/>
                <a:latin typeface="Arial" panose="020B0604020202020204" pitchFamily="34" charset="0"/>
              </a:rPr>
              <a:t> più grande attualmente vivente sulla </a:t>
            </a:r>
            <a:r>
              <a:rPr lang="it-IT" b="0" i="0" u="none" strike="noStrike" dirty="0">
                <a:solidFill>
                  <a:srgbClr val="0645AD"/>
                </a:solidFill>
                <a:effectLst/>
                <a:latin typeface="Arial" panose="020B0604020202020204" pitchFamily="34" charset="0"/>
              </a:rPr>
              <a:t>Terra</a:t>
            </a:r>
            <a:r>
              <a:rPr lang="it-IT" b="0" i="0" dirty="0">
                <a:solidFill>
                  <a:srgbClr val="202122"/>
                </a:solidFill>
                <a:effectLst/>
                <a:latin typeface="Arial" panose="020B0604020202020204" pitchFamily="34" charset="0"/>
              </a:rPr>
              <a:t> dopo lo </a:t>
            </a:r>
            <a:r>
              <a:rPr lang="it-IT" b="0" i="0" u="none" strike="noStrike" dirty="0">
                <a:solidFill>
                  <a:srgbClr val="0645AD"/>
                </a:solidFill>
                <a:effectLst/>
                <a:latin typeface="Arial" panose="020B0604020202020204" pitchFamily="34" charset="0"/>
              </a:rPr>
              <a:t>squalo balena</a:t>
            </a:r>
            <a:r>
              <a:rPr lang="it-IT" b="0" i="0" dirty="0">
                <a:solidFill>
                  <a:srgbClr val="202122"/>
                </a:solidFill>
                <a:effectLst/>
                <a:latin typeface="Arial" panose="020B0604020202020204" pitchFamily="34" charset="0"/>
              </a:rPr>
              <a:t>.</a:t>
            </a:r>
          </a:p>
          <a:p>
            <a:pPr algn="l"/>
            <a:r>
              <a:rPr lang="it-IT" b="0" i="0" dirty="0">
                <a:solidFill>
                  <a:srgbClr val="202122"/>
                </a:solidFill>
                <a:effectLst/>
                <a:latin typeface="Arial" panose="020B0604020202020204" pitchFamily="34" charset="0"/>
              </a:rPr>
              <a:t>Facilmente riconoscibile grazie all'alta pinna dorsale e alla bocca che viene distesa al massimo quando si nutre, lo squalo elefante è presente negli oceani e nei mari temperati. Imponente, lento e privo di aggressività - il suo nome in inglese, </a:t>
            </a:r>
            <a:r>
              <a:rPr lang="it-IT" b="0" i="1" dirty="0" err="1">
                <a:solidFill>
                  <a:srgbClr val="202122"/>
                </a:solidFill>
                <a:effectLst/>
                <a:latin typeface="Arial" panose="020B0604020202020204" pitchFamily="34" charset="0"/>
              </a:rPr>
              <a:t>Basking</a:t>
            </a:r>
            <a:r>
              <a:rPr lang="it-IT" b="0" i="1" dirty="0">
                <a:solidFill>
                  <a:srgbClr val="202122"/>
                </a:solidFill>
                <a:effectLst/>
                <a:latin typeface="Arial" panose="020B0604020202020204" pitchFamily="34" charset="0"/>
              </a:rPr>
              <a:t> </a:t>
            </a:r>
            <a:r>
              <a:rPr lang="it-IT" b="0" i="1" dirty="0" err="1">
                <a:solidFill>
                  <a:srgbClr val="202122"/>
                </a:solidFill>
                <a:effectLst/>
                <a:latin typeface="Arial" panose="020B0604020202020204" pitchFamily="34" charset="0"/>
              </a:rPr>
              <a:t>shark</a:t>
            </a:r>
            <a:r>
              <a:rPr lang="it-IT" b="0" i="0" dirty="0">
                <a:solidFill>
                  <a:srgbClr val="202122"/>
                </a:solidFill>
                <a:effectLst/>
                <a:latin typeface="Arial" panose="020B0604020202020204" pitchFamily="34" charset="0"/>
              </a:rPr>
              <a:t>, si può tradurre in «squalo che si crogiola al sole» -, questo squalo è assolutamente innocuo per l'uomo. Questo gigante dei mari si nutre principalmente di </a:t>
            </a:r>
            <a:r>
              <a:rPr lang="it-IT" b="0" i="0" u="none" strike="noStrike" dirty="0">
                <a:solidFill>
                  <a:srgbClr val="0645AD"/>
                </a:solidFill>
                <a:effectLst/>
                <a:latin typeface="Arial" panose="020B0604020202020204" pitchFamily="34" charset="0"/>
              </a:rPr>
              <a:t>plancton</a:t>
            </a:r>
            <a:r>
              <a:rPr lang="it-IT" b="0" i="0" dirty="0">
                <a:solidFill>
                  <a:srgbClr val="202122"/>
                </a:solidFill>
                <a:effectLst/>
                <a:latin typeface="Arial" panose="020B0604020202020204" pitchFamily="34" charset="0"/>
              </a:rPr>
              <a:t>, alghe o animali microscopici che assorbe attraverso la grande bocca.</a:t>
            </a:r>
          </a:p>
          <a:p>
            <a:pPr algn="l"/>
            <a:endParaRPr lang="it-IT" b="0" i="0" dirty="0">
              <a:solidFill>
                <a:srgbClr val="202122"/>
              </a:solidFill>
              <a:effectLst/>
              <a:latin typeface="Arial" panose="020B0604020202020204" pitchFamily="34" charset="0"/>
            </a:endParaRPr>
          </a:p>
          <a:p>
            <a:pPr algn="l"/>
            <a:r>
              <a:rPr lang="it-IT" b="0" i="0" dirty="0">
                <a:solidFill>
                  <a:srgbClr val="202122"/>
                </a:solidFill>
                <a:effectLst/>
                <a:latin typeface="Arial" panose="020B0604020202020204" pitchFamily="34" charset="0"/>
              </a:rPr>
              <a:t>Lo </a:t>
            </a:r>
            <a:r>
              <a:rPr lang="it-IT" b="1" i="0" dirty="0">
                <a:solidFill>
                  <a:srgbClr val="202122"/>
                </a:solidFill>
                <a:effectLst/>
                <a:latin typeface="Arial" panose="020B0604020202020204" pitchFamily="34" charset="0"/>
              </a:rPr>
              <a:t>squalo balena</a:t>
            </a:r>
            <a:r>
              <a:rPr lang="it-IT" b="0" i="0" dirty="0">
                <a:solidFill>
                  <a:srgbClr val="202122"/>
                </a:solidFill>
                <a:effectLst/>
                <a:latin typeface="Arial" panose="020B0604020202020204" pitchFamily="34" charset="0"/>
              </a:rPr>
              <a:t> (</a:t>
            </a:r>
            <a:r>
              <a:rPr lang="it-IT" b="1" i="1" dirty="0" err="1">
                <a:solidFill>
                  <a:srgbClr val="202122"/>
                </a:solidFill>
                <a:effectLst/>
                <a:latin typeface="Arial" panose="020B0604020202020204" pitchFamily="34" charset="0"/>
              </a:rPr>
              <a:t>Rhincodon</a:t>
            </a:r>
            <a:r>
              <a:rPr lang="it-IT" b="1" i="1" dirty="0">
                <a:solidFill>
                  <a:srgbClr val="202122"/>
                </a:solidFill>
                <a:effectLst/>
                <a:latin typeface="Arial" panose="020B0604020202020204" pitchFamily="34" charset="0"/>
              </a:rPr>
              <a:t> </a:t>
            </a:r>
            <a:r>
              <a:rPr lang="it-IT" b="1" i="1" dirty="0" err="1">
                <a:solidFill>
                  <a:srgbClr val="202122"/>
                </a:solidFill>
                <a:effectLst/>
                <a:latin typeface="Arial" panose="020B0604020202020204" pitchFamily="34" charset="0"/>
              </a:rPr>
              <a:t>typus</a:t>
            </a:r>
            <a:r>
              <a:rPr lang="it-IT" b="0" i="0" dirty="0">
                <a:solidFill>
                  <a:srgbClr val="202122"/>
                </a:solidFill>
                <a:effectLst/>
                <a:latin typeface="Arial" panose="020B0604020202020204" pitchFamily="34" charset="0"/>
              </a:rPr>
              <a:t>) è il più grande </a:t>
            </a:r>
            <a:r>
              <a:rPr lang="it-IT" b="0" i="0" u="none" strike="noStrike" dirty="0">
                <a:solidFill>
                  <a:srgbClr val="0645AD"/>
                </a:solidFill>
                <a:effectLst/>
                <a:latin typeface="Arial" panose="020B0604020202020204" pitchFamily="34" charset="0"/>
              </a:rPr>
              <a:t>squalo</a:t>
            </a:r>
            <a:r>
              <a:rPr lang="it-IT" b="0" i="0" dirty="0">
                <a:solidFill>
                  <a:srgbClr val="202122"/>
                </a:solidFill>
                <a:effectLst/>
                <a:latin typeface="Arial" panose="020B0604020202020204" pitchFamily="34" charset="0"/>
              </a:rPr>
              <a:t> esistente ed è il più grande </a:t>
            </a:r>
            <a:r>
              <a:rPr lang="it-IT" b="0" i="0" u="none" strike="noStrike" dirty="0">
                <a:solidFill>
                  <a:srgbClr val="0645AD"/>
                </a:solidFill>
                <a:effectLst/>
                <a:latin typeface="Arial" panose="020B0604020202020204" pitchFamily="34" charset="0"/>
              </a:rPr>
              <a:t>vertebrato</a:t>
            </a:r>
            <a:r>
              <a:rPr lang="it-IT" b="0" i="0" dirty="0">
                <a:solidFill>
                  <a:srgbClr val="202122"/>
                </a:solidFill>
                <a:effectLst/>
                <a:latin typeface="Arial" panose="020B0604020202020204" pitchFamily="34" charset="0"/>
              </a:rPr>
              <a:t> non-mammifero. Il più lungo individuo confermato aveva una lunghezza di 18,8 m (62 piedi). È uno </a:t>
            </a:r>
            <a:r>
              <a:rPr lang="it-IT" b="0" i="0" u="none" strike="noStrike" dirty="0">
                <a:solidFill>
                  <a:srgbClr val="0645AD"/>
                </a:solidFill>
                <a:effectLst/>
                <a:latin typeface="Arial" panose="020B0604020202020204" pitchFamily="34" charset="0"/>
              </a:rPr>
              <a:t>squalo</a:t>
            </a:r>
            <a:r>
              <a:rPr lang="it-IT" b="0" i="0" dirty="0">
                <a:solidFill>
                  <a:srgbClr val="202122"/>
                </a:solidFill>
                <a:effectLst/>
                <a:latin typeface="Arial" panose="020B0604020202020204" pitchFamily="34" charset="0"/>
              </a:rPr>
              <a:t> filtratore.</a:t>
            </a:r>
          </a:p>
          <a:p>
            <a:endParaRPr lang="it-IT" dirty="0"/>
          </a:p>
        </p:txBody>
      </p:sp>
      <p:sp>
        <p:nvSpPr>
          <p:cNvPr id="4" name="Segnaposto numero diapositiva 3"/>
          <p:cNvSpPr>
            <a:spLocks noGrp="1"/>
          </p:cNvSpPr>
          <p:nvPr>
            <p:ph type="sldNum" sz="quarter" idx="5"/>
          </p:nvPr>
        </p:nvSpPr>
        <p:spPr/>
        <p:txBody>
          <a:bodyPr/>
          <a:lstStyle/>
          <a:p>
            <a:pPr>
              <a:defRPr/>
            </a:pPr>
            <a:fld id="{D2B662D0-F66A-42D3-B68A-04EED51FE8EF}" type="slidenum">
              <a:rPr lang="it-IT" altLang="it-IT" smtClean="0"/>
              <a:pPr>
                <a:defRPr/>
              </a:pPr>
              <a:t>35</a:t>
            </a:fld>
            <a:endParaRPr lang="it-IT" altLang="it-IT"/>
          </a:p>
        </p:txBody>
      </p:sp>
    </p:spTree>
    <p:extLst>
      <p:ext uri="{BB962C8B-B14F-4D97-AF65-F5344CB8AC3E}">
        <p14:creationId xmlns:p14="http://schemas.microsoft.com/office/powerpoint/2010/main" val="3280425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it-IT" b="0" i="0" dirty="0">
                <a:solidFill>
                  <a:srgbClr val="202122"/>
                </a:solidFill>
                <a:effectLst/>
                <a:latin typeface="Arial" panose="020B0604020202020204" pitchFamily="34" charset="0"/>
              </a:rPr>
              <a:t>Gli </a:t>
            </a:r>
            <a:r>
              <a:rPr lang="it-IT" b="1" i="0" dirty="0">
                <a:solidFill>
                  <a:srgbClr val="202122"/>
                </a:solidFill>
                <a:effectLst/>
                <a:latin typeface="Arial" panose="020B0604020202020204" pitchFamily="34" charset="0"/>
              </a:rPr>
              <a:t>Squaliformi</a:t>
            </a:r>
            <a:r>
              <a:rPr lang="it-IT" b="0" i="0" dirty="0">
                <a:solidFill>
                  <a:srgbClr val="202122"/>
                </a:solidFill>
                <a:effectLst/>
                <a:latin typeface="Arial" panose="020B0604020202020204" pitchFamily="34" charset="0"/>
              </a:rPr>
              <a:t> (</a:t>
            </a:r>
            <a:r>
              <a:rPr lang="it-IT" b="1" i="0" dirty="0" err="1">
                <a:solidFill>
                  <a:srgbClr val="202122"/>
                </a:solidFill>
                <a:effectLst/>
                <a:latin typeface="Arial" panose="020B0604020202020204" pitchFamily="34" charset="0"/>
              </a:rPr>
              <a:t>Squaliformes</a:t>
            </a:r>
            <a:r>
              <a:rPr lang="it-IT" b="0" i="0" dirty="0">
                <a:solidFill>
                  <a:srgbClr val="202122"/>
                </a:solidFill>
                <a:effectLst/>
                <a:latin typeface="Arial" panose="020B0604020202020204" pitchFamily="34" charset="0"/>
              </a:rPr>
              <a:t>) sono un </a:t>
            </a:r>
            <a:r>
              <a:rPr lang="it-IT" b="0" i="0" u="none" strike="noStrike" dirty="0">
                <a:solidFill>
                  <a:srgbClr val="0645AD"/>
                </a:solidFill>
                <a:effectLst/>
                <a:latin typeface="Arial" panose="020B0604020202020204" pitchFamily="34" charset="0"/>
              </a:rPr>
              <a:t>ordine</a:t>
            </a:r>
            <a:r>
              <a:rPr lang="it-IT" b="0" i="0" dirty="0">
                <a:solidFill>
                  <a:srgbClr val="202122"/>
                </a:solidFill>
                <a:effectLst/>
                <a:latin typeface="Arial" panose="020B0604020202020204" pitchFamily="34" charset="0"/>
              </a:rPr>
              <a:t> di </a:t>
            </a:r>
            <a:r>
              <a:rPr lang="it-IT" b="0" i="0" u="none" strike="noStrike" dirty="0">
                <a:solidFill>
                  <a:srgbClr val="0645AD"/>
                </a:solidFill>
                <a:effectLst/>
                <a:latin typeface="Arial" panose="020B0604020202020204" pitchFamily="34" charset="0"/>
              </a:rPr>
              <a:t>squali</a:t>
            </a:r>
            <a:r>
              <a:rPr lang="it-IT" b="0" i="0" dirty="0">
                <a:solidFill>
                  <a:srgbClr val="202122"/>
                </a:solidFill>
                <a:effectLst/>
                <a:latin typeface="Arial" panose="020B0604020202020204" pitchFamily="34" charset="0"/>
              </a:rPr>
              <a:t> che include 120 </a:t>
            </a:r>
            <a:r>
              <a:rPr lang="it-IT" b="0" i="0" u="none" strike="noStrike" dirty="0">
                <a:solidFill>
                  <a:srgbClr val="0645AD"/>
                </a:solidFill>
                <a:effectLst/>
                <a:latin typeface="Arial" panose="020B0604020202020204" pitchFamily="34" charset="0"/>
              </a:rPr>
              <a:t>specie</a:t>
            </a:r>
            <a:r>
              <a:rPr lang="it-IT" b="0" i="0" dirty="0">
                <a:solidFill>
                  <a:srgbClr val="202122"/>
                </a:solidFill>
                <a:effectLst/>
                <a:latin typeface="Arial" panose="020B0604020202020204" pitchFamily="34" charset="0"/>
              </a:rPr>
              <a:t> in sette </a:t>
            </a:r>
            <a:r>
              <a:rPr lang="it-IT" b="0" i="0" u="none" strike="noStrike" dirty="0">
                <a:solidFill>
                  <a:srgbClr val="0645AD"/>
                </a:solidFill>
                <a:effectLst/>
                <a:latin typeface="Arial" panose="020B0604020202020204" pitchFamily="34" charset="0"/>
              </a:rPr>
              <a:t>famiglie</a:t>
            </a:r>
            <a:r>
              <a:rPr lang="it-IT" b="0" i="0" dirty="0">
                <a:solidFill>
                  <a:srgbClr val="202122"/>
                </a:solidFill>
                <a:effectLst/>
                <a:latin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u="none" strike="noStrike" dirty="0">
                <a:solidFill>
                  <a:srgbClr val="0645AD"/>
                </a:solidFill>
                <a:effectLst/>
              </a:rPr>
              <a:t>Famiglie: </a:t>
            </a:r>
            <a:r>
              <a:rPr lang="it-IT" u="none" strike="noStrike" dirty="0" err="1">
                <a:solidFill>
                  <a:srgbClr val="0645AD"/>
                </a:solidFill>
                <a:effectLst/>
              </a:rPr>
              <a:t>Echinorhinidae</a:t>
            </a:r>
            <a:r>
              <a:rPr lang="it-IT" u="none" strike="noStrike" dirty="0">
                <a:solidFill>
                  <a:srgbClr val="0645AD"/>
                </a:solidFill>
                <a:effectLst/>
              </a:rPr>
              <a:t>,</a:t>
            </a:r>
            <a:r>
              <a:rPr lang="it-IT" dirty="0">
                <a:effectLst/>
              </a:rPr>
              <a:t> </a:t>
            </a:r>
            <a:r>
              <a:rPr lang="it-IT" u="none" strike="noStrike" dirty="0" err="1">
                <a:solidFill>
                  <a:srgbClr val="0645AD"/>
                </a:solidFill>
                <a:effectLst/>
              </a:rPr>
              <a:t>Squalidae</a:t>
            </a:r>
            <a:r>
              <a:rPr lang="it-IT" u="none" strike="noStrike" dirty="0">
                <a:solidFill>
                  <a:srgbClr val="0645AD"/>
                </a:solidFill>
                <a:effectLst/>
              </a:rPr>
              <a:t>,</a:t>
            </a:r>
            <a:r>
              <a:rPr lang="it-IT" dirty="0">
                <a:effectLst/>
              </a:rPr>
              <a:t> </a:t>
            </a:r>
            <a:r>
              <a:rPr lang="it-IT" u="none" strike="noStrike" dirty="0" err="1">
                <a:solidFill>
                  <a:srgbClr val="0645AD"/>
                </a:solidFill>
                <a:effectLst/>
              </a:rPr>
              <a:t>Centrophoridae</a:t>
            </a:r>
            <a:r>
              <a:rPr lang="it-IT" u="none" strike="noStrike" dirty="0">
                <a:solidFill>
                  <a:srgbClr val="0645AD"/>
                </a:solidFill>
                <a:effectLst/>
              </a:rPr>
              <a:t>,</a:t>
            </a:r>
            <a:r>
              <a:rPr lang="it-IT" dirty="0">
                <a:effectLst/>
              </a:rPr>
              <a:t> </a:t>
            </a:r>
            <a:r>
              <a:rPr lang="it-IT" u="none" strike="noStrike" dirty="0" err="1">
                <a:solidFill>
                  <a:srgbClr val="0645AD"/>
                </a:solidFill>
                <a:effectLst/>
              </a:rPr>
              <a:t>Etmopteridae</a:t>
            </a:r>
            <a:r>
              <a:rPr lang="it-IT" u="none" strike="noStrike" dirty="0">
                <a:solidFill>
                  <a:srgbClr val="0645AD"/>
                </a:solidFill>
                <a:effectLst/>
              </a:rPr>
              <a:t>,</a:t>
            </a:r>
            <a:r>
              <a:rPr lang="it-IT" dirty="0">
                <a:effectLst/>
              </a:rPr>
              <a:t> </a:t>
            </a:r>
            <a:r>
              <a:rPr lang="it-IT" u="none" strike="noStrike" dirty="0" err="1">
                <a:solidFill>
                  <a:srgbClr val="0645AD"/>
                </a:solidFill>
                <a:effectLst/>
              </a:rPr>
              <a:t>Somniosidae</a:t>
            </a:r>
            <a:r>
              <a:rPr lang="it-IT" u="none" strike="noStrike" dirty="0">
                <a:solidFill>
                  <a:srgbClr val="0645AD"/>
                </a:solidFill>
                <a:effectLst/>
              </a:rPr>
              <a:t>,</a:t>
            </a:r>
            <a:r>
              <a:rPr lang="it-IT" dirty="0">
                <a:effectLst/>
              </a:rPr>
              <a:t> </a:t>
            </a:r>
            <a:r>
              <a:rPr lang="it-IT" u="sng" dirty="0" err="1">
                <a:solidFill>
                  <a:srgbClr val="0645AD"/>
                </a:solidFill>
                <a:effectLst/>
              </a:rPr>
              <a:t>Oxynotidae</a:t>
            </a:r>
            <a:r>
              <a:rPr lang="it-IT" u="sng" dirty="0">
                <a:solidFill>
                  <a:srgbClr val="0645AD"/>
                </a:solidFill>
                <a:effectLst/>
              </a:rPr>
              <a:t>,</a:t>
            </a:r>
            <a:r>
              <a:rPr lang="it-IT" dirty="0">
                <a:effectLst/>
              </a:rPr>
              <a:t> </a:t>
            </a:r>
            <a:r>
              <a:rPr lang="it-IT" u="none" strike="noStrike" dirty="0" err="1">
                <a:solidFill>
                  <a:srgbClr val="0645AD"/>
                </a:solidFill>
                <a:effectLst/>
              </a:rPr>
              <a:t>Dalatiidae</a:t>
            </a:r>
            <a:r>
              <a:rPr lang="it-IT" u="none" strike="noStrike" dirty="0">
                <a:solidFill>
                  <a:srgbClr val="0645AD"/>
                </a:solidFill>
                <a:effectLst/>
              </a:rPr>
              <a:t>.</a:t>
            </a:r>
            <a:endParaRPr lang="it-IT" dirty="0">
              <a:effectLst/>
            </a:endParaRPr>
          </a:p>
          <a:p>
            <a:endParaRPr lang="it-IT" dirty="0"/>
          </a:p>
        </p:txBody>
      </p:sp>
      <p:sp>
        <p:nvSpPr>
          <p:cNvPr id="4" name="Segnaposto numero diapositiva 3"/>
          <p:cNvSpPr>
            <a:spLocks noGrp="1"/>
          </p:cNvSpPr>
          <p:nvPr>
            <p:ph type="sldNum" sz="quarter" idx="5"/>
          </p:nvPr>
        </p:nvSpPr>
        <p:spPr/>
        <p:txBody>
          <a:bodyPr/>
          <a:lstStyle/>
          <a:p>
            <a:pPr>
              <a:defRPr/>
            </a:pPr>
            <a:fld id="{D2B662D0-F66A-42D3-B68A-04EED51FE8EF}" type="slidenum">
              <a:rPr lang="it-IT" altLang="it-IT" smtClean="0"/>
              <a:pPr>
                <a:defRPr/>
              </a:pPr>
              <a:t>36</a:t>
            </a:fld>
            <a:endParaRPr lang="it-IT" altLang="it-IT"/>
          </a:p>
        </p:txBody>
      </p:sp>
    </p:spTree>
    <p:extLst>
      <p:ext uri="{BB962C8B-B14F-4D97-AF65-F5344CB8AC3E}">
        <p14:creationId xmlns:p14="http://schemas.microsoft.com/office/powerpoint/2010/main" val="3776546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pPr eaLnBrk="1" hangingPunct="1"/>
            <a:r>
              <a:rPr lang="it-IT" altLang="it-IT" dirty="0">
                <a:latin typeface="Arial" panose="020B0604020202020204" pitchFamily="34" charset="0"/>
                <a:cs typeface="Arial" panose="020B0604020202020204" pitchFamily="34" charset="0"/>
              </a:rPr>
              <a:t>Molti batoidei si nutrono di molluschi o crostacei che frantumano usando piastre dentarie (</a:t>
            </a:r>
            <a:r>
              <a:rPr lang="it-IT" altLang="it-IT" dirty="0" err="1">
                <a:latin typeface="Arial" panose="020B0604020202020204" pitchFamily="34" charset="0"/>
                <a:cs typeface="Arial" panose="020B0604020202020204" pitchFamily="34" charset="0"/>
              </a:rPr>
              <a:t>durofagia</a:t>
            </a:r>
            <a:r>
              <a:rPr lang="it-IT" altLang="it-IT" dirty="0">
                <a:latin typeface="Arial" panose="020B0604020202020204" pitchFamily="34" charset="0"/>
                <a:cs typeface="Arial" panose="020B0604020202020204" pitchFamily="34" charset="0"/>
              </a:rPr>
              <a:t>). Carattere </a:t>
            </a:r>
            <a:r>
              <a:rPr lang="it-IT" altLang="it-IT" dirty="0" err="1">
                <a:latin typeface="Arial" panose="020B0604020202020204" pitchFamily="34" charset="0"/>
                <a:cs typeface="Arial" panose="020B0604020202020204" pitchFamily="34" charset="0"/>
              </a:rPr>
              <a:t>apomorfo</a:t>
            </a:r>
            <a:r>
              <a:rPr lang="it-IT" altLang="it-IT" dirty="0">
                <a:latin typeface="Arial" panose="020B0604020202020204" pitchFamily="34" charset="0"/>
                <a:cs typeface="Arial" panose="020B0604020202020204" pitchFamily="34" charset="0"/>
              </a:rPr>
              <a:t> (carattere fenotipico derivato e secondario, originatosi in seguito alla modificazione di un carattere più primitivo attraverso un'evoluzione divergente all'interno di una certa linea filetica; contrapposto a </a:t>
            </a:r>
            <a:r>
              <a:rPr lang="it-IT" altLang="it-IT" i="1" dirty="0">
                <a:latin typeface="Arial" panose="020B0604020202020204" pitchFamily="34" charset="0"/>
                <a:cs typeface="Arial" panose="020B0604020202020204" pitchFamily="34" charset="0"/>
              </a:rPr>
              <a:t>plesiomorfo</a:t>
            </a:r>
            <a:r>
              <a:rPr lang="it-IT" altLang="it-IT" dirty="0">
                <a:latin typeface="Arial" panose="020B0604020202020204" pitchFamily="34" charset="0"/>
                <a:cs typeface="Arial" panose="020B0604020202020204" pitchFamily="34" charset="0"/>
              </a:rPr>
              <a:t>.</a:t>
            </a:r>
          </a:p>
          <a:p>
            <a:pPr eaLnBrk="1" hangingPunct="1"/>
            <a:endParaRPr lang="it-IT" altLang="it-IT" dirty="0">
              <a:latin typeface="Arial" panose="020B0604020202020204" pitchFamily="34" charset="0"/>
              <a:cs typeface="Arial" panose="020B0604020202020204" pitchFamily="34" charset="0"/>
            </a:endParaRPr>
          </a:p>
          <a:p>
            <a:pPr eaLnBrk="1" hangingPunct="1"/>
            <a:r>
              <a:rPr lang="it-IT" altLang="it-IT" dirty="0">
                <a:latin typeface="Arial" panose="020B0604020202020204" pitchFamily="34" charset="0"/>
                <a:cs typeface="Arial" panose="020B0604020202020204" pitchFamily="34" charset="0"/>
              </a:rPr>
              <a:t>Pastinache: aculei dentellati sulla pinna dorsale (fate riferimento alla foto sul </a:t>
            </a:r>
            <a:r>
              <a:rPr lang="it-IT" altLang="it-IT" dirty="0" err="1">
                <a:latin typeface="Arial" panose="020B0604020202020204" pitchFamily="34" charset="0"/>
                <a:cs typeface="Arial" panose="020B0604020202020204" pitchFamily="34" charset="0"/>
              </a:rPr>
              <a:t>Liem</a:t>
            </a:r>
            <a:r>
              <a:rPr lang="it-IT" altLang="it-IT">
                <a:latin typeface="Arial" panose="020B0604020202020204" pitchFamily="34" charset="0"/>
                <a:cs typeface="Arial" panose="020B0604020202020204" pitchFamily="34" charset="0"/>
              </a:rPr>
              <a:t>)</a:t>
            </a:r>
            <a:endParaRPr lang="it-IT" altLang="it-IT" dirty="0">
              <a:latin typeface="Arial" panose="020B0604020202020204" pitchFamily="34" charset="0"/>
              <a:cs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pPr>
              <a:defRPr/>
            </a:pPr>
            <a:fld id="{D2B662D0-F66A-42D3-B68A-04EED51FE8EF}" type="slidenum">
              <a:rPr lang="it-IT" altLang="it-IT" smtClean="0"/>
              <a:pPr>
                <a:defRPr/>
              </a:pPr>
              <a:t>37</a:t>
            </a:fld>
            <a:endParaRPr lang="it-IT" altLang="it-IT"/>
          </a:p>
        </p:txBody>
      </p:sp>
    </p:spTree>
    <p:extLst>
      <p:ext uri="{BB962C8B-B14F-4D97-AF65-F5344CB8AC3E}">
        <p14:creationId xmlns:p14="http://schemas.microsoft.com/office/powerpoint/2010/main" val="2024520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A0DC5-4978-1257-99E3-2775582447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6367AF-6C08-5F81-3286-2A2069F192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9D3584B-760B-9628-3CCF-DBB080DA45B1}"/>
              </a:ext>
            </a:extLst>
          </p:cNvPr>
          <p:cNvSpPr>
            <a:spLocks noGrp="1"/>
          </p:cNvSpPr>
          <p:nvPr>
            <p:ph type="dt" sz="half" idx="10"/>
          </p:nvPr>
        </p:nvSpPr>
        <p:spPr/>
        <p:txBody>
          <a:bodyPr/>
          <a:lstStyle/>
          <a:p>
            <a:fld id="{4D2596D5-6813-4909-AE8D-F580CC0B38D0}" type="datetimeFigureOut">
              <a:rPr lang="en-GB" smtClean="0"/>
              <a:t>11/03/2024</a:t>
            </a:fld>
            <a:endParaRPr lang="en-GB"/>
          </a:p>
        </p:txBody>
      </p:sp>
      <p:sp>
        <p:nvSpPr>
          <p:cNvPr id="5" name="Footer Placeholder 4">
            <a:extLst>
              <a:ext uri="{FF2B5EF4-FFF2-40B4-BE49-F238E27FC236}">
                <a16:creationId xmlns:a16="http://schemas.microsoft.com/office/drawing/2014/main" id="{7FE6DE65-3FBD-C812-B168-368A27009A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6CA463-4420-5678-794B-C8CE6B6C05F3}"/>
              </a:ext>
            </a:extLst>
          </p:cNvPr>
          <p:cNvSpPr>
            <a:spLocks noGrp="1"/>
          </p:cNvSpPr>
          <p:nvPr>
            <p:ph type="sldNum" sz="quarter" idx="12"/>
          </p:nvPr>
        </p:nvSpPr>
        <p:spPr/>
        <p:txBody>
          <a:bodyPr/>
          <a:lstStyle/>
          <a:p>
            <a:fld id="{5C539649-2B9C-40CC-805A-2E13BC7C937B}" type="slidenum">
              <a:rPr lang="en-GB" smtClean="0"/>
              <a:t>‹#›</a:t>
            </a:fld>
            <a:endParaRPr lang="en-GB"/>
          </a:p>
        </p:txBody>
      </p:sp>
    </p:spTree>
    <p:extLst>
      <p:ext uri="{BB962C8B-B14F-4D97-AF65-F5344CB8AC3E}">
        <p14:creationId xmlns:p14="http://schemas.microsoft.com/office/powerpoint/2010/main" val="1816895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DFD35-E4FB-7CE3-046C-84C4D14B4E3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5A25320-DF0D-BC40-5524-5F0B9755AD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C83AD4-AF81-59AF-5B05-64480AE7DB4B}"/>
              </a:ext>
            </a:extLst>
          </p:cNvPr>
          <p:cNvSpPr>
            <a:spLocks noGrp="1"/>
          </p:cNvSpPr>
          <p:nvPr>
            <p:ph type="dt" sz="half" idx="10"/>
          </p:nvPr>
        </p:nvSpPr>
        <p:spPr/>
        <p:txBody>
          <a:bodyPr/>
          <a:lstStyle/>
          <a:p>
            <a:fld id="{4D2596D5-6813-4909-AE8D-F580CC0B38D0}" type="datetimeFigureOut">
              <a:rPr lang="en-GB" smtClean="0"/>
              <a:t>11/03/2024</a:t>
            </a:fld>
            <a:endParaRPr lang="en-GB"/>
          </a:p>
        </p:txBody>
      </p:sp>
      <p:sp>
        <p:nvSpPr>
          <p:cNvPr id="5" name="Footer Placeholder 4">
            <a:extLst>
              <a:ext uri="{FF2B5EF4-FFF2-40B4-BE49-F238E27FC236}">
                <a16:creationId xmlns:a16="http://schemas.microsoft.com/office/drawing/2014/main" id="{F717C47F-D4F3-AD0E-88FE-EDB8889893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6B3F85-BAAB-EA9E-5BB4-86F3F9E1668F}"/>
              </a:ext>
            </a:extLst>
          </p:cNvPr>
          <p:cNvSpPr>
            <a:spLocks noGrp="1"/>
          </p:cNvSpPr>
          <p:nvPr>
            <p:ph type="sldNum" sz="quarter" idx="12"/>
          </p:nvPr>
        </p:nvSpPr>
        <p:spPr/>
        <p:txBody>
          <a:bodyPr/>
          <a:lstStyle/>
          <a:p>
            <a:fld id="{5C539649-2B9C-40CC-805A-2E13BC7C937B}" type="slidenum">
              <a:rPr lang="en-GB" smtClean="0"/>
              <a:t>‹#›</a:t>
            </a:fld>
            <a:endParaRPr lang="en-GB"/>
          </a:p>
        </p:txBody>
      </p:sp>
    </p:spTree>
    <p:extLst>
      <p:ext uri="{BB962C8B-B14F-4D97-AF65-F5344CB8AC3E}">
        <p14:creationId xmlns:p14="http://schemas.microsoft.com/office/powerpoint/2010/main" val="3495497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31E2B3-E120-8BD7-A889-C9981159AE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7145E0-3C44-BE4B-CCE3-9520B0F629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D2054F-7B11-2205-F2A2-6A91C9BFC35F}"/>
              </a:ext>
            </a:extLst>
          </p:cNvPr>
          <p:cNvSpPr>
            <a:spLocks noGrp="1"/>
          </p:cNvSpPr>
          <p:nvPr>
            <p:ph type="dt" sz="half" idx="10"/>
          </p:nvPr>
        </p:nvSpPr>
        <p:spPr/>
        <p:txBody>
          <a:bodyPr/>
          <a:lstStyle/>
          <a:p>
            <a:fld id="{4D2596D5-6813-4909-AE8D-F580CC0B38D0}" type="datetimeFigureOut">
              <a:rPr lang="en-GB" smtClean="0"/>
              <a:t>11/03/2024</a:t>
            </a:fld>
            <a:endParaRPr lang="en-GB"/>
          </a:p>
        </p:txBody>
      </p:sp>
      <p:sp>
        <p:nvSpPr>
          <p:cNvPr id="5" name="Footer Placeholder 4">
            <a:extLst>
              <a:ext uri="{FF2B5EF4-FFF2-40B4-BE49-F238E27FC236}">
                <a16:creationId xmlns:a16="http://schemas.microsoft.com/office/drawing/2014/main" id="{5526771F-C04F-5979-5F47-26C71E6943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E35EB3-8A5D-42A6-9BEE-491F2442912E}"/>
              </a:ext>
            </a:extLst>
          </p:cNvPr>
          <p:cNvSpPr>
            <a:spLocks noGrp="1"/>
          </p:cNvSpPr>
          <p:nvPr>
            <p:ph type="sldNum" sz="quarter" idx="12"/>
          </p:nvPr>
        </p:nvSpPr>
        <p:spPr/>
        <p:txBody>
          <a:bodyPr/>
          <a:lstStyle/>
          <a:p>
            <a:fld id="{5C539649-2B9C-40CC-805A-2E13BC7C937B}" type="slidenum">
              <a:rPr lang="en-GB" smtClean="0"/>
              <a:t>‹#›</a:t>
            </a:fld>
            <a:endParaRPr lang="en-GB"/>
          </a:p>
        </p:txBody>
      </p:sp>
    </p:spTree>
    <p:extLst>
      <p:ext uri="{BB962C8B-B14F-4D97-AF65-F5344CB8AC3E}">
        <p14:creationId xmlns:p14="http://schemas.microsoft.com/office/powerpoint/2010/main" val="1253540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A55EA-DD39-48F4-20CF-9F583A0EAA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33860D-FED6-070C-6C2B-1AB57E5F50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CE4E4D-53AC-6D3D-27F0-393D9BF25FA0}"/>
              </a:ext>
            </a:extLst>
          </p:cNvPr>
          <p:cNvSpPr>
            <a:spLocks noGrp="1"/>
          </p:cNvSpPr>
          <p:nvPr>
            <p:ph type="dt" sz="half" idx="10"/>
          </p:nvPr>
        </p:nvSpPr>
        <p:spPr/>
        <p:txBody>
          <a:bodyPr/>
          <a:lstStyle/>
          <a:p>
            <a:fld id="{4D2596D5-6813-4909-AE8D-F580CC0B38D0}" type="datetimeFigureOut">
              <a:rPr lang="en-GB" smtClean="0"/>
              <a:t>11/03/2024</a:t>
            </a:fld>
            <a:endParaRPr lang="en-GB"/>
          </a:p>
        </p:txBody>
      </p:sp>
      <p:sp>
        <p:nvSpPr>
          <p:cNvPr id="5" name="Footer Placeholder 4">
            <a:extLst>
              <a:ext uri="{FF2B5EF4-FFF2-40B4-BE49-F238E27FC236}">
                <a16:creationId xmlns:a16="http://schemas.microsoft.com/office/drawing/2014/main" id="{B80C3830-F113-D183-ECFD-DB1E6A7585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E3978D-EBBA-48D2-0FA1-FF3C6E397BFF}"/>
              </a:ext>
            </a:extLst>
          </p:cNvPr>
          <p:cNvSpPr>
            <a:spLocks noGrp="1"/>
          </p:cNvSpPr>
          <p:nvPr>
            <p:ph type="sldNum" sz="quarter" idx="12"/>
          </p:nvPr>
        </p:nvSpPr>
        <p:spPr/>
        <p:txBody>
          <a:bodyPr/>
          <a:lstStyle/>
          <a:p>
            <a:fld id="{5C539649-2B9C-40CC-805A-2E13BC7C937B}" type="slidenum">
              <a:rPr lang="en-GB" smtClean="0"/>
              <a:t>‹#›</a:t>
            </a:fld>
            <a:endParaRPr lang="en-GB"/>
          </a:p>
        </p:txBody>
      </p:sp>
    </p:spTree>
    <p:extLst>
      <p:ext uri="{BB962C8B-B14F-4D97-AF65-F5344CB8AC3E}">
        <p14:creationId xmlns:p14="http://schemas.microsoft.com/office/powerpoint/2010/main" val="2857231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19364-C1F9-FCCF-32C7-BDEA80F097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FBC071-C83D-22F0-5813-9E9E0E663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DD218-EF19-35D2-2028-62F47C812329}"/>
              </a:ext>
            </a:extLst>
          </p:cNvPr>
          <p:cNvSpPr>
            <a:spLocks noGrp="1"/>
          </p:cNvSpPr>
          <p:nvPr>
            <p:ph type="dt" sz="half" idx="10"/>
          </p:nvPr>
        </p:nvSpPr>
        <p:spPr/>
        <p:txBody>
          <a:bodyPr/>
          <a:lstStyle/>
          <a:p>
            <a:fld id="{4D2596D5-6813-4909-AE8D-F580CC0B38D0}" type="datetimeFigureOut">
              <a:rPr lang="en-GB" smtClean="0"/>
              <a:t>11/03/2024</a:t>
            </a:fld>
            <a:endParaRPr lang="en-GB"/>
          </a:p>
        </p:txBody>
      </p:sp>
      <p:sp>
        <p:nvSpPr>
          <p:cNvPr id="5" name="Footer Placeholder 4">
            <a:extLst>
              <a:ext uri="{FF2B5EF4-FFF2-40B4-BE49-F238E27FC236}">
                <a16:creationId xmlns:a16="http://schemas.microsoft.com/office/drawing/2014/main" id="{D5F4F863-064E-9D6F-9995-370BB22ABF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FFF0C5-1FCB-DD16-4963-F7FF3E8C1641}"/>
              </a:ext>
            </a:extLst>
          </p:cNvPr>
          <p:cNvSpPr>
            <a:spLocks noGrp="1"/>
          </p:cNvSpPr>
          <p:nvPr>
            <p:ph type="sldNum" sz="quarter" idx="12"/>
          </p:nvPr>
        </p:nvSpPr>
        <p:spPr/>
        <p:txBody>
          <a:bodyPr/>
          <a:lstStyle/>
          <a:p>
            <a:fld id="{5C539649-2B9C-40CC-805A-2E13BC7C937B}" type="slidenum">
              <a:rPr lang="en-GB" smtClean="0"/>
              <a:t>‹#›</a:t>
            </a:fld>
            <a:endParaRPr lang="en-GB"/>
          </a:p>
        </p:txBody>
      </p:sp>
    </p:spTree>
    <p:extLst>
      <p:ext uri="{BB962C8B-B14F-4D97-AF65-F5344CB8AC3E}">
        <p14:creationId xmlns:p14="http://schemas.microsoft.com/office/powerpoint/2010/main" val="1977240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7DCA-77AE-AB2D-3972-B71AADBEAE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1DE400-FED0-F56A-D014-E287C5BE05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DEB051-0ED8-84CA-F4D2-8F90C4CFC2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2CD51F8-6E1D-C8CA-3DCF-DA33FF8315DF}"/>
              </a:ext>
            </a:extLst>
          </p:cNvPr>
          <p:cNvSpPr>
            <a:spLocks noGrp="1"/>
          </p:cNvSpPr>
          <p:nvPr>
            <p:ph type="dt" sz="half" idx="10"/>
          </p:nvPr>
        </p:nvSpPr>
        <p:spPr/>
        <p:txBody>
          <a:bodyPr/>
          <a:lstStyle/>
          <a:p>
            <a:fld id="{4D2596D5-6813-4909-AE8D-F580CC0B38D0}" type="datetimeFigureOut">
              <a:rPr lang="en-GB" smtClean="0"/>
              <a:t>11/03/2024</a:t>
            </a:fld>
            <a:endParaRPr lang="en-GB"/>
          </a:p>
        </p:txBody>
      </p:sp>
      <p:sp>
        <p:nvSpPr>
          <p:cNvPr id="6" name="Footer Placeholder 5">
            <a:extLst>
              <a:ext uri="{FF2B5EF4-FFF2-40B4-BE49-F238E27FC236}">
                <a16:creationId xmlns:a16="http://schemas.microsoft.com/office/drawing/2014/main" id="{C4C7241C-FFA5-BF25-65CB-E9DB28E9C3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2F5D0C-389C-C4FC-EF06-47EC32C7B952}"/>
              </a:ext>
            </a:extLst>
          </p:cNvPr>
          <p:cNvSpPr>
            <a:spLocks noGrp="1"/>
          </p:cNvSpPr>
          <p:nvPr>
            <p:ph type="sldNum" sz="quarter" idx="12"/>
          </p:nvPr>
        </p:nvSpPr>
        <p:spPr/>
        <p:txBody>
          <a:bodyPr/>
          <a:lstStyle/>
          <a:p>
            <a:fld id="{5C539649-2B9C-40CC-805A-2E13BC7C937B}" type="slidenum">
              <a:rPr lang="en-GB" smtClean="0"/>
              <a:t>‹#›</a:t>
            </a:fld>
            <a:endParaRPr lang="en-GB"/>
          </a:p>
        </p:txBody>
      </p:sp>
    </p:spTree>
    <p:extLst>
      <p:ext uri="{BB962C8B-B14F-4D97-AF65-F5344CB8AC3E}">
        <p14:creationId xmlns:p14="http://schemas.microsoft.com/office/powerpoint/2010/main" val="67355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CE607-A1C4-21A4-BE88-756C6CC148F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C35BFD-B4AD-5286-608D-5B4F332D2A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4F1F1B-6328-5879-DD95-306A5B177F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8C2BBE9-7B88-B732-6D03-BE30AA1FDA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623D72-DA08-3F77-FD57-F3CFB93CE5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33E699A-62AE-8DC6-0DB8-A5C9B7565726}"/>
              </a:ext>
            </a:extLst>
          </p:cNvPr>
          <p:cNvSpPr>
            <a:spLocks noGrp="1"/>
          </p:cNvSpPr>
          <p:nvPr>
            <p:ph type="dt" sz="half" idx="10"/>
          </p:nvPr>
        </p:nvSpPr>
        <p:spPr/>
        <p:txBody>
          <a:bodyPr/>
          <a:lstStyle/>
          <a:p>
            <a:fld id="{4D2596D5-6813-4909-AE8D-F580CC0B38D0}" type="datetimeFigureOut">
              <a:rPr lang="en-GB" smtClean="0"/>
              <a:t>11/03/2024</a:t>
            </a:fld>
            <a:endParaRPr lang="en-GB"/>
          </a:p>
        </p:txBody>
      </p:sp>
      <p:sp>
        <p:nvSpPr>
          <p:cNvPr id="8" name="Footer Placeholder 7">
            <a:extLst>
              <a:ext uri="{FF2B5EF4-FFF2-40B4-BE49-F238E27FC236}">
                <a16:creationId xmlns:a16="http://schemas.microsoft.com/office/drawing/2014/main" id="{C53EB07F-405D-9651-FC60-55777934CC8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456270B-ADEF-04D7-D0AE-BC98357A53CE}"/>
              </a:ext>
            </a:extLst>
          </p:cNvPr>
          <p:cNvSpPr>
            <a:spLocks noGrp="1"/>
          </p:cNvSpPr>
          <p:nvPr>
            <p:ph type="sldNum" sz="quarter" idx="12"/>
          </p:nvPr>
        </p:nvSpPr>
        <p:spPr/>
        <p:txBody>
          <a:bodyPr/>
          <a:lstStyle/>
          <a:p>
            <a:fld id="{5C539649-2B9C-40CC-805A-2E13BC7C937B}" type="slidenum">
              <a:rPr lang="en-GB" smtClean="0"/>
              <a:t>‹#›</a:t>
            </a:fld>
            <a:endParaRPr lang="en-GB"/>
          </a:p>
        </p:txBody>
      </p:sp>
    </p:spTree>
    <p:extLst>
      <p:ext uri="{BB962C8B-B14F-4D97-AF65-F5344CB8AC3E}">
        <p14:creationId xmlns:p14="http://schemas.microsoft.com/office/powerpoint/2010/main" val="208059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90C6C-B01B-6889-E026-855BF3C6C3B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008AA4-C280-20DC-7CC6-20BA11DFD60C}"/>
              </a:ext>
            </a:extLst>
          </p:cNvPr>
          <p:cNvSpPr>
            <a:spLocks noGrp="1"/>
          </p:cNvSpPr>
          <p:nvPr>
            <p:ph type="dt" sz="half" idx="10"/>
          </p:nvPr>
        </p:nvSpPr>
        <p:spPr/>
        <p:txBody>
          <a:bodyPr/>
          <a:lstStyle/>
          <a:p>
            <a:fld id="{4D2596D5-6813-4909-AE8D-F580CC0B38D0}" type="datetimeFigureOut">
              <a:rPr lang="en-GB" smtClean="0"/>
              <a:t>11/03/2024</a:t>
            </a:fld>
            <a:endParaRPr lang="en-GB"/>
          </a:p>
        </p:txBody>
      </p:sp>
      <p:sp>
        <p:nvSpPr>
          <p:cNvPr id="4" name="Footer Placeholder 3">
            <a:extLst>
              <a:ext uri="{FF2B5EF4-FFF2-40B4-BE49-F238E27FC236}">
                <a16:creationId xmlns:a16="http://schemas.microsoft.com/office/drawing/2014/main" id="{6272A6F6-403F-C31C-ACCC-8785372169C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8F811BB-1D8F-0FDC-A780-265FAB30DA79}"/>
              </a:ext>
            </a:extLst>
          </p:cNvPr>
          <p:cNvSpPr>
            <a:spLocks noGrp="1"/>
          </p:cNvSpPr>
          <p:nvPr>
            <p:ph type="sldNum" sz="quarter" idx="12"/>
          </p:nvPr>
        </p:nvSpPr>
        <p:spPr/>
        <p:txBody>
          <a:bodyPr/>
          <a:lstStyle/>
          <a:p>
            <a:fld id="{5C539649-2B9C-40CC-805A-2E13BC7C937B}" type="slidenum">
              <a:rPr lang="en-GB" smtClean="0"/>
              <a:t>‹#›</a:t>
            </a:fld>
            <a:endParaRPr lang="en-GB"/>
          </a:p>
        </p:txBody>
      </p:sp>
    </p:spTree>
    <p:extLst>
      <p:ext uri="{BB962C8B-B14F-4D97-AF65-F5344CB8AC3E}">
        <p14:creationId xmlns:p14="http://schemas.microsoft.com/office/powerpoint/2010/main" val="806877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7CCD6-5B80-FA04-958B-982FC362488B}"/>
              </a:ext>
            </a:extLst>
          </p:cNvPr>
          <p:cNvSpPr>
            <a:spLocks noGrp="1"/>
          </p:cNvSpPr>
          <p:nvPr>
            <p:ph type="dt" sz="half" idx="10"/>
          </p:nvPr>
        </p:nvSpPr>
        <p:spPr/>
        <p:txBody>
          <a:bodyPr/>
          <a:lstStyle/>
          <a:p>
            <a:fld id="{4D2596D5-6813-4909-AE8D-F580CC0B38D0}" type="datetimeFigureOut">
              <a:rPr lang="en-GB" smtClean="0"/>
              <a:t>11/03/2024</a:t>
            </a:fld>
            <a:endParaRPr lang="en-GB"/>
          </a:p>
        </p:txBody>
      </p:sp>
      <p:sp>
        <p:nvSpPr>
          <p:cNvPr id="3" name="Footer Placeholder 2">
            <a:extLst>
              <a:ext uri="{FF2B5EF4-FFF2-40B4-BE49-F238E27FC236}">
                <a16:creationId xmlns:a16="http://schemas.microsoft.com/office/drawing/2014/main" id="{870A84F3-EA5A-761E-3459-06203BC59D7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4F60E40-4AB1-A80C-B75C-DDFF951D5C5F}"/>
              </a:ext>
            </a:extLst>
          </p:cNvPr>
          <p:cNvSpPr>
            <a:spLocks noGrp="1"/>
          </p:cNvSpPr>
          <p:nvPr>
            <p:ph type="sldNum" sz="quarter" idx="12"/>
          </p:nvPr>
        </p:nvSpPr>
        <p:spPr/>
        <p:txBody>
          <a:bodyPr/>
          <a:lstStyle/>
          <a:p>
            <a:fld id="{5C539649-2B9C-40CC-805A-2E13BC7C937B}" type="slidenum">
              <a:rPr lang="en-GB" smtClean="0"/>
              <a:t>‹#›</a:t>
            </a:fld>
            <a:endParaRPr lang="en-GB"/>
          </a:p>
        </p:txBody>
      </p:sp>
    </p:spTree>
    <p:extLst>
      <p:ext uri="{BB962C8B-B14F-4D97-AF65-F5344CB8AC3E}">
        <p14:creationId xmlns:p14="http://schemas.microsoft.com/office/powerpoint/2010/main" val="82004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05D82-BB49-9A07-A335-07B5B1E0E5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4D94FC8-4711-5796-4EBF-DE70F14FE9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3E692D8-7651-F6C1-9492-FE8D57DAB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90697B-D121-513A-7001-F8E5C39BB87E}"/>
              </a:ext>
            </a:extLst>
          </p:cNvPr>
          <p:cNvSpPr>
            <a:spLocks noGrp="1"/>
          </p:cNvSpPr>
          <p:nvPr>
            <p:ph type="dt" sz="half" idx="10"/>
          </p:nvPr>
        </p:nvSpPr>
        <p:spPr/>
        <p:txBody>
          <a:bodyPr/>
          <a:lstStyle/>
          <a:p>
            <a:fld id="{4D2596D5-6813-4909-AE8D-F580CC0B38D0}" type="datetimeFigureOut">
              <a:rPr lang="en-GB" smtClean="0"/>
              <a:t>11/03/2024</a:t>
            </a:fld>
            <a:endParaRPr lang="en-GB"/>
          </a:p>
        </p:txBody>
      </p:sp>
      <p:sp>
        <p:nvSpPr>
          <p:cNvPr id="6" name="Footer Placeholder 5">
            <a:extLst>
              <a:ext uri="{FF2B5EF4-FFF2-40B4-BE49-F238E27FC236}">
                <a16:creationId xmlns:a16="http://schemas.microsoft.com/office/drawing/2014/main" id="{C8D3EA04-5C63-CF50-4133-8AE350DC74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F1E633-0D54-D25D-0772-0BC83231F85D}"/>
              </a:ext>
            </a:extLst>
          </p:cNvPr>
          <p:cNvSpPr>
            <a:spLocks noGrp="1"/>
          </p:cNvSpPr>
          <p:nvPr>
            <p:ph type="sldNum" sz="quarter" idx="12"/>
          </p:nvPr>
        </p:nvSpPr>
        <p:spPr/>
        <p:txBody>
          <a:bodyPr/>
          <a:lstStyle/>
          <a:p>
            <a:fld id="{5C539649-2B9C-40CC-805A-2E13BC7C937B}" type="slidenum">
              <a:rPr lang="en-GB" smtClean="0"/>
              <a:t>‹#›</a:t>
            </a:fld>
            <a:endParaRPr lang="en-GB"/>
          </a:p>
        </p:txBody>
      </p:sp>
    </p:spTree>
    <p:extLst>
      <p:ext uri="{BB962C8B-B14F-4D97-AF65-F5344CB8AC3E}">
        <p14:creationId xmlns:p14="http://schemas.microsoft.com/office/powerpoint/2010/main" val="771948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65C21-36EF-6DD1-C2CE-5BAF13B2EB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70289DA-28A3-D652-099F-02C56E4BA1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9EEF9E1-F839-AE6A-E8D0-4AB2BEA1A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2A491B-71D1-2519-F0CA-263ADD14189D}"/>
              </a:ext>
            </a:extLst>
          </p:cNvPr>
          <p:cNvSpPr>
            <a:spLocks noGrp="1"/>
          </p:cNvSpPr>
          <p:nvPr>
            <p:ph type="dt" sz="half" idx="10"/>
          </p:nvPr>
        </p:nvSpPr>
        <p:spPr/>
        <p:txBody>
          <a:bodyPr/>
          <a:lstStyle/>
          <a:p>
            <a:fld id="{4D2596D5-6813-4909-AE8D-F580CC0B38D0}" type="datetimeFigureOut">
              <a:rPr lang="en-GB" smtClean="0"/>
              <a:t>11/03/2024</a:t>
            </a:fld>
            <a:endParaRPr lang="en-GB"/>
          </a:p>
        </p:txBody>
      </p:sp>
      <p:sp>
        <p:nvSpPr>
          <p:cNvPr id="6" name="Footer Placeholder 5">
            <a:extLst>
              <a:ext uri="{FF2B5EF4-FFF2-40B4-BE49-F238E27FC236}">
                <a16:creationId xmlns:a16="http://schemas.microsoft.com/office/drawing/2014/main" id="{F8270724-41A8-562E-61E9-F9C64FDB95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8BF074-D100-F92A-80A0-0C6FCE5E923F}"/>
              </a:ext>
            </a:extLst>
          </p:cNvPr>
          <p:cNvSpPr>
            <a:spLocks noGrp="1"/>
          </p:cNvSpPr>
          <p:nvPr>
            <p:ph type="sldNum" sz="quarter" idx="12"/>
          </p:nvPr>
        </p:nvSpPr>
        <p:spPr/>
        <p:txBody>
          <a:bodyPr/>
          <a:lstStyle/>
          <a:p>
            <a:fld id="{5C539649-2B9C-40CC-805A-2E13BC7C937B}" type="slidenum">
              <a:rPr lang="en-GB" smtClean="0"/>
              <a:t>‹#›</a:t>
            </a:fld>
            <a:endParaRPr lang="en-GB"/>
          </a:p>
        </p:txBody>
      </p:sp>
    </p:spTree>
    <p:extLst>
      <p:ext uri="{BB962C8B-B14F-4D97-AF65-F5344CB8AC3E}">
        <p14:creationId xmlns:p14="http://schemas.microsoft.com/office/powerpoint/2010/main" val="4176455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6D601A-AB40-D5DE-55AB-ED07B688AB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729F6E-0DBC-D9CC-CFA3-722E4BB7CA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318497-F1C9-F68E-A9E6-C4F42509CA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2596D5-6813-4909-AE8D-F580CC0B38D0}" type="datetimeFigureOut">
              <a:rPr lang="en-GB" smtClean="0"/>
              <a:t>11/03/2024</a:t>
            </a:fld>
            <a:endParaRPr lang="en-GB"/>
          </a:p>
        </p:txBody>
      </p:sp>
      <p:sp>
        <p:nvSpPr>
          <p:cNvPr id="5" name="Footer Placeholder 4">
            <a:extLst>
              <a:ext uri="{FF2B5EF4-FFF2-40B4-BE49-F238E27FC236}">
                <a16:creationId xmlns:a16="http://schemas.microsoft.com/office/drawing/2014/main" id="{F5B84621-D8F1-4BB3-F596-21CBDCFA2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EE7E0AB-C4E8-6550-1463-8BF685C4B7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39649-2B9C-40CC-805A-2E13BC7C937B}" type="slidenum">
              <a:rPr lang="en-GB" smtClean="0"/>
              <a:t>‹#›</a:t>
            </a:fld>
            <a:endParaRPr lang="en-GB"/>
          </a:p>
        </p:txBody>
      </p:sp>
    </p:spTree>
    <p:extLst>
      <p:ext uri="{BB962C8B-B14F-4D97-AF65-F5344CB8AC3E}">
        <p14:creationId xmlns:p14="http://schemas.microsoft.com/office/powerpoint/2010/main" val="3180326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jpg"/></Relationships>
</file>

<file path=ppt/slides/_rels/slide35.xml.rels><?xml version="1.0" encoding="UTF-8" standalone="yes"?>
<Relationships xmlns="http://schemas.openxmlformats.org/package/2006/relationships"><Relationship Id="rId8" Type="http://schemas.openxmlformats.org/officeDocument/2006/relationships/hyperlink" Target="https://it.wikipedia.org/wiki/Sottoclasse_(tassonomia)" TargetMode="External"/><Relationship Id="rId3" Type="http://schemas.openxmlformats.org/officeDocument/2006/relationships/image" Target="../media/image66.jpg"/><Relationship Id="rId7" Type="http://schemas.openxmlformats.org/officeDocument/2006/relationships/hyperlink" Target="https://it.wikipedia.org/wiki/Chondrichthyes"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it.wikipedia.org/wiki/Classe_(tassonomia)" TargetMode="External"/><Relationship Id="rId11" Type="http://schemas.openxmlformats.org/officeDocument/2006/relationships/hyperlink" Target="https://it.wikipedia.org/wiki/Euselachii" TargetMode="External"/><Relationship Id="rId5" Type="http://schemas.openxmlformats.org/officeDocument/2006/relationships/image" Target="../media/image68.jpg"/><Relationship Id="rId10" Type="http://schemas.openxmlformats.org/officeDocument/2006/relationships/hyperlink" Target="https://it.wikipedia.org/wiki/Infraclasse" TargetMode="External"/><Relationship Id="rId4" Type="http://schemas.openxmlformats.org/officeDocument/2006/relationships/image" Target="../media/image67.png"/><Relationship Id="rId9" Type="http://schemas.openxmlformats.org/officeDocument/2006/relationships/hyperlink" Target="https://it.wikipedia.org/wiki/Elasmobranchii"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6.jp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79C632-7A02-33A3-8198-AD23D9F2006A}"/>
              </a:ext>
            </a:extLst>
          </p:cNvPr>
          <p:cNvSpPr txBox="1"/>
          <p:nvPr/>
        </p:nvSpPr>
        <p:spPr>
          <a:xfrm>
            <a:off x="3672265" y="2093632"/>
            <a:ext cx="4307168" cy="3416320"/>
          </a:xfrm>
          <a:prstGeom prst="rect">
            <a:avLst/>
          </a:prstGeom>
          <a:noFill/>
        </p:spPr>
        <p:txBody>
          <a:bodyPr wrap="square" rtlCol="0">
            <a:spAutoFit/>
          </a:bodyPr>
          <a:lstStyle/>
          <a:p>
            <a:r>
              <a:rPr lang="en-GB" sz="7200" dirty="0" err="1"/>
              <a:t>Missine</a:t>
            </a:r>
            <a:r>
              <a:rPr lang="en-GB" sz="7200" dirty="0"/>
              <a:t>, </a:t>
            </a:r>
            <a:r>
              <a:rPr lang="en-GB" sz="7200" dirty="0" err="1"/>
              <a:t>Lamprede</a:t>
            </a:r>
            <a:r>
              <a:rPr lang="en-GB" sz="7200" dirty="0"/>
              <a:t>,</a:t>
            </a:r>
          </a:p>
          <a:p>
            <a:r>
              <a:rPr lang="en-GB" sz="7200" dirty="0" err="1"/>
              <a:t>Condroitti</a:t>
            </a:r>
            <a:endParaRPr lang="en-GB" sz="7200" dirty="0"/>
          </a:p>
        </p:txBody>
      </p:sp>
    </p:spTree>
    <p:extLst>
      <p:ext uri="{BB962C8B-B14F-4D97-AF65-F5344CB8AC3E}">
        <p14:creationId xmlns:p14="http://schemas.microsoft.com/office/powerpoint/2010/main" val="1276693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7">
            <a:extLst>
              <a:ext uri="{FF2B5EF4-FFF2-40B4-BE49-F238E27FC236}">
                <a16:creationId xmlns:a16="http://schemas.microsoft.com/office/drawing/2014/main" id="{C9D4D099-C2F9-C96A-C8AB-043FF06E2E41}"/>
              </a:ext>
            </a:extLst>
          </p:cNvPr>
          <p:cNvPicPr>
            <a:picLocks noChangeAspect="1"/>
          </p:cNvPicPr>
          <p:nvPr/>
        </p:nvPicPr>
        <p:blipFill>
          <a:blip r:embed="rId2"/>
          <a:stretch>
            <a:fillRect/>
          </a:stretch>
        </p:blipFill>
        <p:spPr>
          <a:xfrm>
            <a:off x="829774" y="441267"/>
            <a:ext cx="6249557" cy="3483752"/>
          </a:xfrm>
          <a:prstGeom prst="rect">
            <a:avLst/>
          </a:prstGeom>
        </p:spPr>
      </p:pic>
      <p:pic>
        <p:nvPicPr>
          <p:cNvPr id="3" name="Immagine 9">
            <a:extLst>
              <a:ext uri="{FF2B5EF4-FFF2-40B4-BE49-F238E27FC236}">
                <a16:creationId xmlns:a16="http://schemas.microsoft.com/office/drawing/2014/main" id="{C7C9A58E-1827-984E-DCE4-9A222FF3F1DE}"/>
              </a:ext>
            </a:extLst>
          </p:cNvPr>
          <p:cNvPicPr>
            <a:picLocks noChangeAspect="1"/>
          </p:cNvPicPr>
          <p:nvPr/>
        </p:nvPicPr>
        <p:blipFill>
          <a:blip r:embed="rId3"/>
          <a:stretch>
            <a:fillRect/>
          </a:stretch>
        </p:blipFill>
        <p:spPr>
          <a:xfrm>
            <a:off x="4172774" y="2743200"/>
            <a:ext cx="7575678" cy="3304634"/>
          </a:xfrm>
          <a:prstGeom prst="rect">
            <a:avLst/>
          </a:prstGeom>
        </p:spPr>
      </p:pic>
    </p:spTree>
    <p:extLst>
      <p:ext uri="{BB962C8B-B14F-4D97-AF65-F5344CB8AC3E}">
        <p14:creationId xmlns:p14="http://schemas.microsoft.com/office/powerpoint/2010/main" val="62632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6">
            <a:extLst>
              <a:ext uri="{FF2B5EF4-FFF2-40B4-BE49-F238E27FC236}">
                <a16:creationId xmlns:a16="http://schemas.microsoft.com/office/drawing/2014/main" id="{05A783BB-26F5-D570-BFE4-A75AF8AB3B88}"/>
              </a:ext>
            </a:extLst>
          </p:cNvPr>
          <p:cNvPicPr>
            <a:picLocks noChangeAspect="1"/>
          </p:cNvPicPr>
          <p:nvPr/>
        </p:nvPicPr>
        <p:blipFill rotWithShape="1">
          <a:blip r:embed="rId2"/>
          <a:srcRect b="53535"/>
          <a:stretch/>
        </p:blipFill>
        <p:spPr>
          <a:xfrm>
            <a:off x="153007" y="2228974"/>
            <a:ext cx="6322960" cy="4003572"/>
          </a:xfrm>
          <a:prstGeom prst="rect">
            <a:avLst/>
          </a:prstGeom>
        </p:spPr>
      </p:pic>
      <p:pic>
        <p:nvPicPr>
          <p:cNvPr id="4" name="Immagine 6">
            <a:extLst>
              <a:ext uri="{FF2B5EF4-FFF2-40B4-BE49-F238E27FC236}">
                <a16:creationId xmlns:a16="http://schemas.microsoft.com/office/drawing/2014/main" id="{AEB84B11-AAD5-3FDE-16E8-290F9551F2E5}"/>
              </a:ext>
            </a:extLst>
          </p:cNvPr>
          <p:cNvPicPr>
            <a:picLocks noChangeAspect="1"/>
          </p:cNvPicPr>
          <p:nvPr/>
        </p:nvPicPr>
        <p:blipFill rotWithShape="1">
          <a:blip r:embed="rId2"/>
          <a:srcRect t="48274"/>
          <a:stretch/>
        </p:blipFill>
        <p:spPr>
          <a:xfrm>
            <a:off x="5869040" y="109138"/>
            <a:ext cx="6322960" cy="4456955"/>
          </a:xfrm>
          <a:prstGeom prst="rect">
            <a:avLst/>
          </a:prstGeom>
        </p:spPr>
      </p:pic>
    </p:spTree>
    <p:extLst>
      <p:ext uri="{BB962C8B-B14F-4D97-AF65-F5344CB8AC3E}">
        <p14:creationId xmlns:p14="http://schemas.microsoft.com/office/powerpoint/2010/main" val="2838060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2">
            <a:extLst>
              <a:ext uri="{FF2B5EF4-FFF2-40B4-BE49-F238E27FC236}">
                <a16:creationId xmlns:a16="http://schemas.microsoft.com/office/drawing/2014/main" id="{1590EF9A-A890-7AC1-4DA4-E3334C3B8796}"/>
              </a:ext>
            </a:extLst>
          </p:cNvPr>
          <p:cNvSpPr txBox="1"/>
          <p:nvPr/>
        </p:nvSpPr>
        <p:spPr>
          <a:xfrm>
            <a:off x="3820089" y="237680"/>
            <a:ext cx="7734072" cy="461665"/>
          </a:xfrm>
          <a:prstGeom prst="rect">
            <a:avLst/>
          </a:prstGeom>
          <a:noFill/>
        </p:spPr>
        <p:txBody>
          <a:bodyPr wrap="square">
            <a:spAutoFit/>
          </a:bodyPr>
          <a:lstStyle/>
          <a:p>
            <a:r>
              <a:rPr lang="en-US" sz="1200" b="1" i="0" dirty="0">
                <a:effectLst/>
                <a:latin typeface="Merriweather"/>
              </a:rPr>
              <a:t> </a:t>
            </a:r>
            <a:r>
              <a:rPr lang="en-US" sz="1200" b="0" i="0" dirty="0">
                <a:effectLst/>
                <a:latin typeface="BlinkMacSystemFont"/>
              </a:rPr>
              <a:t>Rev Neurol. 2012 Aug 1;55(3):157-66. </a:t>
            </a:r>
          </a:p>
          <a:p>
            <a:r>
              <a:rPr lang="en-US" sz="1200" b="1" i="0" dirty="0">
                <a:effectLst/>
                <a:latin typeface="Merriweather"/>
              </a:rPr>
              <a:t>[Lampreys as an animal model in regeneration studies after spinal cord injury]</a:t>
            </a:r>
          </a:p>
        </p:txBody>
      </p:sp>
      <p:sp>
        <p:nvSpPr>
          <p:cNvPr id="3" name="CasellaDiTesto 6">
            <a:extLst>
              <a:ext uri="{FF2B5EF4-FFF2-40B4-BE49-F238E27FC236}">
                <a16:creationId xmlns:a16="http://schemas.microsoft.com/office/drawing/2014/main" id="{785762FB-E63C-57D1-4476-7587AEB3948A}"/>
              </a:ext>
            </a:extLst>
          </p:cNvPr>
          <p:cNvSpPr txBox="1"/>
          <p:nvPr/>
        </p:nvSpPr>
        <p:spPr>
          <a:xfrm>
            <a:off x="3820089" y="763927"/>
            <a:ext cx="7876434" cy="461665"/>
          </a:xfrm>
          <a:prstGeom prst="rect">
            <a:avLst/>
          </a:prstGeom>
          <a:noFill/>
        </p:spPr>
        <p:txBody>
          <a:bodyPr wrap="square">
            <a:spAutoFit/>
          </a:bodyPr>
          <a:lstStyle/>
          <a:p>
            <a:r>
              <a:rPr lang="en-US" sz="1200" dirty="0"/>
              <a:t>Comp Neurol. 2014 April 15; 522(6): 1316–1332. doi:10.1002/cne.23485. </a:t>
            </a:r>
            <a:r>
              <a:rPr lang="en-US" sz="1200" b="1" i="0" dirty="0">
                <a:solidFill>
                  <a:srgbClr val="1C1D1E"/>
                </a:solidFill>
                <a:effectLst/>
                <a:latin typeface="Open Sans"/>
              </a:rPr>
              <a:t>Neurogenesis in the lamprey central nervous system following spinal cord transection</a:t>
            </a:r>
          </a:p>
        </p:txBody>
      </p:sp>
      <p:pic>
        <p:nvPicPr>
          <p:cNvPr id="4" name="Picture 3">
            <a:extLst>
              <a:ext uri="{FF2B5EF4-FFF2-40B4-BE49-F238E27FC236}">
                <a16:creationId xmlns:a16="http://schemas.microsoft.com/office/drawing/2014/main" id="{57061CE0-87FB-A403-91D6-8636F4D2E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535" y="2712610"/>
            <a:ext cx="4441603" cy="326065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11">
            <a:extLst>
              <a:ext uri="{FF2B5EF4-FFF2-40B4-BE49-F238E27FC236}">
                <a16:creationId xmlns:a16="http://schemas.microsoft.com/office/drawing/2014/main" id="{B3ABFE77-CD4A-9485-FEA6-D17B3313422E}"/>
              </a:ext>
            </a:extLst>
          </p:cNvPr>
          <p:cNvSpPr txBox="1"/>
          <p:nvPr/>
        </p:nvSpPr>
        <p:spPr>
          <a:xfrm>
            <a:off x="6469717" y="2940113"/>
            <a:ext cx="5280018" cy="2973891"/>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it-IT" altLang="it-IT" sz="1050" b="0" i="0" u="none" strike="noStrike" cap="none" normalizeH="0" baseline="0" dirty="0">
                <a:ln>
                  <a:noFill/>
                </a:ln>
                <a:solidFill>
                  <a:srgbClr val="333333"/>
                </a:solidFill>
                <a:effectLst/>
                <a:latin typeface="Roboto"/>
              </a:rPr>
              <a:t>Figure 1. </a:t>
            </a:r>
            <a:r>
              <a:rPr kumimoji="0" lang="it-IT" altLang="it-IT" sz="1050" b="0" i="0" u="none" strike="noStrike" cap="none" normalizeH="0" baseline="0" dirty="0" err="1">
                <a:ln>
                  <a:noFill/>
                </a:ln>
                <a:solidFill>
                  <a:srgbClr val="333333"/>
                </a:solidFill>
                <a:effectLst/>
                <a:latin typeface="Roboto"/>
              </a:rPr>
              <a:t>Robust</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functional</a:t>
            </a:r>
            <a:r>
              <a:rPr kumimoji="0" lang="it-IT" altLang="it-IT" sz="1050" b="0" i="0" u="none" strike="noStrike" cap="none" normalizeH="0" baseline="0" dirty="0">
                <a:ln>
                  <a:noFill/>
                </a:ln>
                <a:solidFill>
                  <a:srgbClr val="333333"/>
                </a:solidFill>
                <a:effectLst/>
                <a:latin typeface="Roboto"/>
              </a:rPr>
              <a:t> recovery after complete </a:t>
            </a:r>
            <a:r>
              <a:rPr kumimoji="0" lang="it-IT" altLang="it-IT" sz="1050" b="0" i="0" u="none" strike="noStrike" cap="none" normalizeH="0" baseline="0" dirty="0" err="1">
                <a:ln>
                  <a:noFill/>
                </a:ln>
                <a:solidFill>
                  <a:srgbClr val="333333"/>
                </a:solidFill>
                <a:effectLst/>
                <a:latin typeface="Roboto"/>
              </a:rPr>
              <a:t>spinal</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cord</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transection</a:t>
            </a:r>
            <a:r>
              <a:rPr kumimoji="0" lang="it-IT" altLang="it-IT" sz="1050" b="0" i="0" u="none" strike="noStrike" cap="none" normalizeH="0" baseline="0" dirty="0">
                <a:ln>
                  <a:noFill/>
                </a:ln>
                <a:solidFill>
                  <a:srgbClr val="333333"/>
                </a:solidFill>
                <a:effectLst/>
                <a:latin typeface="Roboto"/>
              </a:rPr>
              <a:t> in </a:t>
            </a:r>
            <a:r>
              <a:rPr kumimoji="0" lang="it-IT" altLang="it-IT" sz="1050" b="0" i="0" u="none" strike="noStrike" cap="none" normalizeH="0" baseline="0" dirty="0" err="1">
                <a:ln>
                  <a:noFill/>
                </a:ln>
                <a:solidFill>
                  <a:srgbClr val="333333"/>
                </a:solidFill>
                <a:effectLst/>
                <a:latin typeface="Roboto"/>
              </a:rPr>
              <a:t>lampreys</a:t>
            </a:r>
            <a:r>
              <a:rPr kumimoji="0" lang="it-IT" altLang="it-IT" sz="1050" b="0" i="0" u="none" strike="noStrike" cap="none" normalizeH="0" baseline="0" dirty="0">
                <a:ln>
                  <a:noFill/>
                </a:ln>
                <a:solidFill>
                  <a:srgbClr val="333333"/>
                </a:solidFill>
                <a:effectLst/>
                <a:latin typeface="Roboto"/>
              </a:rPr>
              <a:t>. (a) </a:t>
            </a:r>
            <a:r>
              <a:rPr kumimoji="0" lang="it-IT" altLang="it-IT" sz="1050" b="0" i="0" u="none" strike="noStrike" cap="none" normalizeH="0" baseline="0" dirty="0" err="1">
                <a:ln>
                  <a:noFill/>
                </a:ln>
                <a:solidFill>
                  <a:srgbClr val="333333"/>
                </a:solidFill>
                <a:effectLst/>
                <a:latin typeface="Roboto"/>
              </a:rPr>
              <a:t>Diagram</a:t>
            </a:r>
            <a:r>
              <a:rPr kumimoji="0" lang="it-IT" altLang="it-IT" sz="1050" b="0" i="0" u="none" strike="noStrike" cap="none" normalizeH="0" baseline="0" dirty="0">
                <a:ln>
                  <a:noFill/>
                </a:ln>
                <a:solidFill>
                  <a:srgbClr val="333333"/>
                </a:solidFill>
                <a:effectLst/>
                <a:latin typeface="Roboto"/>
              </a:rPr>
              <a:t> of </a:t>
            </a:r>
            <a:r>
              <a:rPr kumimoji="0" lang="it-IT" altLang="it-IT" sz="1050" b="0" i="0" u="none" strike="noStrike" cap="none" normalizeH="0" baseline="0" dirty="0" err="1">
                <a:ln>
                  <a:noFill/>
                </a:ln>
                <a:solidFill>
                  <a:srgbClr val="333333"/>
                </a:solidFill>
                <a:effectLst/>
                <a:latin typeface="Roboto"/>
              </a:rPr>
              <a:t>lamprey</a:t>
            </a:r>
            <a:r>
              <a:rPr kumimoji="0" lang="it-IT" altLang="it-IT" sz="1050" b="0" i="0" u="none" strike="noStrike" cap="none" normalizeH="0" baseline="0" dirty="0">
                <a:ln>
                  <a:noFill/>
                </a:ln>
                <a:solidFill>
                  <a:srgbClr val="333333"/>
                </a:solidFill>
                <a:effectLst/>
                <a:latin typeface="Roboto"/>
              </a:rPr>
              <a:t> brain and </a:t>
            </a:r>
            <a:r>
              <a:rPr kumimoji="0" lang="it-IT" altLang="it-IT" sz="1050" b="0" i="0" u="none" strike="noStrike" cap="none" normalizeH="0" baseline="0" dirty="0" err="1">
                <a:ln>
                  <a:noFill/>
                </a:ln>
                <a:solidFill>
                  <a:srgbClr val="333333"/>
                </a:solidFill>
                <a:effectLst/>
                <a:latin typeface="Roboto"/>
              </a:rPr>
              <a:t>spinal</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cord</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showing</a:t>
            </a:r>
            <a:r>
              <a:rPr kumimoji="0" lang="it-IT" altLang="it-IT" sz="1050" b="0" i="0" u="none" strike="noStrike" cap="none" normalizeH="0" baseline="0" dirty="0">
                <a:ln>
                  <a:noFill/>
                </a:ln>
                <a:solidFill>
                  <a:srgbClr val="333333"/>
                </a:solidFill>
                <a:effectLst/>
                <a:latin typeface="Roboto"/>
              </a:rPr>
              <a:t> location of </a:t>
            </a:r>
            <a:r>
              <a:rPr kumimoji="0" lang="it-IT" altLang="it-IT" sz="1050" b="0" i="0" u="none" strike="noStrike" cap="none" normalizeH="0" baseline="0" dirty="0" err="1">
                <a:ln>
                  <a:noFill/>
                </a:ln>
                <a:solidFill>
                  <a:srgbClr val="333333"/>
                </a:solidFill>
                <a:effectLst/>
                <a:latin typeface="Roboto"/>
              </a:rPr>
              <a:t>transection</a:t>
            </a:r>
            <a:r>
              <a:rPr kumimoji="0" lang="it-IT" altLang="it-IT" sz="1050" b="0" i="0" u="none" strike="noStrike" cap="none" normalizeH="0" baseline="0" dirty="0">
                <a:ln>
                  <a:noFill/>
                </a:ln>
                <a:solidFill>
                  <a:srgbClr val="333333"/>
                </a:solidFill>
                <a:effectLst/>
                <a:latin typeface="Roboto"/>
              </a:rPr>
              <a:t> site and </a:t>
            </a:r>
            <a:r>
              <a:rPr kumimoji="0" lang="it-IT" altLang="it-IT" sz="1050" b="0" i="0" u="none" strike="noStrike" cap="none" normalizeH="0" baseline="0" dirty="0" err="1">
                <a:ln>
                  <a:noFill/>
                </a:ln>
                <a:solidFill>
                  <a:srgbClr val="333333"/>
                </a:solidFill>
                <a:effectLst/>
                <a:latin typeface="Roboto"/>
              </a:rPr>
              <a:t>tissues</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collected</a:t>
            </a:r>
            <a:r>
              <a:rPr kumimoji="0" lang="it-IT" altLang="it-IT" sz="1050" b="0" i="0" u="none" strike="noStrike" cap="none" normalizeH="0" baseline="0" dirty="0">
                <a:ln>
                  <a:noFill/>
                </a:ln>
                <a:solidFill>
                  <a:srgbClr val="333333"/>
                </a:solidFill>
                <a:effectLst/>
                <a:latin typeface="Roboto"/>
              </a:rPr>
              <a:t> for </a:t>
            </a:r>
            <a:r>
              <a:rPr kumimoji="0" lang="it-IT" altLang="it-IT" sz="1050" b="0" i="0" u="none" strike="noStrike" cap="none" normalizeH="0" baseline="0" dirty="0" err="1">
                <a:ln>
                  <a:noFill/>
                </a:ln>
                <a:solidFill>
                  <a:srgbClr val="333333"/>
                </a:solidFill>
                <a:effectLst/>
                <a:latin typeface="Roboto"/>
              </a:rPr>
              <a:t>molecular</a:t>
            </a:r>
            <a:r>
              <a:rPr kumimoji="0" lang="it-IT" altLang="it-IT" sz="1050" b="0" i="0" u="none" strike="noStrike" cap="none" normalizeH="0" baseline="0" dirty="0">
                <a:ln>
                  <a:noFill/>
                </a:ln>
                <a:solidFill>
                  <a:srgbClr val="333333"/>
                </a:solidFill>
                <a:effectLst/>
                <a:latin typeface="Roboto"/>
              </a:rPr>
              <a:t> profiling (red boxes). </a:t>
            </a:r>
            <a:r>
              <a:rPr kumimoji="0" lang="it-IT" altLang="it-IT" sz="1050" b="0" i="0" u="none" strike="noStrike" cap="none" normalizeH="0" baseline="0" dirty="0" err="1">
                <a:ln>
                  <a:noFill/>
                </a:ln>
                <a:solidFill>
                  <a:srgbClr val="333333"/>
                </a:solidFill>
                <a:effectLst/>
                <a:latin typeface="Roboto"/>
              </a:rPr>
              <a:t>Somata</a:t>
            </a:r>
            <a:r>
              <a:rPr kumimoji="0" lang="it-IT" altLang="it-IT" sz="1050" b="0" i="0" u="none" strike="noStrike" cap="none" normalizeH="0" baseline="0" dirty="0">
                <a:ln>
                  <a:noFill/>
                </a:ln>
                <a:solidFill>
                  <a:srgbClr val="333333"/>
                </a:solidFill>
                <a:effectLst/>
                <a:latin typeface="Roboto"/>
              </a:rPr>
              <a:t> of RS </a:t>
            </a:r>
            <a:r>
              <a:rPr kumimoji="0" lang="it-IT" altLang="it-IT" sz="1050" b="0" i="0" u="none" strike="noStrike" cap="none" normalizeH="0" baseline="0" dirty="0" err="1">
                <a:ln>
                  <a:noFill/>
                </a:ln>
                <a:solidFill>
                  <a:srgbClr val="333333"/>
                </a:solidFill>
                <a:effectLst/>
                <a:latin typeface="Roboto"/>
              </a:rPr>
              <a:t>neurons</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arrows</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reside</a:t>
            </a:r>
            <a:r>
              <a:rPr kumimoji="0" lang="it-IT" altLang="it-IT" sz="1050" b="0" i="0" u="none" strike="noStrike" cap="none" normalizeH="0" baseline="0" dirty="0">
                <a:ln>
                  <a:noFill/>
                </a:ln>
                <a:solidFill>
                  <a:srgbClr val="333333"/>
                </a:solidFill>
                <a:effectLst/>
                <a:latin typeface="Roboto"/>
              </a:rPr>
              <a:t> in the </a:t>
            </a:r>
            <a:r>
              <a:rPr kumimoji="0" lang="it-IT" altLang="it-IT" sz="1050" b="0" i="0" u="none" strike="noStrike" cap="none" normalizeH="0" baseline="0" dirty="0" err="1">
                <a:ln>
                  <a:noFill/>
                </a:ln>
                <a:solidFill>
                  <a:srgbClr val="333333"/>
                </a:solidFill>
                <a:effectLst/>
                <a:latin typeface="Roboto"/>
              </a:rPr>
              <a:t>midbrain</a:t>
            </a:r>
            <a:r>
              <a:rPr kumimoji="0" lang="it-IT" altLang="it-IT" sz="1050" b="0" i="0" u="none" strike="noStrike" cap="none" normalizeH="0" baseline="0" dirty="0">
                <a:ln>
                  <a:noFill/>
                </a:ln>
                <a:solidFill>
                  <a:srgbClr val="333333"/>
                </a:solidFill>
                <a:effectLst/>
                <a:latin typeface="Roboto"/>
              </a:rPr>
              <a:t> and </a:t>
            </a:r>
            <a:r>
              <a:rPr kumimoji="0" lang="it-IT" altLang="it-IT" sz="1050" b="0" i="0" u="none" strike="noStrike" cap="none" normalizeH="0" baseline="0" dirty="0" err="1">
                <a:ln>
                  <a:noFill/>
                </a:ln>
                <a:solidFill>
                  <a:srgbClr val="333333"/>
                </a:solidFill>
                <a:effectLst/>
                <a:latin typeface="Roboto"/>
              </a:rPr>
              <a:t>hindbrain</a:t>
            </a:r>
            <a:r>
              <a:rPr kumimoji="0" lang="it-IT" altLang="it-IT" sz="1050" b="0" i="0" u="none" strike="noStrike" cap="none" normalizeH="0" baseline="0" dirty="0">
                <a:ln>
                  <a:noFill/>
                </a:ln>
                <a:solidFill>
                  <a:srgbClr val="333333"/>
                </a:solidFill>
                <a:effectLst/>
                <a:latin typeface="Roboto"/>
              </a:rPr>
              <a:t>, and </a:t>
            </a:r>
            <a:r>
              <a:rPr kumimoji="0" lang="it-IT" altLang="it-IT" sz="1050" b="0" i="0" u="none" strike="noStrike" cap="none" normalizeH="0" baseline="0" dirty="0" err="1">
                <a:ln>
                  <a:noFill/>
                </a:ln>
                <a:solidFill>
                  <a:srgbClr val="333333"/>
                </a:solidFill>
                <a:effectLst/>
                <a:latin typeface="Roboto"/>
              </a:rPr>
              <a:t>their</a:t>
            </a:r>
            <a:r>
              <a:rPr kumimoji="0" lang="it-IT" altLang="it-IT" sz="1050" b="0" i="0" u="none" strike="noStrike" cap="none" normalizeH="0" baseline="0" dirty="0">
                <a:ln>
                  <a:noFill/>
                </a:ln>
                <a:solidFill>
                  <a:srgbClr val="333333"/>
                </a:solidFill>
                <a:effectLst/>
                <a:latin typeface="Roboto"/>
              </a:rPr>
              <a:t> </a:t>
            </a:r>
            <a:r>
              <a:rPr kumimoji="0" lang="it-IT" altLang="it-IT" sz="1050" b="0" i="0" u="none" strike="noStrike" cap="none" normalizeH="0" baseline="0" dirty="0" err="1">
                <a:ln>
                  <a:noFill/>
                </a:ln>
                <a:solidFill>
                  <a:srgbClr val="333333"/>
                </a:solidFill>
                <a:effectLst/>
                <a:latin typeface="Roboto"/>
              </a:rPr>
              <a:t>axons</a:t>
            </a:r>
            <a:r>
              <a:rPr kumimoji="0" lang="it-IT" altLang="it-IT" sz="1050" b="0" i="0" u="none" strike="noStrike" cap="none" normalizeH="0" baseline="0" dirty="0">
                <a:ln>
                  <a:noFill/>
                </a:ln>
                <a:solidFill>
                  <a:srgbClr val="333333"/>
                </a:solidFill>
                <a:effectLst/>
                <a:latin typeface="Roboto"/>
              </a:rPr>
              <a:t> (black lines) </a:t>
            </a:r>
            <a:r>
              <a:rPr kumimoji="0" lang="it-IT" altLang="it-IT" sz="1050" b="0" i="0" u="none" strike="noStrike" cap="none" normalizeH="0" baseline="0" dirty="0" err="1">
                <a:ln>
                  <a:noFill/>
                </a:ln>
                <a:solidFill>
                  <a:srgbClr val="333333"/>
                </a:solidFill>
                <a:effectLst/>
                <a:latin typeface="Roboto"/>
              </a:rPr>
              <a:t>extend</a:t>
            </a:r>
            <a:r>
              <a:rPr kumimoji="0" lang="it-IT" altLang="it-IT" sz="1050" b="0" i="0" u="none" strike="noStrike" cap="none" normalizeH="0" baseline="0" dirty="0">
                <a:ln>
                  <a:noFill/>
                </a:ln>
                <a:solidFill>
                  <a:srgbClr val="333333"/>
                </a:solidFill>
                <a:effectLst/>
                <a:latin typeface="Roboto"/>
              </a:rPr>
              <a:t> the </a:t>
            </a:r>
            <a:r>
              <a:rPr kumimoji="0" lang="it-IT" altLang="it-IT" sz="1050" b="0" i="0" u="none" strike="noStrike" cap="none" normalizeH="0" baseline="0" dirty="0" err="1">
                <a:ln>
                  <a:noFill/>
                </a:ln>
                <a:solidFill>
                  <a:srgbClr val="333333"/>
                </a:solidFill>
                <a:effectLst/>
                <a:latin typeface="Roboto"/>
              </a:rPr>
              <a:t>length</a:t>
            </a:r>
            <a:r>
              <a:rPr kumimoji="0" lang="it-IT" altLang="it-IT" sz="1050" b="0" i="0" u="none" strike="noStrike" cap="none" normalizeH="0" baseline="0" dirty="0">
                <a:ln>
                  <a:noFill/>
                </a:ln>
                <a:solidFill>
                  <a:srgbClr val="333333"/>
                </a:solidFill>
                <a:effectLst/>
                <a:latin typeface="Roboto"/>
              </a:rPr>
              <a:t> of the s​p​i​n​al </a:t>
            </a:r>
            <a:r>
              <a:rPr lang="it-IT" sz="1050" b="0" i="0" dirty="0" err="1">
                <a:solidFill>
                  <a:srgbClr val="333333"/>
                </a:solidFill>
                <a:effectLst/>
                <a:latin typeface="Roboto"/>
              </a:rPr>
              <a:t>cord</a:t>
            </a:r>
            <a:r>
              <a:rPr lang="it-IT" sz="1050" b="0" i="0" dirty="0">
                <a:solidFill>
                  <a:srgbClr val="333333"/>
                </a:solidFill>
                <a:effectLst/>
                <a:latin typeface="Roboto"/>
              </a:rPr>
              <a:t>. (b) Images of </a:t>
            </a:r>
            <a:r>
              <a:rPr lang="it-IT" sz="1050" b="0" i="0" dirty="0" err="1">
                <a:solidFill>
                  <a:srgbClr val="333333"/>
                </a:solidFill>
                <a:effectLst/>
                <a:latin typeface="Roboto"/>
              </a:rPr>
              <a:t>uninjured</a:t>
            </a:r>
            <a:r>
              <a:rPr lang="it-IT" sz="1050" b="0" i="0" dirty="0">
                <a:solidFill>
                  <a:srgbClr val="333333"/>
                </a:solidFill>
                <a:effectLst/>
                <a:latin typeface="Roboto"/>
              </a:rPr>
              <a:t> </a:t>
            </a:r>
            <a:r>
              <a:rPr lang="it-IT" sz="1050" b="0" i="0" dirty="0" err="1">
                <a:solidFill>
                  <a:srgbClr val="333333"/>
                </a:solidFill>
                <a:effectLst/>
                <a:latin typeface="Roboto"/>
              </a:rPr>
              <a:t>lampreys</a:t>
            </a:r>
            <a:r>
              <a:rPr lang="it-IT" sz="1050" b="0" i="0" dirty="0">
                <a:solidFill>
                  <a:srgbClr val="333333"/>
                </a:solidFill>
                <a:effectLst/>
                <a:latin typeface="Roboto"/>
              </a:rPr>
              <a:t> and </a:t>
            </a:r>
            <a:r>
              <a:rPr lang="it-IT" sz="1050" b="0" i="0" dirty="0" err="1">
                <a:solidFill>
                  <a:srgbClr val="333333"/>
                </a:solidFill>
                <a:effectLst/>
                <a:latin typeface="Roboto"/>
              </a:rPr>
              <a:t>at</a:t>
            </a:r>
            <a:r>
              <a:rPr lang="it-IT" sz="1050" b="0" i="0" dirty="0">
                <a:solidFill>
                  <a:srgbClr val="333333"/>
                </a:solidFill>
                <a:effectLst/>
                <a:latin typeface="Roboto"/>
              </a:rPr>
              <a:t> 1wpi and 11wpi. </a:t>
            </a:r>
            <a:r>
              <a:rPr lang="it-IT" sz="1050" b="0" i="0" dirty="0" err="1">
                <a:solidFill>
                  <a:srgbClr val="333333"/>
                </a:solidFill>
                <a:effectLst/>
                <a:latin typeface="Roboto"/>
              </a:rPr>
              <a:t>Asterisks</a:t>
            </a:r>
            <a:r>
              <a:rPr lang="it-IT" sz="1050" b="0" i="0" dirty="0">
                <a:solidFill>
                  <a:srgbClr val="333333"/>
                </a:solidFill>
                <a:effectLst/>
                <a:latin typeface="Roboto"/>
              </a:rPr>
              <a:t> indicate </a:t>
            </a:r>
            <a:r>
              <a:rPr lang="it-IT" sz="1050" b="0" i="0" dirty="0" err="1">
                <a:solidFill>
                  <a:srgbClr val="333333"/>
                </a:solidFill>
                <a:effectLst/>
                <a:latin typeface="Roboto"/>
              </a:rPr>
              <a:t>lesion</a:t>
            </a:r>
            <a:r>
              <a:rPr lang="it-IT" sz="1050" b="0" i="0" dirty="0">
                <a:solidFill>
                  <a:srgbClr val="333333"/>
                </a:solidFill>
                <a:effectLst/>
                <a:latin typeface="Roboto"/>
              </a:rPr>
              <a:t> site. (c) Quantitative scale of </a:t>
            </a:r>
            <a:r>
              <a:rPr lang="it-IT" sz="1050" b="0" i="0" dirty="0" err="1">
                <a:solidFill>
                  <a:srgbClr val="333333"/>
                </a:solidFill>
                <a:effectLst/>
                <a:latin typeface="Roboto"/>
              </a:rPr>
              <a:t>functional</a:t>
            </a:r>
            <a:r>
              <a:rPr lang="it-IT" sz="1050" b="0" i="0" dirty="0">
                <a:solidFill>
                  <a:srgbClr val="333333"/>
                </a:solidFill>
                <a:effectLst/>
                <a:latin typeface="Roboto"/>
              </a:rPr>
              <a:t> recovery (i.e. </a:t>
            </a:r>
            <a:r>
              <a:rPr lang="it-IT" sz="1050" b="0" i="0" dirty="0" err="1">
                <a:solidFill>
                  <a:srgbClr val="333333"/>
                </a:solidFill>
                <a:effectLst/>
                <a:latin typeface="Roboto"/>
              </a:rPr>
              <a:t>swimming</a:t>
            </a:r>
            <a:r>
              <a:rPr lang="it-IT" sz="1050" b="0" i="0" dirty="0">
                <a:solidFill>
                  <a:srgbClr val="333333"/>
                </a:solidFill>
                <a:effectLst/>
                <a:latin typeface="Roboto"/>
              </a:rPr>
              <a:t>): </a:t>
            </a:r>
            <a:r>
              <a:rPr lang="it-IT" sz="1050" b="0" i="0" dirty="0" err="1">
                <a:solidFill>
                  <a:srgbClr val="333333"/>
                </a:solidFill>
                <a:effectLst/>
                <a:latin typeface="Roboto"/>
              </a:rPr>
              <a:t>Movement</a:t>
            </a:r>
            <a:r>
              <a:rPr lang="it-IT" sz="1050" b="0" i="0" dirty="0">
                <a:solidFill>
                  <a:srgbClr val="333333"/>
                </a:solidFill>
                <a:effectLst/>
                <a:latin typeface="Roboto"/>
              </a:rPr>
              <a:t> scores are </a:t>
            </a:r>
            <a:r>
              <a:rPr lang="it-IT" sz="1050" b="0" i="0" dirty="0" err="1">
                <a:solidFill>
                  <a:srgbClr val="333333"/>
                </a:solidFill>
                <a:effectLst/>
                <a:latin typeface="Roboto"/>
              </a:rPr>
              <a:t>as</a:t>
            </a:r>
            <a:r>
              <a:rPr lang="it-IT" sz="1050" b="0" i="0" dirty="0">
                <a:solidFill>
                  <a:srgbClr val="333333"/>
                </a:solidFill>
                <a:effectLst/>
                <a:latin typeface="Roboto"/>
              </a:rPr>
              <a:t> </a:t>
            </a:r>
            <a:r>
              <a:rPr lang="it-IT" sz="1050" b="0" i="0" dirty="0" err="1">
                <a:solidFill>
                  <a:srgbClr val="333333"/>
                </a:solidFill>
                <a:effectLst/>
                <a:latin typeface="Roboto"/>
              </a:rPr>
              <a:t>described</a:t>
            </a:r>
            <a:r>
              <a:rPr lang="it-IT" sz="1050" b="0" i="0" dirty="0">
                <a:solidFill>
                  <a:srgbClr val="333333"/>
                </a:solidFill>
                <a:effectLst/>
                <a:latin typeface="Roboto"/>
              </a:rPr>
              <a:t> </a:t>
            </a:r>
            <a:r>
              <a:rPr lang="it-IT" sz="1050" b="0" i="0" dirty="0" err="1">
                <a:solidFill>
                  <a:srgbClr val="333333"/>
                </a:solidFill>
                <a:effectLst/>
                <a:latin typeface="Roboto"/>
              </a:rPr>
              <a:t>fully</a:t>
            </a:r>
            <a:r>
              <a:rPr lang="it-IT" sz="1050" b="0" i="0" dirty="0">
                <a:solidFill>
                  <a:srgbClr val="333333"/>
                </a:solidFill>
                <a:effectLst/>
                <a:latin typeface="Roboto"/>
              </a:rPr>
              <a:t> in 18 : 0-paralysis); 1-head </a:t>
            </a:r>
            <a:r>
              <a:rPr lang="it-IT" sz="1050" b="0" i="0" dirty="0" err="1">
                <a:solidFill>
                  <a:srgbClr val="333333"/>
                </a:solidFill>
                <a:effectLst/>
                <a:latin typeface="Roboto"/>
              </a:rPr>
              <a:t>wiggle</a:t>
            </a:r>
            <a:r>
              <a:rPr lang="it-IT" sz="1050" b="0" i="0" dirty="0">
                <a:solidFill>
                  <a:srgbClr val="333333"/>
                </a:solidFill>
                <a:effectLst/>
                <a:latin typeface="Roboto"/>
              </a:rPr>
              <a:t> </a:t>
            </a:r>
            <a:r>
              <a:rPr lang="it-IT" sz="1050" b="0" i="0" dirty="0" err="1">
                <a:solidFill>
                  <a:srgbClr val="333333"/>
                </a:solidFill>
                <a:effectLst/>
                <a:latin typeface="Roboto"/>
              </a:rPr>
              <a:t>only</a:t>
            </a:r>
            <a:r>
              <a:rPr lang="it-IT" sz="1050" b="0" i="0" dirty="0">
                <a:solidFill>
                  <a:srgbClr val="333333"/>
                </a:solidFill>
                <a:effectLst/>
                <a:latin typeface="Roboto"/>
              </a:rPr>
              <a:t>; 2-brief, </a:t>
            </a:r>
            <a:r>
              <a:rPr lang="it-IT" sz="1050" b="0" i="0" dirty="0" err="1">
                <a:solidFill>
                  <a:srgbClr val="333333"/>
                </a:solidFill>
                <a:effectLst/>
                <a:latin typeface="Roboto"/>
              </a:rPr>
              <a:t>abnormal</a:t>
            </a:r>
            <a:r>
              <a:rPr lang="it-IT" sz="1050" b="0" i="0" dirty="0">
                <a:solidFill>
                  <a:srgbClr val="333333"/>
                </a:solidFill>
                <a:effectLst/>
                <a:latin typeface="Roboto"/>
              </a:rPr>
              <a:t> </a:t>
            </a:r>
            <a:r>
              <a:rPr lang="it-IT" sz="1050" b="0" i="0" dirty="0" err="1">
                <a:solidFill>
                  <a:srgbClr val="333333"/>
                </a:solidFill>
                <a:effectLst/>
                <a:latin typeface="Roboto"/>
              </a:rPr>
              <a:t>swimming</a:t>
            </a:r>
            <a:r>
              <a:rPr lang="it-IT" sz="1050" b="0" i="0" dirty="0">
                <a:solidFill>
                  <a:srgbClr val="333333"/>
                </a:solidFill>
                <a:effectLst/>
                <a:latin typeface="Roboto"/>
              </a:rPr>
              <a:t>; 3-persistent </a:t>
            </a:r>
            <a:r>
              <a:rPr lang="it-IT" sz="1050" b="0" i="0" dirty="0" err="1">
                <a:solidFill>
                  <a:srgbClr val="333333"/>
                </a:solidFill>
                <a:effectLst/>
                <a:latin typeface="Roboto"/>
              </a:rPr>
              <a:t>swimming</a:t>
            </a:r>
            <a:r>
              <a:rPr lang="it-IT" sz="1050" b="0" i="0" dirty="0">
                <a:solidFill>
                  <a:srgbClr val="333333"/>
                </a:solidFill>
                <a:effectLst/>
                <a:latin typeface="Roboto"/>
              </a:rPr>
              <a:t> with </a:t>
            </a:r>
            <a:r>
              <a:rPr lang="it-IT" sz="1050" b="0" i="0" dirty="0" err="1">
                <a:solidFill>
                  <a:srgbClr val="333333"/>
                </a:solidFill>
                <a:effectLst/>
                <a:latin typeface="Roboto"/>
              </a:rPr>
              <a:t>abnormal</a:t>
            </a:r>
            <a:r>
              <a:rPr lang="it-IT" sz="1050" b="0" i="0" dirty="0">
                <a:solidFill>
                  <a:srgbClr val="333333"/>
                </a:solidFill>
                <a:effectLst/>
                <a:latin typeface="Roboto"/>
              </a:rPr>
              <a:t> body </a:t>
            </a:r>
            <a:r>
              <a:rPr lang="it-IT" sz="1050" b="0" i="0" dirty="0" err="1">
                <a:solidFill>
                  <a:srgbClr val="333333"/>
                </a:solidFill>
                <a:effectLst/>
                <a:latin typeface="Roboto"/>
              </a:rPr>
              <a:t>shape</a:t>
            </a:r>
            <a:r>
              <a:rPr lang="it-IT" sz="1050" b="0" i="0" dirty="0">
                <a:solidFill>
                  <a:srgbClr val="333333"/>
                </a:solidFill>
                <a:effectLst/>
                <a:latin typeface="Roboto"/>
              </a:rPr>
              <a:t>; 4-apparently </a:t>
            </a:r>
            <a:r>
              <a:rPr lang="it-IT" sz="1050" b="0" i="0" dirty="0" err="1">
                <a:solidFill>
                  <a:srgbClr val="333333"/>
                </a:solidFill>
                <a:effectLst/>
                <a:latin typeface="Roboto"/>
              </a:rPr>
              <a:t>normal</a:t>
            </a:r>
            <a:r>
              <a:rPr lang="it-IT" sz="1050" b="0" i="0" dirty="0">
                <a:solidFill>
                  <a:srgbClr val="333333"/>
                </a:solidFill>
                <a:effectLst/>
                <a:latin typeface="Roboto"/>
              </a:rPr>
              <a:t> </a:t>
            </a:r>
            <a:r>
              <a:rPr lang="it-IT" sz="1050" b="0" i="0" dirty="0" err="1">
                <a:solidFill>
                  <a:srgbClr val="333333"/>
                </a:solidFill>
                <a:effectLst/>
                <a:latin typeface="Roboto"/>
              </a:rPr>
              <a:t>swimming</a:t>
            </a:r>
            <a:r>
              <a:rPr lang="it-IT" sz="1050" b="0" i="0" dirty="0">
                <a:solidFill>
                  <a:srgbClr val="333333"/>
                </a:solidFill>
                <a:effectLst/>
                <a:latin typeface="Roboto"/>
              </a:rPr>
              <a:t>. Data points </a:t>
            </a:r>
            <a:r>
              <a:rPr lang="it-IT" sz="1050" b="0" i="0" dirty="0" err="1">
                <a:solidFill>
                  <a:srgbClr val="333333"/>
                </a:solidFill>
                <a:effectLst/>
                <a:latin typeface="Roboto"/>
              </a:rPr>
              <a:t>represent</a:t>
            </a:r>
            <a:r>
              <a:rPr lang="it-IT" sz="1050" b="0" i="0" dirty="0">
                <a:solidFill>
                  <a:srgbClr val="333333"/>
                </a:solidFill>
                <a:effectLst/>
                <a:latin typeface="Roboto"/>
              </a:rPr>
              <a:t> </a:t>
            </a:r>
            <a:r>
              <a:rPr lang="it-IT" sz="1050" b="0" i="0" dirty="0" err="1">
                <a:solidFill>
                  <a:srgbClr val="333333"/>
                </a:solidFill>
                <a:effectLst/>
                <a:latin typeface="Roboto"/>
              </a:rPr>
              <a:t>mean</a:t>
            </a:r>
            <a:r>
              <a:rPr lang="it-IT" sz="1050" b="0" i="0" dirty="0">
                <a:solidFill>
                  <a:srgbClr val="333333"/>
                </a:solidFill>
                <a:effectLst/>
                <a:latin typeface="Roboto"/>
              </a:rPr>
              <a:t> ± SEM (n = 27-66 </a:t>
            </a:r>
            <a:r>
              <a:rPr lang="it-IT" sz="1050" b="0" i="0" dirty="0" err="1">
                <a:solidFill>
                  <a:srgbClr val="333333"/>
                </a:solidFill>
                <a:effectLst/>
                <a:latin typeface="Roboto"/>
              </a:rPr>
              <a:t>animals</a:t>
            </a:r>
            <a:r>
              <a:rPr lang="it-IT" sz="1050" b="0" i="0" dirty="0">
                <a:solidFill>
                  <a:srgbClr val="333333"/>
                </a:solidFill>
                <a:effectLst/>
                <a:latin typeface="Roboto"/>
              </a:rPr>
              <a:t> per data point). (d) </a:t>
            </a:r>
            <a:r>
              <a:rPr lang="it-IT" sz="1050" b="0" i="0" dirty="0" err="1">
                <a:solidFill>
                  <a:srgbClr val="333333"/>
                </a:solidFill>
                <a:effectLst/>
                <a:latin typeface="Roboto"/>
              </a:rPr>
              <a:t>Histological</a:t>
            </a:r>
            <a:r>
              <a:rPr lang="it-IT" sz="1050" b="0" i="0" dirty="0">
                <a:solidFill>
                  <a:srgbClr val="333333"/>
                </a:solidFill>
                <a:effectLst/>
                <a:latin typeface="Roboto"/>
              </a:rPr>
              <a:t> </a:t>
            </a:r>
            <a:r>
              <a:rPr lang="it-IT" sz="1050" b="0" i="0" dirty="0" err="1">
                <a:solidFill>
                  <a:srgbClr val="333333"/>
                </a:solidFill>
                <a:effectLst/>
                <a:latin typeface="Roboto"/>
              </a:rPr>
              <a:t>sections</a:t>
            </a:r>
            <a:r>
              <a:rPr lang="it-IT" sz="1050" b="0" i="0" dirty="0">
                <a:solidFill>
                  <a:srgbClr val="333333"/>
                </a:solidFill>
                <a:effectLst/>
                <a:latin typeface="Roboto"/>
              </a:rPr>
              <a:t> of </a:t>
            </a:r>
            <a:r>
              <a:rPr lang="it-IT" sz="1050" b="0" i="0" dirty="0" err="1">
                <a:solidFill>
                  <a:srgbClr val="333333"/>
                </a:solidFill>
                <a:effectLst/>
                <a:latin typeface="Roboto"/>
              </a:rPr>
              <a:t>lamprey</a:t>
            </a:r>
            <a:r>
              <a:rPr lang="it-IT" sz="1050" b="0" i="0" dirty="0">
                <a:solidFill>
                  <a:srgbClr val="333333"/>
                </a:solidFill>
                <a:effectLst/>
                <a:latin typeface="Roboto"/>
              </a:rPr>
              <a:t> </a:t>
            </a:r>
            <a:r>
              <a:rPr lang="it-IT" sz="1050" b="0" i="0" dirty="0" err="1">
                <a:solidFill>
                  <a:srgbClr val="333333"/>
                </a:solidFill>
                <a:effectLst/>
                <a:latin typeface="Roboto"/>
              </a:rPr>
              <a:t>spinal</a:t>
            </a:r>
            <a:r>
              <a:rPr lang="it-IT" sz="1050" b="0" i="0" dirty="0">
                <a:solidFill>
                  <a:srgbClr val="333333"/>
                </a:solidFill>
                <a:effectLst/>
                <a:latin typeface="Roboto"/>
              </a:rPr>
              <a:t> </a:t>
            </a:r>
            <a:r>
              <a:rPr lang="it-IT" sz="1050" b="0" i="0" dirty="0" err="1">
                <a:solidFill>
                  <a:srgbClr val="333333"/>
                </a:solidFill>
                <a:effectLst/>
                <a:latin typeface="Roboto"/>
              </a:rPr>
              <a:t>cord</a:t>
            </a:r>
            <a:r>
              <a:rPr lang="it-IT" sz="1050" b="0" i="0" dirty="0">
                <a:solidFill>
                  <a:srgbClr val="333333"/>
                </a:solidFill>
                <a:effectLst/>
                <a:latin typeface="Roboto"/>
              </a:rPr>
              <a:t> from </a:t>
            </a:r>
            <a:r>
              <a:rPr lang="it-IT" sz="1050" b="0" i="0" dirty="0" err="1">
                <a:solidFill>
                  <a:srgbClr val="333333"/>
                </a:solidFill>
                <a:effectLst/>
                <a:latin typeface="Roboto"/>
              </a:rPr>
              <a:t>uninjured</a:t>
            </a:r>
            <a:r>
              <a:rPr lang="it-IT" sz="1050" b="0" i="0" dirty="0">
                <a:solidFill>
                  <a:srgbClr val="333333"/>
                </a:solidFill>
                <a:effectLst/>
                <a:latin typeface="Roboto"/>
              </a:rPr>
              <a:t>, 3wpi, and 12wpi </a:t>
            </a:r>
            <a:r>
              <a:rPr lang="it-IT" sz="1050" b="0" i="0" dirty="0" err="1">
                <a:solidFill>
                  <a:srgbClr val="333333"/>
                </a:solidFill>
                <a:effectLst/>
                <a:latin typeface="Roboto"/>
              </a:rPr>
              <a:t>demonstrating</a:t>
            </a:r>
            <a:r>
              <a:rPr lang="it-IT" sz="1050" b="0" i="0" dirty="0">
                <a:solidFill>
                  <a:srgbClr val="333333"/>
                </a:solidFill>
                <a:effectLst/>
                <a:latin typeface="Roboto"/>
              </a:rPr>
              <a:t> </a:t>
            </a:r>
            <a:r>
              <a:rPr lang="it-IT" sz="1050" b="0" i="0" dirty="0" err="1">
                <a:solidFill>
                  <a:srgbClr val="333333"/>
                </a:solidFill>
                <a:effectLst/>
                <a:latin typeface="Roboto"/>
              </a:rPr>
              <a:t>cytological</a:t>
            </a:r>
            <a:r>
              <a:rPr lang="it-IT" sz="1050" b="0" i="0" dirty="0">
                <a:solidFill>
                  <a:srgbClr val="333333"/>
                </a:solidFill>
                <a:effectLst/>
                <a:latin typeface="Roboto"/>
              </a:rPr>
              <a:t> </a:t>
            </a:r>
            <a:r>
              <a:rPr lang="it-IT" sz="1050" b="0" i="0" dirty="0" err="1">
                <a:solidFill>
                  <a:srgbClr val="333333"/>
                </a:solidFill>
                <a:effectLst/>
                <a:latin typeface="Roboto"/>
              </a:rPr>
              <a:t>changes</a:t>
            </a:r>
            <a:r>
              <a:rPr lang="it-IT" sz="1050" b="0" i="0" dirty="0">
                <a:solidFill>
                  <a:srgbClr val="333333"/>
                </a:solidFill>
                <a:effectLst/>
                <a:latin typeface="Roboto"/>
              </a:rPr>
              <a:t> </a:t>
            </a:r>
            <a:r>
              <a:rPr lang="it-IT" sz="1050" b="0" i="0" dirty="0" err="1">
                <a:solidFill>
                  <a:srgbClr val="333333"/>
                </a:solidFill>
                <a:effectLst/>
                <a:latin typeface="Roboto"/>
              </a:rPr>
              <a:t>during</a:t>
            </a:r>
            <a:r>
              <a:rPr lang="it-IT" sz="1050" b="0" i="0" dirty="0">
                <a:solidFill>
                  <a:srgbClr val="333333"/>
                </a:solidFill>
                <a:effectLst/>
                <a:latin typeface="Roboto"/>
              </a:rPr>
              <a:t> the recovery from SCI. CC = </a:t>
            </a:r>
            <a:r>
              <a:rPr lang="it-IT" sz="1050" b="0" i="0" dirty="0" err="1">
                <a:solidFill>
                  <a:srgbClr val="333333"/>
                </a:solidFill>
                <a:effectLst/>
                <a:latin typeface="Roboto"/>
              </a:rPr>
              <a:t>central</a:t>
            </a:r>
            <a:r>
              <a:rPr lang="it-IT" sz="1050" b="0" i="0" dirty="0">
                <a:solidFill>
                  <a:srgbClr val="333333"/>
                </a:solidFill>
                <a:effectLst/>
                <a:latin typeface="Roboto"/>
              </a:rPr>
              <a:t> canal, RS </a:t>
            </a:r>
            <a:r>
              <a:rPr lang="it-IT" sz="1050" b="0" i="0" dirty="0" err="1">
                <a:solidFill>
                  <a:srgbClr val="333333"/>
                </a:solidFill>
                <a:effectLst/>
                <a:latin typeface="Roboto"/>
              </a:rPr>
              <a:t>axons</a:t>
            </a:r>
            <a:r>
              <a:rPr lang="it-IT" sz="1050" b="0" i="0" dirty="0">
                <a:solidFill>
                  <a:srgbClr val="333333"/>
                </a:solidFill>
                <a:effectLst/>
                <a:latin typeface="Roboto"/>
              </a:rPr>
              <a:t> = </a:t>
            </a:r>
            <a:r>
              <a:rPr lang="it-IT" sz="1050" b="0" i="0" dirty="0" err="1">
                <a:solidFill>
                  <a:srgbClr val="333333"/>
                </a:solidFill>
                <a:effectLst/>
                <a:latin typeface="Roboto"/>
              </a:rPr>
              <a:t>reticulospinal</a:t>
            </a:r>
            <a:r>
              <a:rPr lang="it-IT" sz="1050" b="0" i="0" dirty="0">
                <a:solidFill>
                  <a:srgbClr val="333333"/>
                </a:solidFill>
                <a:effectLst/>
                <a:latin typeface="Roboto"/>
              </a:rPr>
              <a:t> </a:t>
            </a:r>
            <a:r>
              <a:rPr lang="it-IT" sz="1050" b="0" i="0" dirty="0" err="1">
                <a:solidFill>
                  <a:srgbClr val="333333"/>
                </a:solidFill>
                <a:effectLst/>
                <a:latin typeface="Roboto"/>
              </a:rPr>
              <a:t>axons</a:t>
            </a:r>
            <a:r>
              <a:rPr lang="it-IT" sz="1050" b="0" i="0" dirty="0">
                <a:solidFill>
                  <a:srgbClr val="333333"/>
                </a:solidFill>
                <a:effectLst/>
                <a:latin typeface="Roboto"/>
              </a:rPr>
              <a:t>.</a:t>
            </a:r>
            <a:endParaRPr kumimoji="0" lang="it-IT" altLang="it-IT" sz="1050" b="0" i="0" u="none" strike="noStrike" cap="none" normalizeH="0" baseline="0" dirty="0">
              <a:ln>
                <a:noFill/>
              </a:ln>
              <a:solidFill>
                <a:srgbClr val="333333"/>
              </a:solidFill>
              <a:effectLst/>
              <a:latin typeface="Roboto"/>
            </a:endParaRPr>
          </a:p>
        </p:txBody>
      </p:sp>
      <p:sp>
        <p:nvSpPr>
          <p:cNvPr id="6" name="CasellaDiTesto 12">
            <a:extLst>
              <a:ext uri="{FF2B5EF4-FFF2-40B4-BE49-F238E27FC236}">
                <a16:creationId xmlns:a16="http://schemas.microsoft.com/office/drawing/2014/main" id="{0B4C8BAA-AD38-2783-04AA-B5DEA04C6653}"/>
              </a:ext>
            </a:extLst>
          </p:cNvPr>
          <p:cNvSpPr txBox="1"/>
          <p:nvPr/>
        </p:nvSpPr>
        <p:spPr>
          <a:xfrm>
            <a:off x="3820089" y="2005573"/>
            <a:ext cx="7830370" cy="461665"/>
          </a:xfrm>
          <a:prstGeom prst="rect">
            <a:avLst/>
          </a:prstGeom>
          <a:noFill/>
        </p:spPr>
        <p:txBody>
          <a:bodyPr wrap="square">
            <a:spAutoFit/>
          </a:bodyPr>
          <a:lstStyle/>
          <a:p>
            <a:r>
              <a:rPr lang="pt-BR" sz="1200" dirty="0"/>
              <a:t> Scientific Reports (2018) 8:742 | DOI:10.1038/s41598-017-18757-1 </a:t>
            </a:r>
            <a:r>
              <a:rPr lang="en-US" sz="1200" b="1" dirty="0"/>
              <a:t>Highly conserved molecular pathways, including </a:t>
            </a:r>
            <a:r>
              <a:rPr lang="en-US" sz="1200" b="1" dirty="0" err="1"/>
              <a:t>Wnt</a:t>
            </a:r>
            <a:r>
              <a:rPr lang="en-US" sz="1200" b="1" dirty="0"/>
              <a:t> signaling, promote functional recovery from spinal cord injury in lampreys</a:t>
            </a:r>
            <a:endParaRPr lang="it-IT" sz="1200" b="1" dirty="0"/>
          </a:p>
        </p:txBody>
      </p:sp>
      <p:sp>
        <p:nvSpPr>
          <p:cNvPr id="7" name="CasellaDiTesto 8">
            <a:extLst>
              <a:ext uri="{FF2B5EF4-FFF2-40B4-BE49-F238E27FC236}">
                <a16:creationId xmlns:a16="http://schemas.microsoft.com/office/drawing/2014/main" id="{AE85E308-BC9C-91B6-FB12-8BF633FA5F54}"/>
              </a:ext>
            </a:extLst>
          </p:cNvPr>
          <p:cNvSpPr txBox="1"/>
          <p:nvPr/>
        </p:nvSpPr>
        <p:spPr>
          <a:xfrm>
            <a:off x="3820089" y="1273581"/>
            <a:ext cx="8014516" cy="646331"/>
          </a:xfrm>
          <a:prstGeom prst="rect">
            <a:avLst/>
          </a:prstGeom>
          <a:noFill/>
        </p:spPr>
        <p:txBody>
          <a:bodyPr wrap="square">
            <a:spAutoFit/>
          </a:bodyPr>
          <a:lstStyle/>
          <a:p>
            <a:r>
              <a:rPr lang="it-IT" sz="1200" dirty="0" err="1"/>
              <a:t>Rodemer</a:t>
            </a:r>
            <a:r>
              <a:rPr lang="it-IT" sz="1200" dirty="0"/>
              <a:t> W, </a:t>
            </a:r>
            <a:r>
              <a:rPr lang="it-IT" sz="1200" dirty="0" err="1"/>
              <a:t>Hu</a:t>
            </a:r>
            <a:r>
              <a:rPr lang="it-IT" sz="1200" dirty="0"/>
              <a:t> J, </a:t>
            </a:r>
            <a:r>
              <a:rPr lang="it-IT" sz="1200" dirty="0" err="1"/>
              <a:t>Selzer</a:t>
            </a:r>
            <a:r>
              <a:rPr lang="it-IT" sz="1200" dirty="0"/>
              <a:t> ME, </a:t>
            </a:r>
            <a:r>
              <a:rPr lang="it-IT" sz="1200" dirty="0" err="1"/>
              <a:t>Shifman</a:t>
            </a:r>
            <a:r>
              <a:rPr lang="it-IT" sz="1200" dirty="0"/>
              <a:t> MI (2020) </a:t>
            </a:r>
            <a:r>
              <a:rPr lang="it-IT" sz="1200" b="1" dirty="0" err="1"/>
              <a:t>Heterogeneity</a:t>
            </a:r>
            <a:r>
              <a:rPr lang="it-IT" sz="1200" b="1" dirty="0"/>
              <a:t> in the </a:t>
            </a:r>
            <a:r>
              <a:rPr lang="it-IT" sz="1200" b="1" dirty="0" err="1"/>
              <a:t>regenerative</a:t>
            </a:r>
            <a:r>
              <a:rPr lang="it-IT" sz="1200" b="1" dirty="0"/>
              <a:t> </a:t>
            </a:r>
            <a:r>
              <a:rPr lang="it-IT" sz="1200" b="1" dirty="0" err="1"/>
              <a:t>abilities</a:t>
            </a:r>
            <a:r>
              <a:rPr lang="it-IT" sz="1200" b="1" dirty="0"/>
              <a:t> of </a:t>
            </a:r>
            <a:r>
              <a:rPr lang="it-IT" sz="1200" b="1" dirty="0" err="1"/>
              <a:t>central</a:t>
            </a:r>
            <a:r>
              <a:rPr lang="it-IT" sz="1200" b="1" dirty="0"/>
              <a:t> </a:t>
            </a:r>
            <a:r>
              <a:rPr lang="it-IT" sz="1200" b="1" dirty="0" err="1"/>
              <a:t>nervous</a:t>
            </a:r>
            <a:r>
              <a:rPr lang="it-IT" sz="1200" b="1" dirty="0"/>
              <a:t> system </a:t>
            </a:r>
            <a:r>
              <a:rPr lang="it-IT" sz="1200" b="1" dirty="0" err="1"/>
              <a:t>axons</a:t>
            </a:r>
            <a:r>
              <a:rPr lang="it-IT" sz="1200" b="1" dirty="0"/>
              <a:t> </a:t>
            </a:r>
            <a:r>
              <a:rPr lang="it-IT" sz="1200" b="1" dirty="0" err="1"/>
              <a:t>within</a:t>
            </a:r>
            <a:r>
              <a:rPr lang="it-IT" sz="1200" b="1" dirty="0"/>
              <a:t> </a:t>
            </a:r>
            <a:r>
              <a:rPr lang="it-IT" sz="1200" b="1" dirty="0" err="1"/>
              <a:t>species</a:t>
            </a:r>
            <a:r>
              <a:rPr lang="it-IT" sz="1200" b="1" dirty="0"/>
              <a:t>: </a:t>
            </a:r>
            <a:r>
              <a:rPr lang="it-IT" sz="1200" b="1" dirty="0" err="1"/>
              <a:t>why</a:t>
            </a:r>
            <a:r>
              <a:rPr lang="it-IT" sz="1200" b="1" dirty="0"/>
              <a:t> do some </a:t>
            </a:r>
            <a:r>
              <a:rPr lang="it-IT" sz="1200" b="1" dirty="0" err="1"/>
              <a:t>neurons</a:t>
            </a:r>
            <a:r>
              <a:rPr lang="it-IT" sz="1200" b="1" dirty="0"/>
              <a:t> </a:t>
            </a:r>
            <a:r>
              <a:rPr lang="it-IT" sz="1200" b="1" dirty="0" err="1"/>
              <a:t>regenerate</a:t>
            </a:r>
            <a:r>
              <a:rPr lang="it-IT" sz="1200" b="1" dirty="0"/>
              <a:t> </a:t>
            </a:r>
            <a:r>
              <a:rPr lang="it-IT" sz="1200" b="1" dirty="0" err="1"/>
              <a:t>better</a:t>
            </a:r>
            <a:r>
              <a:rPr lang="it-IT" sz="1200" b="1" dirty="0"/>
              <a:t> </a:t>
            </a:r>
            <a:r>
              <a:rPr lang="it-IT" sz="1200" b="1" dirty="0" err="1"/>
              <a:t>than</a:t>
            </a:r>
            <a:r>
              <a:rPr lang="it-IT" sz="1200" b="1" dirty="0"/>
              <a:t> </a:t>
            </a:r>
            <a:r>
              <a:rPr lang="it-IT" sz="1200" b="1" dirty="0" err="1"/>
              <a:t>others</a:t>
            </a:r>
            <a:r>
              <a:rPr lang="it-IT" sz="1200" b="1" dirty="0"/>
              <a:t>?</a:t>
            </a:r>
            <a:r>
              <a:rPr lang="it-IT" sz="1200" dirty="0"/>
              <a:t> </a:t>
            </a:r>
          </a:p>
          <a:p>
            <a:r>
              <a:rPr lang="it-IT" sz="1200" dirty="0" err="1"/>
              <a:t>Neural</a:t>
            </a:r>
            <a:r>
              <a:rPr lang="it-IT" sz="1200" dirty="0"/>
              <a:t> </a:t>
            </a:r>
            <a:r>
              <a:rPr lang="it-IT" sz="1200" dirty="0" err="1"/>
              <a:t>Regen</a:t>
            </a:r>
            <a:r>
              <a:rPr lang="it-IT" sz="1200" dirty="0"/>
              <a:t> Res 15(6):996-1005</a:t>
            </a:r>
          </a:p>
        </p:txBody>
      </p:sp>
      <p:sp>
        <p:nvSpPr>
          <p:cNvPr id="8" name="TextBox 7">
            <a:extLst>
              <a:ext uri="{FF2B5EF4-FFF2-40B4-BE49-F238E27FC236}">
                <a16:creationId xmlns:a16="http://schemas.microsoft.com/office/drawing/2014/main" id="{939EF721-3BFA-8527-25FE-7BBBC953B75A}"/>
              </a:ext>
            </a:extLst>
          </p:cNvPr>
          <p:cNvSpPr txBox="1"/>
          <p:nvPr/>
        </p:nvSpPr>
        <p:spPr>
          <a:xfrm>
            <a:off x="495477" y="994759"/>
            <a:ext cx="3018840" cy="369332"/>
          </a:xfrm>
          <a:prstGeom prst="rect">
            <a:avLst/>
          </a:prstGeom>
          <a:noFill/>
        </p:spPr>
        <p:txBody>
          <a:bodyPr wrap="none" rtlCol="0">
            <a:spAutoFit/>
          </a:bodyPr>
          <a:lstStyle/>
          <a:p>
            <a:r>
              <a:rPr lang="en-GB" dirty="0"/>
              <a:t>BUT WHY STUDY LAMPREYS??</a:t>
            </a:r>
          </a:p>
        </p:txBody>
      </p:sp>
    </p:spTree>
    <p:extLst>
      <p:ext uri="{BB962C8B-B14F-4D97-AF65-F5344CB8AC3E}">
        <p14:creationId xmlns:p14="http://schemas.microsoft.com/office/powerpoint/2010/main" val="4140623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ab0101">
            <a:extLst>
              <a:ext uri="{FF2B5EF4-FFF2-40B4-BE49-F238E27FC236}">
                <a16:creationId xmlns:a16="http://schemas.microsoft.com/office/drawing/2014/main" id="{8F93320B-AF86-2FC3-0EDE-8524DF28F2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95"/>
          <a:stretch/>
        </p:blipFill>
        <p:spPr bwMode="auto">
          <a:xfrm>
            <a:off x="6831903" y="180976"/>
            <a:ext cx="4549775" cy="602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5">
            <a:extLst>
              <a:ext uri="{FF2B5EF4-FFF2-40B4-BE49-F238E27FC236}">
                <a16:creationId xmlns:a16="http://schemas.microsoft.com/office/drawing/2014/main" id="{518AAB5F-7ACC-E0EB-7B89-3F9CFE915B2D}"/>
              </a:ext>
            </a:extLst>
          </p:cNvPr>
          <p:cNvPicPr>
            <a:picLocks noChangeAspect="1"/>
          </p:cNvPicPr>
          <p:nvPr/>
        </p:nvPicPr>
        <p:blipFill rotWithShape="1">
          <a:blip r:embed="rId3">
            <a:extLst>
              <a:ext uri="{28A0092B-C50C-407E-A947-70E740481C1C}">
                <a14:useLocalDpi xmlns:a14="http://schemas.microsoft.com/office/drawing/2010/main" val="0"/>
              </a:ext>
            </a:extLst>
          </a:blip>
          <a:srcRect b="5419"/>
          <a:stretch/>
        </p:blipFill>
        <p:spPr>
          <a:xfrm>
            <a:off x="409575" y="0"/>
            <a:ext cx="5248275" cy="6363884"/>
          </a:xfrm>
          <a:prstGeom prst="rect">
            <a:avLst/>
          </a:prstGeom>
        </p:spPr>
      </p:pic>
    </p:spTree>
    <p:extLst>
      <p:ext uri="{BB962C8B-B14F-4D97-AF65-F5344CB8AC3E}">
        <p14:creationId xmlns:p14="http://schemas.microsoft.com/office/powerpoint/2010/main" val="315972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3">
            <a:extLst>
              <a:ext uri="{FF2B5EF4-FFF2-40B4-BE49-F238E27FC236}">
                <a16:creationId xmlns:a16="http://schemas.microsoft.com/office/drawing/2014/main" id="{1DB740E4-58F5-471F-CF70-2704418ED706}"/>
              </a:ext>
            </a:extLst>
          </p:cNvPr>
          <p:cNvGrpSpPr>
            <a:grpSpLocks/>
          </p:cNvGrpSpPr>
          <p:nvPr/>
        </p:nvGrpSpPr>
        <p:grpSpPr bwMode="auto">
          <a:xfrm>
            <a:off x="1674813" y="127000"/>
            <a:ext cx="7651750" cy="6604000"/>
            <a:chOff x="922695" y="196850"/>
            <a:chExt cx="7651327" cy="6604000"/>
          </a:xfrm>
        </p:grpSpPr>
        <p:pic>
          <p:nvPicPr>
            <p:cNvPr id="3" name="Picture 3">
              <a:extLst>
                <a:ext uri="{FF2B5EF4-FFF2-40B4-BE49-F238E27FC236}">
                  <a16:creationId xmlns:a16="http://schemas.microsoft.com/office/drawing/2014/main" id="{D3AF1F15-4D3F-E4D5-CA95-640E6C0126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7950" y="196850"/>
              <a:ext cx="6459538"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6">
              <a:extLst>
                <a:ext uri="{FF2B5EF4-FFF2-40B4-BE49-F238E27FC236}">
                  <a16:creationId xmlns:a16="http://schemas.microsoft.com/office/drawing/2014/main" id="{F05A905C-4FA5-8458-773E-981CEDCEF258}"/>
                </a:ext>
              </a:extLst>
            </p:cNvPr>
            <p:cNvSpPr txBox="1"/>
            <p:nvPr/>
          </p:nvSpPr>
          <p:spPr>
            <a:xfrm rot="16200000">
              <a:off x="-200475" y="3140883"/>
              <a:ext cx="2708275" cy="461936"/>
            </a:xfrm>
            <a:prstGeom prst="rect">
              <a:avLst/>
            </a:prstGeom>
            <a:noFill/>
          </p:spPr>
          <p:txBody>
            <a:bodyPr wrap="none">
              <a:spAutoFit/>
            </a:bodyPr>
            <a:lstStyle/>
            <a:p>
              <a:pPr>
                <a:defRPr/>
              </a:pPr>
              <a:r>
                <a:rPr lang="it-IT" sz="2400" b="1" dirty="0">
                  <a:solidFill>
                    <a:srgbClr val="33CC33"/>
                  </a:solidFill>
                  <a:effectLst>
                    <a:outerShdw blurRad="38100" dist="38100" dir="2700000" algn="tl">
                      <a:srgbClr val="000000">
                        <a:alpha val="43137"/>
                      </a:srgbClr>
                    </a:outerShdw>
                  </a:effectLst>
                  <a:latin typeface="Arial" charset="0"/>
                  <a:cs typeface="Arial" charset="0"/>
                </a:rPr>
                <a:t>SARCOPTERYGII</a:t>
              </a:r>
            </a:p>
          </p:txBody>
        </p:sp>
        <p:sp>
          <p:nvSpPr>
            <p:cNvPr id="5" name="Arco a tutto sesto 8">
              <a:extLst>
                <a:ext uri="{FF2B5EF4-FFF2-40B4-BE49-F238E27FC236}">
                  <a16:creationId xmlns:a16="http://schemas.microsoft.com/office/drawing/2014/main" id="{9EA399E2-16C2-F5EF-03E7-3430CF8922DB}"/>
                </a:ext>
              </a:extLst>
            </p:cNvPr>
            <p:cNvSpPr/>
            <p:nvPr/>
          </p:nvSpPr>
          <p:spPr>
            <a:xfrm rot="15942651">
              <a:off x="3739499" y="1748697"/>
              <a:ext cx="2125663" cy="2355720"/>
            </a:xfrm>
            <a:prstGeom prst="blockArc">
              <a:avLst>
                <a:gd name="adj1" fmla="val 11051461"/>
                <a:gd name="adj2" fmla="val 20658"/>
                <a:gd name="adj3" fmla="val 7358"/>
              </a:avLst>
            </a:prstGeom>
            <a:solidFill>
              <a:srgbClr val="00FF0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6" name="Arco a tutto sesto 10">
              <a:extLst>
                <a:ext uri="{FF2B5EF4-FFF2-40B4-BE49-F238E27FC236}">
                  <a16:creationId xmlns:a16="http://schemas.microsoft.com/office/drawing/2014/main" id="{BEA40469-E7EF-489C-13CD-0FC30334CC1F}"/>
                </a:ext>
              </a:extLst>
            </p:cNvPr>
            <p:cNvSpPr/>
            <p:nvPr/>
          </p:nvSpPr>
          <p:spPr>
            <a:xfrm rot="5243000">
              <a:off x="3676002" y="1905851"/>
              <a:ext cx="2109788" cy="2063636"/>
            </a:xfrm>
            <a:prstGeom prst="blockArc">
              <a:avLst>
                <a:gd name="adj1" fmla="val 11641067"/>
                <a:gd name="adj2" fmla="val 21479199"/>
                <a:gd name="adj3" fmla="val 724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7" name="CasellaDiTesto 12">
              <a:extLst>
                <a:ext uri="{FF2B5EF4-FFF2-40B4-BE49-F238E27FC236}">
                  <a16:creationId xmlns:a16="http://schemas.microsoft.com/office/drawing/2014/main" id="{80A5523C-83F6-89E6-717F-737AF4A2F50F}"/>
                </a:ext>
              </a:extLst>
            </p:cNvPr>
            <p:cNvSpPr txBox="1"/>
            <p:nvPr/>
          </p:nvSpPr>
          <p:spPr>
            <a:xfrm rot="5400000">
              <a:off x="6949229" y="3204381"/>
              <a:ext cx="2787650" cy="461937"/>
            </a:xfrm>
            <a:prstGeom prst="rect">
              <a:avLst/>
            </a:prstGeom>
            <a:noFill/>
          </p:spPr>
          <p:txBody>
            <a:bodyPr wrap="none">
              <a:spAutoFit/>
            </a:bodyPr>
            <a:lstStyle/>
            <a:p>
              <a:pPr>
                <a:defRPr/>
              </a:pPr>
              <a:r>
                <a:rPr lang="it-IT" sz="2400" b="1" dirty="0">
                  <a:solidFill>
                    <a:srgbClr val="0070C0"/>
                  </a:solidFill>
                  <a:effectLst>
                    <a:outerShdw blurRad="38100" dist="38100" dir="2700000" algn="tl">
                      <a:srgbClr val="000000">
                        <a:alpha val="43137"/>
                      </a:srgbClr>
                    </a:outerShdw>
                  </a:effectLst>
                  <a:latin typeface="Arial" charset="0"/>
                  <a:cs typeface="Arial" charset="0"/>
                </a:rPr>
                <a:t>ACTINOPTERYGII</a:t>
              </a:r>
            </a:p>
          </p:txBody>
        </p:sp>
      </p:grpSp>
    </p:spTree>
    <p:extLst>
      <p:ext uri="{BB962C8B-B14F-4D97-AF65-F5344CB8AC3E}">
        <p14:creationId xmlns:p14="http://schemas.microsoft.com/office/powerpoint/2010/main" val="515011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6A63D1D-6745-9B70-1381-54B8C1DFF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311" y="596421"/>
            <a:ext cx="385445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 name="Picture 4">
            <a:extLst>
              <a:ext uri="{FF2B5EF4-FFF2-40B4-BE49-F238E27FC236}">
                <a16:creationId xmlns:a16="http://schemas.microsoft.com/office/drawing/2014/main" id="{4E328FCB-2315-E64B-F0C3-C9AF257D2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214" y="473868"/>
            <a:ext cx="3832225"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 name="Picture 5">
            <a:extLst>
              <a:ext uri="{FF2B5EF4-FFF2-40B4-BE49-F238E27FC236}">
                <a16:creationId xmlns:a16="http://schemas.microsoft.com/office/drawing/2014/main" id="{507D0B76-522F-FE1C-C333-A579DC60D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075" y="5338763"/>
            <a:ext cx="25431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CasellaDiTesto 1">
            <a:extLst>
              <a:ext uri="{FF2B5EF4-FFF2-40B4-BE49-F238E27FC236}">
                <a16:creationId xmlns:a16="http://schemas.microsoft.com/office/drawing/2014/main" id="{5C64A56F-BCD8-FE58-9046-06DCF98BB6FC}"/>
              </a:ext>
            </a:extLst>
          </p:cNvPr>
          <p:cNvSpPr txBox="1">
            <a:spLocks noChangeArrowheads="1"/>
          </p:cNvSpPr>
          <p:nvPr/>
        </p:nvSpPr>
        <p:spPr bwMode="auto">
          <a:xfrm>
            <a:off x="4479925" y="69850"/>
            <a:ext cx="274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b="1" dirty="0">
                <a:solidFill>
                  <a:srgbClr val="CC6600"/>
                </a:solidFill>
              </a:rPr>
              <a:t>ORIGINE GNATOSTOMI</a:t>
            </a:r>
          </a:p>
        </p:txBody>
      </p:sp>
      <p:sp>
        <p:nvSpPr>
          <p:cNvPr id="6" name="CasellaDiTesto 2">
            <a:extLst>
              <a:ext uri="{FF2B5EF4-FFF2-40B4-BE49-F238E27FC236}">
                <a16:creationId xmlns:a16="http://schemas.microsoft.com/office/drawing/2014/main" id="{6441A86E-EF88-3FBF-9CCA-BCFE96071BB4}"/>
              </a:ext>
            </a:extLst>
          </p:cNvPr>
          <p:cNvSpPr txBox="1">
            <a:spLocks noChangeArrowheads="1"/>
          </p:cNvSpPr>
          <p:nvPr/>
        </p:nvSpPr>
        <p:spPr bwMode="auto">
          <a:xfrm>
            <a:off x="3632200" y="6108700"/>
            <a:ext cx="4502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400" dirty="0">
                <a:solidFill>
                  <a:srgbClr val="0066FF"/>
                </a:solidFill>
              </a:rPr>
              <a:t>TERZO CANALE SEMICIRCOLARE (ORIZZONTALE)</a:t>
            </a:r>
          </a:p>
        </p:txBody>
      </p:sp>
      <p:sp>
        <p:nvSpPr>
          <p:cNvPr id="8" name="TextBox 7">
            <a:extLst>
              <a:ext uri="{FF2B5EF4-FFF2-40B4-BE49-F238E27FC236}">
                <a16:creationId xmlns:a16="http://schemas.microsoft.com/office/drawing/2014/main" id="{B280DBAD-7EF8-49AD-A121-C745966F42FA}"/>
              </a:ext>
            </a:extLst>
          </p:cNvPr>
          <p:cNvSpPr txBox="1"/>
          <p:nvPr/>
        </p:nvSpPr>
        <p:spPr>
          <a:xfrm>
            <a:off x="8674579" y="901303"/>
            <a:ext cx="3517421" cy="2031325"/>
          </a:xfrm>
          <a:prstGeom prst="rect">
            <a:avLst/>
          </a:prstGeom>
          <a:noFill/>
        </p:spPr>
        <p:txBody>
          <a:bodyPr wrap="square">
            <a:spAutoFit/>
          </a:bodyPr>
          <a:lstStyle/>
          <a:p>
            <a:r>
              <a:rPr lang="en-GB" dirty="0" err="1"/>
              <a:t>Negli</a:t>
            </a:r>
            <a:r>
              <a:rPr lang="en-GB" dirty="0"/>
              <a:t> </a:t>
            </a:r>
            <a:r>
              <a:rPr lang="en-GB" dirty="0" err="1"/>
              <a:t>gnatostomi</a:t>
            </a:r>
            <a:r>
              <a:rPr lang="en-GB" dirty="0"/>
              <a:t> </a:t>
            </a:r>
            <a:r>
              <a:rPr lang="en-GB" dirty="0" err="1"/>
              <a:t>avviene</a:t>
            </a:r>
            <a:r>
              <a:rPr lang="en-GB" dirty="0"/>
              <a:t> </a:t>
            </a:r>
            <a:r>
              <a:rPr lang="en-GB" dirty="0" err="1"/>
              <a:t>una</a:t>
            </a:r>
            <a:r>
              <a:rPr lang="en-GB" dirty="0"/>
              <a:t> </a:t>
            </a:r>
            <a:r>
              <a:rPr lang="en-GB" dirty="0" err="1"/>
              <a:t>profonda</a:t>
            </a:r>
            <a:r>
              <a:rPr lang="en-GB" dirty="0"/>
              <a:t> </a:t>
            </a:r>
            <a:r>
              <a:rPr lang="en-GB" dirty="0" err="1"/>
              <a:t>trasformazione</a:t>
            </a:r>
            <a:r>
              <a:rPr lang="en-GB" dirty="0"/>
              <a:t> </a:t>
            </a:r>
            <a:r>
              <a:rPr lang="en-GB" dirty="0" err="1"/>
              <a:t>dello</a:t>
            </a:r>
            <a:r>
              <a:rPr lang="en-GB" dirty="0"/>
              <a:t> </a:t>
            </a:r>
            <a:r>
              <a:rPr lang="en-GB" dirty="0" err="1"/>
              <a:t>splancnocranio</a:t>
            </a:r>
            <a:r>
              <a:rPr lang="en-GB" dirty="0"/>
              <a:t> e, in </a:t>
            </a:r>
            <a:r>
              <a:rPr lang="en-GB" dirty="0" err="1"/>
              <a:t>particolare</a:t>
            </a:r>
            <a:r>
              <a:rPr lang="en-GB" dirty="0"/>
              <a:t>, in </a:t>
            </a:r>
            <a:r>
              <a:rPr lang="en-GB" dirty="0" err="1"/>
              <a:t>corrispondenza</a:t>
            </a:r>
            <a:r>
              <a:rPr lang="en-GB" dirty="0"/>
              <a:t> </a:t>
            </a:r>
            <a:r>
              <a:rPr lang="en-GB" dirty="0" err="1"/>
              <a:t>dell’apertura</a:t>
            </a:r>
            <a:r>
              <a:rPr lang="en-GB" dirty="0"/>
              <a:t> </a:t>
            </a:r>
            <a:r>
              <a:rPr lang="en-GB" dirty="0" err="1"/>
              <a:t>della</a:t>
            </a:r>
            <a:r>
              <a:rPr lang="en-GB" dirty="0"/>
              <a:t> bocca, </a:t>
            </a:r>
            <a:r>
              <a:rPr lang="en-GB" dirty="0" err="1"/>
              <a:t>si</a:t>
            </a:r>
            <a:r>
              <a:rPr lang="en-GB" dirty="0"/>
              <a:t> </a:t>
            </a:r>
            <a:r>
              <a:rPr lang="en-GB" dirty="0" err="1"/>
              <a:t>afferma</a:t>
            </a:r>
            <a:r>
              <a:rPr lang="en-GB" dirty="0"/>
              <a:t> </a:t>
            </a:r>
            <a:r>
              <a:rPr lang="en-GB" dirty="0" err="1"/>
              <a:t>l’arco</a:t>
            </a:r>
            <a:r>
              <a:rPr lang="en-GB" dirty="0"/>
              <a:t> </a:t>
            </a:r>
            <a:r>
              <a:rPr lang="en-GB" dirty="0" err="1"/>
              <a:t>orale</a:t>
            </a:r>
            <a:r>
              <a:rPr lang="en-GB" dirty="0"/>
              <a:t>, </a:t>
            </a:r>
            <a:r>
              <a:rPr lang="en-GB" dirty="0" err="1"/>
              <a:t>provvisto</a:t>
            </a:r>
            <a:r>
              <a:rPr lang="en-GB" dirty="0"/>
              <a:t> di </a:t>
            </a:r>
            <a:r>
              <a:rPr lang="en-GB" dirty="0" err="1"/>
              <a:t>mascella</a:t>
            </a:r>
            <a:r>
              <a:rPr lang="en-GB" dirty="0"/>
              <a:t> e </a:t>
            </a:r>
            <a:r>
              <a:rPr lang="en-GB" dirty="0" err="1"/>
              <a:t>mandibola</a:t>
            </a:r>
            <a:r>
              <a:rPr lang="en-GB" dirty="0"/>
              <a:t> </a:t>
            </a:r>
            <a:r>
              <a:rPr lang="en-GB" dirty="0" err="1"/>
              <a:t>articolate</a:t>
            </a:r>
            <a:endParaRPr lang="en-GB" dirty="0"/>
          </a:p>
        </p:txBody>
      </p:sp>
      <p:sp>
        <p:nvSpPr>
          <p:cNvPr id="10" name="TextBox 9">
            <a:extLst>
              <a:ext uri="{FF2B5EF4-FFF2-40B4-BE49-F238E27FC236}">
                <a16:creationId xmlns:a16="http://schemas.microsoft.com/office/drawing/2014/main" id="{A551643B-8ED6-E900-6558-BD55C9978594}"/>
              </a:ext>
            </a:extLst>
          </p:cNvPr>
          <p:cNvSpPr txBox="1"/>
          <p:nvPr/>
        </p:nvSpPr>
        <p:spPr>
          <a:xfrm>
            <a:off x="8674579" y="3846495"/>
            <a:ext cx="3126357" cy="1477328"/>
          </a:xfrm>
          <a:prstGeom prst="rect">
            <a:avLst/>
          </a:prstGeom>
          <a:noFill/>
        </p:spPr>
        <p:txBody>
          <a:bodyPr wrap="square">
            <a:spAutoFit/>
          </a:bodyPr>
          <a:lstStyle/>
          <a:p>
            <a:r>
              <a:rPr lang="en-GB" dirty="0"/>
              <a:t>I </a:t>
            </a:r>
            <a:r>
              <a:rPr lang="en-GB" dirty="0" err="1"/>
              <a:t>più</a:t>
            </a:r>
            <a:r>
              <a:rPr lang="en-GB" dirty="0"/>
              <a:t> </a:t>
            </a:r>
            <a:r>
              <a:rPr lang="en-GB" dirty="0" err="1"/>
              <a:t>antichi</a:t>
            </a:r>
            <a:r>
              <a:rPr lang="en-GB" dirty="0"/>
              <a:t> </a:t>
            </a:r>
            <a:r>
              <a:rPr lang="en-GB" dirty="0" err="1"/>
              <a:t>pesci</a:t>
            </a:r>
            <a:r>
              <a:rPr lang="en-GB" dirty="0"/>
              <a:t> </a:t>
            </a:r>
            <a:r>
              <a:rPr lang="en-GB" dirty="0" err="1"/>
              <a:t>gnatostomi</a:t>
            </a:r>
            <a:r>
              <a:rPr lang="en-GB" dirty="0"/>
              <a:t> </a:t>
            </a:r>
            <a:r>
              <a:rPr lang="en-GB" dirty="0" err="1"/>
              <a:t>sono</a:t>
            </a:r>
            <a:r>
              <a:rPr lang="en-GB" dirty="0"/>
              <a:t> </a:t>
            </a:r>
            <a:r>
              <a:rPr lang="en-GB" dirty="0" err="1"/>
              <a:t>i</a:t>
            </a:r>
            <a:r>
              <a:rPr lang="en-GB" dirty="0"/>
              <a:t> </a:t>
            </a:r>
            <a:r>
              <a:rPr lang="en-GB" dirty="0" err="1"/>
              <a:t>placodermi</a:t>
            </a:r>
            <a:r>
              <a:rPr lang="en-GB" dirty="0"/>
              <a:t> e </a:t>
            </a:r>
            <a:r>
              <a:rPr lang="en-GB" dirty="0" err="1"/>
              <a:t>gli</a:t>
            </a:r>
            <a:r>
              <a:rPr lang="en-GB" dirty="0"/>
              <a:t> </a:t>
            </a:r>
            <a:r>
              <a:rPr lang="en-GB" dirty="0" err="1"/>
              <a:t>acantodi</a:t>
            </a:r>
            <a:r>
              <a:rPr lang="en-GB" dirty="0"/>
              <a:t> le cui </a:t>
            </a:r>
            <a:r>
              <a:rPr lang="en-GB" dirty="0" err="1"/>
              <a:t>relazioni</a:t>
            </a:r>
            <a:r>
              <a:rPr lang="en-GB" dirty="0"/>
              <a:t> </a:t>
            </a:r>
            <a:r>
              <a:rPr lang="en-GB" dirty="0" err="1"/>
              <a:t>filogenetiche</a:t>
            </a:r>
            <a:r>
              <a:rPr lang="en-GB" dirty="0"/>
              <a:t> con le </a:t>
            </a:r>
            <a:r>
              <a:rPr lang="en-GB" dirty="0" err="1"/>
              <a:t>altre</a:t>
            </a:r>
            <a:r>
              <a:rPr lang="en-GB" dirty="0"/>
              <a:t> </a:t>
            </a:r>
            <a:r>
              <a:rPr lang="en-GB" dirty="0" err="1"/>
              <a:t>linee</a:t>
            </a:r>
            <a:r>
              <a:rPr lang="en-GB" dirty="0"/>
              <a:t> di </a:t>
            </a:r>
            <a:r>
              <a:rPr lang="en-GB" dirty="0" err="1"/>
              <a:t>gnatostomi</a:t>
            </a:r>
            <a:r>
              <a:rPr lang="en-GB" dirty="0"/>
              <a:t> </a:t>
            </a:r>
            <a:r>
              <a:rPr lang="en-GB" dirty="0" err="1"/>
              <a:t>sono</a:t>
            </a:r>
            <a:r>
              <a:rPr lang="en-GB" dirty="0"/>
              <a:t> </a:t>
            </a:r>
            <a:r>
              <a:rPr lang="en-GB" dirty="0" err="1"/>
              <a:t>incerte</a:t>
            </a:r>
            <a:r>
              <a:rPr lang="en-GB" dirty="0"/>
              <a:t>.</a:t>
            </a:r>
          </a:p>
        </p:txBody>
      </p:sp>
    </p:spTree>
    <p:extLst>
      <p:ext uri="{BB962C8B-B14F-4D97-AF65-F5344CB8AC3E}">
        <p14:creationId xmlns:p14="http://schemas.microsoft.com/office/powerpoint/2010/main" val="2709010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602AC1-BA7D-E07D-977A-F7787D56498F}"/>
              </a:ext>
            </a:extLst>
          </p:cNvPr>
          <p:cNvSpPr txBox="1"/>
          <p:nvPr/>
        </p:nvSpPr>
        <p:spPr>
          <a:xfrm>
            <a:off x="841742" y="670829"/>
            <a:ext cx="10041942" cy="2308324"/>
          </a:xfrm>
          <a:prstGeom prst="rect">
            <a:avLst/>
          </a:prstGeom>
          <a:noFill/>
        </p:spPr>
        <p:txBody>
          <a:bodyPr wrap="square">
            <a:spAutoFit/>
          </a:bodyPr>
          <a:lstStyle/>
          <a:p>
            <a:r>
              <a:rPr lang="en-GB" dirty="0"/>
              <a:t>Una </a:t>
            </a:r>
            <a:r>
              <a:rPr lang="en-GB" dirty="0" err="1"/>
              <a:t>fondamentale</a:t>
            </a:r>
            <a:r>
              <a:rPr lang="en-GB" dirty="0"/>
              <a:t> </a:t>
            </a:r>
            <a:r>
              <a:rPr lang="en-GB" dirty="0" err="1"/>
              <a:t>novità</a:t>
            </a:r>
            <a:r>
              <a:rPr lang="en-GB" dirty="0"/>
              <a:t> </a:t>
            </a:r>
            <a:r>
              <a:rPr lang="en-GB" dirty="0" err="1"/>
              <a:t>evolutiva</a:t>
            </a:r>
            <a:r>
              <a:rPr lang="en-GB" dirty="0"/>
              <a:t> è </a:t>
            </a:r>
            <a:r>
              <a:rPr lang="en-GB" dirty="0" err="1"/>
              <a:t>stata</a:t>
            </a:r>
            <a:r>
              <a:rPr lang="en-GB" dirty="0"/>
              <a:t> </a:t>
            </a:r>
            <a:r>
              <a:rPr lang="en-GB" dirty="0" err="1"/>
              <a:t>quella</a:t>
            </a:r>
            <a:r>
              <a:rPr lang="en-GB" dirty="0"/>
              <a:t> </a:t>
            </a:r>
            <a:r>
              <a:rPr lang="en-GB" dirty="0" err="1"/>
              <a:t>che</a:t>
            </a:r>
            <a:r>
              <a:rPr lang="en-GB" dirty="0"/>
              <a:t> ha </a:t>
            </a:r>
            <a:r>
              <a:rPr lang="en-GB" dirty="0" err="1"/>
              <a:t>portato</a:t>
            </a:r>
            <a:r>
              <a:rPr lang="en-GB" dirty="0"/>
              <a:t> </a:t>
            </a:r>
            <a:r>
              <a:rPr lang="en-GB" dirty="0" err="1"/>
              <a:t>i</a:t>
            </a:r>
            <a:r>
              <a:rPr lang="en-GB" dirty="0"/>
              <a:t> </a:t>
            </a:r>
            <a:r>
              <a:rPr lang="en-GB" dirty="0" err="1"/>
              <a:t>Vertebrati</a:t>
            </a:r>
            <a:r>
              <a:rPr lang="en-GB" dirty="0"/>
              <a:t> a </a:t>
            </a:r>
            <a:r>
              <a:rPr lang="en-GB" dirty="0" err="1"/>
              <a:t>dotarsi</a:t>
            </a:r>
            <a:r>
              <a:rPr lang="en-GB" dirty="0"/>
              <a:t> di uno </a:t>
            </a:r>
            <a:r>
              <a:rPr lang="en-GB" dirty="0" err="1"/>
              <a:t>scheletro</a:t>
            </a:r>
            <a:r>
              <a:rPr lang="en-GB" dirty="0"/>
              <a:t> </a:t>
            </a:r>
            <a:r>
              <a:rPr lang="en-GB" dirty="0" err="1"/>
              <a:t>buccale</a:t>
            </a:r>
            <a:r>
              <a:rPr lang="en-GB" dirty="0"/>
              <a:t>, </a:t>
            </a:r>
            <a:r>
              <a:rPr lang="en-GB" dirty="0" err="1"/>
              <a:t>formato</a:t>
            </a:r>
            <a:r>
              <a:rPr lang="en-GB" dirty="0"/>
              <a:t> da </a:t>
            </a:r>
            <a:r>
              <a:rPr lang="en-GB" dirty="0" err="1"/>
              <a:t>mascella</a:t>
            </a:r>
            <a:r>
              <a:rPr lang="en-GB" dirty="0"/>
              <a:t> e </a:t>
            </a:r>
            <a:r>
              <a:rPr lang="en-GB" dirty="0" err="1"/>
              <a:t>mandibola</a:t>
            </a:r>
            <a:r>
              <a:rPr lang="en-GB" dirty="0"/>
              <a:t>, </a:t>
            </a:r>
            <a:r>
              <a:rPr lang="en-GB" dirty="0" err="1"/>
              <a:t>atto</a:t>
            </a:r>
            <a:r>
              <a:rPr lang="en-GB" dirty="0"/>
              <a:t> a </a:t>
            </a:r>
            <a:r>
              <a:rPr lang="en-GB" dirty="0" err="1"/>
              <a:t>mordere</a:t>
            </a:r>
            <a:r>
              <a:rPr lang="en-GB" dirty="0"/>
              <a:t> le </a:t>
            </a:r>
            <a:r>
              <a:rPr lang="en-GB" dirty="0" err="1"/>
              <a:t>prede</a:t>
            </a:r>
            <a:r>
              <a:rPr lang="en-GB" dirty="0"/>
              <a:t>.</a:t>
            </a:r>
          </a:p>
          <a:p>
            <a:endParaRPr lang="en-GB" dirty="0"/>
          </a:p>
          <a:p>
            <a:r>
              <a:rPr lang="en-GB" dirty="0" err="1"/>
              <a:t>Gli</a:t>
            </a:r>
            <a:r>
              <a:rPr lang="en-GB" dirty="0"/>
              <a:t> </a:t>
            </a:r>
            <a:r>
              <a:rPr lang="en-GB" dirty="0" err="1"/>
              <a:t>Gnatostomi</a:t>
            </a:r>
            <a:r>
              <a:rPr lang="en-GB" dirty="0"/>
              <a:t> </a:t>
            </a:r>
            <a:r>
              <a:rPr lang="en-GB" dirty="0" err="1"/>
              <a:t>hanno</a:t>
            </a:r>
            <a:r>
              <a:rPr lang="en-GB" dirty="0"/>
              <a:t> </a:t>
            </a:r>
            <a:r>
              <a:rPr lang="en-GB" dirty="0" err="1"/>
              <a:t>dato</a:t>
            </a:r>
            <a:r>
              <a:rPr lang="en-GB" dirty="0"/>
              <a:t> origine a due </a:t>
            </a:r>
            <a:r>
              <a:rPr lang="en-GB" dirty="0" err="1"/>
              <a:t>linee</a:t>
            </a:r>
            <a:r>
              <a:rPr lang="en-GB" dirty="0"/>
              <a:t> evolutive: </a:t>
            </a:r>
            <a:r>
              <a:rPr lang="en-GB" dirty="0" err="1"/>
              <a:t>una</a:t>
            </a:r>
            <a:r>
              <a:rPr lang="en-GB" dirty="0"/>
              <a:t> ha </a:t>
            </a:r>
            <a:r>
              <a:rPr lang="en-GB" dirty="0" err="1"/>
              <a:t>portato</a:t>
            </a:r>
            <a:r>
              <a:rPr lang="en-GB" dirty="0"/>
              <a:t> ai </a:t>
            </a:r>
            <a:r>
              <a:rPr lang="en-GB" dirty="0" err="1"/>
              <a:t>Condroitti</a:t>
            </a:r>
            <a:r>
              <a:rPr lang="en-GB" dirty="0"/>
              <a:t>, </a:t>
            </a:r>
            <a:r>
              <a:rPr lang="en-GB" dirty="0" err="1"/>
              <a:t>l'altra</a:t>
            </a:r>
            <a:r>
              <a:rPr lang="en-GB" dirty="0"/>
              <a:t> ai </a:t>
            </a:r>
            <a:r>
              <a:rPr lang="en-GB" dirty="0" err="1"/>
              <a:t>Teleostomi</a:t>
            </a:r>
            <a:r>
              <a:rPr lang="en-GB" dirty="0"/>
              <a:t> </a:t>
            </a:r>
            <a:r>
              <a:rPr lang="en-GB" dirty="0" err="1"/>
              <a:t>che</a:t>
            </a:r>
            <a:r>
              <a:rPr lang="en-GB" dirty="0"/>
              <a:t> </a:t>
            </a:r>
            <a:r>
              <a:rPr lang="en-GB" dirty="0" err="1"/>
              <a:t>comprendono</a:t>
            </a:r>
            <a:r>
              <a:rPr lang="en-GB" dirty="0"/>
              <a:t> </a:t>
            </a:r>
            <a:r>
              <a:rPr lang="en-GB" dirty="0" err="1"/>
              <a:t>gli</a:t>
            </a:r>
            <a:r>
              <a:rPr lang="en-GB" dirty="0"/>
              <a:t> </a:t>
            </a:r>
            <a:r>
              <a:rPr lang="en-GB" dirty="0" err="1"/>
              <a:t>Osteitti</a:t>
            </a:r>
            <a:r>
              <a:rPr lang="en-GB" dirty="0"/>
              <a:t> ed </a:t>
            </a:r>
            <a:r>
              <a:rPr lang="en-GB" dirty="0" err="1"/>
              <a:t>i</a:t>
            </a:r>
            <a:r>
              <a:rPr lang="en-GB" dirty="0"/>
              <a:t> </a:t>
            </a:r>
            <a:r>
              <a:rPr lang="en-GB" dirty="0" err="1"/>
              <a:t>tetrapodi</a:t>
            </a:r>
            <a:r>
              <a:rPr lang="en-GB" dirty="0"/>
              <a:t>.</a:t>
            </a:r>
          </a:p>
          <a:p>
            <a:endParaRPr lang="en-GB" dirty="0"/>
          </a:p>
          <a:p>
            <a:r>
              <a:rPr lang="en-GB" dirty="0"/>
              <a:t>PLACODERMI – Sono </a:t>
            </a:r>
            <a:r>
              <a:rPr lang="en-GB" dirty="0" err="1"/>
              <a:t>stati</a:t>
            </a:r>
            <a:r>
              <a:rPr lang="en-GB" dirty="0"/>
              <a:t> </a:t>
            </a:r>
            <a:r>
              <a:rPr lang="en-GB" dirty="0" err="1"/>
              <a:t>i</a:t>
            </a:r>
            <a:r>
              <a:rPr lang="en-GB" dirty="0"/>
              <a:t> </a:t>
            </a:r>
            <a:r>
              <a:rPr lang="en-GB" dirty="0" err="1"/>
              <a:t>primi</a:t>
            </a:r>
            <a:r>
              <a:rPr lang="en-GB" dirty="0"/>
              <a:t> </a:t>
            </a:r>
            <a:r>
              <a:rPr lang="en-GB" dirty="0" err="1"/>
              <a:t>pesci</a:t>
            </a:r>
            <a:r>
              <a:rPr lang="en-GB" dirty="0"/>
              <a:t> </a:t>
            </a:r>
            <a:r>
              <a:rPr lang="en-GB" dirty="0" err="1"/>
              <a:t>Gnatostomi</a:t>
            </a:r>
            <a:r>
              <a:rPr lang="en-GB" dirty="0"/>
              <a:t> ed </a:t>
            </a:r>
            <a:r>
              <a:rPr lang="en-GB" dirty="0" err="1"/>
              <a:t>oggi</a:t>
            </a:r>
            <a:r>
              <a:rPr lang="en-GB" dirty="0"/>
              <a:t> </a:t>
            </a:r>
            <a:r>
              <a:rPr lang="en-GB" dirty="0" err="1"/>
              <a:t>sono</a:t>
            </a:r>
            <a:r>
              <a:rPr lang="en-GB" dirty="0"/>
              <a:t> tutti </a:t>
            </a:r>
            <a:r>
              <a:rPr lang="en-GB" dirty="0" err="1"/>
              <a:t>estinti</a:t>
            </a:r>
            <a:r>
              <a:rPr lang="en-GB" dirty="0"/>
              <a:t>. </a:t>
            </a:r>
            <a:r>
              <a:rPr lang="en-GB" dirty="0" err="1"/>
              <a:t>Dotati</a:t>
            </a:r>
            <a:r>
              <a:rPr lang="en-GB" dirty="0"/>
              <a:t> di </a:t>
            </a:r>
            <a:r>
              <a:rPr lang="en-GB" dirty="0" err="1"/>
              <a:t>una</a:t>
            </a:r>
            <a:r>
              <a:rPr lang="en-GB" dirty="0"/>
              <a:t> </a:t>
            </a:r>
            <a:r>
              <a:rPr lang="en-GB" dirty="0" err="1"/>
              <a:t>possente</a:t>
            </a:r>
            <a:r>
              <a:rPr lang="en-GB" dirty="0"/>
              <a:t> </a:t>
            </a:r>
            <a:r>
              <a:rPr lang="en-GB" dirty="0" err="1"/>
              <a:t>corazzatura</a:t>
            </a:r>
            <a:r>
              <a:rPr lang="en-GB" dirty="0"/>
              <a:t> </a:t>
            </a:r>
            <a:r>
              <a:rPr lang="en-GB" dirty="0" err="1"/>
              <a:t>ossea</a:t>
            </a:r>
            <a:r>
              <a:rPr lang="en-GB" dirty="0"/>
              <a:t> </a:t>
            </a:r>
            <a:r>
              <a:rPr lang="en-GB" dirty="0" err="1"/>
              <a:t>sulla</a:t>
            </a:r>
            <a:r>
              <a:rPr lang="en-GB" dirty="0"/>
              <a:t> </a:t>
            </a:r>
            <a:r>
              <a:rPr lang="en-GB" dirty="0" err="1"/>
              <a:t>testa</a:t>
            </a:r>
            <a:r>
              <a:rPr lang="en-GB" dirty="0"/>
              <a:t> e </a:t>
            </a:r>
            <a:r>
              <a:rPr lang="en-GB" dirty="0" err="1"/>
              <a:t>sulla</a:t>
            </a:r>
            <a:r>
              <a:rPr lang="en-GB" dirty="0"/>
              <a:t> </a:t>
            </a:r>
            <a:r>
              <a:rPr lang="en-GB" dirty="0" err="1"/>
              <a:t>parte</a:t>
            </a:r>
            <a:r>
              <a:rPr lang="en-GB" dirty="0"/>
              <a:t> </a:t>
            </a:r>
            <a:r>
              <a:rPr lang="en-GB" dirty="0" err="1"/>
              <a:t>anteriore</a:t>
            </a:r>
            <a:r>
              <a:rPr lang="en-GB" dirty="0"/>
              <a:t> del </a:t>
            </a:r>
            <a:r>
              <a:rPr lang="en-GB" dirty="0" err="1"/>
              <a:t>tronco</a:t>
            </a:r>
            <a:r>
              <a:rPr lang="en-GB" dirty="0"/>
              <a:t>, </a:t>
            </a:r>
            <a:r>
              <a:rPr lang="en-GB" dirty="0" err="1"/>
              <a:t>possedevano</a:t>
            </a:r>
            <a:r>
              <a:rPr lang="en-GB" dirty="0"/>
              <a:t> </a:t>
            </a:r>
            <a:r>
              <a:rPr lang="en-GB" dirty="0" err="1"/>
              <a:t>pinne</a:t>
            </a:r>
            <a:r>
              <a:rPr lang="en-GB" dirty="0"/>
              <a:t> </a:t>
            </a:r>
            <a:r>
              <a:rPr lang="en-GB" dirty="0" err="1"/>
              <a:t>pettorali</a:t>
            </a:r>
            <a:r>
              <a:rPr lang="en-GB" dirty="0"/>
              <a:t> e </a:t>
            </a:r>
            <a:r>
              <a:rPr lang="en-GB" dirty="0" err="1"/>
              <a:t>pelviche</a:t>
            </a:r>
            <a:endParaRPr lang="en-GB" dirty="0"/>
          </a:p>
        </p:txBody>
      </p:sp>
      <p:sp>
        <p:nvSpPr>
          <p:cNvPr id="6" name="AutoShape 2">
            <a:extLst>
              <a:ext uri="{FF2B5EF4-FFF2-40B4-BE49-F238E27FC236}">
                <a16:creationId xmlns:a16="http://schemas.microsoft.com/office/drawing/2014/main" id="{63C5C678-2E72-9D7D-A37E-A532955E8C1F}"/>
              </a:ext>
            </a:extLst>
          </p:cNvPr>
          <p:cNvSpPr>
            <a:spLocks noChangeAspect="1" noChangeArrowheads="1"/>
          </p:cNvSpPr>
          <p:nvPr/>
        </p:nvSpPr>
        <p:spPr bwMode="auto">
          <a:xfrm>
            <a:off x="5943600" y="-1664776"/>
            <a:ext cx="5246176" cy="52461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326B8D45-84E0-D3E4-F375-77DB629A5D40}"/>
              </a:ext>
            </a:extLst>
          </p:cNvPr>
          <p:cNvPicPr>
            <a:picLocks noChangeAspect="1"/>
          </p:cNvPicPr>
          <p:nvPr/>
        </p:nvPicPr>
        <p:blipFill>
          <a:blip r:embed="rId2"/>
          <a:stretch>
            <a:fillRect/>
          </a:stretch>
        </p:blipFill>
        <p:spPr>
          <a:xfrm>
            <a:off x="841742" y="3769899"/>
            <a:ext cx="4675656" cy="1653586"/>
          </a:xfrm>
          <a:prstGeom prst="rect">
            <a:avLst/>
          </a:prstGeom>
        </p:spPr>
      </p:pic>
    </p:spTree>
    <p:extLst>
      <p:ext uri="{BB962C8B-B14F-4D97-AF65-F5344CB8AC3E}">
        <p14:creationId xmlns:p14="http://schemas.microsoft.com/office/powerpoint/2010/main" val="2301692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A3F9F018-2904-A7BE-7021-10F6F7E9B0AA}"/>
              </a:ext>
            </a:extLst>
          </p:cNvPr>
          <p:cNvSpPr txBox="1">
            <a:spLocks noChangeArrowheads="1"/>
          </p:cNvSpPr>
          <p:nvPr/>
        </p:nvSpPr>
        <p:spPr bwMode="auto">
          <a:xfrm>
            <a:off x="5537051" y="2404705"/>
            <a:ext cx="6402327" cy="337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0"/>
              </a:spcBef>
              <a:buFontTx/>
              <a:buNone/>
            </a:pPr>
            <a:r>
              <a:rPr lang="it-IT" altLang="it-IT" sz="1600" dirty="0"/>
              <a:t>Filogenesi di alcuni </a:t>
            </a:r>
            <a:r>
              <a:rPr lang="it-IT" altLang="it-IT" sz="1600" dirty="0" err="1"/>
              <a:t>cranioti</a:t>
            </a:r>
            <a:r>
              <a:rPr lang="it-IT" altLang="it-IT" sz="1600" dirty="0"/>
              <a:t> attuali e fossili (Craniata);</a:t>
            </a:r>
          </a:p>
          <a:p>
            <a:pPr eaLnBrk="1" hangingPunct="1">
              <a:lnSpc>
                <a:spcPct val="150000"/>
              </a:lnSpc>
              <a:spcBef>
                <a:spcPct val="0"/>
              </a:spcBef>
              <a:buFontTx/>
              <a:buNone/>
            </a:pPr>
            <a:r>
              <a:rPr lang="it-IT" altLang="it-IT" sz="1600" dirty="0"/>
              <a:t> è messa in evidenza l’origine degli gnatostomi (</a:t>
            </a:r>
            <a:r>
              <a:rPr lang="it-IT" altLang="it-IT" sz="1600" dirty="0" err="1"/>
              <a:t>Gnathostomata</a:t>
            </a:r>
            <a:r>
              <a:rPr lang="it-IT" altLang="it-IT" sz="1600" dirty="0"/>
              <a:t>), degli </a:t>
            </a:r>
            <a:r>
              <a:rPr lang="it-IT" altLang="it-IT" sz="1600" dirty="0" err="1"/>
              <a:t>elasmobranchiomorfi</a:t>
            </a:r>
            <a:r>
              <a:rPr lang="it-IT" altLang="it-IT" sz="1600" dirty="0"/>
              <a:t> (</a:t>
            </a:r>
            <a:r>
              <a:rPr lang="it-IT" altLang="it-IT" sz="1600" dirty="0" err="1"/>
              <a:t>Elasmobranchiomorphi</a:t>
            </a:r>
            <a:r>
              <a:rPr lang="it-IT" altLang="it-IT" sz="1600" dirty="0"/>
              <a:t>),</a:t>
            </a:r>
          </a:p>
          <a:p>
            <a:pPr eaLnBrk="1" hangingPunct="1">
              <a:lnSpc>
                <a:spcPct val="150000"/>
              </a:lnSpc>
              <a:spcBef>
                <a:spcPct val="0"/>
              </a:spcBef>
              <a:buFontTx/>
              <a:buNone/>
            </a:pPr>
            <a:r>
              <a:rPr lang="it-IT" altLang="it-IT" sz="1600" dirty="0"/>
              <a:t>	dei pesci placodermi</a:t>
            </a:r>
          </a:p>
          <a:p>
            <a:pPr eaLnBrk="1" hangingPunct="1">
              <a:lnSpc>
                <a:spcPct val="150000"/>
              </a:lnSpc>
              <a:spcBef>
                <a:spcPct val="0"/>
              </a:spcBef>
              <a:buFontTx/>
              <a:buNone/>
            </a:pPr>
            <a:r>
              <a:rPr lang="it-IT" altLang="it-IT" sz="1600" dirty="0"/>
              <a:t>	dei pesci cartilaginei (condroitti)</a:t>
            </a:r>
          </a:p>
          <a:p>
            <a:pPr eaLnBrk="1" hangingPunct="1">
              <a:lnSpc>
                <a:spcPct val="150000"/>
              </a:lnSpc>
              <a:spcBef>
                <a:spcPct val="0"/>
              </a:spcBef>
              <a:buFontTx/>
              <a:buNone/>
            </a:pPr>
            <a:r>
              <a:rPr lang="it-IT" altLang="it-IT" sz="1600" dirty="0"/>
              <a:t> dei </a:t>
            </a:r>
            <a:r>
              <a:rPr lang="it-IT" altLang="it-IT" sz="1600" dirty="0" err="1"/>
              <a:t>teleostomi</a:t>
            </a:r>
            <a:r>
              <a:rPr lang="it-IT" altLang="it-IT" sz="1600" dirty="0"/>
              <a:t> (</a:t>
            </a:r>
            <a:r>
              <a:rPr lang="it-IT" altLang="it-IT" sz="1600" dirty="0" err="1"/>
              <a:t>Teleostomi</a:t>
            </a:r>
            <a:r>
              <a:rPr lang="it-IT" altLang="it-IT" sz="1600" dirty="0"/>
              <a:t>), </a:t>
            </a:r>
          </a:p>
          <a:p>
            <a:pPr eaLnBrk="1" hangingPunct="1">
              <a:lnSpc>
                <a:spcPct val="150000"/>
              </a:lnSpc>
              <a:spcBef>
                <a:spcPct val="0"/>
              </a:spcBef>
              <a:buFontTx/>
              <a:buNone/>
            </a:pPr>
            <a:r>
              <a:rPr lang="it-IT" altLang="it-IT" sz="1600" dirty="0"/>
              <a:t>	dei pesci ossei (</a:t>
            </a:r>
            <a:r>
              <a:rPr lang="it-IT" altLang="it-IT" sz="1600" dirty="0" err="1"/>
              <a:t>Osteichthyes</a:t>
            </a:r>
            <a:r>
              <a:rPr lang="it-IT" altLang="it-IT" sz="1600" dirty="0"/>
              <a:t>), </a:t>
            </a:r>
          </a:p>
          <a:p>
            <a:pPr eaLnBrk="1" hangingPunct="1">
              <a:lnSpc>
                <a:spcPct val="150000"/>
              </a:lnSpc>
              <a:spcBef>
                <a:spcPct val="0"/>
              </a:spcBef>
              <a:buFontTx/>
              <a:buNone/>
            </a:pPr>
            <a:r>
              <a:rPr lang="it-IT" altLang="it-IT" sz="1600" dirty="0"/>
              <a:t>	dei pesci con pinne raggiate (</a:t>
            </a:r>
            <a:r>
              <a:rPr lang="it-IT" altLang="it-IT" sz="1600" dirty="0" err="1"/>
              <a:t>Actinopterygii</a:t>
            </a:r>
            <a:r>
              <a:rPr lang="it-IT" altLang="it-IT" sz="1600" dirty="0"/>
              <a:t>) e </a:t>
            </a:r>
          </a:p>
          <a:p>
            <a:pPr eaLnBrk="1" hangingPunct="1">
              <a:lnSpc>
                <a:spcPct val="150000"/>
              </a:lnSpc>
              <a:spcBef>
                <a:spcPct val="0"/>
              </a:spcBef>
              <a:buFontTx/>
              <a:buNone/>
            </a:pPr>
            <a:r>
              <a:rPr lang="it-IT" altLang="it-IT" sz="1600" dirty="0"/>
              <a:t>	dei pesci con pinne lobate (</a:t>
            </a:r>
            <a:r>
              <a:rPr lang="it-IT" altLang="it-IT" sz="1600" dirty="0" err="1"/>
              <a:t>Sarcopterygii</a:t>
            </a:r>
            <a:r>
              <a:rPr lang="it-IT" altLang="it-IT" sz="1600" dirty="0"/>
              <a:t>).</a:t>
            </a:r>
          </a:p>
        </p:txBody>
      </p:sp>
      <p:grpSp>
        <p:nvGrpSpPr>
          <p:cNvPr id="3" name="Gruppo 4">
            <a:extLst>
              <a:ext uri="{FF2B5EF4-FFF2-40B4-BE49-F238E27FC236}">
                <a16:creationId xmlns:a16="http://schemas.microsoft.com/office/drawing/2014/main" id="{E634E8D0-2B31-05F1-3CF1-E486C1DB9C5A}"/>
              </a:ext>
            </a:extLst>
          </p:cNvPr>
          <p:cNvGrpSpPr/>
          <p:nvPr/>
        </p:nvGrpSpPr>
        <p:grpSpPr>
          <a:xfrm>
            <a:off x="376238" y="196212"/>
            <a:ext cx="8802538" cy="6475412"/>
            <a:chOff x="319088" y="198438"/>
            <a:chExt cx="8802538" cy="6475412"/>
          </a:xfrm>
        </p:grpSpPr>
        <p:sp>
          <p:nvSpPr>
            <p:cNvPr id="4" name="CasellaDiTesto 1">
              <a:extLst>
                <a:ext uri="{FF2B5EF4-FFF2-40B4-BE49-F238E27FC236}">
                  <a16:creationId xmlns:a16="http://schemas.microsoft.com/office/drawing/2014/main" id="{186B2CC2-FD41-334B-00B9-8EBFF60337FD}"/>
                </a:ext>
              </a:extLst>
            </p:cNvPr>
            <p:cNvSpPr txBox="1">
              <a:spLocks noChangeArrowheads="1"/>
            </p:cNvSpPr>
            <p:nvPr/>
          </p:nvSpPr>
          <p:spPr bwMode="auto">
            <a:xfrm>
              <a:off x="5479901" y="1499239"/>
              <a:ext cx="3641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b="1" dirty="0">
                  <a:solidFill>
                    <a:srgbClr val="00B0F0"/>
                  </a:solidFill>
                </a:rPr>
                <a:t>PEDICELLO OTTICO (CARTILAGINE CHE SOSTIENE LA PARTE POSTERIORE DELL’OCCHIO)</a:t>
              </a:r>
            </a:p>
          </p:txBody>
        </p:sp>
        <p:grpSp>
          <p:nvGrpSpPr>
            <p:cNvPr id="5" name="Gruppo 3">
              <a:extLst>
                <a:ext uri="{FF2B5EF4-FFF2-40B4-BE49-F238E27FC236}">
                  <a16:creationId xmlns:a16="http://schemas.microsoft.com/office/drawing/2014/main" id="{29C2C7A3-E085-DA4C-E162-22612B72E81A}"/>
                </a:ext>
              </a:extLst>
            </p:cNvPr>
            <p:cNvGrpSpPr/>
            <p:nvPr/>
          </p:nvGrpSpPr>
          <p:grpSpPr>
            <a:xfrm>
              <a:off x="319088" y="198438"/>
              <a:ext cx="4132262" cy="6475412"/>
              <a:chOff x="319088" y="198438"/>
              <a:chExt cx="4132262" cy="6475412"/>
            </a:xfrm>
          </p:grpSpPr>
          <p:pic>
            <p:nvPicPr>
              <p:cNvPr id="7" name="Picture 3">
                <a:extLst>
                  <a:ext uri="{FF2B5EF4-FFF2-40B4-BE49-F238E27FC236}">
                    <a16:creationId xmlns:a16="http://schemas.microsoft.com/office/drawing/2014/main" id="{812B8996-06E3-1767-AFFD-1C1EDF173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198438"/>
                <a:ext cx="4132262" cy="647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Rettangolo 2">
                <a:extLst>
                  <a:ext uri="{FF2B5EF4-FFF2-40B4-BE49-F238E27FC236}">
                    <a16:creationId xmlns:a16="http://schemas.microsoft.com/office/drawing/2014/main" id="{F5CD8733-B8FA-72F0-1DF2-CDF00EE12656}"/>
                  </a:ext>
                </a:extLst>
              </p:cNvPr>
              <p:cNvSpPr/>
              <p:nvPr/>
            </p:nvSpPr>
            <p:spPr bwMode="auto">
              <a:xfrm>
                <a:off x="3935413" y="5067300"/>
                <a:ext cx="211137" cy="709612"/>
              </a:xfrm>
              <a:prstGeom prst="rect">
                <a:avLst/>
              </a:prstGeom>
              <a:solidFill>
                <a:srgbClr val="79C6FF">
                  <a:alpha val="3058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400" b="0" i="0" u="none" strike="noStrike" cap="none" normalizeH="0" baseline="0">
                  <a:ln>
                    <a:noFill/>
                  </a:ln>
                  <a:solidFill>
                    <a:schemeClr val="tx1"/>
                  </a:solidFill>
                  <a:effectLst/>
                  <a:latin typeface="Arial" charset="0"/>
                  <a:cs typeface="Arial" charset="0"/>
                </a:endParaRPr>
              </a:p>
            </p:txBody>
          </p:sp>
        </p:grpSp>
        <p:cxnSp>
          <p:nvCxnSpPr>
            <p:cNvPr id="6" name="Connettore 2 3">
              <a:extLst>
                <a:ext uri="{FF2B5EF4-FFF2-40B4-BE49-F238E27FC236}">
                  <a16:creationId xmlns:a16="http://schemas.microsoft.com/office/drawing/2014/main" id="{F08D00C6-822F-ED3B-3439-B09BA44A252A}"/>
                </a:ext>
              </a:extLst>
            </p:cNvPr>
            <p:cNvCxnSpPr>
              <a:cxnSpLocks noChangeShapeType="1"/>
            </p:cNvCxnSpPr>
            <p:nvPr/>
          </p:nvCxnSpPr>
          <p:spPr bwMode="auto">
            <a:xfrm flipH="1">
              <a:off x="3935413" y="2145351"/>
              <a:ext cx="2103437" cy="2569524"/>
            </a:xfrm>
            <a:prstGeom prst="straightConnector1">
              <a:avLst/>
            </a:prstGeom>
            <a:noFill/>
            <a:ln w="25400" algn="ctr">
              <a:solidFill>
                <a:srgbClr val="00B0F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039767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BA63A-BE64-9AA0-4B9B-A70B459AFD03}"/>
              </a:ext>
            </a:extLst>
          </p:cNvPr>
          <p:cNvPicPr>
            <a:picLocks noChangeAspect="1"/>
          </p:cNvPicPr>
          <p:nvPr/>
        </p:nvPicPr>
        <p:blipFill>
          <a:blip r:embed="rId2"/>
          <a:stretch>
            <a:fillRect/>
          </a:stretch>
        </p:blipFill>
        <p:spPr>
          <a:xfrm>
            <a:off x="1975449" y="3220922"/>
            <a:ext cx="7668883" cy="2360429"/>
          </a:xfrm>
          <a:prstGeom prst="rect">
            <a:avLst/>
          </a:prstGeom>
        </p:spPr>
      </p:pic>
      <p:sp>
        <p:nvSpPr>
          <p:cNvPr id="7" name="TextBox 6">
            <a:extLst>
              <a:ext uri="{FF2B5EF4-FFF2-40B4-BE49-F238E27FC236}">
                <a16:creationId xmlns:a16="http://schemas.microsoft.com/office/drawing/2014/main" id="{6A1FE7D4-9EB2-53CA-560E-FA22CDF9529C}"/>
              </a:ext>
            </a:extLst>
          </p:cNvPr>
          <p:cNvSpPr txBox="1"/>
          <p:nvPr/>
        </p:nvSpPr>
        <p:spPr>
          <a:xfrm>
            <a:off x="1030779" y="470010"/>
            <a:ext cx="9993779" cy="2585323"/>
          </a:xfrm>
          <a:prstGeom prst="rect">
            <a:avLst/>
          </a:prstGeom>
          <a:noFill/>
        </p:spPr>
        <p:txBody>
          <a:bodyPr wrap="square">
            <a:spAutoFit/>
          </a:bodyPr>
          <a:lstStyle/>
          <a:p>
            <a:r>
              <a:rPr lang="en-GB" dirty="0"/>
              <a:t>I </a:t>
            </a:r>
            <a:r>
              <a:rPr lang="en-GB" dirty="0" err="1"/>
              <a:t>primi</a:t>
            </a:r>
            <a:r>
              <a:rPr lang="en-GB" dirty="0"/>
              <a:t> </a:t>
            </a:r>
            <a:r>
              <a:rPr lang="en-GB" dirty="0" err="1"/>
              <a:t>Vertebrati</a:t>
            </a:r>
            <a:r>
              <a:rPr lang="en-GB" dirty="0"/>
              <a:t> </a:t>
            </a:r>
            <a:r>
              <a:rPr lang="en-GB" dirty="0" err="1"/>
              <a:t>fanno</a:t>
            </a:r>
            <a:r>
              <a:rPr lang="en-GB" dirty="0"/>
              <a:t> la loro </a:t>
            </a:r>
            <a:r>
              <a:rPr lang="en-GB" dirty="0" err="1"/>
              <a:t>comparsa</a:t>
            </a:r>
            <a:r>
              <a:rPr lang="en-GB" dirty="0"/>
              <a:t> </a:t>
            </a:r>
            <a:r>
              <a:rPr lang="en-GB" dirty="0" err="1"/>
              <a:t>oltre</a:t>
            </a:r>
            <a:r>
              <a:rPr lang="en-GB" dirty="0"/>
              <a:t> 500 </a:t>
            </a:r>
            <a:r>
              <a:rPr lang="en-GB" dirty="0" err="1"/>
              <a:t>milioni</a:t>
            </a:r>
            <a:r>
              <a:rPr lang="en-GB" dirty="0"/>
              <a:t> di anni or </a:t>
            </a:r>
            <a:r>
              <a:rPr lang="en-GB" dirty="0" err="1"/>
              <a:t>sono</a:t>
            </a:r>
            <a:r>
              <a:rPr lang="en-GB" dirty="0"/>
              <a:t> </a:t>
            </a:r>
            <a:r>
              <a:rPr lang="en-GB" dirty="0" err="1"/>
              <a:t>Testimonianze</a:t>
            </a:r>
            <a:r>
              <a:rPr lang="en-GB" dirty="0"/>
              <a:t> </a:t>
            </a:r>
            <a:r>
              <a:rPr lang="en-GB" dirty="0" err="1"/>
              <a:t>fossili</a:t>
            </a:r>
            <a:r>
              <a:rPr lang="en-GB" dirty="0"/>
              <a:t> di difficile </a:t>
            </a:r>
            <a:r>
              <a:rPr lang="en-GB" dirty="0" err="1"/>
              <a:t>interpretazione</a:t>
            </a:r>
            <a:r>
              <a:rPr lang="en-GB" dirty="0"/>
              <a:t> ci </a:t>
            </a:r>
            <a:r>
              <a:rPr lang="en-GB" dirty="0" err="1"/>
              <a:t>parlano</a:t>
            </a:r>
            <a:r>
              <a:rPr lang="en-GB" dirty="0"/>
              <a:t> di </a:t>
            </a:r>
            <a:r>
              <a:rPr lang="en-GB" dirty="0" err="1"/>
              <a:t>animali</a:t>
            </a:r>
            <a:r>
              <a:rPr lang="en-GB" dirty="0"/>
              <a:t> di </a:t>
            </a:r>
            <a:r>
              <a:rPr lang="en-GB" dirty="0" err="1"/>
              <a:t>piccole</a:t>
            </a:r>
            <a:r>
              <a:rPr lang="en-GB" dirty="0"/>
              <a:t> </a:t>
            </a:r>
            <a:r>
              <a:rPr lang="en-GB" dirty="0" err="1"/>
              <a:t>dimensioni</a:t>
            </a:r>
            <a:r>
              <a:rPr lang="en-GB" dirty="0"/>
              <a:t>, </a:t>
            </a:r>
            <a:r>
              <a:rPr lang="en-GB" dirty="0" err="1"/>
              <a:t>privi</a:t>
            </a:r>
            <a:r>
              <a:rPr lang="en-GB" dirty="0"/>
              <a:t> di </a:t>
            </a:r>
            <a:r>
              <a:rPr lang="en-GB" dirty="0" err="1"/>
              <a:t>tessuti</a:t>
            </a:r>
            <a:r>
              <a:rPr lang="en-GB" dirty="0"/>
              <a:t> </a:t>
            </a:r>
            <a:r>
              <a:rPr lang="en-GB" dirty="0" err="1"/>
              <a:t>mineralizzati</a:t>
            </a:r>
            <a:r>
              <a:rPr lang="en-GB" dirty="0"/>
              <a:t>, ma </a:t>
            </a:r>
            <a:r>
              <a:rPr lang="en-GB" dirty="0" err="1"/>
              <a:t>dotati</a:t>
            </a:r>
            <a:r>
              <a:rPr lang="en-GB" dirty="0"/>
              <a:t> di </a:t>
            </a:r>
            <a:r>
              <a:rPr lang="en-GB" dirty="0" err="1"/>
              <a:t>miomeri</a:t>
            </a:r>
            <a:r>
              <a:rPr lang="en-GB" dirty="0"/>
              <a:t>, </a:t>
            </a:r>
            <a:r>
              <a:rPr lang="en-GB" dirty="0" err="1"/>
              <a:t>branchie</a:t>
            </a:r>
            <a:r>
              <a:rPr lang="en-GB" dirty="0"/>
              <a:t>, </a:t>
            </a:r>
            <a:r>
              <a:rPr lang="en-GB" dirty="0" err="1"/>
              <a:t>testa</a:t>
            </a:r>
            <a:r>
              <a:rPr lang="en-GB" dirty="0"/>
              <a:t> e </a:t>
            </a:r>
            <a:r>
              <a:rPr lang="en-GB" dirty="0" err="1"/>
              <a:t>notocorda</a:t>
            </a:r>
            <a:r>
              <a:rPr lang="en-GB" dirty="0"/>
              <a:t>. </a:t>
            </a:r>
          </a:p>
          <a:p>
            <a:r>
              <a:rPr lang="en-GB" dirty="0" err="1"/>
              <a:t>Testimonianze</a:t>
            </a:r>
            <a:r>
              <a:rPr lang="en-GB" dirty="0"/>
              <a:t> </a:t>
            </a:r>
            <a:r>
              <a:rPr lang="en-GB" dirty="0" err="1"/>
              <a:t>più</a:t>
            </a:r>
            <a:r>
              <a:rPr lang="en-GB" dirty="0"/>
              <a:t> </a:t>
            </a:r>
            <a:r>
              <a:rPr lang="en-GB" dirty="0" err="1"/>
              <a:t>attendibili</a:t>
            </a:r>
            <a:r>
              <a:rPr lang="en-GB" dirty="0"/>
              <a:t> ci </a:t>
            </a:r>
            <a:r>
              <a:rPr lang="en-GB" dirty="0" err="1"/>
              <a:t>vengono</a:t>
            </a:r>
            <a:r>
              <a:rPr lang="en-GB" dirty="0"/>
              <a:t> </a:t>
            </a:r>
            <a:r>
              <a:rPr lang="en-GB" dirty="0" err="1"/>
              <a:t>dalla</a:t>
            </a:r>
            <a:r>
              <a:rPr lang="en-GB" dirty="0"/>
              <a:t> </a:t>
            </a:r>
            <a:r>
              <a:rPr lang="en-GB" dirty="0" err="1"/>
              <a:t>radiazione</a:t>
            </a:r>
            <a:r>
              <a:rPr lang="en-GB" dirty="0"/>
              <a:t> </a:t>
            </a:r>
            <a:r>
              <a:rPr lang="en-GB" dirty="0" err="1"/>
              <a:t>degli</a:t>
            </a:r>
            <a:r>
              <a:rPr lang="en-GB" dirty="0"/>
              <a:t> </a:t>
            </a:r>
            <a:r>
              <a:rPr lang="en-GB" dirty="0" err="1"/>
              <a:t>Ostracodermi</a:t>
            </a:r>
            <a:r>
              <a:rPr lang="en-GB" dirty="0"/>
              <a:t>. </a:t>
            </a:r>
          </a:p>
          <a:p>
            <a:r>
              <a:rPr lang="en-GB" dirty="0" err="1"/>
              <a:t>Privi</a:t>
            </a:r>
            <a:r>
              <a:rPr lang="en-GB" dirty="0"/>
              <a:t> </a:t>
            </a:r>
            <a:r>
              <a:rPr lang="en-GB" dirty="0" err="1"/>
              <a:t>dello</a:t>
            </a:r>
            <a:r>
              <a:rPr lang="en-GB" dirty="0"/>
              <a:t> </a:t>
            </a:r>
            <a:r>
              <a:rPr lang="en-GB" dirty="0" err="1"/>
              <a:t>scheletro</a:t>
            </a:r>
            <a:r>
              <a:rPr lang="en-GB" dirty="0"/>
              <a:t> </a:t>
            </a:r>
            <a:r>
              <a:rPr lang="en-GB" dirty="0" err="1"/>
              <a:t>della</a:t>
            </a:r>
            <a:r>
              <a:rPr lang="en-GB" dirty="0"/>
              <a:t> bocca, </a:t>
            </a:r>
            <a:r>
              <a:rPr lang="en-GB" dirty="0" err="1"/>
              <a:t>erano</a:t>
            </a:r>
            <a:r>
              <a:rPr lang="en-GB" dirty="0"/>
              <a:t> </a:t>
            </a:r>
            <a:r>
              <a:rPr lang="en-GB" dirty="0" err="1"/>
              <a:t>dotati</a:t>
            </a:r>
            <a:r>
              <a:rPr lang="en-GB" dirty="0"/>
              <a:t> di un </a:t>
            </a:r>
            <a:r>
              <a:rPr lang="en-GB" dirty="0" err="1"/>
              <a:t>esoscheletro</a:t>
            </a:r>
            <a:r>
              <a:rPr lang="en-GB" dirty="0"/>
              <a:t> </a:t>
            </a:r>
            <a:r>
              <a:rPr lang="en-GB" dirty="0" err="1"/>
              <a:t>dermico</a:t>
            </a:r>
            <a:r>
              <a:rPr lang="en-GB" dirty="0"/>
              <a:t> </a:t>
            </a:r>
            <a:r>
              <a:rPr lang="en-GB" dirty="0" err="1"/>
              <a:t>costituito</a:t>
            </a:r>
            <a:r>
              <a:rPr lang="en-GB" dirty="0"/>
              <a:t> </a:t>
            </a:r>
            <a:r>
              <a:rPr lang="en-GB" dirty="0" err="1"/>
              <a:t>anche</a:t>
            </a:r>
            <a:r>
              <a:rPr lang="en-GB" dirty="0"/>
              <a:t> da osso </a:t>
            </a:r>
            <a:r>
              <a:rPr lang="en-GB" dirty="0" err="1"/>
              <a:t>che</a:t>
            </a:r>
            <a:r>
              <a:rPr lang="en-GB" dirty="0"/>
              <a:t> </a:t>
            </a:r>
            <a:r>
              <a:rPr lang="en-GB" dirty="0" err="1"/>
              <a:t>racchiudeva</a:t>
            </a:r>
            <a:r>
              <a:rPr lang="en-GB" dirty="0"/>
              <a:t> il </a:t>
            </a:r>
            <a:r>
              <a:rPr lang="en-GB" dirty="0" err="1"/>
              <a:t>corpo</a:t>
            </a:r>
            <a:r>
              <a:rPr lang="en-GB" dirty="0"/>
              <a:t>; </a:t>
            </a:r>
          </a:p>
          <a:p>
            <a:r>
              <a:rPr lang="en-GB" dirty="0"/>
              <a:t>le piastre </a:t>
            </a:r>
            <a:r>
              <a:rPr lang="en-GB" dirty="0" err="1"/>
              <a:t>ossee</a:t>
            </a:r>
            <a:r>
              <a:rPr lang="en-GB" dirty="0"/>
              <a:t> </a:t>
            </a:r>
            <a:r>
              <a:rPr lang="en-GB" dirty="0" err="1"/>
              <a:t>erano</a:t>
            </a:r>
            <a:r>
              <a:rPr lang="en-GB" dirty="0"/>
              <a:t> </a:t>
            </a:r>
            <a:r>
              <a:rPr lang="en-GB" dirty="0" err="1"/>
              <a:t>particolarmente</a:t>
            </a:r>
            <a:r>
              <a:rPr lang="en-GB" dirty="0"/>
              <a:t> </a:t>
            </a:r>
            <a:r>
              <a:rPr lang="en-GB" dirty="0" err="1"/>
              <a:t>grandi</a:t>
            </a:r>
            <a:r>
              <a:rPr lang="en-GB" dirty="0"/>
              <a:t> a </a:t>
            </a:r>
            <a:r>
              <a:rPr lang="en-GB" dirty="0" err="1"/>
              <a:t>livello</a:t>
            </a:r>
            <a:r>
              <a:rPr lang="en-GB" dirty="0"/>
              <a:t> </a:t>
            </a:r>
            <a:r>
              <a:rPr lang="en-GB" dirty="0" err="1"/>
              <a:t>della</a:t>
            </a:r>
            <a:r>
              <a:rPr lang="en-GB" dirty="0"/>
              <a:t> </a:t>
            </a:r>
            <a:r>
              <a:rPr lang="en-GB" dirty="0" err="1"/>
              <a:t>testa</a:t>
            </a:r>
            <a:r>
              <a:rPr lang="en-GB" dirty="0"/>
              <a:t> </a:t>
            </a:r>
            <a:r>
              <a:rPr lang="en-GB" dirty="0" err="1"/>
              <a:t>ove</a:t>
            </a:r>
            <a:r>
              <a:rPr lang="en-GB" dirty="0"/>
              <a:t> </a:t>
            </a:r>
            <a:r>
              <a:rPr lang="en-GB" dirty="0" err="1"/>
              <a:t>potevano</a:t>
            </a:r>
            <a:r>
              <a:rPr lang="en-GB" dirty="0"/>
              <a:t> </a:t>
            </a:r>
            <a:r>
              <a:rPr lang="en-GB" dirty="0" err="1"/>
              <a:t>fondersi</a:t>
            </a:r>
            <a:r>
              <a:rPr lang="en-GB" dirty="0"/>
              <a:t> a </a:t>
            </a:r>
            <a:r>
              <a:rPr lang="en-GB" dirty="0" err="1"/>
              <a:t>formare</a:t>
            </a:r>
            <a:r>
              <a:rPr lang="en-GB" dirty="0"/>
              <a:t> uno scudo </a:t>
            </a:r>
            <a:r>
              <a:rPr lang="en-GB" dirty="0" err="1"/>
              <a:t>cefalico</a:t>
            </a:r>
            <a:r>
              <a:rPr lang="en-GB" dirty="0"/>
              <a:t>, </a:t>
            </a:r>
            <a:r>
              <a:rPr lang="en-GB" dirty="0" err="1"/>
              <a:t>mentre</a:t>
            </a:r>
            <a:r>
              <a:rPr lang="en-GB" dirty="0"/>
              <a:t> </a:t>
            </a:r>
            <a:r>
              <a:rPr lang="en-GB" dirty="0" err="1"/>
              <a:t>sul</a:t>
            </a:r>
            <a:r>
              <a:rPr lang="en-GB" dirty="0"/>
              <a:t> resto del </a:t>
            </a:r>
            <a:r>
              <a:rPr lang="en-GB" dirty="0" err="1"/>
              <a:t>corpo</a:t>
            </a:r>
            <a:r>
              <a:rPr lang="en-GB" dirty="0"/>
              <a:t> </a:t>
            </a:r>
            <a:r>
              <a:rPr lang="en-GB" dirty="0" err="1"/>
              <a:t>erano</a:t>
            </a:r>
            <a:r>
              <a:rPr lang="en-GB" dirty="0"/>
              <a:t> </a:t>
            </a:r>
            <a:r>
              <a:rPr lang="en-GB" dirty="0" err="1"/>
              <a:t>più</a:t>
            </a:r>
            <a:r>
              <a:rPr lang="en-GB" dirty="0"/>
              <a:t> </a:t>
            </a:r>
            <a:r>
              <a:rPr lang="en-GB" dirty="0" err="1"/>
              <a:t>piccole</a:t>
            </a:r>
            <a:r>
              <a:rPr lang="en-GB" dirty="0"/>
              <a:t> per </a:t>
            </a:r>
            <a:r>
              <a:rPr lang="en-GB" dirty="0" err="1"/>
              <a:t>consentire</a:t>
            </a:r>
            <a:r>
              <a:rPr lang="en-GB" dirty="0"/>
              <a:t> </a:t>
            </a:r>
            <a:r>
              <a:rPr lang="en-GB" dirty="0" err="1"/>
              <a:t>flessibilità</a:t>
            </a:r>
            <a:r>
              <a:rPr lang="en-GB" dirty="0"/>
              <a:t>. In </a:t>
            </a:r>
            <a:r>
              <a:rPr lang="en-GB" dirty="0" err="1"/>
              <a:t>alcune</a:t>
            </a:r>
            <a:r>
              <a:rPr lang="en-GB" dirty="0"/>
              <a:t> Specie </a:t>
            </a:r>
            <a:r>
              <a:rPr lang="en-GB" dirty="0" err="1"/>
              <a:t>erano</a:t>
            </a:r>
            <a:r>
              <a:rPr lang="en-GB" dirty="0"/>
              <a:t> </a:t>
            </a:r>
            <a:r>
              <a:rPr lang="en-GB" dirty="0" err="1"/>
              <a:t>presenti</a:t>
            </a:r>
            <a:r>
              <a:rPr lang="en-GB" dirty="0"/>
              <a:t> </a:t>
            </a:r>
            <a:r>
              <a:rPr lang="en-GB" dirty="0" err="1"/>
              <a:t>pinne</a:t>
            </a:r>
            <a:r>
              <a:rPr lang="en-GB" dirty="0"/>
              <a:t> </a:t>
            </a:r>
            <a:r>
              <a:rPr lang="en-GB" dirty="0" err="1"/>
              <a:t>pari</a:t>
            </a:r>
            <a:r>
              <a:rPr lang="en-GB" dirty="0"/>
              <a:t> </a:t>
            </a:r>
          </a:p>
        </p:txBody>
      </p:sp>
    </p:spTree>
    <p:extLst>
      <p:ext uri="{BB962C8B-B14F-4D97-AF65-F5344CB8AC3E}">
        <p14:creationId xmlns:p14="http://schemas.microsoft.com/office/powerpoint/2010/main" val="1057171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E7D32E4-5856-C31C-9DFB-4F519F812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539" y="234534"/>
            <a:ext cx="7466012" cy="624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3" name="Tabella 5">
            <a:extLst>
              <a:ext uri="{FF2B5EF4-FFF2-40B4-BE49-F238E27FC236}">
                <a16:creationId xmlns:a16="http://schemas.microsoft.com/office/drawing/2014/main" id="{15A1747E-D65C-5E9B-3F3E-DADFB2407AC8}"/>
              </a:ext>
            </a:extLst>
          </p:cNvPr>
          <p:cNvGraphicFramePr>
            <a:graphicFrameLocks noGrp="1"/>
          </p:cNvGraphicFramePr>
          <p:nvPr>
            <p:extLst>
              <p:ext uri="{D42A27DB-BD31-4B8C-83A1-F6EECF244321}">
                <p14:modId xmlns:p14="http://schemas.microsoft.com/office/powerpoint/2010/main" val="2080295906"/>
              </p:ext>
            </p:extLst>
          </p:nvPr>
        </p:nvGraphicFramePr>
        <p:xfrm>
          <a:off x="1336089" y="421766"/>
          <a:ext cx="572855" cy="6098520"/>
        </p:xfrm>
        <a:graphic>
          <a:graphicData uri="http://schemas.openxmlformats.org/drawingml/2006/table">
            <a:tbl>
              <a:tblPr/>
              <a:tblGrid>
                <a:gridCol w="191194">
                  <a:extLst>
                    <a:ext uri="{9D8B030D-6E8A-4147-A177-3AD203B41FA5}">
                      <a16:colId xmlns:a16="http://schemas.microsoft.com/office/drawing/2014/main" val="20000"/>
                    </a:ext>
                  </a:extLst>
                </a:gridCol>
                <a:gridCol w="381661">
                  <a:extLst>
                    <a:ext uri="{9D8B030D-6E8A-4147-A177-3AD203B41FA5}">
                      <a16:colId xmlns:a16="http://schemas.microsoft.com/office/drawing/2014/main" val="20001"/>
                    </a:ext>
                  </a:extLst>
                </a:gridCol>
              </a:tblGrid>
              <a:tr h="234105">
                <a:tc rowSpan="2">
                  <a:txBody>
                    <a:bodyPr/>
                    <a:lstStyle/>
                    <a:p>
                      <a:pPr algn="ctr">
                        <a:lnSpc>
                          <a:spcPct val="115000"/>
                        </a:lnSpc>
                        <a:spcAft>
                          <a:spcPts val="0"/>
                        </a:spcAft>
                      </a:pPr>
                      <a:r>
                        <a:rPr lang="it-IT" sz="700" b="1" dirty="0">
                          <a:latin typeface="Calibri"/>
                          <a:ea typeface="Calibri"/>
                          <a:cs typeface="Times New Roman"/>
                        </a:rPr>
                        <a:t>CENOZOICO</a:t>
                      </a:r>
                    </a:p>
                  </a:txBody>
                  <a:tcPr marL="3818" marR="3818" marT="3818"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0"/>
                        </a:spcAft>
                      </a:pPr>
                      <a:r>
                        <a:rPr lang="it-IT" sz="700" b="1" dirty="0">
                          <a:latin typeface="Calibri"/>
                          <a:ea typeface="Calibri"/>
                          <a:cs typeface="Times New Roman"/>
                        </a:rPr>
                        <a:t>QUA</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69437">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TER</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757607">
                <a:tc rowSpan="3">
                  <a:txBody>
                    <a:bodyPr/>
                    <a:lstStyle/>
                    <a:p>
                      <a:pPr algn="ctr">
                        <a:lnSpc>
                          <a:spcPct val="115000"/>
                        </a:lnSpc>
                        <a:spcAft>
                          <a:spcPts val="0"/>
                        </a:spcAft>
                      </a:pPr>
                      <a:r>
                        <a:rPr lang="it-IT" sz="700" b="1" dirty="0">
                          <a:latin typeface="Calibri"/>
                          <a:ea typeface="Calibri"/>
                          <a:cs typeface="Times New Roman"/>
                        </a:rPr>
                        <a:t>MESOZOICO</a:t>
                      </a:r>
                    </a:p>
                  </a:txBody>
                  <a:tcPr marL="61081" marR="61081" marT="30540" marB="3054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it-IT" sz="700" b="1" dirty="0">
                          <a:latin typeface="Calibri"/>
                          <a:ea typeface="Calibri"/>
                          <a:cs typeface="Times New Roman"/>
                        </a:rPr>
                        <a:t>CRE</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546734">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JUR</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406085">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TRIA</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546734">
                <a:tc rowSpan="6">
                  <a:txBody>
                    <a:bodyPr/>
                    <a:lstStyle/>
                    <a:p>
                      <a:pPr algn="ctr">
                        <a:lnSpc>
                          <a:spcPct val="115000"/>
                        </a:lnSpc>
                        <a:spcAft>
                          <a:spcPts val="0"/>
                        </a:spcAft>
                      </a:pPr>
                      <a:r>
                        <a:rPr lang="it-IT" sz="700" b="1" dirty="0">
                          <a:latin typeface="Calibri"/>
                          <a:ea typeface="Calibri"/>
                          <a:cs typeface="Times New Roman"/>
                        </a:rPr>
                        <a:t>PALEOZOICO</a:t>
                      </a:r>
                    </a:p>
                  </a:txBody>
                  <a:tcPr marL="61081" marR="61081" marT="30540" marB="3054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6600"/>
                    </a:solidFill>
                  </a:tcPr>
                </a:tc>
                <a:tc>
                  <a:txBody>
                    <a:bodyPr/>
                    <a:lstStyle/>
                    <a:p>
                      <a:pPr algn="ctr">
                        <a:lnSpc>
                          <a:spcPct val="115000"/>
                        </a:lnSpc>
                        <a:spcAft>
                          <a:spcPts val="0"/>
                        </a:spcAft>
                      </a:pPr>
                      <a:r>
                        <a:rPr lang="it-IT" sz="700" b="1" dirty="0">
                          <a:latin typeface="Calibri"/>
                          <a:ea typeface="Calibri"/>
                          <a:cs typeface="Times New Roman"/>
                        </a:rPr>
                        <a:t>PERM</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740733">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CAR</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546734">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DEV</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extLst>
                  <a:ext uri="{0D108BD9-81ED-4DB2-BD59-A6C34878D82A}">
                    <a16:rowId xmlns:a16="http://schemas.microsoft.com/office/drawing/2014/main" val="10007"/>
                  </a:ext>
                </a:extLst>
              </a:tr>
              <a:tr h="345661">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SIL</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10008"/>
                  </a:ext>
                </a:extLst>
              </a:tr>
              <a:tr h="759336">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ORD</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745354">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CAM</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grpSp>
        <p:nvGrpSpPr>
          <p:cNvPr id="4" name="Gruppo 29">
            <a:extLst>
              <a:ext uri="{FF2B5EF4-FFF2-40B4-BE49-F238E27FC236}">
                <a16:creationId xmlns:a16="http://schemas.microsoft.com/office/drawing/2014/main" id="{54028904-2105-E28F-C0F6-6166E1C30333}"/>
              </a:ext>
            </a:extLst>
          </p:cNvPr>
          <p:cNvGrpSpPr>
            <a:grpSpLocks/>
          </p:cNvGrpSpPr>
          <p:nvPr/>
        </p:nvGrpSpPr>
        <p:grpSpPr bwMode="auto">
          <a:xfrm>
            <a:off x="1928639" y="315496"/>
            <a:ext cx="541337" cy="6076950"/>
            <a:chOff x="702685" y="400050"/>
            <a:chExt cx="541337" cy="6076950"/>
          </a:xfrm>
        </p:grpSpPr>
        <p:cxnSp>
          <p:nvCxnSpPr>
            <p:cNvPr id="5" name="Connettore 1 13">
              <a:extLst>
                <a:ext uri="{FF2B5EF4-FFF2-40B4-BE49-F238E27FC236}">
                  <a16:creationId xmlns:a16="http://schemas.microsoft.com/office/drawing/2014/main" id="{D150BAAC-94DE-4BE3-DA90-BD7A4407B550}"/>
                </a:ext>
              </a:extLst>
            </p:cNvPr>
            <p:cNvCxnSpPr>
              <a:cxnSpLocks noChangeShapeType="1"/>
            </p:cNvCxnSpPr>
            <p:nvPr/>
          </p:nvCxnSpPr>
          <p:spPr bwMode="auto">
            <a:xfrm flipV="1">
              <a:off x="715363" y="503532"/>
              <a:ext cx="55465"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6" name="Connettore 1 26">
              <a:extLst>
                <a:ext uri="{FF2B5EF4-FFF2-40B4-BE49-F238E27FC236}">
                  <a16:creationId xmlns:a16="http://schemas.microsoft.com/office/drawing/2014/main" id="{F8419742-853B-750D-DD24-39EAC8652492}"/>
                </a:ext>
              </a:extLst>
            </p:cNvPr>
            <p:cNvCxnSpPr>
              <a:cxnSpLocks noChangeShapeType="1"/>
            </p:cNvCxnSpPr>
            <p:nvPr/>
          </p:nvCxnSpPr>
          <p:spPr bwMode="auto">
            <a:xfrm flipV="1">
              <a:off x="715363" y="1575977"/>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7" name="Connettore 1 27">
              <a:extLst>
                <a:ext uri="{FF2B5EF4-FFF2-40B4-BE49-F238E27FC236}">
                  <a16:creationId xmlns:a16="http://schemas.microsoft.com/office/drawing/2014/main" id="{88C37061-55C9-0A0E-2BBC-0F8777EA98F8}"/>
                </a:ext>
              </a:extLst>
            </p:cNvPr>
            <p:cNvCxnSpPr>
              <a:cxnSpLocks noChangeShapeType="1"/>
            </p:cNvCxnSpPr>
            <p:nvPr/>
          </p:nvCxnSpPr>
          <p:spPr bwMode="auto">
            <a:xfrm flipV="1">
              <a:off x="715363" y="2137981"/>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8" name="Connettore 1 28">
              <a:extLst>
                <a:ext uri="{FF2B5EF4-FFF2-40B4-BE49-F238E27FC236}">
                  <a16:creationId xmlns:a16="http://schemas.microsoft.com/office/drawing/2014/main" id="{0AD822A6-2867-A23A-8504-A147A3DBBA8B}"/>
                </a:ext>
              </a:extLst>
            </p:cNvPr>
            <p:cNvCxnSpPr>
              <a:cxnSpLocks noChangeShapeType="1"/>
            </p:cNvCxnSpPr>
            <p:nvPr/>
          </p:nvCxnSpPr>
          <p:spPr bwMode="auto">
            <a:xfrm flipV="1">
              <a:off x="715363" y="2628544"/>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9" name="Connettore 1 29">
              <a:extLst>
                <a:ext uri="{FF2B5EF4-FFF2-40B4-BE49-F238E27FC236}">
                  <a16:creationId xmlns:a16="http://schemas.microsoft.com/office/drawing/2014/main" id="{4CCF8A32-EA17-2949-789D-7E7AA6D77AE1}"/>
                </a:ext>
              </a:extLst>
            </p:cNvPr>
            <p:cNvCxnSpPr>
              <a:cxnSpLocks noChangeShapeType="1"/>
            </p:cNvCxnSpPr>
            <p:nvPr/>
          </p:nvCxnSpPr>
          <p:spPr bwMode="auto">
            <a:xfrm flipV="1">
              <a:off x="715363" y="3171497"/>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0" name="Connettore 1 30">
              <a:extLst>
                <a:ext uri="{FF2B5EF4-FFF2-40B4-BE49-F238E27FC236}">
                  <a16:creationId xmlns:a16="http://schemas.microsoft.com/office/drawing/2014/main" id="{77BEBCED-9A54-8B1B-3513-A326722C0395}"/>
                </a:ext>
              </a:extLst>
            </p:cNvPr>
            <p:cNvCxnSpPr>
              <a:cxnSpLocks noChangeShapeType="1"/>
            </p:cNvCxnSpPr>
            <p:nvPr/>
          </p:nvCxnSpPr>
          <p:spPr bwMode="auto">
            <a:xfrm flipV="1">
              <a:off x="702685" y="5838635"/>
              <a:ext cx="55465"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1" name="Connettore 1 31">
              <a:extLst>
                <a:ext uri="{FF2B5EF4-FFF2-40B4-BE49-F238E27FC236}">
                  <a16:creationId xmlns:a16="http://schemas.microsoft.com/office/drawing/2014/main" id="{9E2083E3-C281-F627-3D27-2C158539AEC5}"/>
                </a:ext>
              </a:extLst>
            </p:cNvPr>
            <p:cNvCxnSpPr>
              <a:cxnSpLocks noChangeShapeType="1"/>
            </p:cNvCxnSpPr>
            <p:nvPr/>
          </p:nvCxnSpPr>
          <p:spPr bwMode="auto">
            <a:xfrm flipV="1">
              <a:off x="709024" y="5329022"/>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2" name="Connettore 1 32">
              <a:extLst>
                <a:ext uri="{FF2B5EF4-FFF2-40B4-BE49-F238E27FC236}">
                  <a16:creationId xmlns:a16="http://schemas.microsoft.com/office/drawing/2014/main" id="{6AFC79A8-3CE3-C54D-A863-9B18D27E4B3D}"/>
                </a:ext>
              </a:extLst>
            </p:cNvPr>
            <p:cNvCxnSpPr>
              <a:cxnSpLocks noChangeShapeType="1"/>
            </p:cNvCxnSpPr>
            <p:nvPr/>
          </p:nvCxnSpPr>
          <p:spPr bwMode="auto">
            <a:xfrm flipV="1">
              <a:off x="715363" y="4762254"/>
              <a:ext cx="55465"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3" name="Connettore 1 33">
              <a:extLst>
                <a:ext uri="{FF2B5EF4-FFF2-40B4-BE49-F238E27FC236}">
                  <a16:creationId xmlns:a16="http://schemas.microsoft.com/office/drawing/2014/main" id="{F64A7723-C61C-5ED6-8472-6ECD540C2C87}"/>
                </a:ext>
              </a:extLst>
            </p:cNvPr>
            <p:cNvCxnSpPr>
              <a:cxnSpLocks noChangeShapeType="1"/>
            </p:cNvCxnSpPr>
            <p:nvPr/>
          </p:nvCxnSpPr>
          <p:spPr bwMode="auto">
            <a:xfrm flipV="1">
              <a:off x="715363" y="4244703"/>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4" name="Connettore 1 34">
              <a:extLst>
                <a:ext uri="{FF2B5EF4-FFF2-40B4-BE49-F238E27FC236}">
                  <a16:creationId xmlns:a16="http://schemas.microsoft.com/office/drawing/2014/main" id="{69CF6750-BE08-6DC3-59D1-C8475107FB98}"/>
                </a:ext>
              </a:extLst>
            </p:cNvPr>
            <p:cNvCxnSpPr>
              <a:cxnSpLocks noChangeShapeType="1"/>
            </p:cNvCxnSpPr>
            <p:nvPr/>
          </p:nvCxnSpPr>
          <p:spPr bwMode="auto">
            <a:xfrm flipV="1">
              <a:off x="713778" y="3695399"/>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15" name="CasellaDiTesto 12">
              <a:extLst>
                <a:ext uri="{FF2B5EF4-FFF2-40B4-BE49-F238E27FC236}">
                  <a16:creationId xmlns:a16="http://schemas.microsoft.com/office/drawing/2014/main" id="{27D8C932-1578-A60B-0BBD-3DA2E8530796}"/>
                </a:ext>
              </a:extLst>
            </p:cNvPr>
            <p:cNvSpPr txBox="1">
              <a:spLocks noChangeArrowheads="1"/>
            </p:cNvSpPr>
            <p:nvPr/>
          </p:nvSpPr>
          <p:spPr bwMode="auto">
            <a:xfrm>
              <a:off x="779747" y="400050"/>
              <a:ext cx="363473"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0 MA</a:t>
              </a:r>
            </a:p>
          </p:txBody>
        </p:sp>
        <p:sp>
          <p:nvSpPr>
            <p:cNvPr id="16" name="CasellaDiTesto 14">
              <a:extLst>
                <a:ext uri="{FF2B5EF4-FFF2-40B4-BE49-F238E27FC236}">
                  <a16:creationId xmlns:a16="http://schemas.microsoft.com/office/drawing/2014/main" id="{C5CD4BA1-BCC1-0987-66D5-2C5580417099}"/>
                </a:ext>
              </a:extLst>
            </p:cNvPr>
            <p:cNvSpPr txBox="1">
              <a:spLocks noChangeArrowheads="1"/>
            </p:cNvSpPr>
            <p:nvPr/>
          </p:nvSpPr>
          <p:spPr bwMode="auto">
            <a:xfrm>
              <a:off x="786954" y="954261"/>
              <a:ext cx="406667"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50 MA</a:t>
              </a:r>
            </a:p>
          </p:txBody>
        </p:sp>
        <p:sp>
          <p:nvSpPr>
            <p:cNvPr id="17" name="CasellaDiTesto 19">
              <a:extLst>
                <a:ext uri="{FF2B5EF4-FFF2-40B4-BE49-F238E27FC236}">
                  <a16:creationId xmlns:a16="http://schemas.microsoft.com/office/drawing/2014/main" id="{61591EA7-401F-1328-EDE5-AB0B5C85F6C1}"/>
                </a:ext>
              </a:extLst>
            </p:cNvPr>
            <p:cNvSpPr txBox="1">
              <a:spLocks noChangeArrowheads="1"/>
            </p:cNvSpPr>
            <p:nvPr/>
          </p:nvSpPr>
          <p:spPr bwMode="auto">
            <a:xfrm>
              <a:off x="794160" y="1474463"/>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100 MA</a:t>
              </a:r>
            </a:p>
          </p:txBody>
        </p:sp>
        <p:sp>
          <p:nvSpPr>
            <p:cNvPr id="18" name="CasellaDiTesto 20">
              <a:extLst>
                <a:ext uri="{FF2B5EF4-FFF2-40B4-BE49-F238E27FC236}">
                  <a16:creationId xmlns:a16="http://schemas.microsoft.com/office/drawing/2014/main" id="{58B2D286-F936-FA6C-608F-C230D9A5C7DF}"/>
                </a:ext>
              </a:extLst>
            </p:cNvPr>
            <p:cNvSpPr txBox="1">
              <a:spLocks noChangeArrowheads="1"/>
            </p:cNvSpPr>
            <p:nvPr/>
          </p:nvSpPr>
          <p:spPr bwMode="auto">
            <a:xfrm>
              <a:off x="794160" y="2034971"/>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150 MA</a:t>
              </a:r>
            </a:p>
          </p:txBody>
        </p:sp>
        <p:sp>
          <p:nvSpPr>
            <p:cNvPr id="19" name="CasellaDiTesto 21">
              <a:extLst>
                <a:ext uri="{FF2B5EF4-FFF2-40B4-BE49-F238E27FC236}">
                  <a16:creationId xmlns:a16="http://schemas.microsoft.com/office/drawing/2014/main" id="{00A4E482-468D-51A9-0D06-CAA548AE91D1}"/>
                </a:ext>
              </a:extLst>
            </p:cNvPr>
            <p:cNvSpPr txBox="1">
              <a:spLocks noChangeArrowheads="1"/>
            </p:cNvSpPr>
            <p:nvPr/>
          </p:nvSpPr>
          <p:spPr bwMode="auto">
            <a:xfrm>
              <a:off x="794160" y="2519905"/>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200 MA</a:t>
              </a:r>
            </a:p>
          </p:txBody>
        </p:sp>
        <p:sp>
          <p:nvSpPr>
            <p:cNvPr id="20" name="CasellaDiTesto 22">
              <a:extLst>
                <a:ext uri="{FF2B5EF4-FFF2-40B4-BE49-F238E27FC236}">
                  <a16:creationId xmlns:a16="http://schemas.microsoft.com/office/drawing/2014/main" id="{E4B2D077-4721-EA09-5176-93EC203EA383}"/>
                </a:ext>
              </a:extLst>
            </p:cNvPr>
            <p:cNvSpPr txBox="1">
              <a:spLocks noChangeArrowheads="1"/>
            </p:cNvSpPr>
            <p:nvPr/>
          </p:nvSpPr>
          <p:spPr bwMode="auto">
            <a:xfrm>
              <a:off x="794160" y="3050185"/>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250 MA</a:t>
              </a:r>
            </a:p>
          </p:txBody>
        </p:sp>
        <p:sp>
          <p:nvSpPr>
            <p:cNvPr id="21" name="CasellaDiTesto 23">
              <a:extLst>
                <a:ext uri="{FF2B5EF4-FFF2-40B4-BE49-F238E27FC236}">
                  <a16:creationId xmlns:a16="http://schemas.microsoft.com/office/drawing/2014/main" id="{58E1EF3B-DF31-F99F-644C-98FE31C9516B}"/>
                </a:ext>
              </a:extLst>
            </p:cNvPr>
            <p:cNvSpPr txBox="1">
              <a:spLocks noChangeArrowheads="1"/>
            </p:cNvSpPr>
            <p:nvPr/>
          </p:nvSpPr>
          <p:spPr bwMode="auto">
            <a:xfrm>
              <a:off x="794160" y="3595578"/>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300 MA</a:t>
              </a:r>
            </a:p>
          </p:txBody>
        </p:sp>
        <p:sp>
          <p:nvSpPr>
            <p:cNvPr id="22" name="CasellaDiTesto 24">
              <a:extLst>
                <a:ext uri="{FF2B5EF4-FFF2-40B4-BE49-F238E27FC236}">
                  <a16:creationId xmlns:a16="http://schemas.microsoft.com/office/drawing/2014/main" id="{97900BC9-5AB6-347B-D3C4-5DDD588BE310}"/>
                </a:ext>
              </a:extLst>
            </p:cNvPr>
            <p:cNvSpPr txBox="1">
              <a:spLocks noChangeArrowheads="1"/>
            </p:cNvSpPr>
            <p:nvPr/>
          </p:nvSpPr>
          <p:spPr bwMode="auto">
            <a:xfrm>
              <a:off x="794160" y="4133414"/>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350 MA</a:t>
              </a:r>
            </a:p>
          </p:txBody>
        </p:sp>
        <p:sp>
          <p:nvSpPr>
            <p:cNvPr id="23" name="CasellaDiTesto 25">
              <a:extLst>
                <a:ext uri="{FF2B5EF4-FFF2-40B4-BE49-F238E27FC236}">
                  <a16:creationId xmlns:a16="http://schemas.microsoft.com/office/drawing/2014/main" id="{54F35A7F-0198-5C91-29F1-2F132132441F}"/>
                </a:ext>
              </a:extLst>
            </p:cNvPr>
            <p:cNvSpPr txBox="1">
              <a:spLocks noChangeArrowheads="1"/>
            </p:cNvSpPr>
            <p:nvPr/>
          </p:nvSpPr>
          <p:spPr bwMode="auto">
            <a:xfrm>
              <a:off x="794160" y="4656135"/>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400 MA</a:t>
              </a:r>
            </a:p>
          </p:txBody>
        </p:sp>
        <p:sp>
          <p:nvSpPr>
            <p:cNvPr id="24" name="CasellaDiTesto 26">
              <a:extLst>
                <a:ext uri="{FF2B5EF4-FFF2-40B4-BE49-F238E27FC236}">
                  <a16:creationId xmlns:a16="http://schemas.microsoft.com/office/drawing/2014/main" id="{49CD8B7C-A6B7-2DBB-CAA8-543BFFCEBB88}"/>
                </a:ext>
              </a:extLst>
            </p:cNvPr>
            <p:cNvSpPr txBox="1">
              <a:spLocks noChangeArrowheads="1"/>
            </p:cNvSpPr>
            <p:nvPr/>
          </p:nvSpPr>
          <p:spPr bwMode="auto">
            <a:xfrm>
              <a:off x="794160" y="5216645"/>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450 MA</a:t>
              </a:r>
            </a:p>
          </p:txBody>
        </p:sp>
        <p:sp>
          <p:nvSpPr>
            <p:cNvPr id="25" name="CasellaDiTesto 27">
              <a:extLst>
                <a:ext uri="{FF2B5EF4-FFF2-40B4-BE49-F238E27FC236}">
                  <a16:creationId xmlns:a16="http://schemas.microsoft.com/office/drawing/2014/main" id="{7AD404B9-9BAC-D044-9D0A-997A76CB0DFB}"/>
                </a:ext>
              </a:extLst>
            </p:cNvPr>
            <p:cNvSpPr txBox="1">
              <a:spLocks noChangeArrowheads="1"/>
            </p:cNvSpPr>
            <p:nvPr/>
          </p:nvSpPr>
          <p:spPr bwMode="auto">
            <a:xfrm>
              <a:off x="794160" y="5731808"/>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500 MA</a:t>
              </a:r>
            </a:p>
          </p:txBody>
        </p:sp>
        <p:cxnSp>
          <p:nvCxnSpPr>
            <p:cNvPr id="26" name="Connettore 1 26">
              <a:extLst>
                <a:ext uri="{FF2B5EF4-FFF2-40B4-BE49-F238E27FC236}">
                  <a16:creationId xmlns:a16="http://schemas.microsoft.com/office/drawing/2014/main" id="{C102EF1E-2A59-CDC1-8634-007A8ACA4EB3}"/>
                </a:ext>
              </a:extLst>
            </p:cNvPr>
            <p:cNvCxnSpPr>
              <a:cxnSpLocks noChangeShapeType="1"/>
            </p:cNvCxnSpPr>
            <p:nvPr/>
          </p:nvCxnSpPr>
          <p:spPr bwMode="auto">
            <a:xfrm flipV="1">
              <a:off x="716620" y="1055777"/>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27" name="Connettore 1 31">
              <a:extLst>
                <a:ext uri="{FF2B5EF4-FFF2-40B4-BE49-F238E27FC236}">
                  <a16:creationId xmlns:a16="http://schemas.microsoft.com/office/drawing/2014/main" id="{3B8BF3A4-5CDE-EEAD-4612-EA6E510469F0}"/>
                </a:ext>
              </a:extLst>
            </p:cNvPr>
            <p:cNvCxnSpPr>
              <a:cxnSpLocks noChangeShapeType="1"/>
            </p:cNvCxnSpPr>
            <p:nvPr/>
          </p:nvCxnSpPr>
          <p:spPr bwMode="auto">
            <a:xfrm flipV="1">
              <a:off x="717826" y="6410989"/>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28" name="CasellaDiTesto 30">
              <a:extLst>
                <a:ext uri="{FF2B5EF4-FFF2-40B4-BE49-F238E27FC236}">
                  <a16:creationId xmlns:a16="http://schemas.microsoft.com/office/drawing/2014/main" id="{55574DC7-5AE1-C808-5264-349A1F226463}"/>
                </a:ext>
              </a:extLst>
            </p:cNvPr>
            <p:cNvSpPr txBox="1">
              <a:spLocks noChangeArrowheads="1"/>
            </p:cNvSpPr>
            <p:nvPr/>
          </p:nvSpPr>
          <p:spPr bwMode="auto">
            <a:xfrm>
              <a:off x="794160" y="6292316"/>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550 MA</a:t>
              </a:r>
            </a:p>
          </p:txBody>
        </p:sp>
      </p:grpSp>
      <p:sp>
        <p:nvSpPr>
          <p:cNvPr id="29" name="Rettangolo arrotondato 29">
            <a:extLst>
              <a:ext uri="{FF2B5EF4-FFF2-40B4-BE49-F238E27FC236}">
                <a16:creationId xmlns:a16="http://schemas.microsoft.com/office/drawing/2014/main" id="{CE2967C6-90F1-85E3-BD6B-B3136ACE2558}"/>
              </a:ext>
            </a:extLst>
          </p:cNvPr>
          <p:cNvSpPr>
            <a:spLocks noChangeArrowheads="1"/>
          </p:cNvSpPr>
          <p:nvPr/>
        </p:nvSpPr>
        <p:spPr bwMode="auto">
          <a:xfrm>
            <a:off x="3757439" y="1312446"/>
            <a:ext cx="533400" cy="1444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it-IT" altLang="it-IT" sz="1400"/>
          </a:p>
        </p:txBody>
      </p:sp>
      <p:sp>
        <p:nvSpPr>
          <p:cNvPr id="30" name="Rettangolo arrotondato 30">
            <a:extLst>
              <a:ext uri="{FF2B5EF4-FFF2-40B4-BE49-F238E27FC236}">
                <a16:creationId xmlns:a16="http://schemas.microsoft.com/office/drawing/2014/main" id="{D4C7A2DC-6843-0A6E-4AD0-B9A7DACC4704}"/>
              </a:ext>
            </a:extLst>
          </p:cNvPr>
          <p:cNvSpPr>
            <a:spLocks noChangeArrowheads="1"/>
          </p:cNvSpPr>
          <p:nvPr/>
        </p:nvSpPr>
        <p:spPr bwMode="auto">
          <a:xfrm>
            <a:off x="3739976" y="1312446"/>
            <a:ext cx="584200" cy="152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it-IT" altLang="it-IT" sz="1400"/>
          </a:p>
        </p:txBody>
      </p:sp>
      <p:sp>
        <p:nvSpPr>
          <p:cNvPr id="31" name="Rettangolo arrotondato 31">
            <a:extLst>
              <a:ext uri="{FF2B5EF4-FFF2-40B4-BE49-F238E27FC236}">
                <a16:creationId xmlns:a16="http://schemas.microsoft.com/office/drawing/2014/main" id="{438D1FE9-1D72-607D-C151-8616C0915054}"/>
              </a:ext>
            </a:extLst>
          </p:cNvPr>
          <p:cNvSpPr>
            <a:spLocks noChangeArrowheads="1"/>
          </p:cNvSpPr>
          <p:nvPr/>
        </p:nvSpPr>
        <p:spPr bwMode="auto">
          <a:xfrm>
            <a:off x="3747914" y="1312446"/>
            <a:ext cx="550862" cy="152400"/>
          </a:xfrm>
          <a:prstGeom prst="roundRect">
            <a:avLst>
              <a:gd name="adj" fmla="val 16667"/>
            </a:avLst>
          </a:prstGeom>
          <a:solidFill>
            <a:srgbClr val="FFFF00">
              <a:alpha val="50195"/>
            </a:srgbClr>
          </a:solidFill>
          <a:ln w="9525" algn="ctr">
            <a:solidFill>
              <a:srgbClr val="FFFF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it-IT" altLang="it-IT" sz="1400"/>
          </a:p>
        </p:txBody>
      </p:sp>
      <p:sp>
        <p:nvSpPr>
          <p:cNvPr id="32" name="Rettangolo arrotondato 32">
            <a:extLst>
              <a:ext uri="{FF2B5EF4-FFF2-40B4-BE49-F238E27FC236}">
                <a16:creationId xmlns:a16="http://schemas.microsoft.com/office/drawing/2014/main" id="{998A80BA-6A83-E7C2-57EC-655EECE38688}"/>
              </a:ext>
            </a:extLst>
          </p:cNvPr>
          <p:cNvSpPr>
            <a:spLocks noChangeArrowheads="1"/>
          </p:cNvSpPr>
          <p:nvPr/>
        </p:nvSpPr>
        <p:spPr bwMode="auto">
          <a:xfrm>
            <a:off x="3993976" y="2625309"/>
            <a:ext cx="550863" cy="152400"/>
          </a:xfrm>
          <a:prstGeom prst="roundRect">
            <a:avLst>
              <a:gd name="adj" fmla="val 16667"/>
            </a:avLst>
          </a:prstGeom>
          <a:solidFill>
            <a:srgbClr val="FFFF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it-IT" altLang="it-IT" sz="1400"/>
          </a:p>
        </p:txBody>
      </p:sp>
    </p:spTree>
    <p:extLst>
      <p:ext uri="{BB962C8B-B14F-4D97-AF65-F5344CB8AC3E}">
        <p14:creationId xmlns:p14="http://schemas.microsoft.com/office/powerpoint/2010/main" val="3427203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25">
            <a:extLst>
              <a:ext uri="{FF2B5EF4-FFF2-40B4-BE49-F238E27FC236}">
                <a16:creationId xmlns:a16="http://schemas.microsoft.com/office/drawing/2014/main" id="{362543BE-AD2E-DC86-FBEC-7AA209458736}"/>
              </a:ext>
            </a:extLst>
          </p:cNvPr>
          <p:cNvSpPr txBox="1">
            <a:spLocks noChangeArrowheads="1"/>
          </p:cNvSpPr>
          <p:nvPr/>
        </p:nvSpPr>
        <p:spPr bwMode="auto">
          <a:xfrm>
            <a:off x="5978399" y="873185"/>
            <a:ext cx="4124325"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2000" b="1" dirty="0" err="1">
                <a:solidFill>
                  <a:srgbClr val="FF0000"/>
                </a:solidFill>
              </a:rPr>
              <a:t>Sinapomorfie</a:t>
            </a:r>
            <a:r>
              <a:rPr lang="it-IT" altLang="it-IT" sz="2000" b="1" dirty="0">
                <a:solidFill>
                  <a:srgbClr val="FF0000"/>
                </a:solidFill>
              </a:rPr>
              <a:t> craniata:</a:t>
            </a:r>
          </a:p>
          <a:p>
            <a:pPr algn="ctr" eaLnBrk="1" hangingPunct="1"/>
            <a:endParaRPr lang="it-IT" altLang="it-IT" sz="2000" b="1" dirty="0">
              <a:solidFill>
                <a:srgbClr val="FF0000"/>
              </a:solidFill>
            </a:endParaRPr>
          </a:p>
          <a:p>
            <a:pPr algn="ctr" eaLnBrk="1" hangingPunct="1"/>
            <a:endParaRPr lang="it-IT" altLang="it-IT" sz="2000" b="1" dirty="0">
              <a:solidFill>
                <a:srgbClr val="FF0000"/>
              </a:solidFill>
            </a:endParaRPr>
          </a:p>
          <a:p>
            <a:pPr algn="just" eaLnBrk="1" hangingPunct="1">
              <a:buFont typeface="Arial" panose="020B0604020202020204" pitchFamily="34" charset="0"/>
              <a:buChar char="•"/>
            </a:pPr>
            <a:r>
              <a:rPr lang="it-IT" altLang="it-IT" dirty="0"/>
              <a:t> cranio</a:t>
            </a:r>
          </a:p>
          <a:p>
            <a:pPr algn="just" eaLnBrk="1" hangingPunct="1">
              <a:buFont typeface="Arial" panose="020B0604020202020204" pitchFamily="34" charset="0"/>
              <a:buChar char="•"/>
            </a:pPr>
            <a:r>
              <a:rPr lang="it-IT" altLang="it-IT" dirty="0"/>
              <a:t> Creste neurali</a:t>
            </a:r>
          </a:p>
          <a:p>
            <a:pPr algn="just" eaLnBrk="1" hangingPunct="1">
              <a:buFont typeface="Arial" panose="020B0604020202020204" pitchFamily="34" charset="0"/>
              <a:buChar char="•"/>
            </a:pPr>
            <a:r>
              <a:rPr lang="it-IT" altLang="it-IT" dirty="0"/>
              <a:t> Placodi neurogenici (organi di senso)</a:t>
            </a:r>
          </a:p>
          <a:p>
            <a:pPr algn="just" eaLnBrk="1" hangingPunct="1">
              <a:buFont typeface="Arial" panose="020B0604020202020204" pitchFamily="34" charset="0"/>
              <a:buChar char="•"/>
            </a:pPr>
            <a:r>
              <a:rPr lang="it-IT" altLang="it-IT" dirty="0"/>
              <a:t> Nervi cranici</a:t>
            </a:r>
          </a:p>
          <a:p>
            <a:pPr algn="just" eaLnBrk="1" hangingPunct="1">
              <a:buFont typeface="Arial" panose="020B0604020202020204" pitchFamily="34" charset="0"/>
              <a:buChar char="•"/>
            </a:pPr>
            <a:r>
              <a:rPr lang="it-IT" altLang="it-IT" dirty="0"/>
              <a:t> </a:t>
            </a:r>
            <a:r>
              <a:rPr lang="it-IT" altLang="it-IT" dirty="0" err="1"/>
              <a:t>muscolarizzazione</a:t>
            </a:r>
            <a:r>
              <a:rPr lang="it-IT" altLang="it-IT" dirty="0"/>
              <a:t> parete intestinale</a:t>
            </a:r>
          </a:p>
          <a:p>
            <a:pPr algn="just" eaLnBrk="1" hangingPunct="1">
              <a:buFont typeface="Arial" panose="020B0604020202020204" pitchFamily="34" charset="0"/>
              <a:buChar char="•"/>
            </a:pPr>
            <a:r>
              <a:rPr lang="it-IT" altLang="it-IT" dirty="0"/>
              <a:t> branchie respiratorie</a:t>
            </a:r>
          </a:p>
          <a:p>
            <a:pPr algn="just" eaLnBrk="1" hangingPunct="1">
              <a:buFont typeface="Arial" panose="020B0604020202020204" pitchFamily="34" charset="0"/>
              <a:buChar char="•"/>
            </a:pPr>
            <a:r>
              <a:rPr lang="it-IT" altLang="it-IT" dirty="0"/>
              <a:t> cuore</a:t>
            </a:r>
          </a:p>
          <a:p>
            <a:pPr algn="just" eaLnBrk="1" hangingPunct="1">
              <a:buFont typeface="Arial" panose="020B0604020202020204" pitchFamily="34" charset="0"/>
              <a:buChar char="•"/>
            </a:pPr>
            <a:r>
              <a:rPr lang="it-IT" altLang="it-IT" dirty="0"/>
              <a:t> emoglobina</a:t>
            </a:r>
          </a:p>
        </p:txBody>
      </p:sp>
      <p:sp>
        <p:nvSpPr>
          <p:cNvPr id="3" name="CasellaDiTesto 1">
            <a:extLst>
              <a:ext uri="{FF2B5EF4-FFF2-40B4-BE49-F238E27FC236}">
                <a16:creationId xmlns:a16="http://schemas.microsoft.com/office/drawing/2014/main" id="{6168035B-D181-53A2-EB78-D3F2D170D9FE}"/>
              </a:ext>
            </a:extLst>
          </p:cNvPr>
          <p:cNvSpPr txBox="1"/>
          <p:nvPr/>
        </p:nvSpPr>
        <p:spPr>
          <a:xfrm>
            <a:off x="4798245" y="5521980"/>
            <a:ext cx="6484635" cy="523220"/>
          </a:xfrm>
          <a:prstGeom prst="rect">
            <a:avLst/>
          </a:prstGeom>
          <a:noFill/>
        </p:spPr>
        <p:txBody>
          <a:bodyPr wrap="square" rtlCol="0">
            <a:spAutoFit/>
          </a:bodyPr>
          <a:lstStyle/>
          <a:p>
            <a:r>
              <a:rPr lang="it-IT" sz="1400" b="0" i="0" dirty="0">
                <a:solidFill>
                  <a:srgbClr val="545251"/>
                </a:solidFill>
                <a:effectLst/>
                <a:latin typeface="Arial" panose="020B0604020202020204" pitchFamily="34" charset="0"/>
              </a:rPr>
              <a:t>Le linee tratteggiate indicano i rami di incerta posizione filogenetica; i nomi tra virgolette indicano gruppi parafiletici.</a:t>
            </a:r>
            <a:endParaRPr lang="it-IT" sz="1400" dirty="0"/>
          </a:p>
        </p:txBody>
      </p:sp>
      <p:pic>
        <p:nvPicPr>
          <p:cNvPr id="4" name="Immagine 3">
            <a:extLst>
              <a:ext uri="{FF2B5EF4-FFF2-40B4-BE49-F238E27FC236}">
                <a16:creationId xmlns:a16="http://schemas.microsoft.com/office/drawing/2014/main" id="{ADF88978-C6D6-E4B5-31B2-D38D29D02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344" y="96047"/>
            <a:ext cx="3868375" cy="6749818"/>
          </a:xfrm>
          <a:prstGeom prst="rect">
            <a:avLst/>
          </a:prstGeom>
        </p:spPr>
      </p:pic>
    </p:spTree>
    <p:extLst>
      <p:ext uri="{BB962C8B-B14F-4D97-AF65-F5344CB8AC3E}">
        <p14:creationId xmlns:p14="http://schemas.microsoft.com/office/powerpoint/2010/main" val="3778464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E8A2FFEB-D960-23AE-939F-316CDA575392}"/>
              </a:ext>
            </a:extLst>
          </p:cNvPr>
          <p:cNvPicPr>
            <a:picLocks noChangeAspect="1"/>
          </p:cNvPicPr>
          <p:nvPr/>
        </p:nvPicPr>
        <p:blipFill>
          <a:blip r:embed="rId2"/>
          <a:stretch>
            <a:fillRect/>
          </a:stretch>
        </p:blipFill>
        <p:spPr>
          <a:xfrm>
            <a:off x="1535058" y="226145"/>
            <a:ext cx="6601775" cy="5109230"/>
          </a:xfrm>
          <a:prstGeom prst="rect">
            <a:avLst/>
          </a:prstGeom>
        </p:spPr>
      </p:pic>
      <p:sp>
        <p:nvSpPr>
          <p:cNvPr id="3" name="CasellaDiTesto 7">
            <a:extLst>
              <a:ext uri="{FF2B5EF4-FFF2-40B4-BE49-F238E27FC236}">
                <a16:creationId xmlns:a16="http://schemas.microsoft.com/office/drawing/2014/main" id="{46FD808B-5533-C41F-27DE-5443BC5AAD5E}"/>
              </a:ext>
            </a:extLst>
          </p:cNvPr>
          <p:cNvSpPr txBox="1"/>
          <p:nvPr/>
        </p:nvSpPr>
        <p:spPr>
          <a:xfrm>
            <a:off x="2621308" y="4227444"/>
            <a:ext cx="1597301" cy="523220"/>
          </a:xfrm>
          <a:prstGeom prst="rect">
            <a:avLst/>
          </a:prstGeom>
          <a:noFill/>
        </p:spPr>
        <p:txBody>
          <a:bodyPr wrap="square" rtlCol="0">
            <a:spAutoFit/>
          </a:bodyPr>
          <a:lstStyle/>
          <a:p>
            <a:r>
              <a:rPr lang="it-IT" sz="1400" dirty="0">
                <a:solidFill>
                  <a:srgbClr val="FF0000"/>
                </a:solidFill>
              </a:rPr>
              <a:t>+ endoscheletro cartilagineo</a:t>
            </a:r>
          </a:p>
        </p:txBody>
      </p:sp>
      <p:sp>
        <p:nvSpPr>
          <p:cNvPr id="4" name="CasellaDiTesto 8">
            <a:extLst>
              <a:ext uri="{FF2B5EF4-FFF2-40B4-BE49-F238E27FC236}">
                <a16:creationId xmlns:a16="http://schemas.microsoft.com/office/drawing/2014/main" id="{68EB2F70-D341-E370-F508-E7CD9B10F0AB}"/>
              </a:ext>
            </a:extLst>
          </p:cNvPr>
          <p:cNvSpPr txBox="1"/>
          <p:nvPr/>
        </p:nvSpPr>
        <p:spPr>
          <a:xfrm>
            <a:off x="2695193" y="5601252"/>
            <a:ext cx="3887304" cy="307777"/>
          </a:xfrm>
          <a:prstGeom prst="rect">
            <a:avLst/>
          </a:prstGeom>
          <a:noFill/>
        </p:spPr>
        <p:txBody>
          <a:bodyPr wrap="square" rtlCol="0">
            <a:spAutoFit/>
          </a:bodyPr>
          <a:lstStyle/>
          <a:p>
            <a:r>
              <a:rPr lang="it-IT" sz="1400" dirty="0">
                <a:solidFill>
                  <a:srgbClr val="FF0000"/>
                </a:solidFill>
              </a:rPr>
              <a:t>Denti in tutti gli Gnatostomi e scaglie nei pesci</a:t>
            </a:r>
          </a:p>
        </p:txBody>
      </p:sp>
      <p:sp>
        <p:nvSpPr>
          <p:cNvPr id="5" name="TextBox 4">
            <a:extLst>
              <a:ext uri="{FF2B5EF4-FFF2-40B4-BE49-F238E27FC236}">
                <a16:creationId xmlns:a16="http://schemas.microsoft.com/office/drawing/2014/main" id="{1AD82495-B231-CC2C-072B-7C54F104BBD2}"/>
              </a:ext>
            </a:extLst>
          </p:cNvPr>
          <p:cNvSpPr txBox="1"/>
          <p:nvPr/>
        </p:nvSpPr>
        <p:spPr>
          <a:xfrm>
            <a:off x="8833449" y="2872597"/>
            <a:ext cx="1296830" cy="369332"/>
          </a:xfrm>
          <a:prstGeom prst="rect">
            <a:avLst/>
          </a:prstGeom>
          <a:noFill/>
        </p:spPr>
        <p:txBody>
          <a:bodyPr wrap="none" rtlCol="0">
            <a:spAutoFit/>
          </a:bodyPr>
          <a:lstStyle/>
          <a:p>
            <a:r>
              <a:rPr lang="en-GB" dirty="0" err="1"/>
              <a:t>Placoderma</a:t>
            </a:r>
            <a:endParaRPr lang="en-GB" dirty="0"/>
          </a:p>
        </p:txBody>
      </p:sp>
      <p:sp>
        <p:nvSpPr>
          <p:cNvPr id="6" name="TextBox 5">
            <a:extLst>
              <a:ext uri="{FF2B5EF4-FFF2-40B4-BE49-F238E27FC236}">
                <a16:creationId xmlns:a16="http://schemas.microsoft.com/office/drawing/2014/main" id="{A08EEBDE-FE7A-55CB-DDB1-90D08E5067B6}"/>
              </a:ext>
            </a:extLst>
          </p:cNvPr>
          <p:cNvSpPr txBox="1"/>
          <p:nvPr/>
        </p:nvSpPr>
        <p:spPr>
          <a:xfrm>
            <a:off x="8833449" y="1049548"/>
            <a:ext cx="1134413" cy="369332"/>
          </a:xfrm>
          <a:prstGeom prst="rect">
            <a:avLst/>
          </a:prstGeom>
          <a:noFill/>
        </p:spPr>
        <p:txBody>
          <a:bodyPr wrap="none" rtlCol="0">
            <a:spAutoFit/>
          </a:bodyPr>
          <a:lstStyle/>
          <a:p>
            <a:r>
              <a:rPr lang="en-GB" dirty="0" err="1"/>
              <a:t>Tetrapode</a:t>
            </a:r>
            <a:endParaRPr lang="en-GB" dirty="0"/>
          </a:p>
        </p:txBody>
      </p:sp>
    </p:spTree>
    <p:extLst>
      <p:ext uri="{BB962C8B-B14F-4D97-AF65-F5344CB8AC3E}">
        <p14:creationId xmlns:p14="http://schemas.microsoft.com/office/powerpoint/2010/main" val="4099953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60F4A3-D3D2-A810-3ECF-533EB9352A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800"/>
          <a:stretch/>
        </p:blipFill>
        <p:spPr bwMode="auto">
          <a:xfrm>
            <a:off x="1060558" y="3935075"/>
            <a:ext cx="4350479" cy="197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CCC46054-C941-BD64-73B5-09DA18DC9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293" y="223117"/>
            <a:ext cx="4745655" cy="3205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4">
            <a:extLst>
              <a:ext uri="{FF2B5EF4-FFF2-40B4-BE49-F238E27FC236}">
                <a16:creationId xmlns:a16="http://schemas.microsoft.com/office/drawing/2014/main" id="{D0B2FCAD-93E4-02A7-F9C3-04BEB6E7C207}"/>
              </a:ext>
            </a:extLst>
          </p:cNvPr>
          <p:cNvSpPr txBox="1"/>
          <p:nvPr/>
        </p:nvSpPr>
        <p:spPr>
          <a:xfrm>
            <a:off x="1416791" y="1039457"/>
            <a:ext cx="2333768" cy="1169551"/>
          </a:xfrm>
          <a:prstGeom prst="rect">
            <a:avLst/>
          </a:prstGeom>
          <a:noFill/>
        </p:spPr>
        <p:txBody>
          <a:bodyPr wrap="square" rtlCol="0">
            <a:spAutoFit/>
          </a:bodyPr>
          <a:lstStyle/>
          <a:p>
            <a:r>
              <a:rPr lang="it-IT" dirty="0"/>
              <a:t>No evidenza di fessure branchiali anteriormente al velo né negli agnati fossili estinti e viventi, né negli gnatostomi</a:t>
            </a:r>
          </a:p>
        </p:txBody>
      </p:sp>
      <p:sp>
        <p:nvSpPr>
          <p:cNvPr id="5" name="CasellaDiTesto 6">
            <a:extLst>
              <a:ext uri="{FF2B5EF4-FFF2-40B4-BE49-F238E27FC236}">
                <a16:creationId xmlns:a16="http://schemas.microsoft.com/office/drawing/2014/main" id="{F40A85F0-E920-3E01-C2D3-A8AECB5E3A9D}"/>
              </a:ext>
            </a:extLst>
          </p:cNvPr>
          <p:cNvSpPr txBox="1"/>
          <p:nvPr/>
        </p:nvSpPr>
        <p:spPr>
          <a:xfrm>
            <a:off x="5477439" y="0"/>
            <a:ext cx="1714991" cy="400110"/>
          </a:xfrm>
          <a:prstGeom prst="rect">
            <a:avLst/>
          </a:prstGeom>
          <a:noFill/>
        </p:spPr>
        <p:txBody>
          <a:bodyPr wrap="square" rtlCol="0">
            <a:spAutoFit/>
          </a:bodyPr>
          <a:lstStyle/>
          <a:p>
            <a:r>
              <a:rPr lang="it-IT" sz="2000" dirty="0"/>
              <a:t>EVO-DEVO</a:t>
            </a:r>
          </a:p>
        </p:txBody>
      </p:sp>
      <p:grpSp>
        <p:nvGrpSpPr>
          <p:cNvPr id="6" name="Gruppo 13">
            <a:extLst>
              <a:ext uri="{FF2B5EF4-FFF2-40B4-BE49-F238E27FC236}">
                <a16:creationId xmlns:a16="http://schemas.microsoft.com/office/drawing/2014/main" id="{7CB86F81-CA0E-42FC-4810-DEAFB23A0FD8}"/>
              </a:ext>
            </a:extLst>
          </p:cNvPr>
          <p:cNvGrpSpPr/>
          <p:nvPr/>
        </p:nvGrpSpPr>
        <p:grpSpPr>
          <a:xfrm>
            <a:off x="5976651" y="2699093"/>
            <a:ext cx="4236603" cy="3558621"/>
            <a:chOff x="4682689" y="2699093"/>
            <a:chExt cx="4236603" cy="3558621"/>
          </a:xfrm>
        </p:grpSpPr>
        <p:pic>
          <p:nvPicPr>
            <p:cNvPr id="7" name="Picture 2">
              <a:extLst>
                <a:ext uri="{FF2B5EF4-FFF2-40B4-BE49-F238E27FC236}">
                  <a16:creationId xmlns:a16="http://schemas.microsoft.com/office/drawing/2014/main" id="{075F8138-E583-B242-E921-BDB3BA070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689" y="3343273"/>
              <a:ext cx="4236603" cy="291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uppo 12">
              <a:extLst>
                <a:ext uri="{FF2B5EF4-FFF2-40B4-BE49-F238E27FC236}">
                  <a16:creationId xmlns:a16="http://schemas.microsoft.com/office/drawing/2014/main" id="{334ADE6F-CE88-F285-31CA-4045C6B038A3}"/>
                </a:ext>
              </a:extLst>
            </p:cNvPr>
            <p:cNvGrpSpPr/>
            <p:nvPr/>
          </p:nvGrpSpPr>
          <p:grpSpPr>
            <a:xfrm>
              <a:off x="7415290" y="2699093"/>
              <a:ext cx="953965" cy="1142939"/>
              <a:chOff x="7415290" y="2699093"/>
              <a:chExt cx="953965" cy="1142939"/>
            </a:xfrm>
          </p:grpSpPr>
          <p:sp>
            <p:nvSpPr>
              <p:cNvPr id="9" name="CasellaDiTesto 5">
                <a:extLst>
                  <a:ext uri="{FF2B5EF4-FFF2-40B4-BE49-F238E27FC236}">
                    <a16:creationId xmlns:a16="http://schemas.microsoft.com/office/drawing/2014/main" id="{E4840022-F101-CC2C-0D65-3C0F9E27D0A2}"/>
                  </a:ext>
                </a:extLst>
              </p:cNvPr>
              <p:cNvSpPr txBox="1"/>
              <p:nvPr/>
            </p:nvSpPr>
            <p:spPr>
              <a:xfrm>
                <a:off x="7415290" y="2699093"/>
                <a:ext cx="904785" cy="316876"/>
              </a:xfrm>
              <a:prstGeom prst="rect">
                <a:avLst/>
              </a:prstGeom>
              <a:noFill/>
            </p:spPr>
            <p:txBody>
              <a:bodyPr wrap="square" rtlCol="0">
                <a:spAutoFit/>
              </a:bodyPr>
              <a:lstStyle/>
              <a:p>
                <a:r>
                  <a:rPr lang="it-IT" dirty="0">
                    <a:solidFill>
                      <a:srgbClr val="C00000"/>
                    </a:solidFill>
                  </a:rPr>
                  <a:t>V nervo</a:t>
                </a:r>
              </a:p>
            </p:txBody>
          </p:sp>
          <p:cxnSp>
            <p:nvCxnSpPr>
              <p:cNvPr id="10" name="Connettore 2 7">
                <a:extLst>
                  <a:ext uri="{FF2B5EF4-FFF2-40B4-BE49-F238E27FC236}">
                    <a16:creationId xmlns:a16="http://schemas.microsoft.com/office/drawing/2014/main" id="{BD0BD25F-74E1-0694-22F1-EB6AFB353B54}"/>
                  </a:ext>
                </a:extLst>
              </p:cNvPr>
              <p:cNvCxnSpPr>
                <a:cxnSpLocks/>
              </p:cNvCxnSpPr>
              <p:nvPr/>
            </p:nvCxnSpPr>
            <p:spPr bwMode="auto">
              <a:xfrm>
                <a:off x="7545854" y="2975796"/>
                <a:ext cx="72542" cy="866236"/>
              </a:xfrm>
              <a:prstGeom prst="straightConnector1">
                <a:avLst/>
              </a:prstGeom>
              <a:noFill/>
              <a:ln w="22225" cap="flat" cmpd="sng" algn="ctr">
                <a:solidFill>
                  <a:srgbClr val="C00000"/>
                </a:solidFill>
                <a:prstDash val="solid"/>
                <a:round/>
                <a:headEnd type="none" w="med" len="med"/>
                <a:tailEnd type="triangle"/>
              </a:ln>
              <a:effectLst/>
            </p:spPr>
          </p:cxnSp>
          <p:sp>
            <p:nvSpPr>
              <p:cNvPr id="11" name="CasellaDiTesto 9">
                <a:extLst>
                  <a:ext uri="{FF2B5EF4-FFF2-40B4-BE49-F238E27FC236}">
                    <a16:creationId xmlns:a16="http://schemas.microsoft.com/office/drawing/2014/main" id="{CEDFC643-C2AB-FB42-8C0D-50A5DCC47D59}"/>
                  </a:ext>
                </a:extLst>
              </p:cNvPr>
              <p:cNvSpPr txBox="1"/>
              <p:nvPr/>
            </p:nvSpPr>
            <p:spPr>
              <a:xfrm>
                <a:off x="7573135" y="2901104"/>
                <a:ext cx="796120" cy="307777"/>
              </a:xfrm>
              <a:prstGeom prst="rect">
                <a:avLst/>
              </a:prstGeom>
              <a:noFill/>
            </p:spPr>
            <p:txBody>
              <a:bodyPr wrap="square" rtlCol="0">
                <a:spAutoFit/>
              </a:bodyPr>
              <a:lstStyle/>
              <a:p>
                <a:r>
                  <a:rPr lang="it-IT" dirty="0">
                    <a:solidFill>
                      <a:srgbClr val="C00000"/>
                    </a:solidFill>
                  </a:rPr>
                  <a:t>cranico</a:t>
                </a:r>
                <a:endParaRPr lang="it-IT" dirty="0"/>
              </a:p>
            </p:txBody>
          </p:sp>
        </p:grpSp>
      </p:grpSp>
    </p:spTree>
    <p:extLst>
      <p:ext uri="{BB962C8B-B14F-4D97-AF65-F5344CB8AC3E}">
        <p14:creationId xmlns:p14="http://schemas.microsoft.com/office/powerpoint/2010/main" val="333386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6CC8025-BB36-13E4-74C5-20C187CFC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925" y="83609"/>
            <a:ext cx="7215188" cy="642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CasellaDiTesto 5">
            <a:extLst>
              <a:ext uri="{FF2B5EF4-FFF2-40B4-BE49-F238E27FC236}">
                <a16:creationId xmlns:a16="http://schemas.microsoft.com/office/drawing/2014/main" id="{2000D6A3-B803-163A-E8A3-3E2D63C67F93}"/>
              </a:ext>
            </a:extLst>
          </p:cNvPr>
          <p:cNvSpPr txBox="1">
            <a:spLocks noChangeArrowheads="1"/>
          </p:cNvSpPr>
          <p:nvPr/>
        </p:nvSpPr>
        <p:spPr bwMode="auto">
          <a:xfrm>
            <a:off x="5840952" y="5280931"/>
            <a:ext cx="866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100" dirty="0"/>
              <a:t>800 specie</a:t>
            </a:r>
          </a:p>
        </p:txBody>
      </p:sp>
      <p:sp>
        <p:nvSpPr>
          <p:cNvPr id="4" name="CasellaDiTesto 6">
            <a:extLst>
              <a:ext uri="{FF2B5EF4-FFF2-40B4-BE49-F238E27FC236}">
                <a16:creationId xmlns:a16="http://schemas.microsoft.com/office/drawing/2014/main" id="{C5981B30-AADC-ECE0-7EBC-224710803F08}"/>
              </a:ext>
            </a:extLst>
          </p:cNvPr>
          <p:cNvSpPr txBox="1">
            <a:spLocks noChangeArrowheads="1"/>
          </p:cNvSpPr>
          <p:nvPr/>
        </p:nvSpPr>
        <p:spPr bwMode="auto">
          <a:xfrm rot="5400000">
            <a:off x="8728223" y="3393482"/>
            <a:ext cx="16962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400" b="1" dirty="0">
                <a:solidFill>
                  <a:srgbClr val="00B0F0"/>
                </a:solidFill>
              </a:rPr>
              <a:t>DAL MESOZOICO</a:t>
            </a:r>
          </a:p>
        </p:txBody>
      </p:sp>
      <p:cxnSp>
        <p:nvCxnSpPr>
          <p:cNvPr id="5" name="Connettore 2 8">
            <a:extLst>
              <a:ext uri="{FF2B5EF4-FFF2-40B4-BE49-F238E27FC236}">
                <a16:creationId xmlns:a16="http://schemas.microsoft.com/office/drawing/2014/main" id="{2CAC9FD9-5374-459C-C245-68887FD2A774}"/>
              </a:ext>
            </a:extLst>
          </p:cNvPr>
          <p:cNvCxnSpPr>
            <a:cxnSpLocks noChangeShapeType="1"/>
          </p:cNvCxnSpPr>
          <p:nvPr/>
        </p:nvCxnSpPr>
        <p:spPr bwMode="auto">
          <a:xfrm flipH="1" flipV="1">
            <a:off x="8882604" y="3441848"/>
            <a:ext cx="539848" cy="104774"/>
          </a:xfrm>
          <a:prstGeom prst="straightConnector1">
            <a:avLst/>
          </a:prstGeom>
          <a:noFill/>
          <a:ln w="25400" algn="ctr">
            <a:solidFill>
              <a:srgbClr val="00B0F0"/>
            </a:solidFill>
            <a:round/>
            <a:headEnd/>
            <a:tailEnd type="arrow" w="med" len="med"/>
          </a:ln>
          <a:extLst>
            <a:ext uri="{909E8E84-426E-40DD-AFC4-6F175D3DCCD1}">
              <a14:hiddenFill xmlns:a14="http://schemas.microsoft.com/office/drawing/2010/main">
                <a:noFill/>
              </a14:hiddenFill>
            </a:ext>
          </a:extLst>
        </p:spPr>
      </p:cxnSp>
      <p:graphicFrame>
        <p:nvGraphicFramePr>
          <p:cNvPr id="6" name="Tabella 8">
            <a:extLst>
              <a:ext uri="{FF2B5EF4-FFF2-40B4-BE49-F238E27FC236}">
                <a16:creationId xmlns:a16="http://schemas.microsoft.com/office/drawing/2014/main" id="{53209097-0404-5816-0C04-840B2E1B9AAA}"/>
              </a:ext>
            </a:extLst>
          </p:cNvPr>
          <p:cNvGraphicFramePr>
            <a:graphicFrameLocks noGrp="1"/>
          </p:cNvGraphicFramePr>
          <p:nvPr>
            <p:extLst>
              <p:ext uri="{D42A27DB-BD31-4B8C-83A1-F6EECF244321}">
                <p14:modId xmlns:p14="http://schemas.microsoft.com/office/powerpoint/2010/main" val="2809871966"/>
              </p:ext>
            </p:extLst>
          </p:nvPr>
        </p:nvGraphicFramePr>
        <p:xfrm>
          <a:off x="1532185" y="417992"/>
          <a:ext cx="572855" cy="6098520"/>
        </p:xfrm>
        <a:graphic>
          <a:graphicData uri="http://schemas.openxmlformats.org/drawingml/2006/table">
            <a:tbl>
              <a:tblPr/>
              <a:tblGrid>
                <a:gridCol w="191194">
                  <a:extLst>
                    <a:ext uri="{9D8B030D-6E8A-4147-A177-3AD203B41FA5}">
                      <a16:colId xmlns:a16="http://schemas.microsoft.com/office/drawing/2014/main" val="20000"/>
                    </a:ext>
                  </a:extLst>
                </a:gridCol>
                <a:gridCol w="381661">
                  <a:extLst>
                    <a:ext uri="{9D8B030D-6E8A-4147-A177-3AD203B41FA5}">
                      <a16:colId xmlns:a16="http://schemas.microsoft.com/office/drawing/2014/main" val="20001"/>
                    </a:ext>
                  </a:extLst>
                </a:gridCol>
              </a:tblGrid>
              <a:tr h="234105">
                <a:tc rowSpan="2">
                  <a:txBody>
                    <a:bodyPr/>
                    <a:lstStyle/>
                    <a:p>
                      <a:pPr algn="ctr">
                        <a:lnSpc>
                          <a:spcPct val="115000"/>
                        </a:lnSpc>
                        <a:spcAft>
                          <a:spcPts val="0"/>
                        </a:spcAft>
                      </a:pPr>
                      <a:r>
                        <a:rPr lang="it-IT" sz="700" b="1" dirty="0">
                          <a:latin typeface="Calibri"/>
                          <a:ea typeface="Calibri"/>
                          <a:cs typeface="Times New Roman"/>
                        </a:rPr>
                        <a:t>CENOZOICO</a:t>
                      </a:r>
                    </a:p>
                  </a:txBody>
                  <a:tcPr marL="3818" marR="3818" marT="3818"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0000"/>
                        </a:lnSpc>
                        <a:spcAft>
                          <a:spcPts val="0"/>
                        </a:spcAft>
                      </a:pPr>
                      <a:r>
                        <a:rPr lang="it-IT" sz="700" b="1" dirty="0">
                          <a:latin typeface="Calibri"/>
                          <a:ea typeface="Calibri"/>
                          <a:cs typeface="Times New Roman"/>
                        </a:rPr>
                        <a:t>QUA</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69437">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TER</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757607">
                <a:tc rowSpan="3">
                  <a:txBody>
                    <a:bodyPr/>
                    <a:lstStyle/>
                    <a:p>
                      <a:pPr algn="ctr">
                        <a:lnSpc>
                          <a:spcPct val="115000"/>
                        </a:lnSpc>
                        <a:spcAft>
                          <a:spcPts val="0"/>
                        </a:spcAft>
                      </a:pPr>
                      <a:r>
                        <a:rPr lang="it-IT" sz="700" b="1" dirty="0">
                          <a:latin typeface="Calibri"/>
                          <a:ea typeface="Calibri"/>
                          <a:cs typeface="Times New Roman"/>
                        </a:rPr>
                        <a:t>MESOZOICO</a:t>
                      </a:r>
                    </a:p>
                  </a:txBody>
                  <a:tcPr marL="61081" marR="61081" marT="30540" marB="3054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algn="ctr">
                        <a:lnSpc>
                          <a:spcPct val="115000"/>
                        </a:lnSpc>
                        <a:spcAft>
                          <a:spcPts val="0"/>
                        </a:spcAft>
                      </a:pPr>
                      <a:r>
                        <a:rPr lang="it-IT" sz="700" b="1" dirty="0">
                          <a:latin typeface="Calibri"/>
                          <a:ea typeface="Calibri"/>
                          <a:cs typeface="Times New Roman"/>
                        </a:rPr>
                        <a:t>CRE</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546734">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JUR</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406085">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TRIA</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546734">
                <a:tc rowSpan="6">
                  <a:txBody>
                    <a:bodyPr/>
                    <a:lstStyle/>
                    <a:p>
                      <a:pPr algn="ctr">
                        <a:lnSpc>
                          <a:spcPct val="115000"/>
                        </a:lnSpc>
                        <a:spcAft>
                          <a:spcPts val="0"/>
                        </a:spcAft>
                      </a:pPr>
                      <a:r>
                        <a:rPr lang="it-IT" sz="700" b="1" dirty="0">
                          <a:latin typeface="Calibri"/>
                          <a:ea typeface="Calibri"/>
                          <a:cs typeface="Times New Roman"/>
                        </a:rPr>
                        <a:t>PALEOZOICO</a:t>
                      </a:r>
                    </a:p>
                  </a:txBody>
                  <a:tcPr marL="61081" marR="61081" marT="30540" marB="3054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6600"/>
                    </a:solidFill>
                  </a:tcPr>
                </a:tc>
                <a:tc>
                  <a:txBody>
                    <a:bodyPr/>
                    <a:lstStyle/>
                    <a:p>
                      <a:pPr algn="ctr">
                        <a:lnSpc>
                          <a:spcPct val="115000"/>
                        </a:lnSpc>
                        <a:spcAft>
                          <a:spcPts val="0"/>
                        </a:spcAft>
                      </a:pPr>
                      <a:r>
                        <a:rPr lang="it-IT" sz="700" b="1" dirty="0">
                          <a:latin typeface="Calibri"/>
                          <a:ea typeface="Calibri"/>
                          <a:cs typeface="Times New Roman"/>
                        </a:rPr>
                        <a:t>PERM</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740733">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CAR</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546734">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DEV</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extLst>
                  <a:ext uri="{0D108BD9-81ED-4DB2-BD59-A6C34878D82A}">
                    <a16:rowId xmlns:a16="http://schemas.microsoft.com/office/drawing/2014/main" val="10007"/>
                  </a:ext>
                </a:extLst>
              </a:tr>
              <a:tr h="345661">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SIL</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10008"/>
                  </a:ext>
                </a:extLst>
              </a:tr>
              <a:tr h="759336">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ORD</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745354">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CAM</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grpSp>
        <p:nvGrpSpPr>
          <p:cNvPr id="7" name="Gruppo 29">
            <a:extLst>
              <a:ext uri="{FF2B5EF4-FFF2-40B4-BE49-F238E27FC236}">
                <a16:creationId xmlns:a16="http://schemas.microsoft.com/office/drawing/2014/main" id="{5DE909B1-1657-4690-D96D-B62D3A7ED034}"/>
              </a:ext>
            </a:extLst>
          </p:cNvPr>
          <p:cNvGrpSpPr>
            <a:grpSpLocks/>
          </p:cNvGrpSpPr>
          <p:nvPr/>
        </p:nvGrpSpPr>
        <p:grpSpPr bwMode="auto">
          <a:xfrm>
            <a:off x="2124735" y="311722"/>
            <a:ext cx="541337" cy="6076950"/>
            <a:chOff x="702685" y="400050"/>
            <a:chExt cx="541337" cy="6076950"/>
          </a:xfrm>
        </p:grpSpPr>
        <p:cxnSp>
          <p:nvCxnSpPr>
            <p:cNvPr id="8" name="Connettore 1 13">
              <a:extLst>
                <a:ext uri="{FF2B5EF4-FFF2-40B4-BE49-F238E27FC236}">
                  <a16:creationId xmlns:a16="http://schemas.microsoft.com/office/drawing/2014/main" id="{EBCE5459-E8D7-1B4C-58DF-13788CCA2A2C}"/>
                </a:ext>
              </a:extLst>
            </p:cNvPr>
            <p:cNvCxnSpPr>
              <a:cxnSpLocks noChangeShapeType="1"/>
            </p:cNvCxnSpPr>
            <p:nvPr/>
          </p:nvCxnSpPr>
          <p:spPr bwMode="auto">
            <a:xfrm flipV="1">
              <a:off x="715363" y="503532"/>
              <a:ext cx="55465"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9" name="Connettore 1 26">
              <a:extLst>
                <a:ext uri="{FF2B5EF4-FFF2-40B4-BE49-F238E27FC236}">
                  <a16:creationId xmlns:a16="http://schemas.microsoft.com/office/drawing/2014/main" id="{749EFBBF-EF2F-633B-17C2-8BC389945688}"/>
                </a:ext>
              </a:extLst>
            </p:cNvPr>
            <p:cNvCxnSpPr>
              <a:cxnSpLocks noChangeShapeType="1"/>
            </p:cNvCxnSpPr>
            <p:nvPr/>
          </p:nvCxnSpPr>
          <p:spPr bwMode="auto">
            <a:xfrm flipV="1">
              <a:off x="715363" y="1575977"/>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0" name="Connettore 1 27">
              <a:extLst>
                <a:ext uri="{FF2B5EF4-FFF2-40B4-BE49-F238E27FC236}">
                  <a16:creationId xmlns:a16="http://schemas.microsoft.com/office/drawing/2014/main" id="{C7124EC2-96FF-72D2-6582-B77B04548A68}"/>
                </a:ext>
              </a:extLst>
            </p:cNvPr>
            <p:cNvCxnSpPr>
              <a:cxnSpLocks noChangeShapeType="1"/>
            </p:cNvCxnSpPr>
            <p:nvPr/>
          </p:nvCxnSpPr>
          <p:spPr bwMode="auto">
            <a:xfrm flipV="1">
              <a:off x="715363" y="2137981"/>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1" name="Connettore 1 28">
              <a:extLst>
                <a:ext uri="{FF2B5EF4-FFF2-40B4-BE49-F238E27FC236}">
                  <a16:creationId xmlns:a16="http://schemas.microsoft.com/office/drawing/2014/main" id="{C721B716-550A-D3BD-31D7-F9D664B3F115}"/>
                </a:ext>
              </a:extLst>
            </p:cNvPr>
            <p:cNvCxnSpPr>
              <a:cxnSpLocks noChangeShapeType="1"/>
            </p:cNvCxnSpPr>
            <p:nvPr/>
          </p:nvCxnSpPr>
          <p:spPr bwMode="auto">
            <a:xfrm flipV="1">
              <a:off x="715363" y="2628544"/>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2" name="Connettore 1 29">
              <a:extLst>
                <a:ext uri="{FF2B5EF4-FFF2-40B4-BE49-F238E27FC236}">
                  <a16:creationId xmlns:a16="http://schemas.microsoft.com/office/drawing/2014/main" id="{DBC54516-0D68-BE7A-C899-0F809A6EB5DA}"/>
                </a:ext>
              </a:extLst>
            </p:cNvPr>
            <p:cNvCxnSpPr>
              <a:cxnSpLocks noChangeShapeType="1"/>
            </p:cNvCxnSpPr>
            <p:nvPr/>
          </p:nvCxnSpPr>
          <p:spPr bwMode="auto">
            <a:xfrm flipV="1">
              <a:off x="715363" y="3171497"/>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3" name="Connettore 1 30">
              <a:extLst>
                <a:ext uri="{FF2B5EF4-FFF2-40B4-BE49-F238E27FC236}">
                  <a16:creationId xmlns:a16="http://schemas.microsoft.com/office/drawing/2014/main" id="{F53AC192-14DF-296E-99E4-64927A75EC4D}"/>
                </a:ext>
              </a:extLst>
            </p:cNvPr>
            <p:cNvCxnSpPr>
              <a:cxnSpLocks noChangeShapeType="1"/>
            </p:cNvCxnSpPr>
            <p:nvPr/>
          </p:nvCxnSpPr>
          <p:spPr bwMode="auto">
            <a:xfrm flipV="1">
              <a:off x="702685" y="5838635"/>
              <a:ext cx="55465"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4" name="Connettore 1 31">
              <a:extLst>
                <a:ext uri="{FF2B5EF4-FFF2-40B4-BE49-F238E27FC236}">
                  <a16:creationId xmlns:a16="http://schemas.microsoft.com/office/drawing/2014/main" id="{522C219E-0747-0989-7957-33F43D820835}"/>
                </a:ext>
              </a:extLst>
            </p:cNvPr>
            <p:cNvCxnSpPr>
              <a:cxnSpLocks noChangeShapeType="1"/>
            </p:cNvCxnSpPr>
            <p:nvPr/>
          </p:nvCxnSpPr>
          <p:spPr bwMode="auto">
            <a:xfrm flipV="1">
              <a:off x="709024" y="5329022"/>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5" name="Connettore 1 32">
              <a:extLst>
                <a:ext uri="{FF2B5EF4-FFF2-40B4-BE49-F238E27FC236}">
                  <a16:creationId xmlns:a16="http://schemas.microsoft.com/office/drawing/2014/main" id="{F15A2C43-1BC7-0197-577D-1990DCF42AA0}"/>
                </a:ext>
              </a:extLst>
            </p:cNvPr>
            <p:cNvCxnSpPr>
              <a:cxnSpLocks noChangeShapeType="1"/>
            </p:cNvCxnSpPr>
            <p:nvPr/>
          </p:nvCxnSpPr>
          <p:spPr bwMode="auto">
            <a:xfrm flipV="1">
              <a:off x="715363" y="4762254"/>
              <a:ext cx="55465"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6" name="Connettore 1 33">
              <a:extLst>
                <a:ext uri="{FF2B5EF4-FFF2-40B4-BE49-F238E27FC236}">
                  <a16:creationId xmlns:a16="http://schemas.microsoft.com/office/drawing/2014/main" id="{A1726574-CECE-CB54-67AF-CF0A7083A0C7}"/>
                </a:ext>
              </a:extLst>
            </p:cNvPr>
            <p:cNvCxnSpPr>
              <a:cxnSpLocks noChangeShapeType="1"/>
            </p:cNvCxnSpPr>
            <p:nvPr/>
          </p:nvCxnSpPr>
          <p:spPr bwMode="auto">
            <a:xfrm flipV="1">
              <a:off x="715363" y="4244703"/>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7" name="Connettore 1 34">
              <a:extLst>
                <a:ext uri="{FF2B5EF4-FFF2-40B4-BE49-F238E27FC236}">
                  <a16:creationId xmlns:a16="http://schemas.microsoft.com/office/drawing/2014/main" id="{39DF17F7-C059-8A3D-91FF-156B868E1BE5}"/>
                </a:ext>
              </a:extLst>
            </p:cNvPr>
            <p:cNvCxnSpPr>
              <a:cxnSpLocks noChangeShapeType="1"/>
            </p:cNvCxnSpPr>
            <p:nvPr/>
          </p:nvCxnSpPr>
          <p:spPr bwMode="auto">
            <a:xfrm flipV="1">
              <a:off x="713778" y="3695399"/>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18" name="CasellaDiTesto 12">
              <a:extLst>
                <a:ext uri="{FF2B5EF4-FFF2-40B4-BE49-F238E27FC236}">
                  <a16:creationId xmlns:a16="http://schemas.microsoft.com/office/drawing/2014/main" id="{792AA5B1-EB18-51A9-82A0-E2F5E6B9D965}"/>
                </a:ext>
              </a:extLst>
            </p:cNvPr>
            <p:cNvSpPr txBox="1">
              <a:spLocks noChangeArrowheads="1"/>
            </p:cNvSpPr>
            <p:nvPr/>
          </p:nvSpPr>
          <p:spPr bwMode="auto">
            <a:xfrm>
              <a:off x="779747" y="400050"/>
              <a:ext cx="363473"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0 MA</a:t>
              </a:r>
            </a:p>
          </p:txBody>
        </p:sp>
        <p:sp>
          <p:nvSpPr>
            <p:cNvPr id="19" name="CasellaDiTesto 14">
              <a:extLst>
                <a:ext uri="{FF2B5EF4-FFF2-40B4-BE49-F238E27FC236}">
                  <a16:creationId xmlns:a16="http://schemas.microsoft.com/office/drawing/2014/main" id="{A7075369-9126-8DF4-3BBD-769FF1D1CFBE}"/>
                </a:ext>
              </a:extLst>
            </p:cNvPr>
            <p:cNvSpPr txBox="1">
              <a:spLocks noChangeArrowheads="1"/>
            </p:cNvSpPr>
            <p:nvPr/>
          </p:nvSpPr>
          <p:spPr bwMode="auto">
            <a:xfrm>
              <a:off x="786954" y="954261"/>
              <a:ext cx="406667"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50 MA</a:t>
              </a:r>
            </a:p>
          </p:txBody>
        </p:sp>
        <p:sp>
          <p:nvSpPr>
            <p:cNvPr id="20" name="CasellaDiTesto 19">
              <a:extLst>
                <a:ext uri="{FF2B5EF4-FFF2-40B4-BE49-F238E27FC236}">
                  <a16:creationId xmlns:a16="http://schemas.microsoft.com/office/drawing/2014/main" id="{3133D1ED-D98C-3AA7-CEAE-A32A1419F531}"/>
                </a:ext>
              </a:extLst>
            </p:cNvPr>
            <p:cNvSpPr txBox="1">
              <a:spLocks noChangeArrowheads="1"/>
            </p:cNvSpPr>
            <p:nvPr/>
          </p:nvSpPr>
          <p:spPr bwMode="auto">
            <a:xfrm>
              <a:off x="794160" y="1474463"/>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100 MA</a:t>
              </a:r>
            </a:p>
          </p:txBody>
        </p:sp>
        <p:sp>
          <p:nvSpPr>
            <p:cNvPr id="21" name="CasellaDiTesto 20">
              <a:extLst>
                <a:ext uri="{FF2B5EF4-FFF2-40B4-BE49-F238E27FC236}">
                  <a16:creationId xmlns:a16="http://schemas.microsoft.com/office/drawing/2014/main" id="{B79BD33B-C484-1745-1705-EE5BC3D01255}"/>
                </a:ext>
              </a:extLst>
            </p:cNvPr>
            <p:cNvSpPr txBox="1">
              <a:spLocks noChangeArrowheads="1"/>
            </p:cNvSpPr>
            <p:nvPr/>
          </p:nvSpPr>
          <p:spPr bwMode="auto">
            <a:xfrm>
              <a:off x="794160" y="2034971"/>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150 MA</a:t>
              </a:r>
            </a:p>
          </p:txBody>
        </p:sp>
        <p:sp>
          <p:nvSpPr>
            <p:cNvPr id="22" name="CasellaDiTesto 21">
              <a:extLst>
                <a:ext uri="{FF2B5EF4-FFF2-40B4-BE49-F238E27FC236}">
                  <a16:creationId xmlns:a16="http://schemas.microsoft.com/office/drawing/2014/main" id="{B5075D3E-48E1-E5DB-7C23-BECFF04BC2B6}"/>
                </a:ext>
              </a:extLst>
            </p:cNvPr>
            <p:cNvSpPr txBox="1">
              <a:spLocks noChangeArrowheads="1"/>
            </p:cNvSpPr>
            <p:nvPr/>
          </p:nvSpPr>
          <p:spPr bwMode="auto">
            <a:xfrm>
              <a:off x="794160" y="2519905"/>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200 MA</a:t>
              </a:r>
            </a:p>
          </p:txBody>
        </p:sp>
        <p:sp>
          <p:nvSpPr>
            <p:cNvPr id="23" name="CasellaDiTesto 22">
              <a:extLst>
                <a:ext uri="{FF2B5EF4-FFF2-40B4-BE49-F238E27FC236}">
                  <a16:creationId xmlns:a16="http://schemas.microsoft.com/office/drawing/2014/main" id="{1D7D8A6D-3E7B-4272-8A04-FDAEC399A65B}"/>
                </a:ext>
              </a:extLst>
            </p:cNvPr>
            <p:cNvSpPr txBox="1">
              <a:spLocks noChangeArrowheads="1"/>
            </p:cNvSpPr>
            <p:nvPr/>
          </p:nvSpPr>
          <p:spPr bwMode="auto">
            <a:xfrm>
              <a:off x="794160" y="3050185"/>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250 MA</a:t>
              </a:r>
            </a:p>
          </p:txBody>
        </p:sp>
        <p:sp>
          <p:nvSpPr>
            <p:cNvPr id="24" name="CasellaDiTesto 23">
              <a:extLst>
                <a:ext uri="{FF2B5EF4-FFF2-40B4-BE49-F238E27FC236}">
                  <a16:creationId xmlns:a16="http://schemas.microsoft.com/office/drawing/2014/main" id="{004E3152-8DF2-113D-DF18-35CA2C6679EE}"/>
                </a:ext>
              </a:extLst>
            </p:cNvPr>
            <p:cNvSpPr txBox="1">
              <a:spLocks noChangeArrowheads="1"/>
            </p:cNvSpPr>
            <p:nvPr/>
          </p:nvSpPr>
          <p:spPr bwMode="auto">
            <a:xfrm>
              <a:off x="794160" y="3595578"/>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300 MA</a:t>
              </a:r>
            </a:p>
          </p:txBody>
        </p:sp>
        <p:sp>
          <p:nvSpPr>
            <p:cNvPr id="25" name="CasellaDiTesto 24">
              <a:extLst>
                <a:ext uri="{FF2B5EF4-FFF2-40B4-BE49-F238E27FC236}">
                  <a16:creationId xmlns:a16="http://schemas.microsoft.com/office/drawing/2014/main" id="{65C14C0D-F7E5-63FF-9EDE-492A86F72588}"/>
                </a:ext>
              </a:extLst>
            </p:cNvPr>
            <p:cNvSpPr txBox="1">
              <a:spLocks noChangeArrowheads="1"/>
            </p:cNvSpPr>
            <p:nvPr/>
          </p:nvSpPr>
          <p:spPr bwMode="auto">
            <a:xfrm>
              <a:off x="794160" y="4133414"/>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350 MA</a:t>
              </a:r>
            </a:p>
          </p:txBody>
        </p:sp>
        <p:sp>
          <p:nvSpPr>
            <p:cNvPr id="26" name="CasellaDiTesto 25">
              <a:extLst>
                <a:ext uri="{FF2B5EF4-FFF2-40B4-BE49-F238E27FC236}">
                  <a16:creationId xmlns:a16="http://schemas.microsoft.com/office/drawing/2014/main" id="{BF25C665-473E-0CFE-443F-CCBB4F5019C7}"/>
                </a:ext>
              </a:extLst>
            </p:cNvPr>
            <p:cNvSpPr txBox="1">
              <a:spLocks noChangeArrowheads="1"/>
            </p:cNvSpPr>
            <p:nvPr/>
          </p:nvSpPr>
          <p:spPr bwMode="auto">
            <a:xfrm>
              <a:off x="794160" y="4656135"/>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400 MA</a:t>
              </a:r>
            </a:p>
          </p:txBody>
        </p:sp>
        <p:sp>
          <p:nvSpPr>
            <p:cNvPr id="27" name="CasellaDiTesto 26">
              <a:extLst>
                <a:ext uri="{FF2B5EF4-FFF2-40B4-BE49-F238E27FC236}">
                  <a16:creationId xmlns:a16="http://schemas.microsoft.com/office/drawing/2014/main" id="{E768A506-ABE0-B6EE-DF42-19DD1D2E69B0}"/>
                </a:ext>
              </a:extLst>
            </p:cNvPr>
            <p:cNvSpPr txBox="1">
              <a:spLocks noChangeArrowheads="1"/>
            </p:cNvSpPr>
            <p:nvPr/>
          </p:nvSpPr>
          <p:spPr bwMode="auto">
            <a:xfrm>
              <a:off x="794160" y="5216645"/>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450 MA</a:t>
              </a:r>
            </a:p>
          </p:txBody>
        </p:sp>
        <p:sp>
          <p:nvSpPr>
            <p:cNvPr id="28" name="CasellaDiTesto 27">
              <a:extLst>
                <a:ext uri="{FF2B5EF4-FFF2-40B4-BE49-F238E27FC236}">
                  <a16:creationId xmlns:a16="http://schemas.microsoft.com/office/drawing/2014/main" id="{4855A0B5-3DD4-3682-C15E-C681DBB23DDF}"/>
                </a:ext>
              </a:extLst>
            </p:cNvPr>
            <p:cNvSpPr txBox="1">
              <a:spLocks noChangeArrowheads="1"/>
            </p:cNvSpPr>
            <p:nvPr/>
          </p:nvSpPr>
          <p:spPr bwMode="auto">
            <a:xfrm>
              <a:off x="794160" y="5731808"/>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500 MA</a:t>
              </a:r>
            </a:p>
          </p:txBody>
        </p:sp>
        <p:cxnSp>
          <p:nvCxnSpPr>
            <p:cNvPr id="29" name="Connettore 1 26">
              <a:extLst>
                <a:ext uri="{FF2B5EF4-FFF2-40B4-BE49-F238E27FC236}">
                  <a16:creationId xmlns:a16="http://schemas.microsoft.com/office/drawing/2014/main" id="{1A565B4F-A897-6FA1-390D-91A850BA0F58}"/>
                </a:ext>
              </a:extLst>
            </p:cNvPr>
            <p:cNvCxnSpPr>
              <a:cxnSpLocks noChangeShapeType="1"/>
            </p:cNvCxnSpPr>
            <p:nvPr/>
          </p:nvCxnSpPr>
          <p:spPr bwMode="auto">
            <a:xfrm flipV="1">
              <a:off x="716620" y="1055777"/>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30" name="Connettore 1 31">
              <a:extLst>
                <a:ext uri="{FF2B5EF4-FFF2-40B4-BE49-F238E27FC236}">
                  <a16:creationId xmlns:a16="http://schemas.microsoft.com/office/drawing/2014/main" id="{20891900-426D-4994-5245-3DC226A434F5}"/>
                </a:ext>
              </a:extLst>
            </p:cNvPr>
            <p:cNvCxnSpPr>
              <a:cxnSpLocks noChangeShapeType="1"/>
            </p:cNvCxnSpPr>
            <p:nvPr/>
          </p:nvCxnSpPr>
          <p:spPr bwMode="auto">
            <a:xfrm flipV="1">
              <a:off x="717826" y="6410989"/>
              <a:ext cx="538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31" name="CasellaDiTesto 30">
              <a:extLst>
                <a:ext uri="{FF2B5EF4-FFF2-40B4-BE49-F238E27FC236}">
                  <a16:creationId xmlns:a16="http://schemas.microsoft.com/office/drawing/2014/main" id="{1BF89962-39F3-B9E4-623E-F0C5CB91B211}"/>
                </a:ext>
              </a:extLst>
            </p:cNvPr>
            <p:cNvSpPr txBox="1">
              <a:spLocks noChangeArrowheads="1"/>
            </p:cNvSpPr>
            <p:nvPr/>
          </p:nvSpPr>
          <p:spPr bwMode="auto">
            <a:xfrm>
              <a:off x="794160" y="6292316"/>
              <a:ext cx="449862" cy="1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600"/>
                <a:t>550 MA</a:t>
              </a:r>
            </a:p>
          </p:txBody>
        </p:sp>
      </p:grpSp>
    </p:spTree>
    <p:extLst>
      <p:ext uri="{BB962C8B-B14F-4D97-AF65-F5344CB8AC3E}">
        <p14:creationId xmlns:p14="http://schemas.microsoft.com/office/powerpoint/2010/main" val="3382627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F8ABFAC-A40C-DE71-91DE-87A6EC67DFC1}"/>
              </a:ext>
            </a:extLst>
          </p:cNvPr>
          <p:cNvSpPr txBox="1"/>
          <p:nvPr/>
        </p:nvSpPr>
        <p:spPr>
          <a:xfrm>
            <a:off x="3235161" y="885330"/>
            <a:ext cx="5781029" cy="646331"/>
          </a:xfrm>
          <a:prstGeom prst="rect">
            <a:avLst/>
          </a:prstGeom>
          <a:noFill/>
        </p:spPr>
        <p:txBody>
          <a:bodyPr wrap="square" rtlCol="0">
            <a:spAutoFit/>
          </a:bodyPr>
          <a:lstStyle/>
          <a:p>
            <a:r>
              <a:rPr lang="it-IT" dirty="0">
                <a:solidFill>
                  <a:srgbClr val="C00000"/>
                </a:solidFill>
              </a:rPr>
              <a:t>Cartilagine calcificata o prismatica: deposizione di Sali di calcio in ECM-tessere bidimensionali impilate</a:t>
            </a:r>
          </a:p>
        </p:txBody>
      </p:sp>
      <p:sp>
        <p:nvSpPr>
          <p:cNvPr id="6" name="CasellaDiTesto 5">
            <a:extLst>
              <a:ext uri="{FF2B5EF4-FFF2-40B4-BE49-F238E27FC236}">
                <a16:creationId xmlns:a16="http://schemas.microsoft.com/office/drawing/2014/main" id="{0CECD65A-1CFF-8B46-4A26-EA43D0A6495C}"/>
              </a:ext>
            </a:extLst>
          </p:cNvPr>
          <p:cNvSpPr txBox="1"/>
          <p:nvPr/>
        </p:nvSpPr>
        <p:spPr>
          <a:xfrm>
            <a:off x="4767710" y="387981"/>
            <a:ext cx="2660985" cy="369332"/>
          </a:xfrm>
          <a:prstGeom prst="rect">
            <a:avLst/>
          </a:prstGeom>
          <a:noFill/>
        </p:spPr>
        <p:txBody>
          <a:bodyPr wrap="none" rtlCol="0">
            <a:spAutoFit/>
          </a:bodyPr>
          <a:lstStyle/>
          <a:p>
            <a:r>
              <a:rPr lang="it-IT" dirty="0">
                <a:latin typeface="Verdana" panose="020B0604030504040204" pitchFamily="34" charset="0"/>
                <a:ea typeface="Verdana" panose="020B0604030504040204" pitchFamily="34" charset="0"/>
              </a:rPr>
              <a:t>PESCI CARTILAGINEI</a:t>
            </a:r>
          </a:p>
        </p:txBody>
      </p:sp>
      <p:sp>
        <p:nvSpPr>
          <p:cNvPr id="7" name="CasellaDiTesto 6">
            <a:extLst>
              <a:ext uri="{FF2B5EF4-FFF2-40B4-BE49-F238E27FC236}">
                <a16:creationId xmlns:a16="http://schemas.microsoft.com/office/drawing/2014/main" id="{7C77D787-CF77-2A1E-D28E-BAAFCA139883}"/>
              </a:ext>
            </a:extLst>
          </p:cNvPr>
          <p:cNvSpPr txBox="1"/>
          <p:nvPr/>
        </p:nvSpPr>
        <p:spPr>
          <a:xfrm flipH="1">
            <a:off x="1922415" y="1607166"/>
            <a:ext cx="3265488" cy="369332"/>
          </a:xfrm>
          <a:prstGeom prst="rect">
            <a:avLst/>
          </a:prstGeom>
          <a:noFill/>
        </p:spPr>
        <p:txBody>
          <a:bodyPr wrap="square" rtlCol="0">
            <a:spAutoFit/>
          </a:bodyPr>
          <a:lstStyle/>
          <a:p>
            <a:r>
              <a:rPr lang="it-IT" dirty="0">
                <a:solidFill>
                  <a:srgbClr val="000000"/>
                </a:solidFill>
                <a:latin typeface="Arial" panose="020B0604020202020204" pitchFamily="34" charset="0"/>
              </a:rPr>
              <a:t>high-</a:t>
            </a:r>
            <a:r>
              <a:rPr lang="it-IT" dirty="0" err="1">
                <a:solidFill>
                  <a:srgbClr val="000000"/>
                </a:solidFill>
                <a:latin typeface="Arial" panose="020B0604020202020204" pitchFamily="34" charset="0"/>
              </a:rPr>
              <a:t>resolution</a:t>
            </a:r>
            <a:r>
              <a:rPr lang="it-IT" dirty="0">
                <a:solidFill>
                  <a:srgbClr val="000000"/>
                </a:solidFill>
                <a:latin typeface="Arial" panose="020B0604020202020204" pitchFamily="34" charset="0"/>
              </a:rPr>
              <a:t> imaging </a:t>
            </a:r>
            <a:endParaRPr lang="it-IT" dirty="0"/>
          </a:p>
        </p:txBody>
      </p:sp>
      <p:grpSp>
        <p:nvGrpSpPr>
          <p:cNvPr id="12" name="Gruppo 11">
            <a:extLst>
              <a:ext uri="{FF2B5EF4-FFF2-40B4-BE49-F238E27FC236}">
                <a16:creationId xmlns:a16="http://schemas.microsoft.com/office/drawing/2014/main" id="{AAC377D6-8C69-95B5-CBF5-A7F43070E5C3}"/>
              </a:ext>
            </a:extLst>
          </p:cNvPr>
          <p:cNvGrpSpPr/>
          <p:nvPr/>
        </p:nvGrpSpPr>
        <p:grpSpPr>
          <a:xfrm>
            <a:off x="1927222" y="2003235"/>
            <a:ext cx="3981082" cy="2477324"/>
            <a:chOff x="403222" y="2003235"/>
            <a:chExt cx="3981082" cy="2477324"/>
          </a:xfrm>
        </p:grpSpPr>
        <p:pic>
          <p:nvPicPr>
            <p:cNvPr id="9" name="Immagine 8">
              <a:extLst>
                <a:ext uri="{FF2B5EF4-FFF2-40B4-BE49-F238E27FC236}">
                  <a16:creationId xmlns:a16="http://schemas.microsoft.com/office/drawing/2014/main" id="{3E80C3D8-22B0-1A23-BB50-001AA47FCBFE}"/>
                </a:ext>
              </a:extLst>
            </p:cNvPr>
            <p:cNvPicPr>
              <a:picLocks noChangeAspect="1"/>
            </p:cNvPicPr>
            <p:nvPr/>
          </p:nvPicPr>
          <p:blipFill>
            <a:blip r:embed="rId3"/>
            <a:stretch>
              <a:fillRect/>
            </a:stretch>
          </p:blipFill>
          <p:spPr>
            <a:xfrm>
              <a:off x="403222" y="2003235"/>
              <a:ext cx="1064867" cy="2477324"/>
            </a:xfrm>
            <a:prstGeom prst="rect">
              <a:avLst/>
            </a:prstGeom>
          </p:spPr>
        </p:pic>
        <p:pic>
          <p:nvPicPr>
            <p:cNvPr id="11" name="Immagine 10">
              <a:extLst>
                <a:ext uri="{FF2B5EF4-FFF2-40B4-BE49-F238E27FC236}">
                  <a16:creationId xmlns:a16="http://schemas.microsoft.com/office/drawing/2014/main" id="{C3F33828-DD0F-FB46-3354-84E958570324}"/>
                </a:ext>
              </a:extLst>
            </p:cNvPr>
            <p:cNvPicPr>
              <a:picLocks noChangeAspect="1"/>
            </p:cNvPicPr>
            <p:nvPr/>
          </p:nvPicPr>
          <p:blipFill>
            <a:blip r:embed="rId4"/>
            <a:stretch>
              <a:fillRect/>
            </a:stretch>
          </p:blipFill>
          <p:spPr>
            <a:xfrm>
              <a:off x="1583352" y="2003235"/>
              <a:ext cx="2800952" cy="1754366"/>
            </a:xfrm>
            <a:prstGeom prst="rect">
              <a:avLst/>
            </a:prstGeom>
          </p:spPr>
        </p:pic>
      </p:grpSp>
      <p:pic>
        <p:nvPicPr>
          <p:cNvPr id="14" name="Immagine 13">
            <a:extLst>
              <a:ext uri="{FF2B5EF4-FFF2-40B4-BE49-F238E27FC236}">
                <a16:creationId xmlns:a16="http://schemas.microsoft.com/office/drawing/2014/main" id="{F4ACF434-5034-C7B4-6DEC-7810F906C17D}"/>
              </a:ext>
            </a:extLst>
          </p:cNvPr>
          <p:cNvPicPr>
            <a:picLocks noChangeAspect="1"/>
          </p:cNvPicPr>
          <p:nvPr/>
        </p:nvPicPr>
        <p:blipFill>
          <a:blip r:embed="rId5"/>
          <a:stretch>
            <a:fillRect/>
          </a:stretch>
        </p:blipFill>
        <p:spPr>
          <a:xfrm>
            <a:off x="6125674" y="1747113"/>
            <a:ext cx="4386858" cy="3529230"/>
          </a:xfrm>
          <a:prstGeom prst="rect">
            <a:avLst/>
          </a:prstGeom>
        </p:spPr>
      </p:pic>
      <p:sp>
        <p:nvSpPr>
          <p:cNvPr id="15" name="CasellaDiTesto 14">
            <a:extLst>
              <a:ext uri="{FF2B5EF4-FFF2-40B4-BE49-F238E27FC236}">
                <a16:creationId xmlns:a16="http://schemas.microsoft.com/office/drawing/2014/main" id="{57118F60-ADFA-2AF1-1D25-617175CFC0B2}"/>
              </a:ext>
            </a:extLst>
          </p:cNvPr>
          <p:cNvSpPr txBox="1"/>
          <p:nvPr/>
        </p:nvSpPr>
        <p:spPr>
          <a:xfrm>
            <a:off x="1922420" y="4596640"/>
            <a:ext cx="884903" cy="369332"/>
          </a:xfrm>
          <a:prstGeom prst="rect">
            <a:avLst/>
          </a:prstGeom>
          <a:noFill/>
        </p:spPr>
        <p:txBody>
          <a:bodyPr wrap="square" rtlCol="0">
            <a:spAutoFit/>
          </a:bodyPr>
          <a:lstStyle/>
          <a:p>
            <a:r>
              <a:rPr lang="it-IT" dirty="0"/>
              <a:t>FIG. 1</a:t>
            </a:r>
          </a:p>
        </p:txBody>
      </p:sp>
      <p:sp>
        <p:nvSpPr>
          <p:cNvPr id="16" name="CasellaDiTesto 15">
            <a:extLst>
              <a:ext uri="{FF2B5EF4-FFF2-40B4-BE49-F238E27FC236}">
                <a16:creationId xmlns:a16="http://schemas.microsoft.com/office/drawing/2014/main" id="{060E26F1-428B-474C-6C8F-D68C3673B5DC}"/>
              </a:ext>
            </a:extLst>
          </p:cNvPr>
          <p:cNvSpPr txBox="1"/>
          <p:nvPr/>
        </p:nvSpPr>
        <p:spPr>
          <a:xfrm>
            <a:off x="6327867" y="4546153"/>
            <a:ext cx="884903" cy="369332"/>
          </a:xfrm>
          <a:prstGeom prst="rect">
            <a:avLst/>
          </a:prstGeom>
          <a:noFill/>
        </p:spPr>
        <p:txBody>
          <a:bodyPr wrap="square" rtlCol="0">
            <a:spAutoFit/>
          </a:bodyPr>
          <a:lstStyle/>
          <a:p>
            <a:r>
              <a:rPr lang="it-IT" dirty="0"/>
              <a:t>FIG. 2</a:t>
            </a:r>
          </a:p>
        </p:txBody>
      </p:sp>
      <p:sp>
        <p:nvSpPr>
          <p:cNvPr id="17" name="CasellaDiTesto 16">
            <a:extLst>
              <a:ext uri="{FF2B5EF4-FFF2-40B4-BE49-F238E27FC236}">
                <a16:creationId xmlns:a16="http://schemas.microsoft.com/office/drawing/2014/main" id="{91783E71-8C3F-2D3C-F0A5-5ED780F84C65}"/>
              </a:ext>
            </a:extLst>
          </p:cNvPr>
          <p:cNvSpPr txBox="1"/>
          <p:nvPr/>
        </p:nvSpPr>
        <p:spPr>
          <a:xfrm>
            <a:off x="2124566" y="5225651"/>
            <a:ext cx="2861187" cy="246221"/>
          </a:xfrm>
          <a:prstGeom prst="rect">
            <a:avLst/>
          </a:prstGeom>
          <a:noFill/>
        </p:spPr>
        <p:txBody>
          <a:bodyPr wrap="square" rtlCol="0">
            <a:spAutoFit/>
          </a:bodyPr>
          <a:lstStyle/>
          <a:p>
            <a:r>
              <a:rPr lang="it-IT" sz="1000" dirty="0"/>
              <a:t>Front Genet. 2021 12_762042.</a:t>
            </a:r>
          </a:p>
        </p:txBody>
      </p:sp>
    </p:spTree>
    <p:extLst>
      <p:ext uri="{BB962C8B-B14F-4D97-AF65-F5344CB8AC3E}">
        <p14:creationId xmlns:p14="http://schemas.microsoft.com/office/powerpoint/2010/main" val="1472382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C30238-B63B-3FBC-C17C-6D2251773665}"/>
              </a:ext>
            </a:extLst>
          </p:cNvPr>
          <p:cNvPicPr>
            <a:picLocks noChangeAspect="1"/>
          </p:cNvPicPr>
          <p:nvPr/>
        </p:nvPicPr>
        <p:blipFill>
          <a:blip r:embed="rId2"/>
          <a:stretch>
            <a:fillRect/>
          </a:stretch>
        </p:blipFill>
        <p:spPr>
          <a:xfrm>
            <a:off x="3375995" y="167613"/>
            <a:ext cx="7544853" cy="6039693"/>
          </a:xfrm>
          <a:prstGeom prst="rect">
            <a:avLst/>
          </a:prstGeom>
        </p:spPr>
      </p:pic>
      <p:sp>
        <p:nvSpPr>
          <p:cNvPr id="2" name="TextBox 1">
            <a:extLst>
              <a:ext uri="{FF2B5EF4-FFF2-40B4-BE49-F238E27FC236}">
                <a16:creationId xmlns:a16="http://schemas.microsoft.com/office/drawing/2014/main" id="{7892BAAC-3BD1-F875-E5FF-631B1189428F}"/>
              </a:ext>
            </a:extLst>
          </p:cNvPr>
          <p:cNvSpPr txBox="1"/>
          <p:nvPr/>
        </p:nvSpPr>
        <p:spPr>
          <a:xfrm>
            <a:off x="957533" y="642065"/>
            <a:ext cx="2710678" cy="523220"/>
          </a:xfrm>
          <a:prstGeom prst="rect">
            <a:avLst/>
          </a:prstGeom>
          <a:noFill/>
        </p:spPr>
        <p:txBody>
          <a:bodyPr wrap="none" rtlCol="0">
            <a:spAutoFit/>
          </a:bodyPr>
          <a:lstStyle/>
          <a:p>
            <a:r>
              <a:rPr lang="en-GB" sz="2800" dirty="0"/>
              <a:t>PESCI </a:t>
            </a:r>
            <a:r>
              <a:rPr lang="en-GB" sz="2800" dirty="0" err="1"/>
              <a:t>Cartilaginei</a:t>
            </a:r>
            <a:endParaRPr lang="en-GB" sz="2800" dirty="0"/>
          </a:p>
        </p:txBody>
      </p:sp>
    </p:spTree>
    <p:extLst>
      <p:ext uri="{BB962C8B-B14F-4D97-AF65-F5344CB8AC3E}">
        <p14:creationId xmlns:p14="http://schemas.microsoft.com/office/powerpoint/2010/main" val="1410650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1898C41F-1B51-3113-A03E-73AAE504632C}"/>
              </a:ext>
            </a:extLst>
          </p:cNvPr>
          <p:cNvSpPr txBox="1">
            <a:spLocks noChangeArrowheads="1"/>
          </p:cNvSpPr>
          <p:nvPr/>
        </p:nvSpPr>
        <p:spPr bwMode="auto">
          <a:xfrm>
            <a:off x="1614809" y="1318665"/>
            <a:ext cx="34446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dirty="0">
                <a:solidFill>
                  <a:srgbClr val="FF0000"/>
                </a:solidFill>
              </a:rPr>
              <a:t>Cartilagine embrionale non sostituita da osso,</a:t>
            </a:r>
          </a:p>
          <a:p>
            <a:pPr eaLnBrk="1" hangingPunct="1">
              <a:spcBef>
                <a:spcPct val="0"/>
              </a:spcBef>
              <a:buFontTx/>
              <a:buNone/>
            </a:pPr>
            <a:r>
              <a:rPr lang="it-IT" altLang="it-IT" sz="1200" dirty="0">
                <a:solidFill>
                  <a:srgbClr val="FF0000"/>
                </a:solidFill>
                <a:highlight>
                  <a:srgbClr val="FFFF00"/>
                </a:highlight>
              </a:rPr>
              <a:t>Condizione derivata      </a:t>
            </a:r>
            <a:r>
              <a:rPr lang="it-IT" altLang="it-IT" sz="2000" dirty="0">
                <a:solidFill>
                  <a:srgbClr val="FF0000"/>
                </a:solidFill>
                <a:highlight>
                  <a:srgbClr val="FFFF00"/>
                </a:highlight>
              </a:rPr>
              <a:t>?</a:t>
            </a:r>
          </a:p>
          <a:p>
            <a:pPr eaLnBrk="1" hangingPunct="1">
              <a:spcBef>
                <a:spcPct val="0"/>
              </a:spcBef>
              <a:buFontTx/>
              <a:buNone/>
            </a:pPr>
            <a:r>
              <a:rPr lang="it-IT" altLang="it-IT" sz="1200" dirty="0">
                <a:solidFill>
                  <a:srgbClr val="FF0000"/>
                </a:solidFill>
              </a:rPr>
              <a:t>Evoluti da un antenato fornito di osso sia nell’endoscheletro che nell’esoscheletro</a:t>
            </a:r>
          </a:p>
        </p:txBody>
      </p:sp>
      <p:sp>
        <p:nvSpPr>
          <p:cNvPr id="6" name="CasellaDiTesto 5">
            <a:extLst>
              <a:ext uri="{FF2B5EF4-FFF2-40B4-BE49-F238E27FC236}">
                <a16:creationId xmlns:a16="http://schemas.microsoft.com/office/drawing/2014/main" id="{0CECD65A-1CFF-8B46-4A26-EA43D0A6495C}"/>
              </a:ext>
            </a:extLst>
          </p:cNvPr>
          <p:cNvSpPr txBox="1"/>
          <p:nvPr/>
        </p:nvSpPr>
        <p:spPr>
          <a:xfrm>
            <a:off x="4767710" y="387981"/>
            <a:ext cx="2660985" cy="369332"/>
          </a:xfrm>
          <a:prstGeom prst="rect">
            <a:avLst/>
          </a:prstGeom>
          <a:noFill/>
        </p:spPr>
        <p:txBody>
          <a:bodyPr wrap="none" rtlCol="0">
            <a:spAutoFit/>
          </a:bodyPr>
          <a:lstStyle/>
          <a:p>
            <a:r>
              <a:rPr lang="it-IT" dirty="0">
                <a:latin typeface="Verdana" panose="020B0604030504040204" pitchFamily="34" charset="0"/>
                <a:ea typeface="Verdana" panose="020B0604030504040204" pitchFamily="34" charset="0"/>
              </a:rPr>
              <a:t>PESCI CARTILAGINEI</a:t>
            </a:r>
          </a:p>
        </p:txBody>
      </p:sp>
      <p:pic>
        <p:nvPicPr>
          <p:cNvPr id="9" name="Immagine 8">
            <a:extLst>
              <a:ext uri="{FF2B5EF4-FFF2-40B4-BE49-F238E27FC236}">
                <a16:creationId xmlns:a16="http://schemas.microsoft.com/office/drawing/2014/main" id="{D0D8B1ED-8DBC-4E27-014C-3502E69E18FD}"/>
              </a:ext>
            </a:extLst>
          </p:cNvPr>
          <p:cNvPicPr>
            <a:picLocks noChangeAspect="1"/>
          </p:cNvPicPr>
          <p:nvPr/>
        </p:nvPicPr>
        <p:blipFill>
          <a:blip r:embed="rId3"/>
          <a:stretch>
            <a:fillRect/>
          </a:stretch>
        </p:blipFill>
        <p:spPr>
          <a:xfrm>
            <a:off x="6425975" y="286857"/>
            <a:ext cx="4153146" cy="5573800"/>
          </a:xfrm>
          <a:prstGeom prst="rect">
            <a:avLst/>
          </a:prstGeom>
        </p:spPr>
      </p:pic>
      <p:sp>
        <p:nvSpPr>
          <p:cNvPr id="11" name="CasellaDiTesto 10">
            <a:extLst>
              <a:ext uri="{FF2B5EF4-FFF2-40B4-BE49-F238E27FC236}">
                <a16:creationId xmlns:a16="http://schemas.microsoft.com/office/drawing/2014/main" id="{D5F60572-7E98-7949-04C4-46C30C557EE1}"/>
              </a:ext>
            </a:extLst>
          </p:cNvPr>
          <p:cNvSpPr txBox="1"/>
          <p:nvPr/>
        </p:nvSpPr>
        <p:spPr>
          <a:xfrm>
            <a:off x="805477" y="3116558"/>
            <a:ext cx="4791366" cy="1477328"/>
          </a:xfrm>
          <a:prstGeom prst="rect">
            <a:avLst/>
          </a:prstGeom>
          <a:noFill/>
        </p:spPr>
        <p:txBody>
          <a:bodyPr wrap="square" rtlCol="0">
            <a:spAutoFit/>
          </a:bodyPr>
          <a:lstStyle/>
          <a:p>
            <a:r>
              <a:rPr lang="en-US" dirty="0">
                <a:solidFill>
                  <a:srgbClr val="000000"/>
                </a:solidFill>
                <a:latin typeface="Verdana" panose="020B0604030504040204" pitchFamily="34" charset="0"/>
                <a:ea typeface="Verdana" panose="020B0604030504040204" pitchFamily="34" charset="0"/>
              </a:rPr>
              <a:t>comparative embryology and transcriptomics can reveal homology of mineralized skeletal tissues (and their cell types) between </a:t>
            </a:r>
            <a:r>
              <a:rPr lang="it-IT" dirty="0" err="1">
                <a:solidFill>
                  <a:srgbClr val="000000"/>
                </a:solidFill>
                <a:latin typeface="Verdana" panose="020B0604030504040204" pitchFamily="34" charset="0"/>
                <a:ea typeface="Verdana" panose="020B0604030504040204" pitchFamily="34" charset="0"/>
              </a:rPr>
              <a:t>chondrichthyans</a:t>
            </a:r>
            <a:r>
              <a:rPr lang="it-IT" dirty="0">
                <a:solidFill>
                  <a:srgbClr val="000000"/>
                </a:solidFill>
                <a:latin typeface="Verdana" panose="020B0604030504040204" pitchFamily="34" charset="0"/>
                <a:ea typeface="Verdana" panose="020B0604030504040204" pitchFamily="34" charset="0"/>
              </a:rPr>
              <a:t> and </a:t>
            </a:r>
            <a:r>
              <a:rPr lang="it-IT" dirty="0" err="1">
                <a:solidFill>
                  <a:srgbClr val="000000"/>
                </a:solidFill>
                <a:latin typeface="Verdana" panose="020B0604030504040204" pitchFamily="34" charset="0"/>
                <a:ea typeface="Verdana" panose="020B0604030504040204" pitchFamily="34" charset="0"/>
              </a:rPr>
              <a:t>other</a:t>
            </a:r>
            <a:r>
              <a:rPr lang="it-IT" dirty="0">
                <a:solidFill>
                  <a:srgbClr val="000000"/>
                </a:solidFill>
                <a:latin typeface="Verdana" panose="020B0604030504040204" pitchFamily="34" charset="0"/>
                <a:ea typeface="Verdana" panose="020B0604030504040204" pitchFamily="34" charset="0"/>
              </a:rPr>
              <a:t> </a:t>
            </a:r>
            <a:r>
              <a:rPr lang="it-IT" dirty="0" err="1">
                <a:solidFill>
                  <a:srgbClr val="000000"/>
                </a:solidFill>
                <a:latin typeface="Verdana" panose="020B0604030504040204" pitchFamily="34" charset="0"/>
                <a:ea typeface="Verdana" panose="020B0604030504040204" pitchFamily="34" charset="0"/>
              </a:rPr>
              <a:t>vertebrates</a:t>
            </a:r>
            <a:r>
              <a:rPr lang="it-IT" dirty="0">
                <a:solidFill>
                  <a:srgbClr val="000000"/>
                </a:solidFill>
                <a:latin typeface="Verdana" panose="020B0604030504040204" pitchFamily="34" charset="0"/>
                <a:ea typeface="Verdana" panose="020B0604030504040204" pitchFamily="34" charset="0"/>
              </a:rPr>
              <a:t>.</a:t>
            </a:r>
            <a:endParaRPr lang="it-IT" dirty="0">
              <a:latin typeface="Verdana" panose="020B0604030504040204" pitchFamily="34" charset="0"/>
              <a:ea typeface="Verdana" panose="020B0604030504040204" pitchFamily="34" charset="0"/>
            </a:endParaRPr>
          </a:p>
        </p:txBody>
      </p:sp>
      <p:sp>
        <p:nvSpPr>
          <p:cNvPr id="4" name="CasellaDiTesto 3">
            <a:extLst>
              <a:ext uri="{FF2B5EF4-FFF2-40B4-BE49-F238E27FC236}">
                <a16:creationId xmlns:a16="http://schemas.microsoft.com/office/drawing/2014/main" id="{D2AF45AA-B312-1331-9DBF-EF3336C95C57}"/>
              </a:ext>
            </a:extLst>
          </p:cNvPr>
          <p:cNvSpPr txBox="1"/>
          <p:nvPr/>
        </p:nvSpPr>
        <p:spPr>
          <a:xfrm>
            <a:off x="1906523" y="5914725"/>
            <a:ext cx="2861187" cy="246221"/>
          </a:xfrm>
          <a:prstGeom prst="rect">
            <a:avLst/>
          </a:prstGeom>
          <a:noFill/>
        </p:spPr>
        <p:txBody>
          <a:bodyPr wrap="square" rtlCol="0">
            <a:spAutoFit/>
          </a:bodyPr>
          <a:lstStyle/>
          <a:p>
            <a:r>
              <a:rPr lang="it-IT" sz="1000" dirty="0"/>
              <a:t>Front Genet. 2021 12_762042.</a:t>
            </a:r>
          </a:p>
        </p:txBody>
      </p:sp>
    </p:spTree>
    <p:extLst>
      <p:ext uri="{BB962C8B-B14F-4D97-AF65-F5344CB8AC3E}">
        <p14:creationId xmlns:p14="http://schemas.microsoft.com/office/powerpoint/2010/main" val="3538055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89" name="Connettore 4 17">
            <a:extLst>
              <a:ext uri="{FF2B5EF4-FFF2-40B4-BE49-F238E27FC236}">
                <a16:creationId xmlns:a16="http://schemas.microsoft.com/office/drawing/2014/main" id="{21BF0A38-28E8-4A72-AF1F-65D6BAD7BFA7}"/>
              </a:ext>
            </a:extLst>
          </p:cNvPr>
          <p:cNvCxnSpPr>
            <a:cxnSpLocks noChangeShapeType="1"/>
          </p:cNvCxnSpPr>
          <p:nvPr/>
        </p:nvCxnSpPr>
        <p:spPr bwMode="auto">
          <a:xfrm>
            <a:off x="5189538" y="4564063"/>
            <a:ext cx="914400" cy="914400"/>
          </a:xfrm>
          <a:prstGeom prst="bentConnector3">
            <a:avLst>
              <a:gd name="adj1" fmla="val 5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pic>
        <p:nvPicPr>
          <p:cNvPr id="3" name="Immagine 2">
            <a:extLst>
              <a:ext uri="{FF2B5EF4-FFF2-40B4-BE49-F238E27FC236}">
                <a16:creationId xmlns:a16="http://schemas.microsoft.com/office/drawing/2014/main" id="{95024DCF-CB2B-4130-8DAE-0B23777050E8}"/>
              </a:ext>
            </a:extLst>
          </p:cNvPr>
          <p:cNvPicPr>
            <a:picLocks noChangeAspect="1"/>
          </p:cNvPicPr>
          <p:nvPr/>
        </p:nvPicPr>
        <p:blipFill>
          <a:blip r:embed="rId3"/>
          <a:stretch>
            <a:fillRect/>
          </a:stretch>
        </p:blipFill>
        <p:spPr>
          <a:xfrm>
            <a:off x="1614970" y="166084"/>
            <a:ext cx="5705794" cy="5321667"/>
          </a:xfrm>
          <a:prstGeom prst="rect">
            <a:avLst/>
          </a:prstGeom>
        </p:spPr>
      </p:pic>
      <p:sp>
        <p:nvSpPr>
          <p:cNvPr id="5" name="CasellaDiTesto 4">
            <a:extLst>
              <a:ext uri="{FF2B5EF4-FFF2-40B4-BE49-F238E27FC236}">
                <a16:creationId xmlns:a16="http://schemas.microsoft.com/office/drawing/2014/main" id="{2EF63EE1-D315-4502-BEF0-071E8E195054}"/>
              </a:ext>
            </a:extLst>
          </p:cNvPr>
          <p:cNvSpPr txBox="1"/>
          <p:nvPr/>
        </p:nvSpPr>
        <p:spPr>
          <a:xfrm>
            <a:off x="1856514" y="6570093"/>
            <a:ext cx="2289409" cy="246221"/>
          </a:xfrm>
          <a:prstGeom prst="rect">
            <a:avLst/>
          </a:prstGeom>
          <a:noFill/>
        </p:spPr>
        <p:txBody>
          <a:bodyPr wrap="none" rtlCol="0">
            <a:spAutoFit/>
          </a:bodyPr>
          <a:lstStyle/>
          <a:p>
            <a:r>
              <a:rPr lang="it-IT" sz="1000" dirty="0"/>
              <a:t>NATURE 2014 505 174-180 </a:t>
            </a:r>
            <a:r>
              <a:rPr lang="it-IT" sz="1000" dirty="0">
                <a:solidFill>
                  <a:srgbClr val="000000"/>
                </a:solidFill>
                <a:latin typeface="Arial" panose="020B0604020202020204" pitchFamily="34" charset="0"/>
              </a:rPr>
              <a:t>doi:10.1038</a:t>
            </a:r>
            <a:endParaRPr lang="it-IT" sz="1000" dirty="0"/>
          </a:p>
        </p:txBody>
      </p:sp>
      <p:pic>
        <p:nvPicPr>
          <p:cNvPr id="2" name="Immagine 1">
            <a:extLst>
              <a:ext uri="{FF2B5EF4-FFF2-40B4-BE49-F238E27FC236}">
                <a16:creationId xmlns:a16="http://schemas.microsoft.com/office/drawing/2014/main" id="{DA9E1804-381A-9588-55F9-06A3E68481C6}"/>
              </a:ext>
            </a:extLst>
          </p:cNvPr>
          <p:cNvPicPr>
            <a:picLocks noChangeAspect="1"/>
          </p:cNvPicPr>
          <p:nvPr/>
        </p:nvPicPr>
        <p:blipFill rotWithShape="1">
          <a:blip r:embed="rId4"/>
          <a:srcRect l="39066" t="8384" r="4268" b="12320"/>
          <a:stretch/>
        </p:blipFill>
        <p:spPr>
          <a:xfrm>
            <a:off x="8380730" y="782492"/>
            <a:ext cx="3308061" cy="4488295"/>
          </a:xfrm>
          <a:prstGeom prst="rect">
            <a:avLst/>
          </a:prstGeom>
        </p:spPr>
      </p:pic>
      <p:sp>
        <p:nvSpPr>
          <p:cNvPr id="4" name="CasellaDiTesto 3">
            <a:extLst>
              <a:ext uri="{FF2B5EF4-FFF2-40B4-BE49-F238E27FC236}">
                <a16:creationId xmlns:a16="http://schemas.microsoft.com/office/drawing/2014/main" id="{CEB8EE5A-669A-14BB-DDD0-2DE2B3BEA5CD}"/>
              </a:ext>
            </a:extLst>
          </p:cNvPr>
          <p:cNvSpPr txBox="1"/>
          <p:nvPr/>
        </p:nvSpPr>
        <p:spPr>
          <a:xfrm>
            <a:off x="1072658" y="5659590"/>
            <a:ext cx="10383222" cy="738664"/>
          </a:xfrm>
          <a:prstGeom prst="rect">
            <a:avLst/>
          </a:prstGeom>
          <a:noFill/>
        </p:spPr>
        <p:txBody>
          <a:bodyPr wrap="square" rtlCol="0">
            <a:spAutoFit/>
          </a:bodyPr>
          <a:lstStyle/>
          <a:p>
            <a:r>
              <a:rPr lang="en-US" sz="1400" b="1" dirty="0">
                <a:solidFill>
                  <a:srgbClr val="000000"/>
                </a:solidFill>
                <a:latin typeface="arial" panose="020B0604020202020204" pitchFamily="34" charset="0"/>
              </a:rPr>
              <a:t>SPARC, encodes a cysteine-rich acidic matrix-associated protein. The encoded protein is required for the collagen in bone to become calcified.</a:t>
            </a:r>
          </a:p>
          <a:p>
            <a:r>
              <a:rPr lang="en-US" sz="1400" b="1" dirty="0">
                <a:solidFill>
                  <a:srgbClr val="000000"/>
                </a:solidFill>
                <a:latin typeface="Arial" panose="020B0604020202020204" pitchFamily="34" charset="0"/>
              </a:rPr>
              <a:t>SCPP, secretory calcium-binding phosphoprotein gene family member</a:t>
            </a:r>
            <a:endParaRPr lang="it-IT" sz="1400" dirty="0"/>
          </a:p>
        </p:txBody>
      </p:sp>
    </p:spTree>
    <p:extLst>
      <p:ext uri="{BB962C8B-B14F-4D97-AF65-F5344CB8AC3E}">
        <p14:creationId xmlns:p14="http://schemas.microsoft.com/office/powerpoint/2010/main" val="2042292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a:extLst>
              <a:ext uri="{FF2B5EF4-FFF2-40B4-BE49-F238E27FC236}">
                <a16:creationId xmlns:a16="http://schemas.microsoft.com/office/drawing/2014/main" id="{0B99C653-879B-00F2-3598-0EC0342E5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439" y="743813"/>
            <a:ext cx="6780048" cy="423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a:extLst>
              <a:ext uri="{FF2B5EF4-FFF2-40B4-BE49-F238E27FC236}">
                <a16:creationId xmlns:a16="http://schemas.microsoft.com/office/drawing/2014/main" id="{AD8E00C3-2E96-B8A6-692F-AD37C31AE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1412" y="1714589"/>
            <a:ext cx="3917144" cy="4179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a:extLst>
              <a:ext uri="{FF2B5EF4-FFF2-40B4-BE49-F238E27FC236}">
                <a16:creationId xmlns:a16="http://schemas.microsoft.com/office/drawing/2014/main" id="{73ED9DD4-7A4F-18B4-436E-11473D8BD0AF}"/>
              </a:ext>
            </a:extLst>
          </p:cNvPr>
          <p:cNvSpPr txBox="1"/>
          <p:nvPr/>
        </p:nvSpPr>
        <p:spPr>
          <a:xfrm flipH="1">
            <a:off x="6546487" y="205557"/>
            <a:ext cx="4185202" cy="400110"/>
          </a:xfrm>
          <a:prstGeom prst="rect">
            <a:avLst/>
          </a:prstGeom>
          <a:noFill/>
        </p:spPr>
        <p:txBody>
          <a:bodyPr wrap="square" rtlCol="0">
            <a:spAutoFit/>
          </a:bodyPr>
          <a:lstStyle/>
          <a:p>
            <a:r>
              <a:rPr lang="it-IT" sz="2000" dirty="0"/>
              <a:t>DENTI E SCAGLIE=OMOLOGHI</a:t>
            </a:r>
          </a:p>
        </p:txBody>
      </p:sp>
      <p:sp>
        <p:nvSpPr>
          <p:cNvPr id="4" name="CasellaDiTesto 3">
            <a:extLst>
              <a:ext uri="{FF2B5EF4-FFF2-40B4-BE49-F238E27FC236}">
                <a16:creationId xmlns:a16="http://schemas.microsoft.com/office/drawing/2014/main" id="{6F051BA5-3680-FF02-BE19-0636655FE022}"/>
              </a:ext>
            </a:extLst>
          </p:cNvPr>
          <p:cNvSpPr txBox="1"/>
          <p:nvPr/>
        </p:nvSpPr>
        <p:spPr>
          <a:xfrm>
            <a:off x="3516975" y="5114160"/>
            <a:ext cx="3214838" cy="646331"/>
          </a:xfrm>
          <a:prstGeom prst="rect">
            <a:avLst/>
          </a:prstGeom>
          <a:noFill/>
        </p:spPr>
        <p:txBody>
          <a:bodyPr wrap="square" rtlCol="0">
            <a:spAutoFit/>
          </a:bodyPr>
          <a:lstStyle/>
          <a:p>
            <a:r>
              <a:rPr lang="it-IT" dirty="0"/>
              <a:t>ADAMANTOBLASTI=ECT</a:t>
            </a:r>
          </a:p>
          <a:p>
            <a:r>
              <a:rPr lang="it-IT" dirty="0"/>
              <a:t>ODONTOBLASTI=CR</a:t>
            </a:r>
          </a:p>
        </p:txBody>
      </p:sp>
      <p:sp>
        <p:nvSpPr>
          <p:cNvPr id="6" name="CasellaDiTesto 9">
            <a:extLst>
              <a:ext uri="{FF2B5EF4-FFF2-40B4-BE49-F238E27FC236}">
                <a16:creationId xmlns:a16="http://schemas.microsoft.com/office/drawing/2014/main" id="{F6C6975B-6D77-31B5-9991-F25827F95499}"/>
              </a:ext>
            </a:extLst>
          </p:cNvPr>
          <p:cNvSpPr txBox="1">
            <a:spLocks noChangeArrowheads="1"/>
          </p:cNvSpPr>
          <p:nvPr/>
        </p:nvSpPr>
        <p:spPr bwMode="auto">
          <a:xfrm>
            <a:off x="6929767" y="6488668"/>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it-IT"/>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it-IT" altLang="it-IT" sz="1800" dirty="0">
                <a:solidFill>
                  <a:srgbClr val="074A77"/>
                </a:solidFill>
                <a:latin typeface="Vijaya" panose="02020604020202020204" pitchFamily="18" charset="0"/>
                <a:cs typeface="Vijaya" panose="02020604020202020204" pitchFamily="18" charset="0"/>
              </a:rPr>
              <a:t>AC 029SV_Florian</a:t>
            </a:r>
          </a:p>
        </p:txBody>
      </p:sp>
      <p:sp>
        <p:nvSpPr>
          <p:cNvPr id="7" name="TextBox 6">
            <a:extLst>
              <a:ext uri="{FF2B5EF4-FFF2-40B4-BE49-F238E27FC236}">
                <a16:creationId xmlns:a16="http://schemas.microsoft.com/office/drawing/2014/main" id="{B678B953-AE73-1C3E-D2FA-22683EA5AC01}"/>
              </a:ext>
            </a:extLst>
          </p:cNvPr>
          <p:cNvSpPr txBox="1"/>
          <p:nvPr/>
        </p:nvSpPr>
        <p:spPr>
          <a:xfrm>
            <a:off x="145491" y="421000"/>
            <a:ext cx="6094562" cy="369332"/>
          </a:xfrm>
          <a:prstGeom prst="rect">
            <a:avLst/>
          </a:prstGeom>
          <a:noFill/>
        </p:spPr>
        <p:txBody>
          <a:bodyPr wrap="square">
            <a:spAutoFit/>
          </a:bodyPr>
          <a:lstStyle/>
          <a:p>
            <a:r>
              <a:rPr lang="en-GB" dirty="0"/>
              <a:t> Tale </a:t>
            </a:r>
            <a:r>
              <a:rPr lang="en-GB" dirty="0" err="1"/>
              <a:t>condizione</a:t>
            </a:r>
            <a:r>
              <a:rPr lang="en-GB" dirty="0"/>
              <a:t> è </a:t>
            </a:r>
            <a:r>
              <a:rPr lang="en-GB" dirty="0" err="1"/>
              <a:t>detta</a:t>
            </a:r>
            <a:r>
              <a:rPr lang="en-GB" dirty="0"/>
              <a:t> </a:t>
            </a:r>
            <a:r>
              <a:rPr lang="en-GB" dirty="0" err="1"/>
              <a:t>polifiodontia</a:t>
            </a:r>
            <a:r>
              <a:rPr lang="en-GB" dirty="0"/>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a:extLst>
              <a:ext uri="{FF2B5EF4-FFF2-40B4-BE49-F238E27FC236}">
                <a16:creationId xmlns:a16="http://schemas.microsoft.com/office/drawing/2014/main" id="{9DE80093-FEE4-5B99-C717-DF9CFC5AF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214" y="5805489"/>
            <a:ext cx="1209675"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2">
            <a:extLst>
              <a:ext uri="{FF2B5EF4-FFF2-40B4-BE49-F238E27FC236}">
                <a16:creationId xmlns:a16="http://schemas.microsoft.com/office/drawing/2014/main" id="{FD148B46-8ACA-CC03-930A-27D3A04FA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297" y="526500"/>
            <a:ext cx="7201799" cy="5278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52779B31-C057-1686-AA3B-07627F4988DE}"/>
              </a:ext>
            </a:extLst>
          </p:cNvPr>
          <p:cNvSpPr txBox="1"/>
          <p:nvPr/>
        </p:nvSpPr>
        <p:spPr>
          <a:xfrm>
            <a:off x="517483" y="1907240"/>
            <a:ext cx="6094562" cy="369332"/>
          </a:xfrm>
          <a:prstGeom prst="rect">
            <a:avLst/>
          </a:prstGeom>
          <a:noFill/>
        </p:spPr>
        <p:txBody>
          <a:bodyPr wrap="square">
            <a:spAutoFit/>
          </a:bodyPr>
          <a:lstStyle/>
          <a:p>
            <a:r>
              <a:rPr lang="en-GB" dirty="0"/>
              <a:t> Tale </a:t>
            </a:r>
            <a:r>
              <a:rPr lang="en-GB" dirty="0" err="1"/>
              <a:t>condizione</a:t>
            </a:r>
            <a:r>
              <a:rPr lang="en-GB" dirty="0"/>
              <a:t> è </a:t>
            </a:r>
            <a:r>
              <a:rPr lang="en-GB" dirty="0" err="1"/>
              <a:t>detta</a:t>
            </a:r>
            <a:r>
              <a:rPr lang="en-GB" dirty="0"/>
              <a:t> </a:t>
            </a:r>
            <a:r>
              <a:rPr lang="en-GB" dirty="0" err="1"/>
              <a:t>polifiodontia</a:t>
            </a:r>
            <a:r>
              <a:rPr lang="en-GB" dirty="0"/>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a:extLst>
              <a:ext uri="{FF2B5EF4-FFF2-40B4-BE49-F238E27FC236}">
                <a16:creationId xmlns:a16="http://schemas.microsoft.com/office/drawing/2014/main" id="{2A44A163-9BC0-1423-3AD1-84BDF7DD4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508" y="94890"/>
            <a:ext cx="7754788" cy="6441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744B0F-4BE9-4686-9C5C-F2F222F58EE3}"/>
              </a:ext>
            </a:extLst>
          </p:cNvPr>
          <p:cNvPicPr>
            <a:picLocks noChangeAspect="1"/>
          </p:cNvPicPr>
          <p:nvPr/>
        </p:nvPicPr>
        <p:blipFill>
          <a:blip r:embed="rId2"/>
          <a:stretch>
            <a:fillRect/>
          </a:stretch>
        </p:blipFill>
        <p:spPr>
          <a:xfrm>
            <a:off x="6493597" y="153908"/>
            <a:ext cx="4781603" cy="6061295"/>
          </a:xfrm>
          <a:prstGeom prst="rect">
            <a:avLst/>
          </a:prstGeom>
        </p:spPr>
      </p:pic>
      <p:sp>
        <p:nvSpPr>
          <p:cNvPr id="7" name="TextBox 6">
            <a:extLst>
              <a:ext uri="{FF2B5EF4-FFF2-40B4-BE49-F238E27FC236}">
                <a16:creationId xmlns:a16="http://schemas.microsoft.com/office/drawing/2014/main" id="{0839CB81-7E57-FE71-FE09-56BC38EA3665}"/>
              </a:ext>
            </a:extLst>
          </p:cNvPr>
          <p:cNvSpPr txBox="1"/>
          <p:nvPr/>
        </p:nvSpPr>
        <p:spPr>
          <a:xfrm>
            <a:off x="396089" y="380027"/>
            <a:ext cx="6097508" cy="4893647"/>
          </a:xfrm>
          <a:prstGeom prst="rect">
            <a:avLst/>
          </a:prstGeom>
          <a:noFill/>
        </p:spPr>
        <p:txBody>
          <a:bodyPr wrap="square">
            <a:spAutoFit/>
          </a:bodyPr>
          <a:lstStyle/>
          <a:p>
            <a:pPr algn="just"/>
            <a:r>
              <a:rPr lang="en-GB" sz="2400" dirty="0" err="1"/>
              <a:t>Missiniformi</a:t>
            </a:r>
            <a:r>
              <a:rPr lang="en-GB" sz="2400" dirty="0"/>
              <a:t> (o </a:t>
            </a:r>
            <a:r>
              <a:rPr lang="en-GB" sz="2400" dirty="0" err="1"/>
              <a:t>missine</a:t>
            </a:r>
            <a:r>
              <a:rPr lang="en-GB" sz="2400" dirty="0"/>
              <a:t>)</a:t>
            </a:r>
          </a:p>
          <a:p>
            <a:pPr algn="just"/>
            <a:r>
              <a:rPr lang="en-GB" sz="2400" dirty="0"/>
              <a:t>	 e </a:t>
            </a:r>
            <a:r>
              <a:rPr lang="en-GB" sz="2400" dirty="0" err="1"/>
              <a:t>petromizontiformi</a:t>
            </a:r>
            <a:r>
              <a:rPr lang="en-GB" sz="2400" dirty="0"/>
              <a:t> (o </a:t>
            </a:r>
            <a:r>
              <a:rPr lang="en-GB" sz="2400" dirty="0" err="1"/>
              <a:t>lamprede</a:t>
            </a:r>
            <a:r>
              <a:rPr lang="en-GB" sz="2400" dirty="0"/>
              <a:t>).</a:t>
            </a:r>
          </a:p>
          <a:p>
            <a:pPr algn="just"/>
            <a:endParaRPr lang="en-GB" sz="2400" dirty="0"/>
          </a:p>
          <a:p>
            <a:pPr algn="just"/>
            <a:r>
              <a:rPr lang="en-GB" sz="2400" dirty="0"/>
              <a:t>a, b, </a:t>
            </a:r>
            <a:r>
              <a:rPr lang="en-GB" sz="2400" dirty="0" err="1"/>
              <a:t>Missina</a:t>
            </a:r>
            <a:r>
              <a:rPr lang="en-GB" sz="2400" dirty="0"/>
              <a:t>: </a:t>
            </a:r>
            <a:r>
              <a:rPr lang="en-GB" sz="2400" dirty="0" err="1"/>
              <a:t>principali</a:t>
            </a:r>
            <a:r>
              <a:rPr lang="en-GB" sz="2400" dirty="0"/>
              <a:t> </a:t>
            </a:r>
            <a:r>
              <a:rPr lang="en-GB" sz="2400" dirty="0" err="1"/>
              <a:t>caratteristiche</a:t>
            </a:r>
            <a:r>
              <a:rPr lang="en-GB" sz="2400" dirty="0"/>
              <a:t> </a:t>
            </a:r>
            <a:r>
              <a:rPr lang="en-GB" sz="2400" dirty="0" err="1"/>
              <a:t>della</a:t>
            </a:r>
            <a:r>
              <a:rPr lang="en-GB" sz="2400" dirty="0"/>
              <a:t> </a:t>
            </a:r>
            <a:r>
              <a:rPr lang="en-GB" sz="2400" dirty="0" err="1"/>
              <a:t>morfologia</a:t>
            </a:r>
            <a:r>
              <a:rPr lang="en-GB" sz="2400" dirty="0"/>
              <a:t> </a:t>
            </a:r>
            <a:r>
              <a:rPr lang="en-GB" sz="2400" dirty="0" err="1"/>
              <a:t>esterna</a:t>
            </a:r>
            <a:r>
              <a:rPr lang="en-GB" sz="2400" dirty="0"/>
              <a:t> e </a:t>
            </a:r>
            <a:r>
              <a:rPr lang="en-GB" sz="2400" dirty="0" err="1"/>
              <a:t>dettaglio</a:t>
            </a:r>
            <a:r>
              <a:rPr lang="en-GB" sz="2400" dirty="0"/>
              <a:t> </a:t>
            </a:r>
            <a:r>
              <a:rPr lang="en-GB" sz="2400" dirty="0" err="1"/>
              <a:t>della</a:t>
            </a:r>
            <a:r>
              <a:rPr lang="en-GB" sz="2400" dirty="0"/>
              <a:t> </a:t>
            </a:r>
            <a:r>
              <a:rPr lang="en-GB" sz="2400" dirty="0" err="1"/>
              <a:t>testa</a:t>
            </a:r>
            <a:r>
              <a:rPr lang="en-GB" sz="2400" dirty="0"/>
              <a:t>. </a:t>
            </a:r>
          </a:p>
          <a:p>
            <a:pPr algn="just"/>
            <a:endParaRPr lang="en-GB" sz="2400" dirty="0"/>
          </a:p>
          <a:p>
            <a:pPr algn="just"/>
            <a:r>
              <a:rPr lang="en-GB" sz="2400" dirty="0"/>
              <a:t>c, d, </a:t>
            </a:r>
            <a:r>
              <a:rPr lang="en-GB" sz="2400" dirty="0" err="1"/>
              <a:t>Lampreda</a:t>
            </a:r>
            <a:r>
              <a:rPr lang="en-GB" sz="2400" dirty="0"/>
              <a:t>: </a:t>
            </a:r>
            <a:r>
              <a:rPr lang="en-GB" sz="2400" dirty="0" err="1"/>
              <a:t>principali</a:t>
            </a:r>
            <a:r>
              <a:rPr lang="en-GB" sz="2400" dirty="0"/>
              <a:t> </a:t>
            </a:r>
            <a:r>
              <a:rPr lang="en-GB" sz="2400" dirty="0" err="1"/>
              <a:t>caratteristiche</a:t>
            </a:r>
            <a:r>
              <a:rPr lang="en-GB" sz="2400" dirty="0"/>
              <a:t> </a:t>
            </a:r>
            <a:r>
              <a:rPr lang="en-GB" sz="2400" dirty="0" err="1"/>
              <a:t>della</a:t>
            </a:r>
            <a:r>
              <a:rPr lang="en-GB" sz="2400" dirty="0"/>
              <a:t> </a:t>
            </a:r>
            <a:r>
              <a:rPr lang="en-GB" sz="2400" dirty="0" err="1"/>
              <a:t>morfologia</a:t>
            </a:r>
            <a:r>
              <a:rPr lang="en-GB" sz="2400" dirty="0"/>
              <a:t> </a:t>
            </a:r>
            <a:r>
              <a:rPr lang="en-GB" sz="2400" dirty="0" err="1"/>
              <a:t>esterna</a:t>
            </a:r>
            <a:r>
              <a:rPr lang="en-GB" sz="2400" dirty="0"/>
              <a:t> e </a:t>
            </a:r>
            <a:r>
              <a:rPr lang="en-GB" sz="2400" dirty="0" err="1"/>
              <a:t>dettaglio</a:t>
            </a:r>
            <a:r>
              <a:rPr lang="en-GB" sz="2400" dirty="0"/>
              <a:t> </a:t>
            </a:r>
            <a:r>
              <a:rPr lang="en-GB" sz="2400" dirty="0" err="1"/>
              <a:t>della</a:t>
            </a:r>
            <a:r>
              <a:rPr lang="en-GB" sz="2400" dirty="0"/>
              <a:t> </a:t>
            </a:r>
            <a:r>
              <a:rPr lang="en-GB" sz="2400" dirty="0" err="1"/>
              <a:t>testa</a:t>
            </a:r>
            <a:r>
              <a:rPr lang="en-GB" sz="2400" dirty="0"/>
              <a:t>. </a:t>
            </a:r>
          </a:p>
          <a:p>
            <a:pPr algn="just"/>
            <a:endParaRPr lang="en-GB" sz="2400" dirty="0"/>
          </a:p>
          <a:p>
            <a:pPr algn="just"/>
            <a:r>
              <a:rPr lang="en-GB" sz="2400" dirty="0"/>
              <a:t>e, </a:t>
            </a:r>
            <a:r>
              <a:rPr lang="en-GB" sz="2400" dirty="0" err="1"/>
              <a:t>Lampreda</a:t>
            </a:r>
            <a:r>
              <a:rPr lang="en-GB" sz="2400" dirty="0"/>
              <a:t> </a:t>
            </a:r>
            <a:r>
              <a:rPr lang="en-GB" sz="2400" dirty="0" err="1"/>
              <a:t>attaccata</a:t>
            </a:r>
            <a:r>
              <a:rPr lang="en-GB" sz="2400" dirty="0"/>
              <a:t> a un </a:t>
            </a:r>
            <a:r>
              <a:rPr lang="en-GB" sz="2400" dirty="0" err="1"/>
              <a:t>pesce</a:t>
            </a:r>
            <a:r>
              <a:rPr lang="en-GB" sz="2400" dirty="0"/>
              <a:t> </a:t>
            </a:r>
            <a:r>
              <a:rPr lang="en-GB" sz="2400" dirty="0" err="1"/>
              <a:t>teleosteo</a:t>
            </a:r>
            <a:r>
              <a:rPr lang="en-GB" sz="2400" dirty="0"/>
              <a:t> </a:t>
            </a:r>
            <a:r>
              <a:rPr lang="en-GB" sz="2400" dirty="0" err="1"/>
              <a:t>tramite</a:t>
            </a:r>
            <a:r>
              <a:rPr lang="en-GB" sz="2400" dirty="0"/>
              <a:t> il disco </a:t>
            </a:r>
            <a:r>
              <a:rPr lang="en-GB" sz="2400" dirty="0" err="1"/>
              <a:t>orale</a:t>
            </a:r>
            <a:r>
              <a:rPr lang="en-GB" sz="2400" dirty="0"/>
              <a:t>. </a:t>
            </a:r>
          </a:p>
          <a:p>
            <a:pPr algn="just"/>
            <a:endParaRPr lang="en-GB" sz="2400" dirty="0"/>
          </a:p>
          <a:p>
            <a:pPr algn="just"/>
            <a:r>
              <a:rPr lang="en-GB" sz="2400" dirty="0"/>
              <a:t>f, Larva ammocete di </a:t>
            </a:r>
            <a:r>
              <a:rPr lang="en-GB" sz="2400" dirty="0" err="1"/>
              <a:t>una</a:t>
            </a:r>
            <a:r>
              <a:rPr lang="en-GB" sz="2400" dirty="0"/>
              <a:t> </a:t>
            </a:r>
            <a:r>
              <a:rPr lang="en-GB" sz="2400" dirty="0" err="1"/>
              <a:t>lampreda</a:t>
            </a:r>
            <a:r>
              <a:rPr lang="en-GB" sz="2400" dirty="0"/>
              <a:t>.</a:t>
            </a:r>
          </a:p>
        </p:txBody>
      </p:sp>
    </p:spTree>
    <p:extLst>
      <p:ext uri="{BB962C8B-B14F-4D97-AF65-F5344CB8AC3E}">
        <p14:creationId xmlns:p14="http://schemas.microsoft.com/office/powerpoint/2010/main" val="1602106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a:extLst>
              <a:ext uri="{FF2B5EF4-FFF2-40B4-BE49-F238E27FC236}">
                <a16:creationId xmlns:a16="http://schemas.microsoft.com/office/drawing/2014/main" id="{D3997947-4B16-8DB9-9270-A1ECE3208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16" y="784237"/>
            <a:ext cx="6363428" cy="4788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a:extLst>
              <a:ext uri="{FF2B5EF4-FFF2-40B4-BE49-F238E27FC236}">
                <a16:creationId xmlns:a16="http://schemas.microsoft.com/office/drawing/2014/main" id="{BD1C5912-0CB4-B21B-563C-5C49CB9A3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901" y="1505805"/>
            <a:ext cx="5315905" cy="287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2824F4B2-C876-788F-32E8-6F4DB2C1C8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 name="Immagine 3">
            <a:extLst>
              <a:ext uri="{FF2B5EF4-FFF2-40B4-BE49-F238E27FC236}">
                <a16:creationId xmlns:a16="http://schemas.microsoft.com/office/drawing/2014/main" id="{17A45700-F544-AD96-D90F-58CD8F5F5059}"/>
              </a:ext>
            </a:extLst>
          </p:cNvPr>
          <p:cNvPicPr>
            <a:picLocks noChangeAspect="1"/>
          </p:cNvPicPr>
          <p:nvPr/>
        </p:nvPicPr>
        <p:blipFill>
          <a:blip r:embed="rId2"/>
          <a:stretch>
            <a:fillRect/>
          </a:stretch>
        </p:blipFill>
        <p:spPr>
          <a:xfrm>
            <a:off x="2902253" y="364077"/>
            <a:ext cx="5861842" cy="5974570"/>
          </a:xfrm>
          <a:prstGeom prst="rect">
            <a:avLst/>
          </a:prstGeom>
        </p:spPr>
      </p:pic>
      <p:sp>
        <p:nvSpPr>
          <p:cNvPr id="6" name="CasellaDiTesto 9">
            <a:extLst>
              <a:ext uri="{FF2B5EF4-FFF2-40B4-BE49-F238E27FC236}">
                <a16:creationId xmlns:a16="http://schemas.microsoft.com/office/drawing/2014/main" id="{0D9E3602-D064-A7F9-BD95-F7A873377088}"/>
              </a:ext>
            </a:extLst>
          </p:cNvPr>
          <p:cNvSpPr txBox="1">
            <a:spLocks noChangeArrowheads="1"/>
          </p:cNvSpPr>
          <p:nvPr/>
        </p:nvSpPr>
        <p:spPr bwMode="auto">
          <a:xfrm>
            <a:off x="9009903" y="6486958"/>
            <a:ext cx="161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it-IT"/>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it-IT" altLang="it-IT" sz="1800" dirty="0">
                <a:solidFill>
                  <a:srgbClr val="074A77"/>
                </a:solidFill>
                <a:latin typeface="Vijaya" panose="02020604020202020204" pitchFamily="18" charset="0"/>
                <a:cs typeface="Vijaya" panose="02020604020202020204" pitchFamily="18" charset="0"/>
              </a:rPr>
              <a:t>AC 029SV_Florian</a:t>
            </a:r>
          </a:p>
        </p:txBody>
      </p:sp>
    </p:spTree>
    <p:extLst>
      <p:ext uri="{BB962C8B-B14F-4D97-AF65-F5344CB8AC3E}">
        <p14:creationId xmlns:p14="http://schemas.microsoft.com/office/powerpoint/2010/main" val="2959595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94B12C3-25B2-41CA-ABA1-CFCDED89AB5A}"/>
              </a:ext>
            </a:extLst>
          </p:cNvPr>
          <p:cNvSpPr txBox="1"/>
          <p:nvPr/>
        </p:nvSpPr>
        <p:spPr>
          <a:xfrm>
            <a:off x="4890789" y="3533098"/>
            <a:ext cx="7301211" cy="2862322"/>
          </a:xfrm>
          <a:prstGeom prst="rect">
            <a:avLst/>
          </a:prstGeom>
          <a:noFill/>
        </p:spPr>
        <p:txBody>
          <a:bodyPr wrap="square" rtlCol="0">
            <a:spAutoFit/>
          </a:bodyPr>
          <a:lstStyle/>
          <a:p>
            <a:r>
              <a:rPr lang="it-IT" dirty="0"/>
              <a:t>Superordine </a:t>
            </a:r>
            <a:r>
              <a:rPr lang="it-IT" i="1" dirty="0" err="1"/>
              <a:t>Holocephali</a:t>
            </a:r>
            <a:endParaRPr lang="it-IT" i="1" dirty="0"/>
          </a:p>
          <a:p>
            <a:r>
              <a:rPr lang="it-IT" dirty="0"/>
              <a:t>Ordine </a:t>
            </a:r>
            <a:r>
              <a:rPr lang="it-IT" i="1" dirty="0" err="1"/>
              <a:t>Chimaeriphormes</a:t>
            </a:r>
            <a:endParaRPr lang="it-IT" i="1" dirty="0"/>
          </a:p>
          <a:p>
            <a:r>
              <a:rPr lang="it-IT" dirty="0"/>
              <a:t>50 specie</a:t>
            </a:r>
          </a:p>
          <a:p>
            <a:endParaRPr lang="it-IT" dirty="0"/>
          </a:p>
          <a:p>
            <a:r>
              <a:rPr lang="it-IT" dirty="0"/>
              <a:t>Pelle nuda, no scaglie placoidi</a:t>
            </a:r>
          </a:p>
          <a:p>
            <a:r>
              <a:rPr lang="it-IT" dirty="0"/>
              <a:t>Alimentazione: </a:t>
            </a:r>
            <a:r>
              <a:rPr lang="it-IT" dirty="0">
                <a:solidFill>
                  <a:srgbClr val="202122"/>
                </a:solidFill>
                <a:latin typeface="Arial" panose="020B0604020202020204" pitchFamily="34" charset="0"/>
                <a:ea typeface="Times New Roman" panose="02020603050405020304" pitchFamily="18" charset="0"/>
              </a:rPr>
              <a:t>invertebrati e piccoli pesci</a:t>
            </a:r>
          </a:p>
          <a:p>
            <a:r>
              <a:rPr lang="it-IT" dirty="0">
                <a:solidFill>
                  <a:srgbClr val="202122"/>
                </a:solidFill>
              </a:rPr>
              <a:t>Fecondazione interna, ovipari (capsule ovigere fino a 17 cm)</a:t>
            </a:r>
          </a:p>
          <a:p>
            <a:endParaRPr lang="it-IT" dirty="0">
              <a:solidFill>
                <a:srgbClr val="202122"/>
              </a:solidFill>
            </a:endParaRPr>
          </a:p>
          <a:p>
            <a:r>
              <a:rPr lang="it-IT" dirty="0">
                <a:solidFill>
                  <a:srgbClr val="202122"/>
                </a:solidFill>
              </a:rPr>
              <a:t>Distribuzione: </a:t>
            </a:r>
            <a:r>
              <a:rPr lang="it-IT" dirty="0">
                <a:solidFill>
                  <a:srgbClr val="0645AD"/>
                </a:solidFill>
                <a:ea typeface="Times New Roman" panose="02020603050405020304" pitchFamily="18" charset="0"/>
                <a:cs typeface="Times New Roman" panose="02020603050405020304" pitchFamily="18" charset="0"/>
              </a:rPr>
              <a:t>Oceano Atlantico</a:t>
            </a:r>
            <a:r>
              <a:rPr lang="it-IT" dirty="0">
                <a:solidFill>
                  <a:srgbClr val="202122"/>
                </a:solidFill>
                <a:latin typeface="Arial" panose="020B0604020202020204" pitchFamily="34" charset="0"/>
                <a:ea typeface="Times New Roman" panose="02020603050405020304" pitchFamily="18" charset="0"/>
              </a:rPr>
              <a:t> tra l'</a:t>
            </a:r>
            <a:r>
              <a:rPr lang="it-IT" dirty="0">
                <a:solidFill>
                  <a:srgbClr val="0645AD"/>
                </a:solidFill>
                <a:ea typeface="Times New Roman" panose="02020603050405020304" pitchFamily="18" charset="0"/>
                <a:cs typeface="Times New Roman" panose="02020603050405020304" pitchFamily="18" charset="0"/>
              </a:rPr>
              <a:t>Islanda</a:t>
            </a:r>
            <a:r>
              <a:rPr lang="it-IT" dirty="0">
                <a:solidFill>
                  <a:srgbClr val="202122"/>
                </a:solidFill>
                <a:latin typeface="Arial" panose="020B0604020202020204" pitchFamily="34" charset="0"/>
                <a:ea typeface="Times New Roman" panose="02020603050405020304" pitchFamily="18" charset="0"/>
              </a:rPr>
              <a:t> e la </a:t>
            </a:r>
            <a:r>
              <a:rPr lang="it-IT" dirty="0">
                <a:solidFill>
                  <a:srgbClr val="0645AD"/>
                </a:solidFill>
                <a:ea typeface="Times New Roman" panose="02020603050405020304" pitchFamily="18" charset="0"/>
                <a:cs typeface="Times New Roman" panose="02020603050405020304" pitchFamily="18" charset="0"/>
              </a:rPr>
              <a:t>Norvegia</a:t>
            </a:r>
            <a:r>
              <a:rPr lang="it-IT" dirty="0">
                <a:solidFill>
                  <a:srgbClr val="202122"/>
                </a:solidFill>
                <a:latin typeface="Arial" panose="020B0604020202020204" pitchFamily="34" charset="0"/>
                <a:ea typeface="Times New Roman" panose="02020603050405020304" pitchFamily="18" charset="0"/>
              </a:rPr>
              <a:t> fino all'</a:t>
            </a:r>
            <a:r>
              <a:rPr lang="it-IT" dirty="0">
                <a:solidFill>
                  <a:srgbClr val="0645AD"/>
                </a:solidFill>
                <a:ea typeface="Times New Roman" panose="02020603050405020304" pitchFamily="18" charset="0"/>
                <a:cs typeface="Times New Roman" panose="02020603050405020304" pitchFamily="18" charset="0"/>
              </a:rPr>
              <a:t>Africa del nord</a:t>
            </a:r>
            <a:r>
              <a:rPr lang="it-IT" dirty="0">
                <a:solidFill>
                  <a:srgbClr val="202122"/>
                </a:solidFill>
                <a:latin typeface="Arial" panose="020B0604020202020204" pitchFamily="34" charset="0"/>
                <a:ea typeface="Times New Roman" panose="02020603050405020304" pitchFamily="18" charset="0"/>
              </a:rPr>
              <a:t> e alle isole </a:t>
            </a:r>
            <a:r>
              <a:rPr lang="it-IT" dirty="0">
                <a:solidFill>
                  <a:srgbClr val="0645AD"/>
                </a:solidFill>
                <a:ea typeface="Times New Roman" panose="02020603050405020304" pitchFamily="18" charset="0"/>
                <a:cs typeface="Times New Roman" panose="02020603050405020304" pitchFamily="18" charset="0"/>
              </a:rPr>
              <a:t>Azzorre</a:t>
            </a:r>
            <a:r>
              <a:rPr lang="it-IT" dirty="0">
                <a:solidFill>
                  <a:srgbClr val="202122"/>
                </a:solidFill>
                <a:latin typeface="Arial" panose="020B0604020202020204" pitchFamily="34" charset="0"/>
                <a:ea typeface="Times New Roman" panose="02020603050405020304" pitchFamily="18" charset="0"/>
              </a:rPr>
              <a:t>, compreso il </a:t>
            </a:r>
            <a:r>
              <a:rPr lang="it-IT" dirty="0">
                <a:solidFill>
                  <a:srgbClr val="0645AD"/>
                </a:solidFill>
                <a:ea typeface="Times New Roman" panose="02020603050405020304" pitchFamily="18" charset="0"/>
                <a:cs typeface="Times New Roman" panose="02020603050405020304" pitchFamily="18" charset="0"/>
              </a:rPr>
              <a:t>mar Mediterraneo</a:t>
            </a:r>
            <a:r>
              <a:rPr lang="it-IT" dirty="0">
                <a:solidFill>
                  <a:srgbClr val="202122"/>
                </a:solidFill>
                <a:latin typeface="Arial" panose="020B0604020202020204" pitchFamily="34" charset="0"/>
                <a:ea typeface="Times New Roman" panose="02020603050405020304" pitchFamily="18" charset="0"/>
              </a:rPr>
              <a:t>. 200-2000m</a:t>
            </a:r>
            <a:endParaRPr lang="it-IT" dirty="0"/>
          </a:p>
        </p:txBody>
      </p:sp>
      <p:grpSp>
        <p:nvGrpSpPr>
          <p:cNvPr id="17" name="Gruppo 16">
            <a:extLst>
              <a:ext uri="{FF2B5EF4-FFF2-40B4-BE49-F238E27FC236}">
                <a16:creationId xmlns:a16="http://schemas.microsoft.com/office/drawing/2014/main" id="{603EAA9E-A8D6-4FC7-B0D9-6B1BDA095962}"/>
              </a:ext>
            </a:extLst>
          </p:cNvPr>
          <p:cNvGrpSpPr/>
          <p:nvPr/>
        </p:nvGrpSpPr>
        <p:grpSpPr>
          <a:xfrm>
            <a:off x="1524000" y="190703"/>
            <a:ext cx="7611486" cy="3415772"/>
            <a:chOff x="0" y="190703"/>
            <a:chExt cx="7611486" cy="3415772"/>
          </a:xfrm>
        </p:grpSpPr>
        <p:pic>
          <p:nvPicPr>
            <p:cNvPr id="4" name="Immagine 3">
              <a:extLst>
                <a:ext uri="{FF2B5EF4-FFF2-40B4-BE49-F238E27FC236}">
                  <a16:creationId xmlns:a16="http://schemas.microsoft.com/office/drawing/2014/main" id="{7359FBC8-88A3-414F-A4A4-C9BAB12D8552}"/>
                </a:ext>
              </a:extLst>
            </p:cNvPr>
            <p:cNvPicPr>
              <a:picLocks noChangeAspect="1"/>
            </p:cNvPicPr>
            <p:nvPr/>
          </p:nvPicPr>
          <p:blipFill>
            <a:blip r:embed="rId3"/>
            <a:stretch>
              <a:fillRect/>
            </a:stretch>
          </p:blipFill>
          <p:spPr>
            <a:xfrm>
              <a:off x="1834025" y="454587"/>
              <a:ext cx="5777461" cy="2635746"/>
            </a:xfrm>
            <a:prstGeom prst="rect">
              <a:avLst/>
            </a:prstGeom>
          </p:spPr>
        </p:pic>
        <p:sp>
          <p:nvSpPr>
            <p:cNvPr id="9" name="CasellaDiTesto 8">
              <a:extLst>
                <a:ext uri="{FF2B5EF4-FFF2-40B4-BE49-F238E27FC236}">
                  <a16:creationId xmlns:a16="http://schemas.microsoft.com/office/drawing/2014/main" id="{A4BAE4ED-0C80-4465-9091-D154FA31B6C1}"/>
                </a:ext>
              </a:extLst>
            </p:cNvPr>
            <p:cNvSpPr txBox="1"/>
            <p:nvPr/>
          </p:nvSpPr>
          <p:spPr>
            <a:xfrm>
              <a:off x="1788866" y="3237143"/>
              <a:ext cx="3145798" cy="369332"/>
            </a:xfrm>
            <a:prstGeom prst="rect">
              <a:avLst/>
            </a:prstGeom>
            <a:noFill/>
          </p:spPr>
          <p:txBody>
            <a:bodyPr wrap="none" rtlCol="0">
              <a:spAutoFit/>
            </a:bodyPr>
            <a:lstStyle/>
            <a:p>
              <a:r>
                <a:rPr lang="it-IT" b="1" i="1" dirty="0" err="1"/>
                <a:t>Chimaera</a:t>
              </a:r>
              <a:r>
                <a:rPr lang="it-IT" b="1" i="1" dirty="0"/>
                <a:t> </a:t>
              </a:r>
              <a:r>
                <a:rPr lang="it-IT" b="1" i="1" dirty="0" err="1"/>
                <a:t>monstrosa</a:t>
              </a:r>
              <a:r>
                <a:rPr lang="it-IT" dirty="0"/>
                <a:t>, olocefalo</a:t>
              </a:r>
            </a:p>
          </p:txBody>
        </p:sp>
        <p:sp>
          <p:nvSpPr>
            <p:cNvPr id="10" name="CasellaDiTesto 9">
              <a:extLst>
                <a:ext uri="{FF2B5EF4-FFF2-40B4-BE49-F238E27FC236}">
                  <a16:creationId xmlns:a16="http://schemas.microsoft.com/office/drawing/2014/main" id="{FAD27C6F-3490-42D8-AFCE-1BB2577DDEDD}"/>
                </a:ext>
              </a:extLst>
            </p:cNvPr>
            <p:cNvSpPr txBox="1"/>
            <p:nvPr/>
          </p:nvSpPr>
          <p:spPr>
            <a:xfrm>
              <a:off x="449362" y="2126633"/>
              <a:ext cx="1209434" cy="369332"/>
            </a:xfrm>
            <a:prstGeom prst="rect">
              <a:avLst/>
            </a:prstGeom>
            <a:noFill/>
          </p:spPr>
          <p:txBody>
            <a:bodyPr wrap="none" rtlCol="0">
              <a:spAutoFit/>
            </a:bodyPr>
            <a:lstStyle/>
            <a:p>
              <a:r>
                <a:rPr lang="it-IT" dirty="0"/>
                <a:t>OPERCOLO</a:t>
              </a:r>
            </a:p>
          </p:txBody>
        </p:sp>
        <p:cxnSp>
          <p:nvCxnSpPr>
            <p:cNvPr id="12" name="Connettore 2 11">
              <a:extLst>
                <a:ext uri="{FF2B5EF4-FFF2-40B4-BE49-F238E27FC236}">
                  <a16:creationId xmlns:a16="http://schemas.microsoft.com/office/drawing/2014/main" id="{F97C2274-E95B-4675-A726-4A4E1737A200}"/>
                </a:ext>
              </a:extLst>
            </p:cNvPr>
            <p:cNvCxnSpPr>
              <a:cxnSpLocks/>
              <a:stCxn id="10" idx="3"/>
            </p:cNvCxnSpPr>
            <p:nvPr/>
          </p:nvCxnSpPr>
          <p:spPr bwMode="auto">
            <a:xfrm flipV="1">
              <a:off x="1658796" y="1719072"/>
              <a:ext cx="1105305" cy="592227"/>
            </a:xfrm>
            <a:prstGeom prst="straightConnector1">
              <a:avLst/>
            </a:prstGeom>
            <a:ln w="22225">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6" name="Connettore 2 15">
              <a:extLst>
                <a:ext uri="{FF2B5EF4-FFF2-40B4-BE49-F238E27FC236}">
                  <a16:creationId xmlns:a16="http://schemas.microsoft.com/office/drawing/2014/main" id="{5132873C-0EB7-4F0F-8B34-0C23E7DB6E59}"/>
                </a:ext>
              </a:extLst>
            </p:cNvPr>
            <p:cNvCxnSpPr/>
            <p:nvPr/>
          </p:nvCxnSpPr>
          <p:spPr bwMode="auto">
            <a:xfrm>
              <a:off x="2101297" y="2126633"/>
              <a:ext cx="0" cy="0"/>
            </a:xfrm>
            <a:prstGeom prst="straightConnector1">
              <a:avLst/>
            </a:prstGeom>
            <a:noFill/>
            <a:ln w="9525" cap="flat" cmpd="sng" algn="ctr">
              <a:noFill/>
              <a:prstDash val="solid"/>
              <a:round/>
              <a:headEnd type="none" w="med" len="med"/>
              <a:tailEnd type="triangle"/>
            </a:ln>
            <a:effectLst/>
          </p:spPr>
        </p:cxnSp>
        <p:sp>
          <p:nvSpPr>
            <p:cNvPr id="5" name="CasellaDiTesto 4">
              <a:extLst>
                <a:ext uri="{FF2B5EF4-FFF2-40B4-BE49-F238E27FC236}">
                  <a16:creationId xmlns:a16="http://schemas.microsoft.com/office/drawing/2014/main" id="{17EFBC89-C676-4F30-838C-205B747D38A6}"/>
                </a:ext>
              </a:extLst>
            </p:cNvPr>
            <p:cNvSpPr txBox="1"/>
            <p:nvPr/>
          </p:nvSpPr>
          <p:spPr>
            <a:xfrm>
              <a:off x="2245721" y="190703"/>
              <a:ext cx="1437573" cy="369332"/>
            </a:xfrm>
            <a:prstGeom prst="rect">
              <a:avLst/>
            </a:prstGeom>
            <a:noFill/>
          </p:spPr>
          <p:txBody>
            <a:bodyPr wrap="none" rtlCol="0">
              <a:spAutoFit/>
            </a:bodyPr>
            <a:lstStyle/>
            <a:p>
              <a:r>
                <a:rPr lang="it-IT" dirty="0"/>
                <a:t>Spina, veleno</a:t>
              </a:r>
            </a:p>
          </p:txBody>
        </p:sp>
        <p:cxnSp>
          <p:nvCxnSpPr>
            <p:cNvPr id="7" name="Connettore 2 6">
              <a:extLst>
                <a:ext uri="{FF2B5EF4-FFF2-40B4-BE49-F238E27FC236}">
                  <a16:creationId xmlns:a16="http://schemas.microsoft.com/office/drawing/2014/main" id="{9E1A6056-1B1E-4525-9008-17251AB0523B}"/>
                </a:ext>
              </a:extLst>
            </p:cNvPr>
            <p:cNvCxnSpPr>
              <a:cxnSpLocks/>
            </p:cNvCxnSpPr>
            <p:nvPr/>
          </p:nvCxnSpPr>
          <p:spPr bwMode="auto">
            <a:xfrm>
              <a:off x="2764101" y="476534"/>
              <a:ext cx="458303" cy="621108"/>
            </a:xfrm>
            <a:prstGeom prst="straightConnector1">
              <a:avLst/>
            </a:prstGeom>
            <a:noFill/>
            <a:ln w="31750" cap="flat" cmpd="sng" algn="ctr">
              <a:solidFill>
                <a:srgbClr val="FF0000"/>
              </a:solidFill>
              <a:prstDash val="solid"/>
              <a:round/>
              <a:headEnd type="none" w="med" len="med"/>
              <a:tailEnd type="triangle"/>
            </a:ln>
            <a:effectLst/>
          </p:spPr>
        </p:cxnSp>
        <p:sp>
          <p:nvSpPr>
            <p:cNvPr id="13" name="CasellaDiTesto 12">
              <a:extLst>
                <a:ext uri="{FF2B5EF4-FFF2-40B4-BE49-F238E27FC236}">
                  <a16:creationId xmlns:a16="http://schemas.microsoft.com/office/drawing/2014/main" id="{20FCF9B2-CCA9-45D1-AC77-DFA57E1B2490}"/>
                </a:ext>
              </a:extLst>
            </p:cNvPr>
            <p:cNvSpPr txBox="1"/>
            <p:nvPr/>
          </p:nvSpPr>
          <p:spPr>
            <a:xfrm flipH="1">
              <a:off x="0" y="730462"/>
              <a:ext cx="1977992" cy="646331"/>
            </a:xfrm>
            <a:prstGeom prst="rect">
              <a:avLst/>
            </a:prstGeom>
            <a:noFill/>
          </p:spPr>
          <p:txBody>
            <a:bodyPr wrap="square" rtlCol="0">
              <a:spAutoFit/>
            </a:bodyPr>
            <a:lstStyle/>
            <a:p>
              <a:r>
                <a:rPr lang="it-IT" dirty="0" err="1">
                  <a:ea typeface="Times New Roman" panose="02020603050405020304" pitchFamily="18" charset="0"/>
                  <a:cs typeface="Times New Roman" panose="02020603050405020304" pitchFamily="18" charset="0"/>
                </a:rPr>
                <a:t>Clasper</a:t>
              </a:r>
              <a:r>
                <a:rPr lang="it-IT" dirty="0">
                  <a:ea typeface="Times New Roman" panose="02020603050405020304" pitchFamily="18" charset="0"/>
                  <a:cs typeface="Times New Roman" panose="02020603050405020304" pitchFamily="18" charset="0"/>
                </a:rPr>
                <a:t> tenacolo) (maschi)</a:t>
              </a:r>
              <a:endParaRPr lang="it-IT" dirty="0"/>
            </a:p>
          </p:txBody>
        </p:sp>
        <p:cxnSp>
          <p:nvCxnSpPr>
            <p:cNvPr id="15" name="Connettore 2 14">
              <a:extLst>
                <a:ext uri="{FF2B5EF4-FFF2-40B4-BE49-F238E27FC236}">
                  <a16:creationId xmlns:a16="http://schemas.microsoft.com/office/drawing/2014/main" id="{BB4A245C-D85F-4BAD-AD90-FFA070274FEE}"/>
                </a:ext>
              </a:extLst>
            </p:cNvPr>
            <p:cNvCxnSpPr>
              <a:cxnSpLocks/>
            </p:cNvCxnSpPr>
            <p:nvPr/>
          </p:nvCxnSpPr>
          <p:spPr bwMode="auto">
            <a:xfrm>
              <a:off x="1651935" y="992072"/>
              <a:ext cx="627540" cy="257970"/>
            </a:xfrm>
            <a:prstGeom prst="straightConnector1">
              <a:avLst/>
            </a:prstGeom>
            <a:noFill/>
            <a:ln w="31750" cap="flat" cmpd="sng" algn="ctr">
              <a:solidFill>
                <a:srgbClr val="FF0000"/>
              </a:solidFill>
              <a:prstDash val="solid"/>
              <a:round/>
              <a:headEnd type="none" w="med" len="med"/>
              <a:tailEnd type="triangle"/>
            </a:ln>
            <a:effectLst/>
          </p:spPr>
        </p:cxnSp>
      </p:grpSp>
    </p:spTree>
    <p:extLst>
      <p:ext uri="{BB962C8B-B14F-4D97-AF65-F5344CB8AC3E}">
        <p14:creationId xmlns:p14="http://schemas.microsoft.com/office/powerpoint/2010/main" val="1178423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pesce, squalo&#10;&#10;Descrizione generata automaticamente">
            <a:extLst>
              <a:ext uri="{FF2B5EF4-FFF2-40B4-BE49-F238E27FC236}">
                <a16:creationId xmlns:a16="http://schemas.microsoft.com/office/drawing/2014/main" id="{D1C0F368-5FCB-4189-B3FB-CA51025A9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1539" y="321171"/>
            <a:ext cx="2834313" cy="2886266"/>
          </a:xfrm>
          <a:prstGeom prst="rect">
            <a:avLst/>
          </a:prstGeom>
        </p:spPr>
      </p:pic>
      <p:sp>
        <p:nvSpPr>
          <p:cNvPr id="7" name="CasellaDiTesto 6">
            <a:extLst>
              <a:ext uri="{FF2B5EF4-FFF2-40B4-BE49-F238E27FC236}">
                <a16:creationId xmlns:a16="http://schemas.microsoft.com/office/drawing/2014/main" id="{BB273455-F4D3-4AE1-AB51-4FEA4995C4F6}"/>
              </a:ext>
            </a:extLst>
          </p:cNvPr>
          <p:cNvSpPr txBox="1"/>
          <p:nvPr/>
        </p:nvSpPr>
        <p:spPr>
          <a:xfrm>
            <a:off x="1846686" y="2935064"/>
            <a:ext cx="4995236" cy="584775"/>
          </a:xfrm>
          <a:prstGeom prst="rect">
            <a:avLst/>
          </a:prstGeom>
          <a:noFill/>
        </p:spPr>
        <p:txBody>
          <a:bodyPr wrap="square" rtlCol="0">
            <a:spAutoFit/>
          </a:bodyPr>
          <a:lstStyle/>
          <a:p>
            <a:r>
              <a:rPr lang="it-IT" b="1" i="1" dirty="0" err="1"/>
              <a:t>Carcharodon</a:t>
            </a:r>
            <a:r>
              <a:rPr lang="it-IT" b="1" i="1" dirty="0"/>
              <a:t> </a:t>
            </a:r>
            <a:r>
              <a:rPr lang="it-IT" b="1" i="1" dirty="0" err="1"/>
              <a:t>carcharias</a:t>
            </a:r>
            <a:r>
              <a:rPr lang="it-IT" dirty="0"/>
              <a:t>, </a:t>
            </a:r>
            <a:r>
              <a:rPr lang="it-IT" altLang="it-IT" sz="1400" dirty="0"/>
              <a:t>un grande </a:t>
            </a:r>
            <a:r>
              <a:rPr lang="it-IT" altLang="it-IT" sz="1400" dirty="0" err="1"/>
              <a:t>galeomorfo</a:t>
            </a:r>
            <a:r>
              <a:rPr lang="it-IT" altLang="it-IT" sz="1400" dirty="0"/>
              <a:t> predatore, il grande squalo bianco</a:t>
            </a:r>
            <a:endParaRPr lang="it-IT" i="1" dirty="0"/>
          </a:p>
        </p:txBody>
      </p:sp>
      <p:sp>
        <p:nvSpPr>
          <p:cNvPr id="8" name="Text Box 7">
            <a:extLst>
              <a:ext uri="{FF2B5EF4-FFF2-40B4-BE49-F238E27FC236}">
                <a16:creationId xmlns:a16="http://schemas.microsoft.com/office/drawing/2014/main" id="{CB80AECC-0C5C-4DC4-9E1D-2F50AA291B9F}"/>
              </a:ext>
            </a:extLst>
          </p:cNvPr>
          <p:cNvSpPr txBox="1">
            <a:spLocks noChangeArrowheads="1"/>
          </p:cNvSpPr>
          <p:nvPr/>
        </p:nvSpPr>
        <p:spPr bwMode="auto">
          <a:xfrm>
            <a:off x="4262649" y="3548847"/>
            <a:ext cx="4838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dirty="0">
                <a:solidFill>
                  <a:srgbClr val="FF0000"/>
                </a:solidFill>
              </a:rPr>
              <a:t>No polmoni o vescica natatoria: galleggiabilità facilitata da lipidi (squalene) del fegato (densità tessuti=0,95g/</a:t>
            </a:r>
            <a:r>
              <a:rPr lang="it-IT" altLang="it-IT" sz="1200" dirty="0" err="1">
                <a:solidFill>
                  <a:srgbClr val="FF0000"/>
                </a:solidFill>
              </a:rPr>
              <a:t>mL</a:t>
            </a:r>
            <a:r>
              <a:rPr lang="it-IT" altLang="it-IT" sz="1200" dirty="0">
                <a:solidFill>
                  <a:srgbClr val="FF0000"/>
                </a:solidFill>
              </a:rPr>
              <a:t>)</a:t>
            </a:r>
          </a:p>
        </p:txBody>
      </p:sp>
      <p:sp>
        <p:nvSpPr>
          <p:cNvPr id="9" name="Text Box 8">
            <a:extLst>
              <a:ext uri="{FF2B5EF4-FFF2-40B4-BE49-F238E27FC236}">
                <a16:creationId xmlns:a16="http://schemas.microsoft.com/office/drawing/2014/main" id="{34BFF030-C844-4D2D-B1F9-FD4C5BD4DA66}"/>
              </a:ext>
            </a:extLst>
          </p:cNvPr>
          <p:cNvSpPr txBox="1">
            <a:spLocks noChangeArrowheads="1"/>
          </p:cNvSpPr>
          <p:nvPr/>
        </p:nvSpPr>
        <p:spPr bwMode="auto">
          <a:xfrm>
            <a:off x="4297732" y="4094619"/>
            <a:ext cx="310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dirty="0" err="1">
                <a:solidFill>
                  <a:srgbClr val="FF0000"/>
                </a:solidFill>
              </a:rPr>
              <a:t>Elettrorecettori</a:t>
            </a:r>
            <a:r>
              <a:rPr lang="it-IT" altLang="it-IT" sz="1200" dirty="0">
                <a:solidFill>
                  <a:srgbClr val="FF0000"/>
                </a:solidFill>
              </a:rPr>
              <a:t>: organi ampollari o ampolle di Lorenzini</a:t>
            </a:r>
          </a:p>
        </p:txBody>
      </p:sp>
      <p:pic>
        <p:nvPicPr>
          <p:cNvPr id="11" name="Immagine 2">
            <a:extLst>
              <a:ext uri="{FF2B5EF4-FFF2-40B4-BE49-F238E27FC236}">
                <a16:creationId xmlns:a16="http://schemas.microsoft.com/office/drawing/2014/main" id="{8FA5C67C-F49A-4FD2-A54F-B197BB1C94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653" y="3827861"/>
            <a:ext cx="3028264" cy="2474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o 15">
            <a:extLst>
              <a:ext uri="{FF2B5EF4-FFF2-40B4-BE49-F238E27FC236}">
                <a16:creationId xmlns:a16="http://schemas.microsoft.com/office/drawing/2014/main" id="{08E8F0C6-5AB6-EB7C-6A7D-BEE5BC0556D0}"/>
              </a:ext>
            </a:extLst>
          </p:cNvPr>
          <p:cNvGrpSpPr/>
          <p:nvPr/>
        </p:nvGrpSpPr>
        <p:grpSpPr>
          <a:xfrm>
            <a:off x="1700335" y="321171"/>
            <a:ext cx="5992454" cy="2521196"/>
            <a:chOff x="945158" y="121920"/>
            <a:chExt cx="7936992" cy="3307080"/>
          </a:xfrm>
        </p:grpSpPr>
        <p:pic>
          <p:nvPicPr>
            <p:cNvPr id="6" name="Immagine 5">
              <a:extLst>
                <a:ext uri="{FF2B5EF4-FFF2-40B4-BE49-F238E27FC236}">
                  <a16:creationId xmlns:a16="http://schemas.microsoft.com/office/drawing/2014/main" id="{E897AEB1-D351-4B03-AA13-26E8B5355EAF}"/>
                </a:ext>
              </a:extLst>
            </p:cNvPr>
            <p:cNvPicPr>
              <a:picLocks noChangeAspect="1"/>
            </p:cNvPicPr>
            <p:nvPr/>
          </p:nvPicPr>
          <p:blipFill>
            <a:blip r:embed="rId5"/>
            <a:stretch>
              <a:fillRect/>
            </a:stretch>
          </p:blipFill>
          <p:spPr>
            <a:xfrm>
              <a:off x="945158" y="121920"/>
              <a:ext cx="7936992" cy="3307080"/>
            </a:xfrm>
            <a:prstGeom prst="rect">
              <a:avLst/>
            </a:prstGeom>
          </p:spPr>
        </p:pic>
        <p:grpSp>
          <p:nvGrpSpPr>
            <p:cNvPr id="14" name="Gruppo 13">
              <a:extLst>
                <a:ext uri="{FF2B5EF4-FFF2-40B4-BE49-F238E27FC236}">
                  <a16:creationId xmlns:a16="http://schemas.microsoft.com/office/drawing/2014/main" id="{FA7822BD-43BC-460B-82AD-9EA47E068A7C}"/>
                </a:ext>
              </a:extLst>
            </p:cNvPr>
            <p:cNvGrpSpPr/>
            <p:nvPr/>
          </p:nvGrpSpPr>
          <p:grpSpPr>
            <a:xfrm>
              <a:off x="1776905" y="627039"/>
              <a:ext cx="2562031" cy="864877"/>
              <a:chOff x="1776901" y="627039"/>
              <a:chExt cx="2562031" cy="864877"/>
            </a:xfrm>
          </p:grpSpPr>
          <p:cxnSp>
            <p:nvCxnSpPr>
              <p:cNvPr id="5" name="Connettore 2 4">
                <a:extLst>
                  <a:ext uri="{FF2B5EF4-FFF2-40B4-BE49-F238E27FC236}">
                    <a16:creationId xmlns:a16="http://schemas.microsoft.com/office/drawing/2014/main" id="{430248AE-ACDF-4EF9-9F6F-4DC8A94E19F6}"/>
                  </a:ext>
                </a:extLst>
              </p:cNvPr>
              <p:cNvCxnSpPr/>
              <p:nvPr/>
            </p:nvCxnSpPr>
            <p:spPr bwMode="auto">
              <a:xfrm>
                <a:off x="2952918" y="1078029"/>
                <a:ext cx="609692" cy="413887"/>
              </a:xfrm>
              <a:prstGeom prst="straightConnector1">
                <a:avLst/>
              </a:prstGeom>
              <a:noFill/>
              <a:ln w="28575" cap="flat" cmpd="sng" algn="ctr">
                <a:solidFill>
                  <a:srgbClr val="FF0000"/>
                </a:solidFill>
                <a:prstDash val="solid"/>
                <a:round/>
                <a:headEnd type="none" w="med" len="med"/>
                <a:tailEnd type="triangle"/>
              </a:ln>
              <a:effectLst/>
            </p:spPr>
          </p:cxnSp>
          <p:sp>
            <p:nvSpPr>
              <p:cNvPr id="13" name="CasellaDiTesto 12">
                <a:extLst>
                  <a:ext uri="{FF2B5EF4-FFF2-40B4-BE49-F238E27FC236}">
                    <a16:creationId xmlns:a16="http://schemas.microsoft.com/office/drawing/2014/main" id="{B24D8FA9-B89D-4283-A0E0-717674C417F4}"/>
                  </a:ext>
                </a:extLst>
              </p:cNvPr>
              <p:cNvSpPr txBox="1"/>
              <p:nvPr/>
            </p:nvSpPr>
            <p:spPr>
              <a:xfrm>
                <a:off x="1776901" y="627039"/>
                <a:ext cx="2562031" cy="484454"/>
              </a:xfrm>
              <a:prstGeom prst="rect">
                <a:avLst/>
              </a:prstGeom>
              <a:noFill/>
            </p:spPr>
            <p:txBody>
              <a:bodyPr wrap="square" rtlCol="0">
                <a:spAutoFit/>
              </a:bodyPr>
              <a:lstStyle/>
              <a:p>
                <a:r>
                  <a:rPr lang="it-IT" dirty="0">
                    <a:solidFill>
                      <a:srgbClr val="FF0000"/>
                    </a:solidFill>
                  </a:rPr>
                  <a:t>PLEUROTREMATI</a:t>
                </a:r>
              </a:p>
            </p:txBody>
          </p:sp>
        </p:grpSp>
      </p:grpSp>
      <p:pic>
        <p:nvPicPr>
          <p:cNvPr id="12" name="Picture 2">
            <a:extLst>
              <a:ext uri="{FF2B5EF4-FFF2-40B4-BE49-F238E27FC236}">
                <a16:creationId xmlns:a16="http://schemas.microsoft.com/office/drawing/2014/main" id="{8D32800C-D4C7-C136-0066-DCA9A60F04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01" t="65221" r="5607"/>
          <a:stretch/>
        </p:blipFill>
        <p:spPr bwMode="auto">
          <a:xfrm>
            <a:off x="4503768" y="4708189"/>
            <a:ext cx="4968553" cy="1480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6260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30AAC30-CC24-46E3-BEA5-EE68E71B5208}"/>
              </a:ext>
            </a:extLst>
          </p:cNvPr>
          <p:cNvPicPr>
            <a:picLocks noChangeAspect="1"/>
          </p:cNvPicPr>
          <p:nvPr/>
        </p:nvPicPr>
        <p:blipFill>
          <a:blip r:embed="rId3"/>
          <a:stretch>
            <a:fillRect/>
          </a:stretch>
        </p:blipFill>
        <p:spPr>
          <a:xfrm>
            <a:off x="2174120" y="557239"/>
            <a:ext cx="3771900" cy="2419350"/>
          </a:xfrm>
          <a:prstGeom prst="rect">
            <a:avLst/>
          </a:prstGeom>
        </p:spPr>
      </p:pic>
      <p:sp>
        <p:nvSpPr>
          <p:cNvPr id="6" name="CasellaDiTesto 5">
            <a:extLst>
              <a:ext uri="{FF2B5EF4-FFF2-40B4-BE49-F238E27FC236}">
                <a16:creationId xmlns:a16="http://schemas.microsoft.com/office/drawing/2014/main" id="{5DC081CD-CA6B-46F1-BFA7-AFC08C12282C}"/>
              </a:ext>
            </a:extLst>
          </p:cNvPr>
          <p:cNvSpPr txBox="1"/>
          <p:nvPr/>
        </p:nvSpPr>
        <p:spPr>
          <a:xfrm>
            <a:off x="3949451" y="186922"/>
            <a:ext cx="5870518" cy="369332"/>
          </a:xfrm>
          <a:prstGeom prst="rect">
            <a:avLst/>
          </a:prstGeom>
          <a:noFill/>
        </p:spPr>
        <p:txBody>
          <a:bodyPr wrap="none" rtlCol="0">
            <a:spAutoFit/>
          </a:bodyPr>
          <a:lstStyle/>
          <a:p>
            <a:r>
              <a:rPr lang="it-IT" b="1" dirty="0">
                <a:latin typeface="Comic Sans MS" panose="030F0702030302020204" pitchFamily="66" charset="0"/>
              </a:rPr>
              <a:t>ELETTRORECEZIONE NEI PESCI CARTILAGINEI</a:t>
            </a:r>
          </a:p>
        </p:txBody>
      </p:sp>
      <p:sp>
        <p:nvSpPr>
          <p:cNvPr id="7" name="CasellaDiTesto 6">
            <a:extLst>
              <a:ext uri="{FF2B5EF4-FFF2-40B4-BE49-F238E27FC236}">
                <a16:creationId xmlns:a16="http://schemas.microsoft.com/office/drawing/2014/main" id="{CDFAE875-01D5-48E5-BB31-742F07261DED}"/>
              </a:ext>
            </a:extLst>
          </p:cNvPr>
          <p:cNvSpPr txBox="1"/>
          <p:nvPr/>
        </p:nvSpPr>
        <p:spPr>
          <a:xfrm>
            <a:off x="2049402" y="3197878"/>
            <a:ext cx="4036495" cy="2031325"/>
          </a:xfrm>
          <a:prstGeom prst="rect">
            <a:avLst/>
          </a:prstGeom>
          <a:noFill/>
        </p:spPr>
        <p:txBody>
          <a:bodyPr wrap="square" rtlCol="0">
            <a:spAutoFit/>
          </a:bodyPr>
          <a:lstStyle/>
          <a:p>
            <a:r>
              <a:rPr lang="it-IT" dirty="0"/>
              <a:t>AMPOLLE PIENE DI SOSTANZA GELATINOSA</a:t>
            </a:r>
          </a:p>
          <a:p>
            <a:r>
              <a:rPr lang="it-IT" dirty="0"/>
              <a:t>CHE POSSONO CAPTARE CAMPI ELETTRICI (CONTRAZIONE DELLA MUSCOLATURA), MAGNETICI, TEMPERATURA, SALINITÀ, PRESSIONE DELL’ACQUA, ECC.</a:t>
            </a:r>
          </a:p>
        </p:txBody>
      </p:sp>
      <p:pic>
        <p:nvPicPr>
          <p:cNvPr id="13" name="Immagine 12">
            <a:extLst>
              <a:ext uri="{FF2B5EF4-FFF2-40B4-BE49-F238E27FC236}">
                <a16:creationId xmlns:a16="http://schemas.microsoft.com/office/drawing/2014/main" id="{DB70C48A-6D65-4117-9E7B-F015925F6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929" y="4041888"/>
            <a:ext cx="3628183" cy="2629190"/>
          </a:xfrm>
          <a:prstGeom prst="rect">
            <a:avLst/>
          </a:prstGeom>
        </p:spPr>
      </p:pic>
      <p:grpSp>
        <p:nvGrpSpPr>
          <p:cNvPr id="25" name="Gruppo 24">
            <a:extLst>
              <a:ext uri="{FF2B5EF4-FFF2-40B4-BE49-F238E27FC236}">
                <a16:creationId xmlns:a16="http://schemas.microsoft.com/office/drawing/2014/main" id="{8B6470BD-F1EE-486D-9292-8FBE6F4DF22A}"/>
              </a:ext>
            </a:extLst>
          </p:cNvPr>
          <p:cNvGrpSpPr/>
          <p:nvPr/>
        </p:nvGrpSpPr>
        <p:grpSpPr>
          <a:xfrm>
            <a:off x="5175757" y="494699"/>
            <a:ext cx="3999877" cy="3375118"/>
            <a:chOff x="3651752" y="494699"/>
            <a:chExt cx="3999877" cy="3375118"/>
          </a:xfrm>
        </p:grpSpPr>
        <p:pic>
          <p:nvPicPr>
            <p:cNvPr id="5" name="Immagine 4">
              <a:extLst>
                <a:ext uri="{FF2B5EF4-FFF2-40B4-BE49-F238E27FC236}">
                  <a16:creationId xmlns:a16="http://schemas.microsoft.com/office/drawing/2014/main" id="{125143AF-0B09-4E4C-8AAA-D26D165805A5}"/>
                </a:ext>
              </a:extLst>
            </p:cNvPr>
            <p:cNvPicPr>
              <a:picLocks noChangeAspect="1"/>
            </p:cNvPicPr>
            <p:nvPr/>
          </p:nvPicPr>
          <p:blipFill>
            <a:blip r:embed="rId5"/>
            <a:stretch>
              <a:fillRect/>
            </a:stretch>
          </p:blipFill>
          <p:spPr>
            <a:xfrm>
              <a:off x="4854908" y="494699"/>
              <a:ext cx="2796721" cy="3375118"/>
            </a:xfrm>
            <a:prstGeom prst="rect">
              <a:avLst/>
            </a:prstGeom>
          </p:spPr>
        </p:pic>
        <p:cxnSp>
          <p:nvCxnSpPr>
            <p:cNvPr id="17" name="Connettore diritto 16">
              <a:extLst>
                <a:ext uri="{FF2B5EF4-FFF2-40B4-BE49-F238E27FC236}">
                  <a16:creationId xmlns:a16="http://schemas.microsoft.com/office/drawing/2014/main" id="{CE7DB17A-D65C-4E43-8658-F181920AEFEF}"/>
                </a:ext>
              </a:extLst>
            </p:cNvPr>
            <p:cNvCxnSpPr>
              <a:cxnSpLocks/>
            </p:cNvCxnSpPr>
            <p:nvPr/>
          </p:nvCxnSpPr>
          <p:spPr bwMode="auto">
            <a:xfrm flipH="1">
              <a:off x="3651752" y="586287"/>
              <a:ext cx="1249730" cy="1232567"/>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Connettore diritto 19">
              <a:extLst>
                <a:ext uri="{FF2B5EF4-FFF2-40B4-BE49-F238E27FC236}">
                  <a16:creationId xmlns:a16="http://schemas.microsoft.com/office/drawing/2014/main" id="{8C2A2D83-21EE-4978-BA0D-ED1852AFC067}"/>
                </a:ext>
              </a:extLst>
            </p:cNvPr>
            <p:cNvCxnSpPr>
              <a:cxnSpLocks/>
            </p:cNvCxnSpPr>
            <p:nvPr/>
          </p:nvCxnSpPr>
          <p:spPr bwMode="auto">
            <a:xfrm flipH="1" flipV="1">
              <a:off x="3718040" y="2078362"/>
              <a:ext cx="1183442" cy="1704018"/>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58650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squalo&#10;&#10;Descrizione generata automaticamente">
            <a:extLst>
              <a:ext uri="{FF2B5EF4-FFF2-40B4-BE49-F238E27FC236}">
                <a16:creationId xmlns:a16="http://schemas.microsoft.com/office/drawing/2014/main" id="{9418841E-18DE-491D-BCDD-B091D88BC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1428" y="533309"/>
            <a:ext cx="3676650" cy="2419350"/>
          </a:xfrm>
          <a:prstGeom prst="rect">
            <a:avLst/>
          </a:prstGeom>
        </p:spPr>
      </p:pic>
      <p:pic>
        <p:nvPicPr>
          <p:cNvPr id="8" name="Immagine 7">
            <a:extLst>
              <a:ext uri="{FF2B5EF4-FFF2-40B4-BE49-F238E27FC236}">
                <a16:creationId xmlns:a16="http://schemas.microsoft.com/office/drawing/2014/main" id="{88191D75-2B4E-451E-9124-DF6E5AF7CC71}"/>
              </a:ext>
            </a:extLst>
          </p:cNvPr>
          <p:cNvPicPr>
            <a:picLocks noChangeAspect="1"/>
          </p:cNvPicPr>
          <p:nvPr/>
        </p:nvPicPr>
        <p:blipFill>
          <a:blip r:embed="rId4"/>
          <a:stretch>
            <a:fillRect/>
          </a:stretch>
        </p:blipFill>
        <p:spPr>
          <a:xfrm>
            <a:off x="2047445" y="268660"/>
            <a:ext cx="3876675" cy="2667000"/>
          </a:xfrm>
          <a:prstGeom prst="rect">
            <a:avLst/>
          </a:prstGeom>
        </p:spPr>
      </p:pic>
      <p:sp>
        <p:nvSpPr>
          <p:cNvPr id="9" name="CasellaDiTesto 8">
            <a:extLst>
              <a:ext uri="{FF2B5EF4-FFF2-40B4-BE49-F238E27FC236}">
                <a16:creationId xmlns:a16="http://schemas.microsoft.com/office/drawing/2014/main" id="{C8EA55FB-5626-4BAB-9233-140A21F51882}"/>
              </a:ext>
            </a:extLst>
          </p:cNvPr>
          <p:cNvSpPr txBox="1"/>
          <p:nvPr/>
        </p:nvSpPr>
        <p:spPr>
          <a:xfrm>
            <a:off x="2030848" y="2990094"/>
            <a:ext cx="4015110" cy="369332"/>
          </a:xfrm>
          <a:prstGeom prst="rect">
            <a:avLst/>
          </a:prstGeom>
          <a:noFill/>
        </p:spPr>
        <p:txBody>
          <a:bodyPr wrap="square" rtlCol="0">
            <a:spAutoFit/>
          </a:bodyPr>
          <a:lstStyle/>
          <a:p>
            <a:r>
              <a:rPr lang="it-IT" b="1" i="1" dirty="0" err="1"/>
              <a:t>Cetorhinus</a:t>
            </a:r>
            <a:r>
              <a:rPr lang="it-IT" b="1" i="1" dirty="0"/>
              <a:t> </a:t>
            </a:r>
            <a:r>
              <a:rPr lang="it-IT" b="1" i="1" dirty="0" err="1"/>
              <a:t>maximus</a:t>
            </a:r>
            <a:r>
              <a:rPr lang="it-IT" b="1" i="1" dirty="0"/>
              <a:t>, </a:t>
            </a:r>
            <a:r>
              <a:rPr lang="it-IT" i="1" dirty="0"/>
              <a:t>squalo elefante</a:t>
            </a:r>
          </a:p>
        </p:txBody>
      </p:sp>
      <p:sp>
        <p:nvSpPr>
          <p:cNvPr id="10" name="Text Box 12">
            <a:extLst>
              <a:ext uri="{FF2B5EF4-FFF2-40B4-BE49-F238E27FC236}">
                <a16:creationId xmlns:a16="http://schemas.microsoft.com/office/drawing/2014/main" id="{56CA4FFE-3A92-46A2-A620-77EBC478B572}"/>
              </a:ext>
            </a:extLst>
          </p:cNvPr>
          <p:cNvSpPr txBox="1">
            <a:spLocks noChangeArrowheads="1"/>
          </p:cNvSpPr>
          <p:nvPr/>
        </p:nvSpPr>
        <p:spPr bwMode="auto">
          <a:xfrm>
            <a:off x="1979540" y="3271743"/>
            <a:ext cx="86068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None/>
            </a:pPr>
            <a:r>
              <a:rPr lang="it-IT" altLang="it-IT" sz="1200" dirty="0"/>
              <a:t>Filtratore pelagico (</a:t>
            </a:r>
            <a:r>
              <a:rPr lang="it-IT" sz="1200" dirty="0"/>
              <a:t>si nutre principalmente di plancton, alghe o animali microscopici che assorbe attraverso la grande bocca.</a:t>
            </a:r>
          </a:p>
          <a:p>
            <a:pPr algn="ctr" eaLnBrk="1" hangingPunct="1">
              <a:spcBef>
                <a:spcPct val="0"/>
              </a:spcBef>
              <a:buFontTx/>
              <a:buNone/>
            </a:pPr>
            <a:endParaRPr lang="it-IT" altLang="it-IT" sz="1200" dirty="0"/>
          </a:p>
        </p:txBody>
      </p:sp>
      <p:sp>
        <p:nvSpPr>
          <p:cNvPr id="12" name="CasellaDiTesto 11">
            <a:extLst>
              <a:ext uri="{FF2B5EF4-FFF2-40B4-BE49-F238E27FC236}">
                <a16:creationId xmlns:a16="http://schemas.microsoft.com/office/drawing/2014/main" id="{495E406E-3325-4F5B-AA05-D4C55EA63B02}"/>
              </a:ext>
            </a:extLst>
          </p:cNvPr>
          <p:cNvSpPr txBox="1"/>
          <p:nvPr/>
        </p:nvSpPr>
        <p:spPr>
          <a:xfrm>
            <a:off x="1524000" y="5696056"/>
            <a:ext cx="3564691" cy="369332"/>
          </a:xfrm>
          <a:prstGeom prst="rect">
            <a:avLst/>
          </a:prstGeom>
          <a:noFill/>
        </p:spPr>
        <p:txBody>
          <a:bodyPr wrap="square">
            <a:spAutoFit/>
          </a:bodyPr>
          <a:lstStyle/>
          <a:p>
            <a:r>
              <a:rPr lang="it-IT" sz="1600" b="1" i="1" dirty="0" err="1">
                <a:solidFill>
                  <a:srgbClr val="202122"/>
                </a:solidFill>
                <a:latin typeface="Arial" panose="020B0604020202020204" pitchFamily="34" charset="0"/>
              </a:rPr>
              <a:t>Rhincodon</a:t>
            </a:r>
            <a:r>
              <a:rPr lang="it-IT" b="1" i="1" dirty="0">
                <a:solidFill>
                  <a:srgbClr val="202122"/>
                </a:solidFill>
                <a:latin typeface="Arial" panose="020B0604020202020204" pitchFamily="34" charset="0"/>
              </a:rPr>
              <a:t> </a:t>
            </a:r>
            <a:r>
              <a:rPr lang="it-IT" sz="1600" b="1" i="1" dirty="0" err="1">
                <a:solidFill>
                  <a:srgbClr val="202122"/>
                </a:solidFill>
                <a:latin typeface="Arial" panose="020B0604020202020204" pitchFamily="34" charset="0"/>
              </a:rPr>
              <a:t>typus</a:t>
            </a:r>
            <a:r>
              <a:rPr lang="it-IT" sz="1600" b="1" i="1" dirty="0">
                <a:solidFill>
                  <a:srgbClr val="202122"/>
                </a:solidFill>
              </a:rPr>
              <a:t>, </a:t>
            </a:r>
            <a:r>
              <a:rPr lang="it-IT" i="1" dirty="0"/>
              <a:t>squalo balena </a:t>
            </a:r>
            <a:r>
              <a:rPr lang="it-IT" dirty="0">
                <a:solidFill>
                  <a:srgbClr val="202122"/>
                </a:solidFill>
                <a:latin typeface="Arial" panose="020B0604020202020204" pitchFamily="34" charset="0"/>
              </a:rPr>
              <a:t> </a:t>
            </a:r>
            <a:endParaRPr lang="it-IT" dirty="0"/>
          </a:p>
        </p:txBody>
      </p:sp>
      <p:pic>
        <p:nvPicPr>
          <p:cNvPr id="16" name="Immagine 15" descr="Immagine che contiene cielo, pesce, blu, piscina&#10;&#10;Descrizione generata automaticamente">
            <a:extLst>
              <a:ext uri="{FF2B5EF4-FFF2-40B4-BE49-F238E27FC236}">
                <a16:creationId xmlns:a16="http://schemas.microsoft.com/office/drawing/2014/main" id="{0B812301-E2C6-4BEC-AD09-3FB1BEC490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8691" y="3626254"/>
            <a:ext cx="5281476" cy="2915574"/>
          </a:xfrm>
          <a:prstGeom prst="rect">
            <a:avLst/>
          </a:prstGeom>
        </p:spPr>
      </p:pic>
      <p:graphicFrame>
        <p:nvGraphicFramePr>
          <p:cNvPr id="17" name="Tabella 16">
            <a:extLst>
              <a:ext uri="{FF2B5EF4-FFF2-40B4-BE49-F238E27FC236}">
                <a16:creationId xmlns:a16="http://schemas.microsoft.com/office/drawing/2014/main" id="{026C7DF5-DDC6-4CC3-B35B-B9DA770824C9}"/>
              </a:ext>
            </a:extLst>
          </p:cNvPr>
          <p:cNvGraphicFramePr>
            <a:graphicFrameLocks noGrp="1"/>
          </p:cNvGraphicFramePr>
          <p:nvPr/>
        </p:nvGraphicFramePr>
        <p:xfrm>
          <a:off x="2213719" y="3868637"/>
          <a:ext cx="2586134" cy="899839"/>
        </p:xfrm>
        <a:graphic>
          <a:graphicData uri="http://schemas.openxmlformats.org/drawingml/2006/table">
            <a:tbl>
              <a:tblPr/>
              <a:tblGrid>
                <a:gridCol w="1097124">
                  <a:extLst>
                    <a:ext uri="{9D8B030D-6E8A-4147-A177-3AD203B41FA5}">
                      <a16:colId xmlns:a16="http://schemas.microsoft.com/office/drawing/2014/main" val="1403062649"/>
                    </a:ext>
                  </a:extLst>
                </a:gridCol>
                <a:gridCol w="1489010">
                  <a:extLst>
                    <a:ext uri="{9D8B030D-6E8A-4147-A177-3AD203B41FA5}">
                      <a16:colId xmlns:a16="http://schemas.microsoft.com/office/drawing/2014/main" val="149850978"/>
                    </a:ext>
                  </a:extLst>
                </a:gridCol>
              </a:tblGrid>
              <a:tr h="241164">
                <a:tc>
                  <a:txBody>
                    <a:bodyPr/>
                    <a:lstStyle/>
                    <a:p>
                      <a:pPr algn="r" fontAlgn="t"/>
                      <a:r>
                        <a:rPr lang="it-IT" sz="1200" b="0" u="none" strike="noStrike" dirty="0">
                          <a:solidFill>
                            <a:srgbClr val="3366FF"/>
                          </a:solidFill>
                          <a:effectLst/>
                          <a:hlinkClick r:id="rId6" tooltip="Classe (tassonomia)">
                            <a:extLst>
                              <a:ext uri="{A12FA001-AC4F-418D-AE19-62706E023703}">
                                <ahyp:hlinkClr xmlns:ahyp="http://schemas.microsoft.com/office/drawing/2018/hyperlinkcolor" val="tx"/>
                              </a:ext>
                            </a:extLst>
                          </a:hlinkClick>
                        </a:rPr>
                        <a:t>Classe</a:t>
                      </a:r>
                      <a:endParaRPr lang="it-IT" sz="1200" b="0" dirty="0">
                        <a:solidFill>
                          <a:srgbClr val="3366FF"/>
                        </a:solidFill>
                        <a:effectLst/>
                      </a:endParaRPr>
                    </a:p>
                  </a:txBody>
                  <a:tcPr marL="43104" marR="43104" marT="21552" marB="21552">
                    <a:lnL w="3175" cap="flat" cmpd="sng" algn="ctr">
                      <a:solidFill>
                        <a:srgbClr val="AAAAAA"/>
                      </a:solidFill>
                      <a:prstDash val="solid"/>
                      <a:round/>
                      <a:headEnd type="none" w="med" len="med"/>
                      <a:tailEnd type="none" w="med" len="med"/>
                    </a:lnL>
                    <a:lnR w="3175" cap="flat" cmpd="sng" algn="ctr">
                      <a:solidFill>
                        <a:srgbClr val="AAAAAA"/>
                      </a:solidFill>
                      <a:prstDash val="solid"/>
                      <a:round/>
                      <a:headEnd type="none" w="med" len="med"/>
                      <a:tailEnd type="none" w="med" len="med"/>
                    </a:lnR>
                    <a:lnT w="3175" cap="flat" cmpd="sng" algn="ctr">
                      <a:solidFill>
                        <a:srgbClr val="AAAAAA"/>
                      </a:solidFill>
                      <a:prstDash val="solid"/>
                      <a:round/>
                      <a:headEnd type="none" w="med" len="med"/>
                      <a:tailEnd type="none" w="med" len="med"/>
                    </a:lnT>
                    <a:lnB w="3175" cap="flat" cmpd="sng" algn="ctr">
                      <a:solidFill>
                        <a:srgbClr val="AAAAAA"/>
                      </a:solidFill>
                      <a:prstDash val="solid"/>
                      <a:round/>
                      <a:headEnd type="none" w="med" len="med"/>
                      <a:tailEnd type="none" w="med" len="med"/>
                    </a:lnB>
                    <a:solidFill>
                      <a:srgbClr val="F2F2F2"/>
                    </a:solidFill>
                  </a:tcPr>
                </a:tc>
                <a:tc>
                  <a:txBody>
                    <a:bodyPr/>
                    <a:lstStyle/>
                    <a:p>
                      <a:pPr fontAlgn="t"/>
                      <a:r>
                        <a:rPr lang="it-IT" sz="1200" u="none" strike="noStrike">
                          <a:solidFill>
                            <a:srgbClr val="3366FF"/>
                          </a:solidFill>
                          <a:effectLst/>
                          <a:hlinkClick r:id="rId7" tooltip="Chondrichthyes">
                            <a:extLst>
                              <a:ext uri="{A12FA001-AC4F-418D-AE19-62706E023703}">
                                <ahyp:hlinkClr xmlns:ahyp="http://schemas.microsoft.com/office/drawing/2018/hyperlinkcolor" val="tx"/>
                              </a:ext>
                            </a:extLst>
                          </a:hlinkClick>
                        </a:rPr>
                        <a:t>Chondrichthyes</a:t>
                      </a:r>
                      <a:endParaRPr lang="it-IT" sz="1200">
                        <a:solidFill>
                          <a:srgbClr val="3366FF"/>
                        </a:solidFill>
                        <a:effectLst/>
                      </a:endParaRPr>
                    </a:p>
                  </a:txBody>
                  <a:tcPr marL="43104" marR="43104" marT="21552" marB="21552">
                    <a:lnL w="3175" cap="flat" cmpd="sng" algn="ctr">
                      <a:solidFill>
                        <a:srgbClr val="AAAAAA"/>
                      </a:solidFill>
                      <a:prstDash val="solid"/>
                      <a:round/>
                      <a:headEnd type="none" w="med" len="med"/>
                      <a:tailEnd type="none" w="med" len="med"/>
                    </a:lnL>
                    <a:lnR w="3175" cap="flat" cmpd="sng" algn="ctr">
                      <a:solidFill>
                        <a:srgbClr val="AAAAAA"/>
                      </a:solidFill>
                      <a:prstDash val="solid"/>
                      <a:round/>
                      <a:headEnd type="none" w="med" len="med"/>
                      <a:tailEnd type="none" w="med" len="med"/>
                    </a:lnR>
                    <a:lnT w="3175" cap="flat" cmpd="sng" algn="ctr">
                      <a:solidFill>
                        <a:srgbClr val="AAAAAA"/>
                      </a:solidFill>
                      <a:prstDash val="solid"/>
                      <a:round/>
                      <a:headEnd type="none" w="med" len="med"/>
                      <a:tailEnd type="none" w="med" len="med"/>
                    </a:lnT>
                    <a:lnB w="317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665977267"/>
                  </a:ext>
                </a:extLst>
              </a:tr>
              <a:tr h="298238">
                <a:tc>
                  <a:txBody>
                    <a:bodyPr/>
                    <a:lstStyle/>
                    <a:p>
                      <a:pPr algn="r" fontAlgn="t"/>
                      <a:r>
                        <a:rPr lang="it-IT" sz="1200" b="0" u="none" strike="noStrike" dirty="0">
                          <a:solidFill>
                            <a:srgbClr val="3366FF"/>
                          </a:solidFill>
                          <a:effectLst/>
                          <a:hlinkClick r:id="rId8" tooltip="Sottoclasse (tassonomia)">
                            <a:extLst>
                              <a:ext uri="{A12FA001-AC4F-418D-AE19-62706E023703}">
                                <ahyp:hlinkClr xmlns:ahyp="http://schemas.microsoft.com/office/drawing/2018/hyperlinkcolor" val="tx"/>
                              </a:ext>
                            </a:extLst>
                          </a:hlinkClick>
                        </a:rPr>
                        <a:t>Sottoclasse</a:t>
                      </a:r>
                      <a:endParaRPr lang="it-IT" sz="1200" b="0" dirty="0">
                        <a:solidFill>
                          <a:srgbClr val="3366FF"/>
                        </a:solidFill>
                        <a:effectLst/>
                      </a:endParaRPr>
                    </a:p>
                  </a:txBody>
                  <a:tcPr marL="43104" marR="43104" marT="21552" marB="21552">
                    <a:lnL w="3175" cap="flat" cmpd="sng" algn="ctr">
                      <a:solidFill>
                        <a:srgbClr val="AAAAAA"/>
                      </a:solidFill>
                      <a:prstDash val="solid"/>
                      <a:round/>
                      <a:headEnd type="none" w="med" len="med"/>
                      <a:tailEnd type="none" w="med" len="med"/>
                    </a:lnL>
                    <a:lnR w="3175" cap="flat" cmpd="sng" algn="ctr">
                      <a:solidFill>
                        <a:srgbClr val="AAAAAA"/>
                      </a:solidFill>
                      <a:prstDash val="solid"/>
                      <a:round/>
                      <a:headEnd type="none" w="med" len="med"/>
                      <a:tailEnd type="none" w="med" len="med"/>
                    </a:lnR>
                    <a:lnT w="3175" cap="flat" cmpd="sng" algn="ctr">
                      <a:solidFill>
                        <a:srgbClr val="AAAAAA"/>
                      </a:solidFill>
                      <a:prstDash val="solid"/>
                      <a:round/>
                      <a:headEnd type="none" w="med" len="med"/>
                      <a:tailEnd type="none" w="med" len="med"/>
                    </a:lnT>
                    <a:lnB w="3175" cap="flat" cmpd="sng" algn="ctr">
                      <a:solidFill>
                        <a:srgbClr val="AAAAAA"/>
                      </a:solidFill>
                      <a:prstDash val="solid"/>
                      <a:round/>
                      <a:headEnd type="none" w="med" len="med"/>
                      <a:tailEnd type="none" w="med" len="med"/>
                    </a:lnB>
                    <a:solidFill>
                      <a:srgbClr val="F2F2F2"/>
                    </a:solidFill>
                  </a:tcPr>
                </a:tc>
                <a:tc>
                  <a:txBody>
                    <a:bodyPr/>
                    <a:lstStyle/>
                    <a:p>
                      <a:pPr fontAlgn="t"/>
                      <a:r>
                        <a:rPr lang="it-IT" sz="1200" u="none" strike="noStrike">
                          <a:solidFill>
                            <a:srgbClr val="3366FF"/>
                          </a:solidFill>
                          <a:effectLst/>
                          <a:hlinkClick r:id="rId9" tooltip="Elasmobranchii">
                            <a:extLst>
                              <a:ext uri="{A12FA001-AC4F-418D-AE19-62706E023703}">
                                <ahyp:hlinkClr xmlns:ahyp="http://schemas.microsoft.com/office/drawing/2018/hyperlinkcolor" val="tx"/>
                              </a:ext>
                            </a:extLst>
                          </a:hlinkClick>
                        </a:rPr>
                        <a:t>Elasmobranchii</a:t>
                      </a:r>
                      <a:endParaRPr lang="it-IT" sz="1200">
                        <a:solidFill>
                          <a:srgbClr val="3366FF"/>
                        </a:solidFill>
                        <a:effectLst/>
                      </a:endParaRPr>
                    </a:p>
                  </a:txBody>
                  <a:tcPr marL="43104" marR="43104" marT="21552" marB="21552">
                    <a:lnL w="3175" cap="flat" cmpd="sng" algn="ctr">
                      <a:solidFill>
                        <a:srgbClr val="AAAAAA"/>
                      </a:solidFill>
                      <a:prstDash val="solid"/>
                      <a:round/>
                      <a:headEnd type="none" w="med" len="med"/>
                      <a:tailEnd type="none" w="med" len="med"/>
                    </a:lnL>
                    <a:lnR w="3175" cap="flat" cmpd="sng" algn="ctr">
                      <a:solidFill>
                        <a:srgbClr val="AAAAAA"/>
                      </a:solidFill>
                      <a:prstDash val="solid"/>
                      <a:round/>
                      <a:headEnd type="none" w="med" len="med"/>
                      <a:tailEnd type="none" w="med" len="med"/>
                    </a:lnR>
                    <a:lnT w="3175" cap="flat" cmpd="sng" algn="ctr">
                      <a:solidFill>
                        <a:srgbClr val="AAAAAA"/>
                      </a:solidFill>
                      <a:prstDash val="solid"/>
                      <a:round/>
                      <a:headEnd type="none" w="med" len="med"/>
                      <a:tailEnd type="none" w="med" len="med"/>
                    </a:lnT>
                    <a:lnB w="317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3122634144"/>
                  </a:ext>
                </a:extLst>
              </a:tr>
              <a:tr h="360437">
                <a:tc>
                  <a:txBody>
                    <a:bodyPr/>
                    <a:lstStyle/>
                    <a:p>
                      <a:pPr algn="r" fontAlgn="t"/>
                      <a:r>
                        <a:rPr lang="it-IT" sz="1200" b="0" u="none" strike="noStrike" dirty="0">
                          <a:solidFill>
                            <a:srgbClr val="3366FF"/>
                          </a:solidFill>
                          <a:effectLst/>
                          <a:hlinkClick r:id="rId10" tooltip="Infraclasse">
                            <a:extLst>
                              <a:ext uri="{A12FA001-AC4F-418D-AE19-62706E023703}">
                                <ahyp:hlinkClr xmlns:ahyp="http://schemas.microsoft.com/office/drawing/2018/hyperlinkcolor" val="tx"/>
                              </a:ext>
                            </a:extLst>
                          </a:hlinkClick>
                        </a:rPr>
                        <a:t>Infraclasse</a:t>
                      </a:r>
                      <a:endParaRPr lang="it-IT" sz="1200" b="0" dirty="0">
                        <a:solidFill>
                          <a:srgbClr val="3366FF"/>
                        </a:solidFill>
                        <a:effectLst/>
                      </a:endParaRPr>
                    </a:p>
                  </a:txBody>
                  <a:tcPr marL="43104" marR="43104" marT="21552" marB="21552">
                    <a:lnL w="3175" cap="flat" cmpd="sng" algn="ctr">
                      <a:solidFill>
                        <a:srgbClr val="AAAAAA"/>
                      </a:solidFill>
                      <a:prstDash val="solid"/>
                      <a:round/>
                      <a:headEnd type="none" w="med" len="med"/>
                      <a:tailEnd type="none" w="med" len="med"/>
                    </a:lnL>
                    <a:lnR w="3175" cap="flat" cmpd="sng" algn="ctr">
                      <a:solidFill>
                        <a:srgbClr val="AAAAAA"/>
                      </a:solidFill>
                      <a:prstDash val="solid"/>
                      <a:round/>
                      <a:headEnd type="none" w="med" len="med"/>
                      <a:tailEnd type="none" w="med" len="med"/>
                    </a:lnR>
                    <a:lnT w="3175" cap="flat" cmpd="sng" algn="ctr">
                      <a:solidFill>
                        <a:srgbClr val="AAAAAA"/>
                      </a:solidFill>
                      <a:prstDash val="solid"/>
                      <a:round/>
                      <a:headEnd type="none" w="med" len="med"/>
                      <a:tailEnd type="none" w="med" len="med"/>
                    </a:lnT>
                    <a:lnB w="3175" cap="flat" cmpd="sng" algn="ctr">
                      <a:solidFill>
                        <a:srgbClr val="AAAAAA"/>
                      </a:solidFill>
                      <a:prstDash val="solid"/>
                      <a:round/>
                      <a:headEnd type="none" w="med" len="med"/>
                      <a:tailEnd type="none" w="med" len="med"/>
                    </a:lnB>
                    <a:solidFill>
                      <a:srgbClr val="F2F2F2"/>
                    </a:solidFill>
                  </a:tcPr>
                </a:tc>
                <a:tc>
                  <a:txBody>
                    <a:bodyPr/>
                    <a:lstStyle/>
                    <a:p>
                      <a:pPr fontAlgn="t"/>
                      <a:r>
                        <a:rPr lang="it-IT" sz="1200" u="none" strike="noStrike" dirty="0" err="1">
                          <a:solidFill>
                            <a:srgbClr val="3366FF"/>
                          </a:solidFill>
                          <a:effectLst/>
                          <a:hlinkClick r:id="rId11" tooltip="Euselachii">
                            <a:extLst>
                              <a:ext uri="{A12FA001-AC4F-418D-AE19-62706E023703}">
                                <ahyp:hlinkClr xmlns:ahyp="http://schemas.microsoft.com/office/drawing/2018/hyperlinkcolor" val="tx"/>
                              </a:ext>
                            </a:extLst>
                          </a:hlinkClick>
                        </a:rPr>
                        <a:t>Euselachii</a:t>
                      </a:r>
                      <a:endParaRPr lang="it-IT" sz="1200" dirty="0">
                        <a:solidFill>
                          <a:srgbClr val="3366FF"/>
                        </a:solidFill>
                        <a:effectLst/>
                      </a:endParaRPr>
                    </a:p>
                  </a:txBody>
                  <a:tcPr marL="43104" marR="43104" marT="21552" marB="21552">
                    <a:lnL w="3175" cap="flat" cmpd="sng" algn="ctr">
                      <a:solidFill>
                        <a:srgbClr val="AAAAAA"/>
                      </a:solidFill>
                      <a:prstDash val="solid"/>
                      <a:round/>
                      <a:headEnd type="none" w="med" len="med"/>
                      <a:tailEnd type="none" w="med" len="med"/>
                    </a:lnL>
                    <a:lnR w="3175" cap="flat" cmpd="sng" algn="ctr">
                      <a:solidFill>
                        <a:srgbClr val="AAAAAA"/>
                      </a:solidFill>
                      <a:prstDash val="solid"/>
                      <a:round/>
                      <a:headEnd type="none" w="med" len="med"/>
                      <a:tailEnd type="none" w="med" len="med"/>
                    </a:lnR>
                    <a:lnT w="3175" cap="flat" cmpd="sng" algn="ctr">
                      <a:solidFill>
                        <a:srgbClr val="AAAAAA"/>
                      </a:solidFill>
                      <a:prstDash val="solid"/>
                      <a:round/>
                      <a:headEnd type="none" w="med" len="med"/>
                      <a:tailEnd type="none" w="med" len="med"/>
                    </a:lnT>
                    <a:lnB w="317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3249998342"/>
                  </a:ext>
                </a:extLst>
              </a:tr>
            </a:tbl>
          </a:graphicData>
        </a:graphic>
      </p:graphicFrame>
    </p:spTree>
    <p:extLst>
      <p:ext uri="{BB962C8B-B14F-4D97-AF65-F5344CB8AC3E}">
        <p14:creationId xmlns:p14="http://schemas.microsoft.com/office/powerpoint/2010/main" val="1827064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58FB851-2C5B-4BD9-B6C9-1388EC494B0C}"/>
              </a:ext>
            </a:extLst>
          </p:cNvPr>
          <p:cNvSpPr txBox="1"/>
          <p:nvPr/>
        </p:nvSpPr>
        <p:spPr>
          <a:xfrm>
            <a:off x="2243566" y="3105834"/>
            <a:ext cx="7522093" cy="646331"/>
          </a:xfrm>
          <a:prstGeom prst="rect">
            <a:avLst/>
          </a:prstGeom>
          <a:noFill/>
        </p:spPr>
        <p:txBody>
          <a:bodyPr wrap="square">
            <a:spAutoFit/>
          </a:bodyPr>
          <a:lstStyle/>
          <a:p>
            <a:r>
              <a:rPr lang="it-IT" dirty="0">
                <a:latin typeface="Arial" panose="020B0604020202020204" pitchFamily="34" charset="0"/>
              </a:rPr>
              <a:t>Lo </a:t>
            </a:r>
            <a:r>
              <a:rPr lang="it-IT" b="1" dirty="0">
                <a:latin typeface="Arial" panose="020B0604020202020204" pitchFamily="34" charset="0"/>
              </a:rPr>
              <a:t>spinarolo</a:t>
            </a:r>
            <a:r>
              <a:rPr lang="it-IT" b="1" baseline="30000" dirty="0">
                <a:latin typeface="Arial" panose="020B0604020202020204" pitchFamily="34" charset="0"/>
              </a:rPr>
              <a:t> </a:t>
            </a:r>
            <a:r>
              <a:rPr lang="it-IT" dirty="0">
                <a:latin typeface="Arial" panose="020B0604020202020204" pitchFamily="34" charset="0"/>
              </a:rPr>
              <a:t>(</a:t>
            </a:r>
            <a:r>
              <a:rPr lang="it-IT" b="1" i="1" dirty="0" err="1">
                <a:latin typeface="Arial" panose="020B0604020202020204" pitchFamily="34" charset="0"/>
              </a:rPr>
              <a:t>Squalus</a:t>
            </a:r>
            <a:r>
              <a:rPr lang="it-IT" b="1" i="1" dirty="0">
                <a:latin typeface="Arial" panose="020B0604020202020204" pitchFamily="34" charset="0"/>
              </a:rPr>
              <a:t> </a:t>
            </a:r>
            <a:r>
              <a:rPr lang="it-IT" b="1" i="1" dirty="0" err="1">
                <a:latin typeface="Arial" panose="020B0604020202020204" pitchFamily="34" charset="0"/>
              </a:rPr>
              <a:t>acanthias</a:t>
            </a:r>
            <a:r>
              <a:rPr lang="it-IT" dirty="0">
                <a:latin typeface="Arial" panose="020B0604020202020204" pitchFamily="34" charset="0"/>
              </a:rPr>
              <a:t>) è un </a:t>
            </a:r>
            <a:r>
              <a:rPr lang="it-IT" dirty="0"/>
              <a:t>pesce </a:t>
            </a:r>
            <a:r>
              <a:rPr lang="it-IT" dirty="0">
                <a:latin typeface="Arial" panose="020B0604020202020204" pitchFamily="34" charset="0"/>
              </a:rPr>
              <a:t>d'acqua salata appartenente alla </a:t>
            </a:r>
            <a:r>
              <a:rPr lang="it-IT" dirty="0"/>
              <a:t>famiglia</a:t>
            </a:r>
            <a:r>
              <a:rPr lang="it-IT" dirty="0">
                <a:latin typeface="Arial" panose="020B0604020202020204" pitchFamily="34" charset="0"/>
              </a:rPr>
              <a:t> </a:t>
            </a:r>
            <a:r>
              <a:rPr lang="it-IT" dirty="0" err="1"/>
              <a:t>Squalidae</a:t>
            </a:r>
            <a:r>
              <a:rPr lang="it-IT" dirty="0"/>
              <a:t> ordine </a:t>
            </a:r>
            <a:r>
              <a:rPr lang="it-IT" b="1" dirty="0" err="1">
                <a:latin typeface="Arial" panose="020B0604020202020204" pitchFamily="34" charset="0"/>
              </a:rPr>
              <a:t>Squaliformes</a:t>
            </a:r>
            <a:r>
              <a:rPr lang="it-IT" dirty="0"/>
              <a:t> </a:t>
            </a:r>
            <a:r>
              <a:rPr lang="it-IT" dirty="0">
                <a:latin typeface="Arial" panose="020B0604020202020204" pitchFamily="34" charset="0"/>
              </a:rPr>
              <a:t>.</a:t>
            </a:r>
            <a:endParaRPr lang="it-IT" dirty="0"/>
          </a:p>
        </p:txBody>
      </p:sp>
      <p:pic>
        <p:nvPicPr>
          <p:cNvPr id="8" name="Immagine 7">
            <a:extLst>
              <a:ext uri="{FF2B5EF4-FFF2-40B4-BE49-F238E27FC236}">
                <a16:creationId xmlns:a16="http://schemas.microsoft.com/office/drawing/2014/main" id="{78B7288E-D12A-4EEF-9486-72291579081C}"/>
              </a:ext>
            </a:extLst>
          </p:cNvPr>
          <p:cNvPicPr>
            <a:picLocks noChangeAspect="1"/>
          </p:cNvPicPr>
          <p:nvPr/>
        </p:nvPicPr>
        <p:blipFill>
          <a:blip r:embed="rId3"/>
          <a:stretch>
            <a:fillRect/>
          </a:stretch>
        </p:blipFill>
        <p:spPr>
          <a:xfrm>
            <a:off x="1199775" y="459288"/>
            <a:ext cx="9004897" cy="2482320"/>
          </a:xfrm>
          <a:prstGeom prst="rect">
            <a:avLst/>
          </a:prstGeom>
        </p:spPr>
      </p:pic>
      <p:sp>
        <p:nvSpPr>
          <p:cNvPr id="9" name="CasellaDiTesto 8">
            <a:extLst>
              <a:ext uri="{FF2B5EF4-FFF2-40B4-BE49-F238E27FC236}">
                <a16:creationId xmlns:a16="http://schemas.microsoft.com/office/drawing/2014/main" id="{6FCA45E5-89C6-4EFC-9A16-21E2A2E33176}"/>
              </a:ext>
            </a:extLst>
          </p:cNvPr>
          <p:cNvSpPr txBox="1"/>
          <p:nvPr/>
        </p:nvSpPr>
        <p:spPr>
          <a:xfrm>
            <a:off x="948906" y="4065166"/>
            <a:ext cx="9271039" cy="2031325"/>
          </a:xfrm>
          <a:prstGeom prst="rect">
            <a:avLst/>
          </a:prstGeom>
          <a:noFill/>
        </p:spPr>
        <p:txBody>
          <a:bodyPr wrap="square" rtlCol="0">
            <a:spAutoFit/>
          </a:bodyPr>
          <a:lstStyle/>
          <a:p>
            <a:r>
              <a:rPr lang="it-IT" dirty="0">
                <a:solidFill>
                  <a:srgbClr val="202122"/>
                </a:solidFill>
                <a:latin typeface="Arial" panose="020B0604020202020204" pitchFamily="34" charset="0"/>
              </a:rPr>
              <a:t>È uno squalo dal corpo molto affusolato, ma con un profilo ventrale pronunciato. Gli occhi sono ben sviluppati. </a:t>
            </a:r>
          </a:p>
          <a:p>
            <a:r>
              <a:rPr lang="it-IT" dirty="0">
                <a:solidFill>
                  <a:srgbClr val="202122"/>
                </a:solidFill>
                <a:latin typeface="Arial" panose="020B0604020202020204" pitchFamily="34" charset="0"/>
              </a:rPr>
              <a:t>La bocca è larga e i denti delle due mascelle sono piuttosto simili. Lento nuotatore, deve il suo nome alle due </a:t>
            </a:r>
            <a:r>
              <a:rPr lang="it-IT" dirty="0">
                <a:solidFill>
                  <a:srgbClr val="3366FF"/>
                </a:solidFill>
              </a:rPr>
              <a:t>pinne dorsali</a:t>
            </a:r>
            <a:r>
              <a:rPr lang="it-IT" dirty="0">
                <a:solidFill>
                  <a:srgbClr val="3366FF"/>
                </a:solidFill>
                <a:latin typeface="Arial" panose="020B0604020202020204" pitchFamily="34" charset="0"/>
              </a:rPr>
              <a:t> spinate</a:t>
            </a:r>
            <a:r>
              <a:rPr lang="it-IT" dirty="0">
                <a:solidFill>
                  <a:srgbClr val="202122"/>
                </a:solidFill>
                <a:latin typeface="Arial" panose="020B0604020202020204" pitchFamily="34" charset="0"/>
              </a:rPr>
              <a:t>, che vengono usate a scopo difensivo per infliggere dolorose ferite. </a:t>
            </a:r>
          </a:p>
          <a:p>
            <a:r>
              <a:rPr lang="it-IT" dirty="0">
                <a:solidFill>
                  <a:srgbClr val="202122"/>
                </a:solidFill>
                <a:latin typeface="Arial" panose="020B0604020202020204" pitchFamily="34" charset="0"/>
              </a:rPr>
              <a:t>Lo spinarolo è </a:t>
            </a:r>
            <a:r>
              <a:rPr lang="it-IT" dirty="0">
                <a:solidFill>
                  <a:srgbClr val="3366FF"/>
                </a:solidFill>
                <a:latin typeface="Arial" panose="020B0604020202020204" pitchFamily="34" charset="0"/>
              </a:rPr>
              <a:t>ovoviviparo</a:t>
            </a:r>
            <a:r>
              <a:rPr lang="it-IT" dirty="0">
                <a:solidFill>
                  <a:srgbClr val="202122"/>
                </a:solidFill>
                <a:latin typeface="Arial" panose="020B0604020202020204" pitchFamily="34" charset="0"/>
              </a:rPr>
              <a:t>. La femmina partorisce piccoli già formati ed indipendenti dopo una gestazione molto lunga, che dura all'incirca due anni.</a:t>
            </a:r>
            <a:endParaRPr lang="it-IT" dirty="0"/>
          </a:p>
        </p:txBody>
      </p:sp>
    </p:spTree>
    <p:extLst>
      <p:ext uri="{BB962C8B-B14F-4D97-AF65-F5344CB8AC3E}">
        <p14:creationId xmlns:p14="http://schemas.microsoft.com/office/powerpoint/2010/main" val="1143600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43ADB66-293E-4E9F-875D-E1CEBBC2C5C5}"/>
              </a:ext>
            </a:extLst>
          </p:cNvPr>
          <p:cNvPicPr>
            <a:picLocks noChangeAspect="1"/>
          </p:cNvPicPr>
          <p:nvPr/>
        </p:nvPicPr>
        <p:blipFill>
          <a:blip r:embed="rId3"/>
          <a:stretch>
            <a:fillRect/>
          </a:stretch>
        </p:blipFill>
        <p:spPr>
          <a:xfrm>
            <a:off x="2083095" y="329185"/>
            <a:ext cx="3472253" cy="2305520"/>
          </a:xfrm>
          <a:prstGeom prst="rect">
            <a:avLst/>
          </a:prstGeom>
        </p:spPr>
      </p:pic>
      <p:sp>
        <p:nvSpPr>
          <p:cNvPr id="5" name="CasellaDiTesto 4">
            <a:extLst>
              <a:ext uri="{FF2B5EF4-FFF2-40B4-BE49-F238E27FC236}">
                <a16:creationId xmlns:a16="http://schemas.microsoft.com/office/drawing/2014/main" id="{92BEB04B-8EB6-4B9D-A9DE-4F405EFD9663}"/>
              </a:ext>
            </a:extLst>
          </p:cNvPr>
          <p:cNvSpPr txBox="1"/>
          <p:nvPr/>
        </p:nvSpPr>
        <p:spPr>
          <a:xfrm>
            <a:off x="2103996" y="2732750"/>
            <a:ext cx="1373005" cy="369332"/>
          </a:xfrm>
          <a:prstGeom prst="rect">
            <a:avLst/>
          </a:prstGeom>
          <a:noFill/>
        </p:spPr>
        <p:txBody>
          <a:bodyPr wrap="none" rtlCol="0">
            <a:spAutoFit/>
          </a:bodyPr>
          <a:lstStyle/>
          <a:p>
            <a:r>
              <a:rPr lang="it-IT" b="1" i="1" dirty="0" err="1"/>
              <a:t>Raja</a:t>
            </a:r>
            <a:r>
              <a:rPr lang="it-IT" b="1" i="1" dirty="0"/>
              <a:t> clavata</a:t>
            </a:r>
          </a:p>
        </p:txBody>
      </p:sp>
      <p:pic>
        <p:nvPicPr>
          <p:cNvPr id="7" name="Immagine 6">
            <a:extLst>
              <a:ext uri="{FF2B5EF4-FFF2-40B4-BE49-F238E27FC236}">
                <a16:creationId xmlns:a16="http://schemas.microsoft.com/office/drawing/2014/main" id="{78BAFB84-1D1D-4722-97DE-8E7E75EE4C57}"/>
              </a:ext>
            </a:extLst>
          </p:cNvPr>
          <p:cNvPicPr>
            <a:picLocks noChangeAspect="1"/>
          </p:cNvPicPr>
          <p:nvPr/>
        </p:nvPicPr>
        <p:blipFill>
          <a:blip r:embed="rId4"/>
          <a:stretch>
            <a:fillRect/>
          </a:stretch>
        </p:blipFill>
        <p:spPr>
          <a:xfrm>
            <a:off x="6905898" y="708873"/>
            <a:ext cx="2134542" cy="1925832"/>
          </a:xfrm>
          <a:prstGeom prst="rect">
            <a:avLst/>
          </a:prstGeom>
        </p:spPr>
      </p:pic>
      <p:sp>
        <p:nvSpPr>
          <p:cNvPr id="8" name="CasellaDiTesto 7">
            <a:extLst>
              <a:ext uri="{FF2B5EF4-FFF2-40B4-BE49-F238E27FC236}">
                <a16:creationId xmlns:a16="http://schemas.microsoft.com/office/drawing/2014/main" id="{3D9717C0-778E-448B-B228-7FCB26BE955C}"/>
              </a:ext>
            </a:extLst>
          </p:cNvPr>
          <p:cNvSpPr txBox="1"/>
          <p:nvPr/>
        </p:nvSpPr>
        <p:spPr>
          <a:xfrm>
            <a:off x="6822300" y="2753655"/>
            <a:ext cx="3516521" cy="369332"/>
          </a:xfrm>
          <a:prstGeom prst="rect">
            <a:avLst/>
          </a:prstGeom>
          <a:noFill/>
        </p:spPr>
        <p:txBody>
          <a:bodyPr wrap="square" rtlCol="0">
            <a:spAutoFit/>
          </a:bodyPr>
          <a:lstStyle/>
          <a:p>
            <a:r>
              <a:rPr lang="it-IT" b="1" i="1" dirty="0" err="1"/>
              <a:t>Raja</a:t>
            </a:r>
            <a:r>
              <a:rPr lang="it-IT" b="1" i="1" dirty="0">
                <a:solidFill>
                  <a:srgbClr val="009999"/>
                </a:solidFill>
              </a:rPr>
              <a:t> </a:t>
            </a:r>
            <a:r>
              <a:rPr lang="it-IT" b="1" i="1" dirty="0" err="1"/>
              <a:t>miraletus</a:t>
            </a:r>
            <a:r>
              <a:rPr lang="it-IT" dirty="0">
                <a:latin typeface="Arial" panose="020B0604020202020204" pitchFamily="34" charset="0"/>
              </a:rPr>
              <a:t>, razza quattrocchi </a:t>
            </a:r>
            <a:endParaRPr lang="it-IT" dirty="0"/>
          </a:p>
        </p:txBody>
      </p:sp>
      <p:pic>
        <p:nvPicPr>
          <p:cNvPr id="10" name="Immagine 9">
            <a:extLst>
              <a:ext uri="{FF2B5EF4-FFF2-40B4-BE49-F238E27FC236}">
                <a16:creationId xmlns:a16="http://schemas.microsoft.com/office/drawing/2014/main" id="{EF2961D8-8674-44BB-B4D1-AA502CB409C6}"/>
              </a:ext>
            </a:extLst>
          </p:cNvPr>
          <p:cNvPicPr>
            <a:picLocks noChangeAspect="1"/>
          </p:cNvPicPr>
          <p:nvPr/>
        </p:nvPicPr>
        <p:blipFill>
          <a:blip r:embed="rId5"/>
          <a:stretch>
            <a:fillRect/>
          </a:stretch>
        </p:blipFill>
        <p:spPr>
          <a:xfrm>
            <a:off x="2083095" y="3295102"/>
            <a:ext cx="3880909" cy="2326513"/>
          </a:xfrm>
          <a:prstGeom prst="rect">
            <a:avLst/>
          </a:prstGeom>
        </p:spPr>
      </p:pic>
      <p:sp>
        <p:nvSpPr>
          <p:cNvPr id="11" name="CasellaDiTesto 10">
            <a:extLst>
              <a:ext uri="{FF2B5EF4-FFF2-40B4-BE49-F238E27FC236}">
                <a16:creationId xmlns:a16="http://schemas.microsoft.com/office/drawing/2014/main" id="{A437A94F-5557-4C39-A2FF-2BD9AF110515}"/>
              </a:ext>
            </a:extLst>
          </p:cNvPr>
          <p:cNvSpPr txBox="1"/>
          <p:nvPr/>
        </p:nvSpPr>
        <p:spPr>
          <a:xfrm>
            <a:off x="1947242" y="5722291"/>
            <a:ext cx="2117311" cy="369332"/>
          </a:xfrm>
          <a:prstGeom prst="rect">
            <a:avLst/>
          </a:prstGeom>
          <a:noFill/>
        </p:spPr>
        <p:txBody>
          <a:bodyPr wrap="none" rtlCol="0">
            <a:spAutoFit/>
          </a:bodyPr>
          <a:lstStyle/>
          <a:p>
            <a:r>
              <a:rPr lang="it-IT" b="1" i="1" dirty="0"/>
              <a:t>Torpedo marmorata</a:t>
            </a:r>
          </a:p>
        </p:txBody>
      </p:sp>
      <p:pic>
        <p:nvPicPr>
          <p:cNvPr id="13" name="Immagine 12">
            <a:extLst>
              <a:ext uri="{FF2B5EF4-FFF2-40B4-BE49-F238E27FC236}">
                <a16:creationId xmlns:a16="http://schemas.microsoft.com/office/drawing/2014/main" id="{B8F1381A-B084-4DD8-BCAD-D1D0033F1FE9}"/>
              </a:ext>
            </a:extLst>
          </p:cNvPr>
          <p:cNvPicPr>
            <a:picLocks noChangeAspect="1"/>
          </p:cNvPicPr>
          <p:nvPr/>
        </p:nvPicPr>
        <p:blipFill>
          <a:blip r:embed="rId6"/>
          <a:stretch>
            <a:fillRect/>
          </a:stretch>
        </p:blipFill>
        <p:spPr>
          <a:xfrm>
            <a:off x="6486779" y="3295097"/>
            <a:ext cx="3757984" cy="2561622"/>
          </a:xfrm>
          <a:prstGeom prst="rect">
            <a:avLst/>
          </a:prstGeom>
        </p:spPr>
      </p:pic>
      <p:sp>
        <p:nvSpPr>
          <p:cNvPr id="14" name="Text Box 13">
            <a:extLst>
              <a:ext uri="{FF2B5EF4-FFF2-40B4-BE49-F238E27FC236}">
                <a16:creationId xmlns:a16="http://schemas.microsoft.com/office/drawing/2014/main" id="{4DADC45A-1EC6-48AD-B63E-34C96C0F0962}"/>
              </a:ext>
            </a:extLst>
          </p:cNvPr>
          <p:cNvSpPr txBox="1">
            <a:spLocks noChangeArrowheads="1"/>
          </p:cNvSpPr>
          <p:nvPr/>
        </p:nvSpPr>
        <p:spPr bwMode="auto">
          <a:xfrm>
            <a:off x="5729540" y="329185"/>
            <a:ext cx="917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1200" dirty="0"/>
              <a:t>150 specie</a:t>
            </a:r>
          </a:p>
        </p:txBody>
      </p:sp>
      <p:sp>
        <p:nvSpPr>
          <p:cNvPr id="15" name="CasellaDiTesto 14">
            <a:extLst>
              <a:ext uri="{FF2B5EF4-FFF2-40B4-BE49-F238E27FC236}">
                <a16:creationId xmlns:a16="http://schemas.microsoft.com/office/drawing/2014/main" id="{A58C9A36-D8E0-4A68-B2C4-F63A1575F3C0}"/>
              </a:ext>
            </a:extLst>
          </p:cNvPr>
          <p:cNvSpPr txBox="1"/>
          <p:nvPr/>
        </p:nvSpPr>
        <p:spPr>
          <a:xfrm>
            <a:off x="1947237" y="6335624"/>
            <a:ext cx="1260730" cy="369332"/>
          </a:xfrm>
          <a:prstGeom prst="rect">
            <a:avLst/>
          </a:prstGeom>
          <a:noFill/>
        </p:spPr>
        <p:txBody>
          <a:bodyPr wrap="none" rtlCol="0">
            <a:spAutoFit/>
          </a:bodyPr>
          <a:lstStyle/>
          <a:p>
            <a:r>
              <a:rPr lang="it-IT" b="1" dirty="0"/>
              <a:t>bentoniche</a:t>
            </a:r>
          </a:p>
        </p:txBody>
      </p:sp>
      <p:sp>
        <p:nvSpPr>
          <p:cNvPr id="3" name="CasellaDiTesto 2">
            <a:extLst>
              <a:ext uri="{FF2B5EF4-FFF2-40B4-BE49-F238E27FC236}">
                <a16:creationId xmlns:a16="http://schemas.microsoft.com/office/drawing/2014/main" id="{BDC80B22-BB92-C574-DA67-10D962C50D4A}"/>
              </a:ext>
            </a:extLst>
          </p:cNvPr>
          <p:cNvSpPr txBox="1"/>
          <p:nvPr/>
        </p:nvSpPr>
        <p:spPr>
          <a:xfrm>
            <a:off x="5690405" y="1410369"/>
            <a:ext cx="995843" cy="369332"/>
          </a:xfrm>
          <a:prstGeom prst="rect">
            <a:avLst/>
          </a:prstGeom>
          <a:noFill/>
        </p:spPr>
        <p:txBody>
          <a:bodyPr wrap="square" rtlCol="0">
            <a:spAutoFit/>
          </a:bodyPr>
          <a:lstStyle/>
          <a:p>
            <a:r>
              <a:rPr lang="it-IT" dirty="0"/>
              <a:t>OVIPARE</a:t>
            </a:r>
          </a:p>
        </p:txBody>
      </p:sp>
      <p:sp>
        <p:nvSpPr>
          <p:cNvPr id="6" name="CasellaDiTesto 5">
            <a:extLst>
              <a:ext uri="{FF2B5EF4-FFF2-40B4-BE49-F238E27FC236}">
                <a16:creationId xmlns:a16="http://schemas.microsoft.com/office/drawing/2014/main" id="{3FC702C4-6AC9-FC44-472D-40BC236DCED4}"/>
              </a:ext>
            </a:extLst>
          </p:cNvPr>
          <p:cNvSpPr txBox="1"/>
          <p:nvPr/>
        </p:nvSpPr>
        <p:spPr>
          <a:xfrm>
            <a:off x="5490936" y="5923604"/>
            <a:ext cx="1474738" cy="369332"/>
          </a:xfrm>
          <a:prstGeom prst="rect">
            <a:avLst/>
          </a:prstGeom>
          <a:noFill/>
        </p:spPr>
        <p:txBody>
          <a:bodyPr wrap="square" rtlCol="0">
            <a:spAutoFit/>
          </a:bodyPr>
          <a:lstStyle/>
          <a:p>
            <a:r>
              <a:rPr lang="it-IT" dirty="0"/>
              <a:t>OVOVIPARE</a:t>
            </a:r>
          </a:p>
        </p:txBody>
      </p:sp>
    </p:spTree>
    <p:extLst>
      <p:ext uri="{BB962C8B-B14F-4D97-AF65-F5344CB8AC3E}">
        <p14:creationId xmlns:p14="http://schemas.microsoft.com/office/powerpoint/2010/main" val="1433595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1C07A03-E2DB-4F9D-A507-893599E5D3D1}"/>
              </a:ext>
            </a:extLst>
          </p:cNvPr>
          <p:cNvPicPr>
            <a:picLocks noChangeAspect="1"/>
          </p:cNvPicPr>
          <p:nvPr/>
        </p:nvPicPr>
        <p:blipFill>
          <a:blip r:embed="rId3"/>
          <a:stretch>
            <a:fillRect/>
          </a:stretch>
        </p:blipFill>
        <p:spPr>
          <a:xfrm>
            <a:off x="1112807" y="191537"/>
            <a:ext cx="3673280" cy="1986945"/>
          </a:xfrm>
          <a:prstGeom prst="rect">
            <a:avLst/>
          </a:prstGeom>
        </p:spPr>
      </p:pic>
      <p:sp>
        <p:nvSpPr>
          <p:cNvPr id="5" name="CasellaDiTesto 4">
            <a:extLst>
              <a:ext uri="{FF2B5EF4-FFF2-40B4-BE49-F238E27FC236}">
                <a16:creationId xmlns:a16="http://schemas.microsoft.com/office/drawing/2014/main" id="{51D04AB9-6145-41F3-8BF4-60DE9EF7DC7E}"/>
              </a:ext>
            </a:extLst>
          </p:cNvPr>
          <p:cNvSpPr txBox="1"/>
          <p:nvPr/>
        </p:nvSpPr>
        <p:spPr>
          <a:xfrm>
            <a:off x="646981" y="2256420"/>
            <a:ext cx="9696423" cy="1323439"/>
          </a:xfrm>
          <a:prstGeom prst="rect">
            <a:avLst/>
          </a:prstGeom>
          <a:noFill/>
        </p:spPr>
        <p:txBody>
          <a:bodyPr wrap="square" rtlCol="0">
            <a:spAutoFit/>
          </a:bodyPr>
          <a:lstStyle/>
          <a:p>
            <a:r>
              <a:rPr lang="it-IT" sz="1600" b="1" i="1" dirty="0" err="1">
                <a:solidFill>
                  <a:srgbClr val="0645AD"/>
                </a:solidFill>
              </a:rPr>
              <a:t>Mobula</a:t>
            </a:r>
            <a:r>
              <a:rPr lang="it-IT" sz="1600" b="1" i="1" dirty="0">
                <a:solidFill>
                  <a:srgbClr val="0645AD"/>
                </a:solidFill>
              </a:rPr>
              <a:t> </a:t>
            </a:r>
            <a:r>
              <a:rPr lang="it-IT" sz="1600" b="1" i="1" dirty="0" err="1">
                <a:solidFill>
                  <a:srgbClr val="0645AD"/>
                </a:solidFill>
              </a:rPr>
              <a:t>mobular</a:t>
            </a:r>
            <a:r>
              <a:rPr lang="it-IT" sz="1600" b="1" dirty="0">
                <a:solidFill>
                  <a:srgbClr val="202122"/>
                </a:solidFill>
              </a:rPr>
              <a:t>,</a:t>
            </a:r>
            <a:r>
              <a:rPr lang="it-IT" sz="1600" b="1" dirty="0">
                <a:solidFill>
                  <a:srgbClr val="E0FFFF"/>
                </a:solidFill>
              </a:rPr>
              <a:t>. </a:t>
            </a:r>
            <a:r>
              <a:rPr lang="it-IT" sz="1600" b="1" dirty="0"/>
              <a:t>Manta (diavolo di mare) </a:t>
            </a:r>
            <a:r>
              <a:rPr lang="it-IT" sz="1600" dirty="0">
                <a:solidFill>
                  <a:srgbClr val="202122"/>
                </a:solidFill>
              </a:rPr>
              <a:t>Presenta un corpo compresso verticalmente, con due enormi </a:t>
            </a:r>
            <a:r>
              <a:rPr lang="it-IT" sz="1600" dirty="0">
                <a:solidFill>
                  <a:srgbClr val="0645AD"/>
                </a:solidFill>
              </a:rPr>
              <a:t>pinne pettorali</a:t>
            </a:r>
            <a:r>
              <a:rPr lang="it-IT" sz="1600" dirty="0">
                <a:solidFill>
                  <a:srgbClr val="202122"/>
                </a:solidFill>
              </a:rPr>
              <a:t>, somiglianti a delle ali. </a:t>
            </a:r>
          </a:p>
          <a:p>
            <a:r>
              <a:rPr lang="it-IT" sz="1600" dirty="0">
                <a:solidFill>
                  <a:srgbClr val="202122"/>
                </a:solidFill>
              </a:rPr>
              <a:t>Le estensioni delle pinne pettorali davanti agli occhi (corna, pinne cefaliche) aiutano ad incanalare l’acqua nella bocca durante l’alimentazione per filtrazione.  La coda è sottile e allungata, </a:t>
            </a:r>
            <a:r>
              <a:rPr lang="it-IT" sz="1600" dirty="0">
                <a:solidFill>
                  <a:srgbClr val="333333"/>
                </a:solidFill>
                <a:ea typeface="Times New Roman" panose="02020603050405020304" pitchFamily="18" charset="0"/>
                <a:cs typeface="Helvetica" panose="020B0604020202020204" pitchFamily="34" charset="0"/>
              </a:rPr>
              <a:t>aculeo dorsale regredito, non pericolosa</a:t>
            </a:r>
            <a:r>
              <a:rPr lang="it-IT" sz="1600" dirty="0">
                <a:solidFill>
                  <a:srgbClr val="202122"/>
                </a:solidFill>
              </a:rPr>
              <a:t>. </a:t>
            </a:r>
            <a:endParaRPr lang="it-IT" sz="1600" b="1" dirty="0"/>
          </a:p>
        </p:txBody>
      </p:sp>
      <p:pic>
        <p:nvPicPr>
          <p:cNvPr id="9" name="Immagine 8">
            <a:extLst>
              <a:ext uri="{FF2B5EF4-FFF2-40B4-BE49-F238E27FC236}">
                <a16:creationId xmlns:a16="http://schemas.microsoft.com/office/drawing/2014/main" id="{8E115B7A-5622-432E-A180-DC8D9E0C2ED6}"/>
              </a:ext>
            </a:extLst>
          </p:cNvPr>
          <p:cNvPicPr>
            <a:picLocks noChangeAspect="1"/>
          </p:cNvPicPr>
          <p:nvPr/>
        </p:nvPicPr>
        <p:blipFill>
          <a:blip r:embed="rId4"/>
          <a:stretch>
            <a:fillRect/>
          </a:stretch>
        </p:blipFill>
        <p:spPr>
          <a:xfrm>
            <a:off x="6477440" y="187133"/>
            <a:ext cx="2734701" cy="2033972"/>
          </a:xfrm>
          <a:prstGeom prst="rect">
            <a:avLst/>
          </a:prstGeom>
        </p:spPr>
      </p:pic>
      <p:sp>
        <p:nvSpPr>
          <p:cNvPr id="10" name="CasellaDiTesto 9">
            <a:extLst>
              <a:ext uri="{FF2B5EF4-FFF2-40B4-BE49-F238E27FC236}">
                <a16:creationId xmlns:a16="http://schemas.microsoft.com/office/drawing/2014/main" id="{6CC10615-48E4-4A2A-A4DB-0BB808386778}"/>
              </a:ext>
            </a:extLst>
          </p:cNvPr>
          <p:cNvSpPr txBox="1"/>
          <p:nvPr/>
        </p:nvSpPr>
        <p:spPr>
          <a:xfrm>
            <a:off x="819509" y="5450443"/>
            <a:ext cx="10722634" cy="877163"/>
          </a:xfrm>
          <a:prstGeom prst="rect">
            <a:avLst/>
          </a:prstGeom>
          <a:noFill/>
        </p:spPr>
        <p:txBody>
          <a:bodyPr wrap="square" rtlCol="0">
            <a:spAutoFit/>
          </a:bodyPr>
          <a:lstStyle/>
          <a:p>
            <a:r>
              <a:rPr lang="it-IT" sz="1700" b="1" i="1" dirty="0" err="1">
                <a:solidFill>
                  <a:srgbClr val="0645AD"/>
                </a:solidFill>
              </a:rPr>
              <a:t>Myliobatis</a:t>
            </a:r>
            <a:r>
              <a:rPr lang="it-IT" sz="1700" b="1" i="1" dirty="0">
                <a:solidFill>
                  <a:srgbClr val="0645AD"/>
                </a:solidFill>
              </a:rPr>
              <a:t> aquila</a:t>
            </a:r>
            <a:r>
              <a:rPr lang="it-IT" sz="1700" dirty="0">
                <a:solidFill>
                  <a:srgbClr val="202122"/>
                </a:solidFill>
              </a:rPr>
              <a:t>, aquila di mare. </a:t>
            </a:r>
            <a:r>
              <a:rPr lang="it-IT" sz="1700" dirty="0">
                <a:solidFill>
                  <a:srgbClr val="202122"/>
                </a:solidFill>
                <a:latin typeface="Arial" panose="020B0604020202020204" pitchFamily="34" charset="0"/>
              </a:rPr>
              <a:t>misura fino a 1,5 m di larghezza e 2,5 m di lunghezza. La testa sporge dal muso e la coda, a forma di frusta, è lunga più del doppio del corpo e presenta una spina dorsale munita di ghiandola velenifera. </a:t>
            </a:r>
            <a:endParaRPr lang="it-IT" sz="1700" dirty="0"/>
          </a:p>
        </p:txBody>
      </p:sp>
      <p:sp>
        <p:nvSpPr>
          <p:cNvPr id="11" name="CasellaDiTesto 10">
            <a:extLst>
              <a:ext uri="{FF2B5EF4-FFF2-40B4-BE49-F238E27FC236}">
                <a16:creationId xmlns:a16="http://schemas.microsoft.com/office/drawing/2014/main" id="{2E5FD498-5E88-4909-B1B8-34ABC0725B26}"/>
              </a:ext>
            </a:extLst>
          </p:cNvPr>
          <p:cNvSpPr txBox="1"/>
          <p:nvPr/>
        </p:nvSpPr>
        <p:spPr>
          <a:xfrm>
            <a:off x="2460935" y="6411250"/>
            <a:ext cx="4828186" cy="369332"/>
          </a:xfrm>
          <a:prstGeom prst="rect">
            <a:avLst/>
          </a:prstGeom>
          <a:noFill/>
        </p:spPr>
        <p:txBody>
          <a:bodyPr wrap="square" rtlCol="0">
            <a:spAutoFit/>
          </a:bodyPr>
          <a:lstStyle/>
          <a:p>
            <a:r>
              <a:rPr lang="it-IT" dirty="0">
                <a:solidFill>
                  <a:srgbClr val="333333"/>
                </a:solidFill>
                <a:ea typeface="Times New Roman" panose="02020603050405020304" pitchFamily="18" charset="0"/>
                <a:cs typeface="Helvetica" panose="020B0604020202020204" pitchFamily="34" charset="0"/>
              </a:rPr>
              <a:t>Ordine </a:t>
            </a:r>
            <a:r>
              <a:rPr lang="it-IT" b="1" i="1" dirty="0" err="1">
                <a:solidFill>
                  <a:srgbClr val="333333"/>
                </a:solidFill>
                <a:ea typeface="Times New Roman" panose="02020603050405020304" pitchFamily="18" charset="0"/>
                <a:cs typeface="Helvetica" panose="020B0604020202020204" pitchFamily="34" charset="0"/>
              </a:rPr>
              <a:t>Myliobatiformes</a:t>
            </a:r>
            <a:r>
              <a:rPr lang="it-IT" i="1" dirty="0">
                <a:solidFill>
                  <a:srgbClr val="333333"/>
                </a:solidFill>
                <a:ea typeface="Times New Roman" panose="02020603050405020304" pitchFamily="18" charset="0"/>
                <a:cs typeface="Helvetica" panose="020B0604020202020204" pitchFamily="34" charset="0"/>
              </a:rPr>
              <a:t>, </a:t>
            </a:r>
            <a:r>
              <a:rPr lang="it-IT" dirty="0">
                <a:solidFill>
                  <a:srgbClr val="333333"/>
                </a:solidFill>
                <a:ea typeface="Times New Roman" panose="02020603050405020304" pitchFamily="18" charset="0"/>
                <a:cs typeface="Helvetica" panose="020B0604020202020204" pitchFamily="34" charset="0"/>
              </a:rPr>
              <a:t>Famiglia </a:t>
            </a:r>
            <a:r>
              <a:rPr lang="it-IT" b="1" i="1" dirty="0" err="1"/>
              <a:t>Myliobatidae</a:t>
            </a:r>
            <a:endParaRPr lang="it-IT" b="1" i="1" dirty="0"/>
          </a:p>
        </p:txBody>
      </p:sp>
      <p:pic>
        <p:nvPicPr>
          <p:cNvPr id="15" name="Immagine 14" descr="Immagine che contiene pesce, esterni, razza&#10;&#10;Descrizione generata automaticamente">
            <a:extLst>
              <a:ext uri="{FF2B5EF4-FFF2-40B4-BE49-F238E27FC236}">
                <a16:creationId xmlns:a16="http://schemas.microsoft.com/office/drawing/2014/main" id="{78CAE904-89B5-41D2-BE90-3B6B0CAE1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9447" y="3404649"/>
            <a:ext cx="4257675" cy="1962150"/>
          </a:xfrm>
          <a:prstGeom prst="rect">
            <a:avLst/>
          </a:prstGeom>
        </p:spPr>
      </p:pic>
      <p:sp>
        <p:nvSpPr>
          <p:cNvPr id="19" name="CasellaDiTesto 18">
            <a:extLst>
              <a:ext uri="{FF2B5EF4-FFF2-40B4-BE49-F238E27FC236}">
                <a16:creationId xmlns:a16="http://schemas.microsoft.com/office/drawing/2014/main" id="{4BCFD6FD-3360-46D1-942F-B6F15148A5FC}"/>
              </a:ext>
            </a:extLst>
          </p:cNvPr>
          <p:cNvSpPr txBox="1"/>
          <p:nvPr/>
        </p:nvSpPr>
        <p:spPr>
          <a:xfrm>
            <a:off x="7553821" y="4283271"/>
            <a:ext cx="1093569" cy="369332"/>
          </a:xfrm>
          <a:prstGeom prst="rect">
            <a:avLst/>
          </a:prstGeom>
          <a:noFill/>
        </p:spPr>
        <p:txBody>
          <a:bodyPr wrap="none" rtlCol="0">
            <a:spAutoFit/>
          </a:bodyPr>
          <a:lstStyle/>
          <a:p>
            <a:r>
              <a:rPr lang="it-IT" b="1" dirty="0"/>
              <a:t>pelagiche</a:t>
            </a:r>
          </a:p>
        </p:txBody>
      </p:sp>
      <p:grpSp>
        <p:nvGrpSpPr>
          <p:cNvPr id="8" name="Gruppo 7">
            <a:extLst>
              <a:ext uri="{FF2B5EF4-FFF2-40B4-BE49-F238E27FC236}">
                <a16:creationId xmlns:a16="http://schemas.microsoft.com/office/drawing/2014/main" id="{75FC0542-F6C2-4766-AC4B-84DBFF0B0E65}"/>
              </a:ext>
            </a:extLst>
          </p:cNvPr>
          <p:cNvGrpSpPr/>
          <p:nvPr/>
        </p:nvGrpSpPr>
        <p:grpSpPr>
          <a:xfrm>
            <a:off x="8357006" y="739090"/>
            <a:ext cx="2129419" cy="496041"/>
            <a:chOff x="6971028" y="985011"/>
            <a:chExt cx="2129419" cy="496041"/>
          </a:xfrm>
        </p:grpSpPr>
        <p:cxnSp>
          <p:nvCxnSpPr>
            <p:cNvPr id="13" name="Connettore 2 12">
              <a:extLst>
                <a:ext uri="{FF2B5EF4-FFF2-40B4-BE49-F238E27FC236}">
                  <a16:creationId xmlns:a16="http://schemas.microsoft.com/office/drawing/2014/main" id="{792A68D7-9E67-450B-A9FB-B58957EC8DA3}"/>
                </a:ext>
              </a:extLst>
            </p:cNvPr>
            <p:cNvCxnSpPr>
              <a:cxnSpLocks/>
            </p:cNvCxnSpPr>
            <p:nvPr/>
          </p:nvCxnSpPr>
          <p:spPr bwMode="auto">
            <a:xfrm flipH="1" flipV="1">
              <a:off x="6971028" y="985011"/>
              <a:ext cx="647368" cy="247022"/>
            </a:xfrm>
            <a:prstGeom prst="straightConnector1">
              <a:avLst/>
            </a:prstGeom>
            <a:noFill/>
            <a:ln w="28575" cap="flat" cmpd="sng" algn="ctr">
              <a:solidFill>
                <a:srgbClr val="FF0000"/>
              </a:solidFill>
              <a:prstDash val="solid"/>
              <a:round/>
              <a:headEnd type="none" w="med" len="med"/>
              <a:tailEnd type="triangle"/>
            </a:ln>
            <a:effectLst/>
          </p:spPr>
        </p:cxnSp>
        <p:sp>
          <p:nvSpPr>
            <p:cNvPr id="14" name="CasellaDiTesto 13">
              <a:extLst>
                <a:ext uri="{FF2B5EF4-FFF2-40B4-BE49-F238E27FC236}">
                  <a16:creationId xmlns:a16="http://schemas.microsoft.com/office/drawing/2014/main" id="{B7F9B58E-86B7-419E-8620-DC5F4B55E626}"/>
                </a:ext>
              </a:extLst>
            </p:cNvPr>
            <p:cNvSpPr txBox="1"/>
            <p:nvPr/>
          </p:nvSpPr>
          <p:spPr>
            <a:xfrm>
              <a:off x="7602753" y="1111720"/>
              <a:ext cx="1497694" cy="369332"/>
            </a:xfrm>
            <a:prstGeom prst="rect">
              <a:avLst/>
            </a:prstGeom>
            <a:noFill/>
          </p:spPr>
          <p:txBody>
            <a:bodyPr wrap="square" rtlCol="0">
              <a:spAutoFit/>
            </a:bodyPr>
            <a:lstStyle/>
            <a:p>
              <a:r>
                <a:rPr lang="it-IT" dirty="0">
                  <a:solidFill>
                    <a:srgbClr val="FF0000"/>
                  </a:solidFill>
                </a:rPr>
                <a:t>IPOTREMATI</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843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s://upload.wikimedia.org/wikipedia/commons/thumb/8/89/Sanc1691_-_Flickr_-_NOAA_Photo_Library.jpg/800px-Sanc1691_-_Flickr_-_NOAA_Photo_Library.jpg">
            <a:extLst>
              <a:ext uri="{FF2B5EF4-FFF2-40B4-BE49-F238E27FC236}">
                <a16:creationId xmlns:a16="http://schemas.microsoft.com/office/drawing/2014/main" id="{6EC4567B-9C91-C412-5035-FC4BC32BC8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7950" y="470363"/>
            <a:ext cx="2652184"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7">
            <a:extLst>
              <a:ext uri="{FF2B5EF4-FFF2-40B4-BE49-F238E27FC236}">
                <a16:creationId xmlns:a16="http://schemas.microsoft.com/office/drawing/2014/main" id="{F5B22F7A-0849-6B8E-4316-CECDC26EB404}"/>
              </a:ext>
            </a:extLst>
          </p:cNvPr>
          <p:cNvSpPr txBox="1">
            <a:spLocks noChangeArrowheads="1"/>
          </p:cNvSpPr>
          <p:nvPr/>
        </p:nvSpPr>
        <p:spPr bwMode="auto">
          <a:xfrm>
            <a:off x="4773254" y="1785762"/>
            <a:ext cx="596192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dirty="0"/>
              <a:t>45 (</a:t>
            </a:r>
            <a:r>
              <a:rPr lang="it-IT" altLang="it-IT" dirty="0">
                <a:highlight>
                  <a:srgbClr val="00FF00"/>
                </a:highlight>
              </a:rPr>
              <a:t>76</a:t>
            </a:r>
            <a:r>
              <a:rPr lang="it-IT" altLang="it-IT" dirty="0"/>
              <a:t>) specie</a:t>
            </a:r>
          </a:p>
          <a:p>
            <a:pPr eaLnBrk="1" hangingPunct="1"/>
            <a:r>
              <a:rPr lang="it-IT" altLang="it-IT" dirty="0"/>
              <a:t>Ghiandole del muco</a:t>
            </a:r>
          </a:p>
          <a:p>
            <a:pPr eaLnBrk="1" hangingPunct="1"/>
            <a:r>
              <a:rPr lang="it-IT" altLang="it-IT" b="1" dirty="0" err="1">
                <a:solidFill>
                  <a:srgbClr val="FF0000"/>
                </a:solidFill>
              </a:rPr>
              <a:t>Sinapomorfie</a:t>
            </a:r>
            <a:r>
              <a:rPr lang="it-IT" altLang="it-IT" dirty="0"/>
              <a:t>: cranio, cervello, nervi cranici, una sola narice, 2 occhi, occhio pineale, linea laterale, un canale semicircolare, fegato, cuore, tubuli renali, camere branchiali a sacca con un’unica apertura.</a:t>
            </a:r>
          </a:p>
          <a:p>
            <a:pPr eaLnBrk="1" hangingPunct="1"/>
            <a:r>
              <a:rPr lang="it-IT" altLang="it-IT" b="1" dirty="0" err="1">
                <a:solidFill>
                  <a:srgbClr val="FF0000"/>
                </a:solidFill>
              </a:rPr>
              <a:t>Plesiomorfie</a:t>
            </a:r>
            <a:r>
              <a:rPr lang="it-IT" altLang="it-IT" dirty="0"/>
              <a:t> con tunicati e cefalocordati: no mascelle, appendici pari e tessuto osseo, vertebre (solo notocorda)</a:t>
            </a:r>
          </a:p>
        </p:txBody>
      </p:sp>
      <p:sp>
        <p:nvSpPr>
          <p:cNvPr id="4" name="CasellaDiTesto 8">
            <a:extLst>
              <a:ext uri="{FF2B5EF4-FFF2-40B4-BE49-F238E27FC236}">
                <a16:creationId xmlns:a16="http://schemas.microsoft.com/office/drawing/2014/main" id="{1A111BB6-C7B2-A18B-0B3B-124D305A4F9A}"/>
              </a:ext>
            </a:extLst>
          </p:cNvPr>
          <p:cNvSpPr txBox="1">
            <a:spLocks noChangeArrowheads="1"/>
          </p:cNvSpPr>
          <p:nvPr/>
        </p:nvSpPr>
        <p:spPr bwMode="auto">
          <a:xfrm>
            <a:off x="4995093" y="4285203"/>
            <a:ext cx="62402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dirty="0"/>
              <a:t>Marine, fluidi corporei </a:t>
            </a:r>
            <a:r>
              <a:rPr lang="it-IT" altLang="it-IT" dirty="0" err="1"/>
              <a:t>isosmotici</a:t>
            </a:r>
            <a:endParaRPr lang="it-IT" altLang="it-IT" dirty="0"/>
          </a:p>
          <a:p>
            <a:pPr eaLnBrk="1" hangingPunct="1"/>
            <a:r>
              <a:rPr lang="it-IT" altLang="it-IT" dirty="0"/>
              <a:t>Ermafroditismo successivo: maschi, poi femmine</a:t>
            </a:r>
          </a:p>
        </p:txBody>
      </p:sp>
      <p:sp>
        <p:nvSpPr>
          <p:cNvPr id="5" name="CasellaDiTesto 9">
            <a:extLst>
              <a:ext uri="{FF2B5EF4-FFF2-40B4-BE49-F238E27FC236}">
                <a16:creationId xmlns:a16="http://schemas.microsoft.com/office/drawing/2014/main" id="{D418BF47-022F-87C4-1700-294B51DD381F}"/>
              </a:ext>
            </a:extLst>
          </p:cNvPr>
          <p:cNvSpPr txBox="1">
            <a:spLocks noChangeArrowheads="1"/>
          </p:cNvSpPr>
          <p:nvPr/>
        </p:nvSpPr>
        <p:spPr bwMode="auto">
          <a:xfrm>
            <a:off x="8242256" y="1203322"/>
            <a:ext cx="16594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2800" b="1" dirty="0">
                <a:solidFill>
                  <a:srgbClr val="0066FF"/>
                </a:solidFill>
              </a:rPr>
              <a:t>MISSINE</a:t>
            </a:r>
          </a:p>
        </p:txBody>
      </p:sp>
      <p:pic>
        <p:nvPicPr>
          <p:cNvPr id="6" name="Picture 2">
            <a:extLst>
              <a:ext uri="{FF2B5EF4-FFF2-40B4-BE49-F238E27FC236}">
                <a16:creationId xmlns:a16="http://schemas.microsoft.com/office/drawing/2014/main" id="{57CC8AB4-0EFB-E9EE-CB9B-D31D3DC1D4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7950" y="5102343"/>
            <a:ext cx="2189605" cy="12103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Risultati immagini per missine muco">
            <a:extLst>
              <a:ext uri="{FF2B5EF4-FFF2-40B4-BE49-F238E27FC236}">
                <a16:creationId xmlns:a16="http://schemas.microsoft.com/office/drawing/2014/main" id="{ADA37E34-D8EF-6116-30D7-C321884001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868" r="19537"/>
          <a:stretch/>
        </p:blipFill>
        <p:spPr bwMode="auto">
          <a:xfrm>
            <a:off x="1462492" y="2748081"/>
            <a:ext cx="244218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BE2F26FD-4C70-95A3-16C9-1DC21B7276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81" t="9605" r="7227"/>
          <a:stretch/>
        </p:blipFill>
        <p:spPr bwMode="auto">
          <a:xfrm>
            <a:off x="4450230" y="196222"/>
            <a:ext cx="5783688" cy="93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Conservation status of the world's hagfish species and the loss of  phylogenetic diversity and ecosystem function - Knapp - 2011 - Aquatic  Conservation: Marine and Freshwater Ecosystems - Wiley Online Library">
            <a:extLst>
              <a:ext uri="{FF2B5EF4-FFF2-40B4-BE49-F238E27FC236}">
                <a16:creationId xmlns:a16="http://schemas.microsoft.com/office/drawing/2014/main" id="{67D385AA-6A6B-D51D-524A-C1FF2972727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 b="23244"/>
          <a:stretch/>
        </p:blipFill>
        <p:spPr bwMode="auto">
          <a:xfrm>
            <a:off x="4303621" y="5206846"/>
            <a:ext cx="2706575" cy="11928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54233CF1-48F6-FAF7-D776-0C423630CE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5222" y="5038455"/>
            <a:ext cx="1814967" cy="136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129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859650-9934-CCFE-6427-6E39709BE379}"/>
              </a:ext>
            </a:extLst>
          </p:cNvPr>
          <p:cNvSpPr txBox="1"/>
          <p:nvPr/>
        </p:nvSpPr>
        <p:spPr>
          <a:xfrm>
            <a:off x="931653" y="728862"/>
            <a:ext cx="9963509" cy="3970318"/>
          </a:xfrm>
          <a:prstGeom prst="rect">
            <a:avLst/>
          </a:prstGeom>
          <a:noFill/>
        </p:spPr>
        <p:txBody>
          <a:bodyPr wrap="square">
            <a:spAutoFit/>
          </a:bodyPr>
          <a:lstStyle/>
          <a:p>
            <a:r>
              <a:rPr lang="it-IT" dirty="0"/>
              <a:t>CONDROITTI – I Condroitti attuali comprendono le Sottoclassi:</a:t>
            </a:r>
          </a:p>
          <a:p>
            <a:endParaRPr lang="it-IT" dirty="0"/>
          </a:p>
          <a:p>
            <a:r>
              <a:rPr lang="it-IT" dirty="0"/>
              <a:t> degli Elasmobranchi (squali, razze) e degli Olocefali (chimere). </a:t>
            </a:r>
          </a:p>
          <a:p>
            <a:r>
              <a:rPr lang="it-IT" dirty="0"/>
              <a:t>Caratteristica comune è lo scheletro cartilagineo, che non costituisce carattere di primitività; possiedono pinne pari.</a:t>
            </a:r>
          </a:p>
          <a:p>
            <a:endParaRPr lang="it-IT" dirty="0"/>
          </a:p>
          <a:p>
            <a:r>
              <a:rPr lang="it-IT" dirty="0"/>
              <a:t>Elasmobranchi La loro prima fessura branchiale, priva di tessuto respiratorio, è lo spiracolo attraverso il quale può essere introdotta acqua nel faringe branchiale. </a:t>
            </a:r>
          </a:p>
          <a:p>
            <a:r>
              <a:rPr lang="it-IT" dirty="0"/>
              <a:t>Sono privi di vescica natatoria e l'annesso cutaneo tipico è la scaglia placoide. Alcune Specie sono ovovivipare.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err="1"/>
              <a:t>Pleurotremata</a:t>
            </a:r>
            <a:r>
              <a:rPr lang="it-IT" dirty="0"/>
              <a:t> (squali) </a:t>
            </a:r>
          </a:p>
          <a:p>
            <a:pPr marL="285750" indent="-285750">
              <a:buFont typeface="Arial" panose="020B0604020202020204" pitchFamily="34" charset="0"/>
              <a:buChar char="•"/>
            </a:pPr>
            <a:r>
              <a:rPr lang="it-IT" dirty="0" err="1"/>
              <a:t>Ipotremata</a:t>
            </a:r>
            <a:r>
              <a:rPr lang="it-IT" dirty="0"/>
              <a:t> (razze, mante)</a:t>
            </a:r>
          </a:p>
          <a:p>
            <a:pPr marL="285750" indent="-285750">
              <a:buFont typeface="Arial" panose="020B0604020202020204" pitchFamily="34" charset="0"/>
              <a:buChar char="•"/>
            </a:pPr>
            <a:r>
              <a:rPr lang="it-IT" dirty="0"/>
              <a:t>Olocefali (chimere)</a:t>
            </a:r>
            <a:endParaRPr lang="en-GB" dirty="0"/>
          </a:p>
        </p:txBody>
      </p:sp>
    </p:spTree>
    <p:extLst>
      <p:ext uri="{BB962C8B-B14F-4D97-AF65-F5344CB8AC3E}">
        <p14:creationId xmlns:p14="http://schemas.microsoft.com/office/powerpoint/2010/main" val="223519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3CFB7-64D1-D6F8-39D6-6561144DB2EA}"/>
              </a:ext>
            </a:extLst>
          </p:cNvPr>
          <p:cNvPicPr>
            <a:picLocks noChangeAspect="1"/>
          </p:cNvPicPr>
          <p:nvPr/>
        </p:nvPicPr>
        <p:blipFill>
          <a:blip r:embed="rId2"/>
          <a:stretch>
            <a:fillRect/>
          </a:stretch>
        </p:blipFill>
        <p:spPr>
          <a:xfrm>
            <a:off x="0" y="605229"/>
            <a:ext cx="12192000" cy="5647541"/>
          </a:xfrm>
          <a:prstGeom prst="rect">
            <a:avLst/>
          </a:prstGeom>
        </p:spPr>
      </p:pic>
      <p:sp>
        <p:nvSpPr>
          <p:cNvPr id="4" name="TextBox 3">
            <a:extLst>
              <a:ext uri="{FF2B5EF4-FFF2-40B4-BE49-F238E27FC236}">
                <a16:creationId xmlns:a16="http://schemas.microsoft.com/office/drawing/2014/main" id="{106462FD-E121-6500-6FEE-2AC2A0062BF2}"/>
              </a:ext>
            </a:extLst>
          </p:cNvPr>
          <p:cNvSpPr txBox="1"/>
          <p:nvPr/>
        </p:nvSpPr>
        <p:spPr>
          <a:xfrm>
            <a:off x="4401628" y="-41102"/>
            <a:ext cx="6094562" cy="646331"/>
          </a:xfrm>
          <a:prstGeom prst="rect">
            <a:avLst/>
          </a:prstGeom>
          <a:noFill/>
        </p:spPr>
        <p:txBody>
          <a:bodyPr wrap="square">
            <a:spAutoFit/>
          </a:bodyPr>
          <a:lstStyle/>
          <a:p>
            <a:endParaRPr lang="it-IT" dirty="0"/>
          </a:p>
          <a:p>
            <a:r>
              <a:rPr lang="it-IT" dirty="0" err="1"/>
              <a:t>Pleurotremata</a:t>
            </a:r>
            <a:r>
              <a:rPr lang="it-IT" dirty="0"/>
              <a:t> (squali) </a:t>
            </a:r>
            <a:endParaRPr lang="en-GB" dirty="0"/>
          </a:p>
        </p:txBody>
      </p:sp>
      <p:sp>
        <p:nvSpPr>
          <p:cNvPr id="6" name="TextBox 5">
            <a:extLst>
              <a:ext uri="{FF2B5EF4-FFF2-40B4-BE49-F238E27FC236}">
                <a16:creationId xmlns:a16="http://schemas.microsoft.com/office/drawing/2014/main" id="{8AF1B1CE-31A9-05B6-FC7D-CD3ED52C37C4}"/>
              </a:ext>
            </a:extLst>
          </p:cNvPr>
          <p:cNvSpPr txBox="1"/>
          <p:nvPr/>
        </p:nvSpPr>
        <p:spPr>
          <a:xfrm>
            <a:off x="5505810" y="4982081"/>
            <a:ext cx="6094562" cy="646331"/>
          </a:xfrm>
          <a:prstGeom prst="rect">
            <a:avLst/>
          </a:prstGeom>
          <a:noFill/>
        </p:spPr>
        <p:txBody>
          <a:bodyPr wrap="square">
            <a:spAutoFit/>
          </a:bodyPr>
          <a:lstStyle/>
          <a:p>
            <a:r>
              <a:rPr lang="it-IT" dirty="0"/>
              <a:t>(squali) Le fessure branchiali sono laterali e la lunga coda lobata rappresenta il principale organo propulsivo</a:t>
            </a:r>
          </a:p>
        </p:txBody>
      </p:sp>
    </p:spTree>
    <p:extLst>
      <p:ext uri="{BB962C8B-B14F-4D97-AF65-F5344CB8AC3E}">
        <p14:creationId xmlns:p14="http://schemas.microsoft.com/office/powerpoint/2010/main" val="2922405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7440F8-E3BC-85C5-47B2-65258050D9F0}"/>
              </a:ext>
            </a:extLst>
          </p:cNvPr>
          <p:cNvPicPr>
            <a:picLocks noChangeAspect="1"/>
          </p:cNvPicPr>
          <p:nvPr/>
        </p:nvPicPr>
        <p:blipFill>
          <a:blip r:embed="rId2"/>
          <a:stretch>
            <a:fillRect/>
          </a:stretch>
        </p:blipFill>
        <p:spPr>
          <a:xfrm>
            <a:off x="589238" y="2167123"/>
            <a:ext cx="4706007" cy="3105583"/>
          </a:xfrm>
          <a:prstGeom prst="rect">
            <a:avLst/>
          </a:prstGeom>
        </p:spPr>
      </p:pic>
      <p:pic>
        <p:nvPicPr>
          <p:cNvPr id="5" name="Picture 4">
            <a:extLst>
              <a:ext uri="{FF2B5EF4-FFF2-40B4-BE49-F238E27FC236}">
                <a16:creationId xmlns:a16="http://schemas.microsoft.com/office/drawing/2014/main" id="{5946A07C-4787-1461-2E17-54D1667B455D}"/>
              </a:ext>
            </a:extLst>
          </p:cNvPr>
          <p:cNvPicPr>
            <a:picLocks noChangeAspect="1"/>
          </p:cNvPicPr>
          <p:nvPr/>
        </p:nvPicPr>
        <p:blipFill>
          <a:blip r:embed="rId3"/>
          <a:stretch>
            <a:fillRect/>
          </a:stretch>
        </p:blipFill>
        <p:spPr>
          <a:xfrm>
            <a:off x="6706916" y="566700"/>
            <a:ext cx="5048955" cy="1600423"/>
          </a:xfrm>
          <a:prstGeom prst="rect">
            <a:avLst/>
          </a:prstGeom>
        </p:spPr>
      </p:pic>
      <p:sp>
        <p:nvSpPr>
          <p:cNvPr id="9" name="TextBox 8">
            <a:extLst>
              <a:ext uri="{FF2B5EF4-FFF2-40B4-BE49-F238E27FC236}">
                <a16:creationId xmlns:a16="http://schemas.microsoft.com/office/drawing/2014/main" id="{B595B890-49A6-E252-8E74-4CFB5FF4C07D}"/>
              </a:ext>
            </a:extLst>
          </p:cNvPr>
          <p:cNvSpPr txBox="1"/>
          <p:nvPr/>
        </p:nvSpPr>
        <p:spPr>
          <a:xfrm>
            <a:off x="6913137" y="225176"/>
            <a:ext cx="6098582" cy="369332"/>
          </a:xfrm>
          <a:prstGeom prst="rect">
            <a:avLst/>
          </a:prstGeom>
          <a:noFill/>
        </p:spPr>
        <p:txBody>
          <a:bodyPr wrap="square">
            <a:spAutoFit/>
          </a:bodyPr>
          <a:lstStyle/>
          <a:p>
            <a:r>
              <a:rPr lang="en-GB" dirty="0" err="1"/>
              <a:t>Olocefalo</a:t>
            </a:r>
            <a:endParaRPr lang="en-GB" dirty="0"/>
          </a:p>
        </p:txBody>
      </p:sp>
      <p:sp>
        <p:nvSpPr>
          <p:cNvPr id="4" name="TextBox 3">
            <a:extLst>
              <a:ext uri="{FF2B5EF4-FFF2-40B4-BE49-F238E27FC236}">
                <a16:creationId xmlns:a16="http://schemas.microsoft.com/office/drawing/2014/main" id="{07F0C73D-D283-783A-7256-3B3ED0CD6542}"/>
              </a:ext>
            </a:extLst>
          </p:cNvPr>
          <p:cNvSpPr txBox="1"/>
          <p:nvPr/>
        </p:nvSpPr>
        <p:spPr>
          <a:xfrm>
            <a:off x="436129" y="320081"/>
            <a:ext cx="4190159" cy="1477328"/>
          </a:xfrm>
          <a:prstGeom prst="rect">
            <a:avLst/>
          </a:prstGeom>
          <a:noFill/>
        </p:spPr>
        <p:txBody>
          <a:bodyPr wrap="square">
            <a:spAutoFit/>
          </a:bodyPr>
          <a:lstStyle/>
          <a:p>
            <a:r>
              <a:rPr lang="it-IT" dirty="0" err="1"/>
              <a:t>Ipotremata</a:t>
            </a:r>
            <a:r>
              <a:rPr lang="it-IT" dirty="0"/>
              <a:t> (razze, mante) Dato il corpo appiattito, le fessure branchiali sono ventrali e lo spiracolo dorsale. La pinna caudale è ridotta e il movimento è affidato alle ampie pinne pettorali</a:t>
            </a:r>
          </a:p>
        </p:txBody>
      </p:sp>
      <p:sp>
        <p:nvSpPr>
          <p:cNvPr id="8" name="TextBox 7">
            <a:extLst>
              <a:ext uri="{FF2B5EF4-FFF2-40B4-BE49-F238E27FC236}">
                <a16:creationId xmlns:a16="http://schemas.microsoft.com/office/drawing/2014/main" id="{C8866739-837C-5952-6FEA-40870A3C9008}"/>
              </a:ext>
            </a:extLst>
          </p:cNvPr>
          <p:cNvSpPr txBox="1"/>
          <p:nvPr/>
        </p:nvSpPr>
        <p:spPr>
          <a:xfrm>
            <a:off x="7168551" y="2828835"/>
            <a:ext cx="3959524" cy="1200329"/>
          </a:xfrm>
          <a:prstGeom prst="rect">
            <a:avLst/>
          </a:prstGeom>
          <a:noFill/>
        </p:spPr>
        <p:txBody>
          <a:bodyPr wrap="square">
            <a:spAutoFit/>
          </a:bodyPr>
          <a:lstStyle/>
          <a:p>
            <a:r>
              <a:rPr lang="it-IT" dirty="0"/>
              <a:t>Olocefali (chimere) Hanno coda assottigliata e fessure branchiali coperte da un opercolo; non hanno lo spiracolo e mancano di scaglie</a:t>
            </a:r>
            <a:endParaRPr lang="en-GB" dirty="0"/>
          </a:p>
        </p:txBody>
      </p:sp>
    </p:spTree>
    <p:extLst>
      <p:ext uri="{BB962C8B-B14F-4D97-AF65-F5344CB8AC3E}">
        <p14:creationId xmlns:p14="http://schemas.microsoft.com/office/powerpoint/2010/main" val="2017760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57">
            <a:extLst>
              <a:ext uri="{FF2B5EF4-FFF2-40B4-BE49-F238E27FC236}">
                <a16:creationId xmlns:a16="http://schemas.microsoft.com/office/drawing/2014/main" id="{F2219195-D934-EA4A-619F-960D694B93AE}"/>
              </a:ext>
            </a:extLst>
          </p:cNvPr>
          <p:cNvGrpSpPr>
            <a:grpSpLocks/>
          </p:cNvGrpSpPr>
          <p:nvPr/>
        </p:nvGrpSpPr>
        <p:grpSpPr bwMode="auto">
          <a:xfrm>
            <a:off x="2643820" y="450850"/>
            <a:ext cx="2724150" cy="4786313"/>
            <a:chOff x="1204913" y="413035"/>
            <a:chExt cx="2724776" cy="4786249"/>
          </a:xfrm>
        </p:grpSpPr>
        <p:pic>
          <p:nvPicPr>
            <p:cNvPr id="12" name="Picture 2">
              <a:extLst>
                <a:ext uri="{FF2B5EF4-FFF2-40B4-BE49-F238E27FC236}">
                  <a16:creationId xmlns:a16="http://schemas.microsoft.com/office/drawing/2014/main" id="{0DB6E09B-A0C2-2C3F-5F2F-B813EE0EE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3" y="413035"/>
              <a:ext cx="793337" cy="478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4643AA24-B2DA-FB03-F713-94B55205E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255" y="416436"/>
              <a:ext cx="1952434" cy="474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4" name="Tabella 27">
            <a:extLst>
              <a:ext uri="{FF2B5EF4-FFF2-40B4-BE49-F238E27FC236}">
                <a16:creationId xmlns:a16="http://schemas.microsoft.com/office/drawing/2014/main" id="{24523CEA-A53E-D793-9BB3-C3237E6D3E40}"/>
              </a:ext>
            </a:extLst>
          </p:cNvPr>
          <p:cNvGraphicFramePr>
            <a:graphicFrameLocks noGrp="1"/>
          </p:cNvGraphicFramePr>
          <p:nvPr/>
        </p:nvGraphicFramePr>
        <p:xfrm>
          <a:off x="1508056" y="239612"/>
          <a:ext cx="572855" cy="6098520"/>
        </p:xfrm>
        <a:graphic>
          <a:graphicData uri="http://schemas.openxmlformats.org/drawingml/2006/table">
            <a:tbl>
              <a:tblPr/>
              <a:tblGrid>
                <a:gridCol w="191194">
                  <a:extLst>
                    <a:ext uri="{9D8B030D-6E8A-4147-A177-3AD203B41FA5}">
                      <a16:colId xmlns:a16="http://schemas.microsoft.com/office/drawing/2014/main" val="20000"/>
                    </a:ext>
                  </a:extLst>
                </a:gridCol>
                <a:gridCol w="381661">
                  <a:extLst>
                    <a:ext uri="{9D8B030D-6E8A-4147-A177-3AD203B41FA5}">
                      <a16:colId xmlns:a16="http://schemas.microsoft.com/office/drawing/2014/main" val="20001"/>
                    </a:ext>
                  </a:extLst>
                </a:gridCol>
              </a:tblGrid>
              <a:tr h="234105">
                <a:tc rowSpan="2">
                  <a:txBody>
                    <a:bodyPr/>
                    <a:lstStyle/>
                    <a:p>
                      <a:pPr algn="ctr">
                        <a:lnSpc>
                          <a:spcPct val="115000"/>
                        </a:lnSpc>
                        <a:spcAft>
                          <a:spcPts val="0"/>
                        </a:spcAft>
                      </a:pPr>
                      <a:r>
                        <a:rPr lang="it-IT" sz="700" b="1" dirty="0">
                          <a:latin typeface="Calibri"/>
                          <a:ea typeface="Calibri"/>
                          <a:cs typeface="Times New Roman"/>
                        </a:rPr>
                        <a:t>CENOZOICO</a:t>
                      </a:r>
                    </a:p>
                  </a:txBody>
                  <a:tcPr marL="3818" marR="3818" marT="3818"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0"/>
                        </a:spcAft>
                      </a:pPr>
                      <a:r>
                        <a:rPr lang="it-IT" sz="700" b="1" dirty="0">
                          <a:latin typeface="Calibri"/>
                          <a:ea typeface="Calibri"/>
                          <a:cs typeface="Times New Roman"/>
                        </a:rPr>
                        <a:t>QUA</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69437">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TER</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757607">
                <a:tc rowSpan="3">
                  <a:txBody>
                    <a:bodyPr/>
                    <a:lstStyle/>
                    <a:p>
                      <a:pPr algn="ctr">
                        <a:lnSpc>
                          <a:spcPct val="115000"/>
                        </a:lnSpc>
                        <a:spcAft>
                          <a:spcPts val="0"/>
                        </a:spcAft>
                      </a:pPr>
                      <a:r>
                        <a:rPr lang="it-IT" sz="700" b="1" dirty="0">
                          <a:latin typeface="Calibri"/>
                          <a:ea typeface="Calibri"/>
                          <a:cs typeface="Times New Roman"/>
                        </a:rPr>
                        <a:t>MESOZOICO</a:t>
                      </a:r>
                    </a:p>
                  </a:txBody>
                  <a:tcPr marL="61081" marR="61081" marT="30540" marB="3054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it-IT" sz="700" b="1" dirty="0">
                          <a:latin typeface="Calibri"/>
                          <a:ea typeface="Calibri"/>
                          <a:cs typeface="Times New Roman"/>
                        </a:rPr>
                        <a:t>CRE</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546734">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JUR</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406085">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TRIA</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546734">
                <a:tc rowSpan="6">
                  <a:txBody>
                    <a:bodyPr/>
                    <a:lstStyle/>
                    <a:p>
                      <a:pPr algn="ctr">
                        <a:lnSpc>
                          <a:spcPct val="115000"/>
                        </a:lnSpc>
                        <a:spcAft>
                          <a:spcPts val="0"/>
                        </a:spcAft>
                      </a:pPr>
                      <a:r>
                        <a:rPr lang="it-IT" sz="700" b="1" dirty="0">
                          <a:latin typeface="Calibri"/>
                          <a:ea typeface="Calibri"/>
                          <a:cs typeface="Times New Roman"/>
                        </a:rPr>
                        <a:t>PALEOZOICO</a:t>
                      </a:r>
                    </a:p>
                  </a:txBody>
                  <a:tcPr marL="61081" marR="61081" marT="30540" marB="3054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6600"/>
                    </a:solidFill>
                  </a:tcPr>
                </a:tc>
                <a:tc>
                  <a:txBody>
                    <a:bodyPr/>
                    <a:lstStyle/>
                    <a:p>
                      <a:pPr algn="ctr">
                        <a:lnSpc>
                          <a:spcPct val="115000"/>
                        </a:lnSpc>
                        <a:spcAft>
                          <a:spcPts val="0"/>
                        </a:spcAft>
                      </a:pPr>
                      <a:r>
                        <a:rPr lang="it-IT" sz="700" b="1" dirty="0">
                          <a:latin typeface="Calibri"/>
                          <a:ea typeface="Calibri"/>
                          <a:cs typeface="Times New Roman"/>
                        </a:rPr>
                        <a:t>PERM</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740733">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CAR</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546734">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DEV</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extLst>
                  <a:ext uri="{0D108BD9-81ED-4DB2-BD59-A6C34878D82A}">
                    <a16:rowId xmlns:a16="http://schemas.microsoft.com/office/drawing/2014/main" val="10007"/>
                  </a:ext>
                </a:extLst>
              </a:tr>
              <a:tr h="345661">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SIL</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10008"/>
                  </a:ext>
                </a:extLst>
              </a:tr>
              <a:tr h="759336">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ORD</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33"/>
                    </a:solidFill>
                  </a:tcPr>
                </a:tc>
                <a:extLst>
                  <a:ext uri="{0D108BD9-81ED-4DB2-BD59-A6C34878D82A}">
                    <a16:rowId xmlns:a16="http://schemas.microsoft.com/office/drawing/2014/main" val="10009"/>
                  </a:ext>
                </a:extLst>
              </a:tr>
              <a:tr h="745354">
                <a:tc vMerge="1">
                  <a:txBody>
                    <a:bodyPr/>
                    <a:lstStyle/>
                    <a:p>
                      <a:endParaRPr lang="it-IT"/>
                    </a:p>
                  </a:txBody>
                  <a:tcPr/>
                </a:tc>
                <a:tc>
                  <a:txBody>
                    <a:bodyPr/>
                    <a:lstStyle/>
                    <a:p>
                      <a:pPr algn="ctr">
                        <a:lnSpc>
                          <a:spcPct val="115000"/>
                        </a:lnSpc>
                        <a:spcAft>
                          <a:spcPts val="0"/>
                        </a:spcAft>
                      </a:pPr>
                      <a:r>
                        <a:rPr lang="it-IT" sz="700" b="1" dirty="0">
                          <a:latin typeface="Calibri"/>
                          <a:ea typeface="Calibri"/>
                          <a:cs typeface="Times New Roman"/>
                        </a:rPr>
                        <a:t>CAM</a:t>
                      </a:r>
                    </a:p>
                  </a:txBody>
                  <a:tcPr marL="61081" marR="61081" marT="30540" marB="30540" anchor="ctr">
                    <a:lnL w="1270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grpSp>
        <p:nvGrpSpPr>
          <p:cNvPr id="15" name="Gruppo 54">
            <a:extLst>
              <a:ext uri="{FF2B5EF4-FFF2-40B4-BE49-F238E27FC236}">
                <a16:creationId xmlns:a16="http://schemas.microsoft.com/office/drawing/2014/main" id="{A656C86E-463F-2B38-EAF1-EE543B33A4A7}"/>
              </a:ext>
            </a:extLst>
          </p:cNvPr>
          <p:cNvGrpSpPr>
            <a:grpSpLocks/>
          </p:cNvGrpSpPr>
          <p:nvPr/>
        </p:nvGrpSpPr>
        <p:grpSpPr bwMode="auto">
          <a:xfrm>
            <a:off x="2039938" y="141288"/>
            <a:ext cx="465137" cy="6092825"/>
            <a:chOff x="649288" y="103188"/>
            <a:chExt cx="465137" cy="6092825"/>
          </a:xfrm>
        </p:grpSpPr>
        <p:cxnSp>
          <p:nvCxnSpPr>
            <p:cNvPr id="16" name="Connettore 1 13">
              <a:extLst>
                <a:ext uri="{FF2B5EF4-FFF2-40B4-BE49-F238E27FC236}">
                  <a16:creationId xmlns:a16="http://schemas.microsoft.com/office/drawing/2014/main" id="{802698A4-B82D-E869-96ED-112DA626F564}"/>
                </a:ext>
              </a:extLst>
            </p:cNvPr>
            <p:cNvCxnSpPr>
              <a:cxnSpLocks noChangeShapeType="1"/>
            </p:cNvCxnSpPr>
            <p:nvPr/>
          </p:nvCxnSpPr>
          <p:spPr bwMode="auto">
            <a:xfrm flipV="1">
              <a:off x="676213" y="198345"/>
              <a:ext cx="55568"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7" name="Connettore 1 26">
              <a:extLst>
                <a:ext uri="{FF2B5EF4-FFF2-40B4-BE49-F238E27FC236}">
                  <a16:creationId xmlns:a16="http://schemas.microsoft.com/office/drawing/2014/main" id="{1462D9E8-935B-58AF-9BF5-94B53F78753A}"/>
                </a:ext>
              </a:extLst>
            </p:cNvPr>
            <p:cNvCxnSpPr>
              <a:cxnSpLocks noChangeShapeType="1"/>
            </p:cNvCxnSpPr>
            <p:nvPr/>
          </p:nvCxnSpPr>
          <p:spPr bwMode="auto">
            <a:xfrm flipV="1">
              <a:off x="676213" y="1270657"/>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8" name="Connettore 1 27">
              <a:extLst>
                <a:ext uri="{FF2B5EF4-FFF2-40B4-BE49-F238E27FC236}">
                  <a16:creationId xmlns:a16="http://schemas.microsoft.com/office/drawing/2014/main" id="{06ABCE96-DAC0-F538-002A-D6B20E783F39}"/>
                </a:ext>
              </a:extLst>
            </p:cNvPr>
            <p:cNvCxnSpPr>
              <a:cxnSpLocks noChangeShapeType="1"/>
            </p:cNvCxnSpPr>
            <p:nvPr/>
          </p:nvCxnSpPr>
          <p:spPr bwMode="auto">
            <a:xfrm flipV="1">
              <a:off x="676213" y="1832592"/>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19" name="Connettore 1 28">
              <a:extLst>
                <a:ext uri="{FF2B5EF4-FFF2-40B4-BE49-F238E27FC236}">
                  <a16:creationId xmlns:a16="http://schemas.microsoft.com/office/drawing/2014/main" id="{BD920D71-D80E-3DF2-D22A-F8E7EBBDDB3D}"/>
                </a:ext>
              </a:extLst>
            </p:cNvPr>
            <p:cNvCxnSpPr>
              <a:cxnSpLocks noChangeShapeType="1"/>
            </p:cNvCxnSpPr>
            <p:nvPr/>
          </p:nvCxnSpPr>
          <p:spPr bwMode="auto">
            <a:xfrm flipV="1">
              <a:off x="676213" y="2323094"/>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20" name="Connettore 1 29">
              <a:extLst>
                <a:ext uri="{FF2B5EF4-FFF2-40B4-BE49-F238E27FC236}">
                  <a16:creationId xmlns:a16="http://schemas.microsoft.com/office/drawing/2014/main" id="{798641D2-AFF3-747B-06A4-9234EE3BFDB0}"/>
                </a:ext>
              </a:extLst>
            </p:cNvPr>
            <p:cNvCxnSpPr>
              <a:cxnSpLocks noChangeShapeType="1"/>
            </p:cNvCxnSpPr>
            <p:nvPr/>
          </p:nvCxnSpPr>
          <p:spPr bwMode="auto">
            <a:xfrm flipV="1">
              <a:off x="676213" y="2865980"/>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21" name="Connettore 1 30">
              <a:extLst>
                <a:ext uri="{FF2B5EF4-FFF2-40B4-BE49-F238E27FC236}">
                  <a16:creationId xmlns:a16="http://schemas.microsoft.com/office/drawing/2014/main" id="{B19A04AF-F277-0730-D40F-BFF8B7575EFD}"/>
                </a:ext>
              </a:extLst>
            </p:cNvPr>
            <p:cNvCxnSpPr>
              <a:cxnSpLocks noChangeShapeType="1"/>
            </p:cNvCxnSpPr>
            <p:nvPr/>
          </p:nvCxnSpPr>
          <p:spPr bwMode="auto">
            <a:xfrm flipV="1">
              <a:off x="663512" y="5532789"/>
              <a:ext cx="55568"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22" name="Connettore 1 31">
              <a:extLst>
                <a:ext uri="{FF2B5EF4-FFF2-40B4-BE49-F238E27FC236}">
                  <a16:creationId xmlns:a16="http://schemas.microsoft.com/office/drawing/2014/main" id="{48BA5350-B941-337D-A5FD-3AFA075BBEE4}"/>
                </a:ext>
              </a:extLst>
            </p:cNvPr>
            <p:cNvCxnSpPr>
              <a:cxnSpLocks noChangeShapeType="1"/>
            </p:cNvCxnSpPr>
            <p:nvPr/>
          </p:nvCxnSpPr>
          <p:spPr bwMode="auto">
            <a:xfrm flipV="1">
              <a:off x="669863" y="5023238"/>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23" name="Connettore 1 32">
              <a:extLst>
                <a:ext uri="{FF2B5EF4-FFF2-40B4-BE49-F238E27FC236}">
                  <a16:creationId xmlns:a16="http://schemas.microsoft.com/office/drawing/2014/main" id="{AA23B1C2-3937-709F-D381-00DA5146254E}"/>
                </a:ext>
              </a:extLst>
            </p:cNvPr>
            <p:cNvCxnSpPr>
              <a:cxnSpLocks noChangeShapeType="1"/>
            </p:cNvCxnSpPr>
            <p:nvPr/>
          </p:nvCxnSpPr>
          <p:spPr bwMode="auto">
            <a:xfrm flipV="1">
              <a:off x="676213" y="4456541"/>
              <a:ext cx="55568"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24" name="Connettore 1 33">
              <a:extLst>
                <a:ext uri="{FF2B5EF4-FFF2-40B4-BE49-F238E27FC236}">
                  <a16:creationId xmlns:a16="http://schemas.microsoft.com/office/drawing/2014/main" id="{38AF1A3D-F4B4-4B86-451A-03D3C0E56543}"/>
                </a:ext>
              </a:extLst>
            </p:cNvPr>
            <p:cNvCxnSpPr>
              <a:cxnSpLocks noChangeShapeType="1"/>
            </p:cNvCxnSpPr>
            <p:nvPr/>
          </p:nvCxnSpPr>
          <p:spPr bwMode="auto">
            <a:xfrm flipV="1">
              <a:off x="676213" y="3939053"/>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25" name="Connettore 1 34">
              <a:extLst>
                <a:ext uri="{FF2B5EF4-FFF2-40B4-BE49-F238E27FC236}">
                  <a16:creationId xmlns:a16="http://schemas.microsoft.com/office/drawing/2014/main" id="{AFF24698-3D04-CFBE-6C24-D6DCBA487DF1}"/>
                </a:ext>
              </a:extLst>
            </p:cNvPr>
            <p:cNvCxnSpPr>
              <a:cxnSpLocks noChangeShapeType="1"/>
            </p:cNvCxnSpPr>
            <p:nvPr/>
          </p:nvCxnSpPr>
          <p:spPr bwMode="auto">
            <a:xfrm flipV="1">
              <a:off x="674625" y="3389817"/>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26" name="CasellaDiTesto 12">
              <a:extLst>
                <a:ext uri="{FF2B5EF4-FFF2-40B4-BE49-F238E27FC236}">
                  <a16:creationId xmlns:a16="http://schemas.microsoft.com/office/drawing/2014/main" id="{459145AF-EAD5-2ECB-ECFD-CB1E7316A2DB}"/>
                </a:ext>
              </a:extLst>
            </p:cNvPr>
            <p:cNvSpPr txBox="1">
              <a:spLocks noChangeArrowheads="1"/>
            </p:cNvSpPr>
            <p:nvPr/>
          </p:nvSpPr>
          <p:spPr bwMode="auto">
            <a:xfrm>
              <a:off x="649288" y="103188"/>
              <a:ext cx="364148"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0 MA</a:t>
              </a:r>
            </a:p>
          </p:txBody>
        </p:sp>
        <p:sp>
          <p:nvSpPr>
            <p:cNvPr id="27" name="CasellaDiTesto 14">
              <a:extLst>
                <a:ext uri="{FF2B5EF4-FFF2-40B4-BE49-F238E27FC236}">
                  <a16:creationId xmlns:a16="http://schemas.microsoft.com/office/drawing/2014/main" id="{C18E88A9-DD9E-BF28-F7A9-40833817BE81}"/>
                </a:ext>
              </a:extLst>
            </p:cNvPr>
            <p:cNvSpPr txBox="1">
              <a:spLocks noChangeArrowheads="1"/>
            </p:cNvSpPr>
            <p:nvPr/>
          </p:nvSpPr>
          <p:spPr bwMode="auto">
            <a:xfrm>
              <a:off x="656508" y="657331"/>
              <a:ext cx="407423"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50 MA</a:t>
              </a:r>
            </a:p>
          </p:txBody>
        </p:sp>
        <p:sp>
          <p:nvSpPr>
            <p:cNvPr id="28" name="CasellaDiTesto 22">
              <a:extLst>
                <a:ext uri="{FF2B5EF4-FFF2-40B4-BE49-F238E27FC236}">
                  <a16:creationId xmlns:a16="http://schemas.microsoft.com/office/drawing/2014/main" id="{F395AB82-071F-12ED-A064-568C7F529BEA}"/>
                </a:ext>
              </a:extLst>
            </p:cNvPr>
            <p:cNvSpPr txBox="1">
              <a:spLocks noChangeArrowheads="1"/>
            </p:cNvSpPr>
            <p:nvPr/>
          </p:nvSpPr>
          <p:spPr bwMode="auto">
            <a:xfrm>
              <a:off x="663728" y="1177468"/>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100 MA</a:t>
              </a:r>
            </a:p>
          </p:txBody>
        </p:sp>
        <p:sp>
          <p:nvSpPr>
            <p:cNvPr id="29" name="CasellaDiTesto 23">
              <a:extLst>
                <a:ext uri="{FF2B5EF4-FFF2-40B4-BE49-F238E27FC236}">
                  <a16:creationId xmlns:a16="http://schemas.microsoft.com/office/drawing/2014/main" id="{EBAC192D-41E8-9DFB-A1AC-F6EEFBD3ACC7}"/>
                </a:ext>
              </a:extLst>
            </p:cNvPr>
            <p:cNvSpPr txBox="1">
              <a:spLocks noChangeArrowheads="1"/>
            </p:cNvSpPr>
            <p:nvPr/>
          </p:nvSpPr>
          <p:spPr bwMode="auto">
            <a:xfrm>
              <a:off x="663728" y="1737907"/>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150 MA</a:t>
              </a:r>
            </a:p>
          </p:txBody>
        </p:sp>
        <p:sp>
          <p:nvSpPr>
            <p:cNvPr id="30" name="CasellaDiTesto 24">
              <a:extLst>
                <a:ext uri="{FF2B5EF4-FFF2-40B4-BE49-F238E27FC236}">
                  <a16:creationId xmlns:a16="http://schemas.microsoft.com/office/drawing/2014/main" id="{3C24053C-9651-E6E1-9DC5-A7D8D7D5B522}"/>
                </a:ext>
              </a:extLst>
            </p:cNvPr>
            <p:cNvSpPr txBox="1">
              <a:spLocks noChangeArrowheads="1"/>
            </p:cNvSpPr>
            <p:nvPr/>
          </p:nvSpPr>
          <p:spPr bwMode="auto">
            <a:xfrm>
              <a:off x="663728" y="2222781"/>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200 MA</a:t>
              </a:r>
            </a:p>
          </p:txBody>
        </p:sp>
        <p:sp>
          <p:nvSpPr>
            <p:cNvPr id="31" name="CasellaDiTesto 25">
              <a:extLst>
                <a:ext uri="{FF2B5EF4-FFF2-40B4-BE49-F238E27FC236}">
                  <a16:creationId xmlns:a16="http://schemas.microsoft.com/office/drawing/2014/main" id="{09618D6B-FB98-9B23-4592-B08727D9AF56}"/>
                </a:ext>
              </a:extLst>
            </p:cNvPr>
            <p:cNvSpPr txBox="1">
              <a:spLocks noChangeArrowheads="1"/>
            </p:cNvSpPr>
            <p:nvPr/>
          </p:nvSpPr>
          <p:spPr bwMode="auto">
            <a:xfrm>
              <a:off x="663728" y="2752996"/>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250 MA</a:t>
              </a:r>
            </a:p>
          </p:txBody>
        </p:sp>
        <p:sp>
          <p:nvSpPr>
            <p:cNvPr id="32" name="CasellaDiTesto 26">
              <a:extLst>
                <a:ext uri="{FF2B5EF4-FFF2-40B4-BE49-F238E27FC236}">
                  <a16:creationId xmlns:a16="http://schemas.microsoft.com/office/drawing/2014/main" id="{2E1798DB-99AD-98EF-F0DD-B1093C7EC472}"/>
                </a:ext>
              </a:extLst>
            </p:cNvPr>
            <p:cNvSpPr txBox="1">
              <a:spLocks noChangeArrowheads="1"/>
            </p:cNvSpPr>
            <p:nvPr/>
          </p:nvSpPr>
          <p:spPr bwMode="auto">
            <a:xfrm>
              <a:off x="663728" y="3298321"/>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300 MA</a:t>
              </a:r>
            </a:p>
          </p:txBody>
        </p:sp>
        <p:sp>
          <p:nvSpPr>
            <p:cNvPr id="33" name="CasellaDiTesto 27">
              <a:extLst>
                <a:ext uri="{FF2B5EF4-FFF2-40B4-BE49-F238E27FC236}">
                  <a16:creationId xmlns:a16="http://schemas.microsoft.com/office/drawing/2014/main" id="{7C07C274-B494-87C9-A2DB-721DE88462AB}"/>
                </a:ext>
              </a:extLst>
            </p:cNvPr>
            <p:cNvSpPr txBox="1">
              <a:spLocks noChangeArrowheads="1"/>
            </p:cNvSpPr>
            <p:nvPr/>
          </p:nvSpPr>
          <p:spPr bwMode="auto">
            <a:xfrm>
              <a:off x="663728" y="3836091"/>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350 MA</a:t>
              </a:r>
            </a:p>
          </p:txBody>
        </p:sp>
        <p:sp>
          <p:nvSpPr>
            <p:cNvPr id="34" name="CasellaDiTesto 28">
              <a:extLst>
                <a:ext uri="{FF2B5EF4-FFF2-40B4-BE49-F238E27FC236}">
                  <a16:creationId xmlns:a16="http://schemas.microsoft.com/office/drawing/2014/main" id="{BF895570-E34F-AB90-4CF0-16FC2CF7E174}"/>
                </a:ext>
              </a:extLst>
            </p:cNvPr>
            <p:cNvSpPr txBox="1">
              <a:spLocks noChangeArrowheads="1"/>
            </p:cNvSpPr>
            <p:nvPr/>
          </p:nvSpPr>
          <p:spPr bwMode="auto">
            <a:xfrm>
              <a:off x="663728" y="4358747"/>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400 MA</a:t>
              </a:r>
            </a:p>
          </p:txBody>
        </p:sp>
        <p:sp>
          <p:nvSpPr>
            <p:cNvPr id="35" name="CasellaDiTesto 29">
              <a:extLst>
                <a:ext uri="{FF2B5EF4-FFF2-40B4-BE49-F238E27FC236}">
                  <a16:creationId xmlns:a16="http://schemas.microsoft.com/office/drawing/2014/main" id="{EBA90A9C-4AEE-11CC-1C6E-84826FAE7355}"/>
                </a:ext>
              </a:extLst>
            </p:cNvPr>
            <p:cNvSpPr txBox="1">
              <a:spLocks noChangeArrowheads="1"/>
            </p:cNvSpPr>
            <p:nvPr/>
          </p:nvSpPr>
          <p:spPr bwMode="auto">
            <a:xfrm>
              <a:off x="663728" y="4919188"/>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450 MA</a:t>
              </a:r>
            </a:p>
          </p:txBody>
        </p:sp>
        <p:sp>
          <p:nvSpPr>
            <p:cNvPr id="36" name="CasellaDiTesto 30">
              <a:extLst>
                <a:ext uri="{FF2B5EF4-FFF2-40B4-BE49-F238E27FC236}">
                  <a16:creationId xmlns:a16="http://schemas.microsoft.com/office/drawing/2014/main" id="{6CE2FBBF-18C3-E203-128C-F983532FC142}"/>
                </a:ext>
              </a:extLst>
            </p:cNvPr>
            <p:cNvSpPr txBox="1">
              <a:spLocks noChangeArrowheads="1"/>
            </p:cNvSpPr>
            <p:nvPr/>
          </p:nvSpPr>
          <p:spPr bwMode="auto">
            <a:xfrm>
              <a:off x="663728" y="5434287"/>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500 MA</a:t>
              </a:r>
            </a:p>
          </p:txBody>
        </p:sp>
        <p:cxnSp>
          <p:nvCxnSpPr>
            <p:cNvPr id="37" name="Connettore 1 26">
              <a:extLst>
                <a:ext uri="{FF2B5EF4-FFF2-40B4-BE49-F238E27FC236}">
                  <a16:creationId xmlns:a16="http://schemas.microsoft.com/office/drawing/2014/main" id="{1B6A001B-5D85-11A2-8240-CB28C8D233BA}"/>
                </a:ext>
              </a:extLst>
            </p:cNvPr>
            <p:cNvCxnSpPr>
              <a:cxnSpLocks noChangeShapeType="1"/>
            </p:cNvCxnSpPr>
            <p:nvPr/>
          </p:nvCxnSpPr>
          <p:spPr bwMode="auto">
            <a:xfrm flipV="1">
              <a:off x="677473" y="750521"/>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cxnSp>
          <p:nvCxnSpPr>
            <p:cNvPr id="38" name="Connettore 1 31">
              <a:extLst>
                <a:ext uri="{FF2B5EF4-FFF2-40B4-BE49-F238E27FC236}">
                  <a16:creationId xmlns:a16="http://schemas.microsoft.com/office/drawing/2014/main" id="{7B0D2FCE-8EB9-6997-946B-A8236A0787E0}"/>
                </a:ext>
              </a:extLst>
            </p:cNvPr>
            <p:cNvCxnSpPr>
              <a:cxnSpLocks noChangeShapeType="1"/>
            </p:cNvCxnSpPr>
            <p:nvPr/>
          </p:nvCxnSpPr>
          <p:spPr bwMode="auto">
            <a:xfrm flipV="1">
              <a:off x="678681" y="6105072"/>
              <a:ext cx="53980" cy="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39" name="CasellaDiTesto 33">
              <a:extLst>
                <a:ext uri="{FF2B5EF4-FFF2-40B4-BE49-F238E27FC236}">
                  <a16:creationId xmlns:a16="http://schemas.microsoft.com/office/drawing/2014/main" id="{0F67E0AB-CCB1-9CEC-A0D3-05C26302AE3E}"/>
                </a:ext>
              </a:extLst>
            </p:cNvPr>
            <p:cNvSpPr txBox="1">
              <a:spLocks noChangeArrowheads="1"/>
            </p:cNvSpPr>
            <p:nvPr/>
          </p:nvSpPr>
          <p:spPr bwMode="auto">
            <a:xfrm>
              <a:off x="663728" y="6011351"/>
              <a:ext cx="450697" cy="1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600"/>
                <a:t>550 MA</a:t>
              </a:r>
            </a:p>
          </p:txBody>
        </p:sp>
      </p:grpSp>
      <p:grpSp>
        <p:nvGrpSpPr>
          <p:cNvPr id="40" name="Gruppo 55">
            <a:extLst>
              <a:ext uri="{FF2B5EF4-FFF2-40B4-BE49-F238E27FC236}">
                <a16:creationId xmlns:a16="http://schemas.microsoft.com/office/drawing/2014/main" id="{435BD8FD-6429-271C-3A37-74D659B9068E}"/>
              </a:ext>
            </a:extLst>
          </p:cNvPr>
          <p:cNvGrpSpPr>
            <a:grpSpLocks/>
          </p:cNvGrpSpPr>
          <p:nvPr/>
        </p:nvGrpSpPr>
        <p:grpSpPr bwMode="auto">
          <a:xfrm>
            <a:off x="2706688" y="6045200"/>
            <a:ext cx="1525587" cy="588963"/>
            <a:chOff x="1316637" y="6005886"/>
            <a:chExt cx="1525707" cy="590177"/>
          </a:xfrm>
        </p:grpSpPr>
        <p:pic>
          <p:nvPicPr>
            <p:cNvPr id="41" name="Picture 4">
              <a:extLst>
                <a:ext uri="{FF2B5EF4-FFF2-40B4-BE49-F238E27FC236}">
                  <a16:creationId xmlns:a16="http://schemas.microsoft.com/office/drawing/2014/main" id="{1D49AD31-B7C0-EE15-C0AA-7C70A46F1C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6637" y="6317645"/>
              <a:ext cx="1525707" cy="27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2" name="CasellaDiTesto 16">
              <a:extLst>
                <a:ext uri="{FF2B5EF4-FFF2-40B4-BE49-F238E27FC236}">
                  <a16:creationId xmlns:a16="http://schemas.microsoft.com/office/drawing/2014/main" id="{6F846FC5-BB4B-E2F6-3DAC-2358E2D44974}"/>
                </a:ext>
              </a:extLst>
            </p:cNvPr>
            <p:cNvSpPr txBox="1">
              <a:spLocks noChangeArrowheads="1"/>
            </p:cNvSpPr>
            <p:nvPr/>
          </p:nvSpPr>
          <p:spPr bwMode="auto">
            <a:xfrm>
              <a:off x="1338862" y="6005886"/>
              <a:ext cx="766568" cy="24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000"/>
                <a:t>Figura 3-3</a:t>
              </a:r>
            </a:p>
          </p:txBody>
        </p:sp>
      </p:grpSp>
      <p:grpSp>
        <p:nvGrpSpPr>
          <p:cNvPr id="43" name="Gruppo 58">
            <a:extLst>
              <a:ext uri="{FF2B5EF4-FFF2-40B4-BE49-F238E27FC236}">
                <a16:creationId xmlns:a16="http://schemas.microsoft.com/office/drawing/2014/main" id="{9B52EA0E-1F7D-D9AE-736F-B85DC9D0C317}"/>
              </a:ext>
            </a:extLst>
          </p:cNvPr>
          <p:cNvGrpSpPr>
            <a:grpSpLocks/>
          </p:cNvGrpSpPr>
          <p:nvPr/>
        </p:nvGrpSpPr>
        <p:grpSpPr bwMode="auto">
          <a:xfrm>
            <a:off x="5194932" y="319088"/>
            <a:ext cx="5273675" cy="3998912"/>
            <a:chOff x="3756025" y="280988"/>
            <a:chExt cx="5273675" cy="3997913"/>
          </a:xfrm>
        </p:grpSpPr>
        <p:grpSp>
          <p:nvGrpSpPr>
            <p:cNvPr id="44" name="Gruppo 10">
              <a:extLst>
                <a:ext uri="{FF2B5EF4-FFF2-40B4-BE49-F238E27FC236}">
                  <a16:creationId xmlns:a16="http://schemas.microsoft.com/office/drawing/2014/main" id="{3B45176B-F7CF-3F58-ABA3-29777ADDB807}"/>
                </a:ext>
              </a:extLst>
            </p:cNvPr>
            <p:cNvGrpSpPr>
              <a:grpSpLocks/>
            </p:cNvGrpSpPr>
            <p:nvPr/>
          </p:nvGrpSpPr>
          <p:grpSpPr bwMode="auto">
            <a:xfrm>
              <a:off x="4116495" y="280988"/>
              <a:ext cx="4913205" cy="3997913"/>
              <a:chOff x="4116561" y="281623"/>
              <a:chExt cx="4913138" cy="3997511"/>
            </a:xfrm>
          </p:grpSpPr>
          <p:pic>
            <p:nvPicPr>
              <p:cNvPr id="47" name="Picture 5">
                <a:extLst>
                  <a:ext uri="{FF2B5EF4-FFF2-40B4-BE49-F238E27FC236}">
                    <a16:creationId xmlns:a16="http://schemas.microsoft.com/office/drawing/2014/main" id="{3235B918-FCE2-0867-21BE-7484A741C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6561" y="281623"/>
                <a:ext cx="44577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
                <a:extLst>
                  <a:ext uri="{FF2B5EF4-FFF2-40B4-BE49-F238E27FC236}">
                    <a16:creationId xmlns:a16="http://schemas.microsoft.com/office/drawing/2014/main" id="{2331CD41-F3A5-5824-ED4E-F91C6AD112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399" y="2186623"/>
                <a:ext cx="46863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CasellaDiTesto 8">
                <a:extLst>
                  <a:ext uri="{FF2B5EF4-FFF2-40B4-BE49-F238E27FC236}">
                    <a16:creationId xmlns:a16="http://schemas.microsoft.com/office/drawing/2014/main" id="{C19FC075-2356-E0F8-131E-1BBBF91CB99F}"/>
                  </a:ext>
                </a:extLst>
              </p:cNvPr>
              <p:cNvSpPr txBox="1"/>
              <p:nvPr/>
            </p:nvSpPr>
            <p:spPr bwMode="auto">
              <a:xfrm>
                <a:off x="4524435" y="1876501"/>
                <a:ext cx="1385869" cy="338020"/>
              </a:xfrm>
              <a:prstGeom prst="rect">
                <a:avLst/>
              </a:prstGeom>
              <a:noFill/>
            </p:spPr>
            <p:txBody>
              <a:bodyPr wrap="none">
                <a:spAutoFit/>
              </a:bodyPr>
              <a:lstStyle/>
              <a:p>
                <a:pPr>
                  <a:defRPr/>
                </a:pPr>
                <a:r>
                  <a:rPr lang="it-IT" sz="1600" cap="small" dirty="0" err="1">
                    <a:solidFill>
                      <a:srgbClr val="FF0000"/>
                    </a:solidFill>
                    <a:latin typeface="Arial" charset="0"/>
                    <a:cs typeface="Arial" charset="0"/>
                  </a:rPr>
                  <a:t>Arandaspide</a:t>
                </a:r>
                <a:endParaRPr lang="it-IT" sz="1600" cap="small" dirty="0">
                  <a:solidFill>
                    <a:srgbClr val="FF0000"/>
                  </a:solidFill>
                  <a:latin typeface="Arial" charset="0"/>
                  <a:cs typeface="Arial" charset="0"/>
                </a:endParaRPr>
              </a:p>
            </p:txBody>
          </p:sp>
          <p:sp>
            <p:nvSpPr>
              <p:cNvPr id="50" name="CasellaDiTesto 11">
                <a:extLst>
                  <a:ext uri="{FF2B5EF4-FFF2-40B4-BE49-F238E27FC236}">
                    <a16:creationId xmlns:a16="http://schemas.microsoft.com/office/drawing/2014/main" id="{24ED7948-57BA-615D-46C6-24B8A0370477}"/>
                  </a:ext>
                </a:extLst>
              </p:cNvPr>
              <p:cNvSpPr txBox="1">
                <a:spLocks noChangeArrowheads="1"/>
              </p:cNvSpPr>
              <p:nvPr/>
            </p:nvSpPr>
            <p:spPr bwMode="auto">
              <a:xfrm>
                <a:off x="4524693" y="3940580"/>
                <a:ext cx="16273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600" dirty="0">
                    <a:solidFill>
                      <a:srgbClr val="FF0000"/>
                    </a:solidFill>
                  </a:rPr>
                  <a:t>E</a:t>
                </a:r>
                <a:r>
                  <a:rPr lang="it-IT" altLang="it-IT" sz="1400" dirty="0">
                    <a:solidFill>
                      <a:srgbClr val="FF0000"/>
                    </a:solidFill>
                  </a:rPr>
                  <a:t>TEROSTRACO</a:t>
                </a:r>
              </a:p>
            </p:txBody>
          </p:sp>
        </p:grpSp>
        <p:cxnSp>
          <p:nvCxnSpPr>
            <p:cNvPr id="45" name="Connettore 2 12">
              <a:extLst>
                <a:ext uri="{FF2B5EF4-FFF2-40B4-BE49-F238E27FC236}">
                  <a16:creationId xmlns:a16="http://schemas.microsoft.com/office/drawing/2014/main" id="{E991981F-1F6E-C4C7-8996-EF0F8BEE6C33}"/>
                </a:ext>
              </a:extLst>
            </p:cNvPr>
            <p:cNvCxnSpPr/>
            <p:nvPr/>
          </p:nvCxnSpPr>
          <p:spPr bwMode="auto">
            <a:xfrm flipH="1" flipV="1">
              <a:off x="3756025" y="1272927"/>
              <a:ext cx="566738" cy="37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ttore 2 13">
              <a:extLst>
                <a:ext uri="{FF2B5EF4-FFF2-40B4-BE49-F238E27FC236}">
                  <a16:creationId xmlns:a16="http://schemas.microsoft.com/office/drawing/2014/main" id="{7B583F5F-A15D-5B48-A108-1D23B3697AF0}"/>
                </a:ext>
              </a:extLst>
            </p:cNvPr>
            <p:cNvCxnSpPr/>
            <p:nvPr/>
          </p:nvCxnSpPr>
          <p:spPr bwMode="auto">
            <a:xfrm flipH="1" flipV="1">
              <a:off x="3789363" y="1837936"/>
              <a:ext cx="541337" cy="18791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1" name="Gruppo 59">
            <a:extLst>
              <a:ext uri="{FF2B5EF4-FFF2-40B4-BE49-F238E27FC236}">
                <a16:creationId xmlns:a16="http://schemas.microsoft.com/office/drawing/2014/main" id="{D2054CD1-1CC5-3491-8CCF-72C69E9D3D97}"/>
              </a:ext>
            </a:extLst>
          </p:cNvPr>
          <p:cNvGrpSpPr>
            <a:grpSpLocks/>
          </p:cNvGrpSpPr>
          <p:nvPr/>
        </p:nvGrpSpPr>
        <p:grpSpPr bwMode="auto">
          <a:xfrm>
            <a:off x="5232400" y="1039813"/>
            <a:ext cx="360363" cy="4224337"/>
            <a:chOff x="3841223" y="1001733"/>
            <a:chExt cx="360239" cy="4223410"/>
          </a:xfrm>
        </p:grpSpPr>
        <p:cxnSp>
          <p:nvCxnSpPr>
            <p:cNvPr id="52" name="Connettore 1 47">
              <a:extLst>
                <a:ext uri="{FF2B5EF4-FFF2-40B4-BE49-F238E27FC236}">
                  <a16:creationId xmlns:a16="http://schemas.microsoft.com/office/drawing/2014/main" id="{D8B749E4-0A65-617E-1139-8F255B9AE51B}"/>
                </a:ext>
              </a:extLst>
            </p:cNvPr>
            <p:cNvCxnSpPr/>
            <p:nvPr/>
          </p:nvCxnSpPr>
          <p:spPr bwMode="auto">
            <a:xfrm>
              <a:off x="3922158" y="1001733"/>
              <a:ext cx="28565" cy="42234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nettore 1 48">
              <a:extLst>
                <a:ext uri="{FF2B5EF4-FFF2-40B4-BE49-F238E27FC236}">
                  <a16:creationId xmlns:a16="http://schemas.microsoft.com/office/drawing/2014/main" id="{4E7F4FF9-C18C-6EE1-1C55-6262D19A4933}"/>
                </a:ext>
              </a:extLst>
            </p:cNvPr>
            <p:cNvCxnSpPr/>
            <p:nvPr/>
          </p:nvCxnSpPr>
          <p:spPr bwMode="auto">
            <a:xfrm>
              <a:off x="3841223" y="1001733"/>
              <a:ext cx="809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CasellaDiTesto 51">
              <a:extLst>
                <a:ext uri="{FF2B5EF4-FFF2-40B4-BE49-F238E27FC236}">
                  <a16:creationId xmlns:a16="http://schemas.microsoft.com/office/drawing/2014/main" id="{401B4ECB-CA86-897B-D06F-66A1F492D3B7}"/>
                </a:ext>
              </a:extLst>
            </p:cNvPr>
            <p:cNvSpPr txBox="1">
              <a:spLocks noChangeArrowheads="1"/>
            </p:cNvSpPr>
            <p:nvPr/>
          </p:nvSpPr>
          <p:spPr bwMode="auto">
            <a:xfrm rot="5400000">
              <a:off x="3559620" y="4256417"/>
              <a:ext cx="10374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000" dirty="0"/>
                <a:t>VERTEBRATA</a:t>
              </a:r>
            </a:p>
          </p:txBody>
        </p:sp>
      </p:grpSp>
      <p:sp>
        <p:nvSpPr>
          <p:cNvPr id="56" name="CasellaDiTesto 2">
            <a:extLst>
              <a:ext uri="{FF2B5EF4-FFF2-40B4-BE49-F238E27FC236}">
                <a16:creationId xmlns:a16="http://schemas.microsoft.com/office/drawing/2014/main" id="{BF8F5FF0-8FF3-708F-F05A-650C86AF24E8}"/>
              </a:ext>
            </a:extLst>
          </p:cNvPr>
          <p:cNvSpPr txBox="1"/>
          <p:nvPr/>
        </p:nvSpPr>
        <p:spPr>
          <a:xfrm>
            <a:off x="4109297" y="5172527"/>
            <a:ext cx="1210364" cy="461665"/>
          </a:xfrm>
          <a:prstGeom prst="rect">
            <a:avLst/>
          </a:prstGeom>
          <a:noFill/>
        </p:spPr>
        <p:txBody>
          <a:bodyPr wrap="square" rtlCol="0">
            <a:spAutoFit/>
          </a:bodyPr>
          <a:lstStyle/>
          <a:p>
            <a:r>
              <a:rPr lang="it-IT" sz="1200" dirty="0">
                <a:solidFill>
                  <a:srgbClr val="FF0000"/>
                </a:solidFill>
              </a:rPr>
              <a:t>Tessuto osseo cellulare</a:t>
            </a:r>
          </a:p>
        </p:txBody>
      </p:sp>
      <p:cxnSp>
        <p:nvCxnSpPr>
          <p:cNvPr id="57" name="Connettore 2 4">
            <a:extLst>
              <a:ext uri="{FF2B5EF4-FFF2-40B4-BE49-F238E27FC236}">
                <a16:creationId xmlns:a16="http://schemas.microsoft.com/office/drawing/2014/main" id="{3D47DC25-F37F-61A5-738F-B3F9F769D610}"/>
              </a:ext>
            </a:extLst>
          </p:cNvPr>
          <p:cNvCxnSpPr>
            <a:cxnSpLocks/>
          </p:cNvCxnSpPr>
          <p:nvPr/>
        </p:nvCxnSpPr>
        <p:spPr>
          <a:xfrm flipV="1">
            <a:off x="4533467" y="5096013"/>
            <a:ext cx="59317" cy="16813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840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118C786-41C2-2699-1B65-C213433F1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586" y="665762"/>
            <a:ext cx="5734050" cy="490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1">
            <a:extLst>
              <a:ext uri="{FF2B5EF4-FFF2-40B4-BE49-F238E27FC236}">
                <a16:creationId xmlns:a16="http://schemas.microsoft.com/office/drawing/2014/main" id="{8F787B01-E5FF-6C1C-E866-B94720D25B23}"/>
              </a:ext>
            </a:extLst>
          </p:cNvPr>
          <p:cNvSpPr txBox="1"/>
          <p:nvPr/>
        </p:nvSpPr>
        <p:spPr>
          <a:xfrm>
            <a:off x="4763711" y="5822906"/>
            <a:ext cx="874643" cy="369332"/>
          </a:xfrm>
          <a:prstGeom prst="rect">
            <a:avLst/>
          </a:prstGeom>
          <a:noFill/>
        </p:spPr>
        <p:txBody>
          <a:bodyPr wrap="square" rtlCol="0">
            <a:spAutoFit/>
          </a:bodyPr>
          <a:lstStyle/>
          <a:p>
            <a:r>
              <a:rPr lang="it-IT" dirty="0">
                <a:solidFill>
                  <a:srgbClr val="FF0000"/>
                </a:solidFill>
              </a:rPr>
              <a:t>+ Ca</a:t>
            </a:r>
          </a:p>
        </p:txBody>
      </p:sp>
      <p:sp>
        <p:nvSpPr>
          <p:cNvPr id="4" name="TextBox 3">
            <a:extLst>
              <a:ext uri="{FF2B5EF4-FFF2-40B4-BE49-F238E27FC236}">
                <a16:creationId xmlns:a16="http://schemas.microsoft.com/office/drawing/2014/main" id="{FE1D59D1-EC92-5FDA-E906-2E9D007553CA}"/>
              </a:ext>
            </a:extLst>
          </p:cNvPr>
          <p:cNvSpPr txBox="1"/>
          <p:nvPr/>
        </p:nvSpPr>
        <p:spPr>
          <a:xfrm>
            <a:off x="1061048" y="665762"/>
            <a:ext cx="2241383" cy="923330"/>
          </a:xfrm>
          <a:prstGeom prst="rect">
            <a:avLst/>
          </a:prstGeom>
          <a:noFill/>
        </p:spPr>
        <p:txBody>
          <a:bodyPr wrap="none" rtlCol="0">
            <a:spAutoFit/>
          </a:bodyPr>
          <a:lstStyle/>
          <a:p>
            <a:r>
              <a:rPr lang="en-GB" dirty="0"/>
              <a:t>OSTEOSTRACI:</a:t>
            </a:r>
          </a:p>
          <a:p>
            <a:endParaRPr lang="en-GB" dirty="0"/>
          </a:p>
          <a:p>
            <a:r>
              <a:rPr lang="en-GB" dirty="0"/>
              <a:t>Il primo </a:t>
            </a:r>
            <a:r>
              <a:rPr lang="en-GB" dirty="0" err="1"/>
              <a:t>tessuto</a:t>
            </a:r>
            <a:r>
              <a:rPr lang="en-GB" dirty="0"/>
              <a:t> </a:t>
            </a:r>
            <a:r>
              <a:rPr lang="en-GB" dirty="0" err="1"/>
              <a:t>osseo</a:t>
            </a:r>
            <a:endParaRPr lang="en-GB" dirty="0"/>
          </a:p>
        </p:txBody>
      </p:sp>
    </p:spTree>
    <p:extLst>
      <p:ext uri="{BB962C8B-B14F-4D97-AF65-F5344CB8AC3E}">
        <p14:creationId xmlns:p14="http://schemas.microsoft.com/office/powerpoint/2010/main" val="712853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CC65A50-2FBD-3FE4-FBF9-54001CDFF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44463"/>
            <a:ext cx="2859087"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22D2E91-86E5-24A4-7995-477E05DCD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762" y="1933372"/>
            <a:ext cx="62103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13">
            <a:extLst>
              <a:ext uri="{FF2B5EF4-FFF2-40B4-BE49-F238E27FC236}">
                <a16:creationId xmlns:a16="http://schemas.microsoft.com/office/drawing/2014/main" id="{6DF93100-94F0-21D9-4BD9-559EB7CC249F}"/>
              </a:ext>
            </a:extLst>
          </p:cNvPr>
          <p:cNvSpPr txBox="1">
            <a:spLocks noChangeArrowheads="1"/>
          </p:cNvSpPr>
          <p:nvPr/>
        </p:nvSpPr>
        <p:spPr bwMode="auto">
          <a:xfrm>
            <a:off x="6259937" y="418549"/>
            <a:ext cx="29702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400" dirty="0">
                <a:solidFill>
                  <a:srgbClr val="0066FF"/>
                </a:solidFill>
              </a:rPr>
              <a:t>SINAPOMORFIE: VERTEBRE</a:t>
            </a:r>
          </a:p>
          <a:p>
            <a:pPr eaLnBrk="1" hangingPunct="1"/>
            <a:r>
              <a:rPr lang="it-IT" altLang="it-IT" sz="1400" dirty="0">
                <a:solidFill>
                  <a:srgbClr val="0066FF"/>
                </a:solidFill>
              </a:rPr>
              <a:t>2 CANALI SEMICIRCOLARI</a:t>
            </a:r>
          </a:p>
          <a:p>
            <a:pPr eaLnBrk="1" hangingPunct="1"/>
            <a:r>
              <a:rPr lang="it-IT" altLang="it-IT" sz="1400" dirty="0">
                <a:solidFill>
                  <a:srgbClr val="0066FF"/>
                </a:solidFill>
              </a:rPr>
              <a:t>MUSCOLI RADIALI DELLE PINNE</a:t>
            </a:r>
          </a:p>
        </p:txBody>
      </p:sp>
      <p:sp>
        <p:nvSpPr>
          <p:cNvPr id="5" name="CasellaDiTesto 17">
            <a:extLst>
              <a:ext uri="{FF2B5EF4-FFF2-40B4-BE49-F238E27FC236}">
                <a16:creationId xmlns:a16="http://schemas.microsoft.com/office/drawing/2014/main" id="{21034A9D-F3A3-9506-BC36-E7AAAA6BFA94}"/>
              </a:ext>
            </a:extLst>
          </p:cNvPr>
          <p:cNvSpPr txBox="1">
            <a:spLocks noChangeArrowheads="1"/>
          </p:cNvSpPr>
          <p:nvPr/>
        </p:nvSpPr>
        <p:spPr bwMode="auto">
          <a:xfrm>
            <a:off x="5351463" y="1547813"/>
            <a:ext cx="145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a:t>LAMPREDA</a:t>
            </a:r>
          </a:p>
        </p:txBody>
      </p:sp>
      <p:grpSp>
        <p:nvGrpSpPr>
          <p:cNvPr id="6" name="Gruppo 14">
            <a:extLst>
              <a:ext uri="{FF2B5EF4-FFF2-40B4-BE49-F238E27FC236}">
                <a16:creationId xmlns:a16="http://schemas.microsoft.com/office/drawing/2014/main" id="{82ACBD32-0DF0-E254-C889-F59C4AA69A25}"/>
              </a:ext>
            </a:extLst>
          </p:cNvPr>
          <p:cNvGrpSpPr>
            <a:grpSpLocks/>
          </p:cNvGrpSpPr>
          <p:nvPr/>
        </p:nvGrpSpPr>
        <p:grpSpPr bwMode="auto">
          <a:xfrm>
            <a:off x="1787525" y="2574925"/>
            <a:ext cx="307975" cy="2551113"/>
            <a:chOff x="1787810" y="2574471"/>
            <a:chExt cx="307777" cy="2551793"/>
          </a:xfrm>
        </p:grpSpPr>
        <p:sp>
          <p:nvSpPr>
            <p:cNvPr id="7" name="CasellaDiTesto 8">
              <a:extLst>
                <a:ext uri="{FF2B5EF4-FFF2-40B4-BE49-F238E27FC236}">
                  <a16:creationId xmlns:a16="http://schemas.microsoft.com/office/drawing/2014/main" id="{C6A99DB0-3409-C76C-0043-E0225FD394A8}"/>
                </a:ext>
              </a:extLst>
            </p:cNvPr>
            <p:cNvSpPr txBox="1">
              <a:spLocks noChangeArrowheads="1"/>
            </p:cNvSpPr>
            <p:nvPr/>
          </p:nvSpPr>
          <p:spPr bwMode="auto">
            <a:xfrm rot="-5400000">
              <a:off x="869931" y="3740442"/>
              <a:ext cx="21435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it-IT" sz="1400" b="1">
                  <a:solidFill>
                    <a:srgbClr val="CC6600"/>
                  </a:solidFill>
                </a:rPr>
                <a:t>“Cephalaspidomorphi”</a:t>
              </a:r>
            </a:p>
          </p:txBody>
        </p:sp>
        <p:cxnSp>
          <p:nvCxnSpPr>
            <p:cNvPr id="8" name="Connettore 1 10">
              <a:extLst>
                <a:ext uri="{FF2B5EF4-FFF2-40B4-BE49-F238E27FC236}">
                  <a16:creationId xmlns:a16="http://schemas.microsoft.com/office/drawing/2014/main" id="{BED15F8D-5235-74EA-46CD-B3929F023414}"/>
                </a:ext>
              </a:extLst>
            </p:cNvPr>
            <p:cNvCxnSpPr/>
            <p:nvPr/>
          </p:nvCxnSpPr>
          <p:spPr>
            <a:xfrm>
              <a:off x="2090828" y="2574471"/>
              <a:ext cx="1586" cy="2551793"/>
            </a:xfrm>
            <a:prstGeom prst="line">
              <a:avLst/>
            </a:prstGeom>
            <a:ln w="2540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9" name="Connettore 1 11">
              <a:extLst>
                <a:ext uri="{FF2B5EF4-FFF2-40B4-BE49-F238E27FC236}">
                  <a16:creationId xmlns:a16="http://schemas.microsoft.com/office/drawing/2014/main" id="{A1252FAD-B093-E0FB-2AA0-15E039CFF78F}"/>
                </a:ext>
              </a:extLst>
            </p:cNvPr>
            <p:cNvCxnSpPr/>
            <p:nvPr/>
          </p:nvCxnSpPr>
          <p:spPr>
            <a:xfrm flipV="1">
              <a:off x="1916315" y="2580823"/>
              <a:ext cx="176099" cy="4764"/>
            </a:xfrm>
            <a:prstGeom prst="line">
              <a:avLst/>
            </a:prstGeom>
            <a:ln w="2540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10" name="Connettore 1 12">
              <a:extLst>
                <a:ext uri="{FF2B5EF4-FFF2-40B4-BE49-F238E27FC236}">
                  <a16:creationId xmlns:a16="http://schemas.microsoft.com/office/drawing/2014/main" id="{35649EE3-C059-D6C8-0642-72468FF32AB7}"/>
                </a:ext>
              </a:extLst>
            </p:cNvPr>
            <p:cNvCxnSpPr/>
            <p:nvPr/>
          </p:nvCxnSpPr>
          <p:spPr>
            <a:xfrm flipV="1">
              <a:off x="1916315" y="5116736"/>
              <a:ext cx="176099" cy="4763"/>
            </a:xfrm>
            <a:prstGeom prst="line">
              <a:avLst/>
            </a:prstGeom>
            <a:ln w="25400">
              <a:solidFill>
                <a:srgbClr val="CC6600"/>
              </a:solidFill>
            </a:ln>
          </p:spPr>
          <p:style>
            <a:lnRef idx="1">
              <a:schemeClr val="accent1"/>
            </a:lnRef>
            <a:fillRef idx="0">
              <a:schemeClr val="accent1"/>
            </a:fillRef>
            <a:effectRef idx="0">
              <a:schemeClr val="accent1"/>
            </a:effectRef>
            <a:fontRef idx="minor">
              <a:schemeClr val="tx1"/>
            </a:fontRef>
          </p:style>
        </p:cxnSp>
      </p:grpSp>
      <p:sp>
        <p:nvSpPr>
          <p:cNvPr id="12" name="CasellaDiTesto 1">
            <a:extLst>
              <a:ext uri="{FF2B5EF4-FFF2-40B4-BE49-F238E27FC236}">
                <a16:creationId xmlns:a16="http://schemas.microsoft.com/office/drawing/2014/main" id="{3B9D2A11-E7EF-4CC9-6CB8-FE502BDD91C0}"/>
              </a:ext>
            </a:extLst>
          </p:cNvPr>
          <p:cNvSpPr txBox="1"/>
          <p:nvPr/>
        </p:nvSpPr>
        <p:spPr>
          <a:xfrm flipH="1">
            <a:off x="4038600" y="2893391"/>
            <a:ext cx="316948" cy="369332"/>
          </a:xfrm>
          <a:prstGeom prst="rect">
            <a:avLst/>
          </a:prstGeom>
          <a:noFill/>
        </p:spPr>
        <p:txBody>
          <a:bodyPr wrap="square" rtlCol="0">
            <a:spAutoFit/>
          </a:bodyPr>
          <a:lstStyle/>
          <a:p>
            <a:r>
              <a:rPr lang="it-IT" dirty="0">
                <a:solidFill>
                  <a:srgbClr val="0066FF"/>
                </a:solidFill>
              </a:rPr>
              <a:t>7</a:t>
            </a:r>
          </a:p>
        </p:txBody>
      </p:sp>
      <p:cxnSp>
        <p:nvCxnSpPr>
          <p:cNvPr id="13" name="Connettore 2 3">
            <a:extLst>
              <a:ext uri="{FF2B5EF4-FFF2-40B4-BE49-F238E27FC236}">
                <a16:creationId xmlns:a16="http://schemas.microsoft.com/office/drawing/2014/main" id="{883833DE-770D-A4EA-C2C4-F948ABF02283}"/>
              </a:ext>
            </a:extLst>
          </p:cNvPr>
          <p:cNvCxnSpPr/>
          <p:nvPr/>
        </p:nvCxnSpPr>
        <p:spPr>
          <a:xfrm>
            <a:off x="3423478" y="1547813"/>
            <a:ext cx="5168348" cy="38030"/>
          </a:xfrm>
          <a:prstGeom prst="straightConnector1">
            <a:avLst/>
          </a:prstGeom>
          <a:ln w="15875">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CasellaDiTesto 4">
            <a:extLst>
              <a:ext uri="{FF2B5EF4-FFF2-40B4-BE49-F238E27FC236}">
                <a16:creationId xmlns:a16="http://schemas.microsoft.com/office/drawing/2014/main" id="{70105D2C-C020-B7C9-4DDB-63D84D65480A}"/>
              </a:ext>
            </a:extLst>
          </p:cNvPr>
          <p:cNvSpPr txBox="1"/>
          <p:nvPr/>
        </p:nvSpPr>
        <p:spPr>
          <a:xfrm>
            <a:off x="5446644" y="1217305"/>
            <a:ext cx="649356" cy="307777"/>
          </a:xfrm>
          <a:prstGeom prst="rect">
            <a:avLst/>
          </a:prstGeom>
          <a:noFill/>
        </p:spPr>
        <p:txBody>
          <a:bodyPr wrap="square" rtlCol="0">
            <a:spAutoFit/>
          </a:bodyPr>
          <a:lstStyle/>
          <a:p>
            <a:r>
              <a:rPr lang="it-IT" sz="1400" dirty="0">
                <a:solidFill>
                  <a:srgbClr val="CC6600"/>
                </a:solidFill>
              </a:rPr>
              <a:t>1 m</a:t>
            </a:r>
          </a:p>
        </p:txBody>
      </p:sp>
      <p:sp>
        <p:nvSpPr>
          <p:cNvPr id="16" name="TextBox 15">
            <a:extLst>
              <a:ext uri="{FF2B5EF4-FFF2-40B4-BE49-F238E27FC236}">
                <a16:creationId xmlns:a16="http://schemas.microsoft.com/office/drawing/2014/main" id="{EA21BCE0-F455-C27C-F957-91C52BD2C6E7}"/>
              </a:ext>
            </a:extLst>
          </p:cNvPr>
          <p:cNvSpPr txBox="1"/>
          <p:nvPr/>
        </p:nvSpPr>
        <p:spPr>
          <a:xfrm>
            <a:off x="3319808" y="3486921"/>
            <a:ext cx="8085527" cy="2862322"/>
          </a:xfrm>
          <a:prstGeom prst="rect">
            <a:avLst/>
          </a:prstGeom>
          <a:noFill/>
        </p:spPr>
        <p:txBody>
          <a:bodyPr wrap="square">
            <a:spAutoFit/>
          </a:bodyPr>
          <a:lstStyle/>
          <a:p>
            <a:pPr algn="just"/>
            <a:r>
              <a:rPr lang="en-GB" dirty="0" err="1"/>
              <a:t>Petromizontiformi</a:t>
            </a:r>
            <a:endParaRPr lang="en-GB" dirty="0"/>
          </a:p>
          <a:p>
            <a:pPr algn="just"/>
            <a:r>
              <a:rPr lang="en-GB" dirty="0"/>
              <a:t>I </a:t>
            </a:r>
            <a:r>
              <a:rPr lang="en-GB" dirty="0" err="1"/>
              <a:t>petromizontiformi</a:t>
            </a:r>
            <a:r>
              <a:rPr lang="en-GB" dirty="0"/>
              <a:t> (</a:t>
            </a:r>
            <a:r>
              <a:rPr lang="en-GB" dirty="0" err="1"/>
              <a:t>Petromyzontiformes</a:t>
            </a:r>
            <a:r>
              <a:rPr lang="en-GB" dirty="0"/>
              <a:t>), o </a:t>
            </a:r>
            <a:r>
              <a:rPr lang="en-GB" dirty="0" err="1"/>
              <a:t>lamprede</a:t>
            </a:r>
            <a:r>
              <a:rPr lang="en-GB" dirty="0"/>
              <a:t>, </a:t>
            </a:r>
            <a:r>
              <a:rPr lang="en-GB" dirty="0" err="1"/>
              <a:t>nonostante</a:t>
            </a:r>
            <a:r>
              <a:rPr lang="en-GB" dirty="0"/>
              <a:t> la loro </a:t>
            </a:r>
            <a:r>
              <a:rPr lang="en-GB" dirty="0" err="1"/>
              <a:t>superficiale</a:t>
            </a:r>
            <a:r>
              <a:rPr lang="en-GB" dirty="0"/>
              <a:t> </a:t>
            </a:r>
            <a:r>
              <a:rPr lang="en-GB" dirty="0" err="1"/>
              <a:t>somiglianza</a:t>
            </a:r>
            <a:r>
              <a:rPr lang="en-GB" dirty="0"/>
              <a:t>, </a:t>
            </a:r>
            <a:r>
              <a:rPr lang="en-GB" dirty="0" err="1"/>
              <a:t>si</a:t>
            </a:r>
            <a:r>
              <a:rPr lang="en-GB" dirty="0"/>
              <a:t> </a:t>
            </a:r>
            <a:r>
              <a:rPr lang="en-GB" dirty="0" err="1"/>
              <a:t>distinguono</a:t>
            </a:r>
            <a:r>
              <a:rPr lang="en-GB" dirty="0"/>
              <a:t> </a:t>
            </a:r>
            <a:r>
              <a:rPr lang="en-GB" dirty="0" err="1"/>
              <a:t>dalle</a:t>
            </a:r>
            <a:r>
              <a:rPr lang="en-GB" dirty="0"/>
              <a:t> </a:t>
            </a:r>
            <a:r>
              <a:rPr lang="en-GB" dirty="0" err="1"/>
              <a:t>missine</a:t>
            </a:r>
            <a:r>
              <a:rPr lang="en-GB" dirty="0"/>
              <a:t> per </a:t>
            </a:r>
            <a:r>
              <a:rPr lang="en-GB" dirty="0" err="1"/>
              <a:t>numerosi</a:t>
            </a:r>
            <a:r>
              <a:rPr lang="en-GB" dirty="0"/>
              <a:t> </a:t>
            </a:r>
            <a:r>
              <a:rPr lang="en-GB" dirty="0" err="1"/>
              <a:t>caratteri</a:t>
            </a:r>
            <a:r>
              <a:rPr lang="en-GB" dirty="0"/>
              <a:t> </a:t>
            </a:r>
            <a:r>
              <a:rPr lang="en-GB" dirty="0" err="1"/>
              <a:t>morfologici</a:t>
            </a:r>
            <a:r>
              <a:rPr lang="en-GB" dirty="0"/>
              <a:t>. </a:t>
            </a:r>
          </a:p>
          <a:p>
            <a:pPr algn="just"/>
            <a:r>
              <a:rPr lang="en-GB" dirty="0"/>
              <a:t>La </a:t>
            </a:r>
            <a:r>
              <a:rPr lang="en-GB" dirty="0" err="1"/>
              <a:t>notocorda</a:t>
            </a:r>
            <a:r>
              <a:rPr lang="en-GB" dirty="0"/>
              <a:t> </a:t>
            </a:r>
            <a:r>
              <a:rPr lang="en-GB" dirty="0" err="1"/>
              <a:t>costituisce</a:t>
            </a:r>
            <a:r>
              <a:rPr lang="en-GB" dirty="0"/>
              <a:t> </a:t>
            </a:r>
            <a:r>
              <a:rPr lang="en-GB" dirty="0" err="1"/>
              <a:t>ancora</a:t>
            </a:r>
            <a:r>
              <a:rPr lang="en-GB" dirty="0"/>
              <a:t> il </a:t>
            </a:r>
            <a:r>
              <a:rPr lang="en-GB" dirty="0" err="1"/>
              <a:t>principale</a:t>
            </a:r>
            <a:r>
              <a:rPr lang="en-GB" dirty="0"/>
              <a:t> asse di </a:t>
            </a:r>
            <a:r>
              <a:rPr lang="en-GB" dirty="0" err="1"/>
              <a:t>sostegno</a:t>
            </a:r>
            <a:r>
              <a:rPr lang="en-GB" dirty="0"/>
              <a:t> del </a:t>
            </a:r>
            <a:r>
              <a:rPr lang="en-GB" dirty="0" err="1"/>
              <a:t>corpo</a:t>
            </a:r>
            <a:r>
              <a:rPr lang="en-GB" dirty="0"/>
              <a:t>, ma </a:t>
            </a:r>
            <a:r>
              <a:rPr lang="en-GB" dirty="0" err="1"/>
              <a:t>sono</a:t>
            </a:r>
            <a:r>
              <a:rPr lang="en-GB" dirty="0"/>
              <a:t> </a:t>
            </a:r>
            <a:r>
              <a:rPr lang="en-GB" dirty="0" err="1"/>
              <a:t>presenti</a:t>
            </a:r>
            <a:r>
              <a:rPr lang="en-GB" dirty="0"/>
              <a:t> </a:t>
            </a:r>
            <a:r>
              <a:rPr lang="en-GB" dirty="0" err="1"/>
              <a:t>vertebre</a:t>
            </a:r>
            <a:r>
              <a:rPr lang="en-GB" dirty="0"/>
              <a:t> </a:t>
            </a:r>
            <a:r>
              <a:rPr lang="en-GB" dirty="0" err="1"/>
              <a:t>costituite</a:t>
            </a:r>
            <a:r>
              <a:rPr lang="en-GB" dirty="0"/>
              <a:t> da </a:t>
            </a:r>
            <a:r>
              <a:rPr lang="en-GB" dirty="0" err="1"/>
              <a:t>piccoli</a:t>
            </a:r>
            <a:r>
              <a:rPr lang="en-GB" dirty="0"/>
              <a:t> </a:t>
            </a:r>
            <a:r>
              <a:rPr lang="en-GB" dirty="0" err="1"/>
              <a:t>archi</a:t>
            </a:r>
            <a:r>
              <a:rPr lang="en-GB" dirty="0"/>
              <a:t> </a:t>
            </a:r>
            <a:r>
              <a:rPr lang="en-GB" dirty="0" err="1"/>
              <a:t>neurali</a:t>
            </a:r>
            <a:r>
              <a:rPr lang="en-GB" dirty="0"/>
              <a:t>.</a:t>
            </a:r>
          </a:p>
          <a:p>
            <a:pPr algn="just"/>
            <a:r>
              <a:rPr lang="en-GB" dirty="0" err="1"/>
              <a:t>L’orecchio</a:t>
            </a:r>
            <a:r>
              <a:rPr lang="en-GB" dirty="0"/>
              <a:t> </a:t>
            </a:r>
            <a:r>
              <a:rPr lang="en-GB" dirty="0" err="1"/>
              <a:t>interno</a:t>
            </a:r>
            <a:r>
              <a:rPr lang="en-GB" dirty="0"/>
              <a:t> </a:t>
            </a:r>
            <a:r>
              <a:rPr lang="en-GB" dirty="0" err="1"/>
              <a:t>presenta</a:t>
            </a:r>
            <a:r>
              <a:rPr lang="en-GB" dirty="0"/>
              <a:t> due </a:t>
            </a:r>
            <a:r>
              <a:rPr lang="en-GB" dirty="0" err="1"/>
              <a:t>canali</a:t>
            </a:r>
            <a:r>
              <a:rPr lang="en-GB" dirty="0"/>
              <a:t> </a:t>
            </a:r>
            <a:r>
              <a:rPr lang="en-GB" dirty="0" err="1"/>
              <a:t>semicircolari</a:t>
            </a:r>
            <a:r>
              <a:rPr lang="en-GB" dirty="0"/>
              <a:t> e </a:t>
            </a:r>
            <a:r>
              <a:rPr lang="en-GB" dirty="0" err="1"/>
              <a:t>sono</a:t>
            </a:r>
            <a:r>
              <a:rPr lang="en-GB" dirty="0"/>
              <a:t> </a:t>
            </a:r>
            <a:r>
              <a:rPr lang="en-GB" dirty="0" err="1"/>
              <a:t>presenti</a:t>
            </a:r>
            <a:r>
              <a:rPr lang="en-GB" dirty="0"/>
              <a:t> </a:t>
            </a:r>
            <a:r>
              <a:rPr lang="en-GB" dirty="0" err="1"/>
              <a:t>veri</a:t>
            </a:r>
            <a:r>
              <a:rPr lang="en-GB" dirty="0"/>
              <a:t> </a:t>
            </a:r>
            <a:r>
              <a:rPr lang="en-GB" dirty="0" err="1"/>
              <a:t>neuromasti</a:t>
            </a:r>
            <a:r>
              <a:rPr lang="en-GB" dirty="0"/>
              <a:t> </a:t>
            </a:r>
            <a:r>
              <a:rPr lang="en-GB" dirty="0" err="1"/>
              <a:t>nella</a:t>
            </a:r>
            <a:r>
              <a:rPr lang="en-GB" dirty="0"/>
              <a:t> </a:t>
            </a:r>
            <a:r>
              <a:rPr lang="en-GB" dirty="0" err="1"/>
              <a:t>linea</a:t>
            </a:r>
            <a:r>
              <a:rPr lang="en-GB" dirty="0"/>
              <a:t> </a:t>
            </a:r>
            <a:r>
              <a:rPr lang="en-GB" dirty="0" err="1"/>
              <a:t>laterale</a:t>
            </a:r>
            <a:r>
              <a:rPr lang="en-GB" dirty="0"/>
              <a:t>. Le </a:t>
            </a:r>
            <a:r>
              <a:rPr lang="en-GB" dirty="0" err="1"/>
              <a:t>pinne</a:t>
            </a:r>
            <a:r>
              <a:rPr lang="en-GB" dirty="0"/>
              <a:t> </a:t>
            </a:r>
            <a:r>
              <a:rPr lang="en-GB" dirty="0" err="1"/>
              <a:t>impari</a:t>
            </a:r>
            <a:r>
              <a:rPr lang="en-GB" dirty="0"/>
              <a:t>, </a:t>
            </a:r>
            <a:r>
              <a:rPr lang="en-GB" dirty="0" err="1"/>
              <a:t>inoltre</a:t>
            </a:r>
            <a:r>
              <a:rPr lang="en-GB" dirty="0"/>
              <a:t>, </a:t>
            </a:r>
            <a:r>
              <a:rPr lang="en-GB" dirty="0" err="1"/>
              <a:t>presentano</a:t>
            </a:r>
            <a:r>
              <a:rPr lang="en-GB" dirty="0"/>
              <a:t> </a:t>
            </a:r>
            <a:r>
              <a:rPr lang="en-GB" dirty="0" err="1"/>
              <a:t>alla</a:t>
            </a:r>
            <a:r>
              <a:rPr lang="en-GB" dirty="0"/>
              <a:t> loro base </a:t>
            </a:r>
            <a:r>
              <a:rPr lang="en-GB" dirty="0" err="1"/>
              <a:t>muscoli</a:t>
            </a:r>
            <a:r>
              <a:rPr lang="en-GB" dirty="0"/>
              <a:t> </a:t>
            </a:r>
            <a:r>
              <a:rPr lang="en-GB" dirty="0" err="1"/>
              <a:t>radiali</a:t>
            </a:r>
            <a:r>
              <a:rPr lang="en-GB" dirty="0"/>
              <a:t>.</a:t>
            </a:r>
          </a:p>
          <a:p>
            <a:pPr algn="just"/>
            <a:r>
              <a:rPr lang="en-GB" dirty="0"/>
              <a:t>Le </a:t>
            </a:r>
            <a:r>
              <a:rPr lang="en-GB" dirty="0" err="1"/>
              <a:t>lamprede</a:t>
            </a:r>
            <a:r>
              <a:rPr lang="en-GB" dirty="0"/>
              <a:t> </a:t>
            </a:r>
            <a:r>
              <a:rPr lang="en-GB" dirty="0" err="1"/>
              <a:t>includono</a:t>
            </a:r>
            <a:r>
              <a:rPr lang="en-GB" dirty="0"/>
              <a:t> circa 40-50 specie, </a:t>
            </a:r>
            <a:r>
              <a:rPr lang="it-IT" altLang="it-IT" dirty="0"/>
              <a:t>3 Famiglie </a:t>
            </a:r>
            <a:r>
              <a:rPr lang="en-GB" dirty="0" err="1"/>
              <a:t>caratterizzate</a:t>
            </a:r>
            <a:r>
              <a:rPr lang="en-GB" dirty="0"/>
              <a:t> da un </a:t>
            </a:r>
            <a:r>
              <a:rPr lang="en-GB" dirty="0" err="1"/>
              <a:t>complesso</a:t>
            </a:r>
            <a:r>
              <a:rPr lang="en-GB" dirty="0"/>
              <a:t> </a:t>
            </a:r>
            <a:r>
              <a:rPr lang="en-GB" dirty="0" err="1"/>
              <a:t>ciclo</a:t>
            </a:r>
            <a:r>
              <a:rPr lang="en-GB" dirty="0"/>
              <a:t> di vita. </a:t>
            </a:r>
          </a:p>
        </p:txBody>
      </p:sp>
    </p:spTree>
    <p:extLst>
      <p:ext uri="{BB962C8B-B14F-4D97-AF65-F5344CB8AC3E}">
        <p14:creationId xmlns:p14="http://schemas.microsoft.com/office/powerpoint/2010/main" val="2080161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4">
            <a:extLst>
              <a:ext uri="{FF2B5EF4-FFF2-40B4-BE49-F238E27FC236}">
                <a16:creationId xmlns:a16="http://schemas.microsoft.com/office/drawing/2014/main" id="{061130FC-8251-BFC2-B8A5-A5480C354E99}"/>
              </a:ext>
            </a:extLst>
          </p:cNvPr>
          <p:cNvGrpSpPr/>
          <p:nvPr/>
        </p:nvGrpSpPr>
        <p:grpSpPr>
          <a:xfrm>
            <a:off x="1045125" y="719810"/>
            <a:ext cx="3395481" cy="2557775"/>
            <a:chOff x="613953" y="518160"/>
            <a:chExt cx="3395481" cy="2557775"/>
          </a:xfrm>
        </p:grpSpPr>
        <p:pic>
          <p:nvPicPr>
            <p:cNvPr id="3" name="Picture 2">
              <a:extLst>
                <a:ext uri="{FF2B5EF4-FFF2-40B4-BE49-F238E27FC236}">
                  <a16:creationId xmlns:a16="http://schemas.microsoft.com/office/drawing/2014/main" id="{F507F252-C733-6792-D9A5-AFD3B15E1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93" y="518160"/>
              <a:ext cx="3302046" cy="220136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1">
              <a:extLst>
                <a:ext uri="{FF2B5EF4-FFF2-40B4-BE49-F238E27FC236}">
                  <a16:creationId xmlns:a16="http://schemas.microsoft.com/office/drawing/2014/main" id="{8F7BDB51-D639-4B07-0555-234B911C955B}"/>
                </a:ext>
              </a:extLst>
            </p:cNvPr>
            <p:cNvSpPr txBox="1"/>
            <p:nvPr/>
          </p:nvSpPr>
          <p:spPr>
            <a:xfrm>
              <a:off x="613953" y="2768158"/>
              <a:ext cx="3395481" cy="307777"/>
            </a:xfrm>
            <a:prstGeom prst="rect">
              <a:avLst/>
            </a:prstGeom>
            <a:noFill/>
          </p:spPr>
          <p:txBody>
            <a:bodyPr wrap="none" rtlCol="0">
              <a:spAutoFit/>
            </a:bodyPr>
            <a:lstStyle/>
            <a:p>
              <a:r>
                <a:rPr lang="it-IT" sz="1400" dirty="0">
                  <a:latin typeface="+mj-lt"/>
                </a:rPr>
                <a:t>Lampreda marina (</a:t>
              </a:r>
              <a:r>
                <a:rPr lang="it-IT" sz="1400" b="0" i="1" dirty="0" err="1">
                  <a:solidFill>
                    <a:srgbClr val="333333"/>
                  </a:solidFill>
                  <a:effectLst/>
                  <a:latin typeface="+mj-lt"/>
                </a:rPr>
                <a:t>Petromyzon</a:t>
              </a:r>
              <a:r>
                <a:rPr lang="it-IT" sz="1400" b="0" i="1" dirty="0">
                  <a:solidFill>
                    <a:srgbClr val="333333"/>
                  </a:solidFill>
                  <a:effectLst/>
                  <a:latin typeface="+mj-lt"/>
                </a:rPr>
                <a:t> </a:t>
              </a:r>
              <a:r>
                <a:rPr lang="it-IT" sz="1400" b="0" i="1" dirty="0" err="1">
                  <a:solidFill>
                    <a:srgbClr val="333333"/>
                  </a:solidFill>
                  <a:effectLst/>
                  <a:latin typeface="+mj-lt"/>
                </a:rPr>
                <a:t>marinus</a:t>
              </a:r>
              <a:r>
                <a:rPr lang="it-IT" sz="1400" b="0" i="1" dirty="0">
                  <a:solidFill>
                    <a:srgbClr val="333333"/>
                  </a:solidFill>
                  <a:effectLst/>
                  <a:latin typeface="+mj-lt"/>
                </a:rPr>
                <a:t>)</a:t>
              </a:r>
              <a:endParaRPr lang="it-IT" sz="1400" dirty="0">
                <a:latin typeface="+mj-lt"/>
              </a:endParaRPr>
            </a:p>
          </p:txBody>
        </p:sp>
      </p:grpSp>
      <p:grpSp>
        <p:nvGrpSpPr>
          <p:cNvPr id="5" name="Gruppo 7">
            <a:extLst>
              <a:ext uri="{FF2B5EF4-FFF2-40B4-BE49-F238E27FC236}">
                <a16:creationId xmlns:a16="http://schemas.microsoft.com/office/drawing/2014/main" id="{EE4250F0-A2CA-1962-BF58-81D3A729E411}"/>
              </a:ext>
            </a:extLst>
          </p:cNvPr>
          <p:cNvGrpSpPr/>
          <p:nvPr/>
        </p:nvGrpSpPr>
        <p:grpSpPr>
          <a:xfrm>
            <a:off x="4901399" y="723197"/>
            <a:ext cx="3640769" cy="2183779"/>
            <a:chOff x="4566420" y="143775"/>
            <a:chExt cx="3640769" cy="2183779"/>
          </a:xfrm>
        </p:grpSpPr>
        <p:pic>
          <p:nvPicPr>
            <p:cNvPr id="6" name="Picture 6" descr="La lampreda di fiume, Lampetra fluviatilis (Linnaeus, 1758)">
              <a:extLst>
                <a:ext uri="{FF2B5EF4-FFF2-40B4-BE49-F238E27FC236}">
                  <a16:creationId xmlns:a16="http://schemas.microsoft.com/office/drawing/2014/main" id="{D2D9319C-4B10-B68B-ED14-390E4236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421" y="143775"/>
              <a:ext cx="3640768" cy="1820384"/>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5">
              <a:extLst>
                <a:ext uri="{FF2B5EF4-FFF2-40B4-BE49-F238E27FC236}">
                  <a16:creationId xmlns:a16="http://schemas.microsoft.com/office/drawing/2014/main" id="{811E2E84-D503-50F8-ACE5-B23E2E770CD5}"/>
                </a:ext>
              </a:extLst>
            </p:cNvPr>
            <p:cNvSpPr txBox="1"/>
            <p:nvPr/>
          </p:nvSpPr>
          <p:spPr>
            <a:xfrm>
              <a:off x="4566420" y="2019777"/>
              <a:ext cx="3576620" cy="307777"/>
            </a:xfrm>
            <a:prstGeom prst="rect">
              <a:avLst/>
            </a:prstGeom>
            <a:noFill/>
          </p:spPr>
          <p:txBody>
            <a:bodyPr wrap="none" rtlCol="0">
              <a:spAutoFit/>
            </a:bodyPr>
            <a:lstStyle/>
            <a:p>
              <a:r>
                <a:rPr lang="it-IT" sz="1400" dirty="0"/>
                <a:t>Lampreda di fiume (</a:t>
              </a:r>
              <a:r>
                <a:rPr lang="it-IT" sz="1400" b="0" i="1" dirty="0" err="1">
                  <a:solidFill>
                    <a:srgbClr val="333333"/>
                  </a:solidFill>
                  <a:effectLst/>
                  <a:latin typeface="Verdana" panose="020B0604030504040204" pitchFamily="34" charset="0"/>
                </a:rPr>
                <a:t>Lampetra</a:t>
              </a:r>
              <a:r>
                <a:rPr lang="it-IT" sz="1400" b="0" i="1" dirty="0">
                  <a:solidFill>
                    <a:srgbClr val="333333"/>
                  </a:solidFill>
                  <a:effectLst/>
                  <a:latin typeface="Verdana" panose="020B0604030504040204" pitchFamily="34" charset="0"/>
                </a:rPr>
                <a:t> </a:t>
              </a:r>
              <a:r>
                <a:rPr lang="it-IT" sz="1400" b="0" i="1" dirty="0" err="1">
                  <a:solidFill>
                    <a:srgbClr val="333333"/>
                  </a:solidFill>
                  <a:effectLst/>
                  <a:latin typeface="Verdana" panose="020B0604030504040204" pitchFamily="34" charset="0"/>
                </a:rPr>
                <a:t>fluviatilis</a:t>
              </a:r>
              <a:r>
                <a:rPr lang="it-IT" sz="1400" b="0" i="1" dirty="0">
                  <a:solidFill>
                    <a:srgbClr val="333333"/>
                  </a:solidFill>
                  <a:effectLst/>
                  <a:latin typeface="Verdana" panose="020B0604030504040204" pitchFamily="34" charset="0"/>
                </a:rPr>
                <a:t>)</a:t>
              </a:r>
              <a:endParaRPr lang="it-IT" sz="1400" dirty="0"/>
            </a:p>
          </p:txBody>
        </p:sp>
      </p:grpSp>
      <p:grpSp>
        <p:nvGrpSpPr>
          <p:cNvPr id="8" name="Gruppo 9">
            <a:extLst>
              <a:ext uri="{FF2B5EF4-FFF2-40B4-BE49-F238E27FC236}">
                <a16:creationId xmlns:a16="http://schemas.microsoft.com/office/drawing/2014/main" id="{6BC14C5A-1320-4CAE-10E0-68ABF8E2F0B6}"/>
              </a:ext>
            </a:extLst>
          </p:cNvPr>
          <p:cNvGrpSpPr/>
          <p:nvPr/>
        </p:nvGrpSpPr>
        <p:grpSpPr>
          <a:xfrm>
            <a:off x="9024957" y="1172481"/>
            <a:ext cx="2790675" cy="1580606"/>
            <a:chOff x="3670919" y="5128741"/>
            <a:chExt cx="2790675" cy="1580606"/>
          </a:xfrm>
        </p:grpSpPr>
        <p:pic>
          <p:nvPicPr>
            <p:cNvPr id="9" name="Picture 4">
              <a:extLst>
                <a:ext uri="{FF2B5EF4-FFF2-40B4-BE49-F238E27FC236}">
                  <a16:creationId xmlns:a16="http://schemas.microsoft.com/office/drawing/2014/main" id="{8DC13BE5-16F1-4250-C190-1213EC974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0919" y="5128741"/>
              <a:ext cx="2107475" cy="1580606"/>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2">
              <a:extLst>
                <a:ext uri="{FF2B5EF4-FFF2-40B4-BE49-F238E27FC236}">
                  <a16:creationId xmlns:a16="http://schemas.microsoft.com/office/drawing/2014/main" id="{109D60E8-F730-70B4-0CB8-EC0D217C69CE}"/>
                </a:ext>
              </a:extLst>
            </p:cNvPr>
            <p:cNvSpPr txBox="1"/>
            <p:nvPr/>
          </p:nvSpPr>
          <p:spPr>
            <a:xfrm>
              <a:off x="5778394" y="6401570"/>
              <a:ext cx="683200" cy="307777"/>
            </a:xfrm>
            <a:prstGeom prst="rect">
              <a:avLst/>
            </a:prstGeom>
            <a:noFill/>
          </p:spPr>
          <p:txBody>
            <a:bodyPr wrap="none" rtlCol="0">
              <a:spAutoFit/>
            </a:bodyPr>
            <a:lstStyle/>
            <a:p>
              <a:r>
                <a:rPr lang="it-IT" sz="1400" dirty="0"/>
                <a:t>Bocca</a:t>
              </a:r>
            </a:p>
          </p:txBody>
        </p:sp>
      </p:grpSp>
      <p:grpSp>
        <p:nvGrpSpPr>
          <p:cNvPr id="11" name="Gruppo 6">
            <a:extLst>
              <a:ext uri="{FF2B5EF4-FFF2-40B4-BE49-F238E27FC236}">
                <a16:creationId xmlns:a16="http://schemas.microsoft.com/office/drawing/2014/main" id="{2314A866-0459-5741-EED8-BF60AACF3644}"/>
              </a:ext>
            </a:extLst>
          </p:cNvPr>
          <p:cNvGrpSpPr/>
          <p:nvPr/>
        </p:nvGrpSpPr>
        <p:grpSpPr>
          <a:xfrm>
            <a:off x="4901399" y="3083155"/>
            <a:ext cx="4019550" cy="2620528"/>
            <a:chOff x="4566420" y="2736814"/>
            <a:chExt cx="4019550" cy="2620528"/>
          </a:xfrm>
        </p:grpSpPr>
        <p:pic>
          <p:nvPicPr>
            <p:cNvPr id="12" name="Picture 8" descr="Lampreda padana - Specie animali - Aree protette">
              <a:extLst>
                <a:ext uri="{FF2B5EF4-FFF2-40B4-BE49-F238E27FC236}">
                  <a16:creationId xmlns:a16="http://schemas.microsoft.com/office/drawing/2014/main" id="{DAE3D580-A227-C392-BE3D-49B0BBF06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6420" y="2736814"/>
              <a:ext cx="4019550" cy="2247900"/>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3">
              <a:extLst>
                <a:ext uri="{FF2B5EF4-FFF2-40B4-BE49-F238E27FC236}">
                  <a16:creationId xmlns:a16="http://schemas.microsoft.com/office/drawing/2014/main" id="{9AD5D4F2-CCD8-0F96-DEBC-A88C34D12232}"/>
                </a:ext>
              </a:extLst>
            </p:cNvPr>
            <p:cNvSpPr txBox="1"/>
            <p:nvPr/>
          </p:nvSpPr>
          <p:spPr>
            <a:xfrm flipH="1">
              <a:off x="4566420" y="5049565"/>
              <a:ext cx="3951515" cy="307777"/>
            </a:xfrm>
            <a:prstGeom prst="rect">
              <a:avLst/>
            </a:prstGeom>
            <a:noFill/>
          </p:spPr>
          <p:txBody>
            <a:bodyPr wrap="square" rtlCol="0">
              <a:spAutoFit/>
            </a:bodyPr>
            <a:lstStyle/>
            <a:p>
              <a:pPr algn="l"/>
              <a:r>
                <a:rPr lang="it-IT" sz="1400" dirty="0">
                  <a:latin typeface="+mn-lt"/>
                </a:rPr>
                <a:t>Lampreda padana (</a:t>
              </a:r>
              <a:r>
                <a:rPr lang="it-IT" sz="1400" i="1" dirty="0" err="1">
                  <a:latin typeface="+mn-lt"/>
                </a:rPr>
                <a:t>Lethenteron</a:t>
              </a:r>
              <a:r>
                <a:rPr lang="it-IT" sz="1400" i="1" dirty="0">
                  <a:latin typeface="+mn-lt"/>
                </a:rPr>
                <a:t> </a:t>
              </a:r>
              <a:r>
                <a:rPr lang="it-IT" sz="1400" i="1" dirty="0" err="1">
                  <a:latin typeface="+mn-lt"/>
                </a:rPr>
                <a:t>zanandreai</a:t>
              </a:r>
              <a:r>
                <a:rPr lang="it-IT" sz="1400" i="1" dirty="0">
                  <a:latin typeface="+mn-lt"/>
                </a:rPr>
                <a:t>)</a:t>
              </a:r>
              <a:endParaRPr lang="it-IT" sz="1400" b="0" i="0" dirty="0">
                <a:effectLst/>
                <a:latin typeface="+mn-lt"/>
              </a:endParaRPr>
            </a:p>
          </p:txBody>
        </p:sp>
      </p:grpSp>
      <p:grpSp>
        <p:nvGrpSpPr>
          <p:cNvPr id="14" name="Gruppo 8">
            <a:extLst>
              <a:ext uri="{FF2B5EF4-FFF2-40B4-BE49-F238E27FC236}">
                <a16:creationId xmlns:a16="http://schemas.microsoft.com/office/drawing/2014/main" id="{BB792018-76CE-D39B-1A2B-ACFBBB20478D}"/>
              </a:ext>
            </a:extLst>
          </p:cNvPr>
          <p:cNvGrpSpPr/>
          <p:nvPr/>
        </p:nvGrpSpPr>
        <p:grpSpPr>
          <a:xfrm>
            <a:off x="764966" y="3313424"/>
            <a:ext cx="3992996" cy="2340022"/>
            <a:chOff x="573424" y="2734002"/>
            <a:chExt cx="3937669" cy="2605412"/>
          </a:xfrm>
        </p:grpSpPr>
        <p:pic>
          <p:nvPicPr>
            <p:cNvPr id="15" name="Picture 14">
              <a:extLst>
                <a:ext uri="{FF2B5EF4-FFF2-40B4-BE49-F238E27FC236}">
                  <a16:creationId xmlns:a16="http://schemas.microsoft.com/office/drawing/2014/main" id="{A7027CF6-EAB5-E94B-B445-62FB4BCCDD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752" y="2734002"/>
              <a:ext cx="3850341" cy="2250712"/>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4">
              <a:extLst>
                <a:ext uri="{FF2B5EF4-FFF2-40B4-BE49-F238E27FC236}">
                  <a16:creationId xmlns:a16="http://schemas.microsoft.com/office/drawing/2014/main" id="{68F634B3-81DA-4EAD-552E-676CF220C9AA}"/>
                </a:ext>
              </a:extLst>
            </p:cNvPr>
            <p:cNvSpPr txBox="1"/>
            <p:nvPr/>
          </p:nvSpPr>
          <p:spPr>
            <a:xfrm>
              <a:off x="573424" y="5031637"/>
              <a:ext cx="3624710" cy="307777"/>
            </a:xfrm>
            <a:prstGeom prst="rect">
              <a:avLst/>
            </a:prstGeom>
            <a:noFill/>
          </p:spPr>
          <p:txBody>
            <a:bodyPr wrap="none" rtlCol="0">
              <a:spAutoFit/>
            </a:bodyPr>
            <a:lstStyle/>
            <a:p>
              <a:r>
                <a:rPr lang="it-IT" sz="1400" dirty="0">
                  <a:latin typeface="+mj-lt"/>
                </a:rPr>
                <a:t>Lampreda di ruscello (</a:t>
              </a:r>
              <a:r>
                <a:rPr lang="it-IT" sz="1400" dirty="0" err="1">
                  <a:latin typeface="+mj-lt"/>
                </a:rPr>
                <a:t>Lethenteron</a:t>
              </a:r>
              <a:r>
                <a:rPr lang="it-IT" sz="1400" dirty="0">
                  <a:latin typeface="+mj-lt"/>
                </a:rPr>
                <a:t> </a:t>
              </a:r>
              <a:r>
                <a:rPr lang="it-IT" sz="1400" b="0" dirty="0" err="1">
                  <a:solidFill>
                    <a:srgbClr val="000000"/>
                  </a:solidFill>
                  <a:effectLst/>
                  <a:latin typeface="+mj-lt"/>
                </a:rPr>
                <a:t>kessleri</a:t>
              </a:r>
              <a:r>
                <a:rPr lang="it-IT" sz="1400" b="0" i="1" dirty="0">
                  <a:solidFill>
                    <a:srgbClr val="333333"/>
                  </a:solidFill>
                  <a:effectLst/>
                  <a:latin typeface="+mj-lt"/>
                </a:rPr>
                <a:t>)</a:t>
              </a:r>
              <a:endParaRPr lang="it-IT" sz="1400" dirty="0">
                <a:latin typeface="+mj-lt"/>
              </a:endParaRPr>
            </a:p>
          </p:txBody>
        </p:sp>
      </p:grpSp>
      <p:sp>
        <p:nvSpPr>
          <p:cNvPr id="17" name="CasellaDiTesto 12">
            <a:extLst>
              <a:ext uri="{FF2B5EF4-FFF2-40B4-BE49-F238E27FC236}">
                <a16:creationId xmlns:a16="http://schemas.microsoft.com/office/drawing/2014/main" id="{DBBF9D42-C49F-D186-88DD-D10DF03A66F2}"/>
              </a:ext>
            </a:extLst>
          </p:cNvPr>
          <p:cNvSpPr txBox="1"/>
          <p:nvPr/>
        </p:nvSpPr>
        <p:spPr>
          <a:xfrm>
            <a:off x="6427023" y="5668488"/>
            <a:ext cx="2425891" cy="307777"/>
          </a:xfrm>
          <a:prstGeom prst="rect">
            <a:avLst/>
          </a:prstGeom>
          <a:noFill/>
        </p:spPr>
        <p:txBody>
          <a:bodyPr wrap="square" rtlCol="0">
            <a:spAutoFit/>
          </a:bodyPr>
          <a:lstStyle/>
          <a:p>
            <a:r>
              <a:rPr lang="it-IT" sz="1400" dirty="0">
                <a:latin typeface="+mn-lt"/>
              </a:rPr>
              <a:t>(</a:t>
            </a:r>
            <a:r>
              <a:rPr lang="it-IT" sz="1400" b="0" i="1" dirty="0" err="1">
                <a:solidFill>
                  <a:srgbClr val="333333"/>
                </a:solidFill>
                <a:effectLst/>
                <a:latin typeface="+mn-lt"/>
              </a:rPr>
              <a:t>Lampetra</a:t>
            </a:r>
            <a:r>
              <a:rPr lang="it-IT" sz="1400" b="0" i="1" dirty="0">
                <a:solidFill>
                  <a:srgbClr val="333333"/>
                </a:solidFill>
                <a:effectLst/>
                <a:latin typeface="+mn-lt"/>
              </a:rPr>
              <a:t> </a:t>
            </a:r>
            <a:r>
              <a:rPr lang="it-IT" sz="1400" b="0" i="1" dirty="0" err="1">
                <a:solidFill>
                  <a:srgbClr val="333333"/>
                </a:solidFill>
                <a:effectLst/>
                <a:latin typeface="+mn-lt"/>
              </a:rPr>
              <a:t>fontinalis</a:t>
            </a:r>
            <a:r>
              <a:rPr lang="it-IT" sz="1400" b="0" i="1" dirty="0">
                <a:solidFill>
                  <a:srgbClr val="333333"/>
                </a:solidFill>
                <a:effectLst/>
                <a:latin typeface="+mn-lt"/>
              </a:rPr>
              <a:t>)</a:t>
            </a:r>
            <a:endParaRPr lang="it-IT" sz="1400" dirty="0">
              <a:latin typeface="+mn-lt"/>
            </a:endParaRPr>
          </a:p>
        </p:txBody>
      </p:sp>
    </p:spTree>
    <p:extLst>
      <p:ext uri="{BB962C8B-B14F-4D97-AF65-F5344CB8AC3E}">
        <p14:creationId xmlns:p14="http://schemas.microsoft.com/office/powerpoint/2010/main" val="553394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D21610-A7F4-FF37-D654-1B350A171569}"/>
              </a:ext>
            </a:extLst>
          </p:cNvPr>
          <p:cNvSpPr txBox="1"/>
          <p:nvPr/>
        </p:nvSpPr>
        <p:spPr>
          <a:xfrm>
            <a:off x="177332" y="208230"/>
            <a:ext cx="11266248" cy="2031325"/>
          </a:xfrm>
          <a:prstGeom prst="rect">
            <a:avLst/>
          </a:prstGeom>
          <a:noFill/>
        </p:spPr>
        <p:txBody>
          <a:bodyPr wrap="square">
            <a:spAutoFit/>
          </a:bodyPr>
          <a:lstStyle/>
          <a:p>
            <a:r>
              <a:rPr lang="en-GB" dirty="0" err="1"/>
              <a:t>Ciclo</a:t>
            </a:r>
            <a:r>
              <a:rPr lang="en-GB" dirty="0"/>
              <a:t> di vita </a:t>
            </a:r>
            <a:r>
              <a:rPr lang="en-GB" dirty="0" err="1"/>
              <a:t>delle</a:t>
            </a:r>
            <a:r>
              <a:rPr lang="en-GB" dirty="0"/>
              <a:t> </a:t>
            </a:r>
            <a:r>
              <a:rPr lang="en-GB" dirty="0" err="1"/>
              <a:t>lamprede</a:t>
            </a:r>
            <a:r>
              <a:rPr lang="en-GB" dirty="0"/>
              <a:t>:</a:t>
            </a:r>
          </a:p>
          <a:p>
            <a:r>
              <a:rPr lang="en-GB" dirty="0"/>
              <a:t>	 larva (</a:t>
            </a:r>
            <a:r>
              <a:rPr lang="en-GB" dirty="0" err="1"/>
              <a:t>chiamata</a:t>
            </a:r>
            <a:r>
              <a:rPr lang="en-GB" dirty="0"/>
              <a:t> ammocete) </a:t>
            </a:r>
            <a:r>
              <a:rPr lang="en-GB" dirty="0" err="1"/>
              <a:t>molto</a:t>
            </a:r>
            <a:r>
              <a:rPr lang="en-GB" dirty="0"/>
              <a:t> </a:t>
            </a:r>
            <a:r>
              <a:rPr lang="en-GB" dirty="0" err="1"/>
              <a:t>diversa</a:t>
            </a:r>
            <a:r>
              <a:rPr lang="en-GB" dirty="0"/>
              <a:t> </a:t>
            </a:r>
            <a:r>
              <a:rPr lang="en-GB" dirty="0" err="1"/>
              <a:t>dall’adulto</a:t>
            </a:r>
            <a:r>
              <a:rPr lang="en-GB" dirty="0"/>
              <a:t>. </a:t>
            </a:r>
          </a:p>
          <a:p>
            <a:r>
              <a:rPr lang="en-GB" dirty="0"/>
              <a:t>Nota: </a:t>
            </a:r>
            <a:r>
              <a:rPr lang="en-GB" dirty="0" err="1"/>
              <a:t>i</a:t>
            </a:r>
            <a:r>
              <a:rPr lang="en-GB" dirty="0"/>
              <a:t> </a:t>
            </a:r>
            <a:r>
              <a:rPr lang="en-GB" dirty="0" err="1"/>
              <a:t>primi</a:t>
            </a:r>
            <a:r>
              <a:rPr lang="en-GB" dirty="0"/>
              <a:t> </a:t>
            </a:r>
            <a:r>
              <a:rPr lang="en-GB" dirty="0" err="1"/>
              <a:t>zoologi</a:t>
            </a:r>
            <a:r>
              <a:rPr lang="en-GB" dirty="0"/>
              <a:t> non </a:t>
            </a:r>
            <a:r>
              <a:rPr lang="en-GB" dirty="0" err="1"/>
              <a:t>avevano</a:t>
            </a:r>
            <a:r>
              <a:rPr lang="en-GB" dirty="0"/>
              <a:t> </a:t>
            </a:r>
            <a:r>
              <a:rPr lang="en-GB" dirty="0" err="1"/>
              <a:t>associato</a:t>
            </a:r>
            <a:r>
              <a:rPr lang="en-GB" dirty="0"/>
              <a:t> le </a:t>
            </a:r>
            <a:r>
              <a:rPr lang="en-GB" dirty="0" err="1"/>
              <a:t>larve</a:t>
            </a:r>
            <a:r>
              <a:rPr lang="en-GB" dirty="0"/>
              <a:t> </a:t>
            </a:r>
            <a:r>
              <a:rPr lang="en-GB" dirty="0" err="1"/>
              <a:t>all’adulto</a:t>
            </a:r>
            <a:r>
              <a:rPr lang="en-GB" dirty="0"/>
              <a:t> e </a:t>
            </a:r>
            <a:r>
              <a:rPr lang="en-GB" dirty="0" err="1"/>
              <a:t>pensavano</a:t>
            </a:r>
            <a:r>
              <a:rPr lang="en-GB" dirty="0"/>
              <a:t> </a:t>
            </a:r>
            <a:r>
              <a:rPr lang="en-GB" dirty="0" err="1"/>
              <a:t>che</a:t>
            </a:r>
            <a:r>
              <a:rPr lang="en-GB" dirty="0"/>
              <a:t> </a:t>
            </a:r>
            <a:r>
              <a:rPr lang="en-GB" dirty="0" err="1"/>
              <a:t>i</a:t>
            </a:r>
            <a:r>
              <a:rPr lang="en-GB" dirty="0"/>
              <a:t> due </a:t>
            </a:r>
            <a:r>
              <a:rPr lang="en-GB" dirty="0" err="1"/>
              <a:t>organismi</a:t>
            </a:r>
            <a:r>
              <a:rPr lang="en-GB" dirty="0"/>
              <a:t> </a:t>
            </a:r>
            <a:r>
              <a:rPr lang="en-GB" dirty="0" err="1"/>
              <a:t>appartenessero</a:t>
            </a:r>
            <a:r>
              <a:rPr lang="en-GB" dirty="0"/>
              <a:t> a specie </a:t>
            </a:r>
            <a:r>
              <a:rPr lang="en-GB" dirty="0" err="1"/>
              <a:t>differenti</a:t>
            </a:r>
            <a:r>
              <a:rPr lang="en-GB" dirty="0"/>
              <a:t>. </a:t>
            </a:r>
          </a:p>
          <a:p>
            <a:r>
              <a:rPr lang="en-GB" dirty="0"/>
              <a:t>La larva </a:t>
            </a:r>
            <a:r>
              <a:rPr lang="en-GB" dirty="0" err="1"/>
              <a:t>vive</a:t>
            </a:r>
            <a:r>
              <a:rPr lang="en-GB" dirty="0"/>
              <a:t> in modo simile </a:t>
            </a:r>
            <a:r>
              <a:rPr lang="en-GB" dirty="0" err="1"/>
              <a:t>all’anfiosso</a:t>
            </a:r>
            <a:r>
              <a:rPr lang="en-GB" dirty="0"/>
              <a:t>, </a:t>
            </a:r>
            <a:r>
              <a:rPr lang="en-GB" dirty="0" err="1"/>
              <a:t>seminfossata</a:t>
            </a:r>
            <a:r>
              <a:rPr lang="en-GB" dirty="0"/>
              <a:t> </a:t>
            </a:r>
            <a:r>
              <a:rPr lang="en-GB" dirty="0" err="1"/>
              <a:t>sul</a:t>
            </a:r>
            <a:r>
              <a:rPr lang="en-GB" dirty="0"/>
              <a:t> </a:t>
            </a:r>
            <a:r>
              <a:rPr lang="en-GB" dirty="0" err="1"/>
              <a:t>fondo</a:t>
            </a:r>
            <a:r>
              <a:rPr lang="en-GB" dirty="0"/>
              <a:t> con un </a:t>
            </a:r>
            <a:r>
              <a:rPr lang="en-GB" dirty="0" err="1"/>
              <a:t>apparato</a:t>
            </a:r>
            <a:r>
              <a:rPr lang="en-GB" dirty="0"/>
              <a:t> </a:t>
            </a:r>
            <a:r>
              <a:rPr lang="en-GB" dirty="0" err="1"/>
              <a:t>buccale</a:t>
            </a:r>
            <a:r>
              <a:rPr lang="en-GB" dirty="0"/>
              <a:t> </a:t>
            </a:r>
            <a:r>
              <a:rPr lang="en-GB" dirty="0" err="1"/>
              <a:t>filtratore</a:t>
            </a:r>
            <a:r>
              <a:rPr lang="en-GB" dirty="0"/>
              <a:t> per </a:t>
            </a:r>
            <a:r>
              <a:rPr lang="en-GB" dirty="0" err="1"/>
              <a:t>certi</a:t>
            </a:r>
            <a:r>
              <a:rPr lang="en-GB" dirty="0"/>
              <a:t> </a:t>
            </a:r>
            <a:r>
              <a:rPr lang="en-GB" dirty="0" err="1"/>
              <a:t>versi</a:t>
            </a:r>
            <a:r>
              <a:rPr lang="en-GB" dirty="0"/>
              <a:t> </a:t>
            </a:r>
            <a:r>
              <a:rPr lang="en-GB" dirty="0" err="1"/>
              <a:t>molto</a:t>
            </a:r>
            <a:r>
              <a:rPr lang="en-GB" dirty="0"/>
              <a:t> simile a </a:t>
            </a:r>
            <a:r>
              <a:rPr lang="en-GB" dirty="0" err="1"/>
              <a:t>quello</a:t>
            </a:r>
            <a:r>
              <a:rPr lang="en-GB" dirty="0"/>
              <a:t> </a:t>
            </a:r>
            <a:r>
              <a:rPr lang="en-GB" dirty="0" err="1"/>
              <a:t>dell’anfiosso</a:t>
            </a:r>
            <a:r>
              <a:rPr lang="en-GB" dirty="0"/>
              <a:t>.</a:t>
            </a:r>
          </a:p>
          <a:p>
            <a:endParaRPr lang="en-GB" dirty="0"/>
          </a:p>
        </p:txBody>
      </p:sp>
      <p:pic>
        <p:nvPicPr>
          <p:cNvPr id="8194" name="Picture 2" descr="PaleoStories: Paleostoria dei Cyclostomi Parte 5: il ciclo vitale delle  lamprede tra presente e passato">
            <a:extLst>
              <a:ext uri="{FF2B5EF4-FFF2-40B4-BE49-F238E27FC236}">
                <a16:creationId xmlns:a16="http://schemas.microsoft.com/office/drawing/2014/main" id="{99E172E4-4668-E68C-4687-FB3B60A20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1102" y="2851842"/>
            <a:ext cx="8110898" cy="34749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6A4F0C-B764-4CE8-A3BC-8FA811BC0192}"/>
              </a:ext>
            </a:extLst>
          </p:cNvPr>
          <p:cNvSpPr txBox="1"/>
          <p:nvPr/>
        </p:nvSpPr>
        <p:spPr>
          <a:xfrm>
            <a:off x="291221" y="2239555"/>
            <a:ext cx="4547102" cy="2585323"/>
          </a:xfrm>
          <a:prstGeom prst="rect">
            <a:avLst/>
          </a:prstGeom>
          <a:noFill/>
        </p:spPr>
        <p:txBody>
          <a:bodyPr wrap="square">
            <a:spAutoFit/>
          </a:bodyPr>
          <a:lstStyle/>
          <a:p>
            <a:pPr algn="just"/>
            <a:r>
              <a:rPr lang="en-GB" dirty="0"/>
              <a:t>Le </a:t>
            </a:r>
            <a:r>
              <a:rPr lang="en-GB" dirty="0" err="1"/>
              <a:t>larve</a:t>
            </a:r>
            <a:r>
              <a:rPr lang="en-GB" dirty="0"/>
              <a:t> </a:t>
            </a:r>
            <a:r>
              <a:rPr lang="en-GB" dirty="0" err="1"/>
              <a:t>delle</a:t>
            </a:r>
            <a:r>
              <a:rPr lang="en-GB" dirty="0"/>
              <a:t> </a:t>
            </a:r>
            <a:r>
              <a:rPr lang="en-GB" dirty="0" err="1"/>
              <a:t>lamprede</a:t>
            </a:r>
            <a:r>
              <a:rPr lang="en-GB" dirty="0"/>
              <a:t> </a:t>
            </a:r>
            <a:r>
              <a:rPr lang="en-GB" dirty="0" err="1"/>
              <a:t>sono</a:t>
            </a:r>
            <a:r>
              <a:rPr lang="en-GB" dirty="0"/>
              <a:t> </a:t>
            </a:r>
            <a:r>
              <a:rPr lang="en-GB" dirty="0" err="1"/>
              <a:t>gli</a:t>
            </a:r>
            <a:r>
              <a:rPr lang="en-GB" dirty="0"/>
              <a:t> </a:t>
            </a:r>
            <a:r>
              <a:rPr lang="en-GB" dirty="0" err="1"/>
              <a:t>unici</a:t>
            </a:r>
            <a:r>
              <a:rPr lang="en-GB" dirty="0"/>
              <a:t> </a:t>
            </a:r>
            <a:r>
              <a:rPr lang="en-GB" dirty="0" err="1"/>
              <a:t>vertebrati</a:t>
            </a:r>
            <a:r>
              <a:rPr lang="en-GB" dirty="0"/>
              <a:t> in cui </a:t>
            </a:r>
            <a:r>
              <a:rPr lang="en-GB" dirty="0" err="1"/>
              <a:t>l’endostilo</a:t>
            </a:r>
            <a:r>
              <a:rPr lang="en-GB" dirty="0"/>
              <a:t> </a:t>
            </a:r>
            <a:r>
              <a:rPr lang="en-GB" dirty="0" err="1"/>
              <a:t>svolge</a:t>
            </a:r>
            <a:r>
              <a:rPr lang="en-GB" dirty="0"/>
              <a:t> la </a:t>
            </a:r>
            <a:r>
              <a:rPr lang="en-GB" dirty="0" err="1"/>
              <a:t>stessa</a:t>
            </a:r>
            <a:r>
              <a:rPr lang="en-GB" dirty="0"/>
              <a:t> </a:t>
            </a:r>
            <a:r>
              <a:rPr lang="en-GB" dirty="0" err="1"/>
              <a:t>funzione</a:t>
            </a:r>
            <a:r>
              <a:rPr lang="en-GB" dirty="0"/>
              <a:t> </a:t>
            </a:r>
            <a:r>
              <a:rPr lang="en-GB" dirty="0" err="1"/>
              <a:t>che</a:t>
            </a:r>
            <a:r>
              <a:rPr lang="en-GB" dirty="0"/>
              <a:t> </a:t>
            </a:r>
            <a:r>
              <a:rPr lang="en-GB" dirty="0" err="1"/>
              <a:t>si</a:t>
            </a:r>
            <a:r>
              <a:rPr lang="en-GB" dirty="0"/>
              <a:t> </a:t>
            </a:r>
            <a:r>
              <a:rPr lang="en-GB" dirty="0" err="1"/>
              <a:t>osseva</a:t>
            </a:r>
            <a:r>
              <a:rPr lang="en-GB" dirty="0"/>
              <a:t> </a:t>
            </a:r>
            <a:r>
              <a:rPr lang="en-GB" dirty="0" err="1"/>
              <a:t>nei</a:t>
            </a:r>
            <a:r>
              <a:rPr lang="en-GB" dirty="0"/>
              <a:t> </a:t>
            </a:r>
            <a:r>
              <a:rPr lang="en-GB" dirty="0" err="1"/>
              <a:t>cefalocordati</a:t>
            </a:r>
            <a:r>
              <a:rPr lang="en-GB" dirty="0"/>
              <a:t> e </a:t>
            </a:r>
            <a:r>
              <a:rPr lang="en-GB" dirty="0" err="1"/>
              <a:t>negli</a:t>
            </a:r>
            <a:r>
              <a:rPr lang="en-GB" dirty="0"/>
              <a:t> </a:t>
            </a:r>
            <a:r>
              <a:rPr lang="en-GB" dirty="0" err="1"/>
              <a:t>urocordati</a:t>
            </a:r>
            <a:r>
              <a:rPr lang="en-GB" dirty="0"/>
              <a:t> e, </a:t>
            </a:r>
            <a:r>
              <a:rPr lang="en-GB" dirty="0" err="1"/>
              <a:t>probabilmente</a:t>
            </a:r>
            <a:r>
              <a:rPr lang="en-GB" dirty="0"/>
              <a:t>, </a:t>
            </a:r>
            <a:r>
              <a:rPr lang="en-GB" dirty="0" err="1"/>
              <a:t>nei</a:t>
            </a:r>
            <a:r>
              <a:rPr lang="en-GB" dirty="0"/>
              <a:t> </a:t>
            </a:r>
            <a:r>
              <a:rPr lang="en-GB" dirty="0" err="1"/>
              <a:t>cranioti</a:t>
            </a:r>
            <a:r>
              <a:rPr lang="en-GB" dirty="0"/>
              <a:t> </a:t>
            </a:r>
            <a:r>
              <a:rPr lang="en-GB" dirty="0" err="1"/>
              <a:t>primitivi</a:t>
            </a:r>
            <a:r>
              <a:rPr lang="en-GB" dirty="0"/>
              <a:t>. Proprio </a:t>
            </a:r>
            <a:r>
              <a:rPr lang="en-GB" dirty="0" err="1"/>
              <a:t>grazie</a:t>
            </a:r>
            <a:r>
              <a:rPr lang="en-GB" dirty="0"/>
              <a:t> </a:t>
            </a:r>
            <a:r>
              <a:rPr lang="en-GB" dirty="0" err="1"/>
              <a:t>allo</a:t>
            </a:r>
            <a:r>
              <a:rPr lang="en-GB" dirty="0"/>
              <a:t> studio </a:t>
            </a:r>
            <a:r>
              <a:rPr lang="en-GB" dirty="0" err="1"/>
              <a:t>della</a:t>
            </a:r>
            <a:r>
              <a:rPr lang="en-GB" dirty="0"/>
              <a:t> </a:t>
            </a:r>
            <a:r>
              <a:rPr lang="en-GB" dirty="0" err="1"/>
              <a:t>metamorfosi</a:t>
            </a:r>
            <a:r>
              <a:rPr lang="en-GB" dirty="0"/>
              <a:t> </a:t>
            </a:r>
            <a:r>
              <a:rPr lang="en-GB" dirty="0" err="1"/>
              <a:t>delle</a:t>
            </a:r>
            <a:r>
              <a:rPr lang="en-GB" dirty="0"/>
              <a:t> </a:t>
            </a:r>
            <a:r>
              <a:rPr lang="en-GB" dirty="0" err="1"/>
              <a:t>lamprede</a:t>
            </a:r>
            <a:r>
              <a:rPr lang="en-GB" dirty="0"/>
              <a:t> </a:t>
            </a:r>
            <a:r>
              <a:rPr lang="en-GB" dirty="0" err="1"/>
              <a:t>si</a:t>
            </a:r>
            <a:r>
              <a:rPr lang="en-GB" dirty="0"/>
              <a:t> è </a:t>
            </a:r>
            <a:r>
              <a:rPr lang="en-GB" dirty="0" err="1"/>
              <a:t>compreso</a:t>
            </a:r>
            <a:r>
              <a:rPr lang="en-GB" dirty="0"/>
              <a:t> </a:t>
            </a:r>
            <a:r>
              <a:rPr lang="en-GB" dirty="0" err="1"/>
              <a:t>che</a:t>
            </a:r>
            <a:r>
              <a:rPr lang="en-GB" dirty="0"/>
              <a:t> </a:t>
            </a:r>
            <a:r>
              <a:rPr lang="en-GB" dirty="0" err="1"/>
              <a:t>l’endostilo</a:t>
            </a:r>
            <a:r>
              <a:rPr lang="en-GB" dirty="0"/>
              <a:t> </a:t>
            </a:r>
            <a:r>
              <a:rPr lang="en-GB" dirty="0" err="1"/>
              <a:t>si</a:t>
            </a:r>
            <a:r>
              <a:rPr lang="en-GB" dirty="0"/>
              <a:t> </a:t>
            </a:r>
            <a:r>
              <a:rPr lang="en-GB" dirty="0" err="1"/>
              <a:t>sviluppa</a:t>
            </a:r>
            <a:r>
              <a:rPr lang="en-GB" dirty="0"/>
              <a:t> </a:t>
            </a:r>
            <a:r>
              <a:rPr lang="en-GB" dirty="0" err="1"/>
              <a:t>nell’adulto</a:t>
            </a:r>
            <a:r>
              <a:rPr lang="en-GB" dirty="0"/>
              <a:t> </a:t>
            </a:r>
            <a:r>
              <a:rPr lang="en-GB" dirty="0" err="1"/>
              <a:t>nella</a:t>
            </a:r>
            <a:r>
              <a:rPr lang="en-GB" dirty="0"/>
              <a:t> </a:t>
            </a:r>
            <a:r>
              <a:rPr lang="en-GB" dirty="0" err="1"/>
              <a:t>ghiandola</a:t>
            </a:r>
            <a:r>
              <a:rPr lang="en-GB" dirty="0"/>
              <a:t> </a:t>
            </a:r>
            <a:r>
              <a:rPr lang="en-GB" dirty="0" err="1"/>
              <a:t>tiroide</a:t>
            </a:r>
            <a:r>
              <a:rPr lang="en-GB" dirty="0"/>
              <a:t>, </a:t>
            </a:r>
            <a:r>
              <a:rPr lang="en-GB" dirty="0" err="1"/>
              <a:t>presente</a:t>
            </a:r>
            <a:r>
              <a:rPr lang="en-GB" dirty="0"/>
              <a:t> in tutti </a:t>
            </a:r>
            <a:r>
              <a:rPr lang="en-GB" dirty="0" err="1"/>
              <a:t>i</a:t>
            </a:r>
            <a:r>
              <a:rPr lang="en-GB" dirty="0"/>
              <a:t> </a:t>
            </a:r>
            <a:r>
              <a:rPr lang="en-GB" dirty="0" err="1"/>
              <a:t>vertebrati</a:t>
            </a:r>
            <a:r>
              <a:rPr lang="en-GB" dirty="0"/>
              <a:t>, </a:t>
            </a:r>
            <a:r>
              <a:rPr lang="en-GB" dirty="0" err="1"/>
              <a:t>dimostrandone</a:t>
            </a:r>
            <a:r>
              <a:rPr lang="en-GB" dirty="0"/>
              <a:t> il </a:t>
            </a:r>
            <a:r>
              <a:rPr lang="en-GB" dirty="0" err="1"/>
              <a:t>rapporto</a:t>
            </a:r>
            <a:r>
              <a:rPr lang="en-GB" dirty="0"/>
              <a:t> di </a:t>
            </a:r>
            <a:r>
              <a:rPr lang="en-GB" dirty="0" err="1"/>
              <a:t>omologia</a:t>
            </a:r>
            <a:r>
              <a:rPr lang="en-GB" dirty="0"/>
              <a:t>.</a:t>
            </a:r>
          </a:p>
        </p:txBody>
      </p:sp>
    </p:spTree>
    <p:extLst>
      <p:ext uri="{BB962C8B-B14F-4D97-AF65-F5344CB8AC3E}">
        <p14:creationId xmlns:p14="http://schemas.microsoft.com/office/powerpoint/2010/main" val="38068515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3169</Words>
  <Application>Microsoft Office PowerPoint</Application>
  <PresentationFormat>Widescreen</PresentationFormat>
  <Paragraphs>311</Paragraphs>
  <Slides>42</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Arial</vt:lpstr>
      <vt:lpstr>Arial</vt:lpstr>
      <vt:lpstr>BlinkMacSystemFont</vt:lpstr>
      <vt:lpstr>Calibri</vt:lpstr>
      <vt:lpstr>Calibri Light</vt:lpstr>
      <vt:lpstr>Comic Sans MS</vt:lpstr>
      <vt:lpstr>Merriweather</vt:lpstr>
      <vt:lpstr>Open Sans</vt:lpstr>
      <vt:lpstr>Roboto</vt:lpstr>
      <vt:lpstr>Verdana</vt:lpstr>
      <vt:lpstr>Vijaya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Gabriele Baj</dc:creator>
  <cp:lastModifiedBy>Gabriele Baj</cp:lastModifiedBy>
  <cp:revision>1</cp:revision>
  <dcterms:created xsi:type="dcterms:W3CDTF">2024-03-08T09:45:57Z</dcterms:created>
  <dcterms:modified xsi:type="dcterms:W3CDTF">2024-03-11T12:19:32Z</dcterms:modified>
</cp:coreProperties>
</file>