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42"/>
    <p:restoredTop sz="96208"/>
  </p:normalViewPr>
  <p:slideViewPr>
    <p:cSldViewPr snapToGrid="0">
      <p:cViewPr varScale="1">
        <p:scale>
          <a:sx n="109" d="100"/>
          <a:sy n="109" d="100"/>
        </p:scale>
        <p:origin x="10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AB8BB-F73F-4856-9F4C-DFF7D9FCD7FD}"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it-IT"/>
        </a:p>
      </dgm:t>
    </dgm:pt>
    <dgm:pt modelId="{AC506895-2096-4770-B6CB-1954087DC7D6}">
      <dgm:prSet/>
      <dgm:spPr/>
      <dgm:t>
        <a:bodyPr/>
        <a:lstStyle/>
        <a:p>
          <a:pPr rtl="0"/>
          <a:r>
            <a:rPr lang="it-IT"/>
            <a:t>ATTORI SOGGETTO (utenti che interagiscono col sistema e che sono da esso indipendenti – possono essere sia umani sia software)</a:t>
          </a:r>
        </a:p>
      </dgm:t>
    </dgm:pt>
    <dgm:pt modelId="{29ABFF8A-295C-4B62-B24E-7CC0002AC2BA}" type="parTrans" cxnId="{94D30C1E-89A0-4491-ACB9-074D9AA463CE}">
      <dgm:prSet/>
      <dgm:spPr/>
      <dgm:t>
        <a:bodyPr/>
        <a:lstStyle/>
        <a:p>
          <a:endParaRPr lang="it-IT"/>
        </a:p>
      </dgm:t>
    </dgm:pt>
    <dgm:pt modelId="{A8472283-5526-49CA-A84B-703D3D1EAC49}" type="sibTrans" cxnId="{94D30C1E-89A0-4491-ACB9-074D9AA463CE}">
      <dgm:prSet/>
      <dgm:spPr/>
      <dgm:t>
        <a:bodyPr/>
        <a:lstStyle/>
        <a:p>
          <a:endParaRPr lang="it-IT"/>
        </a:p>
      </dgm:t>
    </dgm:pt>
    <dgm:pt modelId="{362D54F3-8974-4DCB-803E-95A1A3DFCEF8}">
      <dgm:prSet/>
      <dgm:spPr/>
      <dgm:t>
        <a:bodyPr/>
        <a:lstStyle/>
        <a:p>
          <a:pPr rtl="0"/>
          <a:r>
            <a:rPr lang="it-IT" dirty="0"/>
            <a:t>Paziente</a:t>
          </a:r>
        </a:p>
      </dgm:t>
    </dgm:pt>
    <dgm:pt modelId="{63DD736E-935A-4EC0-AD48-C422FC810D02}" type="parTrans" cxnId="{32EC85E2-D339-45BC-BED1-43F0641953E6}">
      <dgm:prSet/>
      <dgm:spPr/>
      <dgm:t>
        <a:bodyPr/>
        <a:lstStyle/>
        <a:p>
          <a:endParaRPr lang="it-IT"/>
        </a:p>
      </dgm:t>
    </dgm:pt>
    <dgm:pt modelId="{B54E36E5-F33E-41FC-A9B2-FEBE969A8074}" type="sibTrans" cxnId="{32EC85E2-D339-45BC-BED1-43F0641953E6}">
      <dgm:prSet/>
      <dgm:spPr/>
      <dgm:t>
        <a:bodyPr/>
        <a:lstStyle/>
        <a:p>
          <a:endParaRPr lang="it-IT"/>
        </a:p>
      </dgm:t>
    </dgm:pt>
    <dgm:pt modelId="{28795653-177C-458C-A76D-B334E73565B4}">
      <dgm:prSet/>
      <dgm:spPr/>
      <dgm:t>
        <a:bodyPr/>
        <a:lstStyle/>
        <a:p>
          <a:pPr rtl="0"/>
          <a:r>
            <a:rPr lang="it-IT" dirty="0"/>
            <a:t>Medici dermatologi dello studio</a:t>
          </a:r>
        </a:p>
      </dgm:t>
    </dgm:pt>
    <dgm:pt modelId="{145C58E4-806D-4698-8E2F-73016D57E9F3}" type="parTrans" cxnId="{333E930E-8896-4E40-A4C6-A11CE2BF1EF7}">
      <dgm:prSet/>
      <dgm:spPr/>
      <dgm:t>
        <a:bodyPr/>
        <a:lstStyle/>
        <a:p>
          <a:endParaRPr lang="it-IT"/>
        </a:p>
      </dgm:t>
    </dgm:pt>
    <dgm:pt modelId="{28F97908-C15B-4FFB-9B1F-4D07BD27AEA2}" type="sibTrans" cxnId="{333E930E-8896-4E40-A4C6-A11CE2BF1EF7}">
      <dgm:prSet/>
      <dgm:spPr/>
      <dgm:t>
        <a:bodyPr/>
        <a:lstStyle/>
        <a:p>
          <a:endParaRPr lang="it-IT"/>
        </a:p>
      </dgm:t>
    </dgm:pt>
    <dgm:pt modelId="{DB3AA207-52F7-4BDF-A7C2-1710B551136B}">
      <dgm:prSet/>
      <dgm:spPr/>
      <dgm:t>
        <a:bodyPr/>
        <a:lstStyle/>
        <a:p>
          <a:pPr rtl="0"/>
          <a:r>
            <a:rPr lang="it-IT" dirty="0" err="1"/>
            <a:t>Principal</a:t>
          </a:r>
          <a:r>
            <a:rPr lang="it-IT" dirty="0"/>
            <a:t> Investigator</a:t>
          </a:r>
        </a:p>
      </dgm:t>
    </dgm:pt>
    <dgm:pt modelId="{9E52A7F5-3606-4B82-9BBA-D824D87D86A9}" type="parTrans" cxnId="{AEE16612-7261-4657-9CD8-8675CF0D7311}">
      <dgm:prSet/>
      <dgm:spPr/>
      <dgm:t>
        <a:bodyPr/>
        <a:lstStyle/>
        <a:p>
          <a:endParaRPr lang="it-IT"/>
        </a:p>
      </dgm:t>
    </dgm:pt>
    <dgm:pt modelId="{25D4B45B-BC44-4005-8048-440DA42E16B6}" type="sibTrans" cxnId="{AEE16612-7261-4657-9CD8-8675CF0D7311}">
      <dgm:prSet/>
      <dgm:spPr/>
      <dgm:t>
        <a:bodyPr/>
        <a:lstStyle/>
        <a:p>
          <a:endParaRPr lang="it-IT"/>
        </a:p>
      </dgm:t>
    </dgm:pt>
    <dgm:pt modelId="{A4BDA095-B3BA-4AAB-8801-8B35928A180F}">
      <dgm:prSet/>
      <dgm:spPr/>
      <dgm:t>
        <a:bodyPr/>
        <a:lstStyle/>
        <a:p>
          <a:pPr rtl="0"/>
          <a:r>
            <a:rPr lang="it-IT" dirty="0"/>
            <a:t>Tecnico delle immagini</a:t>
          </a:r>
        </a:p>
      </dgm:t>
    </dgm:pt>
    <dgm:pt modelId="{9B84FF7E-E4F3-4362-BCE8-5AE6D3405449}" type="parTrans" cxnId="{69D42707-E382-48AB-A99A-DB27A66E270B}">
      <dgm:prSet/>
      <dgm:spPr/>
      <dgm:t>
        <a:bodyPr/>
        <a:lstStyle/>
        <a:p>
          <a:endParaRPr lang="it-IT"/>
        </a:p>
      </dgm:t>
    </dgm:pt>
    <dgm:pt modelId="{A2B0A8B1-25B5-4379-A3EC-B1F2470F9248}" type="sibTrans" cxnId="{69D42707-E382-48AB-A99A-DB27A66E270B}">
      <dgm:prSet/>
      <dgm:spPr/>
      <dgm:t>
        <a:bodyPr/>
        <a:lstStyle/>
        <a:p>
          <a:endParaRPr lang="it-IT"/>
        </a:p>
      </dgm:t>
    </dgm:pt>
    <dgm:pt modelId="{B709AC7B-F1BC-48E8-8474-03B8EB28C719}">
      <dgm:prSet/>
      <dgm:spPr/>
      <dgm:t>
        <a:bodyPr/>
        <a:lstStyle/>
        <a:p>
          <a:pPr rtl="0"/>
          <a:r>
            <a:rPr lang="it-IT"/>
            <a:t>Medico refertante</a:t>
          </a:r>
        </a:p>
      </dgm:t>
    </dgm:pt>
    <dgm:pt modelId="{DA31CFE1-E059-4C8D-B5B4-8AD55A6CD641}" type="parTrans" cxnId="{97914561-04C9-4951-B4EE-F21409F796A7}">
      <dgm:prSet/>
      <dgm:spPr/>
      <dgm:t>
        <a:bodyPr/>
        <a:lstStyle/>
        <a:p>
          <a:endParaRPr lang="it-IT"/>
        </a:p>
      </dgm:t>
    </dgm:pt>
    <dgm:pt modelId="{EFB66A3E-545F-48AF-AD5C-4971122183E2}" type="sibTrans" cxnId="{97914561-04C9-4951-B4EE-F21409F796A7}">
      <dgm:prSet/>
      <dgm:spPr/>
      <dgm:t>
        <a:bodyPr/>
        <a:lstStyle/>
        <a:p>
          <a:endParaRPr lang="it-IT"/>
        </a:p>
      </dgm:t>
    </dgm:pt>
    <dgm:pt modelId="{AB55735A-6F72-4E11-85FC-CFD27B5B3F87}">
      <dgm:prSet/>
      <dgm:spPr/>
      <dgm:t>
        <a:bodyPr/>
        <a:lstStyle/>
        <a:p>
          <a:pPr rtl="0"/>
          <a:r>
            <a:rPr lang="it-IT" dirty="0"/>
            <a:t>Infermiere</a:t>
          </a:r>
        </a:p>
      </dgm:t>
    </dgm:pt>
    <dgm:pt modelId="{7377234B-E36D-42BE-94A5-262D17DEB945}" type="parTrans" cxnId="{7B989123-5045-414B-B4E5-FF79AAD2FF91}">
      <dgm:prSet/>
      <dgm:spPr/>
      <dgm:t>
        <a:bodyPr/>
        <a:lstStyle/>
        <a:p>
          <a:endParaRPr lang="it-IT"/>
        </a:p>
      </dgm:t>
    </dgm:pt>
    <dgm:pt modelId="{B99E0FF2-9FF0-4FB5-9748-9BDEC6A6C0DC}" type="sibTrans" cxnId="{7B989123-5045-414B-B4E5-FF79AAD2FF91}">
      <dgm:prSet/>
      <dgm:spPr/>
      <dgm:t>
        <a:bodyPr/>
        <a:lstStyle/>
        <a:p>
          <a:endParaRPr lang="it-IT"/>
        </a:p>
      </dgm:t>
    </dgm:pt>
    <dgm:pt modelId="{A4FD2B44-CA49-4A68-9EBD-A68C1591FD71}">
      <dgm:prSet/>
      <dgm:spPr/>
      <dgm:t>
        <a:bodyPr/>
        <a:lstStyle/>
        <a:p>
          <a:pPr rtl="0"/>
          <a:r>
            <a:rPr lang="it-IT" dirty="0"/>
            <a:t>Dizionari (professioni, farmaci, SNOMED)</a:t>
          </a:r>
        </a:p>
      </dgm:t>
    </dgm:pt>
    <dgm:pt modelId="{0AC0456D-F2B2-4570-AC9A-51C0E1F41932}" type="parTrans" cxnId="{4EED82F5-8E7A-45BE-A6C0-EB6D0ECD9376}">
      <dgm:prSet/>
      <dgm:spPr/>
      <dgm:t>
        <a:bodyPr/>
        <a:lstStyle/>
        <a:p>
          <a:endParaRPr lang="it-IT"/>
        </a:p>
      </dgm:t>
    </dgm:pt>
    <dgm:pt modelId="{74BD123C-3475-4600-9783-2F906AE896F1}" type="sibTrans" cxnId="{4EED82F5-8E7A-45BE-A6C0-EB6D0ECD9376}">
      <dgm:prSet/>
      <dgm:spPr/>
      <dgm:t>
        <a:bodyPr/>
        <a:lstStyle/>
        <a:p>
          <a:endParaRPr lang="it-IT"/>
        </a:p>
      </dgm:t>
    </dgm:pt>
    <dgm:pt modelId="{17434F4C-3820-4CA4-AC64-7DD3BAD66BDE}">
      <dgm:prSet/>
      <dgm:spPr/>
      <dgm:t>
        <a:bodyPr/>
        <a:lstStyle/>
        <a:p>
          <a:pPr rtl="0"/>
          <a:r>
            <a:rPr lang="it-IT"/>
            <a:t>ATTORI OGGETTO (oggetti manipolati/creati dal sistema stesso)</a:t>
          </a:r>
        </a:p>
      </dgm:t>
    </dgm:pt>
    <dgm:pt modelId="{CDD9EABD-2BD1-4953-AC95-2B7B12CD6C67}" type="parTrans" cxnId="{26035F80-A914-4A41-902E-ED79132E8DE4}">
      <dgm:prSet/>
      <dgm:spPr/>
      <dgm:t>
        <a:bodyPr/>
        <a:lstStyle/>
        <a:p>
          <a:endParaRPr lang="it-IT"/>
        </a:p>
      </dgm:t>
    </dgm:pt>
    <dgm:pt modelId="{D235BB6F-E0C4-48C3-8F77-BD588F6ACB18}" type="sibTrans" cxnId="{26035F80-A914-4A41-902E-ED79132E8DE4}">
      <dgm:prSet/>
      <dgm:spPr/>
      <dgm:t>
        <a:bodyPr/>
        <a:lstStyle/>
        <a:p>
          <a:endParaRPr lang="it-IT"/>
        </a:p>
      </dgm:t>
    </dgm:pt>
    <dgm:pt modelId="{6EDFA9E2-29E0-4078-976C-EDD9E6F34EEE}">
      <dgm:prSet/>
      <dgm:spPr/>
      <dgm:t>
        <a:bodyPr/>
        <a:lstStyle/>
        <a:p>
          <a:pPr rtl="0"/>
          <a:r>
            <a:rPr lang="it-IT" dirty="0"/>
            <a:t>Cartella clinica</a:t>
          </a:r>
        </a:p>
      </dgm:t>
    </dgm:pt>
    <dgm:pt modelId="{81CB4B38-7B8D-4A11-B5D4-8A5F9FD8C020}" type="parTrans" cxnId="{BD88B911-5C15-43F2-BED6-7B4A382022A8}">
      <dgm:prSet/>
      <dgm:spPr/>
      <dgm:t>
        <a:bodyPr/>
        <a:lstStyle/>
        <a:p>
          <a:endParaRPr lang="it-IT"/>
        </a:p>
      </dgm:t>
    </dgm:pt>
    <dgm:pt modelId="{E625E56A-4D05-4B9F-A1A5-CFB0F5AC35FE}" type="sibTrans" cxnId="{BD88B911-5C15-43F2-BED6-7B4A382022A8}">
      <dgm:prSet/>
      <dgm:spPr/>
      <dgm:t>
        <a:bodyPr/>
        <a:lstStyle/>
        <a:p>
          <a:endParaRPr lang="it-IT"/>
        </a:p>
      </dgm:t>
    </dgm:pt>
    <dgm:pt modelId="{2FC44742-78C1-4DD5-9A8E-5AF6B86DB0D1}">
      <dgm:prSet/>
      <dgm:spPr/>
      <dgm:t>
        <a:bodyPr/>
        <a:lstStyle/>
        <a:p>
          <a:pPr rtl="0"/>
          <a:r>
            <a:rPr lang="it-IT" dirty="0"/>
            <a:t>Identificativo paziente</a:t>
          </a:r>
        </a:p>
      </dgm:t>
    </dgm:pt>
    <dgm:pt modelId="{26D4018B-C6C7-4F43-A611-A9C95F3123B6}" type="parTrans" cxnId="{9E5FD4E6-0025-4CE0-A5CD-49354B236A41}">
      <dgm:prSet/>
      <dgm:spPr/>
      <dgm:t>
        <a:bodyPr/>
        <a:lstStyle/>
        <a:p>
          <a:endParaRPr lang="it-IT"/>
        </a:p>
      </dgm:t>
    </dgm:pt>
    <dgm:pt modelId="{CA79CAE2-BFB6-47A1-9531-66607D8326AA}" type="sibTrans" cxnId="{9E5FD4E6-0025-4CE0-A5CD-49354B236A41}">
      <dgm:prSet/>
      <dgm:spPr/>
      <dgm:t>
        <a:bodyPr/>
        <a:lstStyle/>
        <a:p>
          <a:endParaRPr lang="it-IT"/>
        </a:p>
      </dgm:t>
    </dgm:pt>
    <dgm:pt modelId="{12D86F01-E626-4F21-B485-745E40C81FC1}">
      <dgm:prSet/>
      <dgm:spPr/>
      <dgm:t>
        <a:bodyPr/>
        <a:lstStyle/>
        <a:p>
          <a:pPr rtl="0"/>
          <a:r>
            <a:rPr lang="it-IT" dirty="0"/>
            <a:t>Prescrizione</a:t>
          </a:r>
        </a:p>
      </dgm:t>
    </dgm:pt>
    <dgm:pt modelId="{9117D52C-0350-4A79-9E7F-8995436E27F4}" type="parTrans" cxnId="{0E3049F1-C963-469D-A8A1-91C7DDA83BBD}">
      <dgm:prSet/>
      <dgm:spPr/>
      <dgm:t>
        <a:bodyPr/>
        <a:lstStyle/>
        <a:p>
          <a:endParaRPr lang="it-IT"/>
        </a:p>
      </dgm:t>
    </dgm:pt>
    <dgm:pt modelId="{3732012D-5679-41E8-B102-400BB11CF69B}" type="sibTrans" cxnId="{0E3049F1-C963-469D-A8A1-91C7DDA83BBD}">
      <dgm:prSet/>
      <dgm:spPr/>
      <dgm:t>
        <a:bodyPr/>
        <a:lstStyle/>
        <a:p>
          <a:endParaRPr lang="it-IT"/>
        </a:p>
      </dgm:t>
    </dgm:pt>
    <dgm:pt modelId="{DF39F972-BFE4-4FF0-9A32-04365EAD414B}">
      <dgm:prSet/>
      <dgm:spPr/>
      <dgm:t>
        <a:bodyPr/>
        <a:lstStyle/>
        <a:p>
          <a:pPr rtl="0"/>
          <a:r>
            <a:rPr lang="it-IT" dirty="0"/>
            <a:t>Appuntamento</a:t>
          </a:r>
        </a:p>
      </dgm:t>
    </dgm:pt>
    <dgm:pt modelId="{FF0BC419-23F1-4992-A540-229A4967231F}" type="parTrans" cxnId="{1CCFC1BB-0F04-4BD7-AC43-4D6222F407D4}">
      <dgm:prSet/>
      <dgm:spPr/>
      <dgm:t>
        <a:bodyPr/>
        <a:lstStyle/>
        <a:p>
          <a:endParaRPr lang="it-IT"/>
        </a:p>
      </dgm:t>
    </dgm:pt>
    <dgm:pt modelId="{DA3D7AC0-A483-4DA3-A4CC-263EB781AE52}" type="sibTrans" cxnId="{1CCFC1BB-0F04-4BD7-AC43-4D6222F407D4}">
      <dgm:prSet/>
      <dgm:spPr/>
      <dgm:t>
        <a:bodyPr/>
        <a:lstStyle/>
        <a:p>
          <a:endParaRPr lang="it-IT"/>
        </a:p>
      </dgm:t>
    </dgm:pt>
    <dgm:pt modelId="{95A6F854-04ED-42EE-B48B-305B0F57227A}">
      <dgm:prSet/>
      <dgm:spPr/>
      <dgm:t>
        <a:bodyPr/>
        <a:lstStyle/>
        <a:p>
          <a:pPr rtl="0"/>
          <a:r>
            <a:rPr lang="it-IT" dirty="0"/>
            <a:t>Immagine (reperto)</a:t>
          </a:r>
        </a:p>
      </dgm:t>
    </dgm:pt>
    <dgm:pt modelId="{6AEA9F97-629D-4B09-9036-86579087CB86}" type="parTrans" cxnId="{C237E9A5-FD14-4538-B93D-B0B1D59535DF}">
      <dgm:prSet/>
      <dgm:spPr/>
      <dgm:t>
        <a:bodyPr/>
        <a:lstStyle/>
        <a:p>
          <a:endParaRPr lang="it-IT"/>
        </a:p>
      </dgm:t>
    </dgm:pt>
    <dgm:pt modelId="{634621FA-3162-41E0-B464-BDF2F6776EBA}" type="sibTrans" cxnId="{C237E9A5-FD14-4538-B93D-B0B1D59535DF}">
      <dgm:prSet/>
      <dgm:spPr/>
      <dgm:t>
        <a:bodyPr/>
        <a:lstStyle/>
        <a:p>
          <a:endParaRPr lang="it-IT"/>
        </a:p>
      </dgm:t>
    </dgm:pt>
    <dgm:pt modelId="{7D84F61E-B808-47D5-B595-FBED02FF6816}">
      <dgm:prSet/>
      <dgm:spPr/>
      <dgm:t>
        <a:bodyPr/>
        <a:lstStyle/>
        <a:p>
          <a:pPr rtl="0"/>
          <a:r>
            <a:rPr lang="it-IT" dirty="0"/>
            <a:t>Referto dell’immagine</a:t>
          </a:r>
        </a:p>
      </dgm:t>
    </dgm:pt>
    <dgm:pt modelId="{3629F9A6-3A1B-49B4-A3BD-93C1C3B278F8}" type="parTrans" cxnId="{2DA4E4D8-7EE9-4858-8A4E-BEFA70A14A6A}">
      <dgm:prSet/>
      <dgm:spPr/>
      <dgm:t>
        <a:bodyPr/>
        <a:lstStyle/>
        <a:p>
          <a:endParaRPr lang="it-IT"/>
        </a:p>
      </dgm:t>
    </dgm:pt>
    <dgm:pt modelId="{A222988E-092A-41C9-9D3E-87E668C28D86}" type="sibTrans" cxnId="{2DA4E4D8-7EE9-4858-8A4E-BEFA70A14A6A}">
      <dgm:prSet/>
      <dgm:spPr/>
      <dgm:t>
        <a:bodyPr/>
        <a:lstStyle/>
        <a:p>
          <a:endParaRPr lang="it-IT"/>
        </a:p>
      </dgm:t>
    </dgm:pt>
    <dgm:pt modelId="{194D9BC5-EA3A-40E9-95B2-B7D15FB30631}">
      <dgm:prSet/>
      <dgm:spPr/>
      <dgm:t>
        <a:bodyPr/>
        <a:lstStyle/>
        <a:p>
          <a:pPr rtl="0"/>
          <a:r>
            <a:rPr lang="it-IT" dirty="0"/>
            <a:t>CRF</a:t>
          </a:r>
        </a:p>
      </dgm:t>
    </dgm:pt>
    <dgm:pt modelId="{0151F5E6-5DA7-4E15-8E3F-235C1CCCD146}" type="parTrans" cxnId="{2A16A9D7-C3C8-48C2-AFF2-E6269FFB1309}">
      <dgm:prSet/>
      <dgm:spPr/>
      <dgm:t>
        <a:bodyPr/>
        <a:lstStyle/>
        <a:p>
          <a:endParaRPr lang="it-IT"/>
        </a:p>
      </dgm:t>
    </dgm:pt>
    <dgm:pt modelId="{FEA40C9E-8A60-43E5-BF9F-F96A353FE8F5}" type="sibTrans" cxnId="{2A16A9D7-C3C8-48C2-AFF2-E6269FFB1309}">
      <dgm:prSet/>
      <dgm:spPr/>
      <dgm:t>
        <a:bodyPr/>
        <a:lstStyle/>
        <a:p>
          <a:endParaRPr lang="it-IT"/>
        </a:p>
      </dgm:t>
    </dgm:pt>
    <dgm:pt modelId="{6E4BE7D3-7E82-4423-96AA-4E3EA9DEA101}">
      <dgm:prSet/>
      <dgm:spPr/>
      <dgm:t>
        <a:bodyPr/>
        <a:lstStyle/>
        <a:p>
          <a:pPr rtl="0"/>
          <a:r>
            <a:rPr lang="it-IT" dirty="0"/>
            <a:t>Diario del paziente</a:t>
          </a:r>
        </a:p>
      </dgm:t>
    </dgm:pt>
    <dgm:pt modelId="{122D7DF1-CE98-4980-B9AE-8BAF43AB904A}" type="parTrans" cxnId="{B853F2F5-97B0-41C2-B508-6F12679E046A}">
      <dgm:prSet/>
      <dgm:spPr/>
      <dgm:t>
        <a:bodyPr/>
        <a:lstStyle/>
        <a:p>
          <a:endParaRPr lang="it-IT"/>
        </a:p>
      </dgm:t>
    </dgm:pt>
    <dgm:pt modelId="{849B3770-05A0-465E-8999-96874C57807D}" type="sibTrans" cxnId="{B853F2F5-97B0-41C2-B508-6F12679E046A}">
      <dgm:prSet/>
      <dgm:spPr/>
      <dgm:t>
        <a:bodyPr/>
        <a:lstStyle/>
        <a:p>
          <a:endParaRPr lang="it-IT"/>
        </a:p>
      </dgm:t>
    </dgm:pt>
    <dgm:pt modelId="{B88C0558-77FC-4DBF-9FA6-172DE1830494}">
      <dgm:prSet/>
      <dgm:spPr/>
      <dgm:t>
        <a:bodyPr/>
        <a:lstStyle/>
        <a:p>
          <a:pPr rtl="0"/>
          <a:r>
            <a:rPr lang="it-IT" dirty="0"/>
            <a:t>Metadati </a:t>
          </a:r>
        </a:p>
      </dgm:t>
    </dgm:pt>
    <dgm:pt modelId="{BD263068-C693-4EE3-A2C1-1CD0C92FB7FC}" type="parTrans" cxnId="{CA8E5EA9-1E98-4557-B8BC-E52D7A1B0306}">
      <dgm:prSet/>
      <dgm:spPr/>
      <dgm:t>
        <a:bodyPr/>
        <a:lstStyle/>
        <a:p>
          <a:endParaRPr lang="it-IT"/>
        </a:p>
      </dgm:t>
    </dgm:pt>
    <dgm:pt modelId="{AE573DEC-8350-4279-AE31-A1500D72FCBB}" type="sibTrans" cxnId="{CA8E5EA9-1E98-4557-B8BC-E52D7A1B0306}">
      <dgm:prSet/>
      <dgm:spPr/>
      <dgm:t>
        <a:bodyPr/>
        <a:lstStyle/>
        <a:p>
          <a:endParaRPr lang="it-IT"/>
        </a:p>
      </dgm:t>
    </dgm:pt>
    <dgm:pt modelId="{E126ACEC-6A57-416E-B36D-6F0074CDE466}" type="pres">
      <dgm:prSet presAssocID="{A68AB8BB-F73F-4856-9F4C-DFF7D9FCD7FD}" presName="Name0" presStyleCnt="0">
        <dgm:presLayoutVars>
          <dgm:dir/>
          <dgm:animLvl val="lvl"/>
          <dgm:resizeHandles val="exact"/>
        </dgm:presLayoutVars>
      </dgm:prSet>
      <dgm:spPr/>
    </dgm:pt>
    <dgm:pt modelId="{8A4A1845-14BE-4FB8-8D00-3DFE6D88FD6C}" type="pres">
      <dgm:prSet presAssocID="{AC506895-2096-4770-B6CB-1954087DC7D6}" presName="composite" presStyleCnt="0"/>
      <dgm:spPr/>
    </dgm:pt>
    <dgm:pt modelId="{06E92448-8BB2-43DF-96EC-DC8B155AEC25}" type="pres">
      <dgm:prSet presAssocID="{AC506895-2096-4770-B6CB-1954087DC7D6}" presName="parTx" presStyleLbl="alignNode1" presStyleIdx="0" presStyleCnt="2">
        <dgm:presLayoutVars>
          <dgm:chMax val="0"/>
          <dgm:chPref val="0"/>
          <dgm:bulletEnabled val="1"/>
        </dgm:presLayoutVars>
      </dgm:prSet>
      <dgm:spPr/>
    </dgm:pt>
    <dgm:pt modelId="{24CF00CB-1669-45B0-A5ED-E0A4B82DCCCE}" type="pres">
      <dgm:prSet presAssocID="{AC506895-2096-4770-B6CB-1954087DC7D6}" presName="desTx" presStyleLbl="alignAccFollowNode1" presStyleIdx="0" presStyleCnt="2">
        <dgm:presLayoutVars>
          <dgm:bulletEnabled val="1"/>
        </dgm:presLayoutVars>
      </dgm:prSet>
      <dgm:spPr/>
    </dgm:pt>
    <dgm:pt modelId="{8AE7F153-41BD-4617-AE24-B01D5FC60F06}" type="pres">
      <dgm:prSet presAssocID="{A8472283-5526-49CA-A84B-703D3D1EAC49}" presName="space" presStyleCnt="0"/>
      <dgm:spPr/>
    </dgm:pt>
    <dgm:pt modelId="{E06A55F5-BCE2-4CC3-9340-18FBC88AF9A9}" type="pres">
      <dgm:prSet presAssocID="{17434F4C-3820-4CA4-AC64-7DD3BAD66BDE}" presName="composite" presStyleCnt="0"/>
      <dgm:spPr/>
    </dgm:pt>
    <dgm:pt modelId="{35F5F7A8-7EA2-4469-8C06-B6C446091AC5}" type="pres">
      <dgm:prSet presAssocID="{17434F4C-3820-4CA4-AC64-7DD3BAD66BDE}" presName="parTx" presStyleLbl="alignNode1" presStyleIdx="1" presStyleCnt="2">
        <dgm:presLayoutVars>
          <dgm:chMax val="0"/>
          <dgm:chPref val="0"/>
          <dgm:bulletEnabled val="1"/>
        </dgm:presLayoutVars>
      </dgm:prSet>
      <dgm:spPr/>
    </dgm:pt>
    <dgm:pt modelId="{EE4F7B87-68A7-4811-B09F-E85790285A31}" type="pres">
      <dgm:prSet presAssocID="{17434F4C-3820-4CA4-AC64-7DD3BAD66BDE}" presName="desTx" presStyleLbl="alignAccFollowNode1" presStyleIdx="1" presStyleCnt="2">
        <dgm:presLayoutVars>
          <dgm:bulletEnabled val="1"/>
        </dgm:presLayoutVars>
      </dgm:prSet>
      <dgm:spPr/>
    </dgm:pt>
  </dgm:ptLst>
  <dgm:cxnLst>
    <dgm:cxn modelId="{65069101-DC21-491C-BED2-332618599D52}" type="presOf" srcId="{DF39F972-BFE4-4FF0-9A32-04365EAD414B}" destId="{EE4F7B87-68A7-4811-B09F-E85790285A31}" srcOrd="0" destOrd="3" presId="urn:microsoft.com/office/officeart/2005/8/layout/hList1"/>
    <dgm:cxn modelId="{2AA3C804-AA0B-48EB-84F2-E4A0BB59EDB6}" type="presOf" srcId="{A4FD2B44-CA49-4A68-9EBD-A68C1591FD71}" destId="{24CF00CB-1669-45B0-A5ED-E0A4B82DCCCE}" srcOrd="0" destOrd="6" presId="urn:microsoft.com/office/officeart/2005/8/layout/hList1"/>
    <dgm:cxn modelId="{69D42707-E382-48AB-A99A-DB27A66E270B}" srcId="{AC506895-2096-4770-B6CB-1954087DC7D6}" destId="{A4BDA095-B3BA-4AAB-8801-8B35928A180F}" srcOrd="3" destOrd="0" parTransId="{9B84FF7E-E4F3-4362-BCE8-5AE6D3405449}" sibTransId="{A2B0A8B1-25B5-4379-A3EC-B1F2470F9248}"/>
    <dgm:cxn modelId="{F9668E09-3E63-438B-80FD-AA941053456E}" type="presOf" srcId="{12D86F01-E626-4F21-B485-745E40C81FC1}" destId="{EE4F7B87-68A7-4811-B09F-E85790285A31}" srcOrd="0" destOrd="2" presId="urn:microsoft.com/office/officeart/2005/8/layout/hList1"/>
    <dgm:cxn modelId="{333E930E-8896-4E40-A4C6-A11CE2BF1EF7}" srcId="{AC506895-2096-4770-B6CB-1954087DC7D6}" destId="{28795653-177C-458C-A76D-B334E73565B4}" srcOrd="1" destOrd="0" parTransId="{145C58E4-806D-4698-8E2F-73016D57E9F3}" sibTransId="{28F97908-C15B-4FFB-9B1F-4D07BD27AEA2}"/>
    <dgm:cxn modelId="{BD88B911-5C15-43F2-BED6-7B4A382022A8}" srcId="{17434F4C-3820-4CA4-AC64-7DD3BAD66BDE}" destId="{6EDFA9E2-29E0-4078-976C-EDD9E6F34EEE}" srcOrd="0" destOrd="0" parTransId="{81CB4B38-7B8D-4A11-B5D4-8A5F9FD8C020}" sibTransId="{E625E56A-4D05-4B9F-A1A5-CFB0F5AC35FE}"/>
    <dgm:cxn modelId="{AEE16612-7261-4657-9CD8-8675CF0D7311}" srcId="{AC506895-2096-4770-B6CB-1954087DC7D6}" destId="{DB3AA207-52F7-4BDF-A7C2-1710B551136B}" srcOrd="2" destOrd="0" parTransId="{9E52A7F5-3606-4B82-9BBA-D824D87D86A9}" sibTransId="{25D4B45B-BC44-4005-8048-440DA42E16B6}"/>
    <dgm:cxn modelId="{574C9E18-11EC-42AE-BCA0-F8DE27F20465}" type="presOf" srcId="{194D9BC5-EA3A-40E9-95B2-B7D15FB30631}" destId="{EE4F7B87-68A7-4811-B09F-E85790285A31}" srcOrd="0" destOrd="6" presId="urn:microsoft.com/office/officeart/2005/8/layout/hList1"/>
    <dgm:cxn modelId="{EDFBAF1C-37D6-4593-9269-6389F97D9E77}" type="presOf" srcId="{17434F4C-3820-4CA4-AC64-7DD3BAD66BDE}" destId="{35F5F7A8-7EA2-4469-8C06-B6C446091AC5}" srcOrd="0" destOrd="0" presId="urn:microsoft.com/office/officeart/2005/8/layout/hList1"/>
    <dgm:cxn modelId="{94D30C1E-89A0-4491-ACB9-074D9AA463CE}" srcId="{A68AB8BB-F73F-4856-9F4C-DFF7D9FCD7FD}" destId="{AC506895-2096-4770-B6CB-1954087DC7D6}" srcOrd="0" destOrd="0" parTransId="{29ABFF8A-295C-4B62-B24E-7CC0002AC2BA}" sibTransId="{A8472283-5526-49CA-A84B-703D3D1EAC49}"/>
    <dgm:cxn modelId="{7B989123-5045-414B-B4E5-FF79AAD2FF91}" srcId="{AC506895-2096-4770-B6CB-1954087DC7D6}" destId="{AB55735A-6F72-4E11-85FC-CFD27B5B3F87}" srcOrd="5" destOrd="0" parTransId="{7377234B-E36D-42BE-94A5-262D17DEB945}" sibTransId="{B99E0FF2-9FF0-4FB5-9748-9BDEC6A6C0DC}"/>
    <dgm:cxn modelId="{AC396326-05AA-4494-AA5C-5CD22814F8AD}" type="presOf" srcId="{2FC44742-78C1-4DD5-9A8E-5AF6B86DB0D1}" destId="{EE4F7B87-68A7-4811-B09F-E85790285A31}" srcOrd="0" destOrd="1" presId="urn:microsoft.com/office/officeart/2005/8/layout/hList1"/>
    <dgm:cxn modelId="{68ACFE33-A56E-48B0-AEB3-AA917E125B35}" type="presOf" srcId="{6EDFA9E2-29E0-4078-976C-EDD9E6F34EEE}" destId="{EE4F7B87-68A7-4811-B09F-E85790285A31}" srcOrd="0" destOrd="0" presId="urn:microsoft.com/office/officeart/2005/8/layout/hList1"/>
    <dgm:cxn modelId="{8216F05B-4A94-42E0-B7E4-BDE4478D1385}" type="presOf" srcId="{AB55735A-6F72-4E11-85FC-CFD27B5B3F87}" destId="{24CF00CB-1669-45B0-A5ED-E0A4B82DCCCE}" srcOrd="0" destOrd="5" presId="urn:microsoft.com/office/officeart/2005/8/layout/hList1"/>
    <dgm:cxn modelId="{32817260-C100-498F-90BF-5D709F9760FD}" type="presOf" srcId="{7D84F61E-B808-47D5-B595-FBED02FF6816}" destId="{EE4F7B87-68A7-4811-B09F-E85790285A31}" srcOrd="0" destOrd="5" presId="urn:microsoft.com/office/officeart/2005/8/layout/hList1"/>
    <dgm:cxn modelId="{97914561-04C9-4951-B4EE-F21409F796A7}" srcId="{AC506895-2096-4770-B6CB-1954087DC7D6}" destId="{B709AC7B-F1BC-48E8-8474-03B8EB28C719}" srcOrd="4" destOrd="0" parTransId="{DA31CFE1-E059-4C8D-B5B4-8AD55A6CD641}" sibTransId="{EFB66A3E-545F-48AF-AD5C-4971122183E2}"/>
    <dgm:cxn modelId="{E48F4369-2F5A-4739-926D-B527CAD58D67}" type="presOf" srcId="{B709AC7B-F1BC-48E8-8474-03B8EB28C719}" destId="{24CF00CB-1669-45B0-A5ED-E0A4B82DCCCE}" srcOrd="0" destOrd="4" presId="urn:microsoft.com/office/officeart/2005/8/layout/hList1"/>
    <dgm:cxn modelId="{26035F80-A914-4A41-902E-ED79132E8DE4}" srcId="{A68AB8BB-F73F-4856-9F4C-DFF7D9FCD7FD}" destId="{17434F4C-3820-4CA4-AC64-7DD3BAD66BDE}" srcOrd="1" destOrd="0" parTransId="{CDD9EABD-2BD1-4953-AC95-2B7B12CD6C67}" sibTransId="{D235BB6F-E0C4-48C3-8F77-BD588F6ACB18}"/>
    <dgm:cxn modelId="{3F5CA284-D399-4927-8FD4-4C0E840F9EA7}" type="presOf" srcId="{A4BDA095-B3BA-4AAB-8801-8B35928A180F}" destId="{24CF00CB-1669-45B0-A5ED-E0A4B82DCCCE}" srcOrd="0" destOrd="3" presId="urn:microsoft.com/office/officeart/2005/8/layout/hList1"/>
    <dgm:cxn modelId="{9F4C6C86-77B2-4527-A067-AA1942EB990B}" type="presOf" srcId="{95A6F854-04ED-42EE-B48B-305B0F57227A}" destId="{EE4F7B87-68A7-4811-B09F-E85790285A31}" srcOrd="0" destOrd="4" presId="urn:microsoft.com/office/officeart/2005/8/layout/hList1"/>
    <dgm:cxn modelId="{36C6438C-5485-411A-8A31-59072018134D}" type="presOf" srcId="{AC506895-2096-4770-B6CB-1954087DC7D6}" destId="{06E92448-8BB2-43DF-96EC-DC8B155AEC25}" srcOrd="0" destOrd="0" presId="urn:microsoft.com/office/officeart/2005/8/layout/hList1"/>
    <dgm:cxn modelId="{F5609F8F-3DE3-44E4-96A1-4693C0132EEB}" type="presOf" srcId="{28795653-177C-458C-A76D-B334E73565B4}" destId="{24CF00CB-1669-45B0-A5ED-E0A4B82DCCCE}" srcOrd="0" destOrd="1" presId="urn:microsoft.com/office/officeart/2005/8/layout/hList1"/>
    <dgm:cxn modelId="{96E64296-BFB8-477B-BB16-386F4CB85C7D}" type="presOf" srcId="{DB3AA207-52F7-4BDF-A7C2-1710B551136B}" destId="{24CF00CB-1669-45B0-A5ED-E0A4B82DCCCE}" srcOrd="0" destOrd="2" presId="urn:microsoft.com/office/officeart/2005/8/layout/hList1"/>
    <dgm:cxn modelId="{54A9FBA3-6735-4EB4-AF57-0A2DC9CEAE61}" type="presOf" srcId="{B88C0558-77FC-4DBF-9FA6-172DE1830494}" destId="{EE4F7B87-68A7-4811-B09F-E85790285A31}" srcOrd="0" destOrd="8" presId="urn:microsoft.com/office/officeart/2005/8/layout/hList1"/>
    <dgm:cxn modelId="{C237E9A5-FD14-4538-B93D-B0B1D59535DF}" srcId="{17434F4C-3820-4CA4-AC64-7DD3BAD66BDE}" destId="{95A6F854-04ED-42EE-B48B-305B0F57227A}" srcOrd="4" destOrd="0" parTransId="{6AEA9F97-629D-4B09-9036-86579087CB86}" sibTransId="{634621FA-3162-41E0-B464-BDF2F6776EBA}"/>
    <dgm:cxn modelId="{CA8E5EA9-1E98-4557-B8BC-E52D7A1B0306}" srcId="{17434F4C-3820-4CA4-AC64-7DD3BAD66BDE}" destId="{B88C0558-77FC-4DBF-9FA6-172DE1830494}" srcOrd="8" destOrd="0" parTransId="{BD263068-C693-4EE3-A2C1-1CD0C92FB7FC}" sibTransId="{AE573DEC-8350-4279-AE31-A1500D72FCBB}"/>
    <dgm:cxn modelId="{BFCA23B5-0688-41B9-9FEB-03EC7E28317E}" type="presOf" srcId="{362D54F3-8974-4DCB-803E-95A1A3DFCEF8}" destId="{24CF00CB-1669-45B0-A5ED-E0A4B82DCCCE}" srcOrd="0" destOrd="0" presId="urn:microsoft.com/office/officeart/2005/8/layout/hList1"/>
    <dgm:cxn modelId="{1CCFC1BB-0F04-4BD7-AC43-4D6222F407D4}" srcId="{17434F4C-3820-4CA4-AC64-7DD3BAD66BDE}" destId="{DF39F972-BFE4-4FF0-9A32-04365EAD414B}" srcOrd="3" destOrd="0" parTransId="{FF0BC419-23F1-4992-A540-229A4967231F}" sibTransId="{DA3D7AC0-A483-4DA3-A4CC-263EB781AE52}"/>
    <dgm:cxn modelId="{2A16A9D7-C3C8-48C2-AFF2-E6269FFB1309}" srcId="{17434F4C-3820-4CA4-AC64-7DD3BAD66BDE}" destId="{194D9BC5-EA3A-40E9-95B2-B7D15FB30631}" srcOrd="6" destOrd="0" parTransId="{0151F5E6-5DA7-4E15-8E3F-235C1CCCD146}" sibTransId="{FEA40C9E-8A60-43E5-BF9F-F96A353FE8F5}"/>
    <dgm:cxn modelId="{2DA4E4D8-7EE9-4858-8A4E-BEFA70A14A6A}" srcId="{17434F4C-3820-4CA4-AC64-7DD3BAD66BDE}" destId="{7D84F61E-B808-47D5-B595-FBED02FF6816}" srcOrd="5" destOrd="0" parTransId="{3629F9A6-3A1B-49B4-A3BD-93C1C3B278F8}" sibTransId="{A222988E-092A-41C9-9D3E-87E668C28D86}"/>
    <dgm:cxn modelId="{530A87E0-0D39-4100-971D-E12A3CCF5713}" type="presOf" srcId="{6E4BE7D3-7E82-4423-96AA-4E3EA9DEA101}" destId="{EE4F7B87-68A7-4811-B09F-E85790285A31}" srcOrd="0" destOrd="7" presId="urn:microsoft.com/office/officeart/2005/8/layout/hList1"/>
    <dgm:cxn modelId="{32EC85E2-D339-45BC-BED1-43F0641953E6}" srcId="{AC506895-2096-4770-B6CB-1954087DC7D6}" destId="{362D54F3-8974-4DCB-803E-95A1A3DFCEF8}" srcOrd="0" destOrd="0" parTransId="{63DD736E-935A-4EC0-AD48-C422FC810D02}" sibTransId="{B54E36E5-F33E-41FC-A9B2-FEBE969A8074}"/>
    <dgm:cxn modelId="{9E5FD4E6-0025-4CE0-A5CD-49354B236A41}" srcId="{17434F4C-3820-4CA4-AC64-7DD3BAD66BDE}" destId="{2FC44742-78C1-4DD5-9A8E-5AF6B86DB0D1}" srcOrd="1" destOrd="0" parTransId="{26D4018B-C6C7-4F43-A611-A9C95F3123B6}" sibTransId="{CA79CAE2-BFB6-47A1-9531-66607D8326AA}"/>
    <dgm:cxn modelId="{720CBEED-AC65-46F5-9A8D-F86C7C239B7D}" type="presOf" srcId="{A68AB8BB-F73F-4856-9F4C-DFF7D9FCD7FD}" destId="{E126ACEC-6A57-416E-B36D-6F0074CDE466}" srcOrd="0" destOrd="0" presId="urn:microsoft.com/office/officeart/2005/8/layout/hList1"/>
    <dgm:cxn modelId="{0E3049F1-C963-469D-A8A1-91C7DDA83BBD}" srcId="{17434F4C-3820-4CA4-AC64-7DD3BAD66BDE}" destId="{12D86F01-E626-4F21-B485-745E40C81FC1}" srcOrd="2" destOrd="0" parTransId="{9117D52C-0350-4A79-9E7F-8995436E27F4}" sibTransId="{3732012D-5679-41E8-B102-400BB11CF69B}"/>
    <dgm:cxn modelId="{4EED82F5-8E7A-45BE-A6C0-EB6D0ECD9376}" srcId="{AC506895-2096-4770-B6CB-1954087DC7D6}" destId="{A4FD2B44-CA49-4A68-9EBD-A68C1591FD71}" srcOrd="6" destOrd="0" parTransId="{0AC0456D-F2B2-4570-AC9A-51C0E1F41932}" sibTransId="{74BD123C-3475-4600-9783-2F906AE896F1}"/>
    <dgm:cxn modelId="{B853F2F5-97B0-41C2-B508-6F12679E046A}" srcId="{17434F4C-3820-4CA4-AC64-7DD3BAD66BDE}" destId="{6E4BE7D3-7E82-4423-96AA-4E3EA9DEA101}" srcOrd="7" destOrd="0" parTransId="{122D7DF1-CE98-4980-B9AE-8BAF43AB904A}" sibTransId="{849B3770-05A0-465E-8999-96874C57807D}"/>
    <dgm:cxn modelId="{4AAFEADA-D1A9-44AA-9EF0-797F285FB5B8}" type="presParOf" srcId="{E126ACEC-6A57-416E-B36D-6F0074CDE466}" destId="{8A4A1845-14BE-4FB8-8D00-3DFE6D88FD6C}" srcOrd="0" destOrd="0" presId="urn:microsoft.com/office/officeart/2005/8/layout/hList1"/>
    <dgm:cxn modelId="{6393DB56-ECB6-4546-AE03-0F3F45239C79}" type="presParOf" srcId="{8A4A1845-14BE-4FB8-8D00-3DFE6D88FD6C}" destId="{06E92448-8BB2-43DF-96EC-DC8B155AEC25}" srcOrd="0" destOrd="0" presId="urn:microsoft.com/office/officeart/2005/8/layout/hList1"/>
    <dgm:cxn modelId="{91F85FD4-B1C3-4E95-A96D-8F05A9F6A7F4}" type="presParOf" srcId="{8A4A1845-14BE-4FB8-8D00-3DFE6D88FD6C}" destId="{24CF00CB-1669-45B0-A5ED-E0A4B82DCCCE}" srcOrd="1" destOrd="0" presId="urn:microsoft.com/office/officeart/2005/8/layout/hList1"/>
    <dgm:cxn modelId="{E74FCB33-BBFF-422D-91DC-32E8DB2687F8}" type="presParOf" srcId="{E126ACEC-6A57-416E-B36D-6F0074CDE466}" destId="{8AE7F153-41BD-4617-AE24-B01D5FC60F06}" srcOrd="1" destOrd="0" presId="urn:microsoft.com/office/officeart/2005/8/layout/hList1"/>
    <dgm:cxn modelId="{73DED694-F1A3-4E47-B99B-B85131EF3F00}" type="presParOf" srcId="{E126ACEC-6A57-416E-B36D-6F0074CDE466}" destId="{E06A55F5-BCE2-4CC3-9340-18FBC88AF9A9}" srcOrd="2" destOrd="0" presId="urn:microsoft.com/office/officeart/2005/8/layout/hList1"/>
    <dgm:cxn modelId="{FB38AC9D-F5F2-4A34-8F61-EE68C26152AC}" type="presParOf" srcId="{E06A55F5-BCE2-4CC3-9340-18FBC88AF9A9}" destId="{35F5F7A8-7EA2-4469-8C06-B6C446091AC5}" srcOrd="0" destOrd="0" presId="urn:microsoft.com/office/officeart/2005/8/layout/hList1"/>
    <dgm:cxn modelId="{C32A67BF-AACD-4D5E-B263-B791AF10F626}" type="presParOf" srcId="{E06A55F5-BCE2-4CC3-9340-18FBC88AF9A9}" destId="{EE4F7B87-68A7-4811-B09F-E85790285A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92448-8BB2-43DF-96EC-DC8B155AEC25}">
      <dsp:nvSpPr>
        <dsp:cNvPr id="0" name=""/>
        <dsp:cNvSpPr/>
      </dsp:nvSpPr>
      <dsp:spPr>
        <a:xfrm>
          <a:off x="37" y="350753"/>
          <a:ext cx="3631927" cy="142357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it-IT" sz="1800" kern="1200"/>
            <a:t>ATTORI SOGGETTO (utenti che interagiscono col sistema e che sono da esso indipendenti – possono essere sia umani sia software)</a:t>
          </a:r>
        </a:p>
      </dsp:txBody>
      <dsp:txXfrm>
        <a:off x="37" y="350753"/>
        <a:ext cx="3631927" cy="1423571"/>
      </dsp:txXfrm>
    </dsp:sp>
    <dsp:sp modelId="{24CF00CB-1669-45B0-A5ED-E0A4B82DCCCE}">
      <dsp:nvSpPr>
        <dsp:cNvPr id="0" name=""/>
        <dsp:cNvSpPr/>
      </dsp:nvSpPr>
      <dsp:spPr>
        <a:xfrm>
          <a:off x="37" y="1774325"/>
          <a:ext cx="3631927" cy="2913645"/>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it-IT" sz="1800" kern="1200" dirty="0"/>
            <a:t>Paziente</a:t>
          </a:r>
        </a:p>
        <a:p>
          <a:pPr marL="171450" lvl="1" indent="-171450" algn="l" defTabSz="800100" rtl="0">
            <a:lnSpc>
              <a:spcPct val="90000"/>
            </a:lnSpc>
            <a:spcBef>
              <a:spcPct val="0"/>
            </a:spcBef>
            <a:spcAft>
              <a:spcPct val="15000"/>
            </a:spcAft>
            <a:buChar char="•"/>
          </a:pPr>
          <a:r>
            <a:rPr lang="it-IT" sz="1800" kern="1200" dirty="0"/>
            <a:t>Medici dermatologi dello studio</a:t>
          </a:r>
        </a:p>
        <a:p>
          <a:pPr marL="171450" lvl="1" indent="-171450" algn="l" defTabSz="800100" rtl="0">
            <a:lnSpc>
              <a:spcPct val="90000"/>
            </a:lnSpc>
            <a:spcBef>
              <a:spcPct val="0"/>
            </a:spcBef>
            <a:spcAft>
              <a:spcPct val="15000"/>
            </a:spcAft>
            <a:buChar char="•"/>
          </a:pPr>
          <a:r>
            <a:rPr lang="it-IT" sz="1800" kern="1200" dirty="0" err="1"/>
            <a:t>Principal</a:t>
          </a:r>
          <a:r>
            <a:rPr lang="it-IT" sz="1800" kern="1200" dirty="0"/>
            <a:t> Investigator</a:t>
          </a:r>
        </a:p>
        <a:p>
          <a:pPr marL="171450" lvl="1" indent="-171450" algn="l" defTabSz="800100" rtl="0">
            <a:lnSpc>
              <a:spcPct val="90000"/>
            </a:lnSpc>
            <a:spcBef>
              <a:spcPct val="0"/>
            </a:spcBef>
            <a:spcAft>
              <a:spcPct val="15000"/>
            </a:spcAft>
            <a:buChar char="•"/>
          </a:pPr>
          <a:r>
            <a:rPr lang="it-IT" sz="1800" kern="1200" dirty="0"/>
            <a:t>Tecnico delle immagini</a:t>
          </a:r>
        </a:p>
        <a:p>
          <a:pPr marL="171450" lvl="1" indent="-171450" algn="l" defTabSz="800100" rtl="0">
            <a:lnSpc>
              <a:spcPct val="90000"/>
            </a:lnSpc>
            <a:spcBef>
              <a:spcPct val="0"/>
            </a:spcBef>
            <a:spcAft>
              <a:spcPct val="15000"/>
            </a:spcAft>
            <a:buChar char="•"/>
          </a:pPr>
          <a:r>
            <a:rPr lang="it-IT" sz="1800" kern="1200"/>
            <a:t>Medico refertante</a:t>
          </a:r>
        </a:p>
        <a:p>
          <a:pPr marL="171450" lvl="1" indent="-171450" algn="l" defTabSz="800100" rtl="0">
            <a:lnSpc>
              <a:spcPct val="90000"/>
            </a:lnSpc>
            <a:spcBef>
              <a:spcPct val="0"/>
            </a:spcBef>
            <a:spcAft>
              <a:spcPct val="15000"/>
            </a:spcAft>
            <a:buChar char="•"/>
          </a:pPr>
          <a:r>
            <a:rPr lang="it-IT" sz="1800" kern="1200" dirty="0"/>
            <a:t>Infermiere</a:t>
          </a:r>
        </a:p>
        <a:p>
          <a:pPr marL="171450" lvl="1" indent="-171450" algn="l" defTabSz="800100" rtl="0">
            <a:lnSpc>
              <a:spcPct val="90000"/>
            </a:lnSpc>
            <a:spcBef>
              <a:spcPct val="0"/>
            </a:spcBef>
            <a:spcAft>
              <a:spcPct val="15000"/>
            </a:spcAft>
            <a:buChar char="•"/>
          </a:pPr>
          <a:r>
            <a:rPr lang="it-IT" sz="1800" kern="1200" dirty="0"/>
            <a:t>Dizionari (professioni, farmaci, SNOMED)</a:t>
          </a:r>
        </a:p>
      </dsp:txBody>
      <dsp:txXfrm>
        <a:off x="37" y="1774325"/>
        <a:ext cx="3631927" cy="2913645"/>
      </dsp:txXfrm>
    </dsp:sp>
    <dsp:sp modelId="{35F5F7A8-7EA2-4469-8C06-B6C446091AC5}">
      <dsp:nvSpPr>
        <dsp:cNvPr id="0" name=""/>
        <dsp:cNvSpPr/>
      </dsp:nvSpPr>
      <dsp:spPr>
        <a:xfrm>
          <a:off x="4140434" y="350753"/>
          <a:ext cx="3631927" cy="142357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it-IT" sz="1800" kern="1200"/>
            <a:t>ATTORI OGGETTO (oggetti manipolati/creati dal sistema stesso)</a:t>
          </a:r>
        </a:p>
      </dsp:txBody>
      <dsp:txXfrm>
        <a:off x="4140434" y="350753"/>
        <a:ext cx="3631927" cy="1423571"/>
      </dsp:txXfrm>
    </dsp:sp>
    <dsp:sp modelId="{EE4F7B87-68A7-4811-B09F-E85790285A31}">
      <dsp:nvSpPr>
        <dsp:cNvPr id="0" name=""/>
        <dsp:cNvSpPr/>
      </dsp:nvSpPr>
      <dsp:spPr>
        <a:xfrm>
          <a:off x="4140434" y="1774325"/>
          <a:ext cx="3631927" cy="2913645"/>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it-IT" sz="1800" kern="1200" dirty="0"/>
            <a:t>Cartella clinica</a:t>
          </a:r>
        </a:p>
        <a:p>
          <a:pPr marL="171450" lvl="1" indent="-171450" algn="l" defTabSz="800100" rtl="0">
            <a:lnSpc>
              <a:spcPct val="90000"/>
            </a:lnSpc>
            <a:spcBef>
              <a:spcPct val="0"/>
            </a:spcBef>
            <a:spcAft>
              <a:spcPct val="15000"/>
            </a:spcAft>
            <a:buChar char="•"/>
          </a:pPr>
          <a:r>
            <a:rPr lang="it-IT" sz="1800" kern="1200" dirty="0"/>
            <a:t>Identificativo paziente</a:t>
          </a:r>
        </a:p>
        <a:p>
          <a:pPr marL="171450" lvl="1" indent="-171450" algn="l" defTabSz="800100" rtl="0">
            <a:lnSpc>
              <a:spcPct val="90000"/>
            </a:lnSpc>
            <a:spcBef>
              <a:spcPct val="0"/>
            </a:spcBef>
            <a:spcAft>
              <a:spcPct val="15000"/>
            </a:spcAft>
            <a:buChar char="•"/>
          </a:pPr>
          <a:r>
            <a:rPr lang="it-IT" sz="1800" kern="1200" dirty="0"/>
            <a:t>Prescrizione</a:t>
          </a:r>
        </a:p>
        <a:p>
          <a:pPr marL="171450" lvl="1" indent="-171450" algn="l" defTabSz="800100" rtl="0">
            <a:lnSpc>
              <a:spcPct val="90000"/>
            </a:lnSpc>
            <a:spcBef>
              <a:spcPct val="0"/>
            </a:spcBef>
            <a:spcAft>
              <a:spcPct val="15000"/>
            </a:spcAft>
            <a:buChar char="•"/>
          </a:pPr>
          <a:r>
            <a:rPr lang="it-IT" sz="1800" kern="1200" dirty="0"/>
            <a:t>Appuntamento</a:t>
          </a:r>
        </a:p>
        <a:p>
          <a:pPr marL="171450" lvl="1" indent="-171450" algn="l" defTabSz="800100" rtl="0">
            <a:lnSpc>
              <a:spcPct val="90000"/>
            </a:lnSpc>
            <a:spcBef>
              <a:spcPct val="0"/>
            </a:spcBef>
            <a:spcAft>
              <a:spcPct val="15000"/>
            </a:spcAft>
            <a:buChar char="•"/>
          </a:pPr>
          <a:r>
            <a:rPr lang="it-IT" sz="1800" kern="1200" dirty="0"/>
            <a:t>Immagine (reperto)</a:t>
          </a:r>
        </a:p>
        <a:p>
          <a:pPr marL="171450" lvl="1" indent="-171450" algn="l" defTabSz="800100" rtl="0">
            <a:lnSpc>
              <a:spcPct val="90000"/>
            </a:lnSpc>
            <a:spcBef>
              <a:spcPct val="0"/>
            </a:spcBef>
            <a:spcAft>
              <a:spcPct val="15000"/>
            </a:spcAft>
            <a:buChar char="•"/>
          </a:pPr>
          <a:r>
            <a:rPr lang="it-IT" sz="1800" kern="1200" dirty="0"/>
            <a:t>Referto dell’immagine</a:t>
          </a:r>
        </a:p>
        <a:p>
          <a:pPr marL="171450" lvl="1" indent="-171450" algn="l" defTabSz="800100" rtl="0">
            <a:lnSpc>
              <a:spcPct val="90000"/>
            </a:lnSpc>
            <a:spcBef>
              <a:spcPct val="0"/>
            </a:spcBef>
            <a:spcAft>
              <a:spcPct val="15000"/>
            </a:spcAft>
            <a:buChar char="•"/>
          </a:pPr>
          <a:r>
            <a:rPr lang="it-IT" sz="1800" kern="1200" dirty="0"/>
            <a:t>CRF</a:t>
          </a:r>
        </a:p>
        <a:p>
          <a:pPr marL="171450" lvl="1" indent="-171450" algn="l" defTabSz="800100" rtl="0">
            <a:lnSpc>
              <a:spcPct val="90000"/>
            </a:lnSpc>
            <a:spcBef>
              <a:spcPct val="0"/>
            </a:spcBef>
            <a:spcAft>
              <a:spcPct val="15000"/>
            </a:spcAft>
            <a:buChar char="•"/>
          </a:pPr>
          <a:r>
            <a:rPr lang="it-IT" sz="1800" kern="1200" dirty="0"/>
            <a:t>Diario del paziente</a:t>
          </a:r>
        </a:p>
        <a:p>
          <a:pPr marL="171450" lvl="1" indent="-171450" algn="l" defTabSz="800100" rtl="0">
            <a:lnSpc>
              <a:spcPct val="90000"/>
            </a:lnSpc>
            <a:spcBef>
              <a:spcPct val="0"/>
            </a:spcBef>
            <a:spcAft>
              <a:spcPct val="15000"/>
            </a:spcAft>
            <a:buChar char="•"/>
          </a:pPr>
          <a:r>
            <a:rPr lang="it-IT" sz="1800" kern="1200" dirty="0"/>
            <a:t>Metadati </a:t>
          </a:r>
        </a:p>
      </dsp:txBody>
      <dsp:txXfrm>
        <a:off x="4140434" y="1774325"/>
        <a:ext cx="3631927" cy="29136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234-385B-6832-20BB-5AE5CE939A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9F8E529B-45E6-8F88-1CEA-AA586B448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C85D26DE-758F-BA3C-7BFB-3A7CE8243CB4}"/>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5" name="Footer Placeholder 4">
            <a:extLst>
              <a:ext uri="{FF2B5EF4-FFF2-40B4-BE49-F238E27FC236}">
                <a16:creationId xmlns:a16="http://schemas.microsoft.com/office/drawing/2014/main" id="{52A5C7B2-6F76-A00D-F1A9-F375E4D6918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6F9B36F-5166-E852-127A-8FD48B16851F}"/>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287989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B195-3C9A-0404-8175-9F5EC555BE2B}"/>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63E796F5-AB90-E22F-B523-5840E25D07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8A40C67-C4E0-06E2-C53A-B4148F1E7C44}"/>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5" name="Footer Placeholder 4">
            <a:extLst>
              <a:ext uri="{FF2B5EF4-FFF2-40B4-BE49-F238E27FC236}">
                <a16:creationId xmlns:a16="http://schemas.microsoft.com/office/drawing/2014/main" id="{822C678B-AD64-AA56-FCAD-1711C50D2A1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7DCBDE8-680C-7000-5D10-A28182E4278B}"/>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333967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B0E43-61D3-8C37-DE5B-B350B092D47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4F7A6628-0ED1-D96E-E974-62945EFE7D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B837A43-48FD-E8F0-C926-1B1BBFB2335E}"/>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5" name="Footer Placeholder 4">
            <a:extLst>
              <a:ext uri="{FF2B5EF4-FFF2-40B4-BE49-F238E27FC236}">
                <a16:creationId xmlns:a16="http://schemas.microsoft.com/office/drawing/2014/main" id="{B0F76371-4A2C-7E95-C537-653127C6FD9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A5AE47A-1180-DDA9-A993-24FA50E20E7F}"/>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350925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4706-6D33-858E-E175-C7AC9C604B63}"/>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EF081FAE-31DB-1A41-9BCF-DC8DBA4E33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9C45C65-825D-2829-5D62-2B3A8AE7E0AC}"/>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5" name="Footer Placeholder 4">
            <a:extLst>
              <a:ext uri="{FF2B5EF4-FFF2-40B4-BE49-F238E27FC236}">
                <a16:creationId xmlns:a16="http://schemas.microsoft.com/office/drawing/2014/main" id="{0DE417F0-AF8D-BAC0-FB97-7B8221788BA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FB6558E-35D9-2CAC-1112-D9B320690BBB}"/>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180780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3D27-25DE-C6C5-9B71-7A5DCA51F5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CFFF2E7C-0EAC-452E-5D04-FF9C9D224B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728294-F8C6-5B68-D629-EC2387FE3514}"/>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5" name="Footer Placeholder 4">
            <a:extLst>
              <a:ext uri="{FF2B5EF4-FFF2-40B4-BE49-F238E27FC236}">
                <a16:creationId xmlns:a16="http://schemas.microsoft.com/office/drawing/2014/main" id="{A3951470-22B0-F50A-3560-8463F32547C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76BD4AC-A620-D28B-C38E-3E943F6429A5}"/>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4795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244B-8FCA-567D-92D0-FE83657A7E49}"/>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448D2C8-5343-1590-7A7B-98A5F3A1B4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D5F7FC56-8DBD-6B5A-E932-4D1E5A19D1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AEA300E7-4DB7-FF8E-CF25-0FBD9607ECFF}"/>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6" name="Footer Placeholder 5">
            <a:extLst>
              <a:ext uri="{FF2B5EF4-FFF2-40B4-BE49-F238E27FC236}">
                <a16:creationId xmlns:a16="http://schemas.microsoft.com/office/drawing/2014/main" id="{694E6F21-22AC-60EA-5F3D-0FB6919FF7F5}"/>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693C15B3-2806-3A10-E13D-824894F79DA9}"/>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174125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F080-8F9E-0308-4FD1-CFBB6CBD58FB}"/>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3A9EC55-AA66-BA78-DE15-BDABDC727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29BFD2-20BE-DFD5-D33A-0C89E97824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4A31F2A7-D377-645E-F52E-A9EB98D6B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0B2E78-097B-98D3-EF12-8CC832AA09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48EB2A5C-D3B6-65AF-357F-480CE2098EE1}"/>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8" name="Footer Placeholder 7">
            <a:extLst>
              <a:ext uri="{FF2B5EF4-FFF2-40B4-BE49-F238E27FC236}">
                <a16:creationId xmlns:a16="http://schemas.microsoft.com/office/drawing/2014/main" id="{28A93493-1600-919A-C057-8097B2A2D7D9}"/>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ECC13583-9DE8-6F06-2716-BF8D331FA65E}"/>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4731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670F-1691-24A0-8391-8F99CA11367E}"/>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A1920C66-B292-8601-8E38-B238ED7709A6}"/>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4" name="Footer Placeholder 3">
            <a:extLst>
              <a:ext uri="{FF2B5EF4-FFF2-40B4-BE49-F238E27FC236}">
                <a16:creationId xmlns:a16="http://schemas.microsoft.com/office/drawing/2014/main" id="{2DC1AC85-0787-3871-3D05-287187C8BABC}"/>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157AEB32-C688-C886-34F1-F915E2B84FAA}"/>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401484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E5921-6AB1-34A9-D3F4-01F61C771476}"/>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3" name="Footer Placeholder 2">
            <a:extLst>
              <a:ext uri="{FF2B5EF4-FFF2-40B4-BE49-F238E27FC236}">
                <a16:creationId xmlns:a16="http://schemas.microsoft.com/office/drawing/2014/main" id="{7EEC4D70-9D58-32DC-D349-73E423F1EDDD}"/>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5A7E5FFF-5499-F33E-C534-DBF35B9E2864}"/>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42163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7132-A67A-5BA8-BD45-F43BE6B275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4B388FB8-68BA-1DEA-E9FF-7824DE365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A1F699FB-AC94-626D-6DC6-0A4AEA6F3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D4EC47-CEF4-8C1F-8778-CD5E2A29A832}"/>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6" name="Footer Placeholder 5">
            <a:extLst>
              <a:ext uri="{FF2B5EF4-FFF2-40B4-BE49-F238E27FC236}">
                <a16:creationId xmlns:a16="http://schemas.microsoft.com/office/drawing/2014/main" id="{5B404227-81E2-67EB-0AF2-3E8691D3A03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0745DEC-E8FB-1F26-493B-F28517EB3439}"/>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385185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82F-C748-0F96-6DDA-0C00B453D3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9B67F1F4-34EC-A800-6A08-82B6B779C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35FF92BE-7064-C1AC-D369-5E33E0288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D96D0A-806C-5D64-D80D-D917DAA495C1}"/>
              </a:ext>
            </a:extLst>
          </p:cNvPr>
          <p:cNvSpPr>
            <a:spLocks noGrp="1"/>
          </p:cNvSpPr>
          <p:nvPr>
            <p:ph type="dt" sz="half" idx="10"/>
          </p:nvPr>
        </p:nvSpPr>
        <p:spPr/>
        <p:txBody>
          <a:bodyPr/>
          <a:lstStyle/>
          <a:p>
            <a:fld id="{69BC7A05-373D-7D43-AC4E-9AB6F1D0C180}" type="datetimeFigureOut">
              <a:rPr lang="en-IT" smtClean="0"/>
              <a:t>03/22/2024</a:t>
            </a:fld>
            <a:endParaRPr lang="en-IT"/>
          </a:p>
        </p:txBody>
      </p:sp>
      <p:sp>
        <p:nvSpPr>
          <p:cNvPr id="6" name="Footer Placeholder 5">
            <a:extLst>
              <a:ext uri="{FF2B5EF4-FFF2-40B4-BE49-F238E27FC236}">
                <a16:creationId xmlns:a16="http://schemas.microsoft.com/office/drawing/2014/main" id="{8C091BC5-8CAD-A0C0-9C04-A235B47599E8}"/>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F98F9AC4-89FA-575C-CED8-6084D7CB301E}"/>
              </a:ext>
            </a:extLst>
          </p:cNvPr>
          <p:cNvSpPr>
            <a:spLocks noGrp="1"/>
          </p:cNvSpPr>
          <p:nvPr>
            <p:ph type="sldNum" sz="quarter" idx="12"/>
          </p:nvPr>
        </p:nvSpPr>
        <p:spPr/>
        <p:txBody>
          <a:bodyPr/>
          <a:lstStyle/>
          <a:p>
            <a:fld id="{F70ACEBF-ED03-9344-B1F8-4323500E4D9E}" type="slidenum">
              <a:rPr lang="en-IT" smtClean="0"/>
              <a:t>‹N›</a:t>
            </a:fld>
            <a:endParaRPr lang="en-IT"/>
          </a:p>
        </p:txBody>
      </p:sp>
    </p:spTree>
    <p:extLst>
      <p:ext uri="{BB962C8B-B14F-4D97-AF65-F5344CB8AC3E}">
        <p14:creationId xmlns:p14="http://schemas.microsoft.com/office/powerpoint/2010/main" val="63364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EB61A-D7AF-519B-4390-E6032D7CC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BF992FF-55F3-71CF-F68F-0F48C9644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59991D1-CC6F-1EA9-74D7-B843D68A6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BC7A05-373D-7D43-AC4E-9AB6F1D0C180}" type="datetimeFigureOut">
              <a:rPr lang="en-IT" smtClean="0"/>
              <a:t>03/22/2024</a:t>
            </a:fld>
            <a:endParaRPr lang="en-IT"/>
          </a:p>
        </p:txBody>
      </p:sp>
      <p:sp>
        <p:nvSpPr>
          <p:cNvPr id="5" name="Footer Placeholder 4">
            <a:extLst>
              <a:ext uri="{FF2B5EF4-FFF2-40B4-BE49-F238E27FC236}">
                <a16:creationId xmlns:a16="http://schemas.microsoft.com/office/drawing/2014/main" id="{E1DCC81E-1385-BB38-1195-CB02BF750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0DDC47BC-561E-E6F4-6609-7FA99AEC0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0ACEBF-ED03-9344-B1F8-4323500E4D9E}" type="slidenum">
              <a:rPr lang="en-IT" smtClean="0"/>
              <a:t>‹N›</a:t>
            </a:fld>
            <a:endParaRPr lang="en-IT"/>
          </a:p>
        </p:txBody>
      </p:sp>
    </p:spTree>
    <p:extLst>
      <p:ext uri="{BB962C8B-B14F-4D97-AF65-F5344CB8AC3E}">
        <p14:creationId xmlns:p14="http://schemas.microsoft.com/office/powerpoint/2010/main" val="30420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30932-BB03-0BB4-6495-7EEC739F2575}"/>
              </a:ext>
            </a:extLst>
          </p:cNvPr>
          <p:cNvSpPr/>
          <p:nvPr/>
        </p:nvSpPr>
        <p:spPr>
          <a:xfrm>
            <a:off x="0" y="0"/>
            <a:ext cx="12192000" cy="59009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Title 1">
            <a:extLst>
              <a:ext uri="{FF2B5EF4-FFF2-40B4-BE49-F238E27FC236}">
                <a16:creationId xmlns:a16="http://schemas.microsoft.com/office/drawing/2014/main" id="{C612A730-24F7-1D0C-59D4-768FCF85CE0E}"/>
              </a:ext>
            </a:extLst>
          </p:cNvPr>
          <p:cNvSpPr>
            <a:spLocks noGrp="1"/>
          </p:cNvSpPr>
          <p:nvPr>
            <p:ph type="ctrTitle"/>
          </p:nvPr>
        </p:nvSpPr>
        <p:spPr/>
        <p:txBody>
          <a:bodyPr/>
          <a:lstStyle/>
          <a:p>
            <a:r>
              <a:rPr lang="en-IT" dirty="0">
                <a:solidFill>
                  <a:schemeClr val="bg1"/>
                </a:solidFill>
              </a:rPr>
              <a:t>UNIFIED MODELING LANGUAGE</a:t>
            </a:r>
          </a:p>
        </p:txBody>
      </p:sp>
      <p:sp>
        <p:nvSpPr>
          <p:cNvPr id="3" name="Subtitle 2">
            <a:extLst>
              <a:ext uri="{FF2B5EF4-FFF2-40B4-BE49-F238E27FC236}">
                <a16:creationId xmlns:a16="http://schemas.microsoft.com/office/drawing/2014/main" id="{0F9CF02C-5CCD-81A8-09FC-A6FB73B1AA17}"/>
              </a:ext>
            </a:extLst>
          </p:cNvPr>
          <p:cNvSpPr>
            <a:spLocks noGrp="1"/>
          </p:cNvSpPr>
          <p:nvPr>
            <p:ph type="subTitle" idx="1"/>
          </p:nvPr>
        </p:nvSpPr>
        <p:spPr>
          <a:xfrm>
            <a:off x="1524000" y="4178174"/>
            <a:ext cx="9144000" cy="454152"/>
          </a:xfrm>
        </p:spPr>
        <p:txBody>
          <a:bodyPr/>
          <a:lstStyle/>
          <a:p>
            <a:r>
              <a:rPr lang="en-US" dirty="0">
                <a:solidFill>
                  <a:schemeClr val="bg1"/>
                </a:solidFill>
              </a:rPr>
              <a:t>ESERCITAZIONE CLINICA DERMATOLOGICA</a:t>
            </a:r>
            <a:endParaRPr lang="en-IT" dirty="0">
              <a:solidFill>
                <a:schemeClr val="bg1"/>
              </a:solidFill>
            </a:endParaRPr>
          </a:p>
        </p:txBody>
      </p:sp>
      <p:pic>
        <p:nvPicPr>
          <p:cNvPr id="5" name="Picture 2" descr="logo centenario">
            <a:extLst>
              <a:ext uri="{FF2B5EF4-FFF2-40B4-BE49-F238E27FC236}">
                <a16:creationId xmlns:a16="http://schemas.microsoft.com/office/drawing/2014/main" id="{4107BCF0-34FF-CDC8-EF76-F81FFE6EC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40582"/>
            <a:ext cx="4112489" cy="72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7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10</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CLASS DIAGRAM</a:t>
            </a:r>
            <a:endParaRPr lang="en-GB" sz="2400" b="1" dirty="0">
              <a:solidFill>
                <a:schemeClr val="bg1"/>
              </a:solidFill>
              <a:latin typeface="+mj-lt"/>
            </a:endParaRPr>
          </a:p>
        </p:txBody>
      </p:sp>
      <p:pic>
        <p:nvPicPr>
          <p:cNvPr id="5122" name="Picture 2">
            <a:extLst>
              <a:ext uri="{FF2B5EF4-FFF2-40B4-BE49-F238E27FC236}">
                <a16:creationId xmlns:a16="http://schemas.microsoft.com/office/drawing/2014/main" id="{9BC89608-4EF8-A191-E011-7840DDD97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578" y="720434"/>
            <a:ext cx="6035272" cy="613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2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11</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SEQUENCE DIAGRAM VISITA​</a:t>
            </a:r>
            <a:endParaRPr lang="en-GB" sz="2400" b="1" dirty="0">
              <a:solidFill>
                <a:schemeClr val="bg1"/>
              </a:solidFill>
              <a:latin typeface="+mj-lt"/>
            </a:endParaRPr>
          </a:p>
        </p:txBody>
      </p:sp>
      <p:pic>
        <p:nvPicPr>
          <p:cNvPr id="6146" name="Picture 2">
            <a:extLst>
              <a:ext uri="{FF2B5EF4-FFF2-40B4-BE49-F238E27FC236}">
                <a16:creationId xmlns:a16="http://schemas.microsoft.com/office/drawing/2014/main" id="{33C62F00-F6EC-5700-3B6F-412A9EC45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091" y="720434"/>
            <a:ext cx="2859934" cy="6137565"/>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E40CE83-2DE6-1BC9-4362-F47801694543}"/>
              </a:ext>
            </a:extLst>
          </p:cNvPr>
          <p:cNvSpPr txBox="1"/>
          <p:nvPr/>
        </p:nvSpPr>
        <p:spPr>
          <a:xfrm>
            <a:off x="2778369" y="958334"/>
            <a:ext cx="6096000" cy="369332"/>
          </a:xfrm>
          <a:prstGeom prst="rect">
            <a:avLst/>
          </a:prstGeom>
          <a:noFill/>
        </p:spPr>
        <p:txBody>
          <a:bodyPr wrap="square">
            <a:spAutoFit/>
          </a:bodyPr>
          <a:lstStyle/>
          <a:p>
            <a:r>
              <a:rPr lang="it-IT" sz="1800" b="0" i="0" u="none" strike="noStrike" dirty="0">
                <a:solidFill>
                  <a:srgbClr val="000000"/>
                </a:solidFill>
                <a:effectLst/>
              </a:rPr>
              <a:t>Complesso!!</a:t>
            </a:r>
            <a:endParaRPr lang="en-US" dirty="0"/>
          </a:p>
        </p:txBody>
      </p:sp>
    </p:spTree>
    <p:extLst>
      <p:ext uri="{BB962C8B-B14F-4D97-AF65-F5344CB8AC3E}">
        <p14:creationId xmlns:p14="http://schemas.microsoft.com/office/powerpoint/2010/main" val="1732841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12</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SEQUENCE DIAGRAM VISITA​</a:t>
            </a:r>
            <a:endParaRPr lang="en-GB" sz="2400" b="1" dirty="0">
              <a:solidFill>
                <a:schemeClr val="bg1"/>
              </a:solidFill>
              <a:latin typeface="+mj-lt"/>
            </a:endParaRPr>
          </a:p>
        </p:txBody>
      </p:sp>
      <p:pic>
        <p:nvPicPr>
          <p:cNvPr id="7170" name="Picture 2">
            <a:extLst>
              <a:ext uri="{FF2B5EF4-FFF2-40B4-BE49-F238E27FC236}">
                <a16:creationId xmlns:a16="http://schemas.microsoft.com/office/drawing/2014/main" id="{E457D2F5-27ED-44AC-A683-FC8533B47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45" y="929856"/>
            <a:ext cx="9885729" cy="592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92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13</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SEQUENCE DIAGRAM VISITA​</a:t>
            </a:r>
            <a:endParaRPr lang="en-GB" sz="2400" b="1" dirty="0">
              <a:solidFill>
                <a:schemeClr val="bg1"/>
              </a:solidFill>
              <a:latin typeface="+mj-lt"/>
            </a:endParaRPr>
          </a:p>
        </p:txBody>
      </p:sp>
      <p:pic>
        <p:nvPicPr>
          <p:cNvPr id="8194" name="Picture 2">
            <a:extLst>
              <a:ext uri="{FF2B5EF4-FFF2-40B4-BE49-F238E27FC236}">
                <a16:creationId xmlns:a16="http://schemas.microsoft.com/office/drawing/2014/main" id="{CB327C90-8200-9B7F-828C-218E463A4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56" y="827687"/>
            <a:ext cx="11102487" cy="539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6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14</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SEQUENCE DIAGRAM VISITA​</a:t>
            </a:r>
            <a:endParaRPr lang="en-GB" sz="2400" b="1" dirty="0">
              <a:solidFill>
                <a:schemeClr val="bg1"/>
              </a:solidFill>
              <a:latin typeface="+mj-lt"/>
            </a:endParaRPr>
          </a:p>
        </p:txBody>
      </p:sp>
      <p:pic>
        <p:nvPicPr>
          <p:cNvPr id="9218" name="Picture 2">
            <a:extLst>
              <a:ext uri="{FF2B5EF4-FFF2-40B4-BE49-F238E27FC236}">
                <a16:creationId xmlns:a16="http://schemas.microsoft.com/office/drawing/2014/main" id="{B934D88E-4921-6F47-F957-4653E13EC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2762"/>
            <a:ext cx="12192000" cy="32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16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2</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SCENARIO</a:t>
            </a:r>
            <a:endParaRPr lang="en-GB" sz="2400" b="1" dirty="0">
              <a:solidFill>
                <a:schemeClr val="bg1"/>
              </a:solidFill>
              <a:latin typeface="+mj-lt"/>
            </a:endParaRPr>
          </a:p>
        </p:txBody>
      </p:sp>
      <p:sp>
        <p:nvSpPr>
          <p:cNvPr id="8" name="CasellaDiTesto 7">
            <a:extLst>
              <a:ext uri="{FF2B5EF4-FFF2-40B4-BE49-F238E27FC236}">
                <a16:creationId xmlns:a16="http://schemas.microsoft.com/office/drawing/2014/main" id="{AA668346-7E0C-B193-5438-2833DB78C757}"/>
              </a:ext>
            </a:extLst>
          </p:cNvPr>
          <p:cNvSpPr txBox="1"/>
          <p:nvPr/>
        </p:nvSpPr>
        <p:spPr>
          <a:xfrm>
            <a:off x="1430215" y="1997839"/>
            <a:ext cx="9331569" cy="3139321"/>
          </a:xfrm>
          <a:prstGeom prst="rect">
            <a:avLst/>
          </a:prstGeom>
          <a:noFill/>
        </p:spPr>
        <p:txBody>
          <a:bodyPr wrap="square">
            <a:spAutoFit/>
          </a:bodyPr>
          <a:lstStyle/>
          <a:p>
            <a:pPr algn="just" rtl="0" fontAlgn="base"/>
            <a:r>
              <a:rPr lang="it-IT" sz="1800" b="0" i="0" u="none" strike="noStrike" dirty="0">
                <a:solidFill>
                  <a:srgbClr val="000000"/>
                </a:solidFill>
                <a:effectLst/>
                <a:latin typeface="MetaPlusBold"/>
              </a:rPr>
              <a:t>Per una ricerca scientifica sulle frequenze di patologie dermatologiche è necessario costruire un archivio (DERMASTAT) che permetta l’analisi e la segmentazione statistica dei pazienti. Ogni paziente viene arruolato in un centro tra quelli aderenti a DERMASTAT, ma può effettuare le visite in altri centri aderenti. La prima visita nella quale è generata la cartella clinica del paziente è sempre effettuata nel centro di arruolamento. Per ogni altra visita del paziente il centro in cui viene effettuata genera un report di visita che serve per aggiornare la cartella clinica. In DERMASTAT si deve tenere traccia dei dati fondamentali, per esempio la data della visita, il medico refertante, eventuali immagini associate (fino a 10 per visita).</a:t>
            </a:r>
            <a:r>
              <a:rPr lang="it-IT" sz="1800" b="0" i="0" u="none" strike="noStrike" dirty="0">
                <a:solidFill>
                  <a:srgbClr val="FF0000"/>
                </a:solidFill>
                <a:effectLst/>
                <a:latin typeface="MetaPlusBold"/>
              </a:rPr>
              <a:t> </a:t>
            </a:r>
          </a:p>
          <a:p>
            <a:pPr algn="just" rtl="0" fontAlgn="base"/>
            <a:r>
              <a:rPr lang="it-IT" sz="1800" b="0" i="0" u="none" strike="noStrike" dirty="0">
                <a:solidFill>
                  <a:srgbClr val="FF0000"/>
                </a:solidFill>
                <a:effectLst/>
                <a:latin typeface="MetaPlusBold"/>
              </a:rPr>
              <a:t>Ogni report è associato ad una serie di metadati (ad es: area geografica di provenienza, età, professione, fattori di rischio e familiarità). </a:t>
            </a:r>
            <a:r>
              <a:rPr lang="en-US" sz="1800" b="0" i="0" dirty="0">
                <a:solidFill>
                  <a:srgbClr val="000000"/>
                </a:solidFill>
                <a:effectLst/>
                <a:latin typeface="MetaPlusBold"/>
              </a:rPr>
              <a:t>​</a:t>
            </a:r>
            <a:endParaRPr lang="en-US" b="0" i="0" dirty="0">
              <a:solidFill>
                <a:srgbClr val="000000"/>
              </a:solidFill>
              <a:effectLst/>
              <a:latin typeface="Segoe UI" panose="020B0502040204020203" pitchFamily="34" charset="0"/>
            </a:endParaRPr>
          </a:p>
          <a:p>
            <a:pPr algn="just" rtl="0" fontAlgn="base"/>
            <a:r>
              <a:rPr lang="it-IT" sz="1800" b="0" i="0" dirty="0">
                <a:solidFill>
                  <a:srgbClr val="000000"/>
                </a:solidFill>
                <a:effectLst/>
                <a:latin typeface="MetaPlusBold"/>
              </a:rPr>
              <a:t>​</a:t>
            </a:r>
            <a:endParaRPr lang="it-IT"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95103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3</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ANALISI DI CONTESTO​</a:t>
            </a:r>
            <a:endParaRPr lang="en-GB" sz="2400" b="1" dirty="0">
              <a:solidFill>
                <a:schemeClr val="bg1"/>
              </a:solidFill>
              <a:latin typeface="+mj-lt"/>
            </a:endParaRPr>
          </a:p>
        </p:txBody>
      </p:sp>
      <p:sp>
        <p:nvSpPr>
          <p:cNvPr id="5" name="Segnaposto contenuto 2">
            <a:extLst>
              <a:ext uri="{FF2B5EF4-FFF2-40B4-BE49-F238E27FC236}">
                <a16:creationId xmlns:a16="http://schemas.microsoft.com/office/drawing/2014/main" id="{65163262-8597-0182-B07D-676CE6D00A26}"/>
              </a:ext>
            </a:extLst>
          </p:cNvPr>
          <p:cNvSpPr>
            <a:spLocks noGrp="1"/>
          </p:cNvSpPr>
          <p:nvPr/>
        </p:nvSpPr>
        <p:spPr bwMode="auto">
          <a:xfrm>
            <a:off x="2549702" y="1019030"/>
            <a:ext cx="7772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etaPlusBold"/>
                <a:ea typeface="+mn-ea"/>
                <a:cs typeface="+mn-cs"/>
              </a:defRPr>
            </a:lvl1pPr>
            <a:lvl2pPr marL="742950" indent="-285750" algn="l" rtl="0" eaLnBrk="1" fontAlgn="base" hangingPunct="1">
              <a:spcBef>
                <a:spcPct val="20000"/>
              </a:spcBef>
              <a:spcAft>
                <a:spcPct val="0"/>
              </a:spcAft>
              <a:buChar char="–"/>
              <a:defRPr sz="2000">
                <a:solidFill>
                  <a:schemeClr val="tx1"/>
                </a:solidFill>
                <a:latin typeface="MetaPlusBold"/>
              </a:defRPr>
            </a:lvl2pPr>
            <a:lvl3pPr marL="1143000" indent="-228600" algn="l" rtl="0" eaLnBrk="1" fontAlgn="base" hangingPunct="1">
              <a:spcBef>
                <a:spcPct val="20000"/>
              </a:spcBef>
              <a:spcAft>
                <a:spcPct val="0"/>
              </a:spcAft>
              <a:buChar char="•"/>
              <a:defRPr>
                <a:solidFill>
                  <a:schemeClr val="tx1"/>
                </a:solidFill>
                <a:latin typeface="MetaPlusBold"/>
              </a:defRPr>
            </a:lvl3pPr>
            <a:lvl4pPr marL="1600200" indent="-228600" algn="l" rtl="0" eaLnBrk="1" fontAlgn="base" hangingPunct="1">
              <a:spcBef>
                <a:spcPct val="20000"/>
              </a:spcBef>
              <a:spcAft>
                <a:spcPct val="0"/>
              </a:spcAft>
              <a:buChar char="–"/>
              <a:defRPr sz="1600">
                <a:solidFill>
                  <a:schemeClr val="tx1"/>
                </a:solidFill>
                <a:latin typeface="MetaPlusBold"/>
              </a:defRPr>
            </a:lvl4pPr>
            <a:lvl5pPr marL="2057400" indent="-228600" algn="l" rtl="0" eaLnBrk="1" fontAlgn="base" hangingPunct="1">
              <a:spcBef>
                <a:spcPct val="20000"/>
              </a:spcBef>
              <a:spcAft>
                <a:spcPct val="0"/>
              </a:spcAft>
              <a:buChar char="»"/>
              <a:defRPr sz="1600">
                <a:solidFill>
                  <a:schemeClr val="tx1"/>
                </a:solidFill>
                <a:latin typeface="MetaPlusBold"/>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it-IT" sz="2000" dirty="0">
                <a:latin typeface="+mn-lt"/>
              </a:rPr>
              <a:t>Quali immagini?</a:t>
            </a:r>
          </a:p>
          <a:p>
            <a:pPr lvl="1"/>
            <a:r>
              <a:rPr lang="it-IT" dirty="0">
                <a:latin typeface="+mn-lt"/>
              </a:rPr>
              <a:t>Fotografie della lesione, a colori, alta risoluzione</a:t>
            </a:r>
          </a:p>
          <a:p>
            <a:pPr lvl="1"/>
            <a:r>
              <a:rPr lang="it-IT" dirty="0">
                <a:latin typeface="+mn-lt"/>
              </a:rPr>
              <a:t>Ecografia </a:t>
            </a:r>
          </a:p>
          <a:p>
            <a:pPr lvl="1"/>
            <a:r>
              <a:rPr lang="it-IT" dirty="0">
                <a:latin typeface="+mn-lt"/>
              </a:rPr>
              <a:t>Raccogliere le fotografie con l’idea di creare un atlante di riferimento</a:t>
            </a:r>
          </a:p>
          <a:p>
            <a:r>
              <a:rPr lang="it-IT" sz="2000" dirty="0">
                <a:latin typeface="+mn-lt"/>
              </a:rPr>
              <a:t>Quanti centri? 10</a:t>
            </a:r>
          </a:p>
          <a:p>
            <a:r>
              <a:rPr lang="it-IT" sz="2000" dirty="0">
                <a:latin typeface="+mn-lt"/>
              </a:rPr>
              <a:t>Quali informazioni?</a:t>
            </a:r>
          </a:p>
          <a:p>
            <a:pPr lvl="1"/>
            <a:r>
              <a:rPr lang="it-IT" dirty="0">
                <a:latin typeface="+mn-lt"/>
              </a:rPr>
              <a:t>Anagrafiche identificative </a:t>
            </a:r>
            <a:r>
              <a:rPr lang="it-IT" dirty="0">
                <a:latin typeface="+mn-lt"/>
                <a:sym typeface="Wingdings" panose="05000000000000000000" pitchFamily="2" charset="2"/>
              </a:rPr>
              <a:t> nascoste a livello di studio clinico (</a:t>
            </a:r>
            <a:r>
              <a:rPr lang="it-IT" u="sng" dirty="0">
                <a:solidFill>
                  <a:srgbClr val="FF0000"/>
                </a:solidFill>
                <a:latin typeface="+mn-lt"/>
                <a:sym typeface="Wingdings" panose="05000000000000000000" pitchFamily="2" charset="2"/>
              </a:rPr>
              <a:t>pazienti </a:t>
            </a:r>
            <a:r>
              <a:rPr lang="it-IT" u="sng" dirty="0" err="1">
                <a:solidFill>
                  <a:srgbClr val="FF0000"/>
                </a:solidFill>
                <a:latin typeface="+mn-lt"/>
                <a:sym typeface="Wingdings" panose="05000000000000000000" pitchFamily="2" charset="2"/>
              </a:rPr>
              <a:t>deidentificati</a:t>
            </a:r>
            <a:r>
              <a:rPr lang="it-IT" dirty="0">
                <a:latin typeface="+mn-lt"/>
                <a:sym typeface="Wingdings" panose="05000000000000000000" pitchFamily="2" charset="2"/>
              </a:rPr>
              <a:t>) – nome, cognome, CF, indirizzo, recapiti, …</a:t>
            </a:r>
          </a:p>
          <a:p>
            <a:pPr lvl="1"/>
            <a:r>
              <a:rPr lang="it-IT" dirty="0">
                <a:latin typeface="+mn-lt"/>
                <a:sym typeface="Wingdings" panose="05000000000000000000" pitchFamily="2" charset="2"/>
              </a:rPr>
              <a:t>Anagrafiche «cliniche»  da tenere in cartella clinica dello studio (sesso, età, etnia, occupazione, …)</a:t>
            </a:r>
          </a:p>
          <a:p>
            <a:pPr lvl="1"/>
            <a:r>
              <a:rPr lang="it-IT" dirty="0">
                <a:latin typeface="+mn-lt"/>
                <a:sym typeface="Wingdings" panose="05000000000000000000" pitchFamily="2" charset="2"/>
              </a:rPr>
              <a:t>Fattori di rischio</a:t>
            </a:r>
          </a:p>
          <a:p>
            <a:pPr lvl="1"/>
            <a:r>
              <a:rPr lang="it-IT" dirty="0">
                <a:latin typeface="+mn-lt"/>
                <a:sym typeface="Wingdings" panose="05000000000000000000" pitchFamily="2" charset="2"/>
              </a:rPr>
              <a:t>Scale cliniche</a:t>
            </a:r>
          </a:p>
          <a:p>
            <a:pPr lvl="1"/>
            <a:r>
              <a:rPr lang="it-IT" dirty="0">
                <a:latin typeface="+mn-lt"/>
                <a:sym typeface="Wingdings" panose="05000000000000000000" pitchFamily="2" charset="2"/>
              </a:rPr>
              <a:t>Diagnosi intermedia/diagnosi finale</a:t>
            </a:r>
            <a:endParaRPr lang="it-IT" dirty="0">
              <a:latin typeface="+mn-lt"/>
            </a:endParaRPr>
          </a:p>
        </p:txBody>
      </p:sp>
      <p:pic>
        <p:nvPicPr>
          <p:cNvPr id="1028" name="Picture 4" descr="Macule: Identification, Causes, and Treatments">
            <a:extLst>
              <a:ext uri="{FF2B5EF4-FFF2-40B4-BE49-F238E27FC236}">
                <a16:creationId xmlns:a16="http://schemas.microsoft.com/office/drawing/2014/main" id="{2B2E9CA4-8EBA-5F97-B31B-38B2AFA05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2" y="1464731"/>
            <a:ext cx="1975338" cy="110958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8E1E3BBE-71EE-B4DA-C9E7-81E626F0AB18}"/>
              </a:ext>
            </a:extLst>
          </p:cNvPr>
          <p:cNvSpPr txBox="1"/>
          <p:nvPr/>
        </p:nvSpPr>
        <p:spPr>
          <a:xfrm>
            <a:off x="164122" y="2574315"/>
            <a:ext cx="931985" cy="338554"/>
          </a:xfrm>
          <a:prstGeom prst="rect">
            <a:avLst/>
          </a:prstGeom>
          <a:noFill/>
        </p:spPr>
        <p:txBody>
          <a:bodyPr wrap="square">
            <a:spAutoFit/>
          </a:bodyPr>
          <a:lstStyle/>
          <a:p>
            <a:r>
              <a:rPr lang="it-IT" sz="1600" i="1" dirty="0">
                <a:latin typeface="+mn-lt"/>
              </a:rPr>
              <a:t>Macula</a:t>
            </a:r>
            <a:endParaRPr lang="en-US" sz="1600" i="1" dirty="0"/>
          </a:p>
        </p:txBody>
      </p:sp>
    </p:spTree>
    <p:extLst>
      <p:ext uri="{BB962C8B-B14F-4D97-AF65-F5344CB8AC3E}">
        <p14:creationId xmlns:p14="http://schemas.microsoft.com/office/powerpoint/2010/main" val="172545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4</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ANALISI DI CONTESTO​</a:t>
            </a:r>
            <a:endParaRPr lang="en-GB" sz="2400" b="1" dirty="0">
              <a:solidFill>
                <a:schemeClr val="bg1"/>
              </a:solidFill>
              <a:latin typeface="+mj-lt"/>
            </a:endParaRPr>
          </a:p>
        </p:txBody>
      </p:sp>
      <p:sp>
        <p:nvSpPr>
          <p:cNvPr id="8" name="CasellaDiTesto 7">
            <a:extLst>
              <a:ext uri="{FF2B5EF4-FFF2-40B4-BE49-F238E27FC236}">
                <a16:creationId xmlns:a16="http://schemas.microsoft.com/office/drawing/2014/main" id="{BA1F1B74-845A-E63D-EB1C-B5CF443F385E}"/>
              </a:ext>
            </a:extLst>
          </p:cNvPr>
          <p:cNvSpPr txBox="1"/>
          <p:nvPr/>
        </p:nvSpPr>
        <p:spPr>
          <a:xfrm>
            <a:off x="3048000" y="1720840"/>
            <a:ext cx="6096000" cy="3785652"/>
          </a:xfrm>
          <a:prstGeom prst="rect">
            <a:avLst/>
          </a:prstGeom>
          <a:noFill/>
        </p:spPr>
        <p:txBody>
          <a:bodyPr wrap="square">
            <a:spAutoFit/>
          </a:bodyPr>
          <a:lstStyle/>
          <a:p>
            <a:pPr algn="l" rtl="0" fontAlgn="base">
              <a:buFont typeface="Arial" panose="020B0604020202020204" pitchFamily="34" charset="0"/>
              <a:buChar char="•"/>
            </a:pPr>
            <a:r>
              <a:rPr lang="it-IT" sz="2400" b="0" i="0" u="none" strike="noStrike" dirty="0">
                <a:solidFill>
                  <a:srgbClr val="000000"/>
                </a:solidFill>
                <a:effectLst/>
                <a:latin typeface="MetaPlusBold"/>
              </a:rPr>
              <a:t>Verificare esistenza di cartelle cliniche informatizzate</a:t>
            </a:r>
            <a:endParaRPr lang="en-US" sz="2400" b="0" i="0" u="none" strike="noStrike" dirty="0">
              <a:solidFill>
                <a:srgbClr val="000000"/>
              </a:solidFill>
              <a:effectLst/>
              <a:latin typeface="MetaPlusBold"/>
            </a:endParaRPr>
          </a:p>
          <a:p>
            <a:pPr algn="l" rtl="0" fontAlgn="base">
              <a:buFont typeface="Arial" panose="020B0604020202020204" pitchFamily="34" charset="0"/>
              <a:buChar char="•"/>
            </a:pP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it-IT" sz="2400" b="0" i="0" u="none" strike="noStrike" dirty="0">
                <a:solidFill>
                  <a:srgbClr val="000000"/>
                </a:solidFill>
                <a:effectLst/>
                <a:latin typeface="MetaPlusBold"/>
              </a:rPr>
              <a:t>Quali standard?</a:t>
            </a:r>
            <a:r>
              <a:rPr lang="en-US" sz="2400" b="0" i="0" dirty="0">
                <a:solidFill>
                  <a:srgbClr val="000000"/>
                </a:solidFill>
                <a:effectLst/>
                <a:latin typeface="MetaPlusBold"/>
              </a:rPr>
              <a:t>​</a:t>
            </a:r>
          </a:p>
          <a:p>
            <a:pPr algn="l" rtl="0" fontAlgn="base">
              <a:buFont typeface="Arial" panose="020B0604020202020204" pitchFamily="34" charset="0"/>
              <a:buChar char="•"/>
            </a:pP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it-IT" sz="2400" b="0" i="0" u="none" strike="noStrike" dirty="0">
                <a:solidFill>
                  <a:srgbClr val="000000"/>
                </a:solidFill>
                <a:effectLst/>
                <a:latin typeface="MetaPlusBold"/>
              </a:rPr>
              <a:t>Quali dizionari?</a:t>
            </a:r>
            <a:r>
              <a:rPr lang="en-US" sz="2400" b="0" i="0" dirty="0">
                <a:solidFill>
                  <a:srgbClr val="000000"/>
                </a:solidFill>
                <a:effectLst/>
                <a:latin typeface="MetaPlusBold"/>
              </a:rPr>
              <a:t>​</a:t>
            </a:r>
          </a:p>
          <a:p>
            <a:pPr algn="l" rtl="0" fontAlgn="base">
              <a:buFont typeface="Arial" panose="020B0604020202020204" pitchFamily="34" charset="0"/>
              <a:buChar char="•"/>
            </a:pP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it-IT" sz="2400" b="0" i="0" u="none" strike="noStrike" dirty="0">
                <a:solidFill>
                  <a:srgbClr val="000000"/>
                </a:solidFill>
                <a:effectLst/>
                <a:latin typeface="MetaPlusBold"/>
              </a:rPr>
              <a:t>Mappatura dei concetti (SNOMED-CT; ICD-9)</a:t>
            </a:r>
          </a:p>
          <a:p>
            <a:pPr algn="l" rtl="0" fontAlgn="base">
              <a:buFont typeface="Arial" panose="020B0604020202020204" pitchFamily="34" charset="0"/>
              <a:buChar char="•"/>
            </a:pP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it-IT" sz="2400" dirty="0">
                <a:solidFill>
                  <a:srgbClr val="000000"/>
                </a:solidFill>
                <a:latin typeface="MetaPlusBold"/>
              </a:rPr>
              <a:t> </a:t>
            </a:r>
            <a:r>
              <a:rPr lang="it-IT" sz="2400" b="0" i="0" u="none" strike="noStrike" dirty="0">
                <a:solidFill>
                  <a:srgbClr val="000000"/>
                </a:solidFill>
                <a:effectLst/>
                <a:latin typeface="MetaPlusBold"/>
              </a:rPr>
              <a:t>eventuale vincolo: DERMASTAT stand alone</a:t>
            </a:r>
            <a:r>
              <a:rPr lang="it-IT" sz="2400" b="0" i="0" dirty="0">
                <a:solidFill>
                  <a:srgbClr val="000000"/>
                </a:solidFill>
                <a:effectLst/>
                <a:latin typeface="MetaPlusBold"/>
              </a:rPr>
              <a:t>​</a:t>
            </a:r>
            <a:endParaRPr lang="it-IT"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0002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5</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PRE-MODELING: MACRO-FASI DEL PROCESSO​</a:t>
            </a:r>
            <a:endParaRPr lang="en-GB" sz="2400" b="1" dirty="0">
              <a:solidFill>
                <a:schemeClr val="bg1"/>
              </a:solidFill>
              <a:latin typeface="+mj-lt"/>
            </a:endParaRPr>
          </a:p>
        </p:txBody>
      </p:sp>
      <p:sp>
        <p:nvSpPr>
          <p:cNvPr id="8" name="CasellaDiTesto 7">
            <a:extLst>
              <a:ext uri="{FF2B5EF4-FFF2-40B4-BE49-F238E27FC236}">
                <a16:creationId xmlns:a16="http://schemas.microsoft.com/office/drawing/2014/main" id="{BA1F1B74-845A-E63D-EB1C-B5CF443F385E}"/>
              </a:ext>
            </a:extLst>
          </p:cNvPr>
          <p:cNvSpPr txBox="1"/>
          <p:nvPr/>
        </p:nvSpPr>
        <p:spPr>
          <a:xfrm>
            <a:off x="3048000" y="1536174"/>
            <a:ext cx="6096000" cy="3785652"/>
          </a:xfrm>
          <a:prstGeom prst="rect">
            <a:avLst/>
          </a:prstGeom>
          <a:noFill/>
        </p:spPr>
        <p:txBody>
          <a:bodyPr wrap="square">
            <a:spAutoFit/>
          </a:bodyPr>
          <a:lstStyle/>
          <a:p>
            <a:pPr algn="l" rtl="0" fontAlgn="base">
              <a:buFont typeface="Arial" panose="020B0604020202020204" pitchFamily="34" charset="0"/>
              <a:buChar char="•"/>
            </a:pPr>
            <a:r>
              <a:rPr lang="it-IT" sz="2400" b="0" i="0" u="none" strike="noStrike" dirty="0">
                <a:solidFill>
                  <a:srgbClr val="000000"/>
                </a:solidFill>
                <a:effectLst/>
              </a:rPr>
              <a:t>Arruolamento</a:t>
            </a:r>
            <a:r>
              <a:rPr lang="en-US" sz="2400" b="0" i="0" dirty="0">
                <a:solidFill>
                  <a:srgbClr val="000000"/>
                </a:solidFill>
                <a:effectLst/>
              </a:rPr>
              <a:t>​</a:t>
            </a:r>
          </a:p>
          <a:p>
            <a:pPr algn="l" rtl="0" fontAlgn="base">
              <a:buFont typeface="Arial" panose="020B0604020202020204" pitchFamily="34" charset="0"/>
              <a:buChar char="•"/>
            </a:pPr>
            <a:r>
              <a:rPr lang="it-IT" sz="2400" b="0" i="0" u="none" strike="noStrike" dirty="0">
                <a:solidFill>
                  <a:srgbClr val="000000"/>
                </a:solidFill>
                <a:effectLst/>
              </a:rPr>
              <a:t>Prima visita</a:t>
            </a:r>
            <a:r>
              <a:rPr lang="en-US" sz="2400" b="0" i="0" dirty="0">
                <a:solidFill>
                  <a:srgbClr val="000000"/>
                </a:solidFill>
                <a:effectLst/>
              </a:rPr>
              <a:t>​</a:t>
            </a:r>
          </a:p>
          <a:p>
            <a:pPr algn="l" rtl="0" fontAlgn="base">
              <a:buFont typeface="Arial" panose="020B0604020202020204" pitchFamily="34" charset="0"/>
              <a:buChar char="•"/>
            </a:pPr>
            <a:r>
              <a:rPr lang="it-IT" sz="2400" b="0" i="0" u="none" strike="noStrike" dirty="0">
                <a:solidFill>
                  <a:srgbClr val="000000"/>
                </a:solidFill>
                <a:effectLst/>
              </a:rPr>
              <a:t>Terapia a casa/decorso</a:t>
            </a:r>
            <a:r>
              <a:rPr lang="en-US" sz="2400" b="0" i="0" dirty="0">
                <a:solidFill>
                  <a:srgbClr val="000000"/>
                </a:solidFill>
                <a:effectLst/>
              </a:rPr>
              <a:t>​</a:t>
            </a:r>
          </a:p>
          <a:p>
            <a:pPr algn="l" rtl="0" fontAlgn="base">
              <a:buFont typeface="Arial" panose="020B0604020202020204" pitchFamily="34" charset="0"/>
              <a:buChar char="•"/>
            </a:pPr>
            <a:r>
              <a:rPr lang="it-IT" sz="2400" b="0" i="0" u="none" strike="noStrike" dirty="0">
                <a:solidFill>
                  <a:srgbClr val="000000"/>
                </a:solidFill>
                <a:effectLst/>
              </a:rPr>
              <a:t>Visita successiva</a:t>
            </a:r>
            <a:r>
              <a:rPr lang="en-US" sz="2400" b="0" i="0" dirty="0">
                <a:solidFill>
                  <a:srgbClr val="000000"/>
                </a:solidFill>
                <a:effectLst/>
              </a:rPr>
              <a:t>​</a:t>
            </a:r>
          </a:p>
          <a:p>
            <a:pPr algn="l" rtl="0" fontAlgn="base">
              <a:buFont typeface="Arial" panose="020B0604020202020204" pitchFamily="34" charset="0"/>
              <a:buChar char="•"/>
            </a:pPr>
            <a:r>
              <a:rPr lang="it-IT" sz="2400" b="0" i="0" u="none" strike="noStrike" dirty="0">
                <a:solidFill>
                  <a:srgbClr val="000000"/>
                </a:solidFill>
                <a:effectLst/>
              </a:rPr>
              <a:t>Verifica delle condizioni di uscita</a:t>
            </a:r>
            <a:r>
              <a:rPr lang="en-US" sz="2400" b="0" i="0" dirty="0">
                <a:solidFill>
                  <a:srgbClr val="000000"/>
                </a:solidFill>
                <a:effectLst/>
              </a:rPr>
              <a:t>​</a:t>
            </a:r>
          </a:p>
          <a:p>
            <a:pPr algn="l" rtl="0" fontAlgn="base">
              <a:buFont typeface="Arial" panose="020B0604020202020204" pitchFamily="34" charset="0"/>
              <a:buChar char="•"/>
            </a:pPr>
            <a:r>
              <a:rPr lang="it-IT" sz="2400" b="0" i="0" u="none" strike="noStrike" dirty="0">
                <a:solidFill>
                  <a:srgbClr val="000000"/>
                </a:solidFill>
                <a:effectLst/>
              </a:rPr>
              <a:t>Caso 1: esco dallo studio (guarito/studio terminato)</a:t>
            </a:r>
            <a:r>
              <a:rPr lang="en-US" sz="2400" b="0" i="0" dirty="0">
                <a:solidFill>
                  <a:srgbClr val="000000"/>
                </a:solidFill>
                <a:effectLst/>
              </a:rPr>
              <a:t>​</a:t>
            </a:r>
          </a:p>
          <a:p>
            <a:pPr algn="l" rtl="0" fontAlgn="base">
              <a:buFont typeface="Arial" panose="020B0604020202020204" pitchFamily="34" charset="0"/>
              <a:buChar char="•"/>
            </a:pPr>
            <a:r>
              <a:rPr lang="it-IT" sz="2400" b="0" i="0" u="none" strike="noStrike" dirty="0">
                <a:solidFill>
                  <a:srgbClr val="000000"/>
                </a:solidFill>
                <a:effectLst/>
              </a:rPr>
              <a:t>Caso 2: torno alla terapia</a:t>
            </a:r>
            <a:r>
              <a:rPr lang="en-US" sz="2400" b="0" i="0" dirty="0">
                <a:solidFill>
                  <a:srgbClr val="000000"/>
                </a:solidFill>
                <a:effectLst/>
              </a:rPr>
              <a:t>​</a:t>
            </a:r>
          </a:p>
          <a:p>
            <a:pPr algn="l" rtl="0" fontAlgn="base"/>
            <a:endParaRPr lang="it-IT" sz="2400" b="0" i="0" dirty="0">
              <a:solidFill>
                <a:srgbClr val="000000"/>
              </a:solidFill>
              <a:effectLst/>
            </a:endParaRPr>
          </a:p>
          <a:p>
            <a:pPr algn="l" rtl="0" fontAlgn="base"/>
            <a:r>
              <a:rPr lang="it-IT" sz="2400" b="1" dirty="0">
                <a:solidFill>
                  <a:srgbClr val="000000"/>
                </a:solidFill>
              </a:rPr>
              <a:t>- </a:t>
            </a:r>
            <a:r>
              <a:rPr lang="it-IT" sz="2400" b="1" i="0" u="none" strike="noStrike" dirty="0">
                <a:solidFill>
                  <a:srgbClr val="000000"/>
                </a:solidFill>
                <a:effectLst/>
              </a:rPr>
              <a:t>ACTIVITY DIAGRAM DI ALTO LIVELLO</a:t>
            </a:r>
            <a:r>
              <a:rPr lang="en-US" sz="2400" b="0" i="0" dirty="0">
                <a:solidFill>
                  <a:srgbClr val="000000"/>
                </a:solidFill>
                <a:effectLst/>
                <a:latin typeface="MetaPlusBold"/>
              </a:rPr>
              <a:t>​</a:t>
            </a:r>
            <a:endParaRPr lang="en-US" sz="2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97742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6</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DATAFLOW</a:t>
            </a:r>
            <a:endParaRPr lang="en-GB" sz="2400" b="1" dirty="0">
              <a:solidFill>
                <a:schemeClr val="bg1"/>
              </a:solidFill>
              <a:latin typeface="+mj-lt"/>
            </a:endParaRPr>
          </a:p>
        </p:txBody>
      </p:sp>
      <p:pic>
        <p:nvPicPr>
          <p:cNvPr id="2050" name="Picture 2">
            <a:extLst>
              <a:ext uri="{FF2B5EF4-FFF2-40B4-BE49-F238E27FC236}">
                <a16:creationId xmlns:a16="http://schemas.microsoft.com/office/drawing/2014/main" id="{58D455EA-F0F0-6A31-4FE8-4A6746E6C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20435"/>
            <a:ext cx="5985546" cy="613756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5352EBB-4D8F-2979-2386-43369334F3AD}"/>
              </a:ext>
            </a:extLst>
          </p:cNvPr>
          <p:cNvSpPr txBox="1"/>
          <p:nvPr/>
        </p:nvSpPr>
        <p:spPr>
          <a:xfrm>
            <a:off x="1418492" y="2828835"/>
            <a:ext cx="3827585" cy="1200329"/>
          </a:xfrm>
          <a:prstGeom prst="rect">
            <a:avLst/>
          </a:prstGeom>
          <a:noFill/>
        </p:spPr>
        <p:txBody>
          <a:bodyPr wrap="square">
            <a:spAutoFit/>
          </a:bodyPr>
          <a:lstStyle/>
          <a:p>
            <a:pPr algn="l" rtl="0" fontAlgn="base">
              <a:buFont typeface="Arial" panose="020B0604020202020204" pitchFamily="34" charset="0"/>
              <a:buChar char="•"/>
            </a:pPr>
            <a:r>
              <a:rPr lang="it-IT" sz="2400" b="0" i="0" u="none" strike="noStrike" dirty="0">
                <a:solidFill>
                  <a:srgbClr val="000000"/>
                </a:solidFill>
                <a:effectLst/>
                <a:latin typeface="MetaPlusBold"/>
              </a:rPr>
              <a:t>Quali documenti in input</a:t>
            </a:r>
            <a:r>
              <a:rPr lang="en-US" sz="2400" b="0" i="0" dirty="0">
                <a:solidFill>
                  <a:srgbClr val="000000"/>
                </a:solidFill>
                <a:effectLst/>
                <a:latin typeface="MetaPlusBold"/>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it-IT" sz="2400" b="0" i="0" u="none" strike="noStrike" dirty="0">
                <a:solidFill>
                  <a:srgbClr val="000000"/>
                </a:solidFill>
                <a:effectLst/>
                <a:latin typeface="MetaPlusBold"/>
              </a:rPr>
              <a:t>Quali doc/informazioni </a:t>
            </a:r>
            <a:r>
              <a:rPr lang="en-US" sz="2400" b="0" i="0" dirty="0">
                <a:solidFill>
                  <a:srgbClr val="000000"/>
                </a:solidFill>
                <a:effectLst/>
                <a:latin typeface="MetaPlusBold"/>
              </a:rPr>
              <a:t>​</a:t>
            </a:r>
            <a:endParaRPr lang="en-US" sz="2400" b="0" i="0" dirty="0">
              <a:solidFill>
                <a:srgbClr val="000000"/>
              </a:solidFill>
              <a:effectLst/>
              <a:latin typeface="Arial" panose="020B0604020202020204" pitchFamily="34" charset="0"/>
            </a:endParaRPr>
          </a:p>
          <a:p>
            <a:pPr algn="l" rtl="0" fontAlgn="base"/>
            <a:r>
              <a:rPr lang="it-IT" sz="2400" b="0" i="0" u="none" strike="noStrike" dirty="0">
                <a:solidFill>
                  <a:srgbClr val="000000"/>
                </a:solidFill>
                <a:effectLst/>
                <a:latin typeface="MetaPlusBold"/>
              </a:rPr>
              <a:t>in output</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257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7</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ATTORI​</a:t>
            </a:r>
            <a:endParaRPr lang="en-GB" sz="2400" b="1" dirty="0">
              <a:solidFill>
                <a:schemeClr val="bg1"/>
              </a:solidFill>
              <a:latin typeface="+mj-lt"/>
            </a:endParaRPr>
          </a:p>
        </p:txBody>
      </p:sp>
      <p:graphicFrame>
        <p:nvGraphicFramePr>
          <p:cNvPr id="5" name="Segnaposto contenuto 8">
            <a:extLst>
              <a:ext uri="{FF2B5EF4-FFF2-40B4-BE49-F238E27FC236}">
                <a16:creationId xmlns:a16="http://schemas.microsoft.com/office/drawing/2014/main" id="{71CDD911-9C62-6BF8-E9E9-26F5F5641E14}"/>
              </a:ext>
            </a:extLst>
          </p:cNvPr>
          <p:cNvGraphicFramePr>
            <a:graphicFrameLocks noGrp="1"/>
          </p:cNvGraphicFramePr>
          <p:nvPr>
            <p:extLst>
              <p:ext uri="{D42A27DB-BD31-4B8C-83A1-F6EECF244321}">
                <p14:modId xmlns:p14="http://schemas.microsoft.com/office/powerpoint/2010/main" val="1288385644"/>
              </p:ext>
            </p:extLst>
          </p:nvPr>
        </p:nvGraphicFramePr>
        <p:xfrm>
          <a:off x="2209800" y="1019030"/>
          <a:ext cx="777240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68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8</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USE CASE 1- SISTEMA DERMASTAT​​</a:t>
            </a:r>
            <a:endParaRPr lang="en-GB" sz="2400" b="1" dirty="0">
              <a:solidFill>
                <a:schemeClr val="bg1"/>
              </a:solidFill>
              <a:latin typeface="+mj-lt"/>
            </a:endParaRPr>
          </a:p>
        </p:txBody>
      </p:sp>
      <p:pic>
        <p:nvPicPr>
          <p:cNvPr id="3074" name="Picture 2">
            <a:extLst>
              <a:ext uri="{FF2B5EF4-FFF2-40B4-BE49-F238E27FC236}">
                <a16:creationId xmlns:a16="http://schemas.microsoft.com/office/drawing/2014/main" id="{DACF9D28-8088-56B1-6B4A-C4D14D9EC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796" y="720435"/>
            <a:ext cx="4702625" cy="613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9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9</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7016420" cy="461665"/>
          </a:xfrm>
          <a:prstGeom prst="rect">
            <a:avLst/>
          </a:prstGeom>
          <a:noFill/>
        </p:spPr>
        <p:txBody>
          <a:bodyPr wrap="square">
            <a:spAutoFit/>
          </a:bodyPr>
          <a:lstStyle/>
          <a:p>
            <a:r>
              <a:rPr lang="it-IT" sz="2400" b="1" dirty="0">
                <a:solidFill>
                  <a:schemeClr val="bg1"/>
                </a:solidFill>
                <a:latin typeface="+mj-lt"/>
              </a:rPr>
              <a:t>USE CASE – MOBILE APP​</a:t>
            </a:r>
            <a:endParaRPr lang="en-GB" sz="2400" b="1" dirty="0">
              <a:solidFill>
                <a:schemeClr val="bg1"/>
              </a:solidFill>
              <a:latin typeface="+mj-lt"/>
            </a:endParaRPr>
          </a:p>
        </p:txBody>
      </p:sp>
      <p:pic>
        <p:nvPicPr>
          <p:cNvPr id="4098" name="Picture 2">
            <a:extLst>
              <a:ext uri="{FF2B5EF4-FFF2-40B4-BE49-F238E27FC236}">
                <a16:creationId xmlns:a16="http://schemas.microsoft.com/office/drawing/2014/main" id="{F049CEB8-81E6-0109-90EC-AF34ADFC7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646" y="736736"/>
            <a:ext cx="7567979" cy="612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4543</TotalTime>
  <Words>474</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Aptos</vt:lpstr>
      <vt:lpstr>Aptos Display</vt:lpstr>
      <vt:lpstr>Arial</vt:lpstr>
      <vt:lpstr>MetaPlusBold</vt:lpstr>
      <vt:lpstr>Segoe UI</vt:lpstr>
      <vt:lpstr>Office Theme</vt:lpstr>
      <vt:lpstr>UNIFIED MODELING LANGUAGE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MODELING LANGUAGE</dc:title>
  <dc:creator>PRENASSI MARCO</dc:creator>
  <cp:lastModifiedBy>Marco Prenassi</cp:lastModifiedBy>
  <cp:revision>8</cp:revision>
  <dcterms:created xsi:type="dcterms:W3CDTF">2024-03-08T08:33:25Z</dcterms:created>
  <dcterms:modified xsi:type="dcterms:W3CDTF">2024-03-22T08:34:26Z</dcterms:modified>
</cp:coreProperties>
</file>