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885" r:id="rId2"/>
    <p:sldId id="313" r:id="rId3"/>
    <p:sldId id="315" r:id="rId4"/>
    <p:sldId id="934" r:id="rId5"/>
    <p:sldId id="935" r:id="rId6"/>
    <p:sldId id="937" r:id="rId7"/>
    <p:sldId id="938" r:id="rId8"/>
    <p:sldId id="939" r:id="rId9"/>
    <p:sldId id="940" r:id="rId10"/>
    <p:sldId id="941" r:id="rId11"/>
    <p:sldId id="944" r:id="rId12"/>
    <p:sldId id="316" r:id="rId13"/>
    <p:sldId id="318" r:id="rId14"/>
    <p:sldId id="319" r:id="rId15"/>
    <p:sldId id="992" r:id="rId16"/>
    <p:sldId id="993" r:id="rId17"/>
    <p:sldId id="320" r:id="rId18"/>
    <p:sldId id="996" r:id="rId19"/>
    <p:sldId id="997" r:id="rId20"/>
    <p:sldId id="929" r:id="rId21"/>
    <p:sldId id="998" r:id="rId22"/>
    <p:sldId id="962" r:id="rId23"/>
    <p:sldId id="963" r:id="rId24"/>
    <p:sldId id="967" r:id="rId25"/>
    <p:sldId id="321" r:id="rId26"/>
    <p:sldId id="272" r:id="rId27"/>
    <p:sldId id="969" r:id="rId28"/>
    <p:sldId id="327" r:id="rId29"/>
    <p:sldId id="970" r:id="rId30"/>
    <p:sldId id="986" r:id="rId31"/>
    <p:sldId id="985" r:id="rId32"/>
    <p:sldId id="981" r:id="rId33"/>
    <p:sldId id="527" r:id="rId34"/>
    <p:sldId id="914" r:id="rId35"/>
    <p:sldId id="476" r:id="rId36"/>
    <p:sldId id="330" r:id="rId37"/>
    <p:sldId id="334" r:id="rId38"/>
    <p:sldId id="987" r:id="rId39"/>
    <p:sldId id="913" r:id="rId40"/>
    <p:sldId id="1000" r:id="rId41"/>
    <p:sldId id="984" r:id="rId42"/>
    <p:sldId id="1005" r:id="rId43"/>
    <p:sldId id="1001" r:id="rId44"/>
    <p:sldId id="971" r:id="rId45"/>
    <p:sldId id="977" r:id="rId46"/>
    <p:sldId id="328" r:id="rId47"/>
    <p:sldId id="974" r:id="rId48"/>
    <p:sldId id="682" r:id="rId49"/>
    <p:sldId id="731" r:id="rId50"/>
    <p:sldId id="669" r:id="rId51"/>
    <p:sldId id="455" r:id="rId52"/>
    <p:sldId id="447" r:id="rId53"/>
    <p:sldId id="445" r:id="rId54"/>
    <p:sldId id="530" r:id="rId55"/>
    <p:sldId id="458" r:id="rId56"/>
    <p:sldId id="459" r:id="rId57"/>
    <p:sldId id="976" r:id="rId58"/>
    <p:sldId id="528" r:id="rId59"/>
    <p:sldId id="973" r:id="rId60"/>
    <p:sldId id="525" r:id="rId61"/>
    <p:sldId id="972" r:id="rId62"/>
    <p:sldId id="535" r:id="rId63"/>
    <p:sldId id="526" r:id="rId64"/>
    <p:sldId id="469" r:id="rId65"/>
    <p:sldId id="990" r:id="rId66"/>
    <p:sldId id="1002" r:id="rId67"/>
    <p:sldId id="310" r:id="rId68"/>
    <p:sldId id="988" r:id="rId69"/>
    <p:sldId id="995" r:id="rId70"/>
    <p:sldId id="989" r:id="rId71"/>
    <p:sldId id="994" r:id="rId72"/>
    <p:sldId id="267" r:id="rId73"/>
    <p:sldId id="311" r:id="rId74"/>
    <p:sldId id="982" r:id="rId75"/>
    <p:sldId id="1004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67F150-FA64-4260-9114-B5855DDB1DD5}" v="36" dt="2024-03-30T11:56:07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603" autoAdjust="0"/>
    <p:restoredTop sz="93984" autoAdjust="0"/>
  </p:normalViewPr>
  <p:slideViewPr>
    <p:cSldViewPr snapToGrid="0">
      <p:cViewPr varScale="1">
        <p:scale>
          <a:sx n="87" d="100"/>
          <a:sy n="87" d="100"/>
        </p:scale>
        <p:origin x="67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D867F150-FA64-4260-9114-B5855DDB1DD5}"/>
    <pc:docChg chg="undo custSel addSld delSld modSld sldOrd">
      <pc:chgData name="TOMMASINI ALBERTO" userId="8c013d22-ceb2-4014-ae73-ac062752c54f" providerId="ADAL" clId="{D867F150-FA64-4260-9114-B5855DDB1DD5}" dt="2024-03-30T11:59:28.722" v="363" actId="1076"/>
      <pc:docMkLst>
        <pc:docMk/>
      </pc:docMkLst>
      <pc:sldChg chg="del">
        <pc:chgData name="TOMMASINI ALBERTO" userId="8c013d22-ceb2-4014-ae73-ac062752c54f" providerId="ADAL" clId="{D867F150-FA64-4260-9114-B5855DDB1DD5}" dt="2024-03-28T22:06:19.823" v="193" actId="2696"/>
        <pc:sldMkLst>
          <pc:docMk/>
          <pc:sldMk cId="198978455" sldId="267"/>
        </pc:sldMkLst>
      </pc:sldChg>
      <pc:sldChg chg="add">
        <pc:chgData name="TOMMASINI ALBERTO" userId="8c013d22-ceb2-4014-ae73-ac062752c54f" providerId="ADAL" clId="{D867F150-FA64-4260-9114-B5855DDB1DD5}" dt="2024-03-28T22:06:45.537" v="194"/>
        <pc:sldMkLst>
          <pc:docMk/>
          <pc:sldMk cId="696617437" sldId="267"/>
        </pc:sldMkLst>
      </pc:sldChg>
      <pc:sldChg chg="modSp add del mod">
        <pc:chgData name="TOMMASINI ALBERTO" userId="8c013d22-ceb2-4014-ae73-ac062752c54f" providerId="ADAL" clId="{D867F150-FA64-4260-9114-B5855DDB1DD5}" dt="2024-03-28T22:20:32.861" v="292" actId="47"/>
        <pc:sldMkLst>
          <pc:docMk/>
          <pc:sldMk cId="2351705814" sldId="270"/>
        </pc:sldMkLst>
        <pc:picChg chg="mod">
          <ac:chgData name="TOMMASINI ALBERTO" userId="8c013d22-ceb2-4014-ae73-ac062752c54f" providerId="ADAL" clId="{D867F150-FA64-4260-9114-B5855DDB1DD5}" dt="2024-03-28T22:20:30.780" v="291" actId="1076"/>
          <ac:picMkLst>
            <pc:docMk/>
            <pc:sldMk cId="2351705814" sldId="270"/>
            <ac:picMk id="4" creationId="{00000000-0000-0000-0000-000000000000}"/>
          </ac:picMkLst>
        </pc:picChg>
      </pc:sldChg>
      <pc:sldChg chg="del">
        <pc:chgData name="TOMMASINI ALBERTO" userId="8c013d22-ceb2-4014-ae73-ac062752c54f" providerId="ADAL" clId="{D867F150-FA64-4260-9114-B5855DDB1DD5}" dt="2024-03-28T22:06:19.823" v="193" actId="2696"/>
        <pc:sldMkLst>
          <pc:docMk/>
          <pc:sldMk cId="2379361696" sldId="270"/>
        </pc:sldMkLst>
      </pc:sldChg>
      <pc:sldChg chg="modSp del mod">
        <pc:chgData name="TOMMASINI ALBERTO" userId="8c013d22-ceb2-4014-ae73-ac062752c54f" providerId="ADAL" clId="{D867F150-FA64-4260-9114-B5855DDB1DD5}" dt="2024-03-28T22:06:19.823" v="193" actId="2696"/>
        <pc:sldMkLst>
          <pc:docMk/>
          <pc:sldMk cId="1796275922" sldId="310"/>
        </pc:sldMkLst>
        <pc:spChg chg="mod">
          <ac:chgData name="TOMMASINI ALBERTO" userId="8c013d22-ceb2-4014-ae73-ac062752c54f" providerId="ADAL" clId="{D867F150-FA64-4260-9114-B5855DDB1DD5}" dt="2024-03-28T21:46:55.018" v="146" actId="6549"/>
          <ac:spMkLst>
            <pc:docMk/>
            <pc:sldMk cId="1796275922" sldId="310"/>
            <ac:spMk id="1301" creationId="{00000000-0000-0000-0000-000000000000}"/>
          </ac:spMkLst>
        </pc:spChg>
      </pc:sldChg>
      <pc:sldChg chg="modSp add mod">
        <pc:chgData name="TOMMASINI ALBERTO" userId="8c013d22-ceb2-4014-ae73-ac062752c54f" providerId="ADAL" clId="{D867F150-FA64-4260-9114-B5855DDB1DD5}" dt="2024-03-28T22:19:36.484" v="290" actId="6549"/>
        <pc:sldMkLst>
          <pc:docMk/>
          <pc:sldMk cId="1796275922" sldId="310"/>
        </pc:sldMkLst>
        <pc:spChg chg="mod">
          <ac:chgData name="TOMMASINI ALBERTO" userId="8c013d22-ceb2-4014-ae73-ac062752c54f" providerId="ADAL" clId="{D867F150-FA64-4260-9114-B5855DDB1DD5}" dt="2024-03-28T22:19:36.484" v="290" actId="6549"/>
          <ac:spMkLst>
            <pc:docMk/>
            <pc:sldMk cId="1796275922" sldId="310"/>
            <ac:spMk id="1301" creationId="{00000000-0000-0000-0000-000000000000}"/>
          </ac:spMkLst>
        </pc:spChg>
      </pc:sldChg>
      <pc:sldChg chg="add">
        <pc:chgData name="TOMMASINI ALBERTO" userId="8c013d22-ceb2-4014-ae73-ac062752c54f" providerId="ADAL" clId="{D867F150-FA64-4260-9114-B5855DDB1DD5}" dt="2024-03-28T22:06:45.537" v="194"/>
        <pc:sldMkLst>
          <pc:docMk/>
          <pc:sldMk cId="3870420314" sldId="311"/>
        </pc:sldMkLst>
      </pc:sldChg>
      <pc:sldChg chg="del">
        <pc:chgData name="TOMMASINI ALBERTO" userId="8c013d22-ceb2-4014-ae73-ac062752c54f" providerId="ADAL" clId="{D867F150-FA64-4260-9114-B5855DDB1DD5}" dt="2024-03-28T22:06:19.823" v="193" actId="2696"/>
        <pc:sldMkLst>
          <pc:docMk/>
          <pc:sldMk cId="3870420314" sldId="311"/>
        </pc:sldMkLst>
      </pc:sldChg>
      <pc:sldChg chg="del">
        <pc:chgData name="TOMMASINI ALBERTO" userId="8c013d22-ceb2-4014-ae73-ac062752c54f" providerId="ADAL" clId="{D867F150-FA64-4260-9114-B5855DDB1DD5}" dt="2024-03-27T22:11:34.145" v="39" actId="47"/>
        <pc:sldMkLst>
          <pc:docMk/>
          <pc:sldMk cId="3598139720" sldId="312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1514598655" sldId="313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1514598655" sldId="313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2972928149" sldId="315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2972928149" sldId="315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3769569683" sldId="316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3769569683" sldId="316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2827981111" sldId="318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2827981111" sldId="318"/>
        </pc:sldMkLst>
      </pc:sldChg>
      <pc:sldChg chg="addSp delSp modSp add del mod">
        <pc:chgData name="TOMMASINI ALBERTO" userId="8c013d22-ceb2-4014-ae73-ac062752c54f" providerId="ADAL" clId="{D867F150-FA64-4260-9114-B5855DDB1DD5}" dt="2024-03-30T11:56:58.121" v="344" actId="1076"/>
        <pc:sldMkLst>
          <pc:docMk/>
          <pc:sldMk cId="3989028237" sldId="319"/>
        </pc:sldMkLst>
        <pc:spChg chg="mod topLvl">
          <ac:chgData name="TOMMASINI ALBERTO" userId="8c013d22-ceb2-4014-ae73-ac062752c54f" providerId="ADAL" clId="{D867F150-FA64-4260-9114-B5855DDB1DD5}" dt="2024-03-30T11:56:33.361" v="338" actId="478"/>
          <ac:spMkLst>
            <pc:docMk/>
            <pc:sldMk cId="3989028237" sldId="319"/>
            <ac:spMk id="1368" creationId="{00000000-0000-0000-0000-000000000000}"/>
          </ac:spMkLst>
        </pc:spChg>
        <pc:spChg chg="mod ord topLvl">
          <ac:chgData name="TOMMASINI ALBERTO" userId="8c013d22-ceb2-4014-ae73-ac062752c54f" providerId="ADAL" clId="{D867F150-FA64-4260-9114-B5855DDB1DD5}" dt="2024-03-30T11:56:58.121" v="344" actId="1076"/>
          <ac:spMkLst>
            <pc:docMk/>
            <pc:sldMk cId="3989028237" sldId="319"/>
            <ac:spMk id="1370" creationId="{00000000-0000-0000-0000-000000000000}"/>
          </ac:spMkLst>
        </pc:spChg>
        <pc:spChg chg="mod topLvl">
          <ac:chgData name="TOMMASINI ALBERTO" userId="8c013d22-ceb2-4014-ae73-ac062752c54f" providerId="ADAL" clId="{D867F150-FA64-4260-9114-B5855DDB1DD5}" dt="2024-03-30T11:56:07.661" v="336" actId="165"/>
          <ac:spMkLst>
            <pc:docMk/>
            <pc:sldMk cId="3989028237" sldId="319"/>
            <ac:spMk id="1371" creationId="{00000000-0000-0000-0000-000000000000}"/>
          </ac:spMkLst>
        </pc:spChg>
        <pc:grpChg chg="del mod topLvl">
          <ac:chgData name="TOMMASINI ALBERTO" userId="8c013d22-ceb2-4014-ae73-ac062752c54f" providerId="ADAL" clId="{D867F150-FA64-4260-9114-B5855DDB1DD5}" dt="2024-03-30T11:56:33.361" v="338" actId="478"/>
          <ac:grpSpMkLst>
            <pc:docMk/>
            <pc:sldMk cId="3989028237" sldId="319"/>
            <ac:grpSpMk id="1369" creationId="{00000000-0000-0000-0000-000000000000}"/>
          </ac:grpSpMkLst>
        </pc:grpChg>
        <pc:grpChg chg="del">
          <ac:chgData name="TOMMASINI ALBERTO" userId="8c013d22-ceb2-4014-ae73-ac062752c54f" providerId="ADAL" clId="{D867F150-FA64-4260-9114-B5855DDB1DD5}" dt="2024-03-30T11:56:07.661" v="336" actId="165"/>
          <ac:grpSpMkLst>
            <pc:docMk/>
            <pc:sldMk cId="3989028237" sldId="319"/>
            <ac:grpSpMk id="1372" creationId="{00000000-0000-0000-0000-000000000000}"/>
          </ac:grpSpMkLst>
        </pc:grpChg>
        <pc:picChg chg="add mod">
          <ac:chgData name="TOMMASINI ALBERTO" userId="8c013d22-ceb2-4014-ae73-ac062752c54f" providerId="ADAL" clId="{D867F150-FA64-4260-9114-B5855DDB1DD5}" dt="2024-03-30T11:56:44.221" v="341" actId="14100"/>
          <ac:picMkLst>
            <pc:docMk/>
            <pc:sldMk cId="3989028237" sldId="319"/>
            <ac:picMk id="6" creationId="{82E2083B-BD7E-8A3C-A3A7-7EBAB154D5C0}"/>
          </ac:picMkLst>
        </pc:picChg>
        <pc:picChg chg="del mod topLvl">
          <ac:chgData name="TOMMASINI ALBERTO" userId="8c013d22-ceb2-4014-ae73-ac062752c54f" providerId="ADAL" clId="{D867F150-FA64-4260-9114-B5855DDB1DD5}" dt="2024-03-30T11:56:33.361" v="338" actId="478"/>
          <ac:picMkLst>
            <pc:docMk/>
            <pc:sldMk cId="3989028237" sldId="319"/>
            <ac:picMk id="1367" creationId="{00000000-0000-0000-0000-000000000000}"/>
          </ac:picMkLst>
        </pc:picChg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3989028237" sldId="319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2729885542" sldId="320"/>
        </pc:sldMkLst>
      </pc:sldChg>
      <pc:sldChg chg="addSp delSp modSp add del mod delAnim">
        <pc:chgData name="TOMMASINI ALBERTO" userId="8c013d22-ceb2-4014-ae73-ac062752c54f" providerId="ADAL" clId="{D867F150-FA64-4260-9114-B5855DDB1DD5}" dt="2024-03-30T11:48:27.680" v="300" actId="1076"/>
        <pc:sldMkLst>
          <pc:docMk/>
          <pc:sldMk cId="2729885542" sldId="320"/>
        </pc:sldMkLst>
        <pc:spChg chg="del">
          <ac:chgData name="TOMMASINI ALBERTO" userId="8c013d22-ceb2-4014-ae73-ac062752c54f" providerId="ADAL" clId="{D867F150-FA64-4260-9114-B5855DDB1DD5}" dt="2024-03-30T11:47:54.145" v="295" actId="478"/>
          <ac:spMkLst>
            <pc:docMk/>
            <pc:sldMk cId="2729885542" sldId="320"/>
            <ac:spMk id="1381" creationId="{00000000-0000-0000-0000-000000000000}"/>
          </ac:spMkLst>
        </pc:spChg>
        <pc:spChg chg="del">
          <ac:chgData name="TOMMASINI ALBERTO" userId="8c013d22-ceb2-4014-ae73-ac062752c54f" providerId="ADAL" clId="{D867F150-FA64-4260-9114-B5855DDB1DD5}" dt="2024-03-30T11:47:54.145" v="295" actId="478"/>
          <ac:spMkLst>
            <pc:docMk/>
            <pc:sldMk cId="2729885542" sldId="320"/>
            <ac:spMk id="1382" creationId="{00000000-0000-0000-0000-000000000000}"/>
          </ac:spMkLst>
        </pc:spChg>
        <pc:spChg chg="del">
          <ac:chgData name="TOMMASINI ALBERTO" userId="8c013d22-ceb2-4014-ae73-ac062752c54f" providerId="ADAL" clId="{D867F150-FA64-4260-9114-B5855DDB1DD5}" dt="2024-03-30T11:47:54.145" v="295" actId="478"/>
          <ac:spMkLst>
            <pc:docMk/>
            <pc:sldMk cId="2729885542" sldId="320"/>
            <ac:spMk id="1383" creationId="{00000000-0000-0000-0000-000000000000}"/>
          </ac:spMkLst>
        </pc:spChg>
        <pc:spChg chg="del">
          <ac:chgData name="TOMMASINI ALBERTO" userId="8c013d22-ceb2-4014-ae73-ac062752c54f" providerId="ADAL" clId="{D867F150-FA64-4260-9114-B5855DDB1DD5}" dt="2024-03-30T11:47:54.145" v="295" actId="478"/>
          <ac:spMkLst>
            <pc:docMk/>
            <pc:sldMk cId="2729885542" sldId="320"/>
            <ac:spMk id="1384" creationId="{00000000-0000-0000-0000-000000000000}"/>
          </ac:spMkLst>
        </pc:spChg>
        <pc:spChg chg="del">
          <ac:chgData name="TOMMASINI ALBERTO" userId="8c013d22-ceb2-4014-ae73-ac062752c54f" providerId="ADAL" clId="{D867F150-FA64-4260-9114-B5855DDB1DD5}" dt="2024-03-30T11:47:54.145" v="295" actId="478"/>
          <ac:spMkLst>
            <pc:docMk/>
            <pc:sldMk cId="2729885542" sldId="320"/>
            <ac:spMk id="1385" creationId="{00000000-0000-0000-0000-000000000000}"/>
          </ac:spMkLst>
        </pc:spChg>
        <pc:spChg chg="del">
          <ac:chgData name="TOMMASINI ALBERTO" userId="8c013d22-ceb2-4014-ae73-ac062752c54f" providerId="ADAL" clId="{D867F150-FA64-4260-9114-B5855DDB1DD5}" dt="2024-03-30T11:47:54.145" v="295" actId="478"/>
          <ac:spMkLst>
            <pc:docMk/>
            <pc:sldMk cId="2729885542" sldId="320"/>
            <ac:spMk id="1386" creationId="{00000000-0000-0000-0000-000000000000}"/>
          </ac:spMkLst>
        </pc:spChg>
        <pc:picChg chg="add mod">
          <ac:chgData name="TOMMASINI ALBERTO" userId="8c013d22-ceb2-4014-ae73-ac062752c54f" providerId="ADAL" clId="{D867F150-FA64-4260-9114-B5855DDB1DD5}" dt="2024-03-30T11:48:27.680" v="300" actId="1076"/>
          <ac:picMkLst>
            <pc:docMk/>
            <pc:sldMk cId="2729885542" sldId="320"/>
            <ac:picMk id="3" creationId="{B4BDA2ED-9022-582D-0B34-994DE9520160}"/>
          </ac:picMkLst>
        </pc:picChg>
        <pc:picChg chg="del">
          <ac:chgData name="TOMMASINI ALBERTO" userId="8c013d22-ceb2-4014-ae73-ac062752c54f" providerId="ADAL" clId="{D867F150-FA64-4260-9114-B5855DDB1DD5}" dt="2024-03-30T11:47:50.451" v="294" actId="478"/>
          <ac:picMkLst>
            <pc:docMk/>
            <pc:sldMk cId="2729885542" sldId="320"/>
            <ac:picMk id="1380" creationId="{00000000-0000-0000-0000-000000000000}"/>
          </ac:picMkLst>
        </pc:picChg>
      </pc:sldChg>
      <pc:sldChg chg="addSp delSp modSp mod">
        <pc:chgData name="TOMMASINI ALBERTO" userId="8c013d22-ceb2-4014-ae73-ac062752c54f" providerId="ADAL" clId="{D867F150-FA64-4260-9114-B5855DDB1DD5}" dt="2024-03-30T11:58:01.190" v="349" actId="1076"/>
        <pc:sldMkLst>
          <pc:docMk/>
          <pc:sldMk cId="0" sldId="321"/>
        </pc:sldMkLst>
        <pc:spChg chg="mod">
          <ac:chgData name="TOMMASINI ALBERTO" userId="8c013d22-ceb2-4014-ae73-ac062752c54f" providerId="ADAL" clId="{D867F150-FA64-4260-9114-B5855DDB1DD5}" dt="2024-03-28T22:08:05.644" v="198" actId="113"/>
          <ac:spMkLst>
            <pc:docMk/>
            <pc:sldMk cId="0" sldId="321"/>
            <ac:spMk id="11" creationId="{A9528DA0-C3C3-4973-7EBD-B38955413544}"/>
          </ac:spMkLst>
        </pc:spChg>
        <pc:picChg chg="add mod">
          <ac:chgData name="TOMMASINI ALBERTO" userId="8c013d22-ceb2-4014-ae73-ac062752c54f" providerId="ADAL" clId="{D867F150-FA64-4260-9114-B5855DDB1DD5}" dt="2024-03-30T11:58:01.190" v="349" actId="1076"/>
          <ac:picMkLst>
            <pc:docMk/>
            <pc:sldMk cId="0" sldId="321"/>
            <ac:picMk id="3" creationId="{B235AF97-E128-7481-E520-530B3230A2E5}"/>
          </ac:picMkLst>
        </pc:picChg>
        <pc:picChg chg="del">
          <ac:chgData name="TOMMASINI ALBERTO" userId="8c013d22-ceb2-4014-ae73-ac062752c54f" providerId="ADAL" clId="{D867F150-FA64-4260-9114-B5855DDB1DD5}" dt="2024-03-30T11:57:53.262" v="345" actId="478"/>
          <ac:picMkLst>
            <pc:docMk/>
            <pc:sldMk cId="0" sldId="321"/>
            <ac:picMk id="9" creationId="{7C3B16A9-B45D-51FE-94D0-9DB7639502FD}"/>
          </ac:picMkLst>
        </pc:picChg>
      </pc:sldChg>
      <pc:sldChg chg="addSp delSp modSp mod">
        <pc:chgData name="TOMMASINI ALBERTO" userId="8c013d22-ceb2-4014-ae73-ac062752c54f" providerId="ADAL" clId="{D867F150-FA64-4260-9114-B5855DDB1DD5}" dt="2024-03-30T11:58:52.601" v="356" actId="14100"/>
        <pc:sldMkLst>
          <pc:docMk/>
          <pc:sldMk cId="1111975056" sldId="330"/>
        </pc:sldMkLst>
        <pc:picChg chg="add mod">
          <ac:chgData name="TOMMASINI ALBERTO" userId="8c013d22-ceb2-4014-ae73-ac062752c54f" providerId="ADAL" clId="{D867F150-FA64-4260-9114-B5855DDB1DD5}" dt="2024-03-30T11:58:52.601" v="356" actId="14100"/>
          <ac:picMkLst>
            <pc:docMk/>
            <pc:sldMk cId="1111975056" sldId="330"/>
            <ac:picMk id="4" creationId="{C78ECD03-5A1C-68B8-AEA9-AB5923577C8A}"/>
          </ac:picMkLst>
        </pc:picChg>
        <pc:picChg chg="del">
          <ac:chgData name="TOMMASINI ALBERTO" userId="8c013d22-ceb2-4014-ae73-ac062752c54f" providerId="ADAL" clId="{D867F150-FA64-4260-9114-B5855DDB1DD5}" dt="2024-03-30T11:58:46.151" v="353" actId="478"/>
          <ac:picMkLst>
            <pc:docMk/>
            <pc:sldMk cId="1111975056" sldId="330"/>
            <ac:picMk id="9" creationId="{4F151DD5-677A-2990-9359-FD90B825807D}"/>
          </ac:picMkLst>
        </pc:picChg>
      </pc:sldChg>
      <pc:sldChg chg="addSp delSp modSp mod ord">
        <pc:chgData name="TOMMASINI ALBERTO" userId="8c013d22-ceb2-4014-ae73-ac062752c54f" providerId="ADAL" clId="{D867F150-FA64-4260-9114-B5855DDB1DD5}" dt="2024-03-30T11:59:28.722" v="363" actId="1076"/>
        <pc:sldMkLst>
          <pc:docMk/>
          <pc:sldMk cId="3709308118" sldId="334"/>
        </pc:sldMkLst>
        <pc:picChg chg="add mod">
          <ac:chgData name="TOMMASINI ALBERTO" userId="8c013d22-ceb2-4014-ae73-ac062752c54f" providerId="ADAL" clId="{D867F150-FA64-4260-9114-B5855DDB1DD5}" dt="2024-03-30T11:59:28.722" v="363" actId="1076"/>
          <ac:picMkLst>
            <pc:docMk/>
            <pc:sldMk cId="3709308118" sldId="334"/>
            <ac:picMk id="3" creationId="{12EF0A03-F506-30A8-E3F5-A9B6B8E4CEA4}"/>
          </ac:picMkLst>
        </pc:picChg>
        <pc:picChg chg="del">
          <ac:chgData name="TOMMASINI ALBERTO" userId="8c013d22-ceb2-4014-ae73-ac062752c54f" providerId="ADAL" clId="{D867F150-FA64-4260-9114-B5855DDB1DD5}" dt="2024-03-30T11:59:21.681" v="359" actId="478"/>
          <ac:picMkLst>
            <pc:docMk/>
            <pc:sldMk cId="3709308118" sldId="334"/>
            <ac:picMk id="8" creationId="{A0DC1448-4796-B38B-0B2A-B450855EED3E}"/>
          </ac:picMkLst>
        </pc:picChg>
        <pc:picChg chg="del">
          <ac:chgData name="TOMMASINI ALBERTO" userId="8c013d22-ceb2-4014-ae73-ac062752c54f" providerId="ADAL" clId="{D867F150-FA64-4260-9114-B5855DDB1DD5}" dt="2024-03-30T11:59:23.492" v="360" actId="478"/>
          <ac:picMkLst>
            <pc:docMk/>
            <pc:sldMk cId="3709308118" sldId="334"/>
            <ac:picMk id="11" creationId="{AE46A51D-4FE5-552F-D3FF-18D0496744AB}"/>
          </ac:picMkLst>
        </pc:picChg>
      </pc:sldChg>
      <pc:sldChg chg="del">
        <pc:chgData name="TOMMASINI ALBERTO" userId="8c013d22-ceb2-4014-ae73-ac062752c54f" providerId="ADAL" clId="{D867F150-FA64-4260-9114-B5855DDB1DD5}" dt="2024-03-28T22:06:53.338" v="195" actId="47"/>
        <pc:sldMkLst>
          <pc:docMk/>
          <pc:sldMk cId="0" sldId="343"/>
        </pc:sldMkLst>
      </pc:sldChg>
      <pc:sldChg chg="del">
        <pc:chgData name="TOMMASINI ALBERTO" userId="8c013d22-ceb2-4014-ae73-ac062752c54f" providerId="ADAL" clId="{D867F150-FA64-4260-9114-B5855DDB1DD5}" dt="2024-03-27T22:05:49.287" v="28" actId="2696"/>
        <pc:sldMkLst>
          <pc:docMk/>
          <pc:sldMk cId="389857286" sldId="375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634037618" sldId="391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3604204848" sldId="392"/>
        </pc:sldMkLst>
      </pc:sldChg>
      <pc:sldChg chg="ord">
        <pc:chgData name="TOMMASINI ALBERTO" userId="8c013d22-ceb2-4014-ae73-ac062752c54f" providerId="ADAL" clId="{D867F150-FA64-4260-9114-B5855DDB1DD5}" dt="2024-03-28T22:15:42.874" v="223"/>
        <pc:sldMkLst>
          <pc:docMk/>
          <pc:sldMk cId="1827380540" sldId="447"/>
        </pc:sldMkLst>
      </pc:sldChg>
      <pc:sldChg chg="del">
        <pc:chgData name="TOMMASINI ALBERTO" userId="8c013d22-ceb2-4014-ae73-ac062752c54f" providerId="ADAL" clId="{D867F150-FA64-4260-9114-B5855DDB1DD5}" dt="2024-03-28T22:13:22.316" v="213" actId="47"/>
        <pc:sldMkLst>
          <pc:docMk/>
          <pc:sldMk cId="1530616222" sldId="451"/>
        </pc:sldMkLst>
      </pc:sldChg>
      <pc:sldChg chg="ord">
        <pc:chgData name="TOMMASINI ALBERTO" userId="8c013d22-ceb2-4014-ae73-ac062752c54f" providerId="ADAL" clId="{D867F150-FA64-4260-9114-B5855DDB1DD5}" dt="2024-03-28T22:15:15.421" v="221"/>
        <pc:sldMkLst>
          <pc:docMk/>
          <pc:sldMk cId="2050220348" sldId="455"/>
        </pc:sldMkLst>
      </pc:sldChg>
      <pc:sldChg chg="addSp delSp modSp mod">
        <pc:chgData name="TOMMASINI ALBERTO" userId="8c013d22-ceb2-4014-ae73-ac062752c54f" providerId="ADAL" clId="{D867F150-FA64-4260-9114-B5855DDB1DD5}" dt="2024-03-30T11:53:43.446" v="328"/>
        <pc:sldMkLst>
          <pc:docMk/>
          <pc:sldMk cId="2538349840" sldId="528"/>
        </pc:sldMkLst>
        <pc:spChg chg="del">
          <ac:chgData name="TOMMASINI ALBERTO" userId="8c013d22-ceb2-4014-ae73-ac062752c54f" providerId="ADAL" clId="{D867F150-FA64-4260-9114-B5855DDB1DD5}" dt="2024-03-30T11:53:09.125" v="320" actId="478"/>
          <ac:spMkLst>
            <pc:docMk/>
            <pc:sldMk cId="2538349840" sldId="528"/>
            <ac:spMk id="3" creationId="{39BBB739-5B7F-4867-B55A-C014544ABC54}"/>
          </ac:spMkLst>
        </pc:spChg>
        <pc:spChg chg="del">
          <ac:chgData name="TOMMASINI ALBERTO" userId="8c013d22-ceb2-4014-ae73-ac062752c54f" providerId="ADAL" clId="{D867F150-FA64-4260-9114-B5855DDB1DD5}" dt="2024-03-30T11:53:09.125" v="320" actId="478"/>
          <ac:spMkLst>
            <pc:docMk/>
            <pc:sldMk cId="2538349840" sldId="528"/>
            <ac:spMk id="5" creationId="{1285AE05-E40C-49FF-B7F4-6EF7E76A26FF}"/>
          </ac:spMkLst>
        </pc:spChg>
        <pc:spChg chg="del">
          <ac:chgData name="TOMMASINI ALBERTO" userId="8c013d22-ceb2-4014-ae73-ac062752c54f" providerId="ADAL" clId="{D867F150-FA64-4260-9114-B5855DDB1DD5}" dt="2024-03-30T11:53:09.125" v="320" actId="478"/>
          <ac:spMkLst>
            <pc:docMk/>
            <pc:sldMk cId="2538349840" sldId="528"/>
            <ac:spMk id="6" creationId="{761EDED9-BB48-484C-BA93-C163538263BD}"/>
          </ac:spMkLst>
        </pc:spChg>
        <pc:spChg chg="add mod">
          <ac:chgData name="TOMMASINI ALBERTO" userId="8c013d22-ceb2-4014-ae73-ac062752c54f" providerId="ADAL" clId="{D867F150-FA64-4260-9114-B5855DDB1DD5}" dt="2024-03-30T11:53:43.446" v="328"/>
          <ac:spMkLst>
            <pc:docMk/>
            <pc:sldMk cId="2538349840" sldId="528"/>
            <ac:spMk id="7" creationId="{F04616E1-C756-39EC-D225-8D9F06E61C86}"/>
          </ac:spMkLst>
        </pc:spChg>
        <pc:spChg chg="add mod">
          <ac:chgData name="TOMMASINI ALBERTO" userId="8c013d22-ceb2-4014-ae73-ac062752c54f" providerId="ADAL" clId="{D867F150-FA64-4260-9114-B5855DDB1DD5}" dt="2024-03-30T11:53:43.446" v="328"/>
          <ac:spMkLst>
            <pc:docMk/>
            <pc:sldMk cId="2538349840" sldId="528"/>
            <ac:spMk id="8" creationId="{B5BC7B49-AF8C-9CFC-1AA3-835DBAFC98F6}"/>
          </ac:spMkLst>
        </pc:spChg>
        <pc:spChg chg="add mod">
          <ac:chgData name="TOMMASINI ALBERTO" userId="8c013d22-ceb2-4014-ae73-ac062752c54f" providerId="ADAL" clId="{D867F150-FA64-4260-9114-B5855DDB1DD5}" dt="2024-03-30T11:53:43.446" v="328"/>
          <ac:spMkLst>
            <pc:docMk/>
            <pc:sldMk cId="2538349840" sldId="528"/>
            <ac:spMk id="9" creationId="{6AC268BB-3B9C-804F-6BAD-0B9108130EF2}"/>
          </ac:spMkLst>
        </pc:spChg>
        <pc:spChg chg="del">
          <ac:chgData name="TOMMASINI ALBERTO" userId="8c013d22-ceb2-4014-ae73-ac062752c54f" providerId="ADAL" clId="{D867F150-FA64-4260-9114-B5855DDB1DD5}" dt="2024-03-30T11:53:06.173" v="319" actId="478"/>
          <ac:spMkLst>
            <pc:docMk/>
            <pc:sldMk cId="2538349840" sldId="528"/>
            <ac:spMk id="22531" creationId="{3F03F169-280B-4F1E-94D6-23CDC9B95368}"/>
          </ac:spMkLst>
        </pc:spChg>
        <pc:picChg chg="add mod">
          <ac:chgData name="TOMMASINI ALBERTO" userId="8c013d22-ceb2-4014-ae73-ac062752c54f" providerId="ADAL" clId="{D867F150-FA64-4260-9114-B5855DDB1DD5}" dt="2024-03-30T11:53:33.984" v="325" actId="1076"/>
          <ac:picMkLst>
            <pc:docMk/>
            <pc:sldMk cId="2538349840" sldId="528"/>
            <ac:picMk id="4" creationId="{1E1EEAC4-1548-A129-CF2C-A0870F05864C}"/>
          </ac:picMkLst>
        </pc:picChg>
        <pc:picChg chg="del">
          <ac:chgData name="TOMMASINI ALBERTO" userId="8c013d22-ceb2-4014-ae73-ac062752c54f" providerId="ADAL" clId="{D867F150-FA64-4260-9114-B5855DDB1DD5}" dt="2024-03-30T11:53:22.697" v="321" actId="478"/>
          <ac:picMkLst>
            <pc:docMk/>
            <pc:sldMk cId="2538349840" sldId="528"/>
            <ac:picMk id="22530" creationId="{CAC2CDEE-3CDA-4CA9-A25E-25E7AA46F398}"/>
          </ac:picMkLst>
        </pc:picChg>
      </pc:sldChg>
      <pc:sldChg chg="modSp mod">
        <pc:chgData name="TOMMASINI ALBERTO" userId="8c013d22-ceb2-4014-ae73-ac062752c54f" providerId="ADAL" clId="{D867F150-FA64-4260-9114-B5855DDB1DD5}" dt="2024-03-28T22:14:06.994" v="215" actId="20577"/>
        <pc:sldMkLst>
          <pc:docMk/>
          <pc:sldMk cId="474508887" sldId="530"/>
        </pc:sldMkLst>
        <pc:spChg chg="mod">
          <ac:chgData name="TOMMASINI ALBERTO" userId="8c013d22-ceb2-4014-ae73-ac062752c54f" providerId="ADAL" clId="{D867F150-FA64-4260-9114-B5855DDB1DD5}" dt="2024-03-28T22:14:06.994" v="215" actId="20577"/>
          <ac:spMkLst>
            <pc:docMk/>
            <pc:sldMk cId="474508887" sldId="530"/>
            <ac:spMk id="7" creationId="{0E21817E-2200-8F67-740C-8E772F9C7189}"/>
          </ac:spMkLst>
        </pc:spChg>
      </pc:sldChg>
      <pc:sldChg chg="del">
        <pc:chgData name="TOMMASINI ALBERTO" userId="8c013d22-ceb2-4014-ae73-ac062752c54f" providerId="ADAL" clId="{D867F150-FA64-4260-9114-B5855DDB1DD5}" dt="2024-03-28T22:18:07.392" v="227" actId="47"/>
        <pc:sldMkLst>
          <pc:docMk/>
          <pc:sldMk cId="0" sldId="536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3433603863" sldId="587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2814428292" sldId="588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536786343" sldId="593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1031339434" sldId="594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2482921313" sldId="595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1525293144" sldId="596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0" sldId="793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0" sldId="824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0" sldId="871"/>
        </pc:sldMkLst>
      </pc:sldChg>
      <pc:sldChg chg="add del">
        <pc:chgData name="TOMMASINI ALBERTO" userId="8c013d22-ceb2-4014-ae73-ac062752c54f" providerId="ADAL" clId="{D867F150-FA64-4260-9114-B5855DDB1DD5}" dt="2024-03-27T22:06:05.252" v="29" actId="47"/>
        <pc:sldMkLst>
          <pc:docMk/>
          <pc:sldMk cId="2675218939" sldId="891"/>
        </pc:sldMkLst>
      </pc:sldChg>
      <pc:sldChg chg="del">
        <pc:chgData name="TOMMASINI ALBERTO" userId="8c013d22-ceb2-4014-ae73-ac062752c54f" providerId="ADAL" clId="{D867F150-FA64-4260-9114-B5855DDB1DD5}" dt="2024-03-27T21:54:47.233" v="18" actId="2696"/>
        <pc:sldMkLst>
          <pc:docMk/>
          <pc:sldMk cId="683452548" sldId="892"/>
        </pc:sldMkLst>
      </pc:sldChg>
      <pc:sldChg chg="del">
        <pc:chgData name="TOMMASINI ALBERTO" userId="8c013d22-ceb2-4014-ae73-ac062752c54f" providerId="ADAL" clId="{D867F150-FA64-4260-9114-B5855DDB1DD5}" dt="2024-03-27T21:54:47.233" v="18" actId="2696"/>
        <pc:sldMkLst>
          <pc:docMk/>
          <pc:sldMk cId="1634825751" sldId="893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0" sldId="925"/>
        </pc:sldMkLst>
      </pc:sldChg>
      <pc:sldChg chg="del">
        <pc:chgData name="TOMMASINI ALBERTO" userId="8c013d22-ceb2-4014-ae73-ac062752c54f" providerId="ADAL" clId="{D867F150-FA64-4260-9114-B5855DDB1DD5}" dt="2024-03-28T21:44:50.639" v="47" actId="47"/>
        <pc:sldMkLst>
          <pc:docMk/>
          <pc:sldMk cId="0" sldId="926"/>
        </pc:sldMkLst>
      </pc:sldChg>
      <pc:sldChg chg="del">
        <pc:chgData name="TOMMASINI ALBERTO" userId="8c013d22-ceb2-4014-ae73-ac062752c54f" providerId="ADAL" clId="{D867F150-FA64-4260-9114-B5855DDB1DD5}" dt="2024-03-27T21:50:43.236" v="5" actId="2696"/>
        <pc:sldMkLst>
          <pc:docMk/>
          <pc:sldMk cId="748568366" sldId="929"/>
        </pc:sldMkLst>
      </pc:sldChg>
      <pc:sldChg chg="del">
        <pc:chgData name="TOMMASINI ALBERTO" userId="8c013d22-ceb2-4014-ae73-ac062752c54f" providerId="ADAL" clId="{D867F150-FA64-4260-9114-B5855DDB1DD5}" dt="2024-03-27T22:08:21.070" v="30" actId="2696"/>
        <pc:sldMkLst>
          <pc:docMk/>
          <pc:sldMk cId="1326335866" sldId="934"/>
        </pc:sldMkLst>
      </pc:sldChg>
      <pc:sldChg chg="modSp add mod">
        <pc:chgData name="TOMMASINI ALBERTO" userId="8c013d22-ceb2-4014-ae73-ac062752c54f" providerId="ADAL" clId="{D867F150-FA64-4260-9114-B5855DDB1DD5}" dt="2024-03-28T21:53:12.180" v="157" actId="1076"/>
        <pc:sldMkLst>
          <pc:docMk/>
          <pc:sldMk cId="2135586965" sldId="934"/>
        </pc:sldMkLst>
        <pc:spChg chg="mod">
          <ac:chgData name="TOMMASINI ALBERTO" userId="8c013d22-ceb2-4014-ae73-ac062752c54f" providerId="ADAL" clId="{D867F150-FA64-4260-9114-B5855DDB1DD5}" dt="2024-03-28T21:53:02.403" v="156" actId="1076"/>
          <ac:spMkLst>
            <pc:docMk/>
            <pc:sldMk cId="2135586965" sldId="934"/>
            <ac:spMk id="51201" creationId="{ADB8271B-246F-E492-493F-E6D444200555}"/>
          </ac:spMkLst>
        </pc:spChg>
        <pc:spChg chg="mod">
          <ac:chgData name="TOMMASINI ALBERTO" userId="8c013d22-ceb2-4014-ae73-ac062752c54f" providerId="ADAL" clId="{D867F150-FA64-4260-9114-B5855DDB1DD5}" dt="2024-03-28T21:53:12.180" v="157" actId="1076"/>
          <ac:spMkLst>
            <pc:docMk/>
            <pc:sldMk cId="2135586965" sldId="934"/>
            <ac:spMk id="607235" creationId="{2DEBCD84-4AB0-EADB-AC6C-BDF7379290AD}"/>
          </ac:spMkLst>
        </pc:spChg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3423014179" sldId="934"/>
        </pc:sldMkLst>
      </pc:sldChg>
      <pc:sldChg chg="del">
        <pc:chgData name="TOMMASINI ALBERTO" userId="8c013d22-ceb2-4014-ae73-ac062752c54f" providerId="ADAL" clId="{D867F150-FA64-4260-9114-B5855DDB1DD5}" dt="2024-03-27T22:08:21.070" v="30" actId="2696"/>
        <pc:sldMkLst>
          <pc:docMk/>
          <pc:sldMk cId="573346259" sldId="935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1783470435" sldId="935"/>
        </pc:sldMkLst>
      </pc:sldChg>
      <pc:sldChg chg="modSp add mod">
        <pc:chgData name="TOMMASINI ALBERTO" userId="8c013d22-ceb2-4014-ae73-ac062752c54f" providerId="ADAL" clId="{D867F150-FA64-4260-9114-B5855DDB1DD5}" dt="2024-03-28T21:53:26.996" v="161" actId="2711"/>
        <pc:sldMkLst>
          <pc:docMk/>
          <pc:sldMk cId="2323506391" sldId="935"/>
        </pc:sldMkLst>
        <pc:spChg chg="mod">
          <ac:chgData name="TOMMASINI ALBERTO" userId="8c013d22-ceb2-4014-ae73-ac062752c54f" providerId="ADAL" clId="{D867F150-FA64-4260-9114-B5855DDB1DD5}" dt="2024-03-28T21:53:26.996" v="161" actId="2711"/>
          <ac:spMkLst>
            <pc:docMk/>
            <pc:sldMk cId="2323506391" sldId="935"/>
            <ac:spMk id="53249" creationId="{8B54674F-338E-E9D2-34AE-5A4B3788F143}"/>
          </ac:spMkLst>
        </pc:spChg>
      </pc:sldChg>
      <pc:sldChg chg="del">
        <pc:chgData name="TOMMASINI ALBERTO" userId="8c013d22-ceb2-4014-ae73-ac062752c54f" providerId="ADAL" clId="{D867F150-FA64-4260-9114-B5855DDB1DD5}" dt="2024-03-27T22:08:21.070" v="30" actId="2696"/>
        <pc:sldMkLst>
          <pc:docMk/>
          <pc:sldMk cId="2313172323" sldId="937"/>
        </pc:sldMkLst>
      </pc:sldChg>
      <pc:sldChg chg="modSp add mod">
        <pc:chgData name="TOMMASINI ALBERTO" userId="8c013d22-ceb2-4014-ae73-ac062752c54f" providerId="ADAL" clId="{D867F150-FA64-4260-9114-B5855DDB1DD5}" dt="2024-03-28T21:54:08.708" v="171" actId="14100"/>
        <pc:sldMkLst>
          <pc:docMk/>
          <pc:sldMk cId="2831513837" sldId="937"/>
        </pc:sldMkLst>
        <pc:spChg chg="mod">
          <ac:chgData name="TOMMASINI ALBERTO" userId="8c013d22-ceb2-4014-ae73-ac062752c54f" providerId="ADAL" clId="{D867F150-FA64-4260-9114-B5855DDB1DD5}" dt="2024-03-28T21:54:08.708" v="171" actId="14100"/>
          <ac:spMkLst>
            <pc:docMk/>
            <pc:sldMk cId="2831513837" sldId="937"/>
            <ac:spMk id="8195" creationId="{FEA964C0-7742-7679-692C-819F9E8D902D}"/>
          </ac:spMkLst>
        </pc:spChg>
        <pc:spChg chg="mod">
          <ac:chgData name="TOMMASINI ALBERTO" userId="8c013d22-ceb2-4014-ae73-ac062752c54f" providerId="ADAL" clId="{D867F150-FA64-4260-9114-B5855DDB1DD5}" dt="2024-03-28T21:53:55.515" v="167" actId="27636"/>
          <ac:spMkLst>
            <pc:docMk/>
            <pc:sldMk cId="2831513837" sldId="937"/>
            <ac:spMk id="56321" creationId="{0B9B3342-E896-6B4D-F43B-D4886F717ADE}"/>
          </ac:spMkLst>
        </pc:spChg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4184457323" sldId="937"/>
        </pc:sldMkLst>
      </pc:sldChg>
      <pc:sldChg chg="modSp add mod">
        <pc:chgData name="TOMMASINI ALBERTO" userId="8c013d22-ceb2-4014-ae73-ac062752c54f" providerId="ADAL" clId="{D867F150-FA64-4260-9114-B5855DDB1DD5}" dt="2024-03-28T22:00:00.703" v="188" actId="1036"/>
        <pc:sldMkLst>
          <pc:docMk/>
          <pc:sldMk cId="698655371" sldId="938"/>
        </pc:sldMkLst>
        <pc:spChg chg="mod">
          <ac:chgData name="TOMMASINI ALBERTO" userId="8c013d22-ceb2-4014-ae73-ac062752c54f" providerId="ADAL" clId="{D867F150-FA64-4260-9114-B5855DDB1DD5}" dt="2024-03-28T22:00:00.703" v="188" actId="1036"/>
          <ac:spMkLst>
            <pc:docMk/>
            <pc:sldMk cId="698655371" sldId="938"/>
            <ac:spMk id="2" creationId="{AECBCDF7-98B2-4D45-BB10-AD0465E11C11}"/>
          </ac:spMkLst>
        </pc:spChg>
        <pc:spChg chg="mod">
          <ac:chgData name="TOMMASINI ALBERTO" userId="8c013d22-ceb2-4014-ae73-ac062752c54f" providerId="ADAL" clId="{D867F150-FA64-4260-9114-B5855DDB1DD5}" dt="2024-03-28T21:59:54.121" v="175" actId="113"/>
          <ac:spMkLst>
            <pc:docMk/>
            <pc:sldMk cId="698655371" sldId="938"/>
            <ac:spMk id="57345" creationId="{409384B7-0C2D-4E00-F5B0-B6CE79302596}"/>
          </ac:spMkLst>
        </pc:spChg>
        <pc:spChg chg="mod">
          <ac:chgData name="TOMMASINI ALBERTO" userId="8c013d22-ceb2-4014-ae73-ac062752c54f" providerId="ADAL" clId="{D867F150-FA64-4260-9114-B5855DDB1DD5}" dt="2024-03-28T22:00:00.703" v="188" actId="1036"/>
          <ac:spMkLst>
            <pc:docMk/>
            <pc:sldMk cId="698655371" sldId="938"/>
            <ac:spMk id="607235" creationId="{19AAE00E-476B-5641-A959-8D16F46E699F}"/>
          </ac:spMkLst>
        </pc:spChg>
        <pc:picChg chg="mod">
          <ac:chgData name="TOMMASINI ALBERTO" userId="8c013d22-ceb2-4014-ae73-ac062752c54f" providerId="ADAL" clId="{D867F150-FA64-4260-9114-B5855DDB1DD5}" dt="2024-03-28T22:00:00.703" v="188" actId="1036"/>
          <ac:picMkLst>
            <pc:docMk/>
            <pc:sldMk cId="698655371" sldId="938"/>
            <ac:picMk id="57346" creationId="{FAD8FD6D-C024-A7ED-6B1C-ECC43BD2E8ED}"/>
          </ac:picMkLst>
        </pc:picChg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1404778598" sldId="938"/>
        </pc:sldMkLst>
      </pc:sldChg>
      <pc:sldChg chg="del">
        <pc:chgData name="TOMMASINI ALBERTO" userId="8c013d22-ceb2-4014-ae73-ac062752c54f" providerId="ADAL" clId="{D867F150-FA64-4260-9114-B5855DDB1DD5}" dt="2024-03-27T22:08:21.070" v="30" actId="2696"/>
        <pc:sldMkLst>
          <pc:docMk/>
          <pc:sldMk cId="2009799986" sldId="938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654646808" sldId="939"/>
        </pc:sldMkLst>
      </pc:sldChg>
      <pc:sldChg chg="del">
        <pc:chgData name="TOMMASINI ALBERTO" userId="8c013d22-ceb2-4014-ae73-ac062752c54f" providerId="ADAL" clId="{D867F150-FA64-4260-9114-B5855DDB1DD5}" dt="2024-03-27T22:08:21.070" v="30" actId="2696"/>
        <pc:sldMkLst>
          <pc:docMk/>
          <pc:sldMk cId="767231442" sldId="939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3127492983" sldId="939"/>
        </pc:sldMkLst>
      </pc:sldChg>
      <pc:sldChg chg="modSp add mod">
        <pc:chgData name="TOMMASINI ALBERTO" userId="8c013d22-ceb2-4014-ae73-ac062752c54f" providerId="ADAL" clId="{D867F150-FA64-4260-9114-B5855DDB1DD5}" dt="2024-03-28T22:00:27.855" v="192" actId="2711"/>
        <pc:sldMkLst>
          <pc:docMk/>
          <pc:sldMk cId="1004219492" sldId="940"/>
        </pc:sldMkLst>
        <pc:spChg chg="mod">
          <ac:chgData name="TOMMASINI ALBERTO" userId="8c013d22-ceb2-4014-ae73-ac062752c54f" providerId="ADAL" clId="{D867F150-FA64-4260-9114-B5855DDB1DD5}" dt="2024-03-28T22:00:27.855" v="192" actId="2711"/>
          <ac:spMkLst>
            <pc:docMk/>
            <pc:sldMk cId="1004219492" sldId="940"/>
            <ac:spMk id="60417" creationId="{B2DDA59F-5F68-6A30-6B13-79894FDB39B4}"/>
          </ac:spMkLst>
        </pc:spChg>
      </pc:sldChg>
      <pc:sldChg chg="del">
        <pc:chgData name="TOMMASINI ALBERTO" userId="8c013d22-ceb2-4014-ae73-ac062752c54f" providerId="ADAL" clId="{D867F150-FA64-4260-9114-B5855DDB1DD5}" dt="2024-03-27T22:08:21.070" v="30" actId="2696"/>
        <pc:sldMkLst>
          <pc:docMk/>
          <pc:sldMk cId="1641658958" sldId="940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3115744238" sldId="940"/>
        </pc:sldMkLst>
      </pc:sldChg>
      <pc:sldChg chg="del">
        <pc:chgData name="TOMMASINI ALBERTO" userId="8c013d22-ceb2-4014-ae73-ac062752c54f" providerId="ADAL" clId="{D867F150-FA64-4260-9114-B5855DDB1DD5}" dt="2024-03-27T22:08:21.070" v="30" actId="2696"/>
        <pc:sldMkLst>
          <pc:docMk/>
          <pc:sldMk cId="1237318651" sldId="941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2648115061" sldId="941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3433224836" sldId="941"/>
        </pc:sldMkLst>
      </pc:sldChg>
      <pc:sldChg chg="modSp del mod">
        <pc:chgData name="TOMMASINI ALBERTO" userId="8c013d22-ceb2-4014-ae73-ac062752c54f" providerId="ADAL" clId="{D867F150-FA64-4260-9114-B5855DDB1DD5}" dt="2024-03-27T22:08:21.070" v="30" actId="2696"/>
        <pc:sldMkLst>
          <pc:docMk/>
          <pc:sldMk cId="2046496715" sldId="944"/>
        </pc:sldMkLst>
        <pc:spChg chg="mod">
          <ac:chgData name="TOMMASINI ALBERTO" userId="8c013d22-ceb2-4014-ae73-ac062752c54f" providerId="ADAL" clId="{D867F150-FA64-4260-9114-B5855DDB1DD5}" dt="2024-03-27T22:05:23.039" v="27" actId="14100"/>
          <ac:spMkLst>
            <pc:docMk/>
            <pc:sldMk cId="2046496715" sldId="944"/>
            <ac:spMk id="64513" creationId="{B68B82B5-736F-CFE1-0B1B-908BC1837B27}"/>
          </ac:spMkLst>
        </pc:spChg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2959411165" sldId="944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3420537136" sldId="944"/>
        </pc:sldMkLst>
      </pc:sldChg>
      <pc:sldChg chg="del">
        <pc:chgData name="TOMMASINI ALBERTO" userId="8c013d22-ceb2-4014-ae73-ac062752c54f" providerId="ADAL" clId="{D867F150-FA64-4260-9114-B5855DDB1DD5}" dt="2024-03-27T22:05:49.287" v="28" actId="2696"/>
        <pc:sldMkLst>
          <pc:docMk/>
          <pc:sldMk cId="1363617758" sldId="945"/>
        </pc:sldMkLst>
      </pc:sldChg>
      <pc:sldChg chg="addSp delSp modSp mod">
        <pc:chgData name="TOMMASINI ALBERTO" userId="8c013d22-ceb2-4014-ae73-ac062752c54f" providerId="ADAL" clId="{D867F150-FA64-4260-9114-B5855DDB1DD5}" dt="2024-03-30T11:54:45.352" v="333" actId="14100"/>
        <pc:sldMkLst>
          <pc:docMk/>
          <pc:sldMk cId="428425789" sldId="962"/>
        </pc:sldMkLst>
        <pc:spChg chg="del mod">
          <ac:chgData name="TOMMASINI ALBERTO" userId="8c013d22-ceb2-4014-ae73-ac062752c54f" providerId="ADAL" clId="{D867F150-FA64-4260-9114-B5855DDB1DD5}" dt="2024-03-28T22:07:34.534" v="197" actId="478"/>
          <ac:spMkLst>
            <pc:docMk/>
            <pc:sldMk cId="428425789" sldId="962"/>
            <ac:spMk id="3" creationId="{7776B1F1-C3B3-7C0B-A0EC-B70C879BAA61}"/>
          </ac:spMkLst>
        </pc:spChg>
        <pc:picChg chg="add mod">
          <ac:chgData name="TOMMASINI ALBERTO" userId="8c013d22-ceb2-4014-ae73-ac062752c54f" providerId="ADAL" clId="{D867F150-FA64-4260-9114-B5855DDB1DD5}" dt="2024-03-30T11:54:45.352" v="333" actId="14100"/>
          <ac:picMkLst>
            <pc:docMk/>
            <pc:sldMk cId="428425789" sldId="962"/>
            <ac:picMk id="4" creationId="{5B600E37-D5EF-055B-CEA8-8B464A86B4DB}"/>
          </ac:picMkLst>
        </pc:picChg>
        <pc:picChg chg="del">
          <ac:chgData name="TOMMASINI ALBERTO" userId="8c013d22-ceb2-4014-ae73-ac062752c54f" providerId="ADAL" clId="{D867F150-FA64-4260-9114-B5855DDB1DD5}" dt="2024-03-30T11:54:38.011" v="330" actId="478"/>
          <ac:picMkLst>
            <pc:docMk/>
            <pc:sldMk cId="428425789" sldId="962"/>
            <ac:picMk id="5" creationId="{1142B7C0-1B35-159B-9626-4A0CD84DC6D7}"/>
          </ac:picMkLst>
        </pc:picChg>
      </pc:sldChg>
      <pc:sldChg chg="modSp mod">
        <pc:chgData name="TOMMASINI ALBERTO" userId="8c013d22-ceb2-4014-ae73-ac062752c54f" providerId="ADAL" clId="{D867F150-FA64-4260-9114-B5855DDB1DD5}" dt="2024-03-28T22:08:24.178" v="199" actId="255"/>
        <pc:sldMkLst>
          <pc:docMk/>
          <pc:sldMk cId="1903507730" sldId="969"/>
        </pc:sldMkLst>
        <pc:spChg chg="mod">
          <ac:chgData name="TOMMASINI ALBERTO" userId="8c013d22-ceb2-4014-ae73-ac062752c54f" providerId="ADAL" clId="{D867F150-FA64-4260-9114-B5855DDB1DD5}" dt="2024-03-28T22:08:24.178" v="199" actId="255"/>
          <ac:spMkLst>
            <pc:docMk/>
            <pc:sldMk cId="1903507730" sldId="969"/>
            <ac:spMk id="3" creationId="{A0C91026-1418-EF9F-4432-15395C052D54}"/>
          </ac:spMkLst>
        </pc:spChg>
      </pc:sldChg>
      <pc:sldChg chg="addSp delSp modSp mod">
        <pc:chgData name="TOMMASINI ALBERTO" userId="8c013d22-ceb2-4014-ae73-ac062752c54f" providerId="ADAL" clId="{D867F150-FA64-4260-9114-B5855DDB1DD5}" dt="2024-03-30T11:58:23.244" v="352" actId="1076"/>
        <pc:sldMkLst>
          <pc:docMk/>
          <pc:sldMk cId="3108668609" sldId="970"/>
        </pc:sldMkLst>
        <pc:picChg chg="add mod">
          <ac:chgData name="TOMMASINI ALBERTO" userId="8c013d22-ceb2-4014-ae73-ac062752c54f" providerId="ADAL" clId="{D867F150-FA64-4260-9114-B5855DDB1DD5}" dt="2024-03-30T11:58:23.244" v="352" actId="1076"/>
          <ac:picMkLst>
            <pc:docMk/>
            <pc:sldMk cId="3108668609" sldId="970"/>
            <ac:picMk id="5" creationId="{BD8F4369-56BB-A408-C678-820070533B72}"/>
          </ac:picMkLst>
        </pc:picChg>
        <pc:picChg chg="del">
          <ac:chgData name="TOMMASINI ALBERTO" userId="8c013d22-ceb2-4014-ae73-ac062752c54f" providerId="ADAL" clId="{D867F150-FA64-4260-9114-B5855DDB1DD5}" dt="2024-03-30T11:58:19.912" v="350" actId="478"/>
          <ac:picMkLst>
            <pc:docMk/>
            <pc:sldMk cId="3108668609" sldId="970"/>
            <ac:picMk id="6" creationId="{1F8BE357-5B5E-0495-1D6E-93A932AFE173}"/>
          </ac:picMkLst>
        </pc:picChg>
      </pc:sldChg>
      <pc:sldChg chg="modSp mod">
        <pc:chgData name="TOMMASINI ALBERTO" userId="8c013d22-ceb2-4014-ae73-ac062752c54f" providerId="ADAL" clId="{D867F150-FA64-4260-9114-B5855DDB1DD5}" dt="2024-03-28T22:17:22.867" v="226" actId="113"/>
        <pc:sldMkLst>
          <pc:docMk/>
          <pc:sldMk cId="1973869260" sldId="972"/>
        </pc:sldMkLst>
        <pc:spChg chg="mod">
          <ac:chgData name="TOMMASINI ALBERTO" userId="8c013d22-ceb2-4014-ae73-ac062752c54f" providerId="ADAL" clId="{D867F150-FA64-4260-9114-B5855DDB1DD5}" dt="2024-03-28T22:17:22.867" v="226" actId="113"/>
          <ac:spMkLst>
            <pc:docMk/>
            <pc:sldMk cId="1973869260" sldId="972"/>
            <ac:spMk id="3" creationId="{5B427B4F-5579-B6B5-7B77-C8E8D6E6A7F5}"/>
          </ac:spMkLst>
        </pc:spChg>
      </pc:sldChg>
      <pc:sldChg chg="modSp mod">
        <pc:chgData name="TOMMASINI ALBERTO" userId="8c013d22-ceb2-4014-ae73-ac062752c54f" providerId="ADAL" clId="{D867F150-FA64-4260-9114-B5855DDB1DD5}" dt="2024-03-28T22:17:06.105" v="225" actId="113"/>
        <pc:sldMkLst>
          <pc:docMk/>
          <pc:sldMk cId="4289108190" sldId="973"/>
        </pc:sldMkLst>
        <pc:spChg chg="mod">
          <ac:chgData name="TOMMASINI ALBERTO" userId="8c013d22-ceb2-4014-ae73-ac062752c54f" providerId="ADAL" clId="{D867F150-FA64-4260-9114-B5855DDB1DD5}" dt="2024-03-28T22:17:06.105" v="225" actId="113"/>
          <ac:spMkLst>
            <pc:docMk/>
            <pc:sldMk cId="4289108190" sldId="973"/>
            <ac:spMk id="5" creationId="{CD7FB8D0-D31F-F32D-2549-D49D445DBF63}"/>
          </ac:spMkLst>
        </pc:spChg>
      </pc:sldChg>
      <pc:sldChg chg="modSp mod">
        <pc:chgData name="TOMMASINI ALBERTO" userId="8c013d22-ceb2-4014-ae73-ac062752c54f" providerId="ADAL" clId="{D867F150-FA64-4260-9114-B5855DDB1DD5}" dt="2024-03-28T22:10:32.558" v="202" actId="1076"/>
        <pc:sldMkLst>
          <pc:docMk/>
          <pc:sldMk cId="4168857986" sldId="984"/>
        </pc:sldMkLst>
        <pc:spChg chg="mod">
          <ac:chgData name="TOMMASINI ALBERTO" userId="8c013d22-ceb2-4014-ae73-ac062752c54f" providerId="ADAL" clId="{D867F150-FA64-4260-9114-B5855DDB1DD5}" dt="2024-03-28T22:10:29.792" v="201" actId="255"/>
          <ac:spMkLst>
            <pc:docMk/>
            <pc:sldMk cId="4168857986" sldId="984"/>
            <ac:spMk id="2" creationId="{11578B9E-603E-03C6-D37F-3A0CF758286B}"/>
          </ac:spMkLst>
        </pc:spChg>
        <pc:spChg chg="mod">
          <ac:chgData name="TOMMASINI ALBERTO" userId="8c013d22-ceb2-4014-ae73-ac062752c54f" providerId="ADAL" clId="{D867F150-FA64-4260-9114-B5855DDB1DD5}" dt="2024-03-28T22:10:32.558" v="202" actId="1076"/>
          <ac:spMkLst>
            <pc:docMk/>
            <pc:sldMk cId="4168857986" sldId="984"/>
            <ac:spMk id="13" creationId="{5DCCE893-5794-778C-E435-DD7D978AA0E9}"/>
          </ac:spMkLst>
        </pc:spChg>
      </pc:sldChg>
      <pc:sldChg chg="modSp del mod">
        <pc:chgData name="TOMMASINI ALBERTO" userId="8c013d22-ceb2-4014-ae73-ac062752c54f" providerId="ADAL" clId="{D867F150-FA64-4260-9114-B5855DDB1DD5}" dt="2024-03-28T22:06:19.823" v="193" actId="2696"/>
        <pc:sldMkLst>
          <pc:docMk/>
          <pc:sldMk cId="499436172" sldId="988"/>
        </pc:sldMkLst>
        <pc:spChg chg="mod">
          <ac:chgData name="TOMMASINI ALBERTO" userId="8c013d22-ceb2-4014-ae73-ac062752c54f" providerId="ADAL" clId="{D867F150-FA64-4260-9114-B5855DDB1DD5}" dt="2024-03-28T21:49:33.195" v="148" actId="20577"/>
          <ac:spMkLst>
            <pc:docMk/>
            <pc:sldMk cId="499436172" sldId="988"/>
            <ac:spMk id="5" creationId="{662683B4-1639-DDB0-4D40-040852C4E2D1}"/>
          </ac:spMkLst>
        </pc:spChg>
      </pc:sldChg>
      <pc:sldChg chg="add">
        <pc:chgData name="TOMMASINI ALBERTO" userId="8c013d22-ceb2-4014-ae73-ac062752c54f" providerId="ADAL" clId="{D867F150-FA64-4260-9114-B5855DDB1DD5}" dt="2024-03-28T22:06:45.537" v="194"/>
        <pc:sldMkLst>
          <pc:docMk/>
          <pc:sldMk cId="3761526477" sldId="988"/>
        </pc:sldMkLst>
      </pc:sldChg>
      <pc:sldChg chg="add">
        <pc:chgData name="TOMMASINI ALBERTO" userId="8c013d22-ceb2-4014-ae73-ac062752c54f" providerId="ADAL" clId="{D867F150-FA64-4260-9114-B5855DDB1DD5}" dt="2024-03-28T22:06:45.537" v="194"/>
        <pc:sldMkLst>
          <pc:docMk/>
          <pc:sldMk cId="3328850733" sldId="989"/>
        </pc:sldMkLst>
      </pc:sldChg>
      <pc:sldChg chg="del">
        <pc:chgData name="TOMMASINI ALBERTO" userId="8c013d22-ceb2-4014-ae73-ac062752c54f" providerId="ADAL" clId="{D867F150-FA64-4260-9114-B5855DDB1DD5}" dt="2024-03-28T22:06:19.823" v="193" actId="2696"/>
        <pc:sldMkLst>
          <pc:docMk/>
          <pc:sldMk cId="3854100443" sldId="989"/>
        </pc:sldMkLst>
      </pc:sldChg>
      <pc:sldChg chg="del">
        <pc:chgData name="TOMMASINI ALBERTO" userId="8c013d22-ceb2-4014-ae73-ac062752c54f" providerId="ADAL" clId="{D867F150-FA64-4260-9114-B5855DDB1DD5}" dt="2024-03-28T22:12:23.274" v="212" actId="47"/>
        <pc:sldMkLst>
          <pc:docMk/>
          <pc:sldMk cId="2441968112" sldId="991"/>
        </pc:sldMkLst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140560124" sldId="992"/>
        </pc:sldMkLst>
      </pc:sldChg>
      <pc:sldChg chg="add">
        <pc:chgData name="TOMMASINI ALBERTO" userId="8c013d22-ceb2-4014-ae73-ac062752c54f" providerId="ADAL" clId="{D867F150-FA64-4260-9114-B5855DDB1DD5}" dt="2024-03-28T21:52:13.268" v="152"/>
        <pc:sldMkLst>
          <pc:docMk/>
          <pc:sldMk cId="3990217171" sldId="992"/>
        </pc:sldMkLst>
      </pc:sldChg>
      <pc:sldChg chg="addSp delSp modSp add mod">
        <pc:chgData name="TOMMASINI ALBERTO" userId="8c013d22-ceb2-4014-ae73-ac062752c54f" providerId="ADAL" clId="{D867F150-FA64-4260-9114-B5855DDB1DD5}" dt="2024-03-30T11:49:48.271" v="305" actId="1036"/>
        <pc:sldMkLst>
          <pc:docMk/>
          <pc:sldMk cId="1966467476" sldId="993"/>
        </pc:sldMkLst>
        <pc:picChg chg="add mod">
          <ac:chgData name="TOMMASINI ALBERTO" userId="8c013d22-ceb2-4014-ae73-ac062752c54f" providerId="ADAL" clId="{D867F150-FA64-4260-9114-B5855DDB1DD5}" dt="2024-03-30T11:49:48.271" v="305" actId="1036"/>
          <ac:picMkLst>
            <pc:docMk/>
            <pc:sldMk cId="1966467476" sldId="993"/>
            <ac:picMk id="3" creationId="{C7B09B10-6BB7-C389-60EB-4F699112A51E}"/>
          </ac:picMkLst>
        </pc:picChg>
        <pc:picChg chg="del mod">
          <ac:chgData name="TOMMASINI ALBERTO" userId="8c013d22-ceb2-4014-ae73-ac062752c54f" providerId="ADAL" clId="{D867F150-FA64-4260-9114-B5855DDB1DD5}" dt="2024-03-30T11:49:41.061" v="302" actId="478"/>
          <ac:picMkLst>
            <pc:docMk/>
            <pc:sldMk cId="1966467476" sldId="993"/>
            <ac:picMk id="4" creationId="{E430E9BF-FE35-DE4F-238F-F32705E77D3D}"/>
          </ac:picMkLst>
        </pc:picChg>
      </pc:sldChg>
      <pc:sldChg chg="add del">
        <pc:chgData name="TOMMASINI ALBERTO" userId="8c013d22-ceb2-4014-ae73-ac062752c54f" providerId="ADAL" clId="{D867F150-FA64-4260-9114-B5855DDB1DD5}" dt="2024-03-28T21:52:08.344" v="151" actId="2696"/>
        <pc:sldMkLst>
          <pc:docMk/>
          <pc:sldMk cId="2856909481" sldId="993"/>
        </pc:sldMkLst>
      </pc:sldChg>
      <pc:sldChg chg="add">
        <pc:chgData name="TOMMASINI ALBERTO" userId="8c013d22-ceb2-4014-ae73-ac062752c54f" providerId="ADAL" clId="{D867F150-FA64-4260-9114-B5855DDB1DD5}" dt="2024-03-28T22:06:45.537" v="194"/>
        <pc:sldMkLst>
          <pc:docMk/>
          <pc:sldMk cId="1258932301" sldId="994"/>
        </pc:sldMkLst>
      </pc:sldChg>
      <pc:sldChg chg="del">
        <pc:chgData name="TOMMASINI ALBERTO" userId="8c013d22-ceb2-4014-ae73-ac062752c54f" providerId="ADAL" clId="{D867F150-FA64-4260-9114-B5855DDB1DD5}" dt="2024-03-28T22:06:19.823" v="193" actId="2696"/>
        <pc:sldMkLst>
          <pc:docMk/>
          <pc:sldMk cId="2880331580" sldId="994"/>
        </pc:sldMkLst>
      </pc:sldChg>
      <pc:sldChg chg="addSp delSp modSp add mod delAnim">
        <pc:chgData name="TOMMASINI ALBERTO" userId="8c013d22-ceb2-4014-ae73-ac062752c54f" providerId="ADAL" clId="{D867F150-FA64-4260-9114-B5855DDB1DD5}" dt="2024-03-30T11:52:15.872" v="315" actId="1036"/>
        <pc:sldMkLst>
          <pc:docMk/>
          <pc:sldMk cId="29176483" sldId="995"/>
        </pc:sldMkLst>
        <pc:picChg chg="del">
          <ac:chgData name="TOMMASINI ALBERTO" userId="8c013d22-ceb2-4014-ae73-ac062752c54f" providerId="ADAL" clId="{D867F150-FA64-4260-9114-B5855DDB1DD5}" dt="2024-03-30T11:51:43.112" v="310" actId="478"/>
          <ac:picMkLst>
            <pc:docMk/>
            <pc:sldMk cId="29176483" sldId="995"/>
            <ac:picMk id="2" creationId="{1CB29DE4-9F6A-31C1-049B-EA29FF0FA3DA}"/>
          </ac:picMkLst>
        </pc:picChg>
        <pc:picChg chg="add mod">
          <ac:chgData name="TOMMASINI ALBERTO" userId="8c013d22-ceb2-4014-ae73-ac062752c54f" providerId="ADAL" clId="{D867F150-FA64-4260-9114-B5855DDB1DD5}" dt="2024-03-30T11:52:15.872" v="315" actId="1036"/>
          <ac:picMkLst>
            <pc:docMk/>
            <pc:sldMk cId="29176483" sldId="995"/>
            <ac:picMk id="4" creationId="{DBA8D80B-2383-9657-C5AA-FEB6DE5B9119}"/>
          </ac:picMkLst>
        </pc:picChg>
      </pc:sldChg>
      <pc:sldChg chg="del">
        <pc:chgData name="TOMMASINI ALBERTO" userId="8c013d22-ceb2-4014-ae73-ac062752c54f" providerId="ADAL" clId="{D867F150-FA64-4260-9114-B5855DDB1DD5}" dt="2024-03-28T22:06:19.823" v="193" actId="2696"/>
        <pc:sldMkLst>
          <pc:docMk/>
          <pc:sldMk cId="2287847507" sldId="995"/>
        </pc:sldMkLst>
      </pc:sldChg>
      <pc:sldChg chg="modSp mod">
        <pc:chgData name="TOMMASINI ALBERTO" userId="8c013d22-ceb2-4014-ae73-ac062752c54f" providerId="ADAL" clId="{D867F150-FA64-4260-9114-B5855DDB1DD5}" dt="2024-03-28T21:43:12.425" v="46" actId="20577"/>
        <pc:sldMkLst>
          <pc:docMk/>
          <pc:sldMk cId="3772556659" sldId="996"/>
        </pc:sldMkLst>
        <pc:spChg chg="mod">
          <ac:chgData name="TOMMASINI ALBERTO" userId="8c013d22-ceb2-4014-ae73-ac062752c54f" providerId="ADAL" clId="{D867F150-FA64-4260-9114-B5855DDB1DD5}" dt="2024-03-28T21:43:12.425" v="46" actId="20577"/>
          <ac:spMkLst>
            <pc:docMk/>
            <pc:sldMk cId="3772556659" sldId="996"/>
            <ac:spMk id="2" creationId="{8529C7B0-730A-58F3-14C9-84353B37C29D}"/>
          </ac:spMkLst>
        </pc:spChg>
      </pc:sldChg>
      <pc:sldChg chg="modSp mod">
        <pc:chgData name="TOMMASINI ALBERTO" userId="8c013d22-ceb2-4014-ae73-ac062752c54f" providerId="ADAL" clId="{D867F150-FA64-4260-9114-B5855DDB1DD5}" dt="2024-03-28T21:46:22.231" v="131" actId="207"/>
        <pc:sldMkLst>
          <pc:docMk/>
          <pc:sldMk cId="2686006492" sldId="997"/>
        </pc:sldMkLst>
        <pc:spChg chg="mod">
          <ac:chgData name="TOMMASINI ALBERTO" userId="8c013d22-ceb2-4014-ae73-ac062752c54f" providerId="ADAL" clId="{D867F150-FA64-4260-9114-B5855DDB1DD5}" dt="2024-03-28T21:46:22.231" v="131" actId="207"/>
          <ac:spMkLst>
            <pc:docMk/>
            <pc:sldMk cId="2686006492" sldId="997"/>
            <ac:spMk id="2" creationId="{4C8875D0-0EDA-4918-E350-5433A037DEC5}"/>
          </ac:spMkLst>
        </pc:spChg>
      </pc:sldChg>
      <pc:sldChg chg="addSp modSp mod modAnim">
        <pc:chgData name="TOMMASINI ALBERTO" userId="8c013d22-ceb2-4014-ae73-ac062752c54f" providerId="ADAL" clId="{D867F150-FA64-4260-9114-B5855DDB1DD5}" dt="2024-03-28T21:46:10.855" v="130" actId="207"/>
        <pc:sldMkLst>
          <pc:docMk/>
          <pc:sldMk cId="1243232109" sldId="998"/>
        </pc:sldMkLst>
        <pc:spChg chg="mod">
          <ac:chgData name="TOMMASINI ALBERTO" userId="8c013d22-ceb2-4014-ae73-ac062752c54f" providerId="ADAL" clId="{D867F150-FA64-4260-9114-B5855DDB1DD5}" dt="2024-03-28T21:46:10.855" v="130" actId="207"/>
          <ac:spMkLst>
            <pc:docMk/>
            <pc:sldMk cId="1243232109" sldId="998"/>
            <ac:spMk id="2" creationId="{4C8875D0-0EDA-4918-E350-5433A037DEC5}"/>
          </ac:spMkLst>
        </pc:spChg>
        <pc:spChg chg="add mod">
          <ac:chgData name="TOMMASINI ALBERTO" userId="8c013d22-ceb2-4014-ae73-ac062752c54f" providerId="ADAL" clId="{D867F150-FA64-4260-9114-B5855DDB1DD5}" dt="2024-03-28T21:46:01.989" v="129" actId="207"/>
          <ac:spMkLst>
            <pc:docMk/>
            <pc:sldMk cId="1243232109" sldId="998"/>
            <ac:spMk id="3" creationId="{76235712-F094-FE76-81C7-F65B55F9A4AD}"/>
          </ac:spMkLst>
        </pc:spChg>
      </pc:sldChg>
      <pc:sldChg chg="del">
        <pc:chgData name="TOMMASINI ALBERTO" userId="8c013d22-ceb2-4014-ae73-ac062752c54f" providerId="ADAL" clId="{D867F150-FA64-4260-9114-B5855DDB1DD5}" dt="2024-03-27T21:49:49.590" v="2" actId="47"/>
        <pc:sldMkLst>
          <pc:docMk/>
          <pc:sldMk cId="2254185683" sldId="999"/>
        </pc:sldMkLst>
      </pc:sldChg>
      <pc:sldChg chg="addSp delSp modSp mod">
        <pc:chgData name="TOMMASINI ALBERTO" userId="8c013d22-ceb2-4014-ae73-ac062752c54f" providerId="ADAL" clId="{D867F150-FA64-4260-9114-B5855DDB1DD5}" dt="2024-03-30T11:50:57.834" v="309" actId="14100"/>
        <pc:sldMkLst>
          <pc:docMk/>
          <pc:sldMk cId="1561298495" sldId="1001"/>
        </pc:sldMkLst>
        <pc:picChg chg="del">
          <ac:chgData name="TOMMASINI ALBERTO" userId="8c013d22-ceb2-4014-ae73-ac062752c54f" providerId="ADAL" clId="{D867F150-FA64-4260-9114-B5855DDB1DD5}" dt="2024-03-30T11:50:51.992" v="306" actId="478"/>
          <ac:picMkLst>
            <pc:docMk/>
            <pc:sldMk cId="1561298495" sldId="1001"/>
            <ac:picMk id="3" creationId="{4D09E642-0C0D-0820-5F80-FB3759813344}"/>
          </ac:picMkLst>
        </pc:picChg>
        <pc:picChg chg="add mod">
          <ac:chgData name="TOMMASINI ALBERTO" userId="8c013d22-ceb2-4014-ae73-ac062752c54f" providerId="ADAL" clId="{D867F150-FA64-4260-9114-B5855DDB1DD5}" dt="2024-03-30T11:50:57.834" v="309" actId="14100"/>
          <ac:picMkLst>
            <pc:docMk/>
            <pc:sldMk cId="1561298495" sldId="1001"/>
            <ac:picMk id="4" creationId="{F22BED46-8B95-37DD-3EAC-47197C03897A}"/>
          </ac:picMkLst>
        </pc:picChg>
      </pc:sldChg>
      <pc:sldChg chg="addSp delSp modSp del mod">
        <pc:chgData name="TOMMASINI ALBERTO" userId="8c013d22-ceb2-4014-ae73-ac062752c54f" providerId="ADAL" clId="{D867F150-FA64-4260-9114-B5855DDB1DD5}" dt="2024-03-28T22:20:53.595" v="293" actId="47"/>
        <pc:sldMkLst>
          <pc:docMk/>
          <pc:sldMk cId="684447211" sldId="1003"/>
        </pc:sldMkLst>
        <pc:spChg chg="del">
          <ac:chgData name="TOMMASINI ALBERTO" userId="8c013d22-ceb2-4014-ae73-ac062752c54f" providerId="ADAL" clId="{D867F150-FA64-4260-9114-B5855DDB1DD5}" dt="2024-03-27T22:10:28.176" v="33" actId="478"/>
          <ac:spMkLst>
            <pc:docMk/>
            <pc:sldMk cId="684447211" sldId="1003"/>
            <ac:spMk id="48131" creationId="{C540E327-0380-DCCB-33AB-55E115960EA4}"/>
          </ac:spMkLst>
        </pc:spChg>
        <pc:spChg chg="del">
          <ac:chgData name="TOMMASINI ALBERTO" userId="8c013d22-ceb2-4014-ae73-ac062752c54f" providerId="ADAL" clId="{D867F150-FA64-4260-9114-B5855DDB1DD5}" dt="2024-03-27T22:10:28.176" v="33" actId="478"/>
          <ac:spMkLst>
            <pc:docMk/>
            <pc:sldMk cId="684447211" sldId="1003"/>
            <ac:spMk id="48133" creationId="{F8458CCD-17E0-150E-EA72-AD4564626748}"/>
          </ac:spMkLst>
        </pc:spChg>
        <pc:spChg chg="del">
          <ac:chgData name="TOMMASINI ALBERTO" userId="8c013d22-ceb2-4014-ae73-ac062752c54f" providerId="ADAL" clId="{D867F150-FA64-4260-9114-B5855DDB1DD5}" dt="2024-03-27T22:10:28.176" v="33" actId="478"/>
          <ac:spMkLst>
            <pc:docMk/>
            <pc:sldMk cId="684447211" sldId="1003"/>
            <ac:spMk id="48135" creationId="{2CEA5BB2-3C1B-4967-777D-ADAC69698597}"/>
          </ac:spMkLst>
        </pc:spChg>
        <pc:grpChg chg="del">
          <ac:chgData name="TOMMASINI ALBERTO" userId="8c013d22-ceb2-4014-ae73-ac062752c54f" providerId="ADAL" clId="{D867F150-FA64-4260-9114-B5855DDB1DD5}" dt="2024-03-27T22:10:24.287" v="32" actId="478"/>
          <ac:grpSpMkLst>
            <pc:docMk/>
            <pc:sldMk cId="684447211" sldId="1003"/>
            <ac:grpSpMk id="48132" creationId="{89EB6179-BD42-5229-B300-B05534286C13}"/>
          </ac:grpSpMkLst>
        </pc:grpChg>
        <pc:picChg chg="add mod">
          <ac:chgData name="TOMMASINI ALBERTO" userId="8c013d22-ceb2-4014-ae73-ac062752c54f" providerId="ADAL" clId="{D867F150-FA64-4260-9114-B5855DDB1DD5}" dt="2024-03-27T22:10:37.847" v="38" actId="1076"/>
          <ac:picMkLst>
            <pc:docMk/>
            <pc:sldMk cId="684447211" sldId="1003"/>
            <ac:picMk id="3" creationId="{272E963D-F513-8DB3-3D58-E75D48CAB1C0}"/>
          </ac:picMkLst>
        </pc:picChg>
        <pc:cxnChg chg="del">
          <ac:chgData name="TOMMASINI ALBERTO" userId="8c013d22-ceb2-4014-ae73-ac062752c54f" providerId="ADAL" clId="{D867F150-FA64-4260-9114-B5855DDB1DD5}" dt="2024-03-27T22:10:28.176" v="33" actId="478"/>
          <ac:cxnSpMkLst>
            <pc:docMk/>
            <pc:sldMk cId="684447211" sldId="1003"/>
            <ac:cxnSpMk id="48130" creationId="{D5E39A5E-74D9-94A7-DE57-54FC0FF64EFE}"/>
          </ac:cxnSpMkLst>
        </pc:cxnChg>
        <pc:cxnChg chg="del">
          <ac:chgData name="TOMMASINI ALBERTO" userId="8c013d22-ceb2-4014-ae73-ac062752c54f" providerId="ADAL" clId="{D867F150-FA64-4260-9114-B5855DDB1DD5}" dt="2024-03-27T22:10:28.176" v="33" actId="478"/>
          <ac:cxnSpMkLst>
            <pc:docMk/>
            <pc:sldMk cId="684447211" sldId="1003"/>
            <ac:cxnSpMk id="48134" creationId="{C841D3BA-3B0B-3E77-9E61-8738FF5252C6}"/>
          </ac:cxnSpMkLst>
        </pc:cxnChg>
      </pc:sldChg>
      <pc:sldChg chg="addSp delSp modSp new">
        <pc:chgData name="TOMMASINI ALBERTO" userId="8c013d22-ceb2-4014-ae73-ac062752c54f" providerId="ADAL" clId="{D867F150-FA64-4260-9114-B5855DDB1DD5}" dt="2024-03-28T22:11:37.606" v="211" actId="1076"/>
        <pc:sldMkLst>
          <pc:docMk/>
          <pc:sldMk cId="1573935223" sldId="1005"/>
        </pc:sldMkLst>
        <pc:spChg chg="add del mod">
          <ac:chgData name="TOMMASINI ALBERTO" userId="8c013d22-ceb2-4014-ae73-ac062752c54f" providerId="ADAL" clId="{D867F150-FA64-4260-9114-B5855DDB1DD5}" dt="2024-03-28T22:11:12.539" v="206" actId="478"/>
          <ac:spMkLst>
            <pc:docMk/>
            <pc:sldMk cId="1573935223" sldId="1005"/>
            <ac:spMk id="2" creationId="{E95B4665-3B6E-79F8-9558-00D3FECAE0CD}"/>
          </ac:spMkLst>
        </pc:spChg>
        <pc:picChg chg="add mod">
          <ac:chgData name="TOMMASINI ALBERTO" userId="8c013d22-ceb2-4014-ae73-ac062752c54f" providerId="ADAL" clId="{D867F150-FA64-4260-9114-B5855DDB1DD5}" dt="2024-03-28T22:11:37.606" v="211" actId="1076"/>
          <ac:picMkLst>
            <pc:docMk/>
            <pc:sldMk cId="1573935223" sldId="1005"/>
            <ac:picMk id="1028" creationId="{8575A035-A941-C028-9980-3C47CF5EC8E4}"/>
          </ac:picMkLst>
        </pc:picChg>
      </pc:sldChg>
      <pc:sldChg chg="delSp add del mod ord">
        <pc:chgData name="TOMMASINI ALBERTO" userId="8c013d22-ceb2-4014-ae73-ac062752c54f" providerId="ADAL" clId="{D867F150-FA64-4260-9114-B5855DDB1DD5}" dt="2024-03-30T11:53:47.810" v="329" actId="47"/>
        <pc:sldMkLst>
          <pc:docMk/>
          <pc:sldMk cId="3742513409" sldId="1006"/>
        </pc:sldMkLst>
        <pc:spChg chg="del">
          <ac:chgData name="TOMMASINI ALBERTO" userId="8c013d22-ceb2-4014-ae73-ac062752c54f" providerId="ADAL" clId="{D867F150-FA64-4260-9114-B5855DDB1DD5}" dt="2024-03-30T11:52:56.645" v="318" actId="478"/>
          <ac:spMkLst>
            <pc:docMk/>
            <pc:sldMk cId="3742513409" sldId="1006"/>
            <ac:spMk id="22531" creationId="{3F03F169-280B-4F1E-94D6-23CDC9B95368}"/>
          </ac:spMkLst>
        </pc:spChg>
        <pc:picChg chg="del">
          <ac:chgData name="TOMMASINI ALBERTO" userId="8c013d22-ceb2-4014-ae73-ac062752c54f" providerId="ADAL" clId="{D867F150-FA64-4260-9114-B5855DDB1DD5}" dt="2024-03-30T11:52:52.221" v="317" actId="478"/>
          <ac:picMkLst>
            <pc:docMk/>
            <pc:sldMk cId="3742513409" sldId="1006"/>
            <ac:picMk id="22530" creationId="{CAC2CDEE-3CDA-4CA9-A25E-25E7AA46F3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C08B0-E820-4F94-8379-B0D232AA6C7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96B48-B72B-4E7D-997A-4B7DF3EF02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82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BD13BA51-341B-C8D4-05D0-4035F04459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0FF194-774D-4951-948F-DFC723CE0262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/>
              <a:t>4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2226" name="Rectangle 7">
            <a:extLst>
              <a:ext uri="{FF2B5EF4-FFF2-40B4-BE49-F238E27FC236}">
                <a16:creationId xmlns:a16="http://schemas.microsoft.com/office/drawing/2014/main" id="{F0C7FD4C-B1F6-BCAD-65F7-EF7BC05A81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DB9928E-4CF6-4A17-9C27-1BFA1DBF9C97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r"/>
              <a:t>4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93DE2C3-AD55-0358-06ED-CD4C6ED49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C1272E4-E28D-7001-0FBB-6C34BB8BB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8009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7466BD32-A041-8A83-850E-AB2488FFF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CC5D6F-6F09-4CB0-8C01-E3B598537A47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8370" name="Rectangle 7">
            <a:extLst>
              <a:ext uri="{FF2B5EF4-FFF2-40B4-BE49-F238E27FC236}">
                <a16:creationId xmlns:a16="http://schemas.microsoft.com/office/drawing/2014/main" id="{50837652-4FFB-9FFA-83D2-982AC40E28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66CE76C-F1A6-4542-A658-676CCA68A549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r"/>
              <a:t>7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ADBFCBA-BAA3-AFF6-CFEA-F8FB08AFB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0765065-494C-0C92-2D1C-B1FAA4BB5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899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L’iperuricemia viene definita da una concentrazione di acido urico plasmatico superiore a 6,8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La solubilità dell’urato di sodio ha come limite circa 6,4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 0,3-0,4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possono essere legati alle proteine plasmatiche.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646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E8EAED"/>
                </a:solidFill>
                <a:effectLst/>
                <a:latin typeface="Google Sans"/>
              </a:rPr>
              <a:t>pesce azzurro (per esempio sarde, acciughe, aringhe), frattaglie (fegato, animelle, rognone, cervello), carni (estratti e sughi inclusi), pollame, crostacei, salumi, legumi, asparagi, spinaci, frutta secca </a:t>
            </a:r>
            <a:r>
              <a:rPr lang="it-IT" b="0" i="0" dirty="0">
                <a:solidFill>
                  <a:srgbClr val="E2EEFF"/>
                </a:solidFill>
                <a:effectLst/>
                <a:latin typeface="Google Sans"/>
              </a:rPr>
              <a:t>a</a:t>
            </a:r>
            <a:r>
              <a:rPr lang="it-IT" b="0" i="0" dirty="0">
                <a:solidFill>
                  <a:srgbClr val="E8EAED"/>
                </a:solidFill>
                <a:effectLst/>
                <a:latin typeface="Google Sans"/>
              </a:rPr>
              <a:t> guscio, funghi e cavolfiori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8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foot </a:t>
            </a:r>
            <a:r>
              <a:rPr lang="it-IT" dirty="0" err="1"/>
              <a:t>processes</a:t>
            </a:r>
            <a:r>
              <a:rPr lang="it-IT" dirty="0"/>
              <a:t> fuse; </a:t>
            </a:r>
            <a:r>
              <a:rPr lang="it-IT" dirty="0" err="1"/>
              <a:t>mesangial</a:t>
            </a:r>
            <a:r>
              <a:rPr lang="it-IT" dirty="0"/>
              <a:t> and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swell</a:t>
            </a:r>
            <a:r>
              <a:rPr lang="it-IT" dirty="0"/>
              <a:t> and proliferate, </a:t>
            </a:r>
            <a:r>
              <a:rPr lang="it-IT" dirty="0" err="1"/>
              <a:t>invading</a:t>
            </a:r>
            <a:r>
              <a:rPr lang="it-IT" dirty="0"/>
              <a:t> </a:t>
            </a:r>
            <a:r>
              <a:rPr lang="it-IT" dirty="0" err="1"/>
              <a:t>capillary</a:t>
            </a:r>
            <a:r>
              <a:rPr lang="it-IT" dirty="0"/>
              <a:t> lumen; fibrillar </a:t>
            </a:r>
            <a:r>
              <a:rPr lang="it-IT" dirty="0" err="1"/>
              <a:t>basement</a:t>
            </a:r>
            <a:r>
              <a:rPr lang="it-IT" dirty="0"/>
              <a:t> membrane–like </a:t>
            </a:r>
            <a:r>
              <a:rPr lang="it-IT" dirty="0" err="1"/>
              <a:t>material</a:t>
            </a:r>
            <a:r>
              <a:rPr lang="it-IT" dirty="0"/>
              <a:t> (</a:t>
            </a:r>
            <a:r>
              <a:rPr lang="it-IT" dirty="0" err="1"/>
              <a:t>mesangial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) </a:t>
            </a:r>
          </a:p>
          <a:p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deposited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;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porosity</a:t>
            </a:r>
            <a:r>
              <a:rPr lang="it-IT" dirty="0"/>
              <a:t> of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walls</a:t>
            </a:r>
            <a:r>
              <a:rPr lang="it-IT" dirty="0"/>
              <a:t> </a:t>
            </a:r>
            <a:r>
              <a:rPr lang="it-IT" dirty="0" err="1"/>
              <a:t>permits</a:t>
            </a:r>
            <a:r>
              <a:rPr lang="it-IT" dirty="0"/>
              <a:t> </a:t>
            </a:r>
            <a:r>
              <a:rPr lang="it-IT" dirty="0" err="1"/>
              <a:t>escape</a:t>
            </a:r>
            <a:r>
              <a:rPr lang="it-IT" dirty="0"/>
              <a:t> of plasma </a:t>
            </a:r>
            <a:r>
              <a:rPr lang="it-IT" dirty="0" err="1"/>
              <a:t>proteins</a:t>
            </a:r>
            <a:r>
              <a:rPr lang="it-IT" dirty="0"/>
              <a:t> and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causing</a:t>
            </a:r>
            <a:r>
              <a:rPr lang="it-IT" dirty="0"/>
              <a:t> proteinuria and </a:t>
            </a:r>
            <a:r>
              <a:rPr lang="it-IT" dirty="0" err="1"/>
              <a:t>hematuria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09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1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3114-A5BB-B5F7-C6C0-1726093CF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281FE-33ED-B8AD-C3AF-E8A0BF6D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2F59A-DCF3-F042-3661-58418685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9A67-A660-B27B-E9E6-901C258F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A1707-5A8E-EE74-4899-7F644DAB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87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6D35-A4C9-E81C-3B5C-05E7F484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4A6D8-C0C6-FDD7-F8AA-9DF7D8250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3FDBE-2D10-5158-0AAD-1868C13A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D8298-1D99-600F-92BC-A7D74955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A96EB-9665-784C-F539-A28FEE4F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7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3C6D8-0C63-6BDC-97BB-5F49F3F22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31C9E-3250-688B-52F3-E6659C57E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D3F7D-B32E-AB81-59A8-0DC5A58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72A1F-C52B-A85B-AFDB-7066F495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D667A-08E1-A560-E7E7-35241809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706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2248" y="6404294"/>
            <a:ext cx="31155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9637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>
              <a:lnSpc>
                <a:spcPct val="90000"/>
              </a:lnSpc>
              <a:defRPr sz="330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Titolo Testo</a:t>
            </a:r>
          </a:p>
        </p:txBody>
      </p:sp>
      <p:sp>
        <p:nvSpPr>
          <p:cNvPr id="92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2248" y="6404294"/>
            <a:ext cx="31155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4005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266C-76E9-7BF7-DE21-170AEDC3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9A35B-7049-EEE9-E758-141F0AA3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C9813-1455-CCF0-63BD-1431B61B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CA68-2703-CC99-6A1F-5ABCF01C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70F02-DB0A-1839-F8B9-33F47338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18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389E-97ED-5968-8879-B996F96B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3C276-221C-BFA0-BBF0-A4222109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EDC0-3B8E-B521-B8CA-F4FCE946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44756-8073-B890-8766-A3638F9A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FA40-FF4B-BD46-E85D-850D23E0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38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8AEB2-725D-02ED-6E44-2C013556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98072-7167-3AAB-7271-AB40CFA88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8D583-A36D-817E-FC9A-23BD4DAF6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C2A1B-A302-6546-B30D-E24844F4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B5FB0-EEB4-B966-BB45-9207BBC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65D34-A9F2-7C50-C6CE-8836B2E4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92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57DD-300F-5206-27E2-CF14BB8F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6C201-E34E-4E52-3B4B-17B6680E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1CCD-DA38-DA65-F081-98EEECFF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F6B36-42E5-2133-5D07-071ECF897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42E43-F69E-9A8C-734B-CEB34E843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0DF87D-1FD8-C212-74F7-6C50F9D7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395AA-39E5-7064-F6C7-6E46C4E0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0183-6CF0-C12B-2B8D-5C900D6B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04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4557-B9EB-21DA-0108-7304E970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84DF7-76A2-9375-D13D-42709007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065EB-3CD8-AD43-D33F-274DCDC6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CD811-C40A-9DDA-4A10-9C5B2897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3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48F58B-04E2-722D-0C21-BFC31B71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512A3-E38F-C3B2-FE4F-21586F84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9FC3-29F0-61C9-C3B4-67CF87AF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50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0AD9-83C3-0D51-3C39-F38848DF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D858-592A-BBBE-4D87-BF079AF4E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6B860-C301-F673-4DA0-542D86758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BBE0C-1A51-6813-2422-451419AE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C0814-1C16-CE58-1C18-4829A449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E39E6-F5B2-22CE-2BD5-7B16AF41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6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C33E-DDBC-9DE2-7138-32003335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D66A3-A6B5-06EC-5C76-6619295642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AEDA3-ACCB-5F96-D16C-30F264E51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AE1D2-F625-28D5-4538-278B47E6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A459-F219-B368-B96B-4164CEB8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1C607-569F-CBF3-0A59-76FB8109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86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CE8417-D096-88A0-02DC-C229D056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97761-B3D9-F712-7DA0-0E657F06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AA04A-F61A-1B31-1F67-29FC94A90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CF8C6-3008-4EA4-A741-D3F340983DBF}" type="datetimeFigureOut">
              <a:rPr lang="it-IT" smtClean="0"/>
              <a:t>30/03/2024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9F6C-9E09-ADEF-BA7A-E27A28E0B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44BC7-418C-98D6-5431-3CC9CA36A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80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7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4">
            <a:extLst>
              <a:ext uri="{FF2B5EF4-FFF2-40B4-BE49-F238E27FC236}">
                <a16:creationId xmlns:a16="http://schemas.microsoft.com/office/drawing/2014/main" id="{E58D9453-B89A-007E-AD2E-14BB5B840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32" y="351568"/>
            <a:ext cx="422751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1441" name="Rectangle 2">
            <a:extLst>
              <a:ext uri="{FF2B5EF4-FFF2-40B4-BE49-F238E27FC236}">
                <a16:creationId xmlns:a16="http://schemas.microsoft.com/office/drawing/2014/main" id="{EA37D7EA-BF78-E7DF-A722-65C6BA42C11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1161" y="179018"/>
            <a:ext cx="7361754" cy="1441450"/>
          </a:xfrm>
        </p:spPr>
        <p:txBody>
          <a:bodyPr/>
          <a:lstStyle/>
          <a:p>
            <a:pPr algn="l"/>
            <a:r>
              <a:rPr lang="it-IT" altLang="it-IT" sz="3000" dirty="0">
                <a:latin typeface="+mn-lt"/>
              </a:rPr>
              <a:t>Ruolo della </a:t>
            </a:r>
            <a:r>
              <a:rPr lang="it-IT" altLang="it-IT" sz="3000" u="sng" dirty="0">
                <a:latin typeface="+mn-lt"/>
              </a:rPr>
              <a:t>risposta infiammatoria</a:t>
            </a:r>
            <a:r>
              <a:rPr lang="it-IT" altLang="it-IT" sz="3000" dirty="0">
                <a:latin typeface="+mn-lt"/>
              </a:rPr>
              <a:t> nel processo multifasico di guarigione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7A78E93-EB8F-E84D-BA3E-72952AA93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1161" y="2060576"/>
            <a:ext cx="5836277" cy="26638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it-IT" altLang="it-IT" dirty="0"/>
              <a:t>Rimozione del tessuto danneggiato</a:t>
            </a:r>
          </a:p>
          <a:p>
            <a:pPr marL="0" indent="0" algn="just">
              <a:buNone/>
              <a:defRPr/>
            </a:pPr>
            <a:r>
              <a:rPr lang="it-IT" altLang="it-IT" dirty="0"/>
              <a:t> </a:t>
            </a:r>
          </a:p>
          <a:p>
            <a:pPr algn="just">
              <a:defRPr/>
            </a:pPr>
            <a:r>
              <a:rPr lang="it-IT" altLang="it-IT" dirty="0"/>
              <a:t>Rilascio di mediatori: formazione del </a:t>
            </a:r>
            <a:r>
              <a:rPr lang="it-IT" altLang="it-IT" dirty="0">
                <a:solidFill>
                  <a:schemeClr val="accent1"/>
                </a:solidFill>
              </a:rPr>
              <a:t>«</a:t>
            </a:r>
            <a:r>
              <a:rPr lang="it-IT" altLang="it-IT" b="1" dirty="0">
                <a:solidFill>
                  <a:schemeClr val="accent1"/>
                </a:solidFill>
              </a:rPr>
              <a:t>tessuto» di granulazione</a:t>
            </a:r>
            <a:r>
              <a:rPr lang="it-IT" altLang="it-IT" dirty="0">
                <a:solidFill>
                  <a:schemeClr val="accent1"/>
                </a:solidFill>
              </a:rPr>
              <a:t> </a:t>
            </a:r>
            <a:r>
              <a:rPr lang="it-IT" altLang="it-IT" dirty="0"/>
              <a:t>che precede e favorisce il definitivo processo di cicatrizzazione</a:t>
            </a:r>
          </a:p>
        </p:txBody>
      </p:sp>
      <p:sp>
        <p:nvSpPr>
          <p:cNvPr id="61444" name="Rettangolo 3">
            <a:extLst>
              <a:ext uri="{FF2B5EF4-FFF2-40B4-BE49-F238E27FC236}">
                <a16:creationId xmlns:a16="http://schemas.microsoft.com/office/drawing/2014/main" id="{7F3D896D-102A-58DE-A157-5C8D0900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232" y="3400468"/>
            <a:ext cx="1201737" cy="360362"/>
          </a:xfrm>
          <a:prstGeom prst="rect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FC26067-D992-9B61-87B7-C6875E73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232" y="4551406"/>
            <a:ext cx="1201737" cy="576263"/>
          </a:xfrm>
          <a:prstGeom prst="rect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264811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B68B82B5-736F-CFE1-0B1B-908BC1837B2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3667" y="188913"/>
            <a:ext cx="11848333" cy="829815"/>
          </a:xfrm>
        </p:spPr>
        <p:txBody>
          <a:bodyPr>
            <a:normAutofit/>
          </a:bodyPr>
          <a:lstStyle/>
          <a:p>
            <a:r>
              <a:rPr lang="it-IT" altLang="it-IT" sz="3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Migrazione e proliferazione dei </a:t>
            </a:r>
            <a:r>
              <a:rPr lang="it-IT" altLang="it-IT" sz="3200" b="1" u="sng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fibroblasti</a:t>
            </a:r>
            <a:r>
              <a:rPr lang="it-IT" altLang="it-IT" sz="3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deposizione di ECM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8B79C58-8BD7-2839-1020-9A6D776CA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557338"/>
            <a:ext cx="8785225" cy="2951162"/>
          </a:xfrm>
        </p:spPr>
        <p:txBody>
          <a:bodyPr/>
          <a:lstStyle/>
          <a:p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Principali </a:t>
            </a:r>
            <a:r>
              <a:rPr lang="it-IT" altLang="it-IT" u="sng" dirty="0">
                <a:latin typeface="Arial" panose="020B0604020202020204" pitchFamily="34" charset="0"/>
                <a:cs typeface="Arial" panose="020B0604020202020204" pitchFamily="34" charset="0"/>
              </a:rPr>
              <a:t>mediatori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lvl="1"/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Platelet-derived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(PDGF)</a:t>
            </a:r>
          </a:p>
          <a:p>
            <a:pPr marL="808038" lvl="1"/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Epidermal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GF (EGF)</a:t>
            </a:r>
          </a:p>
          <a:p>
            <a:pPr marL="808038" lvl="1"/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Fibroblast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GF (FGF)</a:t>
            </a:r>
          </a:p>
          <a:p>
            <a:pPr marL="808038" lvl="1"/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Transforming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GF-</a:t>
            </a:r>
            <a:r>
              <a:rPr lang="el-GR" altLang="it-IT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(TGF-</a:t>
            </a:r>
            <a:r>
              <a:rPr lang="el-GR" altLang="it-IT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251" name="CasellaDiTesto 1">
            <a:extLst>
              <a:ext uri="{FF2B5EF4-FFF2-40B4-BE49-F238E27FC236}">
                <a16:creationId xmlns:a16="http://schemas.microsoft.com/office/drawing/2014/main" id="{54014C66-E46B-1F04-CDF0-8BA7B9847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4911725"/>
            <a:ext cx="925195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2700">
                <a:latin typeface="Arial" panose="020B0604020202020204" pitchFamily="34" charset="0"/>
                <a:cs typeface="Arial" panose="020B0604020202020204" pitchFamily="34" charset="0"/>
              </a:rPr>
              <a:t>Prodotti da macrofagi, c. endoteliali, piastrine e fibroblasti</a:t>
            </a:r>
            <a:endParaRPr lang="it-IT" altLang="it-IT" sz="2700"/>
          </a:p>
        </p:txBody>
      </p:sp>
    </p:spTree>
    <p:extLst>
      <p:ext uri="{BB962C8B-B14F-4D97-AF65-F5344CB8AC3E}">
        <p14:creationId xmlns:p14="http://schemas.microsoft.com/office/powerpoint/2010/main" val="34205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  <p:bldP spid="532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19E44-0312-28DA-ACD6-9CCF99EB61FC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con FIBROSI/CICATRIZZAZIONE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6C0BA-6F79-C884-7176-D22B788F8A02}"/>
              </a:ext>
            </a:extLst>
          </p:cNvPr>
          <p:cNvSpPr txBox="1"/>
          <p:nvPr/>
        </p:nvSpPr>
        <p:spPr>
          <a:xfrm>
            <a:off x="350635" y="941901"/>
            <a:ext cx="11522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Riparazione con fibrosi in tessuti privi di capacità rigenerativa o in presenza di lesione molto ampie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Infarto del miocardio, ferite profonde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La fibrosi può compromettere variamente le normali funzioni dell’organo</a:t>
            </a:r>
          </a:p>
        </p:txBody>
      </p:sp>
    </p:spTree>
    <p:extLst>
      <p:ext uri="{BB962C8B-B14F-4D97-AF65-F5344CB8AC3E}">
        <p14:creationId xmlns:p14="http://schemas.microsoft.com/office/powerpoint/2010/main" val="37695696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roup 3"/>
          <p:cNvGrpSpPr/>
          <p:nvPr/>
        </p:nvGrpSpPr>
        <p:grpSpPr>
          <a:xfrm>
            <a:off x="7386985" y="1196642"/>
            <a:ext cx="4248001" cy="5401082"/>
            <a:chOff x="0" y="0"/>
            <a:chExt cx="4248000" cy="5401080"/>
          </a:xfrm>
        </p:grpSpPr>
        <p:pic>
          <p:nvPicPr>
            <p:cNvPr id="1359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48001" cy="5401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0" name="CustomShape 4"/>
            <p:cNvSpPr/>
            <p:nvPr/>
          </p:nvSpPr>
          <p:spPr>
            <a:xfrm>
              <a:off x="72000" y="4929480"/>
              <a:ext cx="4104001" cy="39797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5B9BD5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defRPr sz="2000" spc="-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purulent exudate in pericardial cavity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061F42-B838-CFB3-D71D-74B5CE15E9EB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con SUPPURAZIONE e drenaggio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3303D-2336-57F8-5DC1-A4950C7E349F}"/>
              </a:ext>
            </a:extLst>
          </p:cNvPr>
          <p:cNvSpPr txBox="1"/>
          <p:nvPr/>
        </p:nvSpPr>
        <p:spPr>
          <a:xfrm>
            <a:off x="254382" y="1012880"/>
            <a:ext cx="70019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Alcuni germi tendono a indurre un’infiammazione acuta intensa dominata da essudato ricco in granulociti neutrofili (Pus)</a:t>
            </a:r>
          </a:p>
          <a:p>
            <a:endParaRPr lang="it-IT" sz="2800" dirty="0"/>
          </a:p>
          <a:p>
            <a:r>
              <a:rPr lang="it-IT" sz="2800" dirty="0"/>
              <a:t>Si tratta di batteri </a:t>
            </a:r>
            <a:r>
              <a:rPr lang="it-IT" sz="2800" b="1" dirty="0"/>
              <a:t>piogeni</a:t>
            </a:r>
            <a:r>
              <a:rPr lang="it-IT" sz="2800" dirty="0"/>
              <a:t> (induttori di pus) come stafilococchi, meningococchi, </a:t>
            </a:r>
            <a:r>
              <a:rPr lang="it-IT" sz="2800" dirty="0" err="1"/>
              <a:t>gonococci</a:t>
            </a:r>
            <a:r>
              <a:rPr lang="it-IT" sz="2800" dirty="0"/>
              <a:t>) dotati di capsula polisaccaridica che da un lato ostacola la fagocitosi e dall’altro stimola la reazione dell’immunità innata</a:t>
            </a:r>
          </a:p>
          <a:p>
            <a:endParaRPr lang="it-IT" sz="2800" dirty="0"/>
          </a:p>
          <a:p>
            <a:r>
              <a:rPr lang="it-IT" sz="2800" dirty="0"/>
              <a:t>Si possono avere raccolte circoscritte in cavità o neo-cavità post-necrotiche -&gt; ascessi, che possono guarire se trovano drenaggio esterno</a:t>
            </a:r>
          </a:p>
        </p:txBody>
      </p:sp>
    </p:spTree>
    <p:extLst>
      <p:ext uri="{BB962C8B-B14F-4D97-AF65-F5344CB8AC3E}">
        <p14:creationId xmlns:p14="http://schemas.microsoft.com/office/powerpoint/2010/main" val="28279811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CustomShape 6"/>
          <p:cNvSpPr/>
          <p:nvPr/>
        </p:nvSpPr>
        <p:spPr>
          <a:xfrm flipV="1">
            <a:off x="1161540" y="4918421"/>
            <a:ext cx="369361" cy="660602"/>
          </a:xfrm>
          <a:prstGeom prst="line">
            <a:avLst/>
          </a:prstGeom>
          <a:noFill/>
          <a:ln w="57150" cap="flat">
            <a:solidFill>
              <a:schemeClr val="accent3">
                <a:lumOff val="44000"/>
              </a:schemeClr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371" name="CustomShape 8"/>
          <p:cNvSpPr/>
          <p:nvPr/>
        </p:nvSpPr>
        <p:spPr>
          <a:xfrm>
            <a:off x="8745919" y="2508033"/>
            <a:ext cx="1403281" cy="397976"/>
          </a:xfrm>
          <a:prstGeom prst="rect">
            <a:avLst/>
          </a:prstGeom>
          <a:noFill/>
          <a:ln w="317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 numCol="1" anchor="ctr">
            <a:spAutoFit/>
          </a:bodyPr>
          <a:lstStyle>
            <a:lvl1pPr algn="ctr">
              <a:defRPr sz="20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intact liver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599EC-B6B3-2EEA-62D7-4426956B2298}"/>
              </a:ext>
            </a:extLst>
          </p:cNvPr>
          <p:cNvSpPr txBox="1"/>
          <p:nvPr/>
        </p:nvSpPr>
        <p:spPr>
          <a:xfrm>
            <a:off x="378135" y="246043"/>
            <a:ext cx="11399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ascessi hanno tipicamente una zona centrale necrotica circondata da uno strato di neutrofili vivi e da tessuto con vasodilatazione e proliferazione di fibroblasti che contribuiscono a contenere il processo. La guarigione avviene per drenaggio o per sostituzione fibrosa (a causa della distruzione tessutale)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0C73E-5529-AEDB-E946-B42CAD02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09" y="2429180"/>
            <a:ext cx="3238050" cy="3499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5FCC5-9436-1ABD-D1AA-17E2D2B2F1B4}"/>
              </a:ext>
            </a:extLst>
          </p:cNvPr>
          <p:cNvSpPr txBox="1"/>
          <p:nvPr/>
        </p:nvSpPr>
        <p:spPr>
          <a:xfrm>
            <a:off x="1683020" y="6052288"/>
            <a:ext cx="216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Ascesso epatico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2083B-BD7E-8A3C-A3A7-7EBAB154D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67" y="2429180"/>
            <a:ext cx="4803706" cy="3543328"/>
          </a:xfrm>
          <a:prstGeom prst="rect">
            <a:avLst/>
          </a:prstGeom>
        </p:spPr>
      </p:pic>
      <p:sp>
        <p:nvSpPr>
          <p:cNvPr id="1370" name="CustomShape 7"/>
          <p:cNvSpPr/>
          <p:nvPr/>
        </p:nvSpPr>
        <p:spPr>
          <a:xfrm>
            <a:off x="7103390" y="3970106"/>
            <a:ext cx="1115998" cy="46147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17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9" tIns="44999" rIns="44999" bIns="44999" numCol="1" anchor="ctr">
            <a:spAutoFit/>
          </a:bodyPr>
          <a:lstStyle>
            <a:lvl1pPr algn="ctr">
              <a:defRPr sz="2400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necrosis</a:t>
            </a:r>
          </a:p>
        </p:txBody>
      </p:sp>
    </p:spTree>
    <p:extLst>
      <p:ext uri="{BB962C8B-B14F-4D97-AF65-F5344CB8AC3E}">
        <p14:creationId xmlns:p14="http://schemas.microsoft.com/office/powerpoint/2010/main" val="398902823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FA1150-87F6-6E60-0BCA-33C28C0B7FAA}"/>
              </a:ext>
            </a:extLst>
          </p:cNvPr>
          <p:cNvSpPr txBox="1"/>
          <p:nvPr/>
        </p:nvSpPr>
        <p:spPr>
          <a:xfrm>
            <a:off x="378135" y="246043"/>
            <a:ext cx="11399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Evoluzione dell’infiammazione suppurativa</a:t>
            </a:r>
          </a:p>
          <a:p>
            <a:r>
              <a:rPr lang="it-IT" sz="2800" dirty="0"/>
              <a:t>Per effetto di enzimi distrutti e aumento di pressione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BFDF8-8CA3-0246-5F8A-8CA2A7F37C50}"/>
              </a:ext>
            </a:extLst>
          </p:cNvPr>
          <p:cNvSpPr txBox="1"/>
          <p:nvPr/>
        </p:nvSpPr>
        <p:spPr>
          <a:xfrm>
            <a:off x="378135" y="1486041"/>
            <a:ext cx="9074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APERTURA ESTERNA DRENAGGIO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FISTOLIZZAZIONE IN ALTRO ORGANO O VISCERE o CAVITA’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EMBOLIA SETTICA EMATICA -&gt; SETTICEMIA/SEPSI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AC6F5-F662-3324-439F-6A254C51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89" y="2686371"/>
            <a:ext cx="4478690" cy="3588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495B1-7040-E71E-0349-AB237B8D1E2F}"/>
              </a:ext>
            </a:extLst>
          </p:cNvPr>
          <p:cNvSpPr txBox="1"/>
          <p:nvPr/>
        </p:nvSpPr>
        <p:spPr>
          <a:xfrm>
            <a:off x="441289" y="6360946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Ascesso in Ca mammella</a:t>
            </a:r>
          </a:p>
        </p:txBody>
      </p:sp>
      <p:pic>
        <p:nvPicPr>
          <p:cNvPr id="1026" name="Picture 2" descr="Colovesical fistula">
            <a:extLst>
              <a:ext uri="{FF2B5EF4-FFF2-40B4-BE49-F238E27FC236}">
                <a16:creationId xmlns:a16="http://schemas.microsoft.com/office/drawing/2014/main" id="{DBFFA1EE-EC25-FEC2-9EA6-D195EFD77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53" y="2868612"/>
            <a:ext cx="4344241" cy="32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5335F-5CA0-7034-D230-C37771286AA9}"/>
              </a:ext>
            </a:extLst>
          </p:cNvPr>
          <p:cNvSpPr txBox="1"/>
          <p:nvPr/>
        </p:nvSpPr>
        <p:spPr>
          <a:xfrm>
            <a:off x="5796879" y="6283252"/>
            <a:ext cx="426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Malattia di Crohn: fistola tra colon e vescica</a:t>
            </a:r>
          </a:p>
        </p:txBody>
      </p:sp>
    </p:spTree>
    <p:extLst>
      <p:ext uri="{BB962C8B-B14F-4D97-AF65-F5344CB8AC3E}">
        <p14:creationId xmlns:p14="http://schemas.microsoft.com/office/powerpoint/2010/main" val="399021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18FD5-8655-22D8-FDD3-DC5955667D27}"/>
              </a:ext>
            </a:extLst>
          </p:cNvPr>
          <p:cNvSpPr txBox="1"/>
          <p:nvPr/>
        </p:nvSpPr>
        <p:spPr>
          <a:xfrm>
            <a:off x="711200" y="5193553"/>
            <a:ext cx="5259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Perforazione e diffusione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Peritonite localizzata (ascesso saccato)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Peritonite generalizzata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09B10-6BB7-C389-60EB-4F699112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62" y="703609"/>
            <a:ext cx="6096851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6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DA2ED-9022-582D-0B34-994DE952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15" y="89548"/>
            <a:ext cx="9890407" cy="66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554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9C7B0-730A-58F3-14C9-84353B37C29D}"/>
              </a:ext>
            </a:extLst>
          </p:cNvPr>
          <p:cNvSpPr txBox="1"/>
          <p:nvPr/>
        </p:nvSpPr>
        <p:spPr>
          <a:xfrm>
            <a:off x="577001" y="474314"/>
            <a:ext cx="108554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Renzo, 64 aa, da 2 mesi lamenta dolori diffusi alle articolazioni della mani, polsi, ginocchia e caviglie. I dolori hanno andamento capriccioso, durano ore o giorni. Il medico, non riscontrando segni di </a:t>
            </a:r>
            <a:r>
              <a:rPr lang="it-IT" sz="2800" dirty="0" err="1"/>
              <a:t>artite</a:t>
            </a:r>
            <a:r>
              <a:rPr lang="it-IT" sz="2800" dirty="0"/>
              <a:t> attiva ha ipotizzato un’artrosi. </a:t>
            </a:r>
          </a:p>
          <a:p>
            <a:r>
              <a:rPr lang="it-IT" sz="2800" dirty="0"/>
              <a:t>Emocromo </a:t>
            </a:r>
            <a:r>
              <a:rPr lang="it-IT" sz="2800" dirty="0" err="1"/>
              <a:t>n.l</a:t>
            </a:r>
            <a:r>
              <a:rPr lang="it-IT" sz="2800" dirty="0"/>
              <a:t>., fattore reumatoide </a:t>
            </a:r>
            <a:r>
              <a:rPr lang="it-IT" sz="2800" dirty="0" err="1"/>
              <a:t>neg</a:t>
            </a:r>
            <a:r>
              <a:rPr lang="it-IT" sz="2800" dirty="0"/>
              <a:t>., VES 40.</a:t>
            </a:r>
          </a:p>
          <a:p>
            <a:r>
              <a:rPr lang="it-IT" sz="2800" dirty="0"/>
              <a:t>Dopo alcuni mesi comincia rigidità </a:t>
            </a:r>
            <a:r>
              <a:rPr lang="it-IT" sz="2800" dirty="0" err="1"/>
              <a:t>mattunina</a:t>
            </a:r>
            <a:r>
              <a:rPr lang="it-IT" sz="2800" dirty="0"/>
              <a:t> (1 h) alle articolazioni delle dita di mani e piedi e dei polsi e poi ancora tumefazione, calore e dolore a carico delle articolazioni.</a:t>
            </a:r>
          </a:p>
          <a:p>
            <a:r>
              <a:rPr lang="it-IT" sz="2800" dirty="0"/>
              <a:t>Rx mani: solo segni di artrosi</a:t>
            </a:r>
          </a:p>
          <a:p>
            <a:r>
              <a:rPr lang="it-IT" sz="2800" dirty="0"/>
              <a:t>Esami del sangue: VES 120 mm/h, PCR 52 mg/L, FR +, ACPA + </a:t>
            </a:r>
          </a:p>
          <a:p>
            <a:r>
              <a:rPr lang="it-IT" sz="2800" dirty="0"/>
              <a:t>-&gt; ARTRITE REUMATOIDE</a:t>
            </a:r>
          </a:p>
        </p:txBody>
      </p:sp>
    </p:spTree>
    <p:extLst>
      <p:ext uri="{BB962C8B-B14F-4D97-AF65-F5344CB8AC3E}">
        <p14:creationId xmlns:p14="http://schemas.microsoft.com/office/powerpoint/2010/main" val="3772556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875D0-0EDA-4918-E350-5433A037DEC5}"/>
              </a:ext>
            </a:extLst>
          </p:cNvPr>
          <p:cNvSpPr txBox="1"/>
          <p:nvPr/>
        </p:nvSpPr>
        <p:spPr>
          <a:xfrm>
            <a:off x="400967" y="254272"/>
            <a:ext cx="113835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ESAMI DI PRIMO LIVELLO</a:t>
            </a:r>
          </a:p>
          <a:p>
            <a:endParaRPr lang="it-IT" sz="2800" dirty="0"/>
          </a:p>
          <a:p>
            <a:r>
              <a:rPr lang="it-IT" sz="2800" dirty="0"/>
              <a:t>Indici di flogosi</a:t>
            </a:r>
          </a:p>
          <a:p>
            <a:endParaRPr lang="it-IT" sz="2800" dirty="0"/>
          </a:p>
          <a:p>
            <a:r>
              <a:rPr lang="it-IT" sz="2800" dirty="0"/>
              <a:t>Emocromo</a:t>
            </a:r>
          </a:p>
          <a:p>
            <a:endParaRPr lang="it-IT" sz="2800" dirty="0"/>
          </a:p>
          <a:p>
            <a:r>
              <a:rPr lang="it-IT" sz="2800" dirty="0"/>
              <a:t>Protidogramma</a:t>
            </a:r>
          </a:p>
          <a:p>
            <a:endParaRPr lang="it-IT" sz="2800" dirty="0"/>
          </a:p>
          <a:p>
            <a:r>
              <a:rPr lang="it-IT" sz="2800" dirty="0"/>
              <a:t>AST ALT ALP, </a:t>
            </a:r>
            <a:r>
              <a:rPr lang="it-IT" sz="2800" dirty="0" err="1"/>
              <a:t>gGT</a:t>
            </a:r>
            <a:r>
              <a:rPr lang="it-IT" sz="2800" dirty="0"/>
              <a:t>, creatinina</a:t>
            </a:r>
          </a:p>
          <a:p>
            <a:endParaRPr lang="it-IT" sz="2800" dirty="0"/>
          </a:p>
          <a:p>
            <a:r>
              <a:rPr lang="it-IT" sz="2800" dirty="0"/>
              <a:t>Ac urico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8600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TextShape 2"/>
          <p:cNvSpPr txBox="1"/>
          <p:nvPr/>
        </p:nvSpPr>
        <p:spPr>
          <a:xfrm>
            <a:off x="1030902" y="4346975"/>
            <a:ext cx="10648907" cy="5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61" algn="just">
              <a:spcBef>
                <a:spcPts val="500"/>
              </a:spcBef>
              <a:buClr>
                <a:srgbClr val="0BD0D9"/>
              </a:buClr>
              <a:buSzPct val="95000"/>
              <a:defRPr sz="2600" b="1" spc="-1"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ea typeface="Constantia"/>
              <a:cs typeface="Constantia"/>
              <a:sym typeface="Constant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74A5A-A8B5-17C7-42E6-C60FA04C97A6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DELL’INFIAMMAZIONE ACUTA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181A2-7190-3262-519C-2DF41875DEB7}"/>
              </a:ext>
            </a:extLst>
          </p:cNvPr>
          <p:cNvSpPr txBox="1"/>
          <p:nvPr/>
        </p:nvSpPr>
        <p:spPr>
          <a:xfrm>
            <a:off x="301658" y="1197765"/>
            <a:ext cx="114347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Interruzione della produzione di sostanze infiammatorie</a:t>
            </a:r>
          </a:p>
          <a:p>
            <a:endParaRPr lang="it-IT" sz="3200" dirty="0"/>
          </a:p>
          <a:p>
            <a:r>
              <a:rPr lang="it-IT" sz="3200" dirty="0"/>
              <a:t>Neutralizzazione dei mediatori coinvolti (esaurimento, degradazione)</a:t>
            </a:r>
          </a:p>
          <a:p>
            <a:endParaRPr lang="it-IT" sz="3200" dirty="0"/>
          </a:p>
          <a:p>
            <a:r>
              <a:rPr lang="it-IT" sz="3200" dirty="0"/>
              <a:t>Normalizzazione della permeabilità vascolare e interruzione della migrazione leucocitaria</a:t>
            </a:r>
          </a:p>
          <a:p>
            <a:endParaRPr lang="it-IT" sz="3200" dirty="0"/>
          </a:p>
          <a:p>
            <a:r>
              <a:rPr lang="it-IT" sz="3200" dirty="0"/>
              <a:t>Sintesi di mediatori antinfiammatori (e.g. TGF</a:t>
            </a:r>
            <a:r>
              <a:rPr lang="el-GR" sz="3200" dirty="0"/>
              <a:t>β</a:t>
            </a:r>
            <a:r>
              <a:rPr lang="en-US" sz="3200" dirty="0"/>
              <a:t>, </a:t>
            </a:r>
            <a:r>
              <a:rPr lang="en-US" sz="3200" dirty="0" err="1"/>
              <a:t>lipoxine</a:t>
            </a:r>
            <a:r>
              <a:rPr lang="en-US" sz="3200" dirty="0"/>
              <a:t>, </a:t>
            </a:r>
            <a:r>
              <a:rPr lang="en-US" sz="3200" dirty="0" err="1"/>
              <a:t>resolvine</a:t>
            </a:r>
            <a:r>
              <a:rPr lang="en-US" sz="3200" dirty="0"/>
              <a:t> e </a:t>
            </a:r>
            <a:r>
              <a:rPr lang="en-US" sz="3200" dirty="0" err="1"/>
              <a:t>protectine</a:t>
            </a:r>
            <a:r>
              <a:rPr lang="el-GR" sz="3200" dirty="0"/>
              <a:t>)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5145986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2" grpId="0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>
            <a:extLst>
              <a:ext uri="{FF2B5EF4-FFF2-40B4-BE49-F238E27FC236}">
                <a16:creationId xmlns:a16="http://schemas.microsoft.com/office/drawing/2014/main" id="{09EE2352-EFDB-1E19-B885-996299A9A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714" y="136216"/>
            <a:ext cx="1728426" cy="731838"/>
          </a:xfrm>
        </p:spPr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</a:p>
        </p:txBody>
      </p:sp>
      <p:sp>
        <p:nvSpPr>
          <p:cNvPr id="46082" name="Segnaposto contenuto 2">
            <a:extLst>
              <a:ext uri="{FF2B5EF4-FFF2-40B4-BE49-F238E27FC236}">
                <a16:creationId xmlns:a16="http://schemas.microsoft.com/office/drawing/2014/main" id="{9C775F8A-536F-3228-250B-1C4426D997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8452" y="1683974"/>
            <a:ext cx="4289407" cy="3382962"/>
          </a:xfrm>
        </p:spPr>
        <p:txBody>
          <a:bodyPr/>
          <a:lstStyle/>
          <a:p>
            <a:pPr marL="0" indent="0" algn="just"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Si lega, complessandosi con la fosfatidilcolina alla parete di molti batteri, favorendone la fagocitosi e la distruzione da parte dei fagociti</a:t>
            </a:r>
          </a:p>
          <a:p>
            <a:pPr marL="0" indent="0" algn="just">
              <a:buNone/>
            </a:pPr>
            <a:endParaRPr lang="it-IT" altLang="it-IT" sz="26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mg/L</a:t>
            </a:r>
          </a:p>
        </p:txBody>
      </p:sp>
      <p:pic>
        <p:nvPicPr>
          <p:cNvPr id="46084" name="Picture 5" descr="PDB 1lj7 EBI.jpg">
            <a:extLst>
              <a:ext uri="{FF2B5EF4-FFF2-40B4-BE49-F238E27FC236}">
                <a16:creationId xmlns:a16="http://schemas.microsoft.com/office/drawing/2014/main" id="{ABAF9CC3-9AC1-1C37-8759-C059AB76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0"/>
            <a:ext cx="22082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7899F8-021E-A6D1-5642-7A8E471915EC}"/>
              </a:ext>
            </a:extLst>
          </p:cNvPr>
          <p:cNvSpPr txBox="1">
            <a:spLocks noChangeArrowheads="1"/>
          </p:cNvSpPr>
          <p:nvPr/>
        </p:nvSpPr>
        <p:spPr>
          <a:xfrm>
            <a:off x="7449351" y="136216"/>
            <a:ext cx="172842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42D87-B286-0F69-57BE-50888714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92" y="827881"/>
            <a:ext cx="5303094" cy="397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01BA3-DB11-6AA4-5FBB-BBDA4A9DDAC1}"/>
              </a:ext>
            </a:extLst>
          </p:cNvPr>
          <p:cNvSpPr txBox="1"/>
          <p:nvPr/>
        </p:nvSpPr>
        <p:spPr>
          <a:xfrm>
            <a:off x="5812618" y="4695566"/>
            <a:ext cx="6070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Misura fibrinogeno, immunoglobuline, immunocomplessi</a:t>
            </a:r>
          </a:p>
          <a:p>
            <a:r>
              <a:rPr lang="it-IT" sz="2400" dirty="0"/>
              <a:t>Aumenta con riduzione dei globuli rossi</a:t>
            </a:r>
            <a:br>
              <a:rPr lang="it-IT" sz="2400" dirty="0"/>
            </a:br>
            <a:r>
              <a:rPr lang="it-IT" sz="2400" dirty="0"/>
              <a:t>Si riduce se manca albumina (s. </a:t>
            </a:r>
            <a:r>
              <a:rPr lang="it-IT" sz="2400"/>
              <a:t>nefrosica)</a:t>
            </a:r>
            <a:endParaRPr lang="it-IT" sz="2400" dirty="0"/>
          </a:p>
          <a:p>
            <a:r>
              <a:rPr lang="it-IT" sz="2400" dirty="0"/>
              <a:t>mm/h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EA82F3D-1E67-683D-DC0D-A2287E72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41" y="3788417"/>
            <a:ext cx="3627868" cy="29333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C8533-DF0E-AD86-CEB2-3E73A6453D6B}"/>
              </a:ext>
            </a:extLst>
          </p:cNvPr>
          <p:cNvSpPr txBox="1"/>
          <p:nvPr/>
        </p:nvSpPr>
        <p:spPr>
          <a:xfrm>
            <a:off x="5259880" y="827881"/>
            <a:ext cx="206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Forze repellenti</a:t>
            </a:r>
          </a:p>
          <a:p>
            <a:r>
              <a:rPr lang="it-IT" dirty="0"/>
              <a:t>Carica di membrana</a:t>
            </a:r>
          </a:p>
        </p:txBody>
      </p:sp>
    </p:spTree>
    <p:extLst>
      <p:ext uri="{BB962C8B-B14F-4D97-AF65-F5344CB8AC3E}">
        <p14:creationId xmlns:p14="http://schemas.microsoft.com/office/powerpoint/2010/main" val="7485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875D0-0EDA-4918-E350-5433A037DEC5}"/>
              </a:ext>
            </a:extLst>
          </p:cNvPr>
          <p:cNvSpPr txBox="1"/>
          <p:nvPr/>
        </p:nvSpPr>
        <p:spPr>
          <a:xfrm>
            <a:off x="400967" y="254272"/>
            <a:ext cx="11383546" cy="584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70C0"/>
                </a:solidFill>
              </a:rPr>
              <a:t>ESAMI DI SECONDO LIVELLO</a:t>
            </a:r>
          </a:p>
          <a:p>
            <a:pPr>
              <a:lnSpc>
                <a:spcPct val="150000"/>
              </a:lnSpc>
            </a:pP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Fattore reumatoide e ACPA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antinucleo ANA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ENA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anti </a:t>
            </a:r>
            <a:r>
              <a:rPr lang="it-IT" sz="2800" dirty="0" err="1"/>
              <a:t>dsDNA</a:t>
            </a: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Anticorpi </a:t>
            </a:r>
            <a:r>
              <a:rPr lang="it-IT" sz="2800" dirty="0" err="1"/>
              <a:t>antifosfolipidi</a:t>
            </a: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Complemento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Genotipo HLA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35712-F094-FE76-81C7-F65B55F9A4AD}"/>
              </a:ext>
            </a:extLst>
          </p:cNvPr>
          <p:cNvSpPr txBox="1"/>
          <p:nvPr/>
        </p:nvSpPr>
        <p:spPr>
          <a:xfrm>
            <a:off x="6143050" y="2614325"/>
            <a:ext cx="4983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</a:rPr>
              <a:t>Infiammazione + Autoimmunità:</a:t>
            </a:r>
          </a:p>
          <a:p>
            <a:r>
              <a:rPr lang="it-IT" sz="3200" dirty="0">
                <a:solidFill>
                  <a:srgbClr val="C00000"/>
                </a:solidFill>
              </a:rPr>
              <a:t>L’essenza delle malattie reumatologiche</a:t>
            </a:r>
          </a:p>
        </p:txBody>
      </p:sp>
    </p:spTree>
    <p:extLst>
      <p:ext uri="{BB962C8B-B14F-4D97-AF65-F5344CB8AC3E}">
        <p14:creationId xmlns:p14="http://schemas.microsoft.com/office/powerpoint/2010/main" val="12432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4CB06-F588-05FA-8D32-2E342563B4BE}"/>
              </a:ext>
            </a:extLst>
          </p:cNvPr>
          <p:cNvSpPr txBox="1"/>
          <p:nvPr/>
        </p:nvSpPr>
        <p:spPr>
          <a:xfrm>
            <a:off x="195944" y="182880"/>
            <a:ext cx="979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Intervento dell’immunità </a:t>
            </a:r>
            <a:r>
              <a:rPr lang="it-IT" sz="3200" b="1" dirty="0" err="1">
                <a:solidFill>
                  <a:schemeClr val="accent1"/>
                </a:solidFill>
              </a:rPr>
              <a:t>adattaiva</a:t>
            </a:r>
            <a:r>
              <a:rPr lang="it-IT" sz="3200" b="1" dirty="0">
                <a:solidFill>
                  <a:schemeClr val="accent1"/>
                </a:solidFill>
              </a:rPr>
              <a:t> TCR E BCR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DBE38-9A41-0D99-E66F-D499452C40D0}"/>
              </a:ext>
            </a:extLst>
          </p:cNvPr>
          <p:cNvSpPr txBox="1"/>
          <p:nvPr/>
        </p:nvSpPr>
        <p:spPr>
          <a:xfrm>
            <a:off x="3917794" y="2456795"/>
            <a:ext cx="79561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Riconoscimento nel tessuto infettato</a:t>
            </a:r>
          </a:p>
          <a:p>
            <a:endParaRPr lang="it-IT" sz="2800" dirty="0"/>
          </a:p>
          <a:p>
            <a:r>
              <a:rPr lang="it-IT" sz="2800" dirty="0"/>
              <a:t>Allerta immunità naturale e processo infiammatorio</a:t>
            </a:r>
          </a:p>
          <a:p>
            <a:endParaRPr lang="it-IT" sz="2800" dirty="0"/>
          </a:p>
          <a:p>
            <a:r>
              <a:rPr lang="it-IT" sz="2800" dirty="0"/>
              <a:t>Attivazione delle cellule dendritiche cariche di antigeni e migrazione nei linfonodi</a:t>
            </a:r>
          </a:p>
          <a:p>
            <a:endParaRPr lang="it-IT" sz="2800" dirty="0"/>
          </a:p>
          <a:p>
            <a:r>
              <a:rPr lang="it-IT" sz="2800" dirty="0"/>
              <a:t>Selezione di linfociti con affinità per antigeni selezionati e avvio dell’immunità adattativa</a:t>
            </a:r>
          </a:p>
          <a:p>
            <a:endParaRPr lang="it-IT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00E37-D5EF-055B-CEA8-8B464A86B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44" y="2459702"/>
            <a:ext cx="2945487" cy="37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7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595EC-F7B9-4290-9232-17196191C569}"/>
              </a:ext>
            </a:extLst>
          </p:cNvPr>
          <p:cNvGrpSpPr/>
          <p:nvPr/>
        </p:nvGrpSpPr>
        <p:grpSpPr>
          <a:xfrm>
            <a:off x="5078509" y="3184711"/>
            <a:ext cx="6271961" cy="3609154"/>
            <a:chOff x="5078509" y="3184711"/>
            <a:chExt cx="6271961" cy="36091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4A9336-A3F6-49AB-95F3-5620C5B8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44077" y="3706956"/>
              <a:ext cx="2506393" cy="298525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600490-146F-434C-8231-95371962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0893" y="3798857"/>
              <a:ext cx="2337092" cy="2534713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485A8CF-4CF1-48F2-BE8C-84B87258EA57}"/>
                </a:ext>
              </a:extLst>
            </p:cNvPr>
            <p:cNvCxnSpPr>
              <a:cxnSpLocks/>
              <a:stCxn id="94" idx="7"/>
            </p:cNvCxnSpPr>
            <p:nvPr/>
          </p:nvCxnSpPr>
          <p:spPr>
            <a:xfrm>
              <a:off x="8159115" y="3713259"/>
              <a:ext cx="1716837" cy="10887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9E5989F-AD92-40FD-BD04-29DE90B84A17}"/>
                </a:ext>
              </a:extLst>
            </p:cNvPr>
            <p:cNvCxnSpPr>
              <a:cxnSpLocks/>
              <a:stCxn id="94" idx="5"/>
            </p:cNvCxnSpPr>
            <p:nvPr/>
          </p:nvCxnSpPr>
          <p:spPr>
            <a:xfrm flipV="1">
              <a:off x="8159115" y="4803731"/>
              <a:ext cx="1739880" cy="146158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B6450E3-892B-4140-B453-553AF590B51D}"/>
                </a:ext>
              </a:extLst>
            </p:cNvPr>
            <p:cNvSpPr/>
            <p:nvPr/>
          </p:nvSpPr>
          <p:spPr>
            <a:xfrm>
              <a:off x="5078509" y="3184711"/>
              <a:ext cx="3609154" cy="36091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</a:t>
              </a:r>
            </a:p>
          </p:txBody>
        </p:sp>
        <p:sp>
          <p:nvSpPr>
            <p:cNvPr id="101" name="Arrow: Down 100">
              <a:extLst>
                <a:ext uri="{FF2B5EF4-FFF2-40B4-BE49-F238E27FC236}">
                  <a16:creationId xmlns:a16="http://schemas.microsoft.com/office/drawing/2014/main" id="{BADE68DF-9B74-4E48-A033-29AE981DF30F}"/>
                </a:ext>
              </a:extLst>
            </p:cNvPr>
            <p:cNvSpPr/>
            <p:nvPr/>
          </p:nvSpPr>
          <p:spPr>
            <a:xfrm>
              <a:off x="10254418" y="3283456"/>
              <a:ext cx="112042" cy="6378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FED9366-D326-490E-90CB-FF2C8196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5" y="0"/>
            <a:ext cx="3090213" cy="3474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35AA4-29E3-4E5E-B59B-64072C99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31" y="607588"/>
            <a:ext cx="3121842" cy="2561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635E4-ECC6-41A1-B605-152EA44CF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1935">
            <a:off x="6128390" y="2385436"/>
            <a:ext cx="303685" cy="30015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D32EA6-E7D8-441F-88D0-A6004BCC199B}"/>
              </a:ext>
            </a:extLst>
          </p:cNvPr>
          <p:cNvCxnSpPr>
            <a:cxnSpLocks/>
          </p:cNvCxnSpPr>
          <p:nvPr/>
        </p:nvCxnSpPr>
        <p:spPr>
          <a:xfrm flipV="1">
            <a:off x="2019504" y="393147"/>
            <a:ext cx="1979563" cy="10508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2D4B02-1601-46BC-9809-F49C9204E06D}"/>
              </a:ext>
            </a:extLst>
          </p:cNvPr>
          <p:cNvCxnSpPr>
            <a:cxnSpLocks/>
          </p:cNvCxnSpPr>
          <p:nvPr/>
        </p:nvCxnSpPr>
        <p:spPr>
          <a:xfrm>
            <a:off x="1985275" y="1444010"/>
            <a:ext cx="1292855" cy="15720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8DC9E24-84F5-4A41-B1AA-1435B5C7DAA6}"/>
              </a:ext>
            </a:extLst>
          </p:cNvPr>
          <p:cNvCxnSpPr/>
          <p:nvPr/>
        </p:nvCxnSpPr>
        <p:spPr>
          <a:xfrm>
            <a:off x="5723538" y="253551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3D2FDED1-8B7E-4802-93A9-0D2FD3EA1C9D}"/>
              </a:ext>
            </a:extLst>
          </p:cNvPr>
          <p:cNvSpPr/>
          <p:nvPr/>
        </p:nvSpPr>
        <p:spPr>
          <a:xfrm>
            <a:off x="2973022" y="215153"/>
            <a:ext cx="3609154" cy="3609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344AE-80D3-4B80-82B8-2D87B38C683A}"/>
              </a:ext>
            </a:extLst>
          </p:cNvPr>
          <p:cNvGrpSpPr/>
          <p:nvPr/>
        </p:nvGrpSpPr>
        <p:grpSpPr>
          <a:xfrm>
            <a:off x="6080294" y="117804"/>
            <a:ext cx="5548223" cy="3609154"/>
            <a:chOff x="6080294" y="117804"/>
            <a:chExt cx="5548223" cy="360915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25B388-8A58-4035-9233-DA52D88455A3}"/>
                </a:ext>
              </a:extLst>
            </p:cNvPr>
            <p:cNvCxnSpPr>
              <a:cxnSpLocks/>
            </p:cNvCxnSpPr>
            <p:nvPr/>
          </p:nvCxnSpPr>
          <p:spPr>
            <a:xfrm>
              <a:off x="6080294" y="2438628"/>
              <a:ext cx="2763783" cy="99036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2A61B9-8BD4-4673-AE61-68506DCF1C1B}"/>
                </a:ext>
              </a:extLst>
            </p:cNvPr>
            <p:cNvGrpSpPr/>
            <p:nvPr/>
          </p:nvGrpSpPr>
          <p:grpSpPr>
            <a:xfrm>
              <a:off x="8019363" y="117804"/>
              <a:ext cx="3609154" cy="3609154"/>
              <a:chOff x="8019363" y="117804"/>
              <a:chExt cx="3609154" cy="36091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7A8953D-5D47-43AC-8954-59FA59D43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6083" y="752420"/>
                <a:ext cx="1204884" cy="113557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294445-E927-4DCE-932C-0A569E61A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9107" y="1306561"/>
                <a:ext cx="303685" cy="30015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F014EA-AFE4-4930-973B-2A4BCE5E6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885711">
                <a:off x="9363033" y="1479283"/>
                <a:ext cx="1890356" cy="206950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528AAD3-D090-4CDA-9559-BA3B0AD79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02670" y="414868"/>
                <a:ext cx="1389208" cy="95860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A1853D7-B16E-4BDB-A1BF-55AD125B4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349550">
                <a:off x="8527830" y="2013907"/>
                <a:ext cx="998069" cy="1165188"/>
              </a:xfrm>
              <a:prstGeom prst="rect">
                <a:avLst/>
              </a:prstGeom>
            </p:spPr>
          </p:pic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93B3927-D20A-4D42-A4C0-A8CC3F6646A8}"/>
                  </a:ext>
                </a:extLst>
              </p:cNvPr>
              <p:cNvSpPr/>
              <p:nvPr/>
            </p:nvSpPr>
            <p:spPr>
              <a:xfrm>
                <a:off x="8019363" y="117804"/>
                <a:ext cx="3609154" cy="360915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90DAA1-3141-4741-A4B0-87B0D177DC1E}"/>
                </a:ext>
              </a:extLst>
            </p:cNvPr>
            <p:cNvCxnSpPr>
              <a:cxnSpLocks/>
              <a:endCxn id="85" idx="1"/>
            </p:cNvCxnSpPr>
            <p:nvPr/>
          </p:nvCxnSpPr>
          <p:spPr>
            <a:xfrm flipV="1">
              <a:off x="6080294" y="646352"/>
              <a:ext cx="2467617" cy="17922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DE762-BFA0-4677-B7FF-5711FD4621CF}"/>
              </a:ext>
            </a:extLst>
          </p:cNvPr>
          <p:cNvGrpSpPr/>
          <p:nvPr/>
        </p:nvGrpSpPr>
        <p:grpSpPr>
          <a:xfrm>
            <a:off x="1985275" y="3369498"/>
            <a:ext cx="3722575" cy="1816286"/>
            <a:chOff x="1985275" y="3369498"/>
            <a:chExt cx="3722575" cy="1816286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A115BED-7991-4072-BB3E-F440A03A0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48612" y="3688666"/>
              <a:ext cx="615108" cy="60822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6E52090-7296-49BE-A087-06478458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5275" y="4308741"/>
              <a:ext cx="1052331" cy="78472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9A0F2BC-4931-49E0-9D35-802DE988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09285" y="3688666"/>
              <a:ext cx="805694" cy="831099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069031-A046-43B6-93A4-E936A74EE2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2279" y="4748392"/>
              <a:ext cx="2905571" cy="4373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79B0BD2-DB41-46ED-8D07-82CC0D8552E9}"/>
                </a:ext>
              </a:extLst>
            </p:cNvPr>
            <p:cNvCxnSpPr>
              <a:cxnSpLocks/>
            </p:cNvCxnSpPr>
            <p:nvPr/>
          </p:nvCxnSpPr>
          <p:spPr>
            <a:xfrm>
              <a:off x="4039007" y="4038748"/>
              <a:ext cx="1668843" cy="7096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Arrow: Right 108">
              <a:extLst>
                <a:ext uri="{FF2B5EF4-FFF2-40B4-BE49-F238E27FC236}">
                  <a16:creationId xmlns:a16="http://schemas.microsoft.com/office/drawing/2014/main" id="{995998E3-10D2-4F92-922B-256884CCBE6E}"/>
                </a:ext>
              </a:extLst>
            </p:cNvPr>
            <p:cNvSpPr/>
            <p:nvPr/>
          </p:nvSpPr>
          <p:spPr>
            <a:xfrm rot="19135636">
              <a:off x="3003106" y="3369498"/>
              <a:ext cx="787756" cy="1375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A43518-0898-46BA-8A3A-634D26F491B4}"/>
              </a:ext>
            </a:extLst>
          </p:cNvPr>
          <p:cNvSpPr txBox="1"/>
          <p:nvPr/>
        </p:nvSpPr>
        <p:spPr>
          <a:xfrm>
            <a:off x="10968154" y="1721929"/>
            <a:ext cx="1068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6h</a:t>
            </a:r>
          </a:p>
          <a:p>
            <a:r>
              <a:rPr lang="it-IT" sz="2800" b="1" dirty="0"/>
              <a:t>carico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0FB10F-9C54-4301-B8D9-51B1D2B46D33}"/>
              </a:ext>
            </a:extLst>
          </p:cNvPr>
          <p:cNvSpPr txBox="1"/>
          <p:nvPr/>
        </p:nvSpPr>
        <p:spPr>
          <a:xfrm>
            <a:off x="9087842" y="3479942"/>
            <a:ext cx="294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24h: viaggio e specializzazione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EA7484-97EE-4B8C-97C4-0F45B89768FB}"/>
              </a:ext>
            </a:extLst>
          </p:cNvPr>
          <p:cNvSpPr txBox="1"/>
          <p:nvPr/>
        </p:nvSpPr>
        <p:spPr>
          <a:xfrm>
            <a:off x="4519927" y="5749323"/>
            <a:ext cx="294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1 settimana</a:t>
            </a:r>
          </a:p>
          <a:p>
            <a:r>
              <a:rPr lang="it-IT" sz="2800" b="1" dirty="0"/>
              <a:t>Nel </a:t>
            </a:r>
            <a:r>
              <a:rPr lang="it-IT" sz="2800" b="1" dirty="0" err="1"/>
              <a:t>linfondo</a:t>
            </a:r>
            <a:endParaRPr lang="it-IT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D10EE-39E8-F104-2007-37C8C51D5621}"/>
              </a:ext>
            </a:extLst>
          </p:cNvPr>
          <p:cNvSpPr txBox="1"/>
          <p:nvPr/>
        </p:nvSpPr>
        <p:spPr>
          <a:xfrm>
            <a:off x="6102376" y="-23140"/>
            <a:ext cx="2665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1h</a:t>
            </a:r>
          </a:p>
          <a:p>
            <a:r>
              <a:rPr lang="it-IT" sz="2800" b="1" dirty="0"/>
              <a:t>Attivazione</a:t>
            </a:r>
          </a:p>
          <a:p>
            <a:r>
              <a:rPr lang="it-IT" sz="2800" b="1" dirty="0"/>
              <a:t>Immunità innata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BA948-A447-794C-0AE0-B43051540B28}"/>
              </a:ext>
            </a:extLst>
          </p:cNvPr>
          <p:cNvSpPr txBox="1"/>
          <p:nvPr/>
        </p:nvSpPr>
        <p:spPr>
          <a:xfrm>
            <a:off x="137160" y="5354275"/>
            <a:ext cx="4459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800"/>
              </a:spcBef>
            </a:pPr>
            <a:r>
              <a:rPr lang="it-IT" sz="2400" b="0" i="0" u="none" strike="noStrike" baseline="0" dirty="0"/>
              <a:t>La cellula dendritica può interagire con </a:t>
            </a:r>
            <a:r>
              <a:rPr lang="it-IT" sz="2400" b="0" i="0" u="sng" strike="noStrike" baseline="0" dirty="0"/>
              <a:t>100-1000 Linfociti/ora</a:t>
            </a:r>
            <a:br>
              <a:rPr lang="it-IT" sz="2400" dirty="0"/>
            </a:br>
            <a:r>
              <a:rPr lang="it-IT" sz="2400" b="1" i="0" u="none" strike="noStrike" baseline="0" dirty="0"/>
              <a:t>500 milioni di linfociti al dì</a:t>
            </a:r>
            <a:r>
              <a:rPr lang="it-IT" sz="2400" b="1" i="0" u="none" strike="noStrike" baseline="0" dirty="0">
                <a:solidFill>
                  <a:srgbClr val="B60014"/>
                </a:solidFill>
              </a:rPr>
              <a:t> </a:t>
            </a:r>
            <a:r>
              <a:rPr lang="it-IT" sz="2400" i="0" u="none" strike="noStrike" baseline="0" dirty="0"/>
              <a:t>fanno il loro passaggio in un linfonodo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728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5" grpId="0"/>
      <p:bldP spid="36" grpId="0"/>
      <p:bldP spid="2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3 alle 12.19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37405"/>
            <a:ext cx="4618092" cy="3724642"/>
          </a:xfrm>
          <a:prstGeom prst="rect">
            <a:avLst/>
          </a:prstGeom>
        </p:spPr>
      </p:pic>
      <p:pic>
        <p:nvPicPr>
          <p:cNvPr id="3" name="Immagine 2" descr="Schermata 2018-08-23 alle 12.21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18" y="1747297"/>
            <a:ext cx="4499982" cy="371475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323894" y="1043703"/>
            <a:ext cx="2307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/>
              <a:t>lymphadenitis</a:t>
            </a:r>
            <a:endParaRPr lang="it-IT" sz="2800" b="1" dirty="0"/>
          </a:p>
        </p:txBody>
      </p:sp>
      <p:sp>
        <p:nvSpPr>
          <p:cNvPr id="5" name="Rettangolo 4"/>
          <p:cNvSpPr/>
          <p:nvPr/>
        </p:nvSpPr>
        <p:spPr>
          <a:xfrm>
            <a:off x="2934144" y="1043703"/>
            <a:ext cx="2104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/>
              <a:t>lymphangitis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1006197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extShape 1"/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28DA0-C3C3-4973-7EBD-B38955413544}"/>
              </a:ext>
            </a:extLst>
          </p:cNvPr>
          <p:cNvSpPr txBox="1"/>
          <p:nvPr/>
        </p:nvSpPr>
        <p:spPr>
          <a:xfrm>
            <a:off x="5555009" y="1887543"/>
            <a:ext cx="63180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Persistenza dell’agente offendente</a:t>
            </a:r>
          </a:p>
          <a:p>
            <a:r>
              <a:rPr lang="it-IT" sz="3200" dirty="0"/>
              <a:t>     </a:t>
            </a:r>
            <a:r>
              <a:rPr lang="it-IT" sz="2400" dirty="0"/>
              <a:t>(caratteristiche dell’agente e dell’ospite)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Gravità del processo iniziale e coinvolgimento anomalo </a:t>
            </a:r>
            <a:r>
              <a:rPr lang="it-IT" sz="3200" b="1" dirty="0"/>
              <a:t>dell’immunità adattativa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Fattori genetici predisponenti</a:t>
            </a:r>
          </a:p>
          <a:p>
            <a:r>
              <a:rPr lang="it-IT" sz="2400" dirty="0"/>
              <a:t>       difetti immunitari</a:t>
            </a:r>
          </a:p>
          <a:p>
            <a:r>
              <a:rPr lang="it-IT" sz="2400" dirty="0"/>
              <a:t>       difetti dei meccanismi di </a:t>
            </a:r>
            <a:r>
              <a:rPr lang="it-IT" sz="2400" dirty="0" err="1"/>
              <a:t>rparazione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CD885-5D72-572F-00C2-3B495D286715}"/>
              </a:ext>
            </a:extLst>
          </p:cNvPr>
          <p:cNvSpPr txBox="1"/>
          <p:nvPr/>
        </p:nvSpPr>
        <p:spPr>
          <a:xfrm>
            <a:off x="5707930" y="273377"/>
            <a:ext cx="574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Evoluzione di infiammazione acuta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Infiammazione cronica </a:t>
            </a:r>
            <a:r>
              <a:rPr lang="it-IT" sz="2800" i="1" dirty="0"/>
              <a:t>ab </a:t>
            </a:r>
            <a:r>
              <a:rPr lang="it-IT" sz="2800" i="1" dirty="0" err="1"/>
              <a:t>initio</a:t>
            </a:r>
            <a:endParaRPr lang="it-IT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5AF97-E128-7481-E520-530B3230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3" y="1085678"/>
            <a:ext cx="3689889" cy="53651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roup 3"/>
          <p:cNvGrpSpPr/>
          <p:nvPr/>
        </p:nvGrpSpPr>
        <p:grpSpPr>
          <a:xfrm>
            <a:off x="193250" y="325224"/>
            <a:ext cx="11863631" cy="5858759"/>
            <a:chOff x="0" y="0"/>
            <a:chExt cx="8568720" cy="3599279"/>
          </a:xfrm>
        </p:grpSpPr>
        <p:pic>
          <p:nvPicPr>
            <p:cNvPr id="1085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68721" cy="3599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6" name="CustomShape 4"/>
            <p:cNvSpPr/>
            <p:nvPr/>
          </p:nvSpPr>
          <p:spPr>
            <a:xfrm>
              <a:off x="2880360" y="57959"/>
              <a:ext cx="2448001" cy="34920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CustomShape 5"/>
            <p:cNvSpPr/>
            <p:nvPr/>
          </p:nvSpPr>
          <p:spPr>
            <a:xfrm>
              <a:off x="5400360" y="57959"/>
              <a:ext cx="3093121" cy="34920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14C7A3-8652-5047-404A-02006B053378}"/>
              </a:ext>
            </a:extLst>
          </p:cNvPr>
          <p:cNvSpPr txBox="1"/>
          <p:nvPr/>
        </p:nvSpPr>
        <p:spPr>
          <a:xfrm>
            <a:off x="9733175" y="4284483"/>
            <a:ext cx="217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+ angiogenesi</a:t>
            </a:r>
          </a:p>
        </p:txBody>
      </p:sp>
    </p:spTree>
    <p:extLst>
      <p:ext uri="{BB962C8B-B14F-4D97-AF65-F5344CB8AC3E}">
        <p14:creationId xmlns:p14="http://schemas.microsoft.com/office/powerpoint/2010/main" val="155810092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38565C14-8869-9D2C-44B2-66C0AE6F8AD3}"/>
              </a:ext>
            </a:extLst>
          </p:cNvPr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91026-1418-EF9F-4432-15395C052D54}"/>
              </a:ext>
            </a:extLst>
          </p:cNvPr>
          <p:cNvSpPr txBox="1"/>
          <p:nvPr/>
        </p:nvSpPr>
        <p:spPr>
          <a:xfrm>
            <a:off x="405353" y="1107649"/>
            <a:ext cx="10369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Malattie reumatologiche</a:t>
            </a:r>
          </a:p>
          <a:p>
            <a:endParaRPr lang="it-IT" sz="3200" dirty="0"/>
          </a:p>
          <a:p>
            <a:r>
              <a:rPr lang="it-IT" sz="3200" dirty="0"/>
              <a:t>Malattie infiammatorie dell’intestino</a:t>
            </a:r>
          </a:p>
          <a:p>
            <a:endParaRPr lang="it-IT" sz="3200" dirty="0"/>
          </a:p>
          <a:p>
            <a:r>
              <a:rPr lang="it-IT" sz="3200" dirty="0"/>
              <a:t>Malattie con infiammazione cronica «sub-clinica»</a:t>
            </a:r>
          </a:p>
          <a:p>
            <a:r>
              <a:rPr lang="it-IT" sz="3200" dirty="0"/>
              <a:t>	- malattie neurodegenerative</a:t>
            </a:r>
          </a:p>
          <a:p>
            <a:r>
              <a:rPr lang="it-IT" sz="3200" dirty="0"/>
              <a:t>	- aterosclerosi</a:t>
            </a:r>
          </a:p>
          <a:p>
            <a:r>
              <a:rPr lang="it-IT" sz="3200" dirty="0"/>
              <a:t>	- diabete di tipo 2, sindrome metabolica</a:t>
            </a:r>
          </a:p>
          <a:p>
            <a:r>
              <a:rPr lang="it-IT" sz="3200" dirty="0"/>
              <a:t>	- alcuni tumori</a:t>
            </a:r>
          </a:p>
        </p:txBody>
      </p:sp>
    </p:spTree>
    <p:extLst>
      <p:ext uri="{BB962C8B-B14F-4D97-AF65-F5344CB8AC3E}">
        <p14:creationId xmlns:p14="http://schemas.microsoft.com/office/powerpoint/2010/main" val="1903507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CC36D60-EB67-5367-89B2-E4497F3197AB}"/>
              </a:ext>
            </a:extLst>
          </p:cNvPr>
          <p:cNvGrpSpPr/>
          <p:nvPr/>
        </p:nvGrpSpPr>
        <p:grpSpPr>
          <a:xfrm>
            <a:off x="8685965" y="3894282"/>
            <a:ext cx="3132138" cy="2813050"/>
            <a:chOff x="2729885" y="520616"/>
            <a:chExt cx="3132138" cy="2813050"/>
          </a:xfrm>
        </p:grpSpPr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4FBBF1F9-88BA-D4B6-A37F-BE7E07AD9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885" y="520616"/>
              <a:ext cx="3132138" cy="2813050"/>
              <a:chOff x="1678" y="132"/>
              <a:chExt cx="2279" cy="2318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24E3BD86-D9F8-CB64-D084-99B67F20D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" y="132"/>
                <a:ext cx="2279" cy="2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1">
                <a:extLst>
                  <a:ext uri="{FF2B5EF4-FFF2-40B4-BE49-F238E27FC236}">
                    <a16:creationId xmlns:a16="http://schemas.microsoft.com/office/drawing/2014/main" id="{BE896D74-E6E8-7420-EC77-2AA180DE7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7" y="1869"/>
                <a:ext cx="221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66BC56-DF83-7CD2-41A3-ED133ABD2D4C}"/>
                </a:ext>
              </a:extLst>
            </p:cNvPr>
            <p:cNvGrpSpPr/>
            <p:nvPr/>
          </p:nvGrpSpPr>
          <p:grpSpPr>
            <a:xfrm>
              <a:off x="4908098" y="2628426"/>
              <a:ext cx="742412" cy="463424"/>
              <a:chOff x="4054433" y="3993671"/>
              <a:chExt cx="742412" cy="46342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CB66533-58AC-3072-DB8A-6F25F0750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4433" y="4133200"/>
                <a:ext cx="381053" cy="323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2356AE-E9A9-99A4-2722-8B1637825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212922">
                <a:off x="4416852" y="4024481"/>
                <a:ext cx="410804" cy="349183"/>
              </a:xfrm>
              <a:prstGeom prst="rect">
                <a:avLst/>
              </a:prstGeom>
            </p:spPr>
          </p:pic>
        </p:grpSp>
      </p:grpSp>
      <p:sp>
        <p:nvSpPr>
          <p:cNvPr id="3" name="TextShape 1">
            <a:extLst>
              <a:ext uri="{FF2B5EF4-FFF2-40B4-BE49-F238E27FC236}">
                <a16:creationId xmlns:a16="http://schemas.microsoft.com/office/drawing/2014/main" id="{91EE3DC7-F944-811B-4199-27B82F787D60}"/>
              </a:ext>
            </a:extLst>
          </p:cNvPr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2E614-1100-62AF-BB25-8929F0EE97A3}"/>
              </a:ext>
            </a:extLst>
          </p:cNvPr>
          <p:cNvSpPr txBox="1"/>
          <p:nvPr/>
        </p:nvSpPr>
        <p:spPr>
          <a:xfrm>
            <a:off x="113122" y="910224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PERSISTENZA DELL’AGENTE OFFENDENTE: infezione cronica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1F7D6A-5CC3-94BA-2D0B-F3FF38FA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34" y="1716346"/>
            <a:ext cx="5179931" cy="476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BE5F9B-C784-A67A-76B9-790282B27161}"/>
              </a:ext>
            </a:extLst>
          </p:cNvPr>
          <p:cNvSpPr txBox="1"/>
          <p:nvPr/>
        </p:nvSpPr>
        <p:spPr>
          <a:xfrm>
            <a:off x="377456" y="2828835"/>
            <a:ext cx="3638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Caratteristiche del microbo</a:t>
            </a:r>
          </a:p>
          <a:p>
            <a:endParaRPr lang="it-IT" sz="2400" b="1" dirty="0"/>
          </a:p>
          <a:p>
            <a:r>
              <a:rPr lang="it-IT" sz="2400" b="1" dirty="0"/>
              <a:t>Contesto dell’infezione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F6F49-DE48-A932-7BF4-D6B31E5D134D}"/>
              </a:ext>
            </a:extLst>
          </p:cNvPr>
          <p:cNvSpPr txBox="1"/>
          <p:nvPr/>
        </p:nvSpPr>
        <p:spPr>
          <a:xfrm>
            <a:off x="8291121" y="1674673"/>
            <a:ext cx="3611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Caratteristiche dell’ospite</a:t>
            </a:r>
          </a:p>
          <a:p>
            <a:endParaRPr lang="it-IT" sz="2400" b="1" dirty="0"/>
          </a:p>
          <a:p>
            <a:pPr marL="342900" indent="-342900">
              <a:buFontTx/>
              <a:buChar char="-"/>
            </a:pPr>
            <a:r>
              <a:rPr lang="it-IT" sz="2400" b="1" dirty="0"/>
              <a:t>Primitive (genetiche)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Secondarie </a:t>
            </a:r>
            <a:br>
              <a:rPr lang="it-IT" sz="2400" b="1" dirty="0"/>
            </a:br>
            <a:r>
              <a:rPr lang="it-IT" sz="2400" b="1" dirty="0"/>
              <a:t>(stato nutrizionale, comorbidità, farmaci)</a:t>
            </a:r>
          </a:p>
        </p:txBody>
      </p:sp>
      <p:pic>
        <p:nvPicPr>
          <p:cNvPr id="1028" name="Picture 4" descr="RKI - EM-Aufnahmen - Mycobacterium tuberculosis">
            <a:extLst>
              <a:ext uri="{FF2B5EF4-FFF2-40B4-BE49-F238E27FC236}">
                <a16:creationId xmlns:a16="http://schemas.microsoft.com/office/drawing/2014/main" id="{EC06374A-3B2E-8AD1-4D24-1130DC62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1" y="4209824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52E614-1100-62AF-BB25-8929F0EE97A3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INFEZIONI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79F695-B1E4-2B3C-46FE-564F71805C8A}"/>
              </a:ext>
            </a:extLst>
          </p:cNvPr>
          <p:cNvSpPr txBox="1"/>
          <p:nvPr/>
        </p:nvSpPr>
        <p:spPr>
          <a:xfrm>
            <a:off x="212651" y="871869"/>
            <a:ext cx="106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Mycobacterium </a:t>
            </a:r>
            <a:r>
              <a:rPr lang="it-IT" sz="2800" dirty="0" err="1"/>
              <a:t>tberculosis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Treponema </a:t>
            </a:r>
            <a:r>
              <a:rPr lang="it-IT" sz="2800" dirty="0" err="1"/>
              <a:t>pallidum</a:t>
            </a:r>
            <a:endParaRPr lang="it-IT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32F29-8A5D-1815-5DE2-39E38FE0E8A0}"/>
              </a:ext>
            </a:extLst>
          </p:cNvPr>
          <p:cNvSpPr txBox="1"/>
          <p:nvPr/>
        </p:nvSpPr>
        <p:spPr>
          <a:xfrm>
            <a:off x="3689497" y="2711856"/>
            <a:ext cx="7958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IV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linfociti T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Attivazione interferone gamma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Potenziamento dei macrofagi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Reazione granulomatosa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1B3B5-726D-29F2-9D62-CD21A4FACEFD}"/>
              </a:ext>
            </a:extLst>
          </p:cNvPr>
          <p:cNvSpPr txBox="1"/>
          <p:nvPr/>
        </p:nvSpPr>
        <p:spPr>
          <a:xfrm>
            <a:off x="362004" y="5853223"/>
            <a:ext cx="1136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Infiammazione dominata da citochine come l’interferone gamma e il TNF-alfa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F4369-56BB-A408-C678-820070533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21" y="2911884"/>
            <a:ext cx="2591162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686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TextShape 2"/>
          <p:cNvSpPr txBox="1"/>
          <p:nvPr/>
        </p:nvSpPr>
        <p:spPr>
          <a:xfrm>
            <a:off x="1410573" y="2524038"/>
            <a:ext cx="8658002" cy="5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640080" lvl="1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sz="2800" b="1" spc="-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F123A-33FC-474F-D5A2-459D444400AC}"/>
              </a:ext>
            </a:extLst>
          </p:cNvPr>
          <p:cNvSpPr txBox="1"/>
          <p:nvPr/>
        </p:nvSpPr>
        <p:spPr>
          <a:xfrm>
            <a:off x="296944" y="480768"/>
            <a:ext cx="114347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Lipoxine</a:t>
            </a:r>
            <a:r>
              <a:rPr lang="it-IT" sz="2800" dirty="0"/>
              <a:t> (derivate da </a:t>
            </a:r>
            <a:r>
              <a:rPr lang="it-IT" sz="2800" dirty="0" err="1"/>
              <a:t>ac</a:t>
            </a:r>
            <a:r>
              <a:rPr lang="it-IT" sz="2800" dirty="0"/>
              <a:t>. Arachidonico): </a:t>
            </a:r>
            <a:br>
              <a:rPr lang="it-IT" sz="2800" dirty="0"/>
            </a:br>
            <a:r>
              <a:rPr lang="it-IT" sz="2800" dirty="0"/>
              <a:t>-&gt; inibiscono migrazione dei neutrofili </a:t>
            </a:r>
            <a:br>
              <a:rPr lang="it-IT" sz="2800" dirty="0"/>
            </a:br>
            <a:r>
              <a:rPr lang="it-IT" sz="2800" dirty="0"/>
              <a:t>-&gt; potenziano clearance </a:t>
            </a:r>
            <a:r>
              <a:rPr lang="it-IT" sz="2800" dirty="0" err="1"/>
              <a:t>macrofagica</a:t>
            </a:r>
            <a:endParaRPr lang="it-IT" sz="2800" dirty="0"/>
          </a:p>
          <a:p>
            <a:pPr lvl="1"/>
            <a:r>
              <a:rPr lang="it-IT" sz="2800" dirty="0"/>
              <a:t>(stimolate da aspirina)</a:t>
            </a:r>
          </a:p>
          <a:p>
            <a:endParaRPr lang="it-IT" sz="2800" dirty="0"/>
          </a:p>
          <a:p>
            <a:r>
              <a:rPr lang="it-IT" sz="2800" dirty="0" err="1"/>
              <a:t>Resolvine</a:t>
            </a:r>
            <a:r>
              <a:rPr lang="it-IT" sz="2800" dirty="0"/>
              <a:t> e </a:t>
            </a:r>
            <a:r>
              <a:rPr lang="it-IT" sz="2800" dirty="0" err="1"/>
              <a:t>protectine</a:t>
            </a:r>
            <a:r>
              <a:rPr lang="it-IT" sz="2800" dirty="0"/>
              <a:t> (derivate da </a:t>
            </a:r>
            <a:r>
              <a:rPr lang="it-IT" sz="2800" dirty="0" err="1"/>
              <a:t>ac</a:t>
            </a:r>
            <a:r>
              <a:rPr lang="it-IT" sz="2800" dirty="0"/>
              <a:t> grassi omega-3)</a:t>
            </a:r>
          </a:p>
          <a:p>
            <a:r>
              <a:rPr lang="it-IT" sz="2800" dirty="0"/>
              <a:t>-&gt; Inibiscono richiamo dei neutrofili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7292814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64E6CE-C80F-66B6-E858-6F532EA9D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8" y="218108"/>
            <a:ext cx="6074409" cy="6124073"/>
          </a:xfrm>
          <a:prstGeom prst="rect">
            <a:avLst/>
          </a:prstGeom>
        </p:spPr>
      </p:pic>
      <p:pic>
        <p:nvPicPr>
          <p:cNvPr id="3074" name="Picture 2" descr="Digitare emoji su Mac, cinque modi per farlo - macitynet.it">
            <a:extLst>
              <a:ext uri="{FF2B5EF4-FFF2-40B4-BE49-F238E27FC236}">
                <a16:creationId xmlns:a16="http://schemas.microsoft.com/office/drawing/2014/main" id="{15767BDC-E8FD-99F9-DA24-562BBC28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9" y="218108"/>
            <a:ext cx="5195188" cy="38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00D0F-6A49-2625-C4F0-E1635A8316E7}"/>
              </a:ext>
            </a:extLst>
          </p:cNvPr>
          <p:cNvSpPr txBox="1"/>
          <p:nvPr/>
        </p:nvSpPr>
        <p:spPr>
          <a:xfrm>
            <a:off x="5621404" y="6455226"/>
            <a:ext cx="182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1855-56</a:t>
            </a:r>
          </a:p>
        </p:txBody>
      </p:sp>
    </p:spTree>
    <p:extLst>
      <p:ext uri="{BB962C8B-B14F-4D97-AF65-F5344CB8AC3E}">
        <p14:creationId xmlns:p14="http://schemas.microsoft.com/office/powerpoint/2010/main" val="11305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C26577-B81D-2B15-B357-3280346EAD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629" y="135010"/>
          <a:ext cx="10329138" cy="666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" r:id="rId2" imgW="17461496" imgH="11275400" progId="CorelDRAWHome.Graphic.21">
                  <p:embed/>
                </p:oleObj>
              </mc:Choice>
              <mc:Fallback>
                <p:oleObj name="CorelDRAW Home &amp; Student" r:id="rId2" imgW="17461496" imgH="11275400" progId="CorelDRAWHome.Graphic.2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C26577-B81D-2B15-B357-3280346EAD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1629" y="135010"/>
                        <a:ext cx="10329138" cy="6669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142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DA1EA1E-630E-D387-D488-09FC007C4549}"/>
              </a:ext>
            </a:extLst>
          </p:cNvPr>
          <p:cNvSpPr txBox="1">
            <a:spLocks/>
          </p:cNvSpPr>
          <p:nvPr/>
        </p:nvSpPr>
        <p:spPr>
          <a:xfrm>
            <a:off x="1185530" y="512062"/>
            <a:ext cx="10441171" cy="6049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tubercolosi è una malattia infettiva contagiosa che si trasmette per via aerea mediante il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Mycobacterium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tuberculosis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contagio può avvenire per trasmissione da un individuo malato, tramite saliva, starnuto o colpo di tosse</a:t>
            </a:r>
          </a:p>
          <a:p>
            <a:pPr algn="just">
              <a:defRPr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Non necessariamente tutte le persone contagiate si ammalano subito. Il sistema immunitario può limitare l’infezione e il batterio può rimanere quiescente per anni</a:t>
            </a:r>
          </a:p>
          <a:p>
            <a:pPr algn="just">
              <a:defRPr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malattia può manifestarsi in occasione di un abbassamento delle difese immunitarie (concausa)</a:t>
            </a:r>
          </a:p>
        </p:txBody>
      </p:sp>
    </p:spTree>
    <p:extLst>
      <p:ext uri="{BB962C8B-B14F-4D97-AF65-F5344CB8AC3E}">
        <p14:creationId xmlns:p14="http://schemas.microsoft.com/office/powerpoint/2010/main" val="25551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isultati immagini per hypersensitivity reactions">
            <a:extLst>
              <a:ext uri="{FF2B5EF4-FFF2-40B4-BE49-F238E27FC236}">
                <a16:creationId xmlns:a16="http://schemas.microsoft.com/office/drawing/2014/main" id="{9366727E-BC51-43F7-BC9E-D387FFA1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C8CFD94-F493-42D6-81BB-387CAD0F0171}"/>
              </a:ext>
            </a:extLst>
          </p:cNvPr>
          <p:cNvSpPr/>
          <p:nvPr/>
        </p:nvSpPr>
        <p:spPr>
          <a:xfrm>
            <a:off x="8616951" y="1125538"/>
            <a:ext cx="1800225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48621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CD59BEB-6CB2-144E-BF00-1305F9F1E0B5}"/>
              </a:ext>
            </a:extLst>
          </p:cNvPr>
          <p:cNvGrpSpPr>
            <a:grpSpLocks/>
          </p:cNvGrpSpPr>
          <p:nvPr/>
        </p:nvGrpSpPr>
        <p:grpSpPr bwMode="auto">
          <a:xfrm>
            <a:off x="1318438" y="164268"/>
            <a:ext cx="9262878" cy="6529463"/>
            <a:chOff x="83986" y="883826"/>
            <a:chExt cx="8952510" cy="5857542"/>
          </a:xfrm>
        </p:grpSpPr>
        <p:pic>
          <p:nvPicPr>
            <p:cNvPr id="60420" name="Picture 2">
              <a:extLst>
                <a:ext uri="{FF2B5EF4-FFF2-40B4-BE49-F238E27FC236}">
                  <a16:creationId xmlns:a16="http://schemas.microsoft.com/office/drawing/2014/main" id="{9CE2CEC7-7731-5242-8915-535227AB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6" y="883826"/>
              <a:ext cx="8952510" cy="5857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60421" name="Rettangolo 2">
              <a:extLst>
                <a:ext uri="{FF2B5EF4-FFF2-40B4-BE49-F238E27FC236}">
                  <a16:creationId xmlns:a16="http://schemas.microsoft.com/office/drawing/2014/main" id="{55BA29F1-6C97-5E45-974F-7BA29A20D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112" y="1556792"/>
              <a:ext cx="1296144" cy="5760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48443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>
            <a:extLst>
              <a:ext uri="{FF2B5EF4-FFF2-40B4-BE49-F238E27FC236}">
                <a16:creationId xmlns:a16="http://schemas.microsoft.com/office/drawing/2014/main" id="{B45AC2FB-0AFE-449B-AC00-5B8650DE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9" y="674098"/>
            <a:ext cx="7059665" cy="50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Risultati immagini per test tubercolinico positivo">
            <a:extLst>
              <a:ext uri="{FF2B5EF4-FFF2-40B4-BE49-F238E27FC236}">
                <a16:creationId xmlns:a16="http://schemas.microsoft.com/office/drawing/2014/main" id="{21A2EDF9-F38A-4BA7-B2A7-7C355923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72" y="899375"/>
            <a:ext cx="3230174" cy="47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21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829D99-24F0-6EF7-937E-85AA57F0C087}"/>
              </a:ext>
            </a:extLst>
          </p:cNvPr>
          <p:cNvSpPr txBox="1"/>
          <p:nvPr/>
        </p:nvSpPr>
        <p:spPr>
          <a:xfrm>
            <a:off x="202019" y="116958"/>
            <a:ext cx="1162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L’ipersensibilità di tipo IV può associarsi ad un quadro infiammatorio diffuso o localizzato (granulomatoso)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7ACCB-1175-237D-74FD-7D9F784E4C7A}"/>
              </a:ext>
            </a:extLst>
          </p:cNvPr>
          <p:cNvSpPr txBox="1"/>
          <p:nvPr/>
        </p:nvSpPr>
        <p:spPr>
          <a:xfrm>
            <a:off x="340241" y="1034721"/>
            <a:ext cx="52418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Granulomi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Al centro il patogeno difficile da uccidere e degradare. Necrosi caseosa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Intorno, macrofagi attivati in diverse fasi </a:t>
            </a:r>
            <a:r>
              <a:rPr lang="it-IT" sz="2400" dirty="0" err="1"/>
              <a:t>differenziative</a:t>
            </a:r>
            <a:r>
              <a:rPr lang="it-IT" sz="2400" dirty="0"/>
              <a:t> (cellule </a:t>
            </a:r>
            <a:r>
              <a:rPr lang="it-IT" sz="2400" dirty="0" err="1"/>
              <a:t>epiteliodi</a:t>
            </a:r>
            <a:r>
              <a:rPr lang="it-IT" sz="2400" dirty="0"/>
              <a:t>, cellule giganti multinucleate)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Infiltrato di linfociti e plasmacellule più o meno ricco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Reazione fibroblastica </a:t>
            </a:r>
            <a:r>
              <a:rPr lang="it-IT" sz="2400" dirty="0" err="1"/>
              <a:t>circosatnte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dirty="0"/>
              <a:t>Calcificazioni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431A0-4280-C924-06A4-BFEDB319E456}"/>
              </a:ext>
            </a:extLst>
          </p:cNvPr>
          <p:cNvSpPr txBox="1"/>
          <p:nvPr/>
        </p:nvSpPr>
        <p:spPr>
          <a:xfrm>
            <a:off x="349051" y="5676580"/>
            <a:ext cx="11419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Può costituire un equilibrio accettabile, ma persiste uno stato infiammatorio</a:t>
            </a:r>
          </a:p>
          <a:p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					Né vincitori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né vinti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Si esce sconfitti a metà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 </a:t>
            </a: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ECD03-5A1C-68B8-AEA9-AB592357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35" y="913137"/>
            <a:ext cx="5491066" cy="441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505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D59D95-CFA8-7460-5213-E43D6B9437EE}"/>
              </a:ext>
            </a:extLst>
          </p:cNvPr>
          <p:cNvSpPr txBox="1"/>
          <p:nvPr/>
        </p:nvSpPr>
        <p:spPr>
          <a:xfrm>
            <a:off x="1981108" y="5267015"/>
            <a:ext cx="227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Cellule </a:t>
            </a:r>
            <a:r>
              <a:rPr lang="it-IT" sz="2400" dirty="0" err="1"/>
              <a:t>epiteliodi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FEBB0-C8AC-4BD2-CA9F-F6C784162F3A}"/>
              </a:ext>
            </a:extLst>
          </p:cNvPr>
          <p:cNvSpPr txBox="1"/>
          <p:nvPr/>
        </p:nvSpPr>
        <p:spPr>
          <a:xfrm>
            <a:off x="7590046" y="5325492"/>
            <a:ext cx="200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Cellula gigante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F0A03-F506-30A8-E3F5-A9B6B8E4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79" y="1070843"/>
            <a:ext cx="10637041" cy="39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0811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979C85B9-D457-2EA4-6E70-3862076D473C}"/>
              </a:ext>
            </a:extLst>
          </p:cNvPr>
          <p:cNvGrpSpPr/>
          <p:nvPr/>
        </p:nvGrpSpPr>
        <p:grpSpPr>
          <a:xfrm>
            <a:off x="1043961" y="1498856"/>
            <a:ext cx="4920120" cy="4032001"/>
            <a:chOff x="0" y="0"/>
            <a:chExt cx="4920119" cy="4032000"/>
          </a:xfrm>
        </p:grpSpPr>
        <p:pic>
          <p:nvPicPr>
            <p:cNvPr id="3" name="Picture 2" descr="Picture 2">
              <a:extLst>
                <a:ext uri="{FF2B5EF4-FFF2-40B4-BE49-F238E27FC236}">
                  <a16:creationId xmlns:a16="http://schemas.microsoft.com/office/drawing/2014/main" id="{44F11DDD-69EA-6EB9-948B-BE09327A8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20120" cy="4032001"/>
            </a:xfrm>
            <a:prstGeom prst="rect">
              <a:avLst/>
            </a:prstGeom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</p:pic>
        <p:sp>
          <p:nvSpPr>
            <p:cNvPr id="4" name="CustomShape 4">
              <a:extLst>
                <a:ext uri="{FF2B5EF4-FFF2-40B4-BE49-F238E27FC236}">
                  <a16:creationId xmlns:a16="http://schemas.microsoft.com/office/drawing/2014/main" id="{6097453F-B18B-954F-2DDC-B301922589FF}"/>
                </a:ext>
              </a:extLst>
            </p:cNvPr>
            <p:cNvSpPr/>
            <p:nvPr/>
          </p:nvSpPr>
          <p:spPr>
            <a:xfrm>
              <a:off x="2676239" y="1079999"/>
              <a:ext cx="1139761" cy="1079642"/>
            </a:xfrm>
            <a:prstGeom prst="ellipse">
              <a:avLst/>
            </a:prstGeom>
            <a:noFill/>
            <a:ln w="38100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DC1E711-2DA4-F24F-E801-C89BD3C2F678}"/>
              </a:ext>
            </a:extLst>
          </p:cNvPr>
          <p:cNvGrpSpPr/>
          <p:nvPr/>
        </p:nvGrpSpPr>
        <p:grpSpPr>
          <a:xfrm>
            <a:off x="6227920" y="1498856"/>
            <a:ext cx="4097882" cy="4020816"/>
            <a:chOff x="0" y="0"/>
            <a:chExt cx="4097880" cy="4020815"/>
          </a:xfrm>
        </p:grpSpPr>
        <p:pic>
          <p:nvPicPr>
            <p:cNvPr id="6" name="Picture 2" descr="Picture 2">
              <a:extLst>
                <a:ext uri="{FF2B5EF4-FFF2-40B4-BE49-F238E27FC236}">
                  <a16:creationId xmlns:a16="http://schemas.microsoft.com/office/drawing/2014/main" id="{EC208831-7C25-6E39-64FF-906CA8BAB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7881" cy="314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041F8056-A20F-DC58-4767-F252CB7E0CC7}"/>
                </a:ext>
              </a:extLst>
            </p:cNvPr>
            <p:cNvSpPr/>
            <p:nvPr/>
          </p:nvSpPr>
          <p:spPr>
            <a:xfrm>
              <a:off x="411480" y="72000"/>
              <a:ext cx="1604521" cy="1511641"/>
            </a:xfrm>
            <a:prstGeom prst="ellipse">
              <a:avLst/>
            </a:prstGeom>
            <a:noFill/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" name="CustomShape 7">
              <a:extLst>
                <a:ext uri="{FF2B5EF4-FFF2-40B4-BE49-F238E27FC236}">
                  <a16:creationId xmlns:a16="http://schemas.microsoft.com/office/drawing/2014/main" id="{FBBAE9FB-2DF2-1360-7FAA-A717DB938291}"/>
                </a:ext>
              </a:extLst>
            </p:cNvPr>
            <p:cNvSpPr/>
            <p:nvPr/>
          </p:nvSpPr>
          <p:spPr>
            <a:xfrm>
              <a:off x="431999" y="3191040"/>
              <a:ext cx="3240002" cy="829776"/>
            </a:xfrm>
            <a:prstGeom prst="rect">
              <a:avLst/>
            </a:prstGeom>
            <a:noFill/>
            <a:ln w="3175" cap="flat">
              <a:solidFill>
                <a:srgbClr val="00206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just">
                <a:defRPr sz="2400" spc="-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400"/>
                <a:t>prominent </a:t>
              </a:r>
              <a:r>
                <a:rPr sz="2400" b="1"/>
                <a:t>erosion</a:t>
              </a:r>
              <a:r>
                <a:rPr sz="2400"/>
                <a:t> of lung parenchima in TBC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592F01-3FF3-8162-BFA0-8F2DC807245C}"/>
              </a:ext>
            </a:extLst>
          </p:cNvPr>
          <p:cNvSpPr txBox="1"/>
          <p:nvPr/>
        </p:nvSpPr>
        <p:spPr>
          <a:xfrm>
            <a:off x="228600" y="340445"/>
            <a:ext cx="11313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EQUILIBRIO A PREZZO DI UN DANNO PARENCHIMALE LENTO E PROGRESSIVO IN MOLTI CASI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9D3B0-75AD-EB47-4AEA-0E26357FCDAD}"/>
              </a:ext>
            </a:extLst>
          </p:cNvPr>
          <p:cNvSpPr txBox="1"/>
          <p:nvPr/>
        </p:nvSpPr>
        <p:spPr>
          <a:xfrm>
            <a:off x="839972" y="6115692"/>
            <a:ext cx="9165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Esempio del possibile danno collaterale dell’infiammazione</a:t>
            </a:r>
          </a:p>
        </p:txBody>
      </p:sp>
    </p:spTree>
    <p:extLst>
      <p:ext uri="{BB962C8B-B14F-4D97-AF65-F5344CB8AC3E}">
        <p14:creationId xmlns:p14="http://schemas.microsoft.com/office/powerpoint/2010/main" val="224013587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>
            <a:extLst>
              <a:ext uri="{FF2B5EF4-FFF2-40B4-BE49-F238E27FC236}">
                <a16:creationId xmlns:a16="http://schemas.microsoft.com/office/drawing/2014/main" id="{D1E76117-0AF3-354A-8F04-2DBF644B5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779" y="208924"/>
            <a:ext cx="8466137" cy="647700"/>
          </a:xfrm>
        </p:spPr>
        <p:txBody>
          <a:bodyPr/>
          <a:lstStyle/>
          <a:p>
            <a:r>
              <a:rPr lang="it-IT" altLang="it-IT" sz="3800" dirty="0">
                <a:latin typeface="Arial" panose="020B0604020202020204" pitchFamily="34" charset="0"/>
                <a:cs typeface="Arial" panose="020B0604020202020204" pitchFamily="34" charset="0"/>
              </a:rPr>
              <a:t>Granulomi polmonari nella tubercolosi</a:t>
            </a:r>
          </a:p>
        </p:txBody>
      </p:sp>
      <p:pic>
        <p:nvPicPr>
          <p:cNvPr id="58370" name="Picture 6" descr="normal lung rx">
            <a:extLst>
              <a:ext uri="{FF2B5EF4-FFF2-40B4-BE49-F238E27FC236}">
                <a16:creationId xmlns:a16="http://schemas.microsoft.com/office/drawing/2014/main" id="{61E54338-132E-C648-9E6F-592D9956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196975"/>
            <a:ext cx="594042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CasellaDiTesto 1">
            <a:extLst>
              <a:ext uri="{FF2B5EF4-FFF2-40B4-BE49-F238E27FC236}">
                <a16:creationId xmlns:a16="http://schemas.microsoft.com/office/drawing/2014/main" id="{6A843589-501D-F34D-8BCE-94523DE7C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96976"/>
            <a:ext cx="2120900" cy="461963"/>
          </a:xfrm>
          <a:prstGeom prst="rect">
            <a:avLst/>
          </a:prstGeom>
          <a:solidFill>
            <a:srgbClr val="4D4D4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polmone sano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9A12BE6-A25C-1641-8D6B-80ED7B2E213D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1196976"/>
            <a:ext cx="6265862" cy="5400675"/>
            <a:chOff x="2843213" y="1196975"/>
            <a:chExt cx="6265862" cy="5400675"/>
          </a:xfrm>
        </p:grpSpPr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B083C6C1-F8B0-234E-9DD9-F34F09003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1196975"/>
              <a:ext cx="6265862" cy="540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58374" name="CasellaDiTesto 5">
              <a:extLst>
                <a:ext uri="{FF2B5EF4-FFF2-40B4-BE49-F238E27FC236}">
                  <a16:creationId xmlns:a16="http://schemas.microsoft.com/office/drawing/2014/main" id="{E8627306-5256-2042-AAE0-E27413382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5801" y="1229978"/>
              <a:ext cx="4717115" cy="830870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polmone con addensamenti radio opachi (granulomi tubercolari)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161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ADB8271B-246F-E492-493F-E6D4442005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7741" y="128587"/>
            <a:ext cx="7788275" cy="765175"/>
          </a:xfr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Riparazione</a:t>
            </a:r>
            <a:r>
              <a:rPr lang="en-US" altLang="en-US" sz="4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del </a:t>
            </a:r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danno</a:t>
            </a:r>
            <a:r>
              <a:rPr lang="en-US" altLang="en-US" sz="4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tissutale</a:t>
            </a:r>
            <a:endParaRPr lang="en-US" altLang="en-US" sz="42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07235" name="Rectangle 3">
            <a:extLst>
              <a:ext uri="{FF2B5EF4-FFF2-40B4-BE49-F238E27FC236}">
                <a16:creationId xmlns:a16="http://schemas.microsoft.com/office/drawing/2014/main" id="{2DEBCD84-4AB0-EADB-AC6C-BDF7379290A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8787" y="1070902"/>
            <a:ext cx="9074150" cy="3168650"/>
          </a:xfrm>
        </p:spPr>
        <p:txBody>
          <a:bodyPr/>
          <a:lstStyle/>
          <a:p>
            <a:pPr algn="just"/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principali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modalità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alt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Rigenerazione</a:t>
            </a:r>
            <a:endParaRPr lang="en-US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it-IT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Sostituzione</a:t>
            </a:r>
            <a:endParaRPr lang="en-US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8DA9C8-EB54-0444-8BBA-7B86026E1E33}"/>
              </a:ext>
            </a:extLst>
          </p:cNvPr>
          <p:cNvSpPr txBox="1"/>
          <p:nvPr/>
        </p:nvSpPr>
        <p:spPr>
          <a:xfrm>
            <a:off x="1595439" y="4652963"/>
            <a:ext cx="9001125" cy="1693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entrambe le modalità è previsto l’intervento di cellule (soprattutto </a:t>
            </a:r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macrofagi</a:t>
            </a:r>
            <a:r>
              <a:rPr lang="it-IT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fibroblasti</a:t>
            </a:r>
            <a:r>
              <a:rPr lang="it-IT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che coordinano la riparazione tramite la produzione e il rilascio di </a:t>
            </a:r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citochine</a:t>
            </a:r>
            <a:r>
              <a:rPr lang="it-IT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fattori di crescita</a:t>
            </a:r>
          </a:p>
        </p:txBody>
      </p:sp>
    </p:spTree>
    <p:extLst>
      <p:ext uri="{BB962C8B-B14F-4D97-AF65-F5344CB8AC3E}">
        <p14:creationId xmlns:p14="http://schemas.microsoft.com/office/powerpoint/2010/main" val="2135586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85988-040D-A5E7-27F2-415B43B3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99" y="83670"/>
            <a:ext cx="9692601" cy="65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8288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78B9E-603E-03C6-D37F-3A0CF758286B}"/>
              </a:ext>
            </a:extLst>
          </p:cNvPr>
          <p:cNvSpPr txBox="1"/>
          <p:nvPr/>
        </p:nvSpPr>
        <p:spPr>
          <a:xfrm>
            <a:off x="377456" y="297712"/>
            <a:ext cx="112545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Altre malattie sono caratterizzate da infezione granulomatosa cronica</a:t>
            </a:r>
          </a:p>
          <a:p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Nella </a:t>
            </a:r>
            <a:r>
              <a:rPr lang="it-IT" sz="2800" b="1" dirty="0"/>
              <a:t>tubercolosi, lebbra, sifilide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Parassiti: schistosomiasi, </a:t>
            </a:r>
            <a:r>
              <a:rPr lang="it-IT" sz="2800" dirty="0" err="1"/>
              <a:t>trichinellosi</a:t>
            </a:r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Nelle malattie granulomatose croniche (M di Crohn, vasculite con granulomatosi … 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Nella sarcoidosi (che somiglia un po’ ad una tubercolosi senza micobatterio)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Corpo estraneo (non zona necrotica, pochi linfociti, «non immune»)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Da polveri (</a:t>
            </a:r>
            <a:r>
              <a:rPr lang="it-IT" sz="2800" dirty="0" err="1"/>
              <a:t>berilliosi</a:t>
            </a:r>
            <a:r>
              <a:rPr lang="it-IT" sz="2800" dirty="0"/>
              <a:t>, silicosi, asbestosi)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CE893-5794-778C-E435-DD7D978AA0E9}"/>
              </a:ext>
            </a:extLst>
          </p:cNvPr>
          <p:cNvSpPr txBox="1"/>
          <p:nvPr/>
        </p:nvSpPr>
        <p:spPr>
          <a:xfrm>
            <a:off x="377456" y="5247017"/>
            <a:ext cx="116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Il livelli plasmatici di </a:t>
            </a:r>
            <a:r>
              <a:rPr lang="it-IT" sz="2400" b="1" dirty="0"/>
              <a:t>ACE</a:t>
            </a:r>
            <a:r>
              <a:rPr lang="it-IT" sz="2400" dirty="0"/>
              <a:t> sono un marcatore della flogosi granulomatosa sistemica</a:t>
            </a:r>
          </a:p>
          <a:p>
            <a:endParaRPr lang="it-IT" sz="2400" dirty="0"/>
          </a:p>
          <a:p>
            <a:r>
              <a:rPr lang="it-IT" sz="2400" dirty="0"/>
              <a:t>L’infiammazione sistemica è dominata da Interferone-gamma</a:t>
            </a:r>
          </a:p>
        </p:txBody>
      </p:sp>
    </p:spTree>
    <p:extLst>
      <p:ext uri="{BB962C8B-B14F-4D97-AF65-F5344CB8AC3E}">
        <p14:creationId xmlns:p14="http://schemas.microsoft.com/office/powerpoint/2010/main" val="416885798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575A035-A941-C028-9980-3C47CF5E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63" y="1771460"/>
            <a:ext cx="3881018" cy="25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935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2BED46-8B95-37DD-3EAC-47197C038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98" y="191265"/>
            <a:ext cx="8293165" cy="65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9849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IRRITANTI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5E0A1-2B50-C00F-A8AA-D4B4531D6B96}"/>
              </a:ext>
            </a:extLst>
          </p:cNvPr>
          <p:cNvSpPr txBox="1"/>
          <p:nvPr/>
        </p:nvSpPr>
        <p:spPr>
          <a:xfrm>
            <a:off x="223284" y="919716"/>
            <a:ext cx="109674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Sostanze esogene non degradabili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silicosi, asbestosi  </a:t>
            </a:r>
            <a:r>
              <a:rPr lang="it-IT" sz="2800" dirty="0" err="1"/>
              <a:t>etc</a:t>
            </a:r>
            <a:endParaRPr lang="it-IT" sz="2800" dirty="0"/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Sostanze endogene </a:t>
            </a:r>
            <a:r>
              <a:rPr lang="it-IT" sz="2800" dirty="0" err="1"/>
              <a:t>anaomale</a:t>
            </a:r>
            <a:endParaRPr lang="it-IT" sz="2800" dirty="0"/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Cristalli di </a:t>
            </a:r>
            <a:r>
              <a:rPr lang="it-IT" sz="2800" dirty="0" err="1"/>
              <a:t>colestorolo</a:t>
            </a:r>
            <a:r>
              <a:rPr lang="it-IT" sz="2800" dirty="0"/>
              <a:t> o di </a:t>
            </a:r>
            <a:r>
              <a:rPr lang="it-IT" sz="2800" b="1" dirty="0"/>
              <a:t>acido urico (gotta)</a:t>
            </a:r>
          </a:p>
        </p:txBody>
      </p:sp>
    </p:spTree>
    <p:extLst>
      <p:ext uri="{BB962C8B-B14F-4D97-AF65-F5344CB8AC3E}">
        <p14:creationId xmlns:p14="http://schemas.microsoft.com/office/powerpoint/2010/main" val="398935345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B89359-9A97-6BFE-109A-515DB3B9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8" y="68258"/>
            <a:ext cx="9670256" cy="473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48443-A507-68C0-EB5F-F4DEBB4A2523}"/>
              </a:ext>
            </a:extLst>
          </p:cNvPr>
          <p:cNvSpPr txBox="1"/>
          <p:nvPr/>
        </p:nvSpPr>
        <p:spPr>
          <a:xfrm>
            <a:off x="9192774" y="4565029"/>
            <a:ext cx="8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Rugarli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EB99A-F0EE-4B85-1512-D4A01B287555}"/>
              </a:ext>
            </a:extLst>
          </p:cNvPr>
          <p:cNvSpPr txBox="1"/>
          <p:nvPr/>
        </p:nvSpPr>
        <p:spPr>
          <a:xfrm>
            <a:off x="334043" y="4850750"/>
            <a:ext cx="5587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Uomini e donne post-menopausa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Familiarità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Obesità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cibi ad alto contenuto di purine e alcolici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Mesi estivi (disidratazione)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Difetto di G6PD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876CA9-D7A0-A3CC-B5BB-CEAFFCC96C61}"/>
              </a:ext>
            </a:extLst>
          </p:cNvPr>
          <p:cNvSpPr/>
          <p:nvPr/>
        </p:nvSpPr>
        <p:spPr>
          <a:xfrm>
            <a:off x="1302488" y="914754"/>
            <a:ext cx="3434317" cy="39872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242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IMMUNOPATOLOGIA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657B-85ED-08A2-CD6F-F93C0C9A41CC}"/>
              </a:ext>
            </a:extLst>
          </p:cNvPr>
          <p:cNvSpPr txBox="1"/>
          <p:nvPr/>
        </p:nvSpPr>
        <p:spPr>
          <a:xfrm>
            <a:off x="212651" y="871869"/>
            <a:ext cx="106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Persistenza di un allergene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BEA313C-4E8C-90BF-A8ED-7FA2409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4" y="2711856"/>
            <a:ext cx="3131804" cy="260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B8D0-D31F-F32D-2549-D49D445DBF63}"/>
              </a:ext>
            </a:extLst>
          </p:cNvPr>
          <p:cNvSpPr txBox="1"/>
          <p:nvPr/>
        </p:nvSpPr>
        <p:spPr>
          <a:xfrm>
            <a:off x="3689497" y="2711856"/>
            <a:ext cx="7958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linfociti B e IgE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Attivazione mastociti ed eosinofili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B4B7F-9670-995E-CAA2-84C8F7EB070D}"/>
              </a:ext>
            </a:extLst>
          </p:cNvPr>
          <p:cNvSpPr txBox="1"/>
          <p:nvPr/>
        </p:nvSpPr>
        <p:spPr>
          <a:xfrm>
            <a:off x="362004" y="5437111"/>
            <a:ext cx="1136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Infiammazione dominata da istamina, leucotrieni, citochine come IL-4 e IL-5</a:t>
            </a:r>
          </a:p>
          <a:p>
            <a:endParaRPr lang="it-IT" sz="2400" dirty="0"/>
          </a:p>
          <a:p>
            <a:r>
              <a:rPr lang="it-IT" sz="2400" dirty="0"/>
              <a:t>INFIAMMAZIONE ALLERGICA </a:t>
            </a:r>
            <a:r>
              <a:rPr lang="it-IT" sz="2400" b="1" dirty="0"/>
              <a:t>ACUTA</a:t>
            </a:r>
            <a:r>
              <a:rPr lang="it-IT" sz="2400" dirty="0"/>
              <a:t> E </a:t>
            </a:r>
            <a:r>
              <a:rPr lang="it-IT" sz="2400" b="1" dirty="0"/>
              <a:t>CRONICA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hypersensitivity reactions">
            <a:extLst>
              <a:ext uri="{FF2B5EF4-FFF2-40B4-BE49-F238E27FC236}">
                <a16:creationId xmlns:a16="http://schemas.microsoft.com/office/drawing/2014/main" id="{21B7C310-2A5B-1A20-4788-09DA11FA1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6D12AD-2C51-069D-8ADB-E67B3E51F2D8}"/>
              </a:ext>
            </a:extLst>
          </p:cNvPr>
          <p:cNvSpPr/>
          <p:nvPr/>
        </p:nvSpPr>
        <p:spPr>
          <a:xfrm>
            <a:off x="3163330" y="1047853"/>
            <a:ext cx="1823857" cy="56841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07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F9811926-33C1-2B4A-A3F6-0E035C6F7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1561" y="520726"/>
            <a:ext cx="8280400" cy="12255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altLang="it-IT" sz="3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Aumento di permeabilità</a:t>
            </a:r>
            <a:r>
              <a:rPr lang="it-IT" altLang="it-IT" sz="3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buFontTx/>
              <a:buNone/>
              <a:defRPr/>
            </a:pPr>
            <a:r>
              <a:rPr lang="it-IT" altLang="it-IT" sz="3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→ essudazione di fluido ricco di proteine </a:t>
            </a:r>
          </a:p>
        </p:txBody>
      </p:sp>
      <p:pic>
        <p:nvPicPr>
          <p:cNvPr id="43011" name="Picture 8" descr="eye_periorbital_edema_allergy">
            <a:extLst>
              <a:ext uri="{FF2B5EF4-FFF2-40B4-BE49-F238E27FC236}">
                <a16:creationId xmlns:a16="http://schemas.microsoft.com/office/drawing/2014/main" id="{0E8BC9D7-8122-4147-9348-6A5198A9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470150"/>
            <a:ext cx="4679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E87824A-94EF-C746-A861-669007A447A6}"/>
              </a:ext>
            </a:extLst>
          </p:cNvPr>
          <p:cNvGrpSpPr>
            <a:grpSpLocks/>
          </p:cNvGrpSpPr>
          <p:nvPr/>
        </p:nvGrpSpPr>
        <p:grpSpPr bwMode="auto">
          <a:xfrm>
            <a:off x="436932" y="2023275"/>
            <a:ext cx="4374421" cy="3540125"/>
            <a:chOff x="-1087068" y="2023475"/>
            <a:chExt cx="4374421" cy="3539430"/>
          </a:xfrm>
        </p:grpSpPr>
        <p:sp>
          <p:nvSpPr>
            <p:cNvPr id="43014" name="Text Box 4">
              <a:extLst>
                <a:ext uri="{FF2B5EF4-FFF2-40B4-BE49-F238E27FC236}">
                  <a16:creationId xmlns:a16="http://schemas.microsoft.com/office/drawing/2014/main" id="{1A53F37E-7E0A-9A45-990D-11FB90A30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87068" y="2023475"/>
              <a:ext cx="4319588" cy="3539430"/>
            </a:xfrm>
            <a:prstGeom prst="rect">
              <a:avLst/>
            </a:prstGeom>
            <a:solidFill>
              <a:srgbClr val="5FDDF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q"/>
                <a:defRPr/>
              </a:pPr>
              <a:r>
                <a: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principali mediatori: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istamina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leucotrieni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prostaglandine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15" name="Text Box 5">
              <a:extLst>
                <a:ext uri="{FF2B5EF4-FFF2-40B4-BE49-F238E27FC236}">
                  <a16:creationId xmlns:a16="http://schemas.microsoft.com/office/drawing/2014/main" id="{40FF9126-6D21-CA4A-8358-4AADB1532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73460" y="4206563"/>
              <a:ext cx="3960813" cy="113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fonte principale:  </a:t>
              </a:r>
              <a:r>
                <a:rPr lang="it-IT" altLang="it-IT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</a:t>
              </a:r>
              <a:r>
                <a:rPr lang="it-IT" altLang="it-IT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cellule</a:t>
              </a:r>
              <a:endParaRPr lang="it-IT" altLang="it-IT" sz="3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13" name="CasellaDiTesto 2">
            <a:extLst>
              <a:ext uri="{FF2B5EF4-FFF2-40B4-BE49-F238E27FC236}">
                <a16:creationId xmlns:a16="http://schemas.microsoft.com/office/drawing/2014/main" id="{F8EBA685-3A60-714F-89BA-A498242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5224463"/>
            <a:ext cx="2078038" cy="400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gonfiore (</a:t>
            </a:r>
            <a:r>
              <a:rPr lang="it-IT" altLang="it-IT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03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>
            <a:extLst>
              <a:ext uri="{FF2B5EF4-FFF2-40B4-BE49-F238E27FC236}">
                <a16:creationId xmlns:a16="http://schemas.microsoft.com/office/drawing/2014/main" id="{D2E8D355-8F58-B24A-8FAC-EA7DE3CCE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6" y="41275"/>
            <a:ext cx="3529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it-IT" altLang="it-IT" sz="2400"/>
          </a:p>
        </p:txBody>
      </p:sp>
      <p:sp>
        <p:nvSpPr>
          <p:cNvPr id="44034" name="Text Box 5">
            <a:extLst>
              <a:ext uri="{FF2B5EF4-FFF2-40B4-BE49-F238E27FC236}">
                <a16:creationId xmlns:a16="http://schemas.microsoft.com/office/drawing/2014/main" id="{CE060116-B992-414B-9FD0-D19F8CD75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-25400"/>
            <a:ext cx="91709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in prossimità dei vasi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C8C034E8-0DC4-6C47-A162-420A5A539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039" y="4635501"/>
            <a:ext cx="1081087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/>
              <a:t>inside</a:t>
            </a: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D8DF6E94-FA6C-984F-800A-E3184B721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4" y="4073526"/>
            <a:ext cx="12985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/>
              <a:t>outside</a:t>
            </a:r>
          </a:p>
        </p:txBody>
      </p:sp>
      <p:grpSp>
        <p:nvGrpSpPr>
          <p:cNvPr id="44037" name="Gruppo 4">
            <a:extLst>
              <a:ext uri="{FF2B5EF4-FFF2-40B4-BE49-F238E27FC236}">
                <a16:creationId xmlns:a16="http://schemas.microsoft.com/office/drawing/2014/main" id="{FD619923-137A-5B44-9E8E-28B8844DC4DA}"/>
              </a:ext>
            </a:extLst>
          </p:cNvPr>
          <p:cNvGrpSpPr>
            <a:grpSpLocks/>
          </p:cNvGrpSpPr>
          <p:nvPr/>
        </p:nvGrpSpPr>
        <p:grpSpPr bwMode="auto">
          <a:xfrm>
            <a:off x="6045201" y="1027113"/>
            <a:ext cx="4562475" cy="5543550"/>
            <a:chOff x="4546600" y="1246188"/>
            <a:chExt cx="4562475" cy="5543550"/>
          </a:xfrm>
          <a:noFill/>
        </p:grpSpPr>
        <p:pic>
          <p:nvPicPr>
            <p:cNvPr id="44050" name="Picture 3">
              <a:extLst>
                <a:ext uri="{FF2B5EF4-FFF2-40B4-BE49-F238E27FC236}">
                  <a16:creationId xmlns:a16="http://schemas.microsoft.com/office/drawing/2014/main" id="{6C11A5DF-5BD9-0E4F-9474-532FF7B89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1246188"/>
              <a:ext cx="4562475" cy="55435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51" name="Freeform 8">
              <a:extLst>
                <a:ext uri="{FF2B5EF4-FFF2-40B4-BE49-F238E27FC236}">
                  <a16:creationId xmlns:a16="http://schemas.microsoft.com/office/drawing/2014/main" id="{9D80A095-9C4D-B645-97DF-DEB42FCA70BF}"/>
                </a:ext>
              </a:extLst>
            </p:cNvPr>
            <p:cNvSpPr>
              <a:spLocks/>
            </p:cNvSpPr>
            <p:nvPr/>
          </p:nvSpPr>
          <p:spPr bwMode="auto">
            <a:xfrm rot="8415912">
              <a:off x="6137275" y="1525588"/>
              <a:ext cx="2701925" cy="5053012"/>
            </a:xfrm>
            <a:custGeom>
              <a:avLst/>
              <a:gdLst>
                <a:gd name="T0" fmla="*/ 2147483646 w 1416"/>
                <a:gd name="T1" fmla="*/ 0 h 2448"/>
                <a:gd name="T2" fmla="*/ 2147483646 w 1416"/>
                <a:gd name="T3" fmla="*/ 2147483646 h 2448"/>
                <a:gd name="T4" fmla="*/ 2147483646 w 1416"/>
                <a:gd name="T5" fmla="*/ 2147483646 h 2448"/>
                <a:gd name="T6" fmla="*/ 2147483646 w 1416"/>
                <a:gd name="T7" fmla="*/ 2147483646 h 2448"/>
                <a:gd name="T8" fmla="*/ 2147483646 w 1416"/>
                <a:gd name="T9" fmla="*/ 2147483646 h 2448"/>
                <a:gd name="T10" fmla="*/ 2147483646 w 1416"/>
                <a:gd name="T11" fmla="*/ 2147483646 h 2448"/>
                <a:gd name="T12" fmla="*/ 2147483646 w 1416"/>
                <a:gd name="T13" fmla="*/ 2147483646 h 2448"/>
                <a:gd name="T14" fmla="*/ 2147483646 w 1416"/>
                <a:gd name="T15" fmla="*/ 2147483646 h 2448"/>
                <a:gd name="T16" fmla="*/ 2147483646 w 1416"/>
                <a:gd name="T17" fmla="*/ 2147483646 h 2448"/>
                <a:gd name="T18" fmla="*/ 2147483646 w 1416"/>
                <a:gd name="T19" fmla="*/ 2147483646 h 2448"/>
                <a:gd name="T20" fmla="*/ 2147483646 w 1416"/>
                <a:gd name="T21" fmla="*/ 2147483646 h 2448"/>
                <a:gd name="T22" fmla="*/ 2147483646 w 1416"/>
                <a:gd name="T23" fmla="*/ 2147483646 h 2448"/>
                <a:gd name="T24" fmla="*/ 2147483646 w 1416"/>
                <a:gd name="T25" fmla="*/ 2147483646 h 2448"/>
                <a:gd name="T26" fmla="*/ 2147483646 w 1416"/>
                <a:gd name="T27" fmla="*/ 2147483646 h 2448"/>
                <a:gd name="T28" fmla="*/ 2147483646 w 1416"/>
                <a:gd name="T29" fmla="*/ 2147483646 h 2448"/>
                <a:gd name="T30" fmla="*/ 2147483646 w 1416"/>
                <a:gd name="T31" fmla="*/ 2147483646 h 2448"/>
                <a:gd name="T32" fmla="*/ 2147483646 w 1416"/>
                <a:gd name="T33" fmla="*/ 2147483646 h 2448"/>
                <a:gd name="T34" fmla="*/ 2147483646 w 1416"/>
                <a:gd name="T35" fmla="*/ 2147483646 h 2448"/>
                <a:gd name="T36" fmla="*/ 2147483646 w 1416"/>
                <a:gd name="T37" fmla="*/ 2147483646 h 2448"/>
                <a:gd name="T38" fmla="*/ 2147483646 w 1416"/>
                <a:gd name="T39" fmla="*/ 2147483646 h 2448"/>
                <a:gd name="T40" fmla="*/ 2147483646 w 1416"/>
                <a:gd name="T41" fmla="*/ 2147483646 h 2448"/>
                <a:gd name="T42" fmla="*/ 2147483646 w 1416"/>
                <a:gd name="T43" fmla="*/ 2147483646 h 2448"/>
                <a:gd name="T44" fmla="*/ 2147483646 w 1416"/>
                <a:gd name="T45" fmla="*/ 2147483646 h 2448"/>
                <a:gd name="T46" fmla="*/ 2147483646 w 1416"/>
                <a:gd name="T47" fmla="*/ 2147483646 h 2448"/>
                <a:gd name="T48" fmla="*/ 2147483646 w 1416"/>
                <a:gd name="T49" fmla="*/ 2147483646 h 2448"/>
                <a:gd name="T50" fmla="*/ 2147483646 w 1416"/>
                <a:gd name="T51" fmla="*/ 2147483646 h 2448"/>
                <a:gd name="T52" fmla="*/ 2147483646 w 1416"/>
                <a:gd name="T53" fmla="*/ 2147483646 h 2448"/>
                <a:gd name="T54" fmla="*/ 2147483646 w 1416"/>
                <a:gd name="T55" fmla="*/ 2147483646 h 2448"/>
                <a:gd name="T56" fmla="*/ 2147483646 w 1416"/>
                <a:gd name="T57" fmla="*/ 2147483646 h 2448"/>
                <a:gd name="T58" fmla="*/ 2147483646 w 1416"/>
                <a:gd name="T59" fmla="*/ 2147483646 h 2448"/>
                <a:gd name="T60" fmla="*/ 2147483646 w 1416"/>
                <a:gd name="T61" fmla="*/ 2147483646 h 2448"/>
                <a:gd name="T62" fmla="*/ 0 w 1416"/>
                <a:gd name="T63" fmla="*/ 2147483646 h 24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16" h="2448">
                  <a:moveTo>
                    <a:pt x="1416" y="0"/>
                  </a:moveTo>
                  <a:cubicBezTo>
                    <a:pt x="1391" y="99"/>
                    <a:pt x="1368" y="199"/>
                    <a:pt x="1336" y="296"/>
                  </a:cubicBezTo>
                  <a:cubicBezTo>
                    <a:pt x="1322" y="337"/>
                    <a:pt x="1316" y="426"/>
                    <a:pt x="1296" y="456"/>
                  </a:cubicBezTo>
                  <a:cubicBezTo>
                    <a:pt x="1267" y="500"/>
                    <a:pt x="1245" y="552"/>
                    <a:pt x="1224" y="600"/>
                  </a:cubicBezTo>
                  <a:cubicBezTo>
                    <a:pt x="1206" y="641"/>
                    <a:pt x="1201" y="688"/>
                    <a:pt x="1184" y="728"/>
                  </a:cubicBezTo>
                  <a:cubicBezTo>
                    <a:pt x="1180" y="737"/>
                    <a:pt x="1172" y="743"/>
                    <a:pt x="1168" y="752"/>
                  </a:cubicBezTo>
                  <a:cubicBezTo>
                    <a:pt x="1151" y="790"/>
                    <a:pt x="1141" y="833"/>
                    <a:pt x="1128" y="872"/>
                  </a:cubicBezTo>
                  <a:cubicBezTo>
                    <a:pt x="1125" y="881"/>
                    <a:pt x="1116" y="887"/>
                    <a:pt x="1112" y="896"/>
                  </a:cubicBezTo>
                  <a:cubicBezTo>
                    <a:pt x="1099" y="926"/>
                    <a:pt x="1096" y="971"/>
                    <a:pt x="1064" y="992"/>
                  </a:cubicBezTo>
                  <a:cubicBezTo>
                    <a:pt x="1031" y="1014"/>
                    <a:pt x="1047" y="1001"/>
                    <a:pt x="1016" y="1032"/>
                  </a:cubicBezTo>
                  <a:cubicBezTo>
                    <a:pt x="987" y="1120"/>
                    <a:pt x="1033" y="987"/>
                    <a:pt x="992" y="1080"/>
                  </a:cubicBezTo>
                  <a:cubicBezTo>
                    <a:pt x="973" y="1123"/>
                    <a:pt x="977" y="1176"/>
                    <a:pt x="928" y="1192"/>
                  </a:cubicBezTo>
                  <a:cubicBezTo>
                    <a:pt x="919" y="1218"/>
                    <a:pt x="897" y="1238"/>
                    <a:pt x="888" y="1264"/>
                  </a:cubicBezTo>
                  <a:cubicBezTo>
                    <a:pt x="880" y="1288"/>
                    <a:pt x="868" y="1314"/>
                    <a:pt x="856" y="1336"/>
                  </a:cubicBezTo>
                  <a:cubicBezTo>
                    <a:pt x="841" y="1363"/>
                    <a:pt x="802" y="1401"/>
                    <a:pt x="792" y="1432"/>
                  </a:cubicBezTo>
                  <a:cubicBezTo>
                    <a:pt x="768" y="1504"/>
                    <a:pt x="745" y="1573"/>
                    <a:pt x="712" y="1640"/>
                  </a:cubicBezTo>
                  <a:cubicBezTo>
                    <a:pt x="697" y="1671"/>
                    <a:pt x="694" y="1684"/>
                    <a:pt x="664" y="1704"/>
                  </a:cubicBezTo>
                  <a:cubicBezTo>
                    <a:pt x="651" y="1743"/>
                    <a:pt x="639" y="1771"/>
                    <a:pt x="600" y="1784"/>
                  </a:cubicBezTo>
                  <a:cubicBezTo>
                    <a:pt x="589" y="1818"/>
                    <a:pt x="566" y="1820"/>
                    <a:pt x="544" y="1848"/>
                  </a:cubicBezTo>
                  <a:cubicBezTo>
                    <a:pt x="515" y="1885"/>
                    <a:pt x="509" y="1912"/>
                    <a:pt x="472" y="1936"/>
                  </a:cubicBezTo>
                  <a:cubicBezTo>
                    <a:pt x="451" y="2000"/>
                    <a:pt x="483" y="1925"/>
                    <a:pt x="440" y="1968"/>
                  </a:cubicBezTo>
                  <a:cubicBezTo>
                    <a:pt x="397" y="2011"/>
                    <a:pt x="472" y="1979"/>
                    <a:pt x="408" y="2000"/>
                  </a:cubicBezTo>
                  <a:cubicBezTo>
                    <a:pt x="393" y="2045"/>
                    <a:pt x="406" y="2018"/>
                    <a:pt x="352" y="2072"/>
                  </a:cubicBezTo>
                  <a:cubicBezTo>
                    <a:pt x="344" y="2080"/>
                    <a:pt x="343" y="2094"/>
                    <a:pt x="336" y="2104"/>
                  </a:cubicBezTo>
                  <a:cubicBezTo>
                    <a:pt x="329" y="2113"/>
                    <a:pt x="319" y="2119"/>
                    <a:pt x="312" y="2128"/>
                  </a:cubicBezTo>
                  <a:cubicBezTo>
                    <a:pt x="283" y="2165"/>
                    <a:pt x="277" y="2192"/>
                    <a:pt x="240" y="2216"/>
                  </a:cubicBezTo>
                  <a:cubicBezTo>
                    <a:pt x="215" y="2253"/>
                    <a:pt x="208" y="2283"/>
                    <a:pt x="168" y="2296"/>
                  </a:cubicBezTo>
                  <a:cubicBezTo>
                    <a:pt x="141" y="2336"/>
                    <a:pt x="160" y="2315"/>
                    <a:pt x="104" y="2352"/>
                  </a:cubicBezTo>
                  <a:cubicBezTo>
                    <a:pt x="96" y="2357"/>
                    <a:pt x="80" y="2368"/>
                    <a:pt x="80" y="2368"/>
                  </a:cubicBezTo>
                  <a:cubicBezTo>
                    <a:pt x="75" y="2376"/>
                    <a:pt x="71" y="2385"/>
                    <a:pt x="64" y="2392"/>
                  </a:cubicBezTo>
                  <a:cubicBezTo>
                    <a:pt x="57" y="2399"/>
                    <a:pt x="46" y="2400"/>
                    <a:pt x="40" y="2408"/>
                  </a:cubicBezTo>
                  <a:cubicBezTo>
                    <a:pt x="26" y="2426"/>
                    <a:pt x="33" y="2448"/>
                    <a:pt x="0" y="2448"/>
                  </a:cubicBezTo>
                </a:path>
              </a:pathLst>
            </a:custGeom>
            <a:grpFill/>
            <a:ln w="2857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84CA91D0-3956-BE41-82E8-B1ED9DA6C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863" y="4797425"/>
              <a:ext cx="1558925" cy="400050"/>
            </a:xfrm>
            <a:prstGeom prst="rect">
              <a:avLst/>
            </a:prstGeom>
            <a:grpFill/>
            <a:ln>
              <a:solidFill>
                <a:srgbClr val="111111"/>
              </a:solidFill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000" b="1">
                  <a:solidFill>
                    <a:srgbClr val="00006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vessel wall</a:t>
              </a:r>
            </a:p>
          </p:txBody>
        </p:sp>
      </p:grpSp>
      <p:cxnSp>
        <p:nvCxnSpPr>
          <p:cNvPr id="44038" name="Connettore 2 2">
            <a:extLst>
              <a:ext uri="{FF2B5EF4-FFF2-40B4-BE49-F238E27FC236}">
                <a16:creationId xmlns:a16="http://schemas.microsoft.com/office/drawing/2014/main" id="{7AB6FAF6-21A9-FF42-AACA-8CB7E9CE82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16839" y="3668713"/>
            <a:ext cx="827087" cy="836612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39" name="Connettore 2 14">
            <a:extLst>
              <a:ext uri="{FF2B5EF4-FFF2-40B4-BE49-F238E27FC236}">
                <a16:creationId xmlns:a16="http://schemas.microsoft.com/office/drawing/2014/main" id="{7E0E0CBE-F9C2-0B40-A7A5-26F1C0E9CA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06739" y="3225800"/>
            <a:ext cx="649287" cy="0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4040" name="Gruppo 2">
            <a:extLst>
              <a:ext uri="{FF2B5EF4-FFF2-40B4-BE49-F238E27FC236}">
                <a16:creationId xmlns:a16="http://schemas.microsoft.com/office/drawing/2014/main" id="{2D803947-FEFA-484B-B0B6-A4CEA6D8CCCF}"/>
              </a:ext>
            </a:extLst>
          </p:cNvPr>
          <p:cNvGrpSpPr>
            <a:grpSpLocks/>
          </p:cNvGrpSpPr>
          <p:nvPr/>
        </p:nvGrpSpPr>
        <p:grpSpPr bwMode="auto">
          <a:xfrm>
            <a:off x="1557339" y="1020763"/>
            <a:ext cx="4454525" cy="5543550"/>
            <a:chOff x="46038" y="1246188"/>
            <a:chExt cx="4454525" cy="5543550"/>
          </a:xfrm>
          <a:noFill/>
        </p:grpSpPr>
        <p:grpSp>
          <p:nvGrpSpPr>
            <p:cNvPr id="44044" name="Gruppo 3">
              <a:extLst>
                <a:ext uri="{FF2B5EF4-FFF2-40B4-BE49-F238E27FC236}">
                  <a16:creationId xmlns:a16="http://schemas.microsoft.com/office/drawing/2014/main" id="{8378A0F7-7BC5-B440-9793-52595B5E73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38" y="1246188"/>
              <a:ext cx="4454525" cy="5543550"/>
              <a:chOff x="46038" y="1246188"/>
              <a:chExt cx="4454525" cy="5567362"/>
            </a:xfrm>
            <a:grpFill/>
          </p:grpSpPr>
          <p:pic>
            <p:nvPicPr>
              <p:cNvPr id="44046" name="Picture 2">
                <a:extLst>
                  <a:ext uri="{FF2B5EF4-FFF2-40B4-BE49-F238E27FC236}">
                    <a16:creationId xmlns:a16="http://schemas.microsoft.com/office/drawing/2014/main" id="{3461DB36-B902-9E45-9939-FB6AF6E47A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38" y="1246188"/>
                <a:ext cx="4454525" cy="556736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4047" name="Freeform 8">
                <a:extLst>
                  <a:ext uri="{FF2B5EF4-FFF2-40B4-BE49-F238E27FC236}">
                    <a16:creationId xmlns:a16="http://schemas.microsoft.com/office/drawing/2014/main" id="{BA749C23-23A4-7841-A372-D784197D1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338" y="1790700"/>
                <a:ext cx="2247900" cy="3886200"/>
              </a:xfrm>
              <a:custGeom>
                <a:avLst/>
                <a:gdLst>
                  <a:gd name="T0" fmla="*/ 2147483646 w 1416"/>
                  <a:gd name="T1" fmla="*/ 0 h 2448"/>
                  <a:gd name="T2" fmla="*/ 2147483646 w 1416"/>
                  <a:gd name="T3" fmla="*/ 2147483646 h 2448"/>
                  <a:gd name="T4" fmla="*/ 2147483646 w 1416"/>
                  <a:gd name="T5" fmla="*/ 2147483646 h 2448"/>
                  <a:gd name="T6" fmla="*/ 2147483646 w 1416"/>
                  <a:gd name="T7" fmla="*/ 2147483646 h 2448"/>
                  <a:gd name="T8" fmla="*/ 2147483646 w 1416"/>
                  <a:gd name="T9" fmla="*/ 2147483646 h 2448"/>
                  <a:gd name="T10" fmla="*/ 2147483646 w 1416"/>
                  <a:gd name="T11" fmla="*/ 2147483646 h 2448"/>
                  <a:gd name="T12" fmla="*/ 2147483646 w 1416"/>
                  <a:gd name="T13" fmla="*/ 2147483646 h 2448"/>
                  <a:gd name="T14" fmla="*/ 2147483646 w 1416"/>
                  <a:gd name="T15" fmla="*/ 2147483646 h 2448"/>
                  <a:gd name="T16" fmla="*/ 2147483646 w 1416"/>
                  <a:gd name="T17" fmla="*/ 2147483646 h 2448"/>
                  <a:gd name="T18" fmla="*/ 2147483646 w 1416"/>
                  <a:gd name="T19" fmla="*/ 2147483646 h 2448"/>
                  <a:gd name="T20" fmla="*/ 2147483646 w 1416"/>
                  <a:gd name="T21" fmla="*/ 2147483646 h 2448"/>
                  <a:gd name="T22" fmla="*/ 2147483646 w 1416"/>
                  <a:gd name="T23" fmla="*/ 2147483646 h 2448"/>
                  <a:gd name="T24" fmla="*/ 2147483646 w 1416"/>
                  <a:gd name="T25" fmla="*/ 2147483646 h 2448"/>
                  <a:gd name="T26" fmla="*/ 2147483646 w 1416"/>
                  <a:gd name="T27" fmla="*/ 2147483646 h 2448"/>
                  <a:gd name="T28" fmla="*/ 2147483646 w 1416"/>
                  <a:gd name="T29" fmla="*/ 2147483646 h 2448"/>
                  <a:gd name="T30" fmla="*/ 2147483646 w 1416"/>
                  <a:gd name="T31" fmla="*/ 2147483646 h 2448"/>
                  <a:gd name="T32" fmla="*/ 2147483646 w 1416"/>
                  <a:gd name="T33" fmla="*/ 2147483646 h 2448"/>
                  <a:gd name="T34" fmla="*/ 2147483646 w 1416"/>
                  <a:gd name="T35" fmla="*/ 2147483646 h 2448"/>
                  <a:gd name="T36" fmla="*/ 2147483646 w 1416"/>
                  <a:gd name="T37" fmla="*/ 2147483646 h 2448"/>
                  <a:gd name="T38" fmla="*/ 2147483646 w 1416"/>
                  <a:gd name="T39" fmla="*/ 2147483646 h 2448"/>
                  <a:gd name="T40" fmla="*/ 2147483646 w 1416"/>
                  <a:gd name="T41" fmla="*/ 2147483646 h 2448"/>
                  <a:gd name="T42" fmla="*/ 2147483646 w 1416"/>
                  <a:gd name="T43" fmla="*/ 2147483646 h 2448"/>
                  <a:gd name="T44" fmla="*/ 2147483646 w 1416"/>
                  <a:gd name="T45" fmla="*/ 2147483646 h 2448"/>
                  <a:gd name="T46" fmla="*/ 2147483646 w 1416"/>
                  <a:gd name="T47" fmla="*/ 2147483646 h 2448"/>
                  <a:gd name="T48" fmla="*/ 2147483646 w 1416"/>
                  <a:gd name="T49" fmla="*/ 2147483646 h 2448"/>
                  <a:gd name="T50" fmla="*/ 2147483646 w 1416"/>
                  <a:gd name="T51" fmla="*/ 2147483646 h 2448"/>
                  <a:gd name="T52" fmla="*/ 2147483646 w 1416"/>
                  <a:gd name="T53" fmla="*/ 2147483646 h 2448"/>
                  <a:gd name="T54" fmla="*/ 2147483646 w 1416"/>
                  <a:gd name="T55" fmla="*/ 2147483646 h 2448"/>
                  <a:gd name="T56" fmla="*/ 2147483646 w 1416"/>
                  <a:gd name="T57" fmla="*/ 2147483646 h 2448"/>
                  <a:gd name="T58" fmla="*/ 2147483646 w 1416"/>
                  <a:gd name="T59" fmla="*/ 2147483646 h 2448"/>
                  <a:gd name="T60" fmla="*/ 2147483646 w 1416"/>
                  <a:gd name="T61" fmla="*/ 2147483646 h 2448"/>
                  <a:gd name="T62" fmla="*/ 0 w 1416"/>
                  <a:gd name="T63" fmla="*/ 2147483646 h 2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16" h="2448">
                    <a:moveTo>
                      <a:pt x="1416" y="0"/>
                    </a:moveTo>
                    <a:cubicBezTo>
                      <a:pt x="1391" y="99"/>
                      <a:pt x="1368" y="199"/>
                      <a:pt x="1336" y="296"/>
                    </a:cubicBezTo>
                    <a:cubicBezTo>
                      <a:pt x="1322" y="337"/>
                      <a:pt x="1316" y="426"/>
                      <a:pt x="1296" y="456"/>
                    </a:cubicBezTo>
                    <a:cubicBezTo>
                      <a:pt x="1267" y="500"/>
                      <a:pt x="1245" y="552"/>
                      <a:pt x="1224" y="600"/>
                    </a:cubicBezTo>
                    <a:cubicBezTo>
                      <a:pt x="1206" y="641"/>
                      <a:pt x="1201" y="688"/>
                      <a:pt x="1184" y="728"/>
                    </a:cubicBezTo>
                    <a:cubicBezTo>
                      <a:pt x="1180" y="737"/>
                      <a:pt x="1172" y="743"/>
                      <a:pt x="1168" y="752"/>
                    </a:cubicBezTo>
                    <a:cubicBezTo>
                      <a:pt x="1151" y="790"/>
                      <a:pt x="1141" y="833"/>
                      <a:pt x="1128" y="872"/>
                    </a:cubicBezTo>
                    <a:cubicBezTo>
                      <a:pt x="1125" y="881"/>
                      <a:pt x="1116" y="887"/>
                      <a:pt x="1112" y="896"/>
                    </a:cubicBezTo>
                    <a:cubicBezTo>
                      <a:pt x="1099" y="926"/>
                      <a:pt x="1096" y="971"/>
                      <a:pt x="1064" y="992"/>
                    </a:cubicBezTo>
                    <a:cubicBezTo>
                      <a:pt x="1031" y="1014"/>
                      <a:pt x="1047" y="1001"/>
                      <a:pt x="1016" y="1032"/>
                    </a:cubicBezTo>
                    <a:cubicBezTo>
                      <a:pt x="987" y="1120"/>
                      <a:pt x="1033" y="987"/>
                      <a:pt x="992" y="1080"/>
                    </a:cubicBezTo>
                    <a:cubicBezTo>
                      <a:pt x="973" y="1123"/>
                      <a:pt x="977" y="1176"/>
                      <a:pt x="928" y="1192"/>
                    </a:cubicBezTo>
                    <a:cubicBezTo>
                      <a:pt x="919" y="1218"/>
                      <a:pt x="897" y="1238"/>
                      <a:pt x="888" y="1264"/>
                    </a:cubicBezTo>
                    <a:cubicBezTo>
                      <a:pt x="880" y="1288"/>
                      <a:pt x="868" y="1314"/>
                      <a:pt x="856" y="1336"/>
                    </a:cubicBezTo>
                    <a:cubicBezTo>
                      <a:pt x="841" y="1363"/>
                      <a:pt x="802" y="1401"/>
                      <a:pt x="792" y="1432"/>
                    </a:cubicBezTo>
                    <a:cubicBezTo>
                      <a:pt x="768" y="1504"/>
                      <a:pt x="745" y="1573"/>
                      <a:pt x="712" y="1640"/>
                    </a:cubicBezTo>
                    <a:cubicBezTo>
                      <a:pt x="697" y="1671"/>
                      <a:pt x="694" y="1684"/>
                      <a:pt x="664" y="1704"/>
                    </a:cubicBezTo>
                    <a:cubicBezTo>
                      <a:pt x="651" y="1743"/>
                      <a:pt x="639" y="1771"/>
                      <a:pt x="600" y="1784"/>
                    </a:cubicBezTo>
                    <a:cubicBezTo>
                      <a:pt x="589" y="1818"/>
                      <a:pt x="566" y="1820"/>
                      <a:pt x="544" y="1848"/>
                    </a:cubicBezTo>
                    <a:cubicBezTo>
                      <a:pt x="515" y="1885"/>
                      <a:pt x="509" y="1912"/>
                      <a:pt x="472" y="1936"/>
                    </a:cubicBezTo>
                    <a:cubicBezTo>
                      <a:pt x="451" y="2000"/>
                      <a:pt x="483" y="1925"/>
                      <a:pt x="440" y="1968"/>
                    </a:cubicBezTo>
                    <a:cubicBezTo>
                      <a:pt x="397" y="2011"/>
                      <a:pt x="472" y="1979"/>
                      <a:pt x="408" y="2000"/>
                    </a:cubicBezTo>
                    <a:cubicBezTo>
                      <a:pt x="393" y="2045"/>
                      <a:pt x="406" y="2018"/>
                      <a:pt x="352" y="2072"/>
                    </a:cubicBezTo>
                    <a:cubicBezTo>
                      <a:pt x="344" y="2080"/>
                      <a:pt x="343" y="2094"/>
                      <a:pt x="336" y="2104"/>
                    </a:cubicBezTo>
                    <a:cubicBezTo>
                      <a:pt x="329" y="2113"/>
                      <a:pt x="319" y="2119"/>
                      <a:pt x="312" y="2128"/>
                    </a:cubicBezTo>
                    <a:cubicBezTo>
                      <a:pt x="283" y="2165"/>
                      <a:pt x="277" y="2192"/>
                      <a:pt x="240" y="2216"/>
                    </a:cubicBezTo>
                    <a:cubicBezTo>
                      <a:pt x="215" y="2253"/>
                      <a:pt x="208" y="2283"/>
                      <a:pt x="168" y="2296"/>
                    </a:cubicBezTo>
                    <a:cubicBezTo>
                      <a:pt x="141" y="2336"/>
                      <a:pt x="160" y="2315"/>
                      <a:pt x="104" y="2352"/>
                    </a:cubicBezTo>
                    <a:cubicBezTo>
                      <a:pt x="96" y="2357"/>
                      <a:pt x="80" y="2368"/>
                      <a:pt x="80" y="2368"/>
                    </a:cubicBezTo>
                    <a:cubicBezTo>
                      <a:pt x="75" y="2376"/>
                      <a:pt x="71" y="2385"/>
                      <a:pt x="64" y="2392"/>
                    </a:cubicBezTo>
                    <a:cubicBezTo>
                      <a:pt x="57" y="2399"/>
                      <a:pt x="46" y="2400"/>
                      <a:pt x="40" y="2408"/>
                    </a:cubicBezTo>
                    <a:cubicBezTo>
                      <a:pt x="26" y="2426"/>
                      <a:pt x="33" y="2448"/>
                      <a:pt x="0" y="2448"/>
                    </a:cubicBezTo>
                  </a:path>
                </a:pathLst>
              </a:custGeom>
              <a:grp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048" name="Freeform 9">
                <a:extLst>
                  <a:ext uri="{FF2B5EF4-FFF2-40B4-BE49-F238E27FC236}">
                    <a16:creationId xmlns:a16="http://schemas.microsoft.com/office/drawing/2014/main" id="{B1A3074F-B26A-1E4E-BE4B-7E995F5A7FA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101">
                <a:off x="1131888" y="1916113"/>
                <a:ext cx="2536825" cy="4302125"/>
              </a:xfrm>
              <a:custGeom>
                <a:avLst/>
                <a:gdLst>
                  <a:gd name="T0" fmla="*/ 2147483646 w 1598"/>
                  <a:gd name="T1" fmla="*/ 0 h 2710"/>
                  <a:gd name="T2" fmla="*/ 2147483646 w 1598"/>
                  <a:gd name="T3" fmla="*/ 2147483646 h 2710"/>
                  <a:gd name="T4" fmla="*/ 2147483646 w 1598"/>
                  <a:gd name="T5" fmla="*/ 2147483646 h 2710"/>
                  <a:gd name="T6" fmla="*/ 2147483646 w 1598"/>
                  <a:gd name="T7" fmla="*/ 2147483646 h 2710"/>
                  <a:gd name="T8" fmla="*/ 2147483646 w 1598"/>
                  <a:gd name="T9" fmla="*/ 2147483646 h 2710"/>
                  <a:gd name="T10" fmla="*/ 2147483646 w 1598"/>
                  <a:gd name="T11" fmla="*/ 2147483646 h 2710"/>
                  <a:gd name="T12" fmla="*/ 2147483646 w 1598"/>
                  <a:gd name="T13" fmla="*/ 2147483646 h 2710"/>
                  <a:gd name="T14" fmla="*/ 2147483646 w 1598"/>
                  <a:gd name="T15" fmla="*/ 2147483646 h 2710"/>
                  <a:gd name="T16" fmla="*/ 2147483646 w 1598"/>
                  <a:gd name="T17" fmla="*/ 2147483646 h 2710"/>
                  <a:gd name="T18" fmla="*/ 2147483646 w 1598"/>
                  <a:gd name="T19" fmla="*/ 2147483646 h 2710"/>
                  <a:gd name="T20" fmla="*/ 2147483646 w 1598"/>
                  <a:gd name="T21" fmla="*/ 2147483646 h 2710"/>
                  <a:gd name="T22" fmla="*/ 2147483646 w 1598"/>
                  <a:gd name="T23" fmla="*/ 2147483646 h 2710"/>
                  <a:gd name="T24" fmla="*/ 2147483646 w 1598"/>
                  <a:gd name="T25" fmla="*/ 2147483646 h 2710"/>
                  <a:gd name="T26" fmla="*/ 2147483646 w 1598"/>
                  <a:gd name="T27" fmla="*/ 2147483646 h 2710"/>
                  <a:gd name="T28" fmla="*/ 2147483646 w 1598"/>
                  <a:gd name="T29" fmla="*/ 2147483646 h 2710"/>
                  <a:gd name="T30" fmla="*/ 2147483646 w 1598"/>
                  <a:gd name="T31" fmla="*/ 2147483646 h 2710"/>
                  <a:gd name="T32" fmla="*/ 2147483646 w 1598"/>
                  <a:gd name="T33" fmla="*/ 2147483646 h 2710"/>
                  <a:gd name="T34" fmla="*/ 2147483646 w 1598"/>
                  <a:gd name="T35" fmla="*/ 2147483646 h 2710"/>
                  <a:gd name="T36" fmla="*/ 2147483646 w 1598"/>
                  <a:gd name="T37" fmla="*/ 2147483646 h 2710"/>
                  <a:gd name="T38" fmla="*/ 2147483646 w 1598"/>
                  <a:gd name="T39" fmla="*/ 2147483646 h 2710"/>
                  <a:gd name="T40" fmla="*/ 2147483646 w 1598"/>
                  <a:gd name="T41" fmla="*/ 2147483646 h 2710"/>
                  <a:gd name="T42" fmla="*/ 2147483646 w 1598"/>
                  <a:gd name="T43" fmla="*/ 2147483646 h 2710"/>
                  <a:gd name="T44" fmla="*/ 2147483646 w 1598"/>
                  <a:gd name="T45" fmla="*/ 2147483646 h 2710"/>
                  <a:gd name="T46" fmla="*/ 2147483646 w 1598"/>
                  <a:gd name="T47" fmla="*/ 2147483646 h 2710"/>
                  <a:gd name="T48" fmla="*/ 2147483646 w 1598"/>
                  <a:gd name="T49" fmla="*/ 2147483646 h 2710"/>
                  <a:gd name="T50" fmla="*/ 2147483646 w 1598"/>
                  <a:gd name="T51" fmla="*/ 2147483646 h 2710"/>
                  <a:gd name="T52" fmla="*/ 2147483646 w 1598"/>
                  <a:gd name="T53" fmla="*/ 2147483646 h 2710"/>
                  <a:gd name="T54" fmla="*/ 2147483646 w 1598"/>
                  <a:gd name="T55" fmla="*/ 2147483646 h 2710"/>
                  <a:gd name="T56" fmla="*/ 2147483646 w 1598"/>
                  <a:gd name="T57" fmla="*/ 2147483646 h 2710"/>
                  <a:gd name="T58" fmla="*/ 2147483646 w 1598"/>
                  <a:gd name="T59" fmla="*/ 2147483646 h 2710"/>
                  <a:gd name="T60" fmla="*/ 2147483646 w 1598"/>
                  <a:gd name="T61" fmla="*/ 2147483646 h 2710"/>
                  <a:gd name="T62" fmla="*/ 2147483646 w 1598"/>
                  <a:gd name="T63" fmla="*/ 2147483646 h 2710"/>
                  <a:gd name="T64" fmla="*/ 2147483646 w 1598"/>
                  <a:gd name="T65" fmla="*/ 2147483646 h 2710"/>
                  <a:gd name="T66" fmla="*/ 2147483646 w 1598"/>
                  <a:gd name="T67" fmla="*/ 2147483646 h 27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598" h="2710">
                    <a:moveTo>
                      <a:pt x="1598" y="0"/>
                    </a:moveTo>
                    <a:cubicBezTo>
                      <a:pt x="1593" y="8"/>
                      <a:pt x="1586" y="15"/>
                      <a:pt x="1582" y="24"/>
                    </a:cubicBezTo>
                    <a:cubicBezTo>
                      <a:pt x="1578" y="34"/>
                      <a:pt x="1579" y="46"/>
                      <a:pt x="1574" y="56"/>
                    </a:cubicBezTo>
                    <a:cubicBezTo>
                      <a:pt x="1568" y="66"/>
                      <a:pt x="1557" y="71"/>
                      <a:pt x="1550" y="80"/>
                    </a:cubicBezTo>
                    <a:cubicBezTo>
                      <a:pt x="1522" y="113"/>
                      <a:pt x="1522" y="140"/>
                      <a:pt x="1486" y="176"/>
                    </a:cubicBezTo>
                    <a:cubicBezTo>
                      <a:pt x="1470" y="223"/>
                      <a:pt x="1490" y="180"/>
                      <a:pt x="1454" y="216"/>
                    </a:cubicBezTo>
                    <a:cubicBezTo>
                      <a:pt x="1427" y="243"/>
                      <a:pt x="1403" y="289"/>
                      <a:pt x="1382" y="320"/>
                    </a:cubicBezTo>
                    <a:cubicBezTo>
                      <a:pt x="1352" y="364"/>
                      <a:pt x="1331" y="416"/>
                      <a:pt x="1310" y="464"/>
                    </a:cubicBezTo>
                    <a:cubicBezTo>
                      <a:pt x="1299" y="489"/>
                      <a:pt x="1294" y="536"/>
                      <a:pt x="1278" y="560"/>
                    </a:cubicBezTo>
                    <a:cubicBezTo>
                      <a:pt x="1262" y="584"/>
                      <a:pt x="1239" y="605"/>
                      <a:pt x="1230" y="632"/>
                    </a:cubicBezTo>
                    <a:cubicBezTo>
                      <a:pt x="1217" y="672"/>
                      <a:pt x="1216" y="698"/>
                      <a:pt x="1174" y="712"/>
                    </a:cubicBezTo>
                    <a:cubicBezTo>
                      <a:pt x="1145" y="800"/>
                      <a:pt x="1194" y="669"/>
                      <a:pt x="1142" y="752"/>
                    </a:cubicBezTo>
                    <a:cubicBezTo>
                      <a:pt x="1140" y="756"/>
                      <a:pt x="1088" y="890"/>
                      <a:pt x="1086" y="896"/>
                    </a:cubicBezTo>
                    <a:cubicBezTo>
                      <a:pt x="1078" y="920"/>
                      <a:pt x="1056" y="945"/>
                      <a:pt x="1046" y="968"/>
                    </a:cubicBezTo>
                    <a:cubicBezTo>
                      <a:pt x="1036" y="991"/>
                      <a:pt x="1030" y="1016"/>
                      <a:pt x="1022" y="1040"/>
                    </a:cubicBezTo>
                    <a:cubicBezTo>
                      <a:pt x="1008" y="1083"/>
                      <a:pt x="973" y="1116"/>
                      <a:pt x="958" y="1160"/>
                    </a:cubicBezTo>
                    <a:cubicBezTo>
                      <a:pt x="951" y="1209"/>
                      <a:pt x="945" y="1248"/>
                      <a:pt x="918" y="1288"/>
                    </a:cubicBezTo>
                    <a:cubicBezTo>
                      <a:pt x="909" y="1324"/>
                      <a:pt x="901" y="1366"/>
                      <a:pt x="886" y="1400"/>
                    </a:cubicBezTo>
                    <a:cubicBezTo>
                      <a:pt x="872" y="1432"/>
                      <a:pt x="852" y="1464"/>
                      <a:pt x="838" y="1496"/>
                    </a:cubicBezTo>
                    <a:cubicBezTo>
                      <a:pt x="795" y="1593"/>
                      <a:pt x="797" y="1713"/>
                      <a:pt x="702" y="1776"/>
                    </a:cubicBezTo>
                    <a:cubicBezTo>
                      <a:pt x="683" y="1805"/>
                      <a:pt x="675" y="1828"/>
                      <a:pt x="646" y="1848"/>
                    </a:cubicBezTo>
                    <a:cubicBezTo>
                      <a:pt x="632" y="1889"/>
                      <a:pt x="591" y="1931"/>
                      <a:pt x="566" y="1968"/>
                    </a:cubicBezTo>
                    <a:cubicBezTo>
                      <a:pt x="555" y="1984"/>
                      <a:pt x="518" y="2000"/>
                      <a:pt x="518" y="2000"/>
                    </a:cubicBezTo>
                    <a:cubicBezTo>
                      <a:pt x="488" y="2044"/>
                      <a:pt x="457" y="2088"/>
                      <a:pt x="414" y="2120"/>
                    </a:cubicBezTo>
                    <a:cubicBezTo>
                      <a:pt x="394" y="2180"/>
                      <a:pt x="423" y="2108"/>
                      <a:pt x="382" y="2160"/>
                    </a:cubicBezTo>
                    <a:cubicBezTo>
                      <a:pt x="351" y="2199"/>
                      <a:pt x="402" y="2175"/>
                      <a:pt x="350" y="2192"/>
                    </a:cubicBezTo>
                    <a:cubicBezTo>
                      <a:pt x="332" y="2246"/>
                      <a:pt x="357" y="2187"/>
                      <a:pt x="318" y="2232"/>
                    </a:cubicBezTo>
                    <a:cubicBezTo>
                      <a:pt x="305" y="2246"/>
                      <a:pt x="300" y="2266"/>
                      <a:pt x="286" y="2280"/>
                    </a:cubicBezTo>
                    <a:cubicBezTo>
                      <a:pt x="278" y="2288"/>
                      <a:pt x="270" y="2296"/>
                      <a:pt x="262" y="2304"/>
                    </a:cubicBezTo>
                    <a:cubicBezTo>
                      <a:pt x="247" y="2348"/>
                      <a:pt x="216" y="2385"/>
                      <a:pt x="190" y="2424"/>
                    </a:cubicBezTo>
                    <a:cubicBezTo>
                      <a:pt x="162" y="2465"/>
                      <a:pt x="155" y="2432"/>
                      <a:pt x="134" y="2496"/>
                    </a:cubicBezTo>
                    <a:cubicBezTo>
                      <a:pt x="119" y="2541"/>
                      <a:pt x="104" y="2582"/>
                      <a:pt x="70" y="2616"/>
                    </a:cubicBezTo>
                    <a:cubicBezTo>
                      <a:pt x="63" y="2636"/>
                      <a:pt x="62" y="2648"/>
                      <a:pt x="46" y="2664"/>
                    </a:cubicBezTo>
                    <a:cubicBezTo>
                      <a:pt x="0" y="2710"/>
                      <a:pt x="12" y="2692"/>
                      <a:pt x="22" y="2672"/>
                    </a:cubicBezTo>
                  </a:path>
                </a:pathLst>
              </a:custGeom>
              <a:grp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2CE5018F-821F-F943-9DEF-1E79026772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13" y="3076466"/>
                <a:ext cx="1520825" cy="401768"/>
              </a:xfrm>
              <a:prstGeom prst="rect">
                <a:avLst/>
              </a:prstGeom>
              <a:grpFill/>
              <a:ln>
                <a:solidFill>
                  <a:srgbClr val="111111"/>
                </a:solidFill>
              </a:ln>
              <a:effec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2000" b="1">
                    <a:solidFill>
                      <a:srgbClr val="00006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vessel wall</a:t>
                </a:r>
              </a:p>
            </p:txBody>
          </p:sp>
        </p:grpSp>
        <p:sp>
          <p:nvSpPr>
            <p:cNvPr id="44045" name="CasellaDiTesto 1">
              <a:extLst>
                <a:ext uri="{FF2B5EF4-FFF2-40B4-BE49-F238E27FC236}">
                  <a16:creationId xmlns:a16="http://schemas.microsoft.com/office/drawing/2014/main" id="{A712A51C-F65F-0E4E-BD17-F3DDB3152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15" y="1268760"/>
              <a:ext cx="3214341" cy="430887"/>
            </a:xfrm>
            <a:prstGeom prst="rect">
              <a:avLst/>
            </a:prstGeom>
            <a:grpFill/>
            <a:ln w="12700">
              <a:solidFill>
                <a:srgbClr val="11111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200">
                  <a:solidFill>
                    <a:srgbClr val="1111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 cells stained in red</a:t>
              </a:r>
            </a:p>
          </p:txBody>
        </p:sp>
      </p:grpSp>
      <p:cxnSp>
        <p:nvCxnSpPr>
          <p:cNvPr id="44041" name="Connettore 2 2">
            <a:extLst>
              <a:ext uri="{FF2B5EF4-FFF2-40B4-BE49-F238E27FC236}">
                <a16:creationId xmlns:a16="http://schemas.microsoft.com/office/drawing/2014/main" id="{CE195300-DD04-D248-A75A-0558FFAED4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9763" y="3138489"/>
            <a:ext cx="576262" cy="111125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6">
            <a:extLst>
              <a:ext uri="{FF2B5EF4-FFF2-40B4-BE49-F238E27FC236}">
                <a16:creationId xmlns:a16="http://schemas.microsoft.com/office/drawing/2014/main" id="{CF5B44CD-F23D-FD4B-A3D1-FD60E3D2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2994025"/>
            <a:ext cx="539750" cy="369888"/>
          </a:xfrm>
          <a:prstGeom prst="rect">
            <a:avLst/>
          </a:prstGeom>
          <a:noFill/>
          <a:ln>
            <a:solidFill>
              <a:srgbClr val="11111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ED597F23-0C9E-8540-AA98-7511DB53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301" y="3711575"/>
            <a:ext cx="441325" cy="369888"/>
          </a:xfrm>
          <a:prstGeom prst="rect">
            <a:avLst/>
          </a:prstGeom>
          <a:noFill/>
          <a:ln>
            <a:solidFill>
              <a:srgbClr val="11111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0946110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8B54674F-338E-E9D2-34AE-5A4B3788F14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482" y="50329"/>
            <a:ext cx="8229600" cy="863600"/>
          </a:xfrm>
        </p:spPr>
        <p:txBody>
          <a:bodyPr/>
          <a:lstStyle/>
          <a:p>
            <a:r>
              <a:rPr lang="it-IT" altLang="it-IT" sz="4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Rigenerazione 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3BFB1641-862D-F355-9E46-2FA8F2B20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1" y="1196976"/>
            <a:ext cx="8964613" cy="4608513"/>
          </a:xfrm>
        </p:spPr>
        <p:txBody>
          <a:bodyPr/>
          <a:lstStyle/>
          <a:p>
            <a:pPr algn="just"/>
            <a:r>
              <a:rPr lang="it-IT" altLang="it-IT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verifica nei </a:t>
            </a:r>
            <a:r>
              <a:rPr lang="it-IT" altLang="it-I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tessuti labili </a:t>
            </a:r>
            <a:r>
              <a:rPr lang="it-IT" alt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(epiteli) </a:t>
            </a:r>
            <a:r>
              <a:rPr lang="it-IT" altLang="it-IT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stabili </a:t>
            </a:r>
            <a:r>
              <a:rPr lang="it-IT" alt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(epatociti, pneumociti,  epitelio dei tubuli renali)</a:t>
            </a:r>
          </a:p>
          <a:p>
            <a:pPr algn="just"/>
            <a:endParaRPr lang="it-IT" altLang="it-IT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altLang="it-IT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lesione tissutale non ha intaccato profondamente il tessuto connettivo di supporto (per es., ferite superficiali)</a:t>
            </a:r>
          </a:p>
          <a:p>
            <a:pPr algn="just"/>
            <a:endParaRPr lang="it-IT" altLang="it-IT" sz="3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altLang="it-IT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tessuti vengono ricostruiti da cellule uguali o molto simili a quelle danneggiate</a:t>
            </a:r>
          </a:p>
        </p:txBody>
      </p:sp>
    </p:spTree>
    <p:extLst>
      <p:ext uri="{BB962C8B-B14F-4D97-AF65-F5344CB8AC3E}">
        <p14:creationId xmlns:p14="http://schemas.microsoft.com/office/powerpoint/2010/main" val="23235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8A389E34-94DE-1B41-B10C-7EF165899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821" y="92870"/>
            <a:ext cx="7788275" cy="719138"/>
          </a:xfrm>
        </p:spPr>
        <p:txBody>
          <a:bodyPr/>
          <a:lstStyle/>
          <a:p>
            <a:r>
              <a:rPr lang="it-IT" altLang="it-IT" sz="3200" dirty="0">
                <a:latin typeface="+mn-lt"/>
                <a:cs typeface="Arial" panose="020B0604020202020204" pitchFamily="34" charset="0"/>
              </a:rPr>
              <a:t>Degranulazione delle </a:t>
            </a:r>
            <a:r>
              <a:rPr lang="it-IT" altLang="it-IT" sz="3200" dirty="0" err="1">
                <a:latin typeface="+mn-lt"/>
                <a:cs typeface="Arial" panose="020B0604020202020204" pitchFamily="34" charset="0"/>
              </a:rPr>
              <a:t>mast</a:t>
            </a:r>
            <a:r>
              <a:rPr lang="it-IT" altLang="it-IT" sz="3200" dirty="0">
                <a:latin typeface="+mn-lt"/>
                <a:cs typeface="Arial" panose="020B0604020202020204" pitchFamily="34" charset="0"/>
              </a:rPr>
              <a:t> cellule</a:t>
            </a:r>
          </a:p>
        </p:txBody>
      </p:sp>
      <p:pic>
        <p:nvPicPr>
          <p:cNvPr id="45058" name="Picture 5" descr="attivazione mastociti">
            <a:extLst>
              <a:ext uri="{FF2B5EF4-FFF2-40B4-BE49-F238E27FC236}">
                <a16:creationId xmlns:a16="http://schemas.microsoft.com/office/drawing/2014/main" id="{3D74DBC3-0676-D04C-8463-11E28A80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5" r="142"/>
          <a:stretch>
            <a:fillRect/>
          </a:stretch>
        </p:blipFill>
        <p:spPr bwMode="auto">
          <a:xfrm>
            <a:off x="2445797" y="966481"/>
            <a:ext cx="7164388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CasellaDiTesto 1">
            <a:extLst>
              <a:ext uri="{FF2B5EF4-FFF2-40B4-BE49-F238E27FC236}">
                <a16:creationId xmlns:a16="http://schemas.microsoft.com/office/drawing/2014/main" id="{882C0A21-4E40-0A48-AB38-C22962C77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619250"/>
            <a:ext cx="1416050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1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D6256-E15D-9F70-67AD-C0A775E7B1C6}"/>
              </a:ext>
            </a:extLst>
          </p:cNvPr>
          <p:cNvSpPr txBox="1"/>
          <p:nvPr/>
        </p:nvSpPr>
        <p:spPr>
          <a:xfrm>
            <a:off x="691978" y="5066270"/>
            <a:ext cx="1069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Stimoli fisici (trauma, </a:t>
            </a:r>
            <a:r>
              <a:rPr lang="it-IT" sz="2400" dirty="0" err="1"/>
              <a:t>fereddo</a:t>
            </a:r>
            <a:r>
              <a:rPr lang="it-IT" sz="2400" dirty="0"/>
              <a:t>, caldo)</a:t>
            </a:r>
          </a:p>
          <a:p>
            <a:r>
              <a:rPr lang="it-IT" sz="2400" dirty="0"/>
              <a:t>Reazioni allergiche (</a:t>
            </a:r>
            <a:r>
              <a:rPr lang="it-IT" sz="2400" dirty="0" err="1"/>
              <a:t>corr</a:t>
            </a:r>
            <a:r>
              <a:rPr lang="it-IT" sz="2400" dirty="0"/>
              <a:t> legame </a:t>
            </a:r>
            <a:r>
              <a:rPr lang="it-IT" sz="2400" dirty="0" err="1"/>
              <a:t>legame</a:t>
            </a:r>
            <a:r>
              <a:rPr lang="it-IT" sz="2400" dirty="0"/>
              <a:t> di IgE di superficie da parte di </a:t>
            </a:r>
            <a:r>
              <a:rPr lang="it-IT" sz="2400" dirty="0" err="1"/>
              <a:t>allegene</a:t>
            </a:r>
            <a:r>
              <a:rPr lang="it-IT" sz="2400" dirty="0"/>
              <a:t>)</a:t>
            </a:r>
          </a:p>
          <a:p>
            <a:r>
              <a:rPr lang="it-IT" sz="2400" dirty="0"/>
              <a:t>Attivazione del sistema del complemento (C3a, C5a)</a:t>
            </a:r>
          </a:p>
          <a:p>
            <a:r>
              <a:rPr lang="it-IT" sz="2400" dirty="0" err="1"/>
              <a:t>PAMPs</a:t>
            </a:r>
            <a:r>
              <a:rPr lang="it-IT" sz="2400" dirty="0"/>
              <a:t> di derivazione batterica (LPS …)</a:t>
            </a:r>
          </a:p>
        </p:txBody>
      </p:sp>
    </p:spTree>
    <p:extLst>
      <p:ext uri="{BB962C8B-B14F-4D97-AF65-F5344CB8AC3E}">
        <p14:creationId xmlns:p14="http://schemas.microsoft.com/office/powerpoint/2010/main" val="2506721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E65D585-9B93-4942-A15D-4D86E84E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4451"/>
            <a:ext cx="4619625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sellaDiTesto 1">
            <a:extLst>
              <a:ext uri="{FF2B5EF4-FFF2-40B4-BE49-F238E27FC236}">
                <a16:creationId xmlns:a16="http://schemas.microsoft.com/office/drawing/2014/main" id="{D3D996BC-4E4A-4AD0-83B2-BA896D26C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176" y="927162"/>
            <a:ext cx="4392612" cy="31393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300" dirty="0"/>
              <a:t>In </a:t>
            </a:r>
            <a:r>
              <a:rPr lang="en-US" altLang="it-IT" sz="2300" dirty="0" err="1"/>
              <a:t>segiuito</a:t>
            </a:r>
            <a:r>
              <a:rPr lang="en-US" altLang="it-IT" sz="2300" dirty="0"/>
              <a:t> a </a:t>
            </a:r>
            <a:r>
              <a:rPr lang="en-US" altLang="it-IT" sz="2300" dirty="0" err="1"/>
              <a:t>attivazione</a:t>
            </a:r>
            <a:r>
              <a:rPr lang="en-US" altLang="it-IT" sz="2300" dirty="0"/>
              <a:t> le mast cellule </a:t>
            </a:r>
            <a:r>
              <a:rPr lang="en-US" altLang="it-IT" sz="2300" dirty="0" err="1"/>
              <a:t>producono</a:t>
            </a:r>
            <a:r>
              <a:rPr lang="en-US" altLang="it-IT" sz="2300" dirty="0"/>
              <a:t> </a:t>
            </a:r>
            <a:r>
              <a:rPr lang="en-US" altLang="it-IT" sz="2300" dirty="0" err="1"/>
              <a:t>mediatori</a:t>
            </a:r>
            <a:r>
              <a:rPr lang="en-US" altLang="it-IT" sz="2300" dirty="0"/>
              <a:t> </a:t>
            </a:r>
            <a:r>
              <a:rPr lang="en-US" altLang="it-IT" sz="2300" dirty="0" err="1"/>
              <a:t>coinvolti</a:t>
            </a:r>
            <a:r>
              <a:rPr lang="en-US" altLang="it-IT" sz="2300" dirty="0"/>
              <a:t> </a:t>
            </a:r>
            <a:r>
              <a:rPr lang="en-US" altLang="it-IT" sz="2300" dirty="0" err="1"/>
              <a:t>nella</a:t>
            </a:r>
            <a:r>
              <a:rPr lang="en-US" altLang="it-IT" sz="2300" dirty="0"/>
              <a:t> </a:t>
            </a:r>
            <a:r>
              <a:rPr lang="en-US" altLang="it-IT" sz="2300" dirty="0" err="1"/>
              <a:t>fase</a:t>
            </a:r>
            <a:r>
              <a:rPr lang="en-US" altLang="it-IT" sz="2300" dirty="0"/>
              <a:t> </a:t>
            </a:r>
            <a:r>
              <a:rPr lang="en-US" altLang="it-IT" sz="2300" dirty="0" err="1"/>
              <a:t>precoce</a:t>
            </a:r>
            <a:r>
              <a:rPr lang="en-US" altLang="it-IT" sz="2300" dirty="0"/>
              <a:t> e </a:t>
            </a:r>
            <a:r>
              <a:rPr lang="en-US" altLang="it-IT" sz="2300" dirty="0" err="1"/>
              <a:t>tardiva</a:t>
            </a:r>
            <a:r>
              <a:rPr lang="en-US" altLang="it-IT" sz="2300" dirty="0"/>
              <a:t> </a:t>
            </a:r>
            <a:r>
              <a:rPr lang="en-US" altLang="it-IT" sz="2300" dirty="0" err="1"/>
              <a:t>dell’infiammazione</a:t>
            </a:r>
            <a:r>
              <a:rPr lang="en-US" altLang="it-IT" sz="2300" dirty="0"/>
              <a:t> </a:t>
            </a:r>
            <a:r>
              <a:rPr lang="en-US" altLang="it-IT" sz="2300" dirty="0" err="1"/>
              <a:t>allergica</a:t>
            </a:r>
            <a:endParaRPr lang="en-US" altLang="it-IT" sz="23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23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000" dirty="0"/>
              <a:t>ECF, eosinophil chemotactic factor; NCF, neutrophil chemotactic factor; </a:t>
            </a:r>
            <a:r>
              <a:rPr lang="it-IT" altLang="it-IT" sz="2000" dirty="0"/>
              <a:t>PAF, </a:t>
            </a:r>
            <a:r>
              <a:rPr lang="it-IT" altLang="it-IT" sz="2000" dirty="0" err="1"/>
              <a:t>platelet-activating</a:t>
            </a:r>
            <a:r>
              <a:rPr lang="it-IT" altLang="it-IT" sz="2000" dirty="0"/>
              <a:t> </a:t>
            </a:r>
            <a:r>
              <a:rPr lang="it-IT" altLang="it-IT" sz="2000" dirty="0" err="1"/>
              <a:t>factor</a:t>
            </a:r>
            <a:r>
              <a:rPr lang="it-IT" alt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22034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69F48F-D46A-E5AB-C7FA-B44E42BEA4E0}"/>
              </a:ext>
            </a:extLst>
          </p:cNvPr>
          <p:cNvSpPr txBox="1"/>
          <p:nvPr/>
        </p:nvSpPr>
        <p:spPr>
          <a:xfrm>
            <a:off x="6452477" y="273729"/>
            <a:ext cx="512602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Sensibilizzazione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Attivazione di cellule Th2 produttori di:</a:t>
            </a:r>
            <a:br>
              <a:rPr lang="it-IT" sz="2400" dirty="0"/>
            </a:br>
            <a:r>
              <a:rPr lang="it-IT" sz="2400" dirty="0"/>
              <a:t>- IL-4, stimolo B e indirizzo a IgE</a:t>
            </a:r>
            <a:br>
              <a:rPr lang="it-IT" sz="2400" dirty="0"/>
            </a:br>
            <a:r>
              <a:rPr lang="it-IT" sz="2400" dirty="0"/>
              <a:t>- IL13 induce muco negli epiteli</a:t>
            </a:r>
            <a:br>
              <a:rPr lang="it-IT" sz="2400" dirty="0"/>
            </a:br>
            <a:r>
              <a:rPr lang="it-IT" sz="2400" dirty="0"/>
              <a:t>- IL-5 Induce recruitment di eosinofili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Legame delle IgE con recettori </a:t>
            </a:r>
            <a:r>
              <a:rPr lang="it-IT" sz="2400" dirty="0" err="1"/>
              <a:t>Fc</a:t>
            </a:r>
            <a:r>
              <a:rPr lang="it-IT" sz="2400" dirty="0"/>
              <a:t> su </a:t>
            </a:r>
            <a:r>
              <a:rPr lang="it-IT" sz="2400" dirty="0" err="1"/>
              <a:t>mast</a:t>
            </a:r>
            <a:r>
              <a:rPr lang="it-IT" sz="2400" dirty="0"/>
              <a:t> cellule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A4F80-F003-6278-C135-FDE488C4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4" y="138112"/>
            <a:ext cx="5256213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o 1">
            <a:extLst>
              <a:ext uri="{FF2B5EF4-FFF2-40B4-BE49-F238E27FC236}">
                <a16:creationId xmlns:a16="http://schemas.microsoft.com/office/drawing/2014/main" id="{F77E6D33-B549-41A2-C138-1D3A522745E9}"/>
              </a:ext>
            </a:extLst>
          </p:cNvPr>
          <p:cNvGrpSpPr>
            <a:grpSpLocks/>
          </p:cNvGrpSpPr>
          <p:nvPr/>
        </p:nvGrpSpPr>
        <p:grpSpPr bwMode="auto">
          <a:xfrm>
            <a:off x="3449228" y="3897085"/>
            <a:ext cx="5479912" cy="1384995"/>
            <a:chOff x="3276600" y="3849338"/>
            <a:chExt cx="5479912" cy="1384995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2CA13917-2A0B-8C9D-B7FE-FA2DDAE5BA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92725" y="3860800"/>
              <a:ext cx="936625" cy="577850"/>
            </a:xfrm>
            <a:prstGeom prst="line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Arial" charset="0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A802CE5-1D7E-333B-4BFF-D43BA8EAE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6600" y="4438650"/>
              <a:ext cx="2914650" cy="430213"/>
            </a:xfrm>
            <a:prstGeom prst="line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Arial" charset="0"/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193753CC-3957-C7C2-7F06-C65BDBD11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1250" y="3849338"/>
              <a:ext cx="2565262" cy="138499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it-IT" altLang="it-IT" sz="2400" b="1" dirty="0">
                  <a:solidFill>
                    <a:srgbClr val="000000"/>
                  </a:solidFill>
                  <a:latin typeface="+mn-lt"/>
                </a:rPr>
                <a:t>Nuova esposizione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it-IT" altLang="it-IT" sz="2400" dirty="0">
                  <a:solidFill>
                    <a:srgbClr val="000000"/>
                  </a:solidFill>
                  <a:latin typeface="+mn-lt"/>
                </a:rPr>
                <a:t>Reazione di degranulazione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00BB51-B1B3-5673-38A4-7707F59C7DF7}"/>
              </a:ext>
            </a:extLst>
          </p:cNvPr>
          <p:cNvSpPr txBox="1"/>
          <p:nvPr/>
        </p:nvSpPr>
        <p:spPr>
          <a:xfrm>
            <a:off x="8872152" y="3496333"/>
            <a:ext cx="32226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Reazione immediata</a:t>
            </a:r>
          </a:p>
          <a:p>
            <a:r>
              <a:rPr lang="it-IT" sz="2400" dirty="0"/>
              <a:t>(secondi, minuti)</a:t>
            </a:r>
          </a:p>
          <a:p>
            <a:endParaRPr lang="it-IT" sz="2400" dirty="0"/>
          </a:p>
          <a:p>
            <a:r>
              <a:rPr lang="it-IT" sz="2400" b="1" dirty="0"/>
              <a:t>Fase </a:t>
            </a:r>
            <a:r>
              <a:rPr lang="en-US" sz="2400" b="1" dirty="0" err="1"/>
              <a:t>tardiva</a:t>
            </a:r>
            <a:r>
              <a:rPr lang="en-US" sz="2400" b="1" dirty="0"/>
              <a:t> </a:t>
            </a:r>
            <a:r>
              <a:rPr lang="en-US" sz="2400" dirty="0"/>
              <a:t>(2-4 ore)  </a:t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en-US" sz="2400" dirty="0" err="1"/>
              <a:t>leucotrieni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Chemochine</a:t>
            </a:r>
            <a:endParaRPr lang="en-US" sz="2400" dirty="0"/>
          </a:p>
          <a:p>
            <a:r>
              <a:rPr lang="en-US" sz="2400" dirty="0" err="1"/>
              <a:t>Infiltrato</a:t>
            </a:r>
            <a:r>
              <a:rPr lang="en-US" sz="2400" dirty="0"/>
              <a:t> </a:t>
            </a:r>
            <a:r>
              <a:rPr lang="en-US" sz="2400" dirty="0" err="1"/>
              <a:t>leucocitario</a:t>
            </a:r>
            <a:r>
              <a:rPr lang="en-US" sz="2400" dirty="0"/>
              <a:t> e</a:t>
            </a:r>
          </a:p>
          <a:p>
            <a:r>
              <a:rPr lang="en-US" sz="2400" dirty="0" err="1"/>
              <a:t>amplificazione</a:t>
            </a:r>
            <a:r>
              <a:rPr lang="en-US" sz="2400" dirty="0"/>
              <a:t> </a:t>
            </a:r>
            <a:r>
              <a:rPr lang="en-US" sz="2400" dirty="0" err="1"/>
              <a:t>risposta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2738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AABE92-ED6B-E0E2-940F-977AA93288D7}"/>
              </a:ext>
            </a:extLst>
          </p:cNvPr>
          <p:cNvSpPr txBox="1"/>
          <p:nvPr/>
        </p:nvSpPr>
        <p:spPr>
          <a:xfrm>
            <a:off x="266906" y="257021"/>
            <a:ext cx="111013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Allergia mediata da IgE e mastcellule</a:t>
            </a:r>
          </a:p>
          <a:p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Reazioni immediate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Predisposizione genetica (atopia)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Proteine ambientali, pollini, forfora di animali, cibi </a:t>
            </a:r>
            <a:r>
              <a:rPr lang="it-IT" sz="2800" dirty="0" err="1"/>
              <a:t>etc</a:t>
            </a:r>
            <a:r>
              <a:rPr lang="it-IT" sz="2800" dirty="0"/>
              <a:t>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A149C-602E-8FFD-DCB1-16C8E48683B3}"/>
              </a:ext>
            </a:extLst>
          </p:cNvPr>
          <p:cNvSpPr txBox="1"/>
          <p:nvPr/>
        </p:nvSpPr>
        <p:spPr>
          <a:xfrm>
            <a:off x="835317" y="2807456"/>
            <a:ext cx="10775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Via di incontro trans-cutanea: programma del prurito (allergia IgE-mediata, mastcellule, istamina)</a:t>
            </a:r>
          </a:p>
          <a:p>
            <a:endParaRPr lang="it-IT" sz="2400" dirty="0"/>
          </a:p>
          <a:p>
            <a:r>
              <a:rPr lang="it-IT" sz="2400" dirty="0"/>
              <a:t>Via di incontro alimentare: programma della tolleranza. </a:t>
            </a:r>
          </a:p>
          <a:p>
            <a:r>
              <a:rPr lang="it-IT" sz="2400" dirty="0"/>
              <a:t>		Raramente allergie ritardate associate a risposta cellulare ritardata</a:t>
            </a:r>
          </a:p>
          <a:p>
            <a:r>
              <a:rPr lang="it-IT" sz="2400" dirty="0"/>
              <a:t>		In sensibilizzati, possibile reazione pronta a contatto con le mucose</a:t>
            </a:r>
          </a:p>
          <a:p>
            <a:r>
              <a:rPr lang="it-IT" sz="2400" dirty="0"/>
              <a:t>			diverso destino se allergeni degradabili dallo stomaco o meno</a:t>
            </a:r>
          </a:p>
        </p:txBody>
      </p:sp>
    </p:spTree>
    <p:extLst>
      <p:ext uri="{BB962C8B-B14F-4D97-AF65-F5344CB8AC3E}">
        <p14:creationId xmlns:p14="http://schemas.microsoft.com/office/powerpoint/2010/main" val="453181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>
            <a:extLst>
              <a:ext uri="{FF2B5EF4-FFF2-40B4-BE49-F238E27FC236}">
                <a16:creationId xmlns:a16="http://schemas.microsoft.com/office/drawing/2014/main" id="{902B2F36-8163-498A-AA4D-5BE994BB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1" y="1799144"/>
            <a:ext cx="10153512" cy="4658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21817E-2200-8F67-740C-8E772F9C7189}"/>
              </a:ext>
            </a:extLst>
          </p:cNvPr>
          <p:cNvSpPr txBox="1"/>
          <p:nvPr/>
        </p:nvSpPr>
        <p:spPr>
          <a:xfrm>
            <a:off x="281734" y="168052"/>
            <a:ext cx="11106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tipo di insulto, la sede e durata del challenge, la predisposizione genetica, la presenza di fattori concomitanti, possono associarsi all’attivazione di diversi programmi dell’immunità adattativa T mediata</a:t>
            </a:r>
          </a:p>
        </p:txBody>
      </p:sp>
    </p:spTree>
    <p:extLst>
      <p:ext uri="{BB962C8B-B14F-4D97-AF65-F5344CB8AC3E}">
        <p14:creationId xmlns:p14="http://schemas.microsoft.com/office/powerpoint/2010/main" val="47450888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CC7EF1-83DE-D65A-4843-BBF8BAD30FC3}"/>
              </a:ext>
            </a:extLst>
          </p:cNvPr>
          <p:cNvSpPr txBox="1"/>
          <p:nvPr/>
        </p:nvSpPr>
        <p:spPr>
          <a:xfrm>
            <a:off x="187823" y="177937"/>
            <a:ext cx="689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ASMA BRONCHIALE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5DDDA-52C1-48EA-1C94-564ED7D40270}"/>
              </a:ext>
            </a:extLst>
          </p:cNvPr>
          <p:cNvSpPr txBox="1"/>
          <p:nvPr/>
        </p:nvSpPr>
        <p:spPr>
          <a:xfrm>
            <a:off x="281734" y="820489"/>
            <a:ext cx="115412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Malattia infiammatoria multifattoriale caratterizzata da</a:t>
            </a:r>
          </a:p>
          <a:p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Iper-reattività bronchiale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Ripetute reazioni di ipersensibilità ad antigeni giunti a contatto con le mucose polmonari</a:t>
            </a:r>
          </a:p>
          <a:p>
            <a:endParaRPr lang="it-IT" sz="2800" dirty="0"/>
          </a:p>
          <a:p>
            <a:r>
              <a:rPr lang="it-IT" sz="2800" dirty="0"/>
              <a:t>-&gt; ostruzione delle vie respiratorie</a:t>
            </a:r>
          </a:p>
          <a:p>
            <a:r>
              <a:rPr lang="it-IT" sz="2800" dirty="0"/>
              <a:t>-&gt; infiammazione cronica dei bronchi</a:t>
            </a:r>
          </a:p>
          <a:p>
            <a:r>
              <a:rPr lang="it-IT" sz="2800" dirty="0"/>
              <a:t>-&gt; ipertrofia ed iperplasia del muscolo lisci bronchiale</a:t>
            </a:r>
          </a:p>
          <a:p>
            <a:r>
              <a:rPr lang="it-IT" sz="2800" dirty="0"/>
              <a:t>-&gt; </a:t>
            </a:r>
            <a:r>
              <a:rPr lang="it-IT" sz="2800" dirty="0" err="1"/>
              <a:t>ipereattività</a:t>
            </a:r>
            <a:r>
              <a:rPr lang="it-IT" sz="2800" dirty="0"/>
              <a:t> a broncocostrittori derivata da acido arachidonico (leucotrieni)</a:t>
            </a:r>
          </a:p>
        </p:txBody>
      </p:sp>
    </p:spTree>
    <p:extLst>
      <p:ext uri="{BB962C8B-B14F-4D97-AF65-F5344CB8AC3E}">
        <p14:creationId xmlns:p14="http://schemas.microsoft.com/office/powerpoint/2010/main" val="2274454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igure F7 ">
            <a:extLst>
              <a:ext uri="{FF2B5EF4-FFF2-40B4-BE49-F238E27FC236}">
                <a16:creationId xmlns:a16="http://schemas.microsoft.com/office/drawing/2014/main" id="{F29B3212-419F-4B1C-900D-39E62793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27438"/>
            <a:ext cx="8513762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Risultati immagini per asthma smooth muscle hypertrophy">
            <a:extLst>
              <a:ext uri="{FF2B5EF4-FFF2-40B4-BE49-F238E27FC236}">
                <a16:creationId xmlns:a16="http://schemas.microsoft.com/office/drawing/2014/main" id="{5D3F8487-547B-4813-9001-6348CC49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1763"/>
            <a:ext cx="85137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sellaDiTesto 1">
            <a:extLst>
              <a:ext uri="{FF2B5EF4-FFF2-40B4-BE49-F238E27FC236}">
                <a16:creationId xmlns:a16="http://schemas.microsoft.com/office/drawing/2014/main" id="{886A597A-06AA-4933-B44A-BB71856E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158750"/>
            <a:ext cx="3008312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>
                <a:solidFill>
                  <a:srgbClr val="000000"/>
                </a:solidFill>
              </a:rPr>
              <a:t>bronchus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337304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D0B182-DCEE-FF1E-B928-B7BD2F1BBD5A}"/>
              </a:ext>
            </a:extLst>
          </p:cNvPr>
          <p:cNvSpPr txBox="1"/>
          <p:nvPr/>
        </p:nvSpPr>
        <p:spPr>
          <a:xfrm>
            <a:off x="187823" y="177937"/>
            <a:ext cx="689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ANAFILASSI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8946F-C9DC-D6E8-6807-513E09440AFF}"/>
              </a:ext>
            </a:extLst>
          </p:cNvPr>
          <p:cNvSpPr txBox="1"/>
          <p:nvPr/>
        </p:nvSpPr>
        <p:spPr>
          <a:xfrm>
            <a:off x="247135" y="860030"/>
            <a:ext cx="115263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Sintomi </a:t>
            </a:r>
            <a:r>
              <a:rPr lang="it-IT" sz="2400" dirty="0" err="1"/>
              <a:t>muococutanei</a:t>
            </a:r>
            <a:r>
              <a:rPr lang="it-IT" sz="2400" dirty="0"/>
              <a:t>: eritema/orticaria, edema delle labbra, lingua e gola ad insorgenza rapida entro pochi minuti dal contatto con l’allergene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Sintomi respiratori (broncospasmo, dispnea). L’edema della laringe può causare grave ostruzione respiratoria alta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Segni cardiovascolari (ipotensione, collasso, shock, decesso)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Sintomi gastrointestinali (dolore addominale, crampi, vomito, diarrea)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dirty="0"/>
              <a:t>Possibile reazione sistemica </a:t>
            </a:r>
          </a:p>
          <a:p>
            <a:r>
              <a:rPr lang="it-IT" sz="2400" dirty="0"/>
              <a:t>- Veleno di imenotteri, farmaci</a:t>
            </a:r>
          </a:p>
        </p:txBody>
      </p:sp>
    </p:spTree>
    <p:extLst>
      <p:ext uri="{BB962C8B-B14F-4D97-AF65-F5344CB8AC3E}">
        <p14:creationId xmlns:p14="http://schemas.microsoft.com/office/powerpoint/2010/main" val="33400537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EEAC4-1548-A129-CF2C-A0870F058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426" y="425266"/>
            <a:ext cx="7051148" cy="6308922"/>
          </a:xfrm>
          <a:prstGeom prst="rect">
            <a:avLst/>
          </a:prstGeom>
        </p:spPr>
      </p:pic>
      <p:sp>
        <p:nvSpPr>
          <p:cNvPr id="7" name="Ovale 2">
            <a:extLst>
              <a:ext uri="{FF2B5EF4-FFF2-40B4-BE49-F238E27FC236}">
                <a16:creationId xmlns:a16="http://schemas.microsoft.com/office/drawing/2014/main" id="{F04616E1-C756-39EC-D225-8D9F06E61C86}"/>
              </a:ext>
            </a:extLst>
          </p:cNvPr>
          <p:cNvSpPr/>
          <p:nvPr/>
        </p:nvSpPr>
        <p:spPr>
          <a:xfrm>
            <a:off x="3143251" y="2420938"/>
            <a:ext cx="2232025" cy="86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Ovale 4">
            <a:extLst>
              <a:ext uri="{FF2B5EF4-FFF2-40B4-BE49-F238E27FC236}">
                <a16:creationId xmlns:a16="http://schemas.microsoft.com/office/drawing/2014/main" id="{B5BC7B49-AF8C-9CFC-1AA3-835DBAFC98F6}"/>
              </a:ext>
            </a:extLst>
          </p:cNvPr>
          <p:cNvSpPr/>
          <p:nvPr/>
        </p:nvSpPr>
        <p:spPr>
          <a:xfrm>
            <a:off x="2279651" y="3213101"/>
            <a:ext cx="2447925" cy="10080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Ovale 5">
            <a:extLst>
              <a:ext uri="{FF2B5EF4-FFF2-40B4-BE49-F238E27FC236}">
                <a16:creationId xmlns:a16="http://schemas.microsoft.com/office/drawing/2014/main" id="{6AC268BB-3B9C-804F-6BAD-0B9108130EF2}"/>
              </a:ext>
            </a:extLst>
          </p:cNvPr>
          <p:cNvSpPr/>
          <p:nvPr/>
        </p:nvSpPr>
        <p:spPr>
          <a:xfrm>
            <a:off x="6816725" y="2924175"/>
            <a:ext cx="2808288" cy="17287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49840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657B-85ED-08A2-CD6F-F93C0C9A41CC}"/>
              </a:ext>
            </a:extLst>
          </p:cNvPr>
          <p:cNvSpPr txBox="1"/>
          <p:nvPr/>
        </p:nvSpPr>
        <p:spPr>
          <a:xfrm>
            <a:off x="212651" y="871869"/>
            <a:ext cx="106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Presenza di una </a:t>
            </a:r>
            <a:r>
              <a:rPr lang="it-IT" sz="2800" b="1" dirty="0"/>
              <a:t>reazione </a:t>
            </a:r>
            <a:r>
              <a:rPr lang="it-IT" sz="2800" b="1" dirty="0" err="1"/>
              <a:t>autoimmuniaria</a:t>
            </a:r>
            <a:endParaRPr lang="it-IT" sz="2800" b="1" dirty="0"/>
          </a:p>
          <a:p>
            <a:pPr marL="457200" indent="-457200">
              <a:buFontTx/>
              <a:buChar char="-"/>
            </a:pPr>
            <a:r>
              <a:rPr lang="it-IT" sz="2800" dirty="0"/>
              <a:t>d’organo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sistemica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BEA313C-4E8C-90BF-A8ED-7FA2409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4" y="2711856"/>
            <a:ext cx="3131804" cy="260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B8D0-D31F-F32D-2549-D49D445DBF63}"/>
              </a:ext>
            </a:extLst>
          </p:cNvPr>
          <p:cNvSpPr txBox="1"/>
          <p:nvPr/>
        </p:nvSpPr>
        <p:spPr>
          <a:xfrm>
            <a:off x="3662915" y="2026056"/>
            <a:ext cx="79584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II, o di tipo III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</a:t>
            </a:r>
            <a:r>
              <a:rPr lang="it-IT" sz="2400" b="1" dirty="0"/>
              <a:t>linfociti </a:t>
            </a:r>
            <a:r>
              <a:rPr lang="it-IT" sz="2400" b="1" dirty="0" err="1"/>
              <a:t>autoreattivi</a:t>
            </a:r>
            <a:r>
              <a:rPr lang="it-IT" sz="2400" b="1" dirty="0"/>
              <a:t> </a:t>
            </a:r>
            <a:r>
              <a:rPr lang="it-IT" sz="2400" dirty="0"/>
              <a:t>-&gt; apoptosi o necrosi delle cellule bersaglio -&gt; amplificazione</a:t>
            </a:r>
          </a:p>
          <a:p>
            <a:pPr lvl="1"/>
            <a:r>
              <a:rPr lang="it-IT" sz="2400" dirty="0"/>
              <a:t>	Scarsa infiammazione sistemica, talora dominata da IFN-gamma, IL-17, IL-6, TNF-alfa</a:t>
            </a:r>
          </a:p>
          <a:p>
            <a:pPr lvl="1"/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Formazione di </a:t>
            </a:r>
            <a:r>
              <a:rPr lang="it-IT" sz="2400" b="1" dirty="0"/>
              <a:t>immunocomplessi e attivazione del sistema del complemento </a:t>
            </a:r>
            <a:r>
              <a:rPr lang="it-IT" sz="2400" dirty="0"/>
              <a:t>(e.g. vasculiti, nefriti)</a:t>
            </a:r>
          </a:p>
          <a:p>
            <a:pPr lvl="1"/>
            <a:r>
              <a:rPr lang="it-IT" sz="2400" dirty="0"/>
              <a:t>	Infiammazione dominata da Interferoni, IL-6 </a:t>
            </a:r>
            <a:r>
              <a:rPr lang="it-IT" sz="2400" dirty="0" err="1"/>
              <a:t>etc</a:t>
            </a:r>
            <a:endParaRPr lang="it-IT" sz="2400" dirty="0"/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891081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0B9B3342-E896-6B4D-F43B-D4886F717AD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4474" y="0"/>
            <a:ext cx="9324976" cy="1582738"/>
          </a:xfrm>
        </p:spPr>
        <p:txBody>
          <a:bodyPr>
            <a:normAutofit/>
          </a:bodyPr>
          <a:lstStyle/>
          <a:p>
            <a:r>
              <a:rPr lang="it-IT" altLang="it-IT" sz="3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Sostituzione: riparazione con deposizione di tessuto connettivo cicatriziale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EA964C0-7742-7679-692C-819F9E8D90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152" y="1813497"/>
            <a:ext cx="10783658" cy="4754562"/>
          </a:xfrm>
        </p:spPr>
        <p:txBody>
          <a:bodyPr/>
          <a:lstStyle/>
          <a:p>
            <a:pPr algn="just"/>
            <a:r>
              <a:rPr lang="it-IT" alt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verifica </a:t>
            </a:r>
            <a:r>
              <a:rPr lang="it-IT" alt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sempre</a:t>
            </a:r>
            <a:r>
              <a:rPr lang="it-IT" alt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nei tessuti perenni incapaci di rigenerare (cellule nervose, </a:t>
            </a:r>
            <a:r>
              <a:rPr lang="it-IT" alt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miocardiociti</a:t>
            </a:r>
            <a:r>
              <a:rPr lang="it-IT" alt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cellule muscolari scheletriche)</a:t>
            </a:r>
          </a:p>
          <a:p>
            <a:pPr algn="just"/>
            <a:endParaRPr lang="it-IT" altLang="it-IT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alt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Coinvolge anche i tessuti labili e stabili in presenza di lesioni gravi ed estese (ferite profonde, estesa e marcata necrosi, ecc.)</a:t>
            </a:r>
          </a:p>
          <a:p>
            <a:pPr algn="just"/>
            <a:endParaRPr lang="it-IT" altLang="it-IT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alt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presenza di danno prolungato, spesso sostenuto da grave flogosi cronica, la deposizione di una grande quantità di collagene sfocia in </a:t>
            </a:r>
            <a:r>
              <a:rPr lang="it-IT" alt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fibrosi</a:t>
            </a:r>
            <a:r>
              <a:rPr lang="it-IT" alt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altLang="it-IT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altLang="it-IT" sz="1800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altLang="it-IT" sz="1800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1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isultati immagini per hypersensitivity reactions">
            <a:extLst>
              <a:ext uri="{FF2B5EF4-FFF2-40B4-BE49-F238E27FC236}">
                <a16:creationId xmlns:a16="http://schemas.microsoft.com/office/drawing/2014/main" id="{5353B5C9-9D34-4101-9839-2104EE3D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9BCAD0A1-851E-42A4-8C6A-675E1FEF02F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019300" y="-984"/>
            <a:ext cx="8130752" cy="59093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3600" dirty="0" err="1"/>
              <a:t>Four</a:t>
            </a:r>
            <a:r>
              <a:rPr lang="it-IT" altLang="it-IT" sz="3600" dirty="0"/>
              <a:t> </a:t>
            </a:r>
            <a:r>
              <a:rPr lang="it-IT" altLang="it-IT" sz="3600" dirty="0" err="1"/>
              <a:t>types</a:t>
            </a:r>
            <a:r>
              <a:rPr lang="it-IT" altLang="it-IT" sz="3600" dirty="0"/>
              <a:t> of </a:t>
            </a:r>
            <a:r>
              <a:rPr lang="it-IT" altLang="it-IT" sz="3600" dirty="0" err="1"/>
              <a:t>hypersensitivity</a:t>
            </a:r>
            <a:r>
              <a:rPr lang="it-IT" altLang="it-IT" sz="3600" dirty="0"/>
              <a:t> reactions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9D09F80-D0DC-4119-9D05-781B626C60AD}"/>
              </a:ext>
            </a:extLst>
          </p:cNvPr>
          <p:cNvSpPr/>
          <p:nvPr/>
        </p:nvSpPr>
        <p:spPr>
          <a:xfrm>
            <a:off x="4943475" y="1125538"/>
            <a:ext cx="1873250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27B4F-5579-B6B5-7B77-C8E8D6E6A7F5}"/>
              </a:ext>
            </a:extLst>
          </p:cNvPr>
          <p:cNvSpPr txBox="1"/>
          <p:nvPr/>
        </p:nvSpPr>
        <p:spPr>
          <a:xfrm>
            <a:off x="207593" y="741405"/>
            <a:ext cx="115906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Cause scatenanti possibili reazioni autoimmunitarie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Perdita della </a:t>
            </a:r>
            <a:r>
              <a:rPr lang="it-IT" sz="2400" b="1" dirty="0"/>
              <a:t>tolleranza </a:t>
            </a:r>
            <a:r>
              <a:rPr lang="it-IT" sz="2400" b="1" dirty="0" err="1"/>
              <a:t>immuniaria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dirty="0"/>
              <a:t>Mimetismo </a:t>
            </a:r>
            <a:r>
              <a:rPr lang="it-IT" sz="2400" dirty="0" err="1"/>
              <a:t>antigenic</a:t>
            </a:r>
            <a:r>
              <a:rPr lang="it-IT" sz="2400" dirty="0"/>
              <a:t> da parte di sostanze estranee o di agenti infettivi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Liberazione di antigeni «criptici», cioè normalmente nascosti al sistema immunitario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Fattori genetici facilitanti l’amplificazione della reazione immunitaria</a:t>
            </a:r>
          </a:p>
          <a:p>
            <a:endParaRPr lang="it-IT" sz="2400" dirty="0"/>
          </a:p>
          <a:p>
            <a:r>
              <a:rPr lang="it-IT" sz="2400" dirty="0"/>
              <a:t>Meccanismi del danno autoimmune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Tossicità cellulare mediata da autoanticorpi (tipo II)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Azione di anticorpi su recettori biologici o mediatori, inibitoria o sinergica (tipo V)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Deposizione di immunocomplessi e infiammazione amplificata da complemento (tipo III)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Reazione citotossica mediata da linfociti T </a:t>
            </a:r>
            <a:r>
              <a:rPr lang="it-IT" sz="2400" dirty="0" err="1"/>
              <a:t>autoreattivi</a:t>
            </a:r>
            <a:r>
              <a:rPr lang="it-IT" sz="2400" dirty="0"/>
              <a:t> (tipo IV)</a:t>
            </a:r>
          </a:p>
        </p:txBody>
      </p:sp>
    </p:spTree>
    <p:extLst>
      <p:ext uri="{BB962C8B-B14F-4D97-AF65-F5344CB8AC3E}">
        <p14:creationId xmlns:p14="http://schemas.microsoft.com/office/powerpoint/2010/main" val="1973869260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07CA485-92CB-4754-B947-E381E2EB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52438"/>
            <a:ext cx="7218363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1">
            <a:extLst>
              <a:ext uri="{FF2B5EF4-FFF2-40B4-BE49-F238E27FC236}">
                <a16:creationId xmlns:a16="http://schemas.microsoft.com/office/drawing/2014/main" id="{A6D8A9ED-6678-46AD-8365-D135E53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-77788"/>
            <a:ext cx="7061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3000"/>
              <a:t>Mechanisms of antibody-mediated injury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EA95A5-F9DE-4AF7-B44F-A4D03EBC8141}"/>
              </a:ext>
            </a:extLst>
          </p:cNvPr>
          <p:cNvSpPr txBox="1"/>
          <p:nvPr/>
        </p:nvSpPr>
        <p:spPr>
          <a:xfrm>
            <a:off x="8878391" y="2185988"/>
            <a:ext cx="1494833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>
                <a:cs typeface="Arial" charset="0"/>
              </a:rPr>
              <a:t>cytotoxic</a:t>
            </a:r>
          </a:p>
        </p:txBody>
      </p:sp>
      <p:sp>
        <p:nvSpPr>
          <p:cNvPr id="4" name="Freccia circolare a destra 3">
            <a:extLst>
              <a:ext uri="{FF2B5EF4-FFF2-40B4-BE49-F238E27FC236}">
                <a16:creationId xmlns:a16="http://schemas.microsoft.com/office/drawing/2014/main" id="{BEB31D9A-7FC2-40CA-8A3C-0D3A9C80B3F6}"/>
              </a:ext>
            </a:extLst>
          </p:cNvPr>
          <p:cNvSpPr/>
          <p:nvPr/>
        </p:nvSpPr>
        <p:spPr>
          <a:xfrm rot="10577864">
            <a:off x="8875714" y="1289050"/>
            <a:ext cx="503237" cy="973138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circolare a sinistra 4">
            <a:extLst>
              <a:ext uri="{FF2B5EF4-FFF2-40B4-BE49-F238E27FC236}">
                <a16:creationId xmlns:a16="http://schemas.microsoft.com/office/drawing/2014/main" id="{49CC8C36-C7C8-4E26-8234-CCF6FAF1E7E3}"/>
              </a:ext>
            </a:extLst>
          </p:cNvPr>
          <p:cNvSpPr/>
          <p:nvPr/>
        </p:nvSpPr>
        <p:spPr>
          <a:xfrm rot="21411508">
            <a:off x="8951913" y="2649538"/>
            <a:ext cx="501650" cy="971550"/>
          </a:xfrm>
          <a:prstGeom prst="curvedLeftArrow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9378EB-A691-45F3-9B47-C2D7AA98CF5E}"/>
              </a:ext>
            </a:extLst>
          </p:cNvPr>
          <p:cNvSpPr txBox="1"/>
          <p:nvPr/>
        </p:nvSpPr>
        <p:spPr>
          <a:xfrm>
            <a:off x="8832851" y="5210175"/>
            <a:ext cx="1655763" cy="9540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>
                <a:cs typeface="Arial" charset="0"/>
              </a:rPr>
              <a:t>non</a:t>
            </a:r>
            <a:r>
              <a:rPr lang="it-IT" sz="2800">
                <a:cs typeface="Arial" charset="0"/>
              </a:rPr>
              <a:t> cytotoxic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D7D5-C20B-1175-1CDA-C7EA45A6DFB2}"/>
              </a:ext>
            </a:extLst>
          </p:cNvPr>
          <p:cNvSpPr txBox="1"/>
          <p:nvPr/>
        </p:nvSpPr>
        <p:spPr>
          <a:xfrm>
            <a:off x="10859118" y="1273817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BB686-B700-4CB6-7788-86467B613261}"/>
              </a:ext>
            </a:extLst>
          </p:cNvPr>
          <p:cNvSpPr txBox="1"/>
          <p:nvPr/>
        </p:nvSpPr>
        <p:spPr>
          <a:xfrm>
            <a:off x="10859118" y="3147578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III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9A933-9B04-B219-D48C-CAFBFF3A63AF}"/>
              </a:ext>
            </a:extLst>
          </p:cNvPr>
          <p:cNvSpPr txBox="1"/>
          <p:nvPr/>
        </p:nvSpPr>
        <p:spPr>
          <a:xfrm>
            <a:off x="10920834" y="5301295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V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isultati immagini per hypersensitivity reactions">
            <a:extLst>
              <a:ext uri="{FF2B5EF4-FFF2-40B4-BE49-F238E27FC236}">
                <a16:creationId xmlns:a16="http://schemas.microsoft.com/office/drawing/2014/main" id="{14B86ACE-6E53-405A-A0E1-ED6DADA3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D6AED71-43F6-4725-996F-DA27FC57CD4D}"/>
              </a:ext>
            </a:extLst>
          </p:cNvPr>
          <p:cNvSpPr/>
          <p:nvPr/>
        </p:nvSpPr>
        <p:spPr>
          <a:xfrm>
            <a:off x="6816726" y="1125538"/>
            <a:ext cx="1800225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0E846D-687C-492A-9A1D-36824CB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755650"/>
            <a:ext cx="2171700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immune complexes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6A08B-1F96-07FF-172A-F33B9E28FE45}"/>
              </a:ext>
            </a:extLst>
          </p:cNvPr>
          <p:cNvSpPr txBox="1"/>
          <p:nvPr/>
        </p:nvSpPr>
        <p:spPr>
          <a:xfrm>
            <a:off x="172995" y="118624"/>
            <a:ext cx="116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Tipo III – Malattie da immunocomplessi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A485A-5BE9-F44A-48A0-C279957A19DB}"/>
              </a:ext>
            </a:extLst>
          </p:cNvPr>
          <p:cNvSpPr txBox="1"/>
          <p:nvPr/>
        </p:nvSpPr>
        <p:spPr>
          <a:xfrm>
            <a:off x="257022" y="850144"/>
            <a:ext cx="67593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Immunocomplessi dati da anticorpi IgG o IgM diretti contro antigeni esogeni (microbici) o endogeni (nucleoproteine, DNA, immunoglobuline)</a:t>
            </a:r>
          </a:p>
          <a:p>
            <a:endParaRPr lang="it-IT" sz="2800" dirty="0"/>
          </a:p>
          <a:p>
            <a:r>
              <a:rPr lang="it-IT" sz="2800" dirty="0"/>
              <a:t>Danno legato alla precipitazione sulle pareti endoteliali in vari organi con manifestazioni variamente a carico di cute, reni, articolazioni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89D8804-4612-B3FF-7F34-4000A2D2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74" y="55562"/>
            <a:ext cx="3794125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4F3219-8158-BB45-6153-157C2D833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086" y="128510"/>
            <a:ext cx="3343138" cy="2578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E1808C-201F-95B6-9529-8A9E00EC7D39}"/>
              </a:ext>
            </a:extLst>
          </p:cNvPr>
          <p:cNvSpPr txBox="1"/>
          <p:nvPr/>
        </p:nvSpPr>
        <p:spPr>
          <a:xfrm>
            <a:off x="172994" y="128510"/>
            <a:ext cx="645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LOCALIZZATO: GN POSTSTREPTOCOCCICA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C8AA8-5850-FE99-92B2-A83FF6609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4" y="791080"/>
            <a:ext cx="3697654" cy="3040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BC0F1C-9002-01CF-1354-04CB5648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138" y="785890"/>
            <a:ext cx="4491503" cy="301296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929212-E6DC-17D6-95B9-633679398F82}"/>
              </a:ext>
            </a:extLst>
          </p:cNvPr>
          <p:cNvCxnSpPr>
            <a:cxnSpLocks/>
          </p:cNvCxnSpPr>
          <p:nvPr/>
        </p:nvCxnSpPr>
        <p:spPr>
          <a:xfrm>
            <a:off x="6492883" y="1245031"/>
            <a:ext cx="21177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7A9EDCF-4693-80D8-0E53-6DB241726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057" y="2826248"/>
            <a:ext cx="3341167" cy="37855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99DD80-D725-9CDA-36E1-F357535AE099}"/>
              </a:ext>
            </a:extLst>
          </p:cNvPr>
          <p:cNvSpPr txBox="1"/>
          <p:nvPr/>
        </p:nvSpPr>
        <p:spPr>
          <a:xfrm>
            <a:off x="6687477" y="5610445"/>
            <a:ext cx="192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Depositi di Immunoglobuline e complemento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148591-6522-AD97-DC4F-EFE17B53F903}"/>
              </a:ext>
            </a:extLst>
          </p:cNvPr>
          <p:cNvCxnSpPr>
            <a:cxnSpLocks/>
          </p:cNvCxnSpPr>
          <p:nvPr/>
        </p:nvCxnSpPr>
        <p:spPr>
          <a:xfrm flipH="1">
            <a:off x="1828800" y="1990660"/>
            <a:ext cx="5005953" cy="2870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66E02A-7F15-03D3-8D4C-E063AA263C8F}"/>
              </a:ext>
            </a:extLst>
          </p:cNvPr>
          <p:cNvCxnSpPr>
            <a:cxnSpLocks/>
          </p:cNvCxnSpPr>
          <p:nvPr/>
        </p:nvCxnSpPr>
        <p:spPr>
          <a:xfrm flipH="1">
            <a:off x="5526454" y="2447143"/>
            <a:ext cx="1752583" cy="2321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7412656-E5FB-DB41-1FF5-C73253967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870" y="4861302"/>
            <a:ext cx="1076773" cy="14250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F4EEE1-8508-4B99-3304-77F3509E7B09}"/>
              </a:ext>
            </a:extLst>
          </p:cNvPr>
          <p:cNvSpPr txBox="1"/>
          <p:nvPr/>
        </p:nvSpPr>
        <p:spPr>
          <a:xfrm>
            <a:off x="1087453" y="6286357"/>
            <a:ext cx="114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Ematuria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2AC822-BD5B-2B0B-09D9-98762A96F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365" y="4971104"/>
            <a:ext cx="1168529" cy="9780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680C2-825A-89F0-77A8-11D69ACE32B9}"/>
              </a:ext>
            </a:extLst>
          </p:cNvPr>
          <p:cNvSpPr txBox="1"/>
          <p:nvPr/>
        </p:nvSpPr>
        <p:spPr>
          <a:xfrm>
            <a:off x="4680420" y="6058914"/>
            <a:ext cx="174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Proteinuria</a:t>
            </a:r>
          </a:p>
          <a:p>
            <a:r>
              <a:rPr lang="it-IT" sz="2000" b="1" dirty="0"/>
              <a:t>edema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E289485-15D3-E873-6CAC-D3B052822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043" y="4941075"/>
            <a:ext cx="1558038" cy="154533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469B57-B27D-10F7-5CEB-D4E450172968}"/>
              </a:ext>
            </a:extLst>
          </p:cNvPr>
          <p:cNvCxnSpPr>
            <a:cxnSpLocks/>
          </p:cNvCxnSpPr>
          <p:nvPr/>
        </p:nvCxnSpPr>
        <p:spPr>
          <a:xfrm flipH="1">
            <a:off x="4234719" y="2868209"/>
            <a:ext cx="1548877" cy="1975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32FCF3-3484-C852-7F91-605A00FDA55C}"/>
              </a:ext>
            </a:extLst>
          </p:cNvPr>
          <p:cNvSpPr txBox="1"/>
          <p:nvPr/>
        </p:nvSpPr>
        <p:spPr>
          <a:xfrm>
            <a:off x="2554701" y="6411708"/>
            <a:ext cx="1536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Ipertensione</a:t>
            </a:r>
          </a:p>
        </p:txBody>
      </p:sp>
    </p:spTree>
    <p:extLst>
      <p:ext uri="{BB962C8B-B14F-4D97-AF65-F5344CB8AC3E}">
        <p14:creationId xmlns:p14="http://schemas.microsoft.com/office/powerpoint/2010/main" val="35959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2" grpId="0"/>
      <p:bldP spid="3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E1808C-201F-95B6-9529-8A9E00EC7D39}"/>
              </a:ext>
            </a:extLst>
          </p:cNvPr>
          <p:cNvSpPr txBox="1"/>
          <p:nvPr/>
        </p:nvSpPr>
        <p:spPr>
          <a:xfrm>
            <a:off x="172994" y="128510"/>
            <a:ext cx="363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SISTEMICO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5610C-31D3-6677-83A9-EC7686A2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" y="773246"/>
            <a:ext cx="6364941" cy="56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99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TextShape 2"/>
          <p:cNvSpPr txBox="1"/>
          <p:nvPr/>
        </p:nvSpPr>
        <p:spPr>
          <a:xfrm>
            <a:off x="254382" y="909569"/>
            <a:ext cx="11005826" cy="162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000" dirty="0"/>
              <a:t>In IPER- INFIAMMAZIONE / tempesta </a:t>
            </a:r>
            <a:r>
              <a:rPr lang="it-IT" sz="3000" dirty="0" err="1"/>
              <a:t>citochinica</a:t>
            </a:r>
            <a:r>
              <a:rPr lang="it-IT" sz="3000" dirty="0"/>
              <a:t> </a:t>
            </a:r>
          </a:p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endParaRPr lang="it-IT" sz="3000" dirty="0"/>
          </a:p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000" dirty="0"/>
              <a:t>-&gt; Sepsi/reazione </a:t>
            </a:r>
            <a:r>
              <a:rPr lang="it-IT" sz="3000" dirty="0" err="1"/>
              <a:t>linfoistiocitaria</a:t>
            </a:r>
            <a:r>
              <a:rPr lang="it-IT" sz="3000" dirty="0"/>
              <a:t> -&gt; Shock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0F88E-4AF5-3CD0-A62D-9015CA6306AC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EVOLUZIONE DELL’INFIAMMAZIONE ACUTA</a:t>
            </a:r>
          </a:p>
        </p:txBody>
      </p:sp>
    </p:spTree>
    <p:extLst>
      <p:ext uri="{BB962C8B-B14F-4D97-AF65-F5344CB8AC3E}">
        <p14:creationId xmlns:p14="http://schemas.microsoft.com/office/powerpoint/2010/main" val="179627592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A3E8AF-F62F-DCF7-3585-67C88CBFC73D}"/>
              </a:ext>
            </a:extLst>
          </p:cNvPr>
          <p:cNvSpPr txBox="1"/>
          <p:nvPr/>
        </p:nvSpPr>
        <p:spPr>
          <a:xfrm>
            <a:off x="153223" y="113682"/>
            <a:ext cx="1114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A VOLTE XE PEZO EL TACON DEL BUSO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A5CF9-143E-D2E9-7F03-80D8F6880CAC}"/>
              </a:ext>
            </a:extLst>
          </p:cNvPr>
          <p:cNvSpPr txBox="1"/>
          <p:nvPr/>
        </p:nvSpPr>
        <p:spPr>
          <a:xfrm>
            <a:off x="207594" y="731520"/>
            <a:ext cx="1152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Molte patologie sono legate a circoli viziosi attuati in tentativi compensatori eroici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683B4-1639-DDB0-4D40-040852C4E2D1}"/>
              </a:ext>
            </a:extLst>
          </p:cNvPr>
          <p:cNvSpPr txBox="1"/>
          <p:nvPr/>
        </p:nvSpPr>
        <p:spPr>
          <a:xfrm>
            <a:off x="207594" y="1416424"/>
            <a:ext cx="117768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Systemic inflammatory response syndrome (SIRS) o “</a:t>
            </a:r>
            <a:r>
              <a:rPr lang="en-US" sz="2400" b="1" dirty="0" err="1"/>
              <a:t>tempesta</a:t>
            </a:r>
            <a:r>
              <a:rPr lang="en-US" sz="2400" b="1" dirty="0"/>
              <a:t> </a:t>
            </a:r>
            <a:r>
              <a:rPr lang="en-US" sz="2400" b="1" dirty="0" err="1"/>
              <a:t>citochinica</a:t>
            </a:r>
            <a:r>
              <a:rPr lang="en-US" sz="2400" b="1" dirty="0"/>
              <a:t>”</a:t>
            </a:r>
            <a:endParaRPr lang="en-US" sz="2400" dirty="0"/>
          </a:p>
          <a:p>
            <a:r>
              <a:rPr lang="en-US" sz="2400" dirty="0" err="1"/>
              <a:t>Condizione</a:t>
            </a:r>
            <a:r>
              <a:rPr lang="en-US" sz="2400" dirty="0"/>
              <a:t> </a:t>
            </a:r>
            <a:r>
              <a:rPr lang="en-US" sz="2400" dirty="0" err="1"/>
              <a:t>simil-settica</a:t>
            </a:r>
            <a:r>
              <a:rPr lang="en-US" sz="2400" dirty="0"/>
              <a:t> (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verificarsi</a:t>
            </a:r>
            <a:r>
              <a:rPr lang="en-US" sz="2400" dirty="0"/>
              <a:t> </a:t>
            </a:r>
            <a:r>
              <a:rPr lang="en-US" sz="2400" dirty="0" err="1"/>
              <a:t>anche</a:t>
            </a:r>
            <a:r>
              <a:rPr lang="en-US" sz="2400" dirty="0"/>
              <a:t> in </a:t>
            </a:r>
            <a:r>
              <a:rPr lang="en-US" sz="2400" dirty="0" err="1"/>
              <a:t>assenza</a:t>
            </a:r>
            <a:r>
              <a:rPr lang="en-US" sz="2400" dirty="0"/>
              <a:t> di </a:t>
            </a:r>
            <a:r>
              <a:rPr lang="en-US" sz="2400" dirty="0" err="1"/>
              <a:t>setticemia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derivare</a:t>
            </a:r>
            <a:r>
              <a:rPr lang="en-US" sz="2400" dirty="0"/>
              <a:t> da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varietà</a:t>
            </a:r>
            <a:r>
              <a:rPr lang="en-US" sz="2400" dirty="0"/>
              <a:t> di stimuli non </a:t>
            </a:r>
            <a:r>
              <a:rPr lang="en-US" sz="2400" dirty="0" err="1"/>
              <a:t>batterici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virali</a:t>
            </a:r>
            <a:r>
              <a:rPr lang="en-US" sz="2400" dirty="0"/>
              <a:t> con </a:t>
            </a:r>
            <a:r>
              <a:rPr lang="en-US" sz="2400" dirty="0" err="1"/>
              <a:t>scarsa</a:t>
            </a:r>
            <a:r>
              <a:rPr lang="en-US" sz="2400" dirty="0"/>
              <a:t> </a:t>
            </a:r>
            <a:r>
              <a:rPr lang="en-US" sz="2400" dirty="0" err="1"/>
              <a:t>risposta</a:t>
            </a:r>
            <a:r>
              <a:rPr lang="en-US" sz="2400" dirty="0"/>
              <a:t> </a:t>
            </a:r>
            <a:r>
              <a:rPr lang="en-US" sz="2400" dirty="0" err="1"/>
              <a:t>citotossica</a:t>
            </a:r>
            <a:r>
              <a:rPr lang="en-US" sz="2400" dirty="0"/>
              <a:t> da </a:t>
            </a:r>
            <a:r>
              <a:rPr lang="en-US" sz="2400" dirty="0" err="1"/>
              <a:t>parte</a:t>
            </a:r>
            <a:r>
              <a:rPr lang="en-US" sz="2400" dirty="0"/>
              <a:t> </a:t>
            </a:r>
            <a:r>
              <a:rPr lang="en-US" sz="2400" dirty="0" err="1"/>
              <a:t>dell’organismo</a:t>
            </a:r>
            <a:r>
              <a:rPr lang="en-US" sz="24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ustioni</a:t>
            </a:r>
            <a:r>
              <a:rPr lang="en-US" sz="2400" dirty="0"/>
              <a:t>, </a:t>
            </a:r>
            <a:r>
              <a:rPr lang="en-US" sz="2400" dirty="0" err="1"/>
              <a:t>gravi</a:t>
            </a:r>
            <a:r>
              <a:rPr lang="en-US" sz="2400" dirty="0"/>
              <a:t> trauma, </a:t>
            </a:r>
            <a:r>
              <a:rPr lang="en-US" sz="2400" dirty="0" err="1"/>
              <a:t>pancreatite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CAR-T (cytokine release syndrome)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Patogenesi</a:t>
            </a:r>
            <a:r>
              <a:rPr lang="en-US" sz="2400" dirty="0"/>
              <a:t> simile </a:t>
            </a:r>
            <a:r>
              <a:rPr lang="en-US" sz="2400" dirty="0" err="1"/>
              <a:t>allo</a:t>
            </a:r>
            <a:r>
              <a:rPr lang="en-US" sz="2400" dirty="0"/>
              <a:t> shock </a:t>
            </a:r>
            <a:r>
              <a:rPr lang="en-US" sz="2400" dirty="0" err="1"/>
              <a:t>settico</a:t>
            </a:r>
            <a:r>
              <a:rPr lang="en-US" sz="2400" dirty="0"/>
              <a:t> (legato a </a:t>
            </a:r>
            <a:r>
              <a:rPr lang="en-US" sz="2400" dirty="0" err="1"/>
              <a:t>iperstimolazione</a:t>
            </a:r>
            <a:r>
              <a:rPr lang="en-US" sz="2400" dirty="0"/>
              <a:t> da </a:t>
            </a:r>
            <a:r>
              <a:rPr lang="en-US" sz="2400" dirty="0" err="1"/>
              <a:t>lipopolisaccaride</a:t>
            </a:r>
            <a:r>
              <a:rPr lang="en-US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Iperferritinemia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Iperproduzione</a:t>
            </a:r>
            <a:r>
              <a:rPr lang="en-US" sz="2400" dirty="0"/>
              <a:t> di </a:t>
            </a:r>
            <a:r>
              <a:rPr lang="en-US" sz="2400" dirty="0" err="1"/>
              <a:t>citochine</a:t>
            </a:r>
            <a:r>
              <a:rPr lang="en-US" sz="2400" dirty="0"/>
              <a:t> come IL-1, IL-6, IFN-gamma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Segni</a:t>
            </a:r>
            <a:r>
              <a:rPr lang="en-US" sz="2400" dirty="0"/>
              <a:t> di </a:t>
            </a:r>
            <a:r>
              <a:rPr lang="en-US" sz="2400" dirty="0" err="1"/>
              <a:t>attivazione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coagulazione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 err="1"/>
              <a:t>Piastrinopenia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frammenti</a:t>
            </a:r>
            <a:r>
              <a:rPr lang="en-US" sz="2400" dirty="0"/>
              <a:t> di digestion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fibrina</a:t>
            </a:r>
            <a:r>
              <a:rPr lang="en-US" sz="2400" dirty="0"/>
              <a:t> (D-</a:t>
            </a:r>
            <a:r>
              <a:rPr lang="en-US" sz="2400" dirty="0" err="1"/>
              <a:t>Dimero</a:t>
            </a:r>
            <a:r>
              <a:rPr lang="en-US" sz="2400" dirty="0"/>
              <a:t>)</a:t>
            </a:r>
          </a:p>
          <a:p>
            <a:pPr lvl="4"/>
            <a:r>
              <a:rPr lang="en-US" sz="2400" dirty="0"/>
              <a:t>(</a:t>
            </a:r>
            <a:r>
              <a:rPr lang="en-US" sz="2400" dirty="0" err="1"/>
              <a:t>vedi</a:t>
            </a:r>
            <a:r>
              <a:rPr lang="en-US" sz="2400" dirty="0"/>
              <a:t> </a:t>
            </a:r>
            <a:r>
              <a:rPr lang="en-US" sz="2400" dirty="0" err="1"/>
              <a:t>lezione</a:t>
            </a:r>
            <a:r>
              <a:rPr lang="en-US" sz="2400" dirty="0"/>
              <a:t> </a:t>
            </a:r>
            <a:r>
              <a:rPr lang="en-US" sz="2400" dirty="0" err="1"/>
              <a:t>emostasi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5264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8D80B-2383-9657-C5AA-FEB6DE5B9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608" y="809698"/>
            <a:ext cx="7757683" cy="52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409384B7-0C2D-4E00-F5B0-B6CE793025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8012" y="71437"/>
            <a:ext cx="7788275" cy="765176"/>
          </a:xfrm>
        </p:spPr>
        <p:txBody>
          <a:bodyPr/>
          <a:lstStyle/>
          <a:p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Riparazione</a:t>
            </a:r>
            <a:r>
              <a:rPr lang="en-US" altLang="en-US" sz="4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del </a:t>
            </a:r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danno</a:t>
            </a:r>
            <a:r>
              <a:rPr lang="en-US" altLang="en-US" sz="4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tissutale</a:t>
            </a:r>
            <a:endParaRPr lang="en-US" altLang="en-US" sz="42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7346" name="Picture 4">
            <a:extLst>
              <a:ext uri="{FF2B5EF4-FFF2-40B4-BE49-F238E27FC236}">
                <a16:creationId xmlns:a16="http://schemas.microsoft.com/office/drawing/2014/main" id="{FAD8FD6D-C024-A7ED-6B1C-ECC43BD2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997546"/>
            <a:ext cx="4743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CBCDF7-98B2-4D45-BB10-AD0465E11C11}"/>
              </a:ext>
            </a:extLst>
          </p:cNvPr>
          <p:cNvSpPr txBox="1"/>
          <p:nvPr/>
        </p:nvSpPr>
        <p:spPr>
          <a:xfrm>
            <a:off x="1558925" y="997547"/>
            <a:ext cx="429418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563" indent="-182563" algn="just">
              <a:buFont typeface="Arial" panose="020B0604020202020204" pitchFamily="34" charset="0"/>
              <a:buChar char="•"/>
              <a:defRPr/>
            </a:pPr>
            <a:r>
              <a:rPr lang="en-US" altLang="en-US" b="1" u="sng">
                <a:solidFill>
                  <a:srgbClr val="00602B"/>
                </a:solidFill>
                <a:latin typeface="Arial" charset="0"/>
                <a:cs typeface="Arial" charset="0"/>
              </a:rPr>
              <a:t>Risoluzione</a:t>
            </a:r>
            <a:r>
              <a:rPr lang="en-US" altLang="en-US">
                <a:solidFill>
                  <a:srgbClr val="111111"/>
                </a:solidFill>
                <a:latin typeface="Arial" charset="0"/>
                <a:cs typeface="Arial" charset="0"/>
              </a:rPr>
              <a:t>:</a:t>
            </a:r>
          </a:p>
          <a:p>
            <a:pPr algn="just">
              <a:defRPr/>
            </a:pPr>
            <a:r>
              <a:rPr lang="en-US" altLang="en-US">
                <a:solidFill>
                  <a:srgbClr val="111111"/>
                </a:solidFill>
                <a:latin typeface="Arial" charset="0"/>
                <a:cs typeface="Arial" charset="0"/>
              </a:rPr>
              <a:t>modesto danno tessutale, rigenerazione, rapido ripristino dell’omeostasi</a:t>
            </a:r>
            <a:endParaRPr lang="it-IT">
              <a:solidFill>
                <a:srgbClr val="111111"/>
              </a:solidFill>
            </a:endParaRPr>
          </a:p>
        </p:txBody>
      </p:sp>
      <p:sp>
        <p:nvSpPr>
          <p:cNvPr id="607235" name="Rectangle 3">
            <a:extLst>
              <a:ext uri="{FF2B5EF4-FFF2-40B4-BE49-F238E27FC236}">
                <a16:creationId xmlns:a16="http://schemas.microsoft.com/office/drawing/2014/main" id="{19AAE00E-476B-5641-A959-8D16F46E699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58925" y="3612158"/>
            <a:ext cx="4294188" cy="2808288"/>
          </a:xfrm>
          <a:noFill/>
        </p:spPr>
        <p:txBody>
          <a:bodyPr/>
          <a:lstStyle/>
          <a:p>
            <a:pPr marL="182563" indent="-182563" algn="just">
              <a:defRPr/>
            </a:pPr>
            <a:r>
              <a:rPr lang="it-IT" altLang="en-US" sz="2400" b="1" u="sng">
                <a:solidFill>
                  <a:srgbClr val="FF0000"/>
                </a:solidFill>
                <a:latin typeface="Arial" charset="0"/>
                <a:cs typeface="Arial" charset="0"/>
              </a:rPr>
              <a:t>Sostituzione</a:t>
            </a:r>
            <a:r>
              <a:rPr lang="it-IT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del tessuto danneggiato con connettivo (</a:t>
            </a:r>
            <a:r>
              <a:rPr lang="it-IT" altLang="en-US" sz="2400" b="1">
                <a:solidFill>
                  <a:srgbClr val="111111"/>
                </a:solidFill>
                <a:latin typeface="Arial" charset="0"/>
                <a:cs typeface="Arial" charset="0"/>
              </a:rPr>
              <a:t>cicatrice</a:t>
            </a: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, fibrosi); </a:t>
            </a:r>
          </a:p>
          <a:p>
            <a:pPr marL="0" indent="0" algn="just">
              <a:buNone/>
              <a:defRPr/>
            </a:pP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(1) </a:t>
            </a:r>
            <a:r>
              <a:rPr lang="it-IT" altLang="en-US" sz="2400" b="1" u="sng">
                <a:solidFill>
                  <a:srgbClr val="111111"/>
                </a:solidFill>
                <a:latin typeface="Arial" charset="0"/>
                <a:cs typeface="Arial" charset="0"/>
              </a:rPr>
              <a:t>esteso danno</a:t>
            </a: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 tissutale (anche matrice extracellulare);</a:t>
            </a:r>
          </a:p>
          <a:p>
            <a:pPr marL="0" indent="0" algn="just">
              <a:buNone/>
              <a:defRPr/>
            </a:pP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(2) </a:t>
            </a:r>
            <a:r>
              <a:rPr lang="it-IT" altLang="en-US" sz="2400" b="1" u="sng">
                <a:solidFill>
                  <a:srgbClr val="111111"/>
                </a:solidFill>
                <a:latin typeface="Arial" charset="0"/>
                <a:cs typeface="Arial" charset="0"/>
              </a:rPr>
              <a:t>sempre</a:t>
            </a: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 in tessuti che </a:t>
            </a:r>
            <a:r>
              <a:rPr lang="it-IT" altLang="en-US" sz="2400" b="1" u="sng">
                <a:solidFill>
                  <a:srgbClr val="111111"/>
                </a:solidFill>
                <a:latin typeface="Arial" charset="0"/>
                <a:cs typeface="Arial" charset="0"/>
              </a:rPr>
              <a:t>non rigenerano</a:t>
            </a:r>
            <a:endParaRPr lang="en-US" altLang="en-US" sz="2400" b="1" u="sng">
              <a:solidFill>
                <a:srgbClr val="11111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55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7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55D7FA-6A80-686E-BADB-8D8C22682FE4}"/>
              </a:ext>
            </a:extLst>
          </p:cNvPr>
          <p:cNvSpPr txBox="1"/>
          <p:nvPr/>
        </p:nvSpPr>
        <p:spPr>
          <a:xfrm>
            <a:off x="185271" y="138063"/>
            <a:ext cx="26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SHOCK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8A713-CC1D-0414-BEA4-245B1A1BF6FC}"/>
              </a:ext>
            </a:extLst>
          </p:cNvPr>
          <p:cNvSpPr txBox="1"/>
          <p:nvPr/>
        </p:nvSpPr>
        <p:spPr>
          <a:xfrm>
            <a:off x="185271" y="881061"/>
            <a:ext cx="117824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Conflitto di perfusione tra centro e periferia</a:t>
            </a:r>
          </a:p>
          <a:p>
            <a:endParaRPr lang="it-IT" sz="2800" dirty="0"/>
          </a:p>
          <a:p>
            <a:r>
              <a:rPr lang="it-IT" sz="2800" dirty="0"/>
              <a:t>Riduzione della portata cardiaca 	-&gt; shock cardiogeno (infarto miocardico)</a:t>
            </a:r>
          </a:p>
          <a:p>
            <a:r>
              <a:rPr lang="it-IT" sz="2800" dirty="0"/>
              <a:t>Ridotto volume circolante		-&gt; shock </a:t>
            </a:r>
            <a:r>
              <a:rPr lang="it-IT" sz="2800" dirty="0" err="1"/>
              <a:t>ipovolemico</a:t>
            </a:r>
            <a:r>
              <a:rPr lang="it-IT" sz="2800" dirty="0"/>
              <a:t> perdita di liquidi</a:t>
            </a:r>
          </a:p>
          <a:p>
            <a:r>
              <a:rPr lang="it-IT" sz="2800" dirty="0"/>
              <a:t>Attivazione endoteliale, vasodilatazione, CID	-&gt; shock settico</a:t>
            </a:r>
          </a:p>
          <a:p>
            <a:endParaRPr lang="it-IT" sz="2800" dirty="0"/>
          </a:p>
          <a:p>
            <a:r>
              <a:rPr lang="it-IT" sz="2800" dirty="0"/>
              <a:t>Ipossia tessutale, sofferenza organi vitali, circolo vizioso</a:t>
            </a:r>
          </a:p>
          <a:p>
            <a:endParaRPr lang="it-IT" sz="2800" dirty="0"/>
          </a:p>
          <a:p>
            <a:r>
              <a:rPr lang="it-IT" sz="2800" dirty="0"/>
              <a:t>SINDROME DA </a:t>
            </a:r>
            <a:r>
              <a:rPr lang="it-IT" sz="2800" b="1" dirty="0"/>
              <a:t>INSUFFICIENZA MULTI-ORGANO </a:t>
            </a:r>
            <a:r>
              <a:rPr lang="it-IT" sz="2800" dirty="0"/>
              <a:t>(MOF </a:t>
            </a:r>
            <a:r>
              <a:rPr lang="it-IT" sz="2800" dirty="0" err="1"/>
              <a:t>multi-organ</a:t>
            </a:r>
            <a:r>
              <a:rPr lang="it-IT" sz="2800" dirty="0"/>
              <a:t> </a:t>
            </a:r>
            <a:r>
              <a:rPr lang="it-IT" sz="2800" dirty="0" err="1"/>
              <a:t>failure</a:t>
            </a:r>
            <a:r>
              <a:rPr lang="it-IT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885073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458E5-75C5-EDE7-87F7-9EEDB39F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82" y="-23427"/>
            <a:ext cx="10715812" cy="67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32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1"/>
            <a:ext cx="12192000" cy="550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174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13" y="161258"/>
            <a:ext cx="9839526" cy="6393984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307" name="CustomShape 2"/>
          <p:cNvSpPr/>
          <p:nvPr/>
        </p:nvSpPr>
        <p:spPr>
          <a:xfrm>
            <a:off x="6754494" y="6109920"/>
            <a:ext cx="2722575" cy="397976"/>
          </a:xfrm>
          <a:prstGeom prst="rect">
            <a:avLst/>
          </a:prstGeom>
          <a:solidFill>
            <a:srgbClr val="FF00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sz="20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persistent tissue damage</a:t>
            </a:r>
          </a:p>
        </p:txBody>
      </p:sp>
      <p:sp>
        <p:nvSpPr>
          <p:cNvPr id="1309" name="CustomShape 4"/>
          <p:cNvSpPr/>
          <p:nvPr/>
        </p:nvSpPr>
        <p:spPr>
          <a:xfrm>
            <a:off x="6528000" y="5373359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z="20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scar</a:t>
            </a:r>
          </a:p>
        </p:txBody>
      </p:sp>
      <p:sp>
        <p:nvSpPr>
          <p:cNvPr id="1310" name="CustomShape 5"/>
          <p:cNvSpPr/>
          <p:nvPr/>
        </p:nvSpPr>
        <p:spPr>
          <a:xfrm>
            <a:off x="5952000" y="4148999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z="20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scar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B53DFFE-647F-420F-D848-12A185D9555B}"/>
              </a:ext>
            </a:extLst>
          </p:cNvPr>
          <p:cNvSpPr/>
          <p:nvPr/>
        </p:nvSpPr>
        <p:spPr>
          <a:xfrm>
            <a:off x="6489769" y="69198"/>
            <a:ext cx="3850365" cy="13592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42031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8E8A0-DB70-7381-A4C9-C3C87D078F5D}"/>
              </a:ext>
            </a:extLst>
          </p:cNvPr>
          <p:cNvSpPr txBox="1"/>
          <p:nvPr/>
        </p:nvSpPr>
        <p:spPr>
          <a:xfrm>
            <a:off x="138223" y="111642"/>
            <a:ext cx="1001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TERAPIE ANTINFIAMMATORIE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64F5-CAB5-EB26-6CB3-60043268B6ED}"/>
              </a:ext>
            </a:extLst>
          </p:cNvPr>
          <p:cNvSpPr txBox="1"/>
          <p:nvPr/>
        </p:nvSpPr>
        <p:spPr>
          <a:xfrm>
            <a:off x="138223" y="696417"/>
            <a:ext cx="116805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FANS (</a:t>
            </a:r>
            <a:r>
              <a:rPr lang="it-IT" sz="2400" b="1" dirty="0" err="1"/>
              <a:t>NSAIDs</a:t>
            </a:r>
            <a:r>
              <a:rPr lang="it-IT" sz="2400" b="1" dirty="0"/>
              <a:t>) </a:t>
            </a:r>
            <a:r>
              <a:rPr lang="it-IT" sz="2400" dirty="0"/>
              <a:t>farmaci antinfiammatori non steroidei: bloccare la </a:t>
            </a:r>
            <a:r>
              <a:rPr lang="it-IT" sz="2400" dirty="0" err="1"/>
              <a:t>produzuone</a:t>
            </a:r>
            <a:r>
              <a:rPr lang="it-IT" sz="2400" dirty="0"/>
              <a:t> di mediatori infiammatori derivati dall’acido arachidonico	</a:t>
            </a:r>
            <a:br>
              <a:rPr lang="it-IT" sz="2400" dirty="0"/>
            </a:br>
            <a:r>
              <a:rPr lang="it-IT" sz="2400" dirty="0"/>
              <a:t>	Inibitori Cox 1 e Cox 2, o inibitori selettivi di Cox 2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Anti-</a:t>
            </a:r>
            <a:r>
              <a:rPr lang="it-IT" sz="2400" b="1" dirty="0" err="1"/>
              <a:t>leucotrienici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Inibizione dei 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inibitore del recettori dei </a:t>
            </a:r>
            <a:r>
              <a:rPr lang="it-IT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cisteinil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-leucotrieni di tipo 1 </a:t>
            </a:r>
            <a:b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(LTC4, LTD4, LTE4)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b="1" dirty="0"/>
              <a:t>Glucocorticoidi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inibizione di fattori di trascrizione dell’infiammazione (ad esempio NF-KB), ma molti 	effetti «off-target». Buona azione su IL-1, TNF-alfa, IL-6</a:t>
            </a:r>
            <a:br>
              <a:rPr lang="it-IT" sz="2400" dirty="0"/>
            </a:br>
            <a:r>
              <a:rPr lang="it-IT" sz="2400" dirty="0"/>
              <a:t>	inibizione della fosfolipasi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Antimalarici</a:t>
            </a:r>
            <a:br>
              <a:rPr lang="it-IT" sz="2400" dirty="0"/>
            </a:br>
            <a:r>
              <a:rPr lang="it-IT" sz="2400" dirty="0"/>
              <a:t>	idrossiclorochina: inibitore dell’attivazione </a:t>
            </a:r>
            <a:r>
              <a:rPr lang="it-IT" sz="2400" dirty="0" err="1"/>
              <a:t>lisosomale</a:t>
            </a:r>
            <a:r>
              <a:rPr lang="it-IT" sz="2400" dirty="0"/>
              <a:t> dell’infiammazione</a:t>
            </a:r>
            <a:br>
              <a:rPr lang="it-IT" sz="2400" dirty="0"/>
            </a:br>
            <a:r>
              <a:rPr lang="it-IT" sz="2400" dirty="0"/>
              <a:t>	discreta azione su infiammazione </a:t>
            </a:r>
            <a:r>
              <a:rPr lang="it-IT" sz="2400" dirty="0" err="1"/>
              <a:t>interferonica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b="1" dirty="0"/>
              <a:t>Colchicina</a:t>
            </a:r>
            <a:br>
              <a:rPr lang="it-IT" sz="2400" dirty="0"/>
            </a:br>
            <a:r>
              <a:rPr lang="it-IT" sz="2400" dirty="0"/>
              <a:t>	azione prevalente su alcune malattie associate a iperproduzione di IL-1</a:t>
            </a:r>
          </a:p>
        </p:txBody>
      </p:sp>
    </p:spTree>
    <p:extLst>
      <p:ext uri="{BB962C8B-B14F-4D97-AF65-F5344CB8AC3E}">
        <p14:creationId xmlns:p14="http://schemas.microsoft.com/office/powerpoint/2010/main" val="1679642910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8E8A0-DB70-7381-A4C9-C3C87D078F5D}"/>
              </a:ext>
            </a:extLst>
          </p:cNvPr>
          <p:cNvSpPr txBox="1"/>
          <p:nvPr/>
        </p:nvSpPr>
        <p:spPr>
          <a:xfrm>
            <a:off x="138223" y="111642"/>
            <a:ext cx="1001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TERAPIE ANTINFIAMMATORIE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64F5-CAB5-EB26-6CB3-60043268B6ED}"/>
              </a:ext>
            </a:extLst>
          </p:cNvPr>
          <p:cNvSpPr txBox="1"/>
          <p:nvPr/>
        </p:nvSpPr>
        <p:spPr>
          <a:xfrm>
            <a:off x="216975" y="915407"/>
            <a:ext cx="1168055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Inibitori biologici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	IL1RA	</a:t>
            </a:r>
            <a:r>
              <a:rPr lang="it-IT" sz="2400" dirty="0" err="1"/>
              <a:t>anakinra</a:t>
            </a:r>
            <a:r>
              <a:rPr lang="it-IT" sz="2400" dirty="0"/>
              <a:t>; anticorpi anti-citochine o loro recettori (IL-1beta, </a:t>
            </a:r>
            <a:r>
              <a:rPr lang="it-IT" sz="2400" dirty="0" err="1"/>
              <a:t>TNFalfa</a:t>
            </a:r>
            <a:r>
              <a:rPr lang="it-IT" sz="2400" dirty="0"/>
              <a:t>, IL-6, IL-17, 	INFNAR, </a:t>
            </a:r>
            <a:r>
              <a:rPr lang="it-IT" sz="2400" dirty="0" err="1"/>
              <a:t>etc</a:t>
            </a:r>
            <a:r>
              <a:rPr lang="it-IT" sz="2400" dirty="0"/>
              <a:t>)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Cartucce assorbenti citochine 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Uso in unità di terapia intensiva per «detossificare» il sangue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Piccole molecole </a:t>
            </a:r>
            <a:r>
              <a:rPr lang="it-IT" sz="2400" dirty="0"/>
              <a:t>antinfiammatorie</a:t>
            </a:r>
            <a:br>
              <a:rPr lang="it-IT" sz="2400" dirty="0"/>
            </a:br>
            <a:r>
              <a:rPr lang="it-IT" sz="2400" dirty="0"/>
              <a:t>	JAK inibitori: via di trasduzione del segnale di citochine come interferoni e IL-6</a:t>
            </a:r>
            <a:br>
              <a:rPr lang="it-IT" sz="2400" dirty="0"/>
            </a:br>
            <a:r>
              <a:rPr lang="it-IT" sz="2400" dirty="0"/>
              <a:t>	</a:t>
            </a:r>
            <a:r>
              <a:rPr lang="it-IT" sz="2400" dirty="0" err="1"/>
              <a:t>Apremilast</a:t>
            </a:r>
            <a:r>
              <a:rPr lang="it-IT" sz="2400" dirty="0"/>
              <a:t>: via di segnale di NF-KB</a:t>
            </a:r>
          </a:p>
        </p:txBody>
      </p:sp>
    </p:spTree>
    <p:extLst>
      <p:ext uri="{BB962C8B-B14F-4D97-AF65-F5344CB8AC3E}">
        <p14:creationId xmlns:p14="http://schemas.microsoft.com/office/powerpoint/2010/main" val="66379664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olo 1">
            <a:extLst>
              <a:ext uri="{FF2B5EF4-FFF2-40B4-BE49-F238E27FC236}">
                <a16:creationId xmlns:a16="http://schemas.microsoft.com/office/drawing/2014/main" id="{8A0FEE7E-389C-C9DD-25E9-D18F9BAF8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26988"/>
            <a:ext cx="9144000" cy="674688"/>
          </a:xfrm>
        </p:spPr>
        <p:txBody>
          <a:bodyPr/>
          <a:lstStyle/>
          <a:p>
            <a:r>
              <a:rPr lang="it-IT" altLang="it-IT" sz="3800">
                <a:latin typeface="Arial" panose="020B0604020202020204" pitchFamily="34" charset="0"/>
                <a:cs typeface="Arial" panose="020B0604020202020204" pitchFamily="34" charset="0"/>
              </a:rPr>
              <a:t>Pulmonary fibrosis </a:t>
            </a:r>
            <a:r>
              <a:rPr lang="it-IT" altLang="it-IT" sz="2800">
                <a:latin typeface="Arial" panose="020B0604020202020204" pitchFamily="34" charset="0"/>
                <a:cs typeface="Arial" panose="020B0604020202020204" pitchFamily="34" charset="0"/>
              </a:rPr>
              <a:t>(stained for collagen)</a:t>
            </a:r>
            <a:r>
              <a:rPr lang="it-IT" altLang="it-IT" sz="3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9394" name="Picture 6" descr="Risultati immagini per pulmonary fibrosis histology trichromic">
            <a:extLst>
              <a:ext uri="{FF2B5EF4-FFF2-40B4-BE49-F238E27FC236}">
                <a16:creationId xmlns:a16="http://schemas.microsoft.com/office/drawing/2014/main" id="{FB77B2A6-837B-5DFD-355C-33F644DB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49301"/>
            <a:ext cx="3924300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7" descr="http://www.istudymedicine.com/wp-content/uploads/normal_lung_alveoli_02_2.jpg">
            <a:extLst>
              <a:ext uri="{FF2B5EF4-FFF2-40B4-BE49-F238E27FC236}">
                <a16:creationId xmlns:a16="http://schemas.microsoft.com/office/drawing/2014/main" id="{E8703383-45F1-9BEF-6E03-96231F21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749301"/>
            <a:ext cx="4641850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10">
            <a:extLst>
              <a:ext uri="{FF2B5EF4-FFF2-40B4-BE49-F238E27FC236}">
                <a16:creationId xmlns:a16="http://schemas.microsoft.com/office/drawing/2014/main" id="{130A9C72-693A-F689-A66F-DEE91F0D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6165850"/>
            <a:ext cx="2376488" cy="554038"/>
          </a:xfrm>
          <a:prstGeom prst="rect">
            <a:avLst/>
          </a:prstGeom>
          <a:solidFill>
            <a:srgbClr val="5FDDFB"/>
          </a:solidFill>
          <a:ln w="1905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lung</a:t>
            </a:r>
          </a:p>
        </p:txBody>
      </p:sp>
      <p:sp>
        <p:nvSpPr>
          <p:cNvPr id="59397" name="Text Box 10">
            <a:extLst>
              <a:ext uri="{FF2B5EF4-FFF2-40B4-BE49-F238E27FC236}">
                <a16:creationId xmlns:a16="http://schemas.microsoft.com/office/drawing/2014/main" id="{8059CAB5-D54D-2FC1-E076-88B52082B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6165850"/>
            <a:ext cx="2160587" cy="554038"/>
          </a:xfrm>
          <a:prstGeom prst="rect">
            <a:avLst/>
          </a:prstGeom>
          <a:solidFill>
            <a:srgbClr val="5FDDFB"/>
          </a:solidFill>
          <a:ln w="1905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fibrotic lung</a:t>
            </a:r>
          </a:p>
        </p:txBody>
      </p:sp>
    </p:spTree>
    <p:extLst>
      <p:ext uri="{BB962C8B-B14F-4D97-AF65-F5344CB8AC3E}">
        <p14:creationId xmlns:p14="http://schemas.microsoft.com/office/powerpoint/2010/main" val="31274929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olo 1">
            <a:extLst>
              <a:ext uri="{FF2B5EF4-FFF2-40B4-BE49-F238E27FC236}">
                <a16:creationId xmlns:a16="http://schemas.microsoft.com/office/drawing/2014/main" id="{B2DDA59F-5F68-6A30-6B13-79894FDB3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165" y="0"/>
            <a:ext cx="9288463" cy="720725"/>
          </a:xfrm>
        </p:spPr>
        <p:txBody>
          <a:bodyPr/>
          <a:lstStyle/>
          <a:p>
            <a:r>
              <a:rPr lang="it-IT" altLang="it-IT" sz="35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Guarigione con formazione di cicatrici </a:t>
            </a:r>
          </a:p>
        </p:txBody>
      </p:sp>
      <p:sp>
        <p:nvSpPr>
          <p:cNvPr id="60418" name="CasellaDiTesto 3">
            <a:extLst>
              <a:ext uri="{FF2B5EF4-FFF2-40B4-BE49-F238E27FC236}">
                <a16:creationId xmlns:a16="http://schemas.microsoft.com/office/drawing/2014/main" id="{4D12FC45-A31F-9459-B781-270767FB3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836614"/>
            <a:ext cx="4694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un processo multifasico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F2840E-9994-0442-B16E-659E3F15FE5F}"/>
              </a:ext>
            </a:extLst>
          </p:cNvPr>
          <p:cNvSpPr txBox="1">
            <a:spLocks noChangeArrowheads="1"/>
          </p:cNvSpPr>
          <p:nvPr/>
        </p:nvSpPr>
        <p:spPr>
          <a:xfrm>
            <a:off x="1595438" y="1700214"/>
            <a:ext cx="8964612" cy="49672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Intervento della risposta infiammatoria</a:t>
            </a: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Angiogenesi o </a:t>
            </a:r>
            <a:r>
              <a:rPr lang="it-IT" altLang="it-IT" sz="28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neovascolarizzazione</a:t>
            </a:r>
            <a:endParaRPr lang="it-IT" altLang="it-IT" sz="28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Migrazione e proliferazione dei fibroblasti</a:t>
            </a: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Deposizione di matrice extracellulare</a:t>
            </a: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Rimodellamento (maturazione e organizzazione del tessuto fibroso cicatriziale)</a:t>
            </a: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19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2751</Words>
  <Application>Microsoft Office PowerPoint</Application>
  <PresentationFormat>Widescreen</PresentationFormat>
  <Paragraphs>424</Paragraphs>
  <Slides>75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arial</vt:lpstr>
      <vt:lpstr>Calibri</vt:lpstr>
      <vt:lpstr>Calibri Light</vt:lpstr>
      <vt:lpstr>Constantia</vt:lpstr>
      <vt:lpstr>Google Sans</vt:lpstr>
      <vt:lpstr>Times</vt:lpstr>
      <vt:lpstr>Times New Roman</vt:lpstr>
      <vt:lpstr>Wingdings</vt:lpstr>
      <vt:lpstr>Office Theme</vt:lpstr>
      <vt:lpstr>CorelDRAW Home &amp; Student</vt:lpstr>
      <vt:lpstr>PowerPoint Presentation</vt:lpstr>
      <vt:lpstr>PowerPoint Presentation</vt:lpstr>
      <vt:lpstr>PowerPoint Presentation</vt:lpstr>
      <vt:lpstr>Riparazione del danno tissutale</vt:lpstr>
      <vt:lpstr>Rigenerazione </vt:lpstr>
      <vt:lpstr>Sostituzione: riparazione con deposizione di tessuto connettivo cicatriziale</vt:lpstr>
      <vt:lpstr>Riparazione del danno tissutale</vt:lpstr>
      <vt:lpstr>Pulmonary fibrosis (stained for collagen) </vt:lpstr>
      <vt:lpstr>Guarigione con formazione di cicatrici </vt:lpstr>
      <vt:lpstr>Ruolo della risposta infiammatoria nel processo multifasico di guarigione</vt:lpstr>
      <vt:lpstr>Migrazione e proliferazione dei fibroblasti, deposizione di ECM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Granulomi polmonari nella tubercolosi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Degranulazione delle mast cellule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types of hypersensitivity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TOMMASINI ALBERTO</dc:creator>
  <cp:lastModifiedBy>Alberto Tommasini</cp:lastModifiedBy>
  <cp:revision>112</cp:revision>
  <dcterms:created xsi:type="dcterms:W3CDTF">2023-03-04T20:45:59Z</dcterms:created>
  <dcterms:modified xsi:type="dcterms:W3CDTF">2024-03-30T11:59:30Z</dcterms:modified>
</cp:coreProperties>
</file>