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39" r:id="rId1"/>
  </p:sldMasterIdLst>
  <p:notesMasterIdLst>
    <p:notesMasterId r:id="rId44"/>
  </p:notesMasterIdLst>
  <p:sldIdLst>
    <p:sldId id="256" r:id="rId2"/>
    <p:sldId id="458" r:id="rId3"/>
    <p:sldId id="459" r:id="rId4"/>
    <p:sldId id="460" r:id="rId5"/>
    <p:sldId id="461" r:id="rId6"/>
    <p:sldId id="462" r:id="rId7"/>
    <p:sldId id="463" r:id="rId8"/>
    <p:sldId id="464" r:id="rId9"/>
    <p:sldId id="465" r:id="rId10"/>
    <p:sldId id="466" r:id="rId11"/>
    <p:sldId id="467" r:id="rId12"/>
    <p:sldId id="468" r:id="rId13"/>
    <p:sldId id="469" r:id="rId14"/>
    <p:sldId id="470" r:id="rId15"/>
    <p:sldId id="471" r:id="rId16"/>
    <p:sldId id="472" r:id="rId17"/>
    <p:sldId id="473" r:id="rId18"/>
    <p:sldId id="474" r:id="rId19"/>
    <p:sldId id="475" r:id="rId20"/>
    <p:sldId id="476" r:id="rId21"/>
    <p:sldId id="477" r:id="rId22"/>
    <p:sldId id="478" r:id="rId23"/>
    <p:sldId id="479" r:id="rId24"/>
    <p:sldId id="480" r:id="rId25"/>
    <p:sldId id="481" r:id="rId26"/>
    <p:sldId id="482" r:id="rId27"/>
    <p:sldId id="483" r:id="rId28"/>
    <p:sldId id="484" r:id="rId29"/>
    <p:sldId id="485" r:id="rId30"/>
    <p:sldId id="486" r:id="rId31"/>
    <p:sldId id="487" r:id="rId32"/>
    <p:sldId id="488" r:id="rId33"/>
    <p:sldId id="489" r:id="rId34"/>
    <p:sldId id="490" r:id="rId35"/>
    <p:sldId id="491" r:id="rId36"/>
    <p:sldId id="492" r:id="rId37"/>
    <p:sldId id="493" r:id="rId38"/>
    <p:sldId id="494" r:id="rId39"/>
    <p:sldId id="495" r:id="rId40"/>
    <p:sldId id="496" r:id="rId41"/>
    <p:sldId id="497" r:id="rId42"/>
    <p:sldId id="498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FF"/>
    <a:srgbClr val="73FEFF"/>
    <a:srgbClr val="00FA00"/>
    <a:srgbClr val="FF9300"/>
    <a:srgbClr val="0432FF"/>
    <a:srgbClr val="FFFFFF"/>
    <a:srgbClr val="D20001"/>
    <a:srgbClr val="D5FC79"/>
    <a:srgbClr val="E5F6FF"/>
    <a:srgbClr val="8E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324"/>
    <p:restoredTop sz="86389"/>
  </p:normalViewPr>
  <p:slideViewPr>
    <p:cSldViewPr snapToGrid="0" snapToObjects="1">
      <p:cViewPr varScale="1">
        <p:scale>
          <a:sx n="103" d="100"/>
          <a:sy n="103" d="100"/>
        </p:scale>
        <p:origin x="138" y="24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7F39D-D83A-574F-8510-2A90E7253887}" type="datetimeFigureOut">
              <a:rPr lang="it-IT" smtClean="0"/>
              <a:t>18/04/2023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B2CA5-AF6B-3C4C-8873-8B7CCF8C86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8660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B2CA5-AF6B-3C4C-8873-8B7CCF8C867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2478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B2CA5-AF6B-3C4C-8873-8B7CCF8C867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4574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271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90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765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2058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802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804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248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25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161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072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28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0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80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77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664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588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806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81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  <p:sldLayoutId id="2147483955" r:id="rId16"/>
    <p:sldLayoutId id="214748395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ndia, trial clinici bloccati&quot;Mai più test a danno dei malati&quot; - la  Repubblica">
            <a:extLst>
              <a:ext uri="{FF2B5EF4-FFF2-40B4-BE49-F238E27FC236}">
                <a16:creationId xmlns:a16="http://schemas.microsoft.com/office/drawing/2014/main" id="{A3BF3812-AD09-0C49-ABF2-817705063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047" y="1490132"/>
            <a:ext cx="3122592" cy="347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667225" y="5071011"/>
            <a:ext cx="2920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0432FF"/>
                </a:solidFill>
              </a:rPr>
              <a:t>STEFANO</a:t>
            </a:r>
            <a:r>
              <a:rPr lang="it-IT" b="1" dirty="0" smtClean="0">
                <a:solidFill>
                  <a:srgbClr val="0432FF"/>
                </a:solidFill>
              </a:rPr>
              <a:t>.PALCIC@units.it</a:t>
            </a:r>
            <a:endParaRPr lang="it-IT" b="1" dirty="0">
              <a:solidFill>
                <a:srgbClr val="0432FF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667225" y="779352"/>
            <a:ext cx="831622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4200" cap="all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it-IT" sz="4200" cap="all" dirty="0" err="1" smtClean="0">
                <a:solidFill>
                  <a:prstClr val="black"/>
                </a:solidFill>
                <a:ea typeface="+mj-ea"/>
                <a:cs typeface="+mj-cs"/>
              </a:rPr>
              <a:t>farmacoeconomia</a:t>
            </a:r>
            <a:endParaRPr lang="it-IT" b="1" dirty="0" smtClean="0"/>
          </a:p>
          <a:p>
            <a:endParaRPr lang="it-IT" sz="2000" b="1" dirty="0" smtClean="0"/>
          </a:p>
          <a:p>
            <a:endParaRPr lang="it-IT" sz="2000" b="1" dirty="0" smtClean="0"/>
          </a:p>
          <a:p>
            <a:endParaRPr lang="it-IT" sz="2000" b="1" dirty="0" smtClean="0"/>
          </a:p>
          <a:p>
            <a:r>
              <a:rPr lang="it-IT" sz="2000" b="1" dirty="0" smtClean="0"/>
              <a:t>Stefano PALCIC </a:t>
            </a:r>
          </a:p>
          <a:p>
            <a:endParaRPr lang="it-IT" sz="2000" b="1" dirty="0"/>
          </a:p>
          <a:p>
            <a:r>
              <a:rPr lang="it-IT" sz="2000" b="1" dirty="0" smtClean="0"/>
              <a:t>Dirigente responsabile Farmaceutica convenzionata e per conto  </a:t>
            </a:r>
          </a:p>
          <a:p>
            <a:r>
              <a:rPr lang="it-IT" sz="2000" b="1" dirty="0" smtClean="0"/>
              <a:t>Azienda Sanitaria Universitaria Giuliano-</a:t>
            </a:r>
            <a:r>
              <a:rPr lang="it-IT" sz="2000" b="1" dirty="0" err="1"/>
              <a:t>I</a:t>
            </a:r>
            <a:r>
              <a:rPr lang="it-IT" sz="2000" b="1" dirty="0" err="1" smtClean="0"/>
              <a:t>sontina</a:t>
            </a:r>
            <a:r>
              <a:rPr lang="it-IT" sz="2000" b="1" dirty="0" smtClean="0"/>
              <a:t> (ASUGI)</a:t>
            </a:r>
          </a:p>
          <a:p>
            <a:endParaRPr lang="it-IT" dirty="0"/>
          </a:p>
          <a:p>
            <a:endParaRPr lang="it-IT" sz="4200" cap="all" dirty="0">
              <a:solidFill>
                <a:prstClr val="black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4650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75" y="182336"/>
            <a:ext cx="1128625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29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1095" y="531845"/>
            <a:ext cx="10832840" cy="568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10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4318" y="578499"/>
            <a:ext cx="10161037" cy="563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91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1314" y="643813"/>
            <a:ext cx="6503437" cy="557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34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8375" y="905069"/>
            <a:ext cx="10170368" cy="531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27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6245" y="867747"/>
            <a:ext cx="10114383" cy="535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33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2980" y="1110343"/>
            <a:ext cx="10123713" cy="510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68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449" y="895739"/>
            <a:ext cx="10702212" cy="532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55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8212" y="821095"/>
            <a:ext cx="9507894" cy="539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88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0385" y="1026367"/>
            <a:ext cx="10748864" cy="519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85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04871" y="376446"/>
            <a:ext cx="5484091" cy="1293028"/>
          </a:xfrm>
        </p:spPr>
        <p:txBody>
          <a:bodyPr/>
          <a:lstStyle/>
          <a:p>
            <a:r>
              <a:rPr lang="it-IT" dirty="0" smtClean="0"/>
              <a:t>Esercizio Guidato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275" y="2194560"/>
            <a:ext cx="626745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86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5796" y="1147665"/>
            <a:ext cx="6466114" cy="507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07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5576" y="886409"/>
            <a:ext cx="9657183" cy="533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54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4988" y="783771"/>
            <a:ext cx="10245012" cy="543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55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9005" y="802433"/>
            <a:ext cx="10468946" cy="541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14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6327" y="914401"/>
            <a:ext cx="10599575" cy="530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55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793103"/>
            <a:ext cx="10860833" cy="542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168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8964" y="942393"/>
            <a:ext cx="10002416" cy="527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36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3771" y="811763"/>
            <a:ext cx="10506269" cy="540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63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0385" y="802433"/>
            <a:ext cx="10506268" cy="541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02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4278" y="746449"/>
            <a:ext cx="10002416" cy="547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82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720436"/>
            <a:ext cx="10855469" cy="560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314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3119" y="942393"/>
            <a:ext cx="5775648" cy="527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033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9673" y="877079"/>
            <a:ext cx="10468947" cy="534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375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4689" y="1391492"/>
            <a:ext cx="4851481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005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3731" y="839755"/>
            <a:ext cx="10571583" cy="544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076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1682" y="905069"/>
            <a:ext cx="9993085" cy="531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048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6327" y="783771"/>
            <a:ext cx="10011746" cy="543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234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5699" y="923731"/>
            <a:ext cx="10384970" cy="529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829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3019" y="895739"/>
            <a:ext cx="10347649" cy="532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324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9045" y="755781"/>
            <a:ext cx="10440955" cy="546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189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1053" y="625152"/>
            <a:ext cx="10786187" cy="565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61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1" y="578497"/>
            <a:ext cx="8407755" cy="555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911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4416" y="1614197"/>
            <a:ext cx="4996561" cy="460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679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3019" y="802433"/>
            <a:ext cx="10105053" cy="541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185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482" y="681135"/>
            <a:ext cx="10860832" cy="553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83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5069" y="625150"/>
            <a:ext cx="10552922" cy="56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12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5109" y="531844"/>
            <a:ext cx="10776857" cy="581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38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8473" y="494523"/>
            <a:ext cx="6587413" cy="572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4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6408" y="522514"/>
            <a:ext cx="10356979" cy="56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52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0481" y="653144"/>
            <a:ext cx="6484775" cy="536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93028"/>
      </p:ext>
    </p:extLst>
  </p:cSld>
  <p:clrMapOvr>
    <a:masterClrMapping/>
  </p:clrMapOvr>
</p:sld>
</file>

<file path=ppt/theme/theme1.xml><?xml version="1.0" encoding="utf-8"?>
<a:theme xmlns:a="http://schemas.openxmlformats.org/drawingml/2006/main" name="Scia di vapore">
  <a:themeElements>
    <a:clrScheme name="Scia di vapo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Scia di vapor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ia di vapo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2741</TotalTime>
  <Words>22</Words>
  <Application>Microsoft Office PowerPoint</Application>
  <PresentationFormat>Widescreen</PresentationFormat>
  <Paragraphs>13</Paragraphs>
  <Slides>42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46" baseType="lpstr">
      <vt:lpstr>Arial</vt:lpstr>
      <vt:lpstr>Calibri</vt:lpstr>
      <vt:lpstr>Century Gothic</vt:lpstr>
      <vt:lpstr>Scia di vapore</vt:lpstr>
      <vt:lpstr>Presentazione standard di PowerPoint</vt:lpstr>
      <vt:lpstr>Esercizio Guidato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Pillole di biostatistica per la ricerca clinica</dc:title>
  <dc:creator>BIASINUTTO CHIARA [FA0100453]</dc:creator>
  <cp:lastModifiedBy>Stefano Palcic</cp:lastModifiedBy>
  <cp:revision>210</cp:revision>
  <dcterms:created xsi:type="dcterms:W3CDTF">2021-01-14T10:15:57Z</dcterms:created>
  <dcterms:modified xsi:type="dcterms:W3CDTF">2023-04-18T16:22:21Z</dcterms:modified>
</cp:coreProperties>
</file>