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3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Dolores Ferrar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A5E05A-3CCD-4AF4-B545-C91FB43E87B7}" v="134" dt="2024-04-04T06:13:35.6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RARA MARIA DOLORES" userId="8cf4d27e-2c18-4b19-8957-b1e0dfc88b87" providerId="ADAL" clId="{4DFCE9E0-6FE7-4941-9CF1-CFE1E07C962E}"/>
    <pc:docChg chg="custSel modSld">
      <pc:chgData name="FERRARA MARIA DOLORES" userId="8cf4d27e-2c18-4b19-8957-b1e0dfc88b87" providerId="ADAL" clId="{4DFCE9E0-6FE7-4941-9CF1-CFE1E07C962E}" dt="2024-04-03T06:56:13.585" v="104" actId="1076"/>
      <pc:docMkLst>
        <pc:docMk/>
      </pc:docMkLst>
      <pc:sldChg chg="delSp modSp">
        <pc:chgData name="FERRARA MARIA DOLORES" userId="8cf4d27e-2c18-4b19-8957-b1e0dfc88b87" providerId="ADAL" clId="{4DFCE9E0-6FE7-4941-9CF1-CFE1E07C962E}" dt="2024-04-03T06:51:18.428" v="18" actId="478"/>
        <pc:sldMkLst>
          <pc:docMk/>
          <pc:sldMk cId="3511890885" sldId="258"/>
        </pc:sldMkLst>
        <pc:spChg chg="mod">
          <ac:chgData name="FERRARA MARIA DOLORES" userId="8cf4d27e-2c18-4b19-8957-b1e0dfc88b87" providerId="ADAL" clId="{4DFCE9E0-6FE7-4941-9CF1-CFE1E07C962E}" dt="2024-04-03T06:48:53.792" v="4" actId="6549"/>
          <ac:spMkLst>
            <pc:docMk/>
            <pc:sldMk cId="3511890885" sldId="258"/>
            <ac:spMk id="3" creationId="{00000000-0000-0000-0000-000000000000}"/>
          </ac:spMkLst>
        </pc:spChg>
        <pc:spChg chg="del mod">
          <ac:chgData name="FERRARA MARIA DOLORES" userId="8cf4d27e-2c18-4b19-8957-b1e0dfc88b87" providerId="ADAL" clId="{4DFCE9E0-6FE7-4941-9CF1-CFE1E07C962E}" dt="2024-04-03T06:51:18.428" v="18" actId="478"/>
          <ac:spMkLst>
            <pc:docMk/>
            <pc:sldMk cId="3511890885" sldId="258"/>
            <ac:spMk id="10" creationId="{00000000-0000-0000-0000-000000000000}"/>
          </ac:spMkLst>
        </pc:spChg>
        <pc:spChg chg="del mod">
          <ac:chgData name="FERRARA MARIA DOLORES" userId="8cf4d27e-2c18-4b19-8957-b1e0dfc88b87" providerId="ADAL" clId="{4DFCE9E0-6FE7-4941-9CF1-CFE1E07C962E}" dt="2024-04-03T06:49:04.722" v="7"/>
          <ac:spMkLst>
            <pc:docMk/>
            <pc:sldMk cId="3511890885" sldId="258"/>
            <ac:spMk id="11" creationId="{00000000-0000-0000-0000-000000000000}"/>
          </ac:spMkLst>
        </pc:spChg>
      </pc:sldChg>
      <pc:sldChg chg="delSp modSp">
        <pc:chgData name="FERRARA MARIA DOLORES" userId="8cf4d27e-2c18-4b19-8957-b1e0dfc88b87" providerId="ADAL" clId="{4DFCE9E0-6FE7-4941-9CF1-CFE1E07C962E}" dt="2024-04-03T06:51:12.681" v="16" actId="478"/>
        <pc:sldMkLst>
          <pc:docMk/>
          <pc:sldMk cId="3068453863" sldId="259"/>
        </pc:sldMkLst>
        <pc:spChg chg="del mod">
          <ac:chgData name="FERRARA MARIA DOLORES" userId="8cf4d27e-2c18-4b19-8957-b1e0dfc88b87" providerId="ADAL" clId="{4DFCE9E0-6FE7-4941-9CF1-CFE1E07C962E}" dt="2024-04-03T06:51:12.681" v="16" actId="478"/>
          <ac:spMkLst>
            <pc:docMk/>
            <pc:sldMk cId="3068453863" sldId="259"/>
            <ac:spMk id="10" creationId="{00000000-0000-0000-0000-000000000000}"/>
          </ac:spMkLst>
        </pc:spChg>
        <pc:spChg chg="del">
          <ac:chgData name="FERRARA MARIA DOLORES" userId="8cf4d27e-2c18-4b19-8957-b1e0dfc88b87" providerId="ADAL" clId="{4DFCE9E0-6FE7-4941-9CF1-CFE1E07C962E}" dt="2024-04-03T06:49:13.864" v="8" actId="478"/>
          <ac:spMkLst>
            <pc:docMk/>
            <pc:sldMk cId="3068453863" sldId="259"/>
            <ac:spMk id="11" creationId="{00000000-0000-0000-0000-000000000000}"/>
          </ac:spMkLst>
        </pc:spChg>
      </pc:sldChg>
      <pc:sldChg chg="delSp modSp">
        <pc:chgData name="FERRARA MARIA DOLORES" userId="8cf4d27e-2c18-4b19-8957-b1e0dfc88b87" providerId="ADAL" clId="{4DFCE9E0-6FE7-4941-9CF1-CFE1E07C962E}" dt="2024-04-03T06:51:03.273" v="14" actId="313"/>
        <pc:sldMkLst>
          <pc:docMk/>
          <pc:sldMk cId="712802964" sldId="260"/>
        </pc:sldMkLst>
        <pc:spChg chg="mod">
          <ac:chgData name="FERRARA MARIA DOLORES" userId="8cf4d27e-2c18-4b19-8957-b1e0dfc88b87" providerId="ADAL" clId="{4DFCE9E0-6FE7-4941-9CF1-CFE1E07C962E}" dt="2024-04-03T06:51:03.273" v="14" actId="313"/>
          <ac:spMkLst>
            <pc:docMk/>
            <pc:sldMk cId="712802964" sldId="260"/>
            <ac:spMk id="3" creationId="{00000000-0000-0000-0000-000000000000}"/>
          </ac:spMkLst>
        </pc:spChg>
        <pc:spChg chg="del mod">
          <ac:chgData name="FERRARA MARIA DOLORES" userId="8cf4d27e-2c18-4b19-8957-b1e0dfc88b87" providerId="ADAL" clId="{4DFCE9E0-6FE7-4941-9CF1-CFE1E07C962E}" dt="2024-04-03T06:50:58.336" v="13" actId="478"/>
          <ac:spMkLst>
            <pc:docMk/>
            <pc:sldMk cId="712802964" sldId="260"/>
            <ac:spMk id="10" creationId="{00000000-0000-0000-0000-000000000000}"/>
          </ac:spMkLst>
        </pc:spChg>
        <pc:spChg chg="del mod">
          <ac:chgData name="FERRARA MARIA DOLORES" userId="8cf4d27e-2c18-4b19-8957-b1e0dfc88b87" providerId="ADAL" clId="{4DFCE9E0-6FE7-4941-9CF1-CFE1E07C962E}" dt="2024-04-03T06:49:37.728" v="11" actId="478"/>
          <ac:spMkLst>
            <pc:docMk/>
            <pc:sldMk cId="712802964" sldId="260"/>
            <ac:spMk id="11" creationId="{00000000-0000-0000-0000-000000000000}"/>
          </ac:spMkLst>
        </pc:spChg>
      </pc:sldChg>
      <pc:sldChg chg="delSp modSp">
        <pc:chgData name="FERRARA MARIA DOLORES" userId="8cf4d27e-2c18-4b19-8957-b1e0dfc88b87" providerId="ADAL" clId="{4DFCE9E0-6FE7-4941-9CF1-CFE1E07C962E}" dt="2024-04-03T06:51:35.683" v="22" actId="478"/>
        <pc:sldMkLst>
          <pc:docMk/>
          <pc:sldMk cId="2517804443" sldId="261"/>
        </pc:sldMkLst>
        <pc:spChg chg="del">
          <ac:chgData name="FERRARA MARIA DOLORES" userId="8cf4d27e-2c18-4b19-8957-b1e0dfc88b87" providerId="ADAL" clId="{4DFCE9E0-6FE7-4941-9CF1-CFE1E07C962E}" dt="2024-04-03T06:51:26.353" v="19" actId="478"/>
          <ac:spMkLst>
            <pc:docMk/>
            <pc:sldMk cId="2517804443" sldId="261"/>
            <ac:spMk id="9" creationId="{00000000-0000-0000-0000-000000000000}"/>
          </ac:spMkLst>
        </pc:spChg>
        <pc:spChg chg="del mod">
          <ac:chgData name="FERRARA MARIA DOLORES" userId="8cf4d27e-2c18-4b19-8957-b1e0dfc88b87" providerId="ADAL" clId="{4DFCE9E0-6FE7-4941-9CF1-CFE1E07C962E}" dt="2024-04-03T06:51:31.452" v="21" actId="478"/>
          <ac:spMkLst>
            <pc:docMk/>
            <pc:sldMk cId="2517804443" sldId="261"/>
            <ac:spMk id="10" creationId="{00000000-0000-0000-0000-000000000000}"/>
          </ac:spMkLst>
        </pc:spChg>
        <pc:spChg chg="del">
          <ac:chgData name="FERRARA MARIA DOLORES" userId="8cf4d27e-2c18-4b19-8957-b1e0dfc88b87" providerId="ADAL" clId="{4DFCE9E0-6FE7-4941-9CF1-CFE1E07C962E}" dt="2024-04-03T06:51:35.683" v="22" actId="478"/>
          <ac:spMkLst>
            <pc:docMk/>
            <pc:sldMk cId="2517804443" sldId="261"/>
            <ac:spMk id="11" creationId="{00000000-0000-0000-0000-000000000000}"/>
          </ac:spMkLst>
        </pc:spChg>
      </pc:sldChg>
      <pc:sldChg chg="modSp">
        <pc:chgData name="FERRARA MARIA DOLORES" userId="8cf4d27e-2c18-4b19-8957-b1e0dfc88b87" providerId="ADAL" clId="{4DFCE9E0-6FE7-4941-9CF1-CFE1E07C962E}" dt="2024-04-03T06:52:07.636" v="35" actId="27636"/>
        <pc:sldMkLst>
          <pc:docMk/>
          <pc:sldMk cId="1899972836" sldId="262"/>
        </pc:sldMkLst>
        <pc:spChg chg="mod">
          <ac:chgData name="FERRARA MARIA DOLORES" userId="8cf4d27e-2c18-4b19-8957-b1e0dfc88b87" providerId="ADAL" clId="{4DFCE9E0-6FE7-4941-9CF1-CFE1E07C962E}" dt="2024-04-03T06:51:59.561" v="32" actId="14100"/>
          <ac:spMkLst>
            <pc:docMk/>
            <pc:sldMk cId="1899972836" sldId="262"/>
            <ac:spMk id="2" creationId="{00000000-0000-0000-0000-000000000000}"/>
          </ac:spMkLst>
        </pc:spChg>
        <pc:spChg chg="mod">
          <ac:chgData name="FERRARA MARIA DOLORES" userId="8cf4d27e-2c18-4b19-8957-b1e0dfc88b87" providerId="ADAL" clId="{4DFCE9E0-6FE7-4941-9CF1-CFE1E07C962E}" dt="2024-04-03T06:52:07.636" v="35" actId="27636"/>
          <ac:spMkLst>
            <pc:docMk/>
            <pc:sldMk cId="1899972836" sldId="262"/>
            <ac:spMk id="3" creationId="{00000000-0000-0000-0000-000000000000}"/>
          </ac:spMkLst>
        </pc:spChg>
      </pc:sldChg>
      <pc:sldChg chg="delSp modSp">
        <pc:chgData name="FERRARA MARIA DOLORES" userId="8cf4d27e-2c18-4b19-8957-b1e0dfc88b87" providerId="ADAL" clId="{4DFCE9E0-6FE7-4941-9CF1-CFE1E07C962E}" dt="2024-04-03T06:52:19.543" v="41" actId="14100"/>
        <pc:sldMkLst>
          <pc:docMk/>
          <pc:sldMk cId="2102651225" sldId="263"/>
        </pc:sldMkLst>
        <pc:spChg chg="mod">
          <ac:chgData name="FERRARA MARIA DOLORES" userId="8cf4d27e-2c18-4b19-8957-b1e0dfc88b87" providerId="ADAL" clId="{4DFCE9E0-6FE7-4941-9CF1-CFE1E07C962E}" dt="2024-04-03T06:52:19.543" v="41" actId="14100"/>
          <ac:spMkLst>
            <pc:docMk/>
            <pc:sldMk cId="2102651225" sldId="263"/>
            <ac:spMk id="3" creationId="{00000000-0000-0000-0000-000000000000}"/>
          </ac:spMkLst>
        </pc:spChg>
        <pc:spChg chg="del mod">
          <ac:chgData name="FERRARA MARIA DOLORES" userId="8cf4d27e-2c18-4b19-8957-b1e0dfc88b87" providerId="ADAL" clId="{4DFCE9E0-6FE7-4941-9CF1-CFE1E07C962E}" dt="2024-04-03T06:52:15.102" v="40" actId="478"/>
          <ac:spMkLst>
            <pc:docMk/>
            <pc:sldMk cId="2102651225" sldId="263"/>
            <ac:spMk id="10" creationId="{00000000-0000-0000-0000-000000000000}"/>
          </ac:spMkLst>
        </pc:spChg>
        <pc:spChg chg="del mod">
          <ac:chgData name="FERRARA MARIA DOLORES" userId="8cf4d27e-2c18-4b19-8957-b1e0dfc88b87" providerId="ADAL" clId="{4DFCE9E0-6FE7-4941-9CF1-CFE1E07C962E}" dt="2024-04-03T06:52:13.274" v="38" actId="478"/>
          <ac:spMkLst>
            <pc:docMk/>
            <pc:sldMk cId="2102651225" sldId="263"/>
            <ac:spMk id="11" creationId="{00000000-0000-0000-0000-000000000000}"/>
          </ac:spMkLst>
        </pc:spChg>
      </pc:sldChg>
      <pc:sldChg chg="modSp">
        <pc:chgData name="FERRARA MARIA DOLORES" userId="8cf4d27e-2c18-4b19-8957-b1e0dfc88b87" providerId="ADAL" clId="{4DFCE9E0-6FE7-4941-9CF1-CFE1E07C962E}" dt="2024-04-03T06:52:25.238" v="43" actId="27636"/>
        <pc:sldMkLst>
          <pc:docMk/>
          <pc:sldMk cId="328845582" sldId="264"/>
        </pc:sldMkLst>
        <pc:spChg chg="mod">
          <ac:chgData name="FERRARA MARIA DOLORES" userId="8cf4d27e-2c18-4b19-8957-b1e0dfc88b87" providerId="ADAL" clId="{4DFCE9E0-6FE7-4941-9CF1-CFE1E07C962E}" dt="2024-04-03T06:52:25.238" v="43" actId="27636"/>
          <ac:spMkLst>
            <pc:docMk/>
            <pc:sldMk cId="328845582" sldId="264"/>
            <ac:spMk id="3" creationId="{00000000-0000-0000-0000-000000000000}"/>
          </ac:spMkLst>
        </pc:spChg>
      </pc:sldChg>
      <pc:sldChg chg="modSp">
        <pc:chgData name="FERRARA MARIA DOLORES" userId="8cf4d27e-2c18-4b19-8957-b1e0dfc88b87" providerId="ADAL" clId="{4DFCE9E0-6FE7-4941-9CF1-CFE1E07C962E}" dt="2024-04-03T06:52:50.793" v="47" actId="27636"/>
        <pc:sldMkLst>
          <pc:docMk/>
          <pc:sldMk cId="4113045251" sldId="266"/>
        </pc:sldMkLst>
        <pc:spChg chg="mod">
          <ac:chgData name="FERRARA MARIA DOLORES" userId="8cf4d27e-2c18-4b19-8957-b1e0dfc88b87" providerId="ADAL" clId="{4DFCE9E0-6FE7-4941-9CF1-CFE1E07C962E}" dt="2024-04-03T06:52:50.793" v="47" actId="27636"/>
          <ac:spMkLst>
            <pc:docMk/>
            <pc:sldMk cId="4113045251" sldId="266"/>
            <ac:spMk id="3" creationId="{00000000-0000-0000-0000-000000000000}"/>
          </ac:spMkLst>
        </pc:spChg>
      </pc:sldChg>
      <pc:sldChg chg="delSp modSp">
        <pc:chgData name="FERRARA MARIA DOLORES" userId="8cf4d27e-2c18-4b19-8957-b1e0dfc88b87" providerId="ADAL" clId="{4DFCE9E0-6FE7-4941-9CF1-CFE1E07C962E}" dt="2024-04-03T06:53:04.930" v="52" actId="14100"/>
        <pc:sldMkLst>
          <pc:docMk/>
          <pc:sldMk cId="1779756989" sldId="267"/>
        </pc:sldMkLst>
        <pc:spChg chg="mod">
          <ac:chgData name="FERRARA MARIA DOLORES" userId="8cf4d27e-2c18-4b19-8957-b1e0dfc88b87" providerId="ADAL" clId="{4DFCE9E0-6FE7-4941-9CF1-CFE1E07C962E}" dt="2024-04-03T06:53:04.930" v="52" actId="14100"/>
          <ac:spMkLst>
            <pc:docMk/>
            <pc:sldMk cId="1779756989" sldId="267"/>
            <ac:spMk id="3" creationId="{00000000-0000-0000-0000-000000000000}"/>
          </ac:spMkLst>
        </pc:spChg>
        <pc:spChg chg="del">
          <ac:chgData name="FERRARA MARIA DOLORES" userId="8cf4d27e-2c18-4b19-8957-b1e0dfc88b87" providerId="ADAL" clId="{4DFCE9E0-6FE7-4941-9CF1-CFE1E07C962E}" dt="2024-04-03T06:52:57.016" v="48" actId="478"/>
          <ac:spMkLst>
            <pc:docMk/>
            <pc:sldMk cId="1779756989" sldId="267"/>
            <ac:spMk id="9" creationId="{00000000-0000-0000-0000-000000000000}"/>
          </ac:spMkLst>
        </pc:spChg>
        <pc:spChg chg="del">
          <ac:chgData name="FERRARA MARIA DOLORES" userId="8cf4d27e-2c18-4b19-8957-b1e0dfc88b87" providerId="ADAL" clId="{4DFCE9E0-6FE7-4941-9CF1-CFE1E07C962E}" dt="2024-04-03T06:53:00.154" v="51" actId="478"/>
          <ac:spMkLst>
            <pc:docMk/>
            <pc:sldMk cId="1779756989" sldId="267"/>
            <ac:spMk id="10" creationId="{00000000-0000-0000-0000-000000000000}"/>
          </ac:spMkLst>
        </pc:spChg>
        <pc:spChg chg="del mod">
          <ac:chgData name="FERRARA MARIA DOLORES" userId="8cf4d27e-2c18-4b19-8957-b1e0dfc88b87" providerId="ADAL" clId="{4DFCE9E0-6FE7-4941-9CF1-CFE1E07C962E}" dt="2024-04-03T06:52:59.268" v="50" actId="478"/>
          <ac:spMkLst>
            <pc:docMk/>
            <pc:sldMk cId="1779756989" sldId="267"/>
            <ac:spMk id="11" creationId="{00000000-0000-0000-0000-000000000000}"/>
          </ac:spMkLst>
        </pc:spChg>
      </pc:sldChg>
      <pc:sldChg chg="modSp">
        <pc:chgData name="FERRARA MARIA DOLORES" userId="8cf4d27e-2c18-4b19-8957-b1e0dfc88b87" providerId="ADAL" clId="{4DFCE9E0-6FE7-4941-9CF1-CFE1E07C962E}" dt="2024-04-03T06:53:09.606" v="53" actId="1076"/>
        <pc:sldMkLst>
          <pc:docMk/>
          <pc:sldMk cId="2114193033" sldId="268"/>
        </pc:sldMkLst>
        <pc:spChg chg="mod">
          <ac:chgData name="FERRARA MARIA DOLORES" userId="8cf4d27e-2c18-4b19-8957-b1e0dfc88b87" providerId="ADAL" clId="{4DFCE9E0-6FE7-4941-9CF1-CFE1E07C962E}" dt="2024-04-03T06:53:09.606" v="53" actId="1076"/>
          <ac:spMkLst>
            <pc:docMk/>
            <pc:sldMk cId="2114193033" sldId="268"/>
            <ac:spMk id="3" creationId="{00000000-0000-0000-0000-000000000000}"/>
          </ac:spMkLst>
        </pc:spChg>
      </pc:sldChg>
      <pc:sldChg chg="delSp modSp">
        <pc:chgData name="FERRARA MARIA DOLORES" userId="8cf4d27e-2c18-4b19-8957-b1e0dfc88b87" providerId="ADAL" clId="{4DFCE9E0-6FE7-4941-9CF1-CFE1E07C962E}" dt="2024-04-03T06:53:26.583" v="57" actId="207"/>
        <pc:sldMkLst>
          <pc:docMk/>
          <pc:sldMk cId="1036755703" sldId="269"/>
        </pc:sldMkLst>
        <pc:spChg chg="mod">
          <ac:chgData name="FERRARA MARIA DOLORES" userId="8cf4d27e-2c18-4b19-8957-b1e0dfc88b87" providerId="ADAL" clId="{4DFCE9E0-6FE7-4941-9CF1-CFE1E07C962E}" dt="2024-04-03T06:53:26.583" v="57" actId="207"/>
          <ac:spMkLst>
            <pc:docMk/>
            <pc:sldMk cId="1036755703" sldId="269"/>
            <ac:spMk id="3" creationId="{00000000-0000-0000-0000-000000000000}"/>
          </ac:spMkLst>
        </pc:spChg>
        <pc:spChg chg="del">
          <ac:chgData name="FERRARA MARIA DOLORES" userId="8cf4d27e-2c18-4b19-8957-b1e0dfc88b87" providerId="ADAL" clId="{4DFCE9E0-6FE7-4941-9CF1-CFE1E07C962E}" dt="2024-04-03T06:53:16.280" v="54" actId="478"/>
          <ac:spMkLst>
            <pc:docMk/>
            <pc:sldMk cId="1036755703" sldId="269"/>
            <ac:spMk id="10" creationId="{00000000-0000-0000-0000-000000000000}"/>
          </ac:spMkLst>
        </pc:spChg>
        <pc:spChg chg="del">
          <ac:chgData name="FERRARA MARIA DOLORES" userId="8cf4d27e-2c18-4b19-8957-b1e0dfc88b87" providerId="ADAL" clId="{4DFCE9E0-6FE7-4941-9CF1-CFE1E07C962E}" dt="2024-04-03T06:53:17.600" v="55" actId="478"/>
          <ac:spMkLst>
            <pc:docMk/>
            <pc:sldMk cId="1036755703" sldId="269"/>
            <ac:spMk id="11" creationId="{00000000-0000-0000-0000-000000000000}"/>
          </ac:spMkLst>
        </pc:spChg>
      </pc:sldChg>
      <pc:sldChg chg="delSp modSp">
        <pc:chgData name="FERRARA MARIA DOLORES" userId="8cf4d27e-2c18-4b19-8957-b1e0dfc88b87" providerId="ADAL" clId="{4DFCE9E0-6FE7-4941-9CF1-CFE1E07C962E}" dt="2024-04-03T06:53:40.805" v="62" actId="14100"/>
        <pc:sldMkLst>
          <pc:docMk/>
          <pc:sldMk cId="919939465" sldId="270"/>
        </pc:sldMkLst>
        <pc:spChg chg="mod">
          <ac:chgData name="FERRARA MARIA DOLORES" userId="8cf4d27e-2c18-4b19-8957-b1e0dfc88b87" providerId="ADAL" clId="{4DFCE9E0-6FE7-4941-9CF1-CFE1E07C962E}" dt="2024-04-03T06:53:40.805" v="62" actId="14100"/>
          <ac:spMkLst>
            <pc:docMk/>
            <pc:sldMk cId="919939465" sldId="270"/>
            <ac:spMk id="3" creationId="{00000000-0000-0000-0000-000000000000}"/>
          </ac:spMkLst>
        </pc:spChg>
        <pc:spChg chg="del mod">
          <ac:chgData name="FERRARA MARIA DOLORES" userId="8cf4d27e-2c18-4b19-8957-b1e0dfc88b87" providerId="ADAL" clId="{4DFCE9E0-6FE7-4941-9CF1-CFE1E07C962E}" dt="2024-04-03T06:53:34.328" v="60" actId="478"/>
          <ac:spMkLst>
            <pc:docMk/>
            <pc:sldMk cId="919939465" sldId="270"/>
            <ac:spMk id="10" creationId="{00000000-0000-0000-0000-000000000000}"/>
          </ac:spMkLst>
        </pc:spChg>
        <pc:spChg chg="del">
          <ac:chgData name="FERRARA MARIA DOLORES" userId="8cf4d27e-2c18-4b19-8957-b1e0dfc88b87" providerId="ADAL" clId="{4DFCE9E0-6FE7-4941-9CF1-CFE1E07C962E}" dt="2024-04-03T06:53:37.318" v="61" actId="478"/>
          <ac:spMkLst>
            <pc:docMk/>
            <pc:sldMk cId="919939465" sldId="270"/>
            <ac:spMk id="11" creationId="{00000000-0000-0000-0000-000000000000}"/>
          </ac:spMkLst>
        </pc:spChg>
      </pc:sldChg>
      <pc:sldChg chg="delSp modSp">
        <pc:chgData name="FERRARA MARIA DOLORES" userId="8cf4d27e-2c18-4b19-8957-b1e0dfc88b87" providerId="ADAL" clId="{4DFCE9E0-6FE7-4941-9CF1-CFE1E07C962E}" dt="2024-04-03T06:53:55.574" v="68" actId="478"/>
        <pc:sldMkLst>
          <pc:docMk/>
          <pc:sldMk cId="1753232496" sldId="271"/>
        </pc:sldMkLst>
        <pc:spChg chg="mod">
          <ac:chgData name="FERRARA MARIA DOLORES" userId="8cf4d27e-2c18-4b19-8957-b1e0dfc88b87" providerId="ADAL" clId="{4DFCE9E0-6FE7-4941-9CF1-CFE1E07C962E}" dt="2024-04-03T06:53:50.799" v="65" actId="14100"/>
          <ac:spMkLst>
            <pc:docMk/>
            <pc:sldMk cId="1753232496" sldId="271"/>
            <ac:spMk id="3" creationId="{00000000-0000-0000-0000-000000000000}"/>
          </ac:spMkLst>
        </pc:spChg>
        <pc:spChg chg="del mod">
          <ac:chgData name="FERRARA MARIA DOLORES" userId="8cf4d27e-2c18-4b19-8957-b1e0dfc88b87" providerId="ADAL" clId="{4DFCE9E0-6FE7-4941-9CF1-CFE1E07C962E}" dt="2024-04-03T06:53:48.246" v="64" actId="478"/>
          <ac:spMkLst>
            <pc:docMk/>
            <pc:sldMk cId="1753232496" sldId="271"/>
            <ac:spMk id="10" creationId="{00000000-0000-0000-0000-000000000000}"/>
          </ac:spMkLst>
        </pc:spChg>
        <pc:spChg chg="del mod">
          <ac:chgData name="FERRARA MARIA DOLORES" userId="8cf4d27e-2c18-4b19-8957-b1e0dfc88b87" providerId="ADAL" clId="{4DFCE9E0-6FE7-4941-9CF1-CFE1E07C962E}" dt="2024-04-03T06:53:55.574" v="68" actId="478"/>
          <ac:spMkLst>
            <pc:docMk/>
            <pc:sldMk cId="1753232496" sldId="271"/>
            <ac:spMk id="11" creationId="{00000000-0000-0000-0000-000000000000}"/>
          </ac:spMkLst>
        </pc:spChg>
      </pc:sldChg>
      <pc:sldChg chg="delSp modSp">
        <pc:chgData name="FERRARA MARIA DOLORES" userId="8cf4d27e-2c18-4b19-8957-b1e0dfc88b87" providerId="ADAL" clId="{4DFCE9E0-6FE7-4941-9CF1-CFE1E07C962E}" dt="2024-04-03T06:54:08.023" v="72" actId="14100"/>
        <pc:sldMkLst>
          <pc:docMk/>
          <pc:sldMk cId="2647776225" sldId="272"/>
        </pc:sldMkLst>
        <pc:spChg chg="mod">
          <ac:chgData name="FERRARA MARIA DOLORES" userId="8cf4d27e-2c18-4b19-8957-b1e0dfc88b87" providerId="ADAL" clId="{4DFCE9E0-6FE7-4941-9CF1-CFE1E07C962E}" dt="2024-04-03T06:54:08.023" v="72" actId="14100"/>
          <ac:spMkLst>
            <pc:docMk/>
            <pc:sldMk cId="2647776225" sldId="272"/>
            <ac:spMk id="3" creationId="{00000000-0000-0000-0000-000000000000}"/>
          </ac:spMkLst>
        </pc:spChg>
        <pc:spChg chg="del mod">
          <ac:chgData name="FERRARA MARIA DOLORES" userId="8cf4d27e-2c18-4b19-8957-b1e0dfc88b87" providerId="ADAL" clId="{4DFCE9E0-6FE7-4941-9CF1-CFE1E07C962E}" dt="2024-04-03T06:54:03.917" v="70" actId="478"/>
          <ac:spMkLst>
            <pc:docMk/>
            <pc:sldMk cId="2647776225" sldId="272"/>
            <ac:spMk id="10" creationId="{00000000-0000-0000-0000-000000000000}"/>
          </ac:spMkLst>
        </pc:spChg>
        <pc:spChg chg="del">
          <ac:chgData name="FERRARA MARIA DOLORES" userId="8cf4d27e-2c18-4b19-8957-b1e0dfc88b87" providerId="ADAL" clId="{4DFCE9E0-6FE7-4941-9CF1-CFE1E07C962E}" dt="2024-04-03T06:54:04.918" v="71" actId="478"/>
          <ac:spMkLst>
            <pc:docMk/>
            <pc:sldMk cId="2647776225" sldId="272"/>
            <ac:spMk id="11" creationId="{00000000-0000-0000-0000-000000000000}"/>
          </ac:spMkLst>
        </pc:spChg>
      </pc:sldChg>
      <pc:sldChg chg="delSp modSp">
        <pc:chgData name="FERRARA MARIA DOLORES" userId="8cf4d27e-2c18-4b19-8957-b1e0dfc88b87" providerId="ADAL" clId="{4DFCE9E0-6FE7-4941-9CF1-CFE1E07C962E}" dt="2024-04-03T06:54:18.970" v="76" actId="14100"/>
        <pc:sldMkLst>
          <pc:docMk/>
          <pc:sldMk cId="1544914090" sldId="273"/>
        </pc:sldMkLst>
        <pc:spChg chg="mod">
          <ac:chgData name="FERRARA MARIA DOLORES" userId="8cf4d27e-2c18-4b19-8957-b1e0dfc88b87" providerId="ADAL" clId="{4DFCE9E0-6FE7-4941-9CF1-CFE1E07C962E}" dt="2024-04-03T06:54:18.970" v="76" actId="14100"/>
          <ac:spMkLst>
            <pc:docMk/>
            <pc:sldMk cId="1544914090" sldId="273"/>
            <ac:spMk id="3" creationId="{00000000-0000-0000-0000-000000000000}"/>
          </ac:spMkLst>
        </pc:spChg>
        <pc:spChg chg="del mod">
          <ac:chgData name="FERRARA MARIA DOLORES" userId="8cf4d27e-2c18-4b19-8957-b1e0dfc88b87" providerId="ADAL" clId="{4DFCE9E0-6FE7-4941-9CF1-CFE1E07C962E}" dt="2024-04-03T06:54:15.665" v="74" actId="478"/>
          <ac:spMkLst>
            <pc:docMk/>
            <pc:sldMk cId="1544914090" sldId="273"/>
            <ac:spMk id="10" creationId="{00000000-0000-0000-0000-000000000000}"/>
          </ac:spMkLst>
        </pc:spChg>
        <pc:spChg chg="del">
          <ac:chgData name="FERRARA MARIA DOLORES" userId="8cf4d27e-2c18-4b19-8957-b1e0dfc88b87" providerId="ADAL" clId="{4DFCE9E0-6FE7-4941-9CF1-CFE1E07C962E}" dt="2024-04-03T06:54:16.730" v="75" actId="478"/>
          <ac:spMkLst>
            <pc:docMk/>
            <pc:sldMk cId="1544914090" sldId="273"/>
            <ac:spMk id="11" creationId="{00000000-0000-0000-0000-000000000000}"/>
          </ac:spMkLst>
        </pc:spChg>
      </pc:sldChg>
      <pc:sldChg chg="delSp modSp">
        <pc:chgData name="FERRARA MARIA DOLORES" userId="8cf4d27e-2c18-4b19-8957-b1e0dfc88b87" providerId="ADAL" clId="{4DFCE9E0-6FE7-4941-9CF1-CFE1E07C962E}" dt="2024-04-03T06:54:31.403" v="82" actId="14100"/>
        <pc:sldMkLst>
          <pc:docMk/>
          <pc:sldMk cId="3256346000" sldId="274"/>
        </pc:sldMkLst>
        <pc:spChg chg="mod">
          <ac:chgData name="FERRARA MARIA DOLORES" userId="8cf4d27e-2c18-4b19-8957-b1e0dfc88b87" providerId="ADAL" clId="{4DFCE9E0-6FE7-4941-9CF1-CFE1E07C962E}" dt="2024-04-03T06:54:31.403" v="82" actId="14100"/>
          <ac:spMkLst>
            <pc:docMk/>
            <pc:sldMk cId="3256346000" sldId="274"/>
            <ac:spMk id="3" creationId="{00000000-0000-0000-0000-000000000000}"/>
          </ac:spMkLst>
        </pc:spChg>
        <pc:spChg chg="del mod">
          <ac:chgData name="FERRARA MARIA DOLORES" userId="8cf4d27e-2c18-4b19-8957-b1e0dfc88b87" providerId="ADAL" clId="{4DFCE9E0-6FE7-4941-9CF1-CFE1E07C962E}" dt="2024-04-03T06:54:26.629" v="79" actId="478"/>
          <ac:spMkLst>
            <pc:docMk/>
            <pc:sldMk cId="3256346000" sldId="274"/>
            <ac:spMk id="10" creationId="{00000000-0000-0000-0000-000000000000}"/>
          </ac:spMkLst>
        </pc:spChg>
        <pc:spChg chg="del mod">
          <ac:chgData name="FERRARA MARIA DOLORES" userId="8cf4d27e-2c18-4b19-8957-b1e0dfc88b87" providerId="ADAL" clId="{4DFCE9E0-6FE7-4941-9CF1-CFE1E07C962E}" dt="2024-04-03T06:54:29.018" v="81" actId="478"/>
          <ac:spMkLst>
            <pc:docMk/>
            <pc:sldMk cId="3256346000" sldId="274"/>
            <ac:spMk id="11" creationId="{00000000-0000-0000-0000-000000000000}"/>
          </ac:spMkLst>
        </pc:spChg>
      </pc:sldChg>
      <pc:sldChg chg="delSp modSp">
        <pc:chgData name="FERRARA MARIA DOLORES" userId="8cf4d27e-2c18-4b19-8957-b1e0dfc88b87" providerId="ADAL" clId="{4DFCE9E0-6FE7-4941-9CF1-CFE1E07C962E}" dt="2024-04-03T06:54:45.105" v="86" actId="478"/>
        <pc:sldMkLst>
          <pc:docMk/>
          <pc:sldMk cId="588955378" sldId="275"/>
        </pc:sldMkLst>
        <pc:spChg chg="del mod">
          <ac:chgData name="FERRARA MARIA DOLORES" userId="8cf4d27e-2c18-4b19-8957-b1e0dfc88b87" providerId="ADAL" clId="{4DFCE9E0-6FE7-4941-9CF1-CFE1E07C962E}" dt="2024-04-03T06:54:41.853" v="84" actId="478"/>
          <ac:spMkLst>
            <pc:docMk/>
            <pc:sldMk cId="588955378" sldId="275"/>
            <ac:spMk id="10" creationId="{00000000-0000-0000-0000-000000000000}"/>
          </ac:spMkLst>
        </pc:spChg>
        <pc:spChg chg="del mod">
          <ac:chgData name="FERRARA MARIA DOLORES" userId="8cf4d27e-2c18-4b19-8957-b1e0dfc88b87" providerId="ADAL" clId="{4DFCE9E0-6FE7-4941-9CF1-CFE1E07C962E}" dt="2024-04-03T06:54:45.105" v="86" actId="478"/>
          <ac:spMkLst>
            <pc:docMk/>
            <pc:sldMk cId="588955378" sldId="275"/>
            <ac:spMk id="11" creationId="{00000000-0000-0000-0000-000000000000}"/>
          </ac:spMkLst>
        </pc:spChg>
      </pc:sldChg>
      <pc:sldChg chg="delSp modSp">
        <pc:chgData name="FERRARA MARIA DOLORES" userId="8cf4d27e-2c18-4b19-8957-b1e0dfc88b87" providerId="ADAL" clId="{4DFCE9E0-6FE7-4941-9CF1-CFE1E07C962E}" dt="2024-04-03T06:54:57.754" v="91" actId="478"/>
        <pc:sldMkLst>
          <pc:docMk/>
          <pc:sldMk cId="987964100" sldId="276"/>
        </pc:sldMkLst>
        <pc:spChg chg="mod">
          <ac:chgData name="FERRARA MARIA DOLORES" userId="8cf4d27e-2c18-4b19-8957-b1e0dfc88b87" providerId="ADAL" clId="{4DFCE9E0-6FE7-4941-9CF1-CFE1E07C962E}" dt="2024-04-03T06:54:50.982" v="87" actId="207"/>
          <ac:spMkLst>
            <pc:docMk/>
            <pc:sldMk cId="987964100" sldId="276"/>
            <ac:spMk id="2" creationId="{00000000-0000-0000-0000-000000000000}"/>
          </ac:spMkLst>
        </pc:spChg>
        <pc:spChg chg="del mod">
          <ac:chgData name="FERRARA MARIA DOLORES" userId="8cf4d27e-2c18-4b19-8957-b1e0dfc88b87" providerId="ADAL" clId="{4DFCE9E0-6FE7-4941-9CF1-CFE1E07C962E}" dt="2024-04-03T06:54:53.957" v="89" actId="478"/>
          <ac:spMkLst>
            <pc:docMk/>
            <pc:sldMk cId="987964100" sldId="276"/>
            <ac:spMk id="10" creationId="{00000000-0000-0000-0000-000000000000}"/>
          </ac:spMkLst>
        </pc:spChg>
        <pc:spChg chg="del mod">
          <ac:chgData name="FERRARA MARIA DOLORES" userId="8cf4d27e-2c18-4b19-8957-b1e0dfc88b87" providerId="ADAL" clId="{4DFCE9E0-6FE7-4941-9CF1-CFE1E07C962E}" dt="2024-04-03T06:54:57.754" v="91" actId="478"/>
          <ac:spMkLst>
            <pc:docMk/>
            <pc:sldMk cId="987964100" sldId="276"/>
            <ac:spMk id="11" creationId="{00000000-0000-0000-0000-000000000000}"/>
          </ac:spMkLst>
        </pc:spChg>
      </pc:sldChg>
      <pc:sldChg chg="delSp modSp">
        <pc:chgData name="FERRARA MARIA DOLORES" userId="8cf4d27e-2c18-4b19-8957-b1e0dfc88b87" providerId="ADAL" clId="{4DFCE9E0-6FE7-4941-9CF1-CFE1E07C962E}" dt="2024-04-03T06:55:10.917" v="97" actId="27636"/>
        <pc:sldMkLst>
          <pc:docMk/>
          <pc:sldMk cId="2002043110" sldId="277"/>
        </pc:sldMkLst>
        <pc:spChg chg="mod">
          <ac:chgData name="FERRARA MARIA DOLORES" userId="8cf4d27e-2c18-4b19-8957-b1e0dfc88b87" providerId="ADAL" clId="{4DFCE9E0-6FE7-4941-9CF1-CFE1E07C962E}" dt="2024-04-03T06:55:03.324" v="92" actId="207"/>
          <ac:spMkLst>
            <pc:docMk/>
            <pc:sldMk cId="2002043110" sldId="277"/>
            <ac:spMk id="2" creationId="{00000000-0000-0000-0000-000000000000}"/>
          </ac:spMkLst>
        </pc:spChg>
        <pc:spChg chg="mod">
          <ac:chgData name="FERRARA MARIA DOLORES" userId="8cf4d27e-2c18-4b19-8957-b1e0dfc88b87" providerId="ADAL" clId="{4DFCE9E0-6FE7-4941-9CF1-CFE1E07C962E}" dt="2024-04-03T06:55:10.917" v="97" actId="27636"/>
          <ac:spMkLst>
            <pc:docMk/>
            <pc:sldMk cId="2002043110" sldId="277"/>
            <ac:spMk id="3" creationId="{00000000-0000-0000-0000-000000000000}"/>
          </ac:spMkLst>
        </pc:spChg>
        <pc:spChg chg="del mod">
          <ac:chgData name="FERRARA MARIA DOLORES" userId="8cf4d27e-2c18-4b19-8957-b1e0dfc88b87" providerId="ADAL" clId="{4DFCE9E0-6FE7-4941-9CF1-CFE1E07C962E}" dt="2024-04-03T06:55:06.771" v="95" actId="478"/>
          <ac:spMkLst>
            <pc:docMk/>
            <pc:sldMk cId="2002043110" sldId="277"/>
            <ac:spMk id="11" creationId="{00000000-0000-0000-0000-000000000000}"/>
          </ac:spMkLst>
        </pc:spChg>
      </pc:sldChg>
      <pc:sldChg chg="modSp">
        <pc:chgData name="FERRARA MARIA DOLORES" userId="8cf4d27e-2c18-4b19-8957-b1e0dfc88b87" providerId="ADAL" clId="{4DFCE9E0-6FE7-4941-9CF1-CFE1E07C962E}" dt="2024-04-03T06:55:17.212" v="98" actId="1076"/>
        <pc:sldMkLst>
          <pc:docMk/>
          <pc:sldMk cId="713614250" sldId="278"/>
        </pc:sldMkLst>
        <pc:spChg chg="mod">
          <ac:chgData name="FERRARA MARIA DOLORES" userId="8cf4d27e-2c18-4b19-8957-b1e0dfc88b87" providerId="ADAL" clId="{4DFCE9E0-6FE7-4941-9CF1-CFE1E07C962E}" dt="2024-04-03T06:55:17.212" v="98" actId="1076"/>
          <ac:spMkLst>
            <pc:docMk/>
            <pc:sldMk cId="713614250" sldId="278"/>
            <ac:spMk id="3" creationId="{00000000-0000-0000-0000-000000000000}"/>
          </ac:spMkLst>
        </pc:spChg>
      </pc:sldChg>
      <pc:sldChg chg="modSp">
        <pc:chgData name="FERRARA MARIA DOLORES" userId="8cf4d27e-2c18-4b19-8957-b1e0dfc88b87" providerId="ADAL" clId="{4DFCE9E0-6FE7-4941-9CF1-CFE1E07C962E}" dt="2024-04-03T06:55:24.918" v="99" actId="14100"/>
        <pc:sldMkLst>
          <pc:docMk/>
          <pc:sldMk cId="3025913256" sldId="280"/>
        </pc:sldMkLst>
        <pc:spChg chg="mod">
          <ac:chgData name="FERRARA MARIA DOLORES" userId="8cf4d27e-2c18-4b19-8957-b1e0dfc88b87" providerId="ADAL" clId="{4DFCE9E0-6FE7-4941-9CF1-CFE1E07C962E}" dt="2024-04-03T06:55:24.918" v="99" actId="14100"/>
          <ac:spMkLst>
            <pc:docMk/>
            <pc:sldMk cId="3025913256" sldId="280"/>
            <ac:spMk id="3" creationId="{00000000-0000-0000-0000-000000000000}"/>
          </ac:spMkLst>
        </pc:spChg>
      </pc:sldChg>
      <pc:sldChg chg="modSp">
        <pc:chgData name="FERRARA MARIA DOLORES" userId="8cf4d27e-2c18-4b19-8957-b1e0dfc88b87" providerId="ADAL" clId="{4DFCE9E0-6FE7-4941-9CF1-CFE1E07C962E}" dt="2024-04-03T06:55:29.728" v="100" actId="14100"/>
        <pc:sldMkLst>
          <pc:docMk/>
          <pc:sldMk cId="1650476389" sldId="281"/>
        </pc:sldMkLst>
        <pc:spChg chg="mod">
          <ac:chgData name="FERRARA MARIA DOLORES" userId="8cf4d27e-2c18-4b19-8957-b1e0dfc88b87" providerId="ADAL" clId="{4DFCE9E0-6FE7-4941-9CF1-CFE1E07C962E}" dt="2024-04-03T06:55:29.728" v="100" actId="14100"/>
          <ac:spMkLst>
            <pc:docMk/>
            <pc:sldMk cId="1650476389" sldId="281"/>
            <ac:spMk id="3" creationId="{00000000-0000-0000-0000-000000000000}"/>
          </ac:spMkLst>
        </pc:spChg>
      </pc:sldChg>
      <pc:sldChg chg="modSp">
        <pc:chgData name="FERRARA MARIA DOLORES" userId="8cf4d27e-2c18-4b19-8957-b1e0dfc88b87" providerId="ADAL" clId="{4DFCE9E0-6FE7-4941-9CF1-CFE1E07C962E}" dt="2024-04-03T06:55:35.214" v="101" actId="14100"/>
        <pc:sldMkLst>
          <pc:docMk/>
          <pc:sldMk cId="549691184" sldId="282"/>
        </pc:sldMkLst>
        <pc:spChg chg="mod">
          <ac:chgData name="FERRARA MARIA DOLORES" userId="8cf4d27e-2c18-4b19-8957-b1e0dfc88b87" providerId="ADAL" clId="{4DFCE9E0-6FE7-4941-9CF1-CFE1E07C962E}" dt="2024-04-03T06:55:35.214" v="101" actId="14100"/>
          <ac:spMkLst>
            <pc:docMk/>
            <pc:sldMk cId="549691184" sldId="282"/>
            <ac:spMk id="3" creationId="{00000000-0000-0000-0000-000000000000}"/>
          </ac:spMkLst>
        </pc:spChg>
      </pc:sldChg>
      <pc:sldChg chg="modSp">
        <pc:chgData name="FERRARA MARIA DOLORES" userId="8cf4d27e-2c18-4b19-8957-b1e0dfc88b87" providerId="ADAL" clId="{4DFCE9E0-6FE7-4941-9CF1-CFE1E07C962E}" dt="2024-04-03T06:56:13.585" v="104" actId="1076"/>
        <pc:sldMkLst>
          <pc:docMk/>
          <pc:sldMk cId="554999789" sldId="283"/>
        </pc:sldMkLst>
        <pc:spChg chg="mod">
          <ac:chgData name="FERRARA MARIA DOLORES" userId="8cf4d27e-2c18-4b19-8957-b1e0dfc88b87" providerId="ADAL" clId="{4DFCE9E0-6FE7-4941-9CF1-CFE1E07C962E}" dt="2024-04-03T06:56:13.585" v="104" actId="1076"/>
          <ac:spMkLst>
            <pc:docMk/>
            <pc:sldMk cId="554999789" sldId="283"/>
            <ac:spMk id="3" creationId="{00000000-0000-0000-0000-000000000000}"/>
          </ac:spMkLst>
        </pc:spChg>
      </pc:sldChg>
      <pc:sldChg chg="modSp">
        <pc:chgData name="FERRARA MARIA DOLORES" userId="8cf4d27e-2c18-4b19-8957-b1e0dfc88b87" providerId="ADAL" clId="{4DFCE9E0-6FE7-4941-9CF1-CFE1E07C962E}" dt="2024-04-03T06:56:06.456" v="103" actId="20577"/>
        <pc:sldMkLst>
          <pc:docMk/>
          <pc:sldMk cId="363954254" sldId="284"/>
        </pc:sldMkLst>
        <pc:spChg chg="mod">
          <ac:chgData name="FERRARA MARIA DOLORES" userId="8cf4d27e-2c18-4b19-8957-b1e0dfc88b87" providerId="ADAL" clId="{4DFCE9E0-6FE7-4941-9CF1-CFE1E07C962E}" dt="2024-04-03T06:56:06.456" v="103" actId="20577"/>
          <ac:spMkLst>
            <pc:docMk/>
            <pc:sldMk cId="363954254" sldId="284"/>
            <ac:spMk id="3" creationId="{00000000-0000-0000-0000-000000000000}"/>
          </ac:spMkLst>
        </pc:spChg>
      </pc:sldChg>
    </pc:docChg>
  </pc:docChgLst>
  <pc:docChgLst>
    <pc:chgData name="FERRARA MARIA DOLORES" userId="8cf4d27e-2c18-4b19-8957-b1e0dfc88b87" providerId="ADAL" clId="{0FD286C9-4611-4150-B683-A61EB238B0DF}"/>
    <pc:docChg chg="custSel modSld">
      <pc:chgData name="FERRARA MARIA DOLORES" userId="8cf4d27e-2c18-4b19-8957-b1e0dfc88b87" providerId="ADAL" clId="{0FD286C9-4611-4150-B683-A61EB238B0DF}" dt="2024-04-03T07:38:18.651" v="22" actId="207"/>
      <pc:docMkLst>
        <pc:docMk/>
      </pc:docMkLst>
      <pc:sldChg chg="modSp">
        <pc:chgData name="FERRARA MARIA DOLORES" userId="8cf4d27e-2c18-4b19-8957-b1e0dfc88b87" providerId="ADAL" clId="{0FD286C9-4611-4150-B683-A61EB238B0DF}" dt="2024-04-03T07:37:35.694" v="16" actId="27636"/>
        <pc:sldMkLst>
          <pc:docMk/>
          <pc:sldMk cId="1899972836" sldId="262"/>
        </pc:sldMkLst>
        <pc:spChg chg="mod">
          <ac:chgData name="FERRARA MARIA DOLORES" userId="8cf4d27e-2c18-4b19-8957-b1e0dfc88b87" providerId="ADAL" clId="{0FD286C9-4611-4150-B683-A61EB238B0DF}" dt="2024-04-03T07:37:35.694" v="16" actId="27636"/>
          <ac:spMkLst>
            <pc:docMk/>
            <pc:sldMk cId="1899972836" sldId="262"/>
            <ac:spMk id="2" creationId="{00000000-0000-0000-0000-000000000000}"/>
          </ac:spMkLst>
        </pc:spChg>
        <pc:spChg chg="mod">
          <ac:chgData name="FERRARA MARIA DOLORES" userId="8cf4d27e-2c18-4b19-8957-b1e0dfc88b87" providerId="ADAL" clId="{0FD286C9-4611-4150-B683-A61EB238B0DF}" dt="2024-04-03T07:37:35.679" v="15" actId="27636"/>
          <ac:spMkLst>
            <pc:docMk/>
            <pc:sldMk cId="1899972836" sldId="262"/>
            <ac:spMk id="3" creationId="{00000000-0000-0000-0000-000000000000}"/>
          </ac:spMkLst>
        </pc:spChg>
      </pc:sldChg>
      <pc:sldChg chg="modSp setBg">
        <pc:chgData name="FERRARA MARIA DOLORES" userId="8cf4d27e-2c18-4b19-8957-b1e0dfc88b87" providerId="ADAL" clId="{0FD286C9-4611-4150-B683-A61EB238B0DF}" dt="2024-04-03T07:38:18.651" v="22" actId="207"/>
        <pc:sldMkLst>
          <pc:docMk/>
          <pc:sldMk cId="328845582" sldId="264"/>
        </pc:sldMkLst>
        <pc:spChg chg="mod">
          <ac:chgData name="FERRARA MARIA DOLORES" userId="8cf4d27e-2c18-4b19-8957-b1e0dfc88b87" providerId="ADAL" clId="{0FD286C9-4611-4150-B683-A61EB238B0DF}" dt="2024-04-03T07:38:18.651" v="22" actId="207"/>
          <ac:spMkLst>
            <pc:docMk/>
            <pc:sldMk cId="328845582" sldId="264"/>
            <ac:spMk id="3" creationId="{00000000-0000-0000-0000-000000000000}"/>
          </ac:spMkLst>
        </pc:spChg>
      </pc:sldChg>
      <pc:sldChg chg="modSp">
        <pc:chgData name="FERRARA MARIA DOLORES" userId="8cf4d27e-2c18-4b19-8957-b1e0dfc88b87" providerId="ADAL" clId="{0FD286C9-4611-4150-B683-A61EB238B0DF}" dt="2024-04-03T07:37:35.582" v="10" actId="27636"/>
        <pc:sldMkLst>
          <pc:docMk/>
          <pc:sldMk cId="4113045251" sldId="266"/>
        </pc:sldMkLst>
        <pc:spChg chg="mod">
          <ac:chgData name="FERRARA MARIA DOLORES" userId="8cf4d27e-2c18-4b19-8957-b1e0dfc88b87" providerId="ADAL" clId="{0FD286C9-4611-4150-B683-A61EB238B0DF}" dt="2024-04-03T07:37:35.582" v="10" actId="27636"/>
          <ac:spMkLst>
            <pc:docMk/>
            <pc:sldMk cId="4113045251" sldId="266"/>
            <ac:spMk id="3" creationId="{00000000-0000-0000-0000-000000000000}"/>
          </ac:spMkLst>
        </pc:spChg>
      </pc:sldChg>
      <pc:sldChg chg="modSp">
        <pc:chgData name="FERRARA MARIA DOLORES" userId="8cf4d27e-2c18-4b19-8957-b1e0dfc88b87" providerId="ADAL" clId="{0FD286C9-4611-4150-B683-A61EB238B0DF}" dt="2024-04-03T07:37:35.616" v="11" actId="27636"/>
        <pc:sldMkLst>
          <pc:docMk/>
          <pc:sldMk cId="2002043110" sldId="277"/>
        </pc:sldMkLst>
        <pc:spChg chg="mod">
          <ac:chgData name="FERRARA MARIA DOLORES" userId="8cf4d27e-2c18-4b19-8957-b1e0dfc88b87" providerId="ADAL" clId="{0FD286C9-4611-4150-B683-A61EB238B0DF}" dt="2024-04-03T07:37:31.046" v="2" actId="27636"/>
          <ac:spMkLst>
            <pc:docMk/>
            <pc:sldMk cId="2002043110" sldId="277"/>
            <ac:spMk id="2" creationId="{00000000-0000-0000-0000-000000000000}"/>
          </ac:spMkLst>
        </pc:spChg>
        <pc:spChg chg="mod">
          <ac:chgData name="FERRARA MARIA DOLORES" userId="8cf4d27e-2c18-4b19-8957-b1e0dfc88b87" providerId="ADAL" clId="{0FD286C9-4611-4150-B683-A61EB238B0DF}" dt="2024-04-03T07:37:35.616" v="11" actId="27636"/>
          <ac:spMkLst>
            <pc:docMk/>
            <pc:sldMk cId="2002043110" sldId="277"/>
            <ac:spMk id="3" creationId="{00000000-0000-0000-0000-000000000000}"/>
          </ac:spMkLst>
        </pc:spChg>
      </pc:sldChg>
      <pc:sldChg chg="modSp">
        <pc:chgData name="FERRARA MARIA DOLORES" userId="8cf4d27e-2c18-4b19-8957-b1e0dfc88b87" providerId="ADAL" clId="{0FD286C9-4611-4150-B683-A61EB238B0DF}" dt="2024-04-03T07:37:35.632" v="12" actId="27636"/>
        <pc:sldMkLst>
          <pc:docMk/>
          <pc:sldMk cId="713614250" sldId="278"/>
        </pc:sldMkLst>
        <pc:spChg chg="mod">
          <ac:chgData name="FERRARA MARIA DOLORES" userId="8cf4d27e-2c18-4b19-8957-b1e0dfc88b87" providerId="ADAL" clId="{0FD286C9-4611-4150-B683-A61EB238B0DF}" dt="2024-04-03T07:37:35.632" v="12" actId="27636"/>
          <ac:spMkLst>
            <pc:docMk/>
            <pc:sldMk cId="713614250" sldId="278"/>
            <ac:spMk id="3" creationId="{00000000-0000-0000-0000-000000000000}"/>
          </ac:spMkLst>
        </pc:spChg>
      </pc:sldChg>
      <pc:sldChg chg="modSp">
        <pc:chgData name="FERRARA MARIA DOLORES" userId="8cf4d27e-2c18-4b19-8957-b1e0dfc88b87" providerId="ADAL" clId="{0FD286C9-4611-4150-B683-A61EB238B0DF}" dt="2024-04-03T07:37:35.647" v="13" actId="27636"/>
        <pc:sldMkLst>
          <pc:docMk/>
          <pc:sldMk cId="554999789" sldId="283"/>
        </pc:sldMkLst>
        <pc:spChg chg="mod">
          <ac:chgData name="FERRARA MARIA DOLORES" userId="8cf4d27e-2c18-4b19-8957-b1e0dfc88b87" providerId="ADAL" clId="{0FD286C9-4611-4150-B683-A61EB238B0DF}" dt="2024-04-03T07:37:35.647" v="13" actId="27636"/>
          <ac:spMkLst>
            <pc:docMk/>
            <pc:sldMk cId="554999789" sldId="283"/>
            <ac:spMk id="3" creationId="{00000000-0000-0000-0000-000000000000}"/>
          </ac:spMkLst>
        </pc:spChg>
      </pc:sldChg>
      <pc:sldChg chg="modSp">
        <pc:chgData name="FERRARA MARIA DOLORES" userId="8cf4d27e-2c18-4b19-8957-b1e0dfc88b87" providerId="ADAL" clId="{0FD286C9-4611-4150-B683-A61EB238B0DF}" dt="2024-04-03T07:37:35.663" v="14" actId="27636"/>
        <pc:sldMkLst>
          <pc:docMk/>
          <pc:sldMk cId="363954254" sldId="284"/>
        </pc:sldMkLst>
        <pc:spChg chg="mod">
          <ac:chgData name="FERRARA MARIA DOLORES" userId="8cf4d27e-2c18-4b19-8957-b1e0dfc88b87" providerId="ADAL" clId="{0FD286C9-4611-4150-B683-A61EB238B0DF}" dt="2024-04-03T07:37:35.663" v="14" actId="27636"/>
          <ac:spMkLst>
            <pc:docMk/>
            <pc:sldMk cId="363954254" sldId="284"/>
            <ac:spMk id="3" creationId="{00000000-0000-0000-0000-000000000000}"/>
          </ac:spMkLst>
        </pc:spChg>
      </pc:sldChg>
    </pc:docChg>
  </pc:docChgLst>
  <pc:docChgLst>
    <pc:chgData name="FERRARA MARIA DOLORES" userId="8cf4d27e-2c18-4b19-8957-b1e0dfc88b87" providerId="ADAL" clId="{9BBBDAA8-D508-4586-B69F-F8F56A42C25A}"/>
  </pc:docChgLst>
  <pc:docChgLst>
    <pc:chgData name="FERRARA MARIA DOLORES" userId="8cf4d27e-2c18-4b19-8957-b1e0dfc88b87" providerId="ADAL" clId="{17A5E05A-3CCD-4AF4-B545-C91FB43E87B7}"/>
    <pc:docChg chg="undo custSel modSld">
      <pc:chgData name="FERRARA MARIA DOLORES" userId="8cf4d27e-2c18-4b19-8957-b1e0dfc88b87" providerId="ADAL" clId="{17A5E05A-3CCD-4AF4-B545-C91FB43E87B7}" dt="2024-04-04T06:13:35.605" v="132" actId="113"/>
      <pc:docMkLst>
        <pc:docMk/>
      </pc:docMkLst>
      <pc:sldChg chg="addSp delSp modSp mod setBg setClrOvrMap">
        <pc:chgData name="FERRARA MARIA DOLORES" userId="8cf4d27e-2c18-4b19-8957-b1e0dfc88b87" providerId="ADAL" clId="{17A5E05A-3CCD-4AF4-B545-C91FB43E87B7}" dt="2024-04-04T06:00:20.211" v="1" actId="26606"/>
        <pc:sldMkLst>
          <pc:docMk/>
          <pc:sldMk cId="3511890885" sldId="258"/>
        </pc:sldMkLst>
        <pc:spChg chg="mod">
          <ac:chgData name="FERRARA MARIA DOLORES" userId="8cf4d27e-2c18-4b19-8957-b1e0dfc88b87" providerId="ADAL" clId="{17A5E05A-3CCD-4AF4-B545-C91FB43E87B7}" dt="2024-04-04T06:00:20.211" v="1" actId="26606"/>
          <ac:spMkLst>
            <pc:docMk/>
            <pc:sldMk cId="3511890885" sldId="258"/>
            <ac:spMk id="2" creationId="{00000000-0000-0000-0000-000000000000}"/>
          </ac:spMkLst>
        </pc:spChg>
        <pc:spChg chg="mod ord">
          <ac:chgData name="FERRARA MARIA DOLORES" userId="8cf4d27e-2c18-4b19-8957-b1e0dfc88b87" providerId="ADAL" clId="{17A5E05A-3CCD-4AF4-B545-C91FB43E87B7}" dt="2024-04-04T06:00:20.211" v="1" actId="26606"/>
          <ac:spMkLst>
            <pc:docMk/>
            <pc:sldMk cId="3511890885" sldId="258"/>
            <ac:spMk id="3" creationId="{00000000-0000-0000-0000-000000000000}"/>
          </ac:spMkLst>
        </pc:spChg>
        <pc:spChg chg="add del">
          <ac:chgData name="FERRARA MARIA DOLORES" userId="8cf4d27e-2c18-4b19-8957-b1e0dfc88b87" providerId="ADAL" clId="{17A5E05A-3CCD-4AF4-B545-C91FB43E87B7}" dt="2024-04-04T06:00:20.211" v="1" actId="26606"/>
          <ac:spMkLst>
            <pc:docMk/>
            <pc:sldMk cId="3511890885" sldId="258"/>
            <ac:spMk id="14" creationId="{4AC0CD9D-7610-4620-93B4-798CCD9AB581}"/>
          </ac:spMkLst>
        </pc:spChg>
        <pc:spChg chg="add del">
          <ac:chgData name="FERRARA MARIA DOLORES" userId="8cf4d27e-2c18-4b19-8957-b1e0dfc88b87" providerId="ADAL" clId="{17A5E05A-3CCD-4AF4-B545-C91FB43E87B7}" dt="2024-04-04T06:00:20.211" v="1" actId="26606"/>
          <ac:spMkLst>
            <pc:docMk/>
            <pc:sldMk cId="3511890885" sldId="258"/>
            <ac:spMk id="20" creationId="{DE4D62F9-188E-4530-84C2-24BDEE4BEB82}"/>
          </ac:spMkLst>
        </pc:spChg>
        <pc:spChg chg="add del">
          <ac:chgData name="FERRARA MARIA DOLORES" userId="8cf4d27e-2c18-4b19-8957-b1e0dfc88b87" providerId="ADAL" clId="{17A5E05A-3CCD-4AF4-B545-C91FB43E87B7}" dt="2024-04-04T06:00:20.211" v="1" actId="26606"/>
          <ac:spMkLst>
            <pc:docMk/>
            <pc:sldMk cId="3511890885" sldId="258"/>
            <ac:spMk id="22" creationId="{EE4E366E-272A-409E-840F-9A6A64A9E3FF}"/>
          </ac:spMkLst>
        </pc:spChg>
        <pc:spChg chg="add del">
          <ac:chgData name="FERRARA MARIA DOLORES" userId="8cf4d27e-2c18-4b19-8957-b1e0dfc88b87" providerId="ADAL" clId="{17A5E05A-3CCD-4AF4-B545-C91FB43E87B7}" dt="2024-04-04T06:00:20.211" v="1" actId="26606"/>
          <ac:spMkLst>
            <pc:docMk/>
            <pc:sldMk cId="3511890885" sldId="258"/>
            <ac:spMk id="24" creationId="{A721560C-E4AB-4287-A29C-3F6916794CB9}"/>
          </ac:spMkLst>
        </pc:spChg>
        <pc:spChg chg="add del">
          <ac:chgData name="FERRARA MARIA DOLORES" userId="8cf4d27e-2c18-4b19-8957-b1e0dfc88b87" providerId="ADAL" clId="{17A5E05A-3CCD-4AF4-B545-C91FB43E87B7}" dt="2024-04-04T06:00:20.211" v="1" actId="26606"/>
          <ac:spMkLst>
            <pc:docMk/>
            <pc:sldMk cId="3511890885" sldId="258"/>
            <ac:spMk id="26" creationId="{DF6CFF07-D953-4F9C-9A0E-E0A6AACB6158}"/>
          </ac:spMkLst>
        </pc:spChg>
        <pc:spChg chg="add del">
          <ac:chgData name="FERRARA MARIA DOLORES" userId="8cf4d27e-2c18-4b19-8957-b1e0dfc88b87" providerId="ADAL" clId="{17A5E05A-3CCD-4AF4-B545-C91FB43E87B7}" dt="2024-04-04T06:00:20.211" v="1" actId="26606"/>
          <ac:spMkLst>
            <pc:docMk/>
            <pc:sldMk cId="3511890885" sldId="258"/>
            <ac:spMk id="28" creationId="{DAA4FEEE-0B5F-41BF-825D-60F9FB089568}"/>
          </ac:spMkLst>
        </pc:spChg>
        <pc:spChg chg="add">
          <ac:chgData name="FERRARA MARIA DOLORES" userId="8cf4d27e-2c18-4b19-8957-b1e0dfc88b87" providerId="ADAL" clId="{17A5E05A-3CCD-4AF4-B545-C91FB43E87B7}" dt="2024-04-04T06:00:20.211" v="1" actId="26606"/>
          <ac:spMkLst>
            <pc:docMk/>
            <pc:sldMk cId="3511890885" sldId="258"/>
            <ac:spMk id="37" creationId="{4AC0CD9D-7610-4620-93B4-798CCD9AB581}"/>
          </ac:spMkLst>
        </pc:spChg>
        <pc:spChg chg="add">
          <ac:chgData name="FERRARA MARIA DOLORES" userId="8cf4d27e-2c18-4b19-8957-b1e0dfc88b87" providerId="ADAL" clId="{17A5E05A-3CCD-4AF4-B545-C91FB43E87B7}" dt="2024-04-04T06:00:20.211" v="1" actId="26606"/>
          <ac:spMkLst>
            <pc:docMk/>
            <pc:sldMk cId="3511890885" sldId="258"/>
            <ac:spMk id="43" creationId="{DE4D62F9-188E-4530-84C2-24BDEE4BEB82}"/>
          </ac:spMkLst>
        </pc:spChg>
        <pc:spChg chg="add">
          <ac:chgData name="FERRARA MARIA DOLORES" userId="8cf4d27e-2c18-4b19-8957-b1e0dfc88b87" providerId="ADAL" clId="{17A5E05A-3CCD-4AF4-B545-C91FB43E87B7}" dt="2024-04-04T06:00:20.211" v="1" actId="26606"/>
          <ac:spMkLst>
            <pc:docMk/>
            <pc:sldMk cId="3511890885" sldId="258"/>
            <ac:spMk id="45" creationId="{61515115-95FB-41E0-86F3-8744438C09D0}"/>
          </ac:spMkLst>
        </pc:spChg>
        <pc:spChg chg="add">
          <ac:chgData name="FERRARA MARIA DOLORES" userId="8cf4d27e-2c18-4b19-8957-b1e0dfc88b87" providerId="ADAL" clId="{17A5E05A-3CCD-4AF4-B545-C91FB43E87B7}" dt="2024-04-04T06:00:20.211" v="1" actId="26606"/>
          <ac:spMkLst>
            <pc:docMk/>
            <pc:sldMk cId="3511890885" sldId="258"/>
            <ac:spMk id="47" creationId="{8222A33F-BE2D-4D69-92A0-5DF8B17BAACA}"/>
          </ac:spMkLst>
        </pc:spChg>
        <pc:spChg chg="add">
          <ac:chgData name="FERRARA MARIA DOLORES" userId="8cf4d27e-2c18-4b19-8957-b1e0dfc88b87" providerId="ADAL" clId="{17A5E05A-3CCD-4AF4-B545-C91FB43E87B7}" dt="2024-04-04T06:00:20.211" v="1" actId="26606"/>
          <ac:spMkLst>
            <pc:docMk/>
            <pc:sldMk cId="3511890885" sldId="258"/>
            <ac:spMk id="49" creationId="{CE1C74D0-9609-468A-9597-5D87C8A42B58}"/>
          </ac:spMkLst>
        </pc:spChg>
        <pc:spChg chg="add">
          <ac:chgData name="FERRARA MARIA DOLORES" userId="8cf4d27e-2c18-4b19-8957-b1e0dfc88b87" providerId="ADAL" clId="{17A5E05A-3CCD-4AF4-B545-C91FB43E87B7}" dt="2024-04-04T06:00:20.211" v="1" actId="26606"/>
          <ac:spMkLst>
            <pc:docMk/>
            <pc:sldMk cId="3511890885" sldId="258"/>
            <ac:spMk id="51" creationId="{C137128D-E594-4905-9F76-E385F0831D60}"/>
          </ac:spMkLst>
        </pc:spChg>
        <pc:picChg chg="add del">
          <ac:chgData name="FERRARA MARIA DOLORES" userId="8cf4d27e-2c18-4b19-8957-b1e0dfc88b87" providerId="ADAL" clId="{17A5E05A-3CCD-4AF4-B545-C91FB43E87B7}" dt="2024-04-04T06:00:20.211" v="1" actId="26606"/>
          <ac:picMkLst>
            <pc:docMk/>
            <pc:sldMk cId="3511890885" sldId="258"/>
            <ac:picMk id="5" creationId="{41B68C77-138E-4BF7-A276-BD0C78A4219F}"/>
          </ac:picMkLst>
        </pc:picChg>
        <pc:picChg chg="add mod">
          <ac:chgData name="FERRARA MARIA DOLORES" userId="8cf4d27e-2c18-4b19-8957-b1e0dfc88b87" providerId="ADAL" clId="{17A5E05A-3CCD-4AF4-B545-C91FB43E87B7}" dt="2024-04-04T06:00:20.211" v="1" actId="26606"/>
          <ac:picMkLst>
            <pc:docMk/>
            <pc:sldMk cId="3511890885" sldId="258"/>
            <ac:picMk id="7" creationId="{0D781BAA-4951-0DF0-4B86-AD4E993E5F20}"/>
          </ac:picMkLst>
        </pc:picChg>
        <pc:picChg chg="add del">
          <ac:chgData name="FERRARA MARIA DOLORES" userId="8cf4d27e-2c18-4b19-8957-b1e0dfc88b87" providerId="ADAL" clId="{17A5E05A-3CCD-4AF4-B545-C91FB43E87B7}" dt="2024-04-04T06:00:20.211" v="1" actId="26606"/>
          <ac:picMkLst>
            <pc:docMk/>
            <pc:sldMk cId="3511890885" sldId="258"/>
            <ac:picMk id="12" creationId="{7C268552-D473-46ED-B1B8-422042C4DEF1}"/>
          </ac:picMkLst>
        </pc:picChg>
        <pc:picChg chg="add del">
          <ac:chgData name="FERRARA MARIA DOLORES" userId="8cf4d27e-2c18-4b19-8957-b1e0dfc88b87" providerId="ADAL" clId="{17A5E05A-3CCD-4AF4-B545-C91FB43E87B7}" dt="2024-04-04T06:00:20.211" v="1" actId="26606"/>
          <ac:picMkLst>
            <pc:docMk/>
            <pc:sldMk cId="3511890885" sldId="258"/>
            <ac:picMk id="16" creationId="{B9238B3E-24AA-439A-B527-6C5DF6D72145}"/>
          </ac:picMkLst>
        </pc:picChg>
        <pc:picChg chg="add del">
          <ac:chgData name="FERRARA MARIA DOLORES" userId="8cf4d27e-2c18-4b19-8957-b1e0dfc88b87" providerId="ADAL" clId="{17A5E05A-3CCD-4AF4-B545-C91FB43E87B7}" dt="2024-04-04T06:00:20.211" v="1" actId="26606"/>
          <ac:picMkLst>
            <pc:docMk/>
            <pc:sldMk cId="3511890885" sldId="258"/>
            <ac:picMk id="18" creationId="{69F01145-BEA3-4CBF-AA21-10077B948CA8}"/>
          </ac:picMkLst>
        </pc:picChg>
        <pc:picChg chg="add">
          <ac:chgData name="FERRARA MARIA DOLORES" userId="8cf4d27e-2c18-4b19-8957-b1e0dfc88b87" providerId="ADAL" clId="{17A5E05A-3CCD-4AF4-B545-C91FB43E87B7}" dt="2024-04-04T06:00:20.211" v="1" actId="26606"/>
          <ac:picMkLst>
            <pc:docMk/>
            <pc:sldMk cId="3511890885" sldId="258"/>
            <ac:picMk id="33" creationId="{41B68C77-138E-4BF7-A276-BD0C78A4219F}"/>
          </ac:picMkLst>
        </pc:picChg>
        <pc:picChg chg="add">
          <ac:chgData name="FERRARA MARIA DOLORES" userId="8cf4d27e-2c18-4b19-8957-b1e0dfc88b87" providerId="ADAL" clId="{17A5E05A-3CCD-4AF4-B545-C91FB43E87B7}" dt="2024-04-04T06:00:20.211" v="1" actId="26606"/>
          <ac:picMkLst>
            <pc:docMk/>
            <pc:sldMk cId="3511890885" sldId="258"/>
            <ac:picMk id="35" creationId="{7C268552-D473-46ED-B1B8-422042C4DEF1}"/>
          </ac:picMkLst>
        </pc:picChg>
        <pc:picChg chg="add">
          <ac:chgData name="FERRARA MARIA DOLORES" userId="8cf4d27e-2c18-4b19-8957-b1e0dfc88b87" providerId="ADAL" clId="{17A5E05A-3CCD-4AF4-B545-C91FB43E87B7}" dt="2024-04-04T06:00:20.211" v="1" actId="26606"/>
          <ac:picMkLst>
            <pc:docMk/>
            <pc:sldMk cId="3511890885" sldId="258"/>
            <ac:picMk id="39" creationId="{B9238B3E-24AA-439A-B527-6C5DF6D72145}"/>
          </ac:picMkLst>
        </pc:picChg>
        <pc:picChg chg="add">
          <ac:chgData name="FERRARA MARIA DOLORES" userId="8cf4d27e-2c18-4b19-8957-b1e0dfc88b87" providerId="ADAL" clId="{17A5E05A-3CCD-4AF4-B545-C91FB43E87B7}" dt="2024-04-04T06:00:20.211" v="1" actId="26606"/>
          <ac:picMkLst>
            <pc:docMk/>
            <pc:sldMk cId="3511890885" sldId="258"/>
            <ac:picMk id="41" creationId="{69F01145-BEA3-4CBF-AA21-10077B948CA8}"/>
          </ac:picMkLst>
        </pc:picChg>
      </pc:sldChg>
      <pc:sldChg chg="addSp delSp modSp mod setBg modAnim setClrOvrMap">
        <pc:chgData name="FERRARA MARIA DOLORES" userId="8cf4d27e-2c18-4b19-8957-b1e0dfc88b87" providerId="ADAL" clId="{17A5E05A-3CCD-4AF4-B545-C91FB43E87B7}" dt="2024-04-04T06:01:05.986" v="9" actId="5793"/>
        <pc:sldMkLst>
          <pc:docMk/>
          <pc:sldMk cId="712802964" sldId="260"/>
        </pc:sldMkLst>
        <pc:spChg chg="mod">
          <ac:chgData name="FERRARA MARIA DOLORES" userId="8cf4d27e-2c18-4b19-8957-b1e0dfc88b87" providerId="ADAL" clId="{17A5E05A-3CCD-4AF4-B545-C91FB43E87B7}" dt="2024-04-04T06:00:56.118" v="6" actId="26606"/>
          <ac:spMkLst>
            <pc:docMk/>
            <pc:sldMk cId="712802964" sldId="260"/>
            <ac:spMk id="2" creationId="{00000000-0000-0000-0000-000000000000}"/>
          </ac:spMkLst>
        </pc:spChg>
        <pc:spChg chg="mod">
          <ac:chgData name="FERRARA MARIA DOLORES" userId="8cf4d27e-2c18-4b19-8957-b1e0dfc88b87" providerId="ADAL" clId="{17A5E05A-3CCD-4AF4-B545-C91FB43E87B7}" dt="2024-04-04T06:01:05.986" v="9" actId="5793"/>
          <ac:spMkLst>
            <pc:docMk/>
            <pc:sldMk cId="712802964" sldId="260"/>
            <ac:spMk id="3" creationId="{00000000-0000-0000-0000-000000000000}"/>
          </ac:spMkLst>
        </pc:spChg>
        <pc:spChg chg="add del">
          <ac:chgData name="FERRARA MARIA DOLORES" userId="8cf4d27e-2c18-4b19-8957-b1e0dfc88b87" providerId="ADAL" clId="{17A5E05A-3CCD-4AF4-B545-C91FB43E87B7}" dt="2024-04-04T06:00:53.696" v="3" actId="26606"/>
          <ac:spMkLst>
            <pc:docMk/>
            <pc:sldMk cId="712802964" sldId="260"/>
            <ac:spMk id="12" creationId="{4FA533C5-33E3-4611-AF9F-72811D8B26A6}"/>
          </ac:spMkLst>
        </pc:spChg>
        <pc:spChg chg="add del">
          <ac:chgData name="FERRARA MARIA DOLORES" userId="8cf4d27e-2c18-4b19-8957-b1e0dfc88b87" providerId="ADAL" clId="{17A5E05A-3CCD-4AF4-B545-C91FB43E87B7}" dt="2024-04-04T06:00:53.696" v="3" actId="26606"/>
          <ac:spMkLst>
            <pc:docMk/>
            <pc:sldMk cId="712802964" sldId="260"/>
            <ac:spMk id="18" creationId="{87F0FDC4-AD8C-47D9-9131-623C98ADB0AE}"/>
          </ac:spMkLst>
        </pc:spChg>
        <pc:spChg chg="add del">
          <ac:chgData name="FERRARA MARIA DOLORES" userId="8cf4d27e-2c18-4b19-8957-b1e0dfc88b87" providerId="ADAL" clId="{17A5E05A-3CCD-4AF4-B545-C91FB43E87B7}" dt="2024-04-04T06:00:53.696" v="3" actId="26606"/>
          <ac:spMkLst>
            <pc:docMk/>
            <pc:sldMk cId="712802964" sldId="260"/>
            <ac:spMk id="20" creationId="{0D9B8FD4-CDEB-4EB4-B4DE-C89E11938958}"/>
          </ac:spMkLst>
        </pc:spChg>
        <pc:spChg chg="add del">
          <ac:chgData name="FERRARA MARIA DOLORES" userId="8cf4d27e-2c18-4b19-8957-b1e0dfc88b87" providerId="ADAL" clId="{17A5E05A-3CCD-4AF4-B545-C91FB43E87B7}" dt="2024-04-04T06:00:53.696" v="3" actId="26606"/>
          <ac:spMkLst>
            <pc:docMk/>
            <pc:sldMk cId="712802964" sldId="260"/>
            <ac:spMk id="22" creationId="{5A2E3D1D-9E9F-4739-BA14-D4D7FA9FBDD1}"/>
          </ac:spMkLst>
        </pc:spChg>
        <pc:spChg chg="add del">
          <ac:chgData name="FERRARA MARIA DOLORES" userId="8cf4d27e-2c18-4b19-8957-b1e0dfc88b87" providerId="ADAL" clId="{17A5E05A-3CCD-4AF4-B545-C91FB43E87B7}" dt="2024-04-04T06:00:53.696" v="3" actId="26606"/>
          <ac:spMkLst>
            <pc:docMk/>
            <pc:sldMk cId="712802964" sldId="260"/>
            <ac:spMk id="24" creationId="{1FFB365B-E9DC-4859-B8AB-CB83EEBE4E28}"/>
          </ac:spMkLst>
        </pc:spChg>
        <pc:spChg chg="add del">
          <ac:chgData name="FERRARA MARIA DOLORES" userId="8cf4d27e-2c18-4b19-8957-b1e0dfc88b87" providerId="ADAL" clId="{17A5E05A-3CCD-4AF4-B545-C91FB43E87B7}" dt="2024-04-04T06:00:53.696" v="3" actId="26606"/>
          <ac:spMkLst>
            <pc:docMk/>
            <pc:sldMk cId="712802964" sldId="260"/>
            <ac:spMk id="26" creationId="{8ADAB9C8-EB37-4914-A699-C716FC8FE4FE}"/>
          </ac:spMkLst>
        </pc:spChg>
        <pc:spChg chg="add del">
          <ac:chgData name="FERRARA MARIA DOLORES" userId="8cf4d27e-2c18-4b19-8957-b1e0dfc88b87" providerId="ADAL" clId="{17A5E05A-3CCD-4AF4-B545-C91FB43E87B7}" dt="2024-04-04T06:00:56.065" v="5" actId="26606"/>
          <ac:spMkLst>
            <pc:docMk/>
            <pc:sldMk cId="712802964" sldId="260"/>
            <ac:spMk id="30" creationId="{4FA533C5-33E3-4611-AF9F-72811D8B26A6}"/>
          </ac:spMkLst>
        </pc:spChg>
        <pc:spChg chg="add del">
          <ac:chgData name="FERRARA MARIA DOLORES" userId="8cf4d27e-2c18-4b19-8957-b1e0dfc88b87" providerId="ADAL" clId="{17A5E05A-3CCD-4AF4-B545-C91FB43E87B7}" dt="2024-04-04T06:00:56.065" v="5" actId="26606"/>
          <ac:spMkLst>
            <pc:docMk/>
            <pc:sldMk cId="712802964" sldId="260"/>
            <ac:spMk id="33" creationId="{87F0FDC4-AD8C-47D9-9131-623C98ADB0AE}"/>
          </ac:spMkLst>
        </pc:spChg>
        <pc:spChg chg="add del">
          <ac:chgData name="FERRARA MARIA DOLORES" userId="8cf4d27e-2c18-4b19-8957-b1e0dfc88b87" providerId="ADAL" clId="{17A5E05A-3CCD-4AF4-B545-C91FB43E87B7}" dt="2024-04-04T06:00:56.065" v="5" actId="26606"/>
          <ac:spMkLst>
            <pc:docMk/>
            <pc:sldMk cId="712802964" sldId="260"/>
            <ac:spMk id="34" creationId="{052BEFF1-896C-45B1-B02C-96A6A1BC389A}"/>
          </ac:spMkLst>
        </pc:spChg>
        <pc:spChg chg="add del">
          <ac:chgData name="FERRARA MARIA DOLORES" userId="8cf4d27e-2c18-4b19-8957-b1e0dfc88b87" providerId="ADAL" clId="{17A5E05A-3CCD-4AF4-B545-C91FB43E87B7}" dt="2024-04-04T06:00:56.065" v="5" actId="26606"/>
          <ac:spMkLst>
            <pc:docMk/>
            <pc:sldMk cId="712802964" sldId="260"/>
            <ac:spMk id="35" creationId="{BB237A14-61B1-4C00-A670-5D8D68A8668E}"/>
          </ac:spMkLst>
        </pc:spChg>
        <pc:spChg chg="add del">
          <ac:chgData name="FERRARA MARIA DOLORES" userId="8cf4d27e-2c18-4b19-8957-b1e0dfc88b87" providerId="ADAL" clId="{17A5E05A-3CCD-4AF4-B545-C91FB43E87B7}" dt="2024-04-04T06:00:56.065" v="5" actId="26606"/>
          <ac:spMkLst>
            <pc:docMk/>
            <pc:sldMk cId="712802964" sldId="260"/>
            <ac:spMk id="36" creationId="{8598F259-6F54-47A3-8D13-1603D786A328}"/>
          </ac:spMkLst>
        </pc:spChg>
        <pc:spChg chg="add del">
          <ac:chgData name="FERRARA MARIA DOLORES" userId="8cf4d27e-2c18-4b19-8957-b1e0dfc88b87" providerId="ADAL" clId="{17A5E05A-3CCD-4AF4-B545-C91FB43E87B7}" dt="2024-04-04T06:00:56.065" v="5" actId="26606"/>
          <ac:spMkLst>
            <pc:docMk/>
            <pc:sldMk cId="712802964" sldId="260"/>
            <ac:spMk id="37" creationId="{0BA768A8-4FED-4ED8-9E46-6BE72188ECD2}"/>
          </ac:spMkLst>
        </pc:spChg>
        <pc:spChg chg="add">
          <ac:chgData name="FERRARA MARIA DOLORES" userId="8cf4d27e-2c18-4b19-8957-b1e0dfc88b87" providerId="ADAL" clId="{17A5E05A-3CCD-4AF4-B545-C91FB43E87B7}" dt="2024-04-04T06:00:56.118" v="6" actId="26606"/>
          <ac:spMkLst>
            <pc:docMk/>
            <pc:sldMk cId="712802964" sldId="260"/>
            <ac:spMk id="41" creationId="{4FA533C5-33E3-4611-AF9F-72811D8B26A6}"/>
          </ac:spMkLst>
        </pc:spChg>
        <pc:spChg chg="add">
          <ac:chgData name="FERRARA MARIA DOLORES" userId="8cf4d27e-2c18-4b19-8957-b1e0dfc88b87" providerId="ADAL" clId="{17A5E05A-3CCD-4AF4-B545-C91FB43E87B7}" dt="2024-04-04T06:00:56.118" v="6" actId="26606"/>
          <ac:spMkLst>
            <pc:docMk/>
            <pc:sldMk cId="712802964" sldId="260"/>
            <ac:spMk id="44" creationId="{87F0FDC4-AD8C-47D9-9131-623C98ADB0AE}"/>
          </ac:spMkLst>
        </pc:spChg>
        <pc:spChg chg="add">
          <ac:chgData name="FERRARA MARIA DOLORES" userId="8cf4d27e-2c18-4b19-8957-b1e0dfc88b87" providerId="ADAL" clId="{17A5E05A-3CCD-4AF4-B545-C91FB43E87B7}" dt="2024-04-04T06:00:56.118" v="6" actId="26606"/>
          <ac:spMkLst>
            <pc:docMk/>
            <pc:sldMk cId="712802964" sldId="260"/>
            <ac:spMk id="45" creationId="{923E8915-D2AA-4327-A45A-972C3CA9574B}"/>
          </ac:spMkLst>
        </pc:spChg>
        <pc:spChg chg="add">
          <ac:chgData name="FERRARA MARIA DOLORES" userId="8cf4d27e-2c18-4b19-8957-b1e0dfc88b87" providerId="ADAL" clId="{17A5E05A-3CCD-4AF4-B545-C91FB43E87B7}" dt="2024-04-04T06:00:56.118" v="6" actId="26606"/>
          <ac:spMkLst>
            <pc:docMk/>
            <pc:sldMk cId="712802964" sldId="260"/>
            <ac:spMk id="46" creationId="{8302FC3C-9804-4950-B721-5FD704BA6065}"/>
          </ac:spMkLst>
        </pc:spChg>
        <pc:spChg chg="add">
          <ac:chgData name="FERRARA MARIA DOLORES" userId="8cf4d27e-2c18-4b19-8957-b1e0dfc88b87" providerId="ADAL" clId="{17A5E05A-3CCD-4AF4-B545-C91FB43E87B7}" dt="2024-04-04T06:00:56.118" v="6" actId="26606"/>
          <ac:spMkLst>
            <pc:docMk/>
            <pc:sldMk cId="712802964" sldId="260"/>
            <ac:spMk id="49" creationId="{F3798573-F27B-47EB-8EA4-7EE34954C2D6}"/>
          </ac:spMkLst>
        </pc:spChg>
        <pc:picChg chg="add del">
          <ac:chgData name="FERRARA MARIA DOLORES" userId="8cf4d27e-2c18-4b19-8957-b1e0dfc88b87" providerId="ADAL" clId="{17A5E05A-3CCD-4AF4-B545-C91FB43E87B7}" dt="2024-04-04T06:00:53.696" v="3" actId="26606"/>
          <ac:picMkLst>
            <pc:docMk/>
            <pc:sldMk cId="712802964" sldId="260"/>
            <ac:picMk id="5" creationId="{2AE609E2-8522-44E4-9077-980E5BCF3E14}"/>
          </ac:picMkLst>
        </pc:picChg>
        <pc:picChg chg="add del">
          <ac:chgData name="FERRARA MARIA DOLORES" userId="8cf4d27e-2c18-4b19-8957-b1e0dfc88b87" providerId="ADAL" clId="{17A5E05A-3CCD-4AF4-B545-C91FB43E87B7}" dt="2024-04-04T06:00:53.696" v="3" actId="26606"/>
          <ac:picMkLst>
            <pc:docMk/>
            <pc:sldMk cId="712802964" sldId="260"/>
            <ac:picMk id="8" creationId="{91B28F63-CF00-448F-B141-FE33C33B1891}"/>
          </ac:picMkLst>
        </pc:picChg>
        <pc:picChg chg="add del">
          <ac:chgData name="FERRARA MARIA DOLORES" userId="8cf4d27e-2c18-4b19-8957-b1e0dfc88b87" providerId="ADAL" clId="{17A5E05A-3CCD-4AF4-B545-C91FB43E87B7}" dt="2024-04-04T06:00:53.696" v="3" actId="26606"/>
          <ac:picMkLst>
            <pc:docMk/>
            <pc:sldMk cId="712802964" sldId="260"/>
            <ac:picMk id="14" creationId="{8949AD42-25FD-4C3D-9EEE-B7FEC5809988}"/>
          </ac:picMkLst>
        </pc:picChg>
        <pc:picChg chg="add del">
          <ac:chgData name="FERRARA MARIA DOLORES" userId="8cf4d27e-2c18-4b19-8957-b1e0dfc88b87" providerId="ADAL" clId="{17A5E05A-3CCD-4AF4-B545-C91FB43E87B7}" dt="2024-04-04T06:00:53.696" v="3" actId="26606"/>
          <ac:picMkLst>
            <pc:docMk/>
            <pc:sldMk cId="712802964" sldId="260"/>
            <ac:picMk id="16" creationId="{6AC7D913-60B7-4603-881B-831DA5D3A940}"/>
          </ac:picMkLst>
        </pc:picChg>
        <pc:picChg chg="add del">
          <ac:chgData name="FERRARA MARIA DOLORES" userId="8cf4d27e-2c18-4b19-8957-b1e0dfc88b87" providerId="ADAL" clId="{17A5E05A-3CCD-4AF4-B545-C91FB43E87B7}" dt="2024-04-04T06:00:56.065" v="5" actId="26606"/>
          <ac:picMkLst>
            <pc:docMk/>
            <pc:sldMk cId="712802964" sldId="260"/>
            <ac:picMk id="28" creationId="{91B28F63-CF00-448F-B141-FE33C33B1891}"/>
          </ac:picMkLst>
        </pc:picChg>
        <pc:picChg chg="add del">
          <ac:chgData name="FERRARA MARIA DOLORES" userId="8cf4d27e-2c18-4b19-8957-b1e0dfc88b87" providerId="ADAL" clId="{17A5E05A-3CCD-4AF4-B545-C91FB43E87B7}" dt="2024-04-04T06:00:56.065" v="5" actId="26606"/>
          <ac:picMkLst>
            <pc:docMk/>
            <pc:sldMk cId="712802964" sldId="260"/>
            <ac:picMk id="29" creationId="{2AE609E2-8522-44E4-9077-980E5BCF3E14}"/>
          </ac:picMkLst>
        </pc:picChg>
        <pc:picChg chg="add del">
          <ac:chgData name="FERRARA MARIA DOLORES" userId="8cf4d27e-2c18-4b19-8957-b1e0dfc88b87" providerId="ADAL" clId="{17A5E05A-3CCD-4AF4-B545-C91FB43E87B7}" dt="2024-04-04T06:00:56.065" v="5" actId="26606"/>
          <ac:picMkLst>
            <pc:docMk/>
            <pc:sldMk cId="712802964" sldId="260"/>
            <ac:picMk id="31" creationId="{8949AD42-25FD-4C3D-9EEE-B7FEC5809988}"/>
          </ac:picMkLst>
        </pc:picChg>
        <pc:picChg chg="add del">
          <ac:chgData name="FERRARA MARIA DOLORES" userId="8cf4d27e-2c18-4b19-8957-b1e0dfc88b87" providerId="ADAL" clId="{17A5E05A-3CCD-4AF4-B545-C91FB43E87B7}" dt="2024-04-04T06:00:56.065" v="5" actId="26606"/>
          <ac:picMkLst>
            <pc:docMk/>
            <pc:sldMk cId="712802964" sldId="260"/>
            <ac:picMk id="32" creationId="{6AC7D913-60B7-4603-881B-831DA5D3A940}"/>
          </ac:picMkLst>
        </pc:picChg>
        <pc:picChg chg="add">
          <ac:chgData name="FERRARA MARIA DOLORES" userId="8cf4d27e-2c18-4b19-8957-b1e0dfc88b87" providerId="ADAL" clId="{17A5E05A-3CCD-4AF4-B545-C91FB43E87B7}" dt="2024-04-04T06:00:56.118" v="6" actId="26606"/>
          <ac:picMkLst>
            <pc:docMk/>
            <pc:sldMk cId="712802964" sldId="260"/>
            <ac:picMk id="39" creationId="{91B28F63-CF00-448F-B141-FE33C33B1891}"/>
          </ac:picMkLst>
        </pc:picChg>
        <pc:picChg chg="add">
          <ac:chgData name="FERRARA MARIA DOLORES" userId="8cf4d27e-2c18-4b19-8957-b1e0dfc88b87" providerId="ADAL" clId="{17A5E05A-3CCD-4AF4-B545-C91FB43E87B7}" dt="2024-04-04T06:00:56.118" v="6" actId="26606"/>
          <ac:picMkLst>
            <pc:docMk/>
            <pc:sldMk cId="712802964" sldId="260"/>
            <ac:picMk id="40" creationId="{2AE609E2-8522-44E4-9077-980E5BCF3E14}"/>
          </ac:picMkLst>
        </pc:picChg>
        <pc:picChg chg="add">
          <ac:chgData name="FERRARA MARIA DOLORES" userId="8cf4d27e-2c18-4b19-8957-b1e0dfc88b87" providerId="ADAL" clId="{17A5E05A-3CCD-4AF4-B545-C91FB43E87B7}" dt="2024-04-04T06:00:56.118" v="6" actId="26606"/>
          <ac:picMkLst>
            <pc:docMk/>
            <pc:sldMk cId="712802964" sldId="260"/>
            <ac:picMk id="42" creationId="{8949AD42-25FD-4C3D-9EEE-B7FEC5809988}"/>
          </ac:picMkLst>
        </pc:picChg>
        <pc:picChg chg="add">
          <ac:chgData name="FERRARA MARIA DOLORES" userId="8cf4d27e-2c18-4b19-8957-b1e0dfc88b87" providerId="ADAL" clId="{17A5E05A-3CCD-4AF4-B545-C91FB43E87B7}" dt="2024-04-04T06:00:56.118" v="6" actId="26606"/>
          <ac:picMkLst>
            <pc:docMk/>
            <pc:sldMk cId="712802964" sldId="260"/>
            <ac:picMk id="43" creationId="{6AC7D913-60B7-4603-881B-831DA5D3A940}"/>
          </ac:picMkLst>
        </pc:picChg>
        <pc:picChg chg="add">
          <ac:chgData name="FERRARA MARIA DOLORES" userId="8cf4d27e-2c18-4b19-8957-b1e0dfc88b87" providerId="ADAL" clId="{17A5E05A-3CCD-4AF4-B545-C91FB43E87B7}" dt="2024-04-04T06:00:56.118" v="6" actId="26606"/>
          <ac:picMkLst>
            <pc:docMk/>
            <pc:sldMk cId="712802964" sldId="260"/>
            <ac:picMk id="48" creationId="{3BC6EBB2-9BDC-4075-BA6B-43A9FBF9C86C}"/>
          </ac:picMkLst>
        </pc:picChg>
        <pc:cxnChg chg="add">
          <ac:chgData name="FERRARA MARIA DOLORES" userId="8cf4d27e-2c18-4b19-8957-b1e0dfc88b87" providerId="ADAL" clId="{17A5E05A-3CCD-4AF4-B545-C91FB43E87B7}" dt="2024-04-04T06:00:56.118" v="6" actId="26606"/>
          <ac:cxnSpMkLst>
            <pc:docMk/>
            <pc:sldMk cId="712802964" sldId="260"/>
            <ac:cxnSpMk id="47" creationId="{6B9695BD-ECF6-49CA-8877-8C493193C65D}"/>
          </ac:cxnSpMkLst>
        </pc:cxnChg>
      </pc:sldChg>
      <pc:sldChg chg="addSp delSp modSp mod setBg setClrOvrMap">
        <pc:chgData name="FERRARA MARIA DOLORES" userId="8cf4d27e-2c18-4b19-8957-b1e0dfc88b87" providerId="ADAL" clId="{17A5E05A-3CCD-4AF4-B545-C91FB43E87B7}" dt="2024-04-04T06:02:27.579" v="53" actId="20577"/>
        <pc:sldMkLst>
          <pc:docMk/>
          <pc:sldMk cId="1899972836" sldId="262"/>
        </pc:sldMkLst>
        <pc:spChg chg="mod">
          <ac:chgData name="FERRARA MARIA DOLORES" userId="8cf4d27e-2c18-4b19-8957-b1e0dfc88b87" providerId="ADAL" clId="{17A5E05A-3CCD-4AF4-B545-C91FB43E87B7}" dt="2024-04-04T06:02:27.579" v="53" actId="20577"/>
          <ac:spMkLst>
            <pc:docMk/>
            <pc:sldMk cId="1899972836" sldId="262"/>
            <ac:spMk id="2" creationId="{00000000-0000-0000-0000-000000000000}"/>
          </ac:spMkLst>
        </pc:spChg>
        <pc:spChg chg="mod">
          <ac:chgData name="FERRARA MARIA DOLORES" userId="8cf4d27e-2c18-4b19-8957-b1e0dfc88b87" providerId="ADAL" clId="{17A5E05A-3CCD-4AF4-B545-C91FB43E87B7}" dt="2024-04-04T06:01:48.070" v="16" actId="123"/>
          <ac:spMkLst>
            <pc:docMk/>
            <pc:sldMk cId="1899972836" sldId="262"/>
            <ac:spMk id="3" creationId="{00000000-0000-0000-0000-000000000000}"/>
          </ac:spMkLst>
        </pc:spChg>
        <pc:spChg chg="add del">
          <ac:chgData name="FERRARA MARIA DOLORES" userId="8cf4d27e-2c18-4b19-8957-b1e0dfc88b87" providerId="ADAL" clId="{17A5E05A-3CCD-4AF4-B545-C91FB43E87B7}" dt="2024-04-04T06:01:35.608" v="11" actId="26606"/>
          <ac:spMkLst>
            <pc:docMk/>
            <pc:sldMk cId="1899972836" sldId="262"/>
            <ac:spMk id="14" creationId="{4AC0CD9D-7610-4620-93B4-798CCD9AB581}"/>
          </ac:spMkLst>
        </pc:spChg>
        <pc:spChg chg="add del">
          <ac:chgData name="FERRARA MARIA DOLORES" userId="8cf4d27e-2c18-4b19-8957-b1e0dfc88b87" providerId="ADAL" clId="{17A5E05A-3CCD-4AF4-B545-C91FB43E87B7}" dt="2024-04-04T06:01:35.608" v="11" actId="26606"/>
          <ac:spMkLst>
            <pc:docMk/>
            <pc:sldMk cId="1899972836" sldId="262"/>
            <ac:spMk id="20" creationId="{DE4D62F9-188E-4530-84C2-24BDEE4BEB82}"/>
          </ac:spMkLst>
        </pc:spChg>
        <pc:spChg chg="add del">
          <ac:chgData name="FERRARA MARIA DOLORES" userId="8cf4d27e-2c18-4b19-8957-b1e0dfc88b87" providerId="ADAL" clId="{17A5E05A-3CCD-4AF4-B545-C91FB43E87B7}" dt="2024-04-04T06:01:35.608" v="11" actId="26606"/>
          <ac:spMkLst>
            <pc:docMk/>
            <pc:sldMk cId="1899972836" sldId="262"/>
            <ac:spMk id="22" creationId="{61515115-95FB-41E0-86F3-8744438C09D0}"/>
          </ac:spMkLst>
        </pc:spChg>
        <pc:spChg chg="add del">
          <ac:chgData name="FERRARA MARIA DOLORES" userId="8cf4d27e-2c18-4b19-8957-b1e0dfc88b87" providerId="ADAL" clId="{17A5E05A-3CCD-4AF4-B545-C91FB43E87B7}" dt="2024-04-04T06:01:35.608" v="11" actId="26606"/>
          <ac:spMkLst>
            <pc:docMk/>
            <pc:sldMk cId="1899972836" sldId="262"/>
            <ac:spMk id="24" creationId="{8222A33F-BE2D-4D69-92A0-5DF8B17BAACA}"/>
          </ac:spMkLst>
        </pc:spChg>
        <pc:spChg chg="add del">
          <ac:chgData name="FERRARA MARIA DOLORES" userId="8cf4d27e-2c18-4b19-8957-b1e0dfc88b87" providerId="ADAL" clId="{17A5E05A-3CCD-4AF4-B545-C91FB43E87B7}" dt="2024-04-04T06:01:35.608" v="11" actId="26606"/>
          <ac:spMkLst>
            <pc:docMk/>
            <pc:sldMk cId="1899972836" sldId="262"/>
            <ac:spMk id="26" creationId="{CE1C74D0-9609-468A-9597-5D87C8A42B58}"/>
          </ac:spMkLst>
        </pc:spChg>
        <pc:spChg chg="add del">
          <ac:chgData name="FERRARA MARIA DOLORES" userId="8cf4d27e-2c18-4b19-8957-b1e0dfc88b87" providerId="ADAL" clId="{17A5E05A-3CCD-4AF4-B545-C91FB43E87B7}" dt="2024-04-04T06:01:35.608" v="11" actId="26606"/>
          <ac:spMkLst>
            <pc:docMk/>
            <pc:sldMk cId="1899972836" sldId="262"/>
            <ac:spMk id="28" creationId="{C137128D-E594-4905-9F76-E385F0831D60}"/>
          </ac:spMkLst>
        </pc:spChg>
        <pc:spChg chg="add">
          <ac:chgData name="FERRARA MARIA DOLORES" userId="8cf4d27e-2c18-4b19-8957-b1e0dfc88b87" providerId="ADAL" clId="{17A5E05A-3CCD-4AF4-B545-C91FB43E87B7}" dt="2024-04-04T06:01:35.639" v="12" actId="26606"/>
          <ac:spMkLst>
            <pc:docMk/>
            <pc:sldMk cId="1899972836" sldId="262"/>
            <ac:spMk id="32" creationId="{4AC0CD9D-7610-4620-93B4-798CCD9AB581}"/>
          </ac:spMkLst>
        </pc:spChg>
        <pc:spChg chg="add">
          <ac:chgData name="FERRARA MARIA DOLORES" userId="8cf4d27e-2c18-4b19-8957-b1e0dfc88b87" providerId="ADAL" clId="{17A5E05A-3CCD-4AF4-B545-C91FB43E87B7}" dt="2024-04-04T06:01:35.639" v="12" actId="26606"/>
          <ac:spMkLst>
            <pc:docMk/>
            <pc:sldMk cId="1899972836" sldId="262"/>
            <ac:spMk id="35" creationId="{DE4D62F9-188E-4530-84C2-24BDEE4BEB82}"/>
          </ac:spMkLst>
        </pc:spChg>
        <pc:spChg chg="add">
          <ac:chgData name="FERRARA MARIA DOLORES" userId="8cf4d27e-2c18-4b19-8957-b1e0dfc88b87" providerId="ADAL" clId="{17A5E05A-3CCD-4AF4-B545-C91FB43E87B7}" dt="2024-04-04T06:01:35.639" v="12" actId="26606"/>
          <ac:spMkLst>
            <pc:docMk/>
            <pc:sldMk cId="1899972836" sldId="262"/>
            <ac:spMk id="36" creationId="{61515115-95FB-41E0-86F3-8744438C09D0}"/>
          </ac:spMkLst>
        </pc:spChg>
        <pc:spChg chg="add">
          <ac:chgData name="FERRARA MARIA DOLORES" userId="8cf4d27e-2c18-4b19-8957-b1e0dfc88b87" providerId="ADAL" clId="{17A5E05A-3CCD-4AF4-B545-C91FB43E87B7}" dt="2024-04-04T06:01:35.639" v="12" actId="26606"/>
          <ac:spMkLst>
            <pc:docMk/>
            <pc:sldMk cId="1899972836" sldId="262"/>
            <ac:spMk id="37" creationId="{8222A33F-BE2D-4D69-92A0-5DF8B17BAACA}"/>
          </ac:spMkLst>
        </pc:spChg>
        <pc:spChg chg="add">
          <ac:chgData name="FERRARA MARIA DOLORES" userId="8cf4d27e-2c18-4b19-8957-b1e0dfc88b87" providerId="ADAL" clId="{17A5E05A-3CCD-4AF4-B545-C91FB43E87B7}" dt="2024-04-04T06:01:35.639" v="12" actId="26606"/>
          <ac:spMkLst>
            <pc:docMk/>
            <pc:sldMk cId="1899972836" sldId="262"/>
            <ac:spMk id="38" creationId="{CE1C74D0-9609-468A-9597-5D87C8A42B58}"/>
          </ac:spMkLst>
        </pc:spChg>
        <pc:spChg chg="add">
          <ac:chgData name="FERRARA MARIA DOLORES" userId="8cf4d27e-2c18-4b19-8957-b1e0dfc88b87" providerId="ADAL" clId="{17A5E05A-3CCD-4AF4-B545-C91FB43E87B7}" dt="2024-04-04T06:01:35.639" v="12" actId="26606"/>
          <ac:spMkLst>
            <pc:docMk/>
            <pc:sldMk cId="1899972836" sldId="262"/>
            <ac:spMk id="40" creationId="{C137128D-E594-4905-9F76-E385F0831D60}"/>
          </ac:spMkLst>
        </pc:spChg>
        <pc:picChg chg="add del">
          <ac:chgData name="FERRARA MARIA DOLORES" userId="8cf4d27e-2c18-4b19-8957-b1e0dfc88b87" providerId="ADAL" clId="{17A5E05A-3CCD-4AF4-B545-C91FB43E87B7}" dt="2024-04-04T06:01:35.608" v="11" actId="26606"/>
          <ac:picMkLst>
            <pc:docMk/>
            <pc:sldMk cId="1899972836" sldId="262"/>
            <ac:picMk id="7" creationId="{73F6BAB5-B622-9969-3922-CCB6874A8BC3}"/>
          </ac:picMkLst>
        </pc:picChg>
        <pc:picChg chg="add del">
          <ac:chgData name="FERRARA MARIA DOLORES" userId="8cf4d27e-2c18-4b19-8957-b1e0dfc88b87" providerId="ADAL" clId="{17A5E05A-3CCD-4AF4-B545-C91FB43E87B7}" dt="2024-04-04T06:01:35.608" v="11" actId="26606"/>
          <ac:picMkLst>
            <pc:docMk/>
            <pc:sldMk cId="1899972836" sldId="262"/>
            <ac:picMk id="10" creationId="{41B68C77-138E-4BF7-A276-BD0C78A4219F}"/>
          </ac:picMkLst>
        </pc:picChg>
        <pc:picChg chg="add del">
          <ac:chgData name="FERRARA MARIA DOLORES" userId="8cf4d27e-2c18-4b19-8957-b1e0dfc88b87" providerId="ADAL" clId="{17A5E05A-3CCD-4AF4-B545-C91FB43E87B7}" dt="2024-04-04T06:01:35.608" v="11" actId="26606"/>
          <ac:picMkLst>
            <pc:docMk/>
            <pc:sldMk cId="1899972836" sldId="262"/>
            <ac:picMk id="12" creationId="{7C268552-D473-46ED-B1B8-422042C4DEF1}"/>
          </ac:picMkLst>
        </pc:picChg>
        <pc:picChg chg="add del">
          <ac:chgData name="FERRARA MARIA DOLORES" userId="8cf4d27e-2c18-4b19-8957-b1e0dfc88b87" providerId="ADAL" clId="{17A5E05A-3CCD-4AF4-B545-C91FB43E87B7}" dt="2024-04-04T06:01:35.608" v="11" actId="26606"/>
          <ac:picMkLst>
            <pc:docMk/>
            <pc:sldMk cId="1899972836" sldId="262"/>
            <ac:picMk id="16" creationId="{B9238B3E-24AA-439A-B527-6C5DF6D72145}"/>
          </ac:picMkLst>
        </pc:picChg>
        <pc:picChg chg="add del">
          <ac:chgData name="FERRARA MARIA DOLORES" userId="8cf4d27e-2c18-4b19-8957-b1e0dfc88b87" providerId="ADAL" clId="{17A5E05A-3CCD-4AF4-B545-C91FB43E87B7}" dt="2024-04-04T06:01:35.608" v="11" actId="26606"/>
          <ac:picMkLst>
            <pc:docMk/>
            <pc:sldMk cId="1899972836" sldId="262"/>
            <ac:picMk id="18" creationId="{69F01145-BEA3-4CBF-AA21-10077B948CA8}"/>
          </ac:picMkLst>
        </pc:picChg>
        <pc:picChg chg="add">
          <ac:chgData name="FERRARA MARIA DOLORES" userId="8cf4d27e-2c18-4b19-8957-b1e0dfc88b87" providerId="ADAL" clId="{17A5E05A-3CCD-4AF4-B545-C91FB43E87B7}" dt="2024-04-04T06:01:35.639" v="12" actId="26606"/>
          <ac:picMkLst>
            <pc:docMk/>
            <pc:sldMk cId="1899972836" sldId="262"/>
            <ac:picMk id="30" creationId="{41B68C77-138E-4BF7-A276-BD0C78A4219F}"/>
          </ac:picMkLst>
        </pc:picChg>
        <pc:picChg chg="add">
          <ac:chgData name="FERRARA MARIA DOLORES" userId="8cf4d27e-2c18-4b19-8957-b1e0dfc88b87" providerId="ADAL" clId="{17A5E05A-3CCD-4AF4-B545-C91FB43E87B7}" dt="2024-04-04T06:01:35.639" v="12" actId="26606"/>
          <ac:picMkLst>
            <pc:docMk/>
            <pc:sldMk cId="1899972836" sldId="262"/>
            <ac:picMk id="31" creationId="{7C268552-D473-46ED-B1B8-422042C4DEF1}"/>
          </ac:picMkLst>
        </pc:picChg>
        <pc:picChg chg="add">
          <ac:chgData name="FERRARA MARIA DOLORES" userId="8cf4d27e-2c18-4b19-8957-b1e0dfc88b87" providerId="ADAL" clId="{17A5E05A-3CCD-4AF4-B545-C91FB43E87B7}" dt="2024-04-04T06:01:35.639" v="12" actId="26606"/>
          <ac:picMkLst>
            <pc:docMk/>
            <pc:sldMk cId="1899972836" sldId="262"/>
            <ac:picMk id="33" creationId="{B9238B3E-24AA-439A-B527-6C5DF6D72145}"/>
          </ac:picMkLst>
        </pc:picChg>
        <pc:picChg chg="add">
          <ac:chgData name="FERRARA MARIA DOLORES" userId="8cf4d27e-2c18-4b19-8957-b1e0dfc88b87" providerId="ADAL" clId="{17A5E05A-3CCD-4AF4-B545-C91FB43E87B7}" dt="2024-04-04T06:01:35.639" v="12" actId="26606"/>
          <ac:picMkLst>
            <pc:docMk/>
            <pc:sldMk cId="1899972836" sldId="262"/>
            <ac:picMk id="34" creationId="{69F01145-BEA3-4CBF-AA21-10077B948CA8}"/>
          </ac:picMkLst>
        </pc:picChg>
        <pc:picChg chg="add">
          <ac:chgData name="FERRARA MARIA DOLORES" userId="8cf4d27e-2c18-4b19-8957-b1e0dfc88b87" providerId="ADAL" clId="{17A5E05A-3CCD-4AF4-B545-C91FB43E87B7}" dt="2024-04-04T06:01:35.639" v="12" actId="26606"/>
          <ac:picMkLst>
            <pc:docMk/>
            <pc:sldMk cId="1899972836" sldId="262"/>
            <ac:picMk id="39" creationId="{04AC6BFC-C2E4-7EA3-F008-3FDCBDE8D1C0}"/>
          </ac:picMkLst>
        </pc:picChg>
      </pc:sldChg>
      <pc:sldChg chg="modSp">
        <pc:chgData name="FERRARA MARIA DOLORES" userId="8cf4d27e-2c18-4b19-8957-b1e0dfc88b87" providerId="ADAL" clId="{17A5E05A-3CCD-4AF4-B545-C91FB43E87B7}" dt="2024-04-04T06:04:31.201" v="72" actId="207"/>
        <pc:sldMkLst>
          <pc:docMk/>
          <pc:sldMk cId="328845582" sldId="264"/>
        </pc:sldMkLst>
        <pc:spChg chg="mod">
          <ac:chgData name="FERRARA MARIA DOLORES" userId="8cf4d27e-2c18-4b19-8957-b1e0dfc88b87" providerId="ADAL" clId="{17A5E05A-3CCD-4AF4-B545-C91FB43E87B7}" dt="2024-04-04T06:02:12.956" v="34" actId="6549"/>
          <ac:spMkLst>
            <pc:docMk/>
            <pc:sldMk cId="328845582" sldId="264"/>
            <ac:spMk id="2" creationId="{00000000-0000-0000-0000-000000000000}"/>
          </ac:spMkLst>
        </pc:spChg>
        <pc:spChg chg="mod">
          <ac:chgData name="FERRARA MARIA DOLORES" userId="8cf4d27e-2c18-4b19-8957-b1e0dfc88b87" providerId="ADAL" clId="{17A5E05A-3CCD-4AF4-B545-C91FB43E87B7}" dt="2024-04-04T06:04:31.201" v="72" actId="207"/>
          <ac:spMkLst>
            <pc:docMk/>
            <pc:sldMk cId="328845582" sldId="264"/>
            <ac:spMk id="3" creationId="{00000000-0000-0000-0000-000000000000}"/>
          </ac:spMkLst>
        </pc:spChg>
      </pc:sldChg>
      <pc:sldChg chg="modSp">
        <pc:chgData name="FERRARA MARIA DOLORES" userId="8cf4d27e-2c18-4b19-8957-b1e0dfc88b87" providerId="ADAL" clId="{17A5E05A-3CCD-4AF4-B545-C91FB43E87B7}" dt="2024-04-04T06:04:57.646" v="74" actId="113"/>
        <pc:sldMkLst>
          <pc:docMk/>
          <pc:sldMk cId="2449667225" sldId="265"/>
        </pc:sldMkLst>
        <pc:spChg chg="mod">
          <ac:chgData name="FERRARA MARIA DOLORES" userId="8cf4d27e-2c18-4b19-8957-b1e0dfc88b87" providerId="ADAL" clId="{17A5E05A-3CCD-4AF4-B545-C91FB43E87B7}" dt="2024-04-04T06:04:57.646" v="74" actId="113"/>
          <ac:spMkLst>
            <pc:docMk/>
            <pc:sldMk cId="2449667225" sldId="265"/>
            <ac:spMk id="3" creationId="{00000000-0000-0000-0000-000000000000}"/>
          </ac:spMkLst>
        </pc:spChg>
      </pc:sldChg>
      <pc:sldChg chg="modSp">
        <pc:chgData name="FERRARA MARIA DOLORES" userId="8cf4d27e-2c18-4b19-8957-b1e0dfc88b87" providerId="ADAL" clId="{17A5E05A-3CCD-4AF4-B545-C91FB43E87B7}" dt="2024-04-04T06:05:38.747" v="77" actId="207"/>
        <pc:sldMkLst>
          <pc:docMk/>
          <pc:sldMk cId="4113045251" sldId="266"/>
        </pc:sldMkLst>
        <pc:spChg chg="mod">
          <ac:chgData name="FERRARA MARIA DOLORES" userId="8cf4d27e-2c18-4b19-8957-b1e0dfc88b87" providerId="ADAL" clId="{17A5E05A-3CCD-4AF4-B545-C91FB43E87B7}" dt="2024-04-04T06:05:38.747" v="77" actId="207"/>
          <ac:spMkLst>
            <pc:docMk/>
            <pc:sldMk cId="4113045251" sldId="266"/>
            <ac:spMk id="3" creationId="{00000000-0000-0000-0000-000000000000}"/>
          </ac:spMkLst>
        </pc:spChg>
      </pc:sldChg>
      <pc:sldChg chg="modSp">
        <pc:chgData name="FERRARA MARIA DOLORES" userId="8cf4d27e-2c18-4b19-8957-b1e0dfc88b87" providerId="ADAL" clId="{17A5E05A-3CCD-4AF4-B545-C91FB43E87B7}" dt="2024-04-04T06:05:59.847" v="79" actId="113"/>
        <pc:sldMkLst>
          <pc:docMk/>
          <pc:sldMk cId="1779756989" sldId="267"/>
        </pc:sldMkLst>
        <pc:spChg chg="mod">
          <ac:chgData name="FERRARA MARIA DOLORES" userId="8cf4d27e-2c18-4b19-8957-b1e0dfc88b87" providerId="ADAL" clId="{17A5E05A-3CCD-4AF4-B545-C91FB43E87B7}" dt="2024-04-04T06:05:59.847" v="79" actId="113"/>
          <ac:spMkLst>
            <pc:docMk/>
            <pc:sldMk cId="1779756989" sldId="267"/>
            <ac:spMk id="3" creationId="{00000000-0000-0000-0000-000000000000}"/>
          </ac:spMkLst>
        </pc:spChg>
      </pc:sldChg>
      <pc:sldChg chg="delSp">
        <pc:chgData name="FERRARA MARIA DOLORES" userId="8cf4d27e-2c18-4b19-8957-b1e0dfc88b87" providerId="ADAL" clId="{17A5E05A-3CCD-4AF4-B545-C91FB43E87B7}" dt="2024-04-04T06:06:18.714" v="81" actId="478"/>
        <pc:sldMkLst>
          <pc:docMk/>
          <pc:sldMk cId="2114193033" sldId="268"/>
        </pc:sldMkLst>
        <pc:spChg chg="del">
          <ac:chgData name="FERRARA MARIA DOLORES" userId="8cf4d27e-2c18-4b19-8957-b1e0dfc88b87" providerId="ADAL" clId="{17A5E05A-3CCD-4AF4-B545-C91FB43E87B7}" dt="2024-04-04T06:06:13.084" v="80" actId="478"/>
          <ac:spMkLst>
            <pc:docMk/>
            <pc:sldMk cId="2114193033" sldId="268"/>
            <ac:spMk id="10" creationId="{00000000-0000-0000-0000-000000000000}"/>
          </ac:spMkLst>
        </pc:spChg>
        <pc:spChg chg="del">
          <ac:chgData name="FERRARA MARIA DOLORES" userId="8cf4d27e-2c18-4b19-8957-b1e0dfc88b87" providerId="ADAL" clId="{17A5E05A-3CCD-4AF4-B545-C91FB43E87B7}" dt="2024-04-04T06:06:18.714" v="81" actId="478"/>
          <ac:spMkLst>
            <pc:docMk/>
            <pc:sldMk cId="2114193033" sldId="268"/>
            <ac:spMk id="11" creationId="{00000000-0000-0000-0000-000000000000}"/>
          </ac:spMkLst>
        </pc:spChg>
      </pc:sldChg>
      <pc:sldChg chg="modSp">
        <pc:chgData name="FERRARA MARIA DOLORES" userId="8cf4d27e-2c18-4b19-8957-b1e0dfc88b87" providerId="ADAL" clId="{17A5E05A-3CCD-4AF4-B545-C91FB43E87B7}" dt="2024-04-04T06:06:44.698" v="83" actId="207"/>
        <pc:sldMkLst>
          <pc:docMk/>
          <pc:sldMk cId="1036755703" sldId="269"/>
        </pc:sldMkLst>
        <pc:spChg chg="mod">
          <ac:chgData name="FERRARA MARIA DOLORES" userId="8cf4d27e-2c18-4b19-8957-b1e0dfc88b87" providerId="ADAL" clId="{17A5E05A-3CCD-4AF4-B545-C91FB43E87B7}" dt="2024-04-04T06:06:44.698" v="83" actId="207"/>
          <ac:spMkLst>
            <pc:docMk/>
            <pc:sldMk cId="1036755703" sldId="269"/>
            <ac:spMk id="3" creationId="{00000000-0000-0000-0000-000000000000}"/>
          </ac:spMkLst>
        </pc:spChg>
      </pc:sldChg>
      <pc:sldChg chg="modSp">
        <pc:chgData name="FERRARA MARIA DOLORES" userId="8cf4d27e-2c18-4b19-8957-b1e0dfc88b87" providerId="ADAL" clId="{17A5E05A-3CCD-4AF4-B545-C91FB43E87B7}" dt="2024-04-04T06:07:08.453" v="85" actId="207"/>
        <pc:sldMkLst>
          <pc:docMk/>
          <pc:sldMk cId="1753232496" sldId="271"/>
        </pc:sldMkLst>
        <pc:spChg chg="mod">
          <ac:chgData name="FERRARA MARIA DOLORES" userId="8cf4d27e-2c18-4b19-8957-b1e0dfc88b87" providerId="ADAL" clId="{17A5E05A-3CCD-4AF4-B545-C91FB43E87B7}" dt="2024-04-04T06:07:08.453" v="85" actId="207"/>
          <ac:spMkLst>
            <pc:docMk/>
            <pc:sldMk cId="1753232496" sldId="271"/>
            <ac:spMk id="3" creationId="{00000000-0000-0000-0000-000000000000}"/>
          </ac:spMkLst>
        </pc:spChg>
      </pc:sldChg>
      <pc:sldChg chg="modSp">
        <pc:chgData name="FERRARA MARIA DOLORES" userId="8cf4d27e-2c18-4b19-8957-b1e0dfc88b87" providerId="ADAL" clId="{17A5E05A-3CCD-4AF4-B545-C91FB43E87B7}" dt="2024-04-04T06:07:20.354" v="86" actId="207"/>
        <pc:sldMkLst>
          <pc:docMk/>
          <pc:sldMk cId="2647776225" sldId="272"/>
        </pc:sldMkLst>
        <pc:spChg chg="mod">
          <ac:chgData name="FERRARA MARIA DOLORES" userId="8cf4d27e-2c18-4b19-8957-b1e0dfc88b87" providerId="ADAL" clId="{17A5E05A-3CCD-4AF4-B545-C91FB43E87B7}" dt="2024-04-04T06:07:20.354" v="86" actId="207"/>
          <ac:spMkLst>
            <pc:docMk/>
            <pc:sldMk cId="2647776225" sldId="272"/>
            <ac:spMk id="3" creationId="{00000000-0000-0000-0000-000000000000}"/>
          </ac:spMkLst>
        </pc:spChg>
      </pc:sldChg>
      <pc:sldChg chg="modSp">
        <pc:chgData name="FERRARA MARIA DOLORES" userId="8cf4d27e-2c18-4b19-8957-b1e0dfc88b87" providerId="ADAL" clId="{17A5E05A-3CCD-4AF4-B545-C91FB43E87B7}" dt="2024-04-04T06:08:04.386" v="87" actId="207"/>
        <pc:sldMkLst>
          <pc:docMk/>
          <pc:sldMk cId="987964100" sldId="276"/>
        </pc:sldMkLst>
        <pc:spChg chg="mod">
          <ac:chgData name="FERRARA MARIA DOLORES" userId="8cf4d27e-2c18-4b19-8957-b1e0dfc88b87" providerId="ADAL" clId="{17A5E05A-3CCD-4AF4-B545-C91FB43E87B7}" dt="2024-04-04T06:08:04.386" v="87" actId="207"/>
          <ac:spMkLst>
            <pc:docMk/>
            <pc:sldMk cId="987964100" sldId="276"/>
            <ac:spMk id="3" creationId="{00000000-0000-0000-0000-000000000000}"/>
          </ac:spMkLst>
        </pc:spChg>
      </pc:sldChg>
      <pc:sldChg chg="delSp modSp">
        <pc:chgData name="FERRARA MARIA DOLORES" userId="8cf4d27e-2c18-4b19-8957-b1e0dfc88b87" providerId="ADAL" clId="{17A5E05A-3CCD-4AF4-B545-C91FB43E87B7}" dt="2024-04-04T06:08:31.392" v="91" actId="478"/>
        <pc:sldMkLst>
          <pc:docMk/>
          <pc:sldMk cId="2002043110" sldId="277"/>
        </pc:sldMkLst>
        <pc:spChg chg="mod">
          <ac:chgData name="FERRARA MARIA DOLORES" userId="8cf4d27e-2c18-4b19-8957-b1e0dfc88b87" providerId="ADAL" clId="{17A5E05A-3CCD-4AF4-B545-C91FB43E87B7}" dt="2024-04-04T06:08:26.415" v="90"/>
          <ac:spMkLst>
            <pc:docMk/>
            <pc:sldMk cId="2002043110" sldId="277"/>
            <ac:spMk id="3" creationId="{00000000-0000-0000-0000-000000000000}"/>
          </ac:spMkLst>
        </pc:spChg>
        <pc:spChg chg="del">
          <ac:chgData name="FERRARA MARIA DOLORES" userId="8cf4d27e-2c18-4b19-8957-b1e0dfc88b87" providerId="ADAL" clId="{17A5E05A-3CCD-4AF4-B545-C91FB43E87B7}" dt="2024-04-04T06:08:31.392" v="91" actId="478"/>
          <ac:spMkLst>
            <pc:docMk/>
            <pc:sldMk cId="2002043110" sldId="277"/>
            <ac:spMk id="10" creationId="{00000000-0000-0000-0000-000000000000}"/>
          </ac:spMkLst>
        </pc:spChg>
      </pc:sldChg>
      <pc:sldChg chg="modSp">
        <pc:chgData name="FERRARA MARIA DOLORES" userId="8cf4d27e-2c18-4b19-8957-b1e0dfc88b87" providerId="ADAL" clId="{17A5E05A-3CCD-4AF4-B545-C91FB43E87B7}" dt="2024-04-04T06:11:52.861" v="118" actId="20577"/>
        <pc:sldMkLst>
          <pc:docMk/>
          <pc:sldMk cId="713614250" sldId="278"/>
        </pc:sldMkLst>
        <pc:spChg chg="mod">
          <ac:chgData name="FERRARA MARIA DOLORES" userId="8cf4d27e-2c18-4b19-8957-b1e0dfc88b87" providerId="ADAL" clId="{17A5E05A-3CCD-4AF4-B545-C91FB43E87B7}" dt="2024-04-04T06:11:52.861" v="118" actId="20577"/>
          <ac:spMkLst>
            <pc:docMk/>
            <pc:sldMk cId="713614250" sldId="278"/>
            <ac:spMk id="3" creationId="{00000000-0000-0000-0000-000000000000}"/>
          </ac:spMkLst>
        </pc:spChg>
      </pc:sldChg>
      <pc:sldChg chg="modSp">
        <pc:chgData name="FERRARA MARIA DOLORES" userId="8cf4d27e-2c18-4b19-8957-b1e0dfc88b87" providerId="ADAL" clId="{17A5E05A-3CCD-4AF4-B545-C91FB43E87B7}" dt="2024-04-04T06:11:05.502" v="107" actId="207"/>
        <pc:sldMkLst>
          <pc:docMk/>
          <pc:sldMk cId="2366057563" sldId="279"/>
        </pc:sldMkLst>
        <pc:spChg chg="mod">
          <ac:chgData name="FERRARA MARIA DOLORES" userId="8cf4d27e-2c18-4b19-8957-b1e0dfc88b87" providerId="ADAL" clId="{17A5E05A-3CCD-4AF4-B545-C91FB43E87B7}" dt="2024-04-04T06:11:05.502" v="107" actId="207"/>
          <ac:spMkLst>
            <pc:docMk/>
            <pc:sldMk cId="2366057563" sldId="279"/>
            <ac:spMk id="3" creationId="{00000000-0000-0000-0000-000000000000}"/>
          </ac:spMkLst>
        </pc:spChg>
      </pc:sldChg>
      <pc:sldChg chg="modSp">
        <pc:chgData name="FERRARA MARIA DOLORES" userId="8cf4d27e-2c18-4b19-8957-b1e0dfc88b87" providerId="ADAL" clId="{17A5E05A-3CCD-4AF4-B545-C91FB43E87B7}" dt="2024-04-04T06:10:28.502" v="97" actId="20577"/>
        <pc:sldMkLst>
          <pc:docMk/>
          <pc:sldMk cId="1650476389" sldId="281"/>
        </pc:sldMkLst>
        <pc:spChg chg="mod">
          <ac:chgData name="FERRARA MARIA DOLORES" userId="8cf4d27e-2c18-4b19-8957-b1e0dfc88b87" providerId="ADAL" clId="{17A5E05A-3CCD-4AF4-B545-C91FB43E87B7}" dt="2024-04-04T06:10:28.502" v="97" actId="20577"/>
          <ac:spMkLst>
            <pc:docMk/>
            <pc:sldMk cId="1650476389" sldId="281"/>
            <ac:spMk id="3" creationId="{00000000-0000-0000-0000-000000000000}"/>
          </ac:spMkLst>
        </pc:spChg>
      </pc:sldChg>
      <pc:sldChg chg="modSp">
        <pc:chgData name="FERRARA MARIA DOLORES" userId="8cf4d27e-2c18-4b19-8957-b1e0dfc88b87" providerId="ADAL" clId="{17A5E05A-3CCD-4AF4-B545-C91FB43E87B7}" dt="2024-04-04T06:12:51.949" v="130" actId="113"/>
        <pc:sldMkLst>
          <pc:docMk/>
          <pc:sldMk cId="549691184" sldId="282"/>
        </pc:sldMkLst>
        <pc:spChg chg="mod">
          <ac:chgData name="FERRARA MARIA DOLORES" userId="8cf4d27e-2c18-4b19-8957-b1e0dfc88b87" providerId="ADAL" clId="{17A5E05A-3CCD-4AF4-B545-C91FB43E87B7}" dt="2024-04-04T06:12:51.949" v="130" actId="113"/>
          <ac:spMkLst>
            <pc:docMk/>
            <pc:sldMk cId="549691184" sldId="282"/>
            <ac:spMk id="3" creationId="{00000000-0000-0000-0000-000000000000}"/>
          </ac:spMkLst>
        </pc:spChg>
      </pc:sldChg>
      <pc:sldChg chg="modSp">
        <pc:chgData name="FERRARA MARIA DOLORES" userId="8cf4d27e-2c18-4b19-8957-b1e0dfc88b87" providerId="ADAL" clId="{17A5E05A-3CCD-4AF4-B545-C91FB43E87B7}" dt="2024-04-04T06:13:35.605" v="132" actId="113"/>
        <pc:sldMkLst>
          <pc:docMk/>
          <pc:sldMk cId="363954254" sldId="284"/>
        </pc:sldMkLst>
        <pc:spChg chg="mod">
          <ac:chgData name="FERRARA MARIA DOLORES" userId="8cf4d27e-2c18-4b19-8957-b1e0dfc88b87" providerId="ADAL" clId="{17A5E05A-3CCD-4AF4-B545-C91FB43E87B7}" dt="2024-04-04T06:13:35.605" v="132" actId="113"/>
          <ac:spMkLst>
            <pc:docMk/>
            <pc:sldMk cId="363954254" sldId="284"/>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7-04-05T08:24:12.674" idx="1">
    <p:pos x="10" y="10"/>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204B42-61CF-4831-B653-8D4C93447D84}" type="datetimeFigureOut">
              <a:rPr lang="it-IT" smtClean="0"/>
              <a:t>04/04/2024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BD4643-CCAC-4C59-9E6A-0879EAAB7C34}" type="slidenum">
              <a:rPr lang="it-IT" smtClean="0"/>
              <a:t>‹N›</a:t>
            </a:fld>
            <a:endParaRPr lang="it-IT"/>
          </a:p>
        </p:txBody>
      </p:sp>
    </p:spTree>
    <p:extLst>
      <p:ext uri="{BB962C8B-B14F-4D97-AF65-F5344CB8AC3E}">
        <p14:creationId xmlns:p14="http://schemas.microsoft.com/office/powerpoint/2010/main" val="1809824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A820D7D-6C8E-F847-A9F5-C50C768BE9F8}"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9059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97C8D4-D49E-F34D-BF0B-01A6D7A61588}"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6623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4CFB03-BA27-E94D-B232-12FAAC6D78CB}"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0095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3F5ABC0-AD6D-ED42-A50A-D80D0F10364D}"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608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11B671D-682C-1945-A177-7C2BE83ADD0C}"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4683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882B987-E764-B04A-8042-109931E0D3A2}"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9415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4E41B09-0DE3-784A-8831-3B62ACD36735}"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5472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1B5555-8364-B54A-B515-B1D34DA941C7}"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2002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4C8596-A0A5-624E-BF07-118256401CBF}"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1104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46C9D18-EB91-CA4B-9891-51F0B36BCF13}"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5867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697659-A570-D548-832F-9521B6FA9F0C}"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0257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663732-ED12-0244-A737-3A1EE711CD1B}"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1731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EB1EC0A-FB25-1C47-91EA-A2CCCB90A4B4}"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1995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8BE8608-A9E2-9644-8107-A80845CEDFEE}"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0841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97C8D4-D49E-F34D-BF0B-01A6D7A61588}"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6326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data 3"/>
          <p:cNvSpPr>
            <a:spLocks noGrp="1"/>
          </p:cNvSpPr>
          <p:nvPr>
            <p:ph type="dt"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97C8D4-D49E-F34D-BF0B-01A6D7A61588}" type="datetime1">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04/04/2024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508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038855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6" name="Footer Placeholder 5"/>
          <p:cNvSpPr>
            <a:spLocks noGrp="1"/>
          </p:cNvSpPr>
          <p:nvPr>
            <p:ph type="ftr" sz="quarter" idx="11"/>
          </p:nvPr>
        </p:nvSpPr>
        <p:spPr/>
        <p:txBody>
          <a:bodyPr/>
          <a:lstStyle/>
          <a:p>
            <a:endParaRPr lang="it-IT">
              <a:solidFill>
                <a:srgbClr val="575F6D"/>
              </a:solidFill>
            </a:endParaRP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91367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937679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69449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832751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4"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925790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4"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953209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550221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3482105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Layout personalizza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it-IT" dirty="0"/>
          </a:p>
        </p:txBody>
      </p:sp>
      <p:sp>
        <p:nvSpPr>
          <p:cNvPr id="6" name="Segnaposto contenuto 2"/>
          <p:cNvSpPr>
            <a:spLocks noGrp="1"/>
          </p:cNvSpPr>
          <p:nvPr>
            <p:ph idx="1"/>
          </p:nvPr>
        </p:nvSpPr>
        <p:spPr>
          <a:xfrm>
            <a:off x="914400" y="1162051"/>
            <a:ext cx="10363200" cy="5038725"/>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Tree>
    <p:extLst>
      <p:ext uri="{BB962C8B-B14F-4D97-AF65-F5344CB8AC3E}">
        <p14:creationId xmlns:p14="http://schemas.microsoft.com/office/powerpoint/2010/main" val="995138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39301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FFF39D"/>
                </a:solidFill>
              </a:rPr>
              <a:pPr/>
              <a:t>04/04/2024</a:t>
            </a:fld>
            <a:endParaRPr lang="it-IT">
              <a:solidFill>
                <a:srgbClr val="FFF39D"/>
              </a:solidFill>
            </a:endParaRPr>
          </a:p>
        </p:txBody>
      </p:sp>
      <p:sp>
        <p:nvSpPr>
          <p:cNvPr id="5" name="Footer Placeholder 4"/>
          <p:cNvSpPr>
            <a:spLocks noGrp="1"/>
          </p:cNvSpPr>
          <p:nvPr>
            <p:ph type="ftr" sz="quarter" idx="11"/>
          </p:nvPr>
        </p:nvSpPr>
        <p:spPr/>
        <p:txBody>
          <a:bodyPr/>
          <a:lstStyle/>
          <a:p>
            <a:endParaRPr lang="it-IT">
              <a:solidFill>
                <a:srgbClr val="FFF39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492766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6" name="Footer Placeholder 5"/>
          <p:cNvSpPr>
            <a:spLocks noGrp="1"/>
          </p:cNvSpPr>
          <p:nvPr>
            <p:ph type="ftr" sz="quarter" idx="11"/>
          </p:nvPr>
        </p:nvSpPr>
        <p:spPr/>
        <p:txBody>
          <a:bodyPr/>
          <a:lstStyle/>
          <a:p>
            <a:endParaRPr lang="it-IT">
              <a:solidFill>
                <a:srgbClr val="575F6D"/>
              </a:solidFill>
            </a:endParaRP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562358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8" name="Footer Placeholder 7"/>
          <p:cNvSpPr>
            <a:spLocks noGrp="1"/>
          </p:cNvSpPr>
          <p:nvPr>
            <p:ph type="ftr" sz="quarter" idx="11"/>
          </p:nvPr>
        </p:nvSpPr>
        <p:spPr/>
        <p:txBody>
          <a:bodyPr/>
          <a:lstStyle/>
          <a:p>
            <a:endParaRPr lang="it-IT">
              <a:solidFill>
                <a:srgbClr val="575F6D"/>
              </a:solidFill>
            </a:endParaRPr>
          </a:p>
        </p:txBody>
      </p:sp>
      <p:sp>
        <p:nvSpPr>
          <p:cNvPr id="9" name="Slide Number Placeholder 8"/>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4167481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3"/>
          <p:cNvSpPr>
            <a:spLocks noGrp="1"/>
          </p:cNvSpPr>
          <p:nvPr>
            <p:ph type="ftr" sz="quarter" idx="11"/>
          </p:nvPr>
        </p:nvSpPr>
        <p:spPr/>
        <p:txBody>
          <a:bodyPr/>
          <a:lstStyle/>
          <a:p>
            <a:endParaRPr lang="it-IT">
              <a:solidFill>
                <a:srgbClr val="575F6D"/>
              </a:solidFill>
            </a:endParaRPr>
          </a:p>
        </p:txBody>
      </p:sp>
      <p:sp>
        <p:nvSpPr>
          <p:cNvPr id="6" name="Slide Number Placeholder 4"/>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125151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2"/>
          <p:cNvSpPr>
            <a:spLocks noGrp="1"/>
          </p:cNvSpPr>
          <p:nvPr>
            <p:ph type="ftr" sz="quarter" idx="11"/>
          </p:nvPr>
        </p:nvSpPr>
        <p:spPr/>
        <p:txBody>
          <a:bodyPr/>
          <a:lstStyle/>
          <a:p>
            <a:endParaRPr lang="it-IT">
              <a:solidFill>
                <a:srgbClr val="575F6D"/>
              </a:solidFill>
            </a:endParaRPr>
          </a:p>
        </p:txBody>
      </p:sp>
      <p:sp>
        <p:nvSpPr>
          <p:cNvPr id="6" name="Slide Number Placeholder 3"/>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67818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5"/>
          <p:cNvSpPr>
            <a:spLocks noGrp="1"/>
          </p:cNvSpPr>
          <p:nvPr>
            <p:ph type="ftr" sz="quarter" idx="11"/>
          </p:nvPr>
        </p:nvSpPr>
        <p:spPr/>
        <p:txBody>
          <a:bodyPr/>
          <a:lstStyle/>
          <a:p>
            <a:endParaRPr lang="it-IT">
              <a:solidFill>
                <a:srgbClr val="575F6D"/>
              </a:solidFill>
            </a:endParaRPr>
          </a:p>
        </p:txBody>
      </p:sp>
      <p:sp>
        <p:nvSpPr>
          <p:cNvPr id="6"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967682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6" name="Footer Placeholder 5"/>
          <p:cNvSpPr>
            <a:spLocks noGrp="1"/>
          </p:cNvSpPr>
          <p:nvPr>
            <p:ph type="ftr" sz="quarter" idx="11"/>
          </p:nvPr>
        </p:nvSpPr>
        <p:spPr/>
        <p:txBody>
          <a:bodyPr/>
          <a:lstStyle/>
          <a:p>
            <a:endParaRPr lang="it-IT">
              <a:solidFill>
                <a:srgbClr val="575F6D"/>
              </a:solidFill>
            </a:endParaRP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216223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F49D355-16BD-4E45-BD9A-5EA878CF7CBD}" type="datetimeFigureOut">
              <a:rPr lang="it-IT" smtClean="0">
                <a:solidFill>
                  <a:srgbClr val="575F6D"/>
                </a:solidFill>
              </a:rPr>
              <a:pPr/>
              <a:t>04/04/2024</a:t>
            </a:fld>
            <a:endParaRPr lang="it-IT">
              <a:solidFill>
                <a:srgbClr val="575F6D"/>
              </a:solidFill>
            </a:endParaRP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solidFill>
                <a:srgbClr val="575F6D"/>
              </a:solidFill>
            </a:endParaRP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7A41E1B-4F70-4964-A407-84C68BE8251C}" type="slidenum">
              <a:rPr lang="it-IT" smtClean="0"/>
              <a:pPr/>
              <a:t>‹N›</a:t>
            </a:fld>
            <a:endParaRPr lang="it-IT"/>
          </a:p>
        </p:txBody>
      </p:sp>
    </p:spTree>
    <p:extLst>
      <p:ext uri="{BB962C8B-B14F-4D97-AF65-F5344CB8AC3E}">
        <p14:creationId xmlns:p14="http://schemas.microsoft.com/office/powerpoint/2010/main" val="171768778"/>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 id="2147483728" r:id="rId17"/>
    <p:sldLayoutId id="2147483729" r:id="rId18"/>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8" Type="http://schemas.openxmlformats.org/officeDocument/2006/relationships/hyperlink" Target="http://studiolegale.leggiditalia.it.units.idm.oclc.org/#id=10LX0000815458ART17,__m=document" TargetMode="External"/><Relationship Id="rId3" Type="http://schemas.openxmlformats.org/officeDocument/2006/relationships/image" Target="../media/image3.png"/><Relationship Id="rId7" Type="http://schemas.openxmlformats.org/officeDocument/2006/relationships/image" Target="../media/image9.svg"/><Relationship Id="rId2" Type="http://schemas.openxmlformats.org/officeDocument/2006/relationships/image" Target="../media/image2.png"/><Relationship Id="rId1" Type="http://schemas.openxmlformats.org/officeDocument/2006/relationships/slideLayout" Target="../slideLayouts/slideLayout18.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hyperlink" Target="http://studiolegale.leggiditalia.it.units.idm.oclc.org/#id=10LX0000815458ART0,__m=document"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hyperlink" Target="http://studiolegale.leggiditalia.it.units.idm.oclc.org/#id=10LX0000157897ART0,__m=document"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lstStyle/>
          <a:p>
            <a:r>
              <a:rPr lang="it-IT" dirty="0"/>
              <a:t>Il lavoro autonomo</a:t>
            </a:r>
          </a:p>
        </p:txBody>
      </p:sp>
      <p:sp>
        <p:nvSpPr>
          <p:cNvPr id="5" name="Sottotitolo 4"/>
          <p:cNvSpPr>
            <a:spLocks noGrp="1"/>
          </p:cNvSpPr>
          <p:nvPr>
            <p:ph type="subTitle" idx="1"/>
          </p:nvPr>
        </p:nvSpPr>
        <p:spPr/>
        <p:txBody>
          <a:bodyPr/>
          <a:lstStyle/>
          <a:p>
            <a:r>
              <a:rPr lang="it-IT" dirty="0"/>
              <a:t>VIII lezione</a:t>
            </a:r>
          </a:p>
        </p:txBody>
      </p:sp>
    </p:spTree>
    <p:extLst>
      <p:ext uri="{BB962C8B-B14F-4D97-AF65-F5344CB8AC3E}">
        <p14:creationId xmlns:p14="http://schemas.microsoft.com/office/powerpoint/2010/main" val="2904013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endParaRPr lang="en-GB" dirty="0"/>
          </a:p>
        </p:txBody>
      </p:sp>
      <p:sp>
        <p:nvSpPr>
          <p:cNvPr id="3" name="Segnaposto contenuto 2"/>
          <p:cNvSpPr>
            <a:spLocks noGrp="1"/>
          </p:cNvSpPr>
          <p:nvPr>
            <p:ph idx="1"/>
          </p:nvPr>
        </p:nvSpPr>
        <p:spPr>
          <a:xfrm>
            <a:off x="452487" y="1781666"/>
            <a:ext cx="11093401" cy="4703975"/>
          </a:xfrm>
        </p:spPr>
        <p:txBody>
          <a:bodyPr>
            <a:normAutofit fontScale="85000" lnSpcReduction="10000"/>
          </a:bodyPr>
          <a:lstStyle/>
          <a:p>
            <a:pPr algn="just"/>
            <a:r>
              <a:rPr lang="it-IT" dirty="0"/>
              <a:t>le amministrazioni possono assumere a tempo indeterminato i lavoratori con contratto a tempo determinato già selezionati con un concorso, con l'indicazione della relativa copertura finanziaria</a:t>
            </a:r>
          </a:p>
          <a:p>
            <a:pPr algn="just"/>
            <a:r>
              <a:rPr lang="it-IT" dirty="0"/>
              <a:t>per tutti gli altri lavoratori flessibili (gli ex co.co.co.) possono essere banditi concorsi riservati in misura non superiore al 50% dei posti disponibili</a:t>
            </a:r>
          </a:p>
          <a:p>
            <a:pPr algn="just"/>
            <a:r>
              <a:rPr lang="it-IT" dirty="0"/>
              <a:t>ad averne diritto saranno i titolari di contratti flessibili </a:t>
            </a:r>
            <a:r>
              <a:rPr lang="it-IT" dirty="0">
                <a:solidFill>
                  <a:srgbClr val="FF0000"/>
                </a:solidFill>
              </a:rPr>
              <a:t>con almeno 3 anni di servizio</a:t>
            </a:r>
            <a:r>
              <a:rPr lang="it-IT" dirty="0"/>
              <a:t>, anche non continuativi, </a:t>
            </a:r>
            <a:r>
              <a:rPr lang="it-IT" dirty="0">
                <a:solidFill>
                  <a:srgbClr val="FF0000"/>
                </a:solidFill>
              </a:rPr>
              <a:t>negli ultimi otto alle dipendenze dell'amministrazione che procede all'assunzione</a:t>
            </a:r>
            <a:r>
              <a:rPr lang="it-IT" dirty="0"/>
              <a:t>.</a:t>
            </a:r>
          </a:p>
          <a:p>
            <a:pPr algn="just"/>
            <a:r>
              <a:rPr lang="it-IT" dirty="0"/>
              <a:t>gli anni utili da conteggiare possono riferirsi anche a tipologie diverse di contratto (es. </a:t>
            </a:r>
            <a:r>
              <a:rPr lang="it-IT" dirty="0" err="1"/>
              <a:t>CoCoCo</a:t>
            </a:r>
            <a:r>
              <a:rPr lang="it-IT" dirty="0"/>
              <a:t>, libera professione, tempo determinato, </a:t>
            </a:r>
            <a:r>
              <a:rPr lang="it-IT" dirty="0" err="1"/>
              <a:t>ecc</a:t>
            </a:r>
            <a:r>
              <a:rPr lang="it-IT" dirty="0"/>
              <a:t>), ma devono riguardare la stessa attività e lo stesso inquadramento professionale</a:t>
            </a:r>
          </a:p>
          <a:p>
            <a:pPr marL="0" indent="0" algn="just">
              <a:buNone/>
            </a:pPr>
            <a:r>
              <a:rPr lang="it-IT" dirty="0"/>
              <a:t>deroghe in occasione della pandemia:</a:t>
            </a:r>
          </a:p>
          <a:p>
            <a:pPr marL="0" indent="0" algn="just">
              <a:buNone/>
            </a:pPr>
            <a:r>
              <a:rPr lang="it-IT" sz="1600" dirty="0"/>
              <a:t>Per una deroga alle disposizioni di cui al presente articolo, vedi l'articolo 1, comma 14 del D.L. 10 maggio 2020, n. 30, convertito, con modificazioni, dalla Legge 2 luglio 2020, n. 72 l'articolo 1, commi 5 e 7, del D.L. 19 maggio 2020, n. 34, convertito con modificazioni dalla Legge 17 luglio 2020, n. 77, l'articolo 2 dell‘D.P.C.M. 20 novembre 2020, n. 714, l'O.P.C.M. 11 febbraio 2021, n. 739e l'articolo 2 dell'O.P.C.M. 16 febbraio 2021, n. 741, l'articolo 2 dell'O.P.C.M. 26 febbraio 2021, n. 747</a:t>
            </a:r>
          </a:p>
          <a:p>
            <a:pPr marL="0" indent="0" algn="just">
              <a:buNone/>
            </a:pPr>
            <a:r>
              <a:rPr lang="it-IT" sz="1600" dirty="0"/>
              <a:t>(es. </a:t>
            </a:r>
            <a:r>
              <a:rPr lang="it-IT" sz="1600" dirty="0" err="1"/>
              <a:t>cococo</a:t>
            </a:r>
            <a:r>
              <a:rPr lang="it-IT" sz="1600" dirty="0"/>
              <a:t> presso ISTAT etc..)</a:t>
            </a:r>
          </a:p>
          <a:p>
            <a:endParaRPr lang="en-GB" dirty="0"/>
          </a:p>
        </p:txBody>
      </p:sp>
    </p:spTree>
    <p:extLst>
      <p:ext uri="{BB962C8B-B14F-4D97-AF65-F5344CB8AC3E}">
        <p14:creationId xmlns:p14="http://schemas.microsoft.com/office/powerpoint/2010/main" val="4113045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Procedura comparativa (I)</a:t>
            </a:r>
            <a:br>
              <a:rPr lang="it-IT" dirty="0"/>
            </a:br>
            <a:endParaRPr lang="en-GB" dirty="0"/>
          </a:p>
        </p:txBody>
      </p:sp>
      <p:sp>
        <p:nvSpPr>
          <p:cNvPr id="3" name="Segnaposto contenuto 2"/>
          <p:cNvSpPr>
            <a:spLocks noGrp="1"/>
          </p:cNvSpPr>
          <p:nvPr>
            <p:ph idx="1"/>
          </p:nvPr>
        </p:nvSpPr>
        <p:spPr>
          <a:xfrm>
            <a:off x="716437" y="2168166"/>
            <a:ext cx="10265072" cy="5508388"/>
          </a:xfrm>
        </p:spPr>
        <p:txBody>
          <a:bodyPr/>
          <a:lstStyle/>
          <a:p>
            <a:pPr algn="just"/>
            <a:r>
              <a:rPr lang="it-IT" dirty="0"/>
              <a:t>Art. 7, co. 6</a:t>
            </a:r>
            <a:r>
              <a:rPr lang="it-IT" i="1" dirty="0"/>
              <a:t>bis</a:t>
            </a:r>
            <a:r>
              <a:rPr lang="it-IT" dirty="0"/>
              <a:t>, d.lgs. n. 165/01:</a:t>
            </a:r>
          </a:p>
          <a:p>
            <a:pPr algn="just">
              <a:buFontTx/>
              <a:buChar char="-"/>
            </a:pPr>
            <a:r>
              <a:rPr lang="it-IT" dirty="0"/>
              <a:t>le PA disciplinano e rendono pubbliche, secondo i propri ordinamenti, </a:t>
            </a:r>
            <a:r>
              <a:rPr lang="it-IT" b="1" dirty="0">
                <a:solidFill>
                  <a:schemeClr val="accent1"/>
                </a:solidFill>
              </a:rPr>
              <a:t>procedure comparative per </a:t>
            </a:r>
            <a:r>
              <a:rPr lang="it-IT" dirty="0"/>
              <a:t>il conferimento degli incarichi di lavoro autonomo</a:t>
            </a:r>
          </a:p>
          <a:p>
            <a:pPr algn="just">
              <a:buFontTx/>
              <a:buChar char="-"/>
            </a:pPr>
            <a:r>
              <a:rPr lang="it-IT" dirty="0"/>
              <a:t>la procedura comparativa è </a:t>
            </a:r>
            <a:r>
              <a:rPr lang="it-IT" b="1" dirty="0"/>
              <a:t>un obbligo </a:t>
            </a:r>
            <a:r>
              <a:rPr lang="it-IT" dirty="0"/>
              <a:t>(C. Conti, sez. </a:t>
            </a:r>
            <a:r>
              <a:rPr lang="it-IT" dirty="0" err="1"/>
              <a:t>centr</a:t>
            </a:r>
            <a:r>
              <a:rPr lang="it-IT" dirty="0"/>
              <a:t>. contr., 1 agosto 2011, n. 12; 17 agosto 2011, n. 15; 16 settembre 2011, n. 18; 20 dicembre 2011, n. 24; 3 febbraio 2012, n. 2; 7 maggio 2012, n. 10; 12 dicembre 2012, n. 25; 16 aprile 2014, n. 8)</a:t>
            </a:r>
          </a:p>
        </p:txBody>
      </p:sp>
    </p:spTree>
    <p:extLst>
      <p:ext uri="{BB962C8B-B14F-4D97-AF65-F5344CB8AC3E}">
        <p14:creationId xmlns:p14="http://schemas.microsoft.com/office/powerpoint/2010/main" val="1779756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Procedura comparativa (II)</a:t>
            </a:r>
            <a:br>
              <a:rPr lang="it-IT" dirty="0"/>
            </a:br>
            <a:endParaRPr lang="en-GB" dirty="0"/>
          </a:p>
        </p:txBody>
      </p:sp>
      <p:sp>
        <p:nvSpPr>
          <p:cNvPr id="3" name="Segnaposto contenuto 2"/>
          <p:cNvSpPr>
            <a:spLocks noGrp="1"/>
          </p:cNvSpPr>
          <p:nvPr>
            <p:ph idx="1"/>
          </p:nvPr>
        </p:nvSpPr>
        <p:spPr>
          <a:xfrm>
            <a:off x="467389" y="1516143"/>
            <a:ext cx="10432868" cy="5038725"/>
          </a:xfrm>
        </p:spPr>
        <p:txBody>
          <a:bodyPr>
            <a:normAutofit/>
          </a:bodyPr>
          <a:lstStyle/>
          <a:p>
            <a:pPr algn="just"/>
            <a:r>
              <a:rPr lang="it-IT" sz="2000" dirty="0"/>
              <a:t>Ed è obbligo generalizzato che si applica in caso di:</a:t>
            </a:r>
          </a:p>
          <a:p>
            <a:pPr marL="457200" indent="-457200" algn="just">
              <a:buAutoNum type="arabicPeriod"/>
            </a:pPr>
            <a:r>
              <a:rPr lang="it-IT" sz="2000" dirty="0"/>
              <a:t>prestazioni  occasionali (C. Conti, sez. </a:t>
            </a:r>
            <a:r>
              <a:rPr lang="it-IT" sz="2000" dirty="0" err="1"/>
              <a:t>centr</a:t>
            </a:r>
            <a:r>
              <a:rPr lang="it-IT" sz="2000" dirty="0"/>
              <a:t>. contr., 7 maggio 2012, 10; 26 luglio 2012, n. 17)</a:t>
            </a:r>
          </a:p>
          <a:p>
            <a:pPr marL="457200" indent="-457200" algn="just">
              <a:buAutoNum type="arabicPeriod"/>
            </a:pPr>
            <a:r>
              <a:rPr lang="it-IT" sz="2000" dirty="0"/>
              <a:t>incarichi con corrispettivo esiguo (C. Conti, sez. </a:t>
            </a:r>
            <a:r>
              <a:rPr lang="it-IT" sz="2000" dirty="0" err="1"/>
              <a:t>centr</a:t>
            </a:r>
            <a:r>
              <a:rPr lang="it-IT" sz="2000" dirty="0"/>
              <a:t>. contr., 1 agosto 2011, n. 12; C. Conti, sec. contr. Piemonte, 8 giugno 2015, n. 98)  </a:t>
            </a:r>
          </a:p>
          <a:p>
            <a:pPr marL="457200" indent="-457200" algn="just">
              <a:buAutoNum type="arabicPeriod"/>
            </a:pPr>
            <a:r>
              <a:rPr lang="it-IT" sz="2000" dirty="0"/>
              <a:t>incarichi professionali in caso di servizi o adempimenti obbligatori per legge, se la PA non disponga di uffici a ciò deputati (C. Conti, sez. contr. Piemonte, 18 marzo 2015, n. 21)</a:t>
            </a:r>
          </a:p>
          <a:p>
            <a:pPr marL="457200" indent="-457200" algn="just">
              <a:buAutoNum type="arabicPeriod"/>
            </a:pPr>
            <a:r>
              <a:rPr lang="it-IT" sz="2000" dirty="0"/>
              <a:t>incarichi consistenti in consulenza legale o difesa in giudizio (C. Conti, sez. contr. Emilia Romagna, 24 giugno 2015, n. 109)</a:t>
            </a:r>
          </a:p>
          <a:p>
            <a:pPr marL="457200" indent="-457200" algn="just">
              <a:buAutoNum type="arabicPeriod"/>
            </a:pPr>
            <a:r>
              <a:rPr lang="it-IT" sz="2000" dirty="0"/>
              <a:t>in caso di un dipendente di altra PA che, seppure autorizzato dalla sua amministrazione, è esterno alla PA conferente l’incarico (C. Conti, sez. contr. Piemonte, 25 marzo 2015, n. 48)</a:t>
            </a:r>
          </a:p>
          <a:p>
            <a:pPr marL="457200" indent="-457200" algn="just">
              <a:buAutoNum type="arabicPeriod"/>
            </a:pPr>
            <a:endParaRPr lang="en-GB" dirty="0"/>
          </a:p>
        </p:txBody>
      </p:sp>
    </p:spTree>
    <p:extLst>
      <p:ext uri="{BB962C8B-B14F-4D97-AF65-F5344CB8AC3E}">
        <p14:creationId xmlns:p14="http://schemas.microsoft.com/office/powerpoint/2010/main" val="2114193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Procedura comparativa (III)</a:t>
            </a:r>
            <a:br>
              <a:rPr lang="it-IT" dirty="0"/>
            </a:br>
            <a:endParaRPr lang="en-GB" dirty="0"/>
          </a:p>
        </p:txBody>
      </p:sp>
      <p:sp>
        <p:nvSpPr>
          <p:cNvPr id="3" name="Segnaposto contenuto 2"/>
          <p:cNvSpPr>
            <a:spLocks noGrp="1"/>
          </p:cNvSpPr>
          <p:nvPr>
            <p:ph idx="1"/>
          </p:nvPr>
        </p:nvSpPr>
        <p:spPr>
          <a:xfrm>
            <a:off x="646111" y="1753386"/>
            <a:ext cx="10796951" cy="5807703"/>
          </a:xfrm>
        </p:spPr>
        <p:txBody>
          <a:bodyPr>
            <a:normAutofit/>
          </a:bodyPr>
          <a:lstStyle/>
          <a:p>
            <a:pPr marL="0" indent="0" algn="just">
              <a:buNone/>
            </a:pPr>
            <a:r>
              <a:rPr lang="it-IT" dirty="0">
                <a:cs typeface="Met"/>
              </a:rPr>
              <a:t>Deroghe alla procedura comparativa e quindi affidamento diretto in caso di :</a:t>
            </a:r>
          </a:p>
          <a:p>
            <a:pPr marL="457200" indent="-457200" algn="just">
              <a:buAutoNum type="alphaLcParenR"/>
            </a:pPr>
            <a:r>
              <a:rPr lang="it-IT" dirty="0">
                <a:solidFill>
                  <a:schemeClr val="accent1"/>
                </a:solidFill>
                <a:ea typeface="Verdana"/>
                <a:cs typeface="Met"/>
              </a:rPr>
              <a:t>procedura comparativa andata deserta</a:t>
            </a:r>
          </a:p>
          <a:p>
            <a:pPr marL="0" indent="0" algn="just">
              <a:buNone/>
            </a:pPr>
            <a:r>
              <a:rPr lang="it-IT" dirty="0">
                <a:cs typeface="Met"/>
              </a:rPr>
              <a:t>(C. Conti, sez. contr. Molise, 24 febbraio 2015, n. 71)</a:t>
            </a:r>
          </a:p>
          <a:p>
            <a:pPr marL="0" indent="0" algn="just">
              <a:buNone/>
            </a:pPr>
            <a:endParaRPr lang="it-IT" dirty="0">
              <a:cs typeface="Met"/>
            </a:endParaRPr>
          </a:p>
          <a:p>
            <a:pPr marL="0" indent="0" algn="just">
              <a:buNone/>
            </a:pPr>
            <a:r>
              <a:rPr lang="it-IT" dirty="0">
                <a:ea typeface="Verdana"/>
                <a:cs typeface="Verdana"/>
              </a:rPr>
              <a:t>b) assoluta urgenza determinata dalla </a:t>
            </a:r>
            <a:r>
              <a:rPr lang="it-IT" dirty="0">
                <a:solidFill>
                  <a:schemeClr val="accent1"/>
                </a:solidFill>
                <a:ea typeface="Verdana"/>
                <a:cs typeface="Verdana"/>
              </a:rPr>
              <a:t>imprevedibile necessità </a:t>
            </a:r>
            <a:r>
              <a:rPr lang="it-IT" dirty="0">
                <a:ea typeface="Verdana"/>
                <a:cs typeface="Verdana"/>
              </a:rPr>
              <a:t>della consulenza in relazione ad un termine prefissato o ad un evento eccezionale, ricordando che la “particolare urgenza” deve essere “connessa alla realizzazione dell’attività discendente dall’incarico” (ex </a:t>
            </a:r>
            <a:r>
              <a:rPr lang="it-IT" dirty="0" err="1">
                <a:ea typeface="Verdana"/>
                <a:cs typeface="Verdana"/>
              </a:rPr>
              <a:t>plurimis</a:t>
            </a:r>
            <a:r>
              <a:rPr lang="it-IT" dirty="0">
                <a:ea typeface="Verdana"/>
                <a:cs typeface="Verdana"/>
              </a:rPr>
              <a:t>, deliberazione Sez. Contr. Lombardia n. 67/2012) </a:t>
            </a:r>
          </a:p>
          <a:p>
            <a:pPr marL="0" indent="0">
              <a:buNone/>
            </a:pPr>
            <a:r>
              <a:rPr lang="it-IT" dirty="0">
                <a:latin typeface="Met"/>
                <a:cs typeface="Met"/>
              </a:rPr>
              <a:t> </a:t>
            </a:r>
            <a:endParaRPr lang="it-IT" dirty="0">
              <a:latin typeface="Met"/>
              <a:ea typeface="Verdana"/>
              <a:cs typeface="Met"/>
            </a:endParaRPr>
          </a:p>
        </p:txBody>
      </p:sp>
    </p:spTree>
    <p:extLst>
      <p:ext uri="{BB962C8B-B14F-4D97-AF65-F5344CB8AC3E}">
        <p14:creationId xmlns:p14="http://schemas.microsoft.com/office/powerpoint/2010/main" val="1036755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Procedura comparativa (IV)</a:t>
            </a:r>
            <a:br>
              <a:rPr lang="it-IT" dirty="0"/>
            </a:br>
            <a:endParaRPr lang="en-GB" dirty="0"/>
          </a:p>
        </p:txBody>
      </p:sp>
      <p:sp>
        <p:nvSpPr>
          <p:cNvPr id="3" name="Segnaposto contenuto 2"/>
          <p:cNvSpPr>
            <a:spLocks noGrp="1"/>
          </p:cNvSpPr>
          <p:nvPr>
            <p:ph idx="1"/>
          </p:nvPr>
        </p:nvSpPr>
        <p:spPr>
          <a:xfrm>
            <a:off x="509047" y="1517716"/>
            <a:ext cx="10925307" cy="6343504"/>
          </a:xfrm>
        </p:spPr>
        <p:txBody>
          <a:bodyPr/>
          <a:lstStyle/>
          <a:p>
            <a:pPr marL="0" indent="0" algn="just">
              <a:buNone/>
            </a:pPr>
            <a:endParaRPr lang="it-IT" sz="2000" dirty="0"/>
          </a:p>
          <a:p>
            <a:pPr marL="0" indent="0" algn="just">
              <a:buNone/>
            </a:pPr>
            <a:r>
              <a:rPr lang="it-IT" sz="2000" dirty="0">
                <a:cs typeface="Verdana"/>
              </a:rPr>
              <a:t>d) interventi formativi che si svolgono in una sola giornata (C. Conti, sez. contr. Emilia Romagna, 19 settembre 2014, n. 145)</a:t>
            </a:r>
          </a:p>
          <a:p>
            <a:pPr marL="0" indent="0" algn="just">
              <a:buNone/>
            </a:pPr>
            <a:endParaRPr lang="it-IT" sz="2000" dirty="0">
              <a:cs typeface="Verdana"/>
            </a:endParaRPr>
          </a:p>
          <a:p>
            <a:pPr marL="0" indent="0" algn="just">
              <a:buNone/>
            </a:pPr>
            <a:r>
              <a:rPr lang="it-IT" sz="2000" dirty="0">
                <a:cs typeface="Verdana"/>
              </a:rPr>
              <a:t>e) le università possono prescindere dalla procedura selettiva, se la collaborazione è finanziata da terzi e se la scelta del destinataria è stata fatta dall’ente finanziatore nella precedente fase di individuazione del progetto da realizzare (C. Conti, sez. contr., 30 luglio 2014, n. 20)</a:t>
            </a:r>
            <a:r>
              <a:rPr lang="it-IT" dirty="0">
                <a:cs typeface="Verdana"/>
              </a:rPr>
              <a:t> </a:t>
            </a:r>
          </a:p>
        </p:txBody>
      </p:sp>
    </p:spTree>
    <p:extLst>
      <p:ext uri="{BB962C8B-B14F-4D97-AF65-F5344CB8AC3E}">
        <p14:creationId xmlns:p14="http://schemas.microsoft.com/office/powerpoint/2010/main" val="919939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Procedura comparativa (V)</a:t>
            </a:r>
            <a:br>
              <a:rPr lang="it-IT" dirty="0"/>
            </a:br>
            <a:endParaRPr lang="en-GB" dirty="0"/>
          </a:p>
        </p:txBody>
      </p:sp>
      <p:sp>
        <p:nvSpPr>
          <p:cNvPr id="3" name="Segnaposto contenuto 2"/>
          <p:cNvSpPr>
            <a:spLocks noGrp="1"/>
          </p:cNvSpPr>
          <p:nvPr>
            <p:ph idx="1"/>
          </p:nvPr>
        </p:nvSpPr>
        <p:spPr>
          <a:xfrm>
            <a:off x="414779" y="1516144"/>
            <a:ext cx="11103375" cy="6160410"/>
          </a:xfrm>
        </p:spPr>
        <p:txBody>
          <a:bodyPr/>
          <a:lstStyle/>
          <a:p>
            <a:pPr marL="0" indent="0" algn="just">
              <a:buNone/>
            </a:pPr>
            <a:r>
              <a:rPr lang="it-IT" dirty="0"/>
              <a:t>Elementi della procedura comparativa:</a:t>
            </a:r>
          </a:p>
          <a:p>
            <a:pPr marL="457200" indent="-457200" algn="just">
              <a:buAutoNum type="arabicPeriod"/>
            </a:pPr>
            <a:r>
              <a:rPr lang="it-IT" dirty="0">
                <a:solidFill>
                  <a:schemeClr val="accent1"/>
                </a:solidFill>
              </a:rPr>
              <a:t>avviso pubblico contenente tutti gli elementi identificativi dell’incarico </a:t>
            </a:r>
            <a:r>
              <a:rPr lang="it-IT" dirty="0"/>
              <a:t>(oggetto, tipologia di rapporto, i requisiti richiesti, criteri di comparazione, durata, compenso), modalità e termini di presentazione delle candidature</a:t>
            </a:r>
          </a:p>
          <a:p>
            <a:pPr marL="457200" indent="-457200" algn="just">
              <a:buFontTx/>
              <a:buAutoNum type="arabicPeriod"/>
            </a:pPr>
            <a:r>
              <a:rPr lang="it-IT" dirty="0">
                <a:solidFill>
                  <a:schemeClr val="accent1"/>
                </a:solidFill>
              </a:rPr>
              <a:t>l’avviso è </a:t>
            </a:r>
            <a:r>
              <a:rPr lang="it-IT" i="1" dirty="0" err="1">
                <a:solidFill>
                  <a:schemeClr val="accent1"/>
                </a:solidFill>
              </a:rPr>
              <a:t>lex</a:t>
            </a:r>
            <a:r>
              <a:rPr lang="it-IT" i="1" dirty="0">
                <a:solidFill>
                  <a:schemeClr val="accent1"/>
                </a:solidFill>
              </a:rPr>
              <a:t> </a:t>
            </a:r>
            <a:r>
              <a:rPr lang="it-IT" i="1" dirty="0" err="1">
                <a:solidFill>
                  <a:schemeClr val="accent1"/>
                </a:solidFill>
              </a:rPr>
              <a:t>specialis</a:t>
            </a:r>
            <a:r>
              <a:rPr lang="it-IT" i="1" dirty="0">
                <a:solidFill>
                  <a:schemeClr val="accent1"/>
                </a:solidFill>
              </a:rPr>
              <a:t> </a:t>
            </a:r>
            <a:r>
              <a:rPr lang="it-IT" dirty="0"/>
              <a:t>e quindi vincolante per i concorrenti e per la PA che è tenuta ad interpretare i requisiti in modo rigoroso secondo il principio di affidamento (</a:t>
            </a:r>
            <a:r>
              <a:rPr lang="it-IT" dirty="0" err="1"/>
              <a:t>Cons</a:t>
            </a:r>
            <a:r>
              <a:rPr lang="it-IT" dirty="0"/>
              <a:t>. Stato, sez. V, 26 gennaio 2000, n. 330; </a:t>
            </a:r>
            <a:r>
              <a:rPr lang="it-IT" dirty="0" err="1"/>
              <a:t>Cons</a:t>
            </a:r>
            <a:r>
              <a:rPr lang="it-IT" dirty="0"/>
              <a:t>. Stato, sez. IV, 14 maggio 2007, n. 2423; </a:t>
            </a:r>
            <a:r>
              <a:rPr lang="it-IT" dirty="0" err="1"/>
              <a:t>Cons</a:t>
            </a:r>
            <a:r>
              <a:rPr lang="it-IT" dirty="0"/>
              <a:t>. Stato, sez. II, 26 maggio 2011, n. 1085/10)</a:t>
            </a:r>
          </a:p>
          <a:p>
            <a:pPr marL="457200" indent="-457200" algn="just">
              <a:buAutoNum type="arabicPeriod"/>
            </a:pPr>
            <a:endParaRPr lang="it-IT" dirty="0"/>
          </a:p>
        </p:txBody>
      </p:sp>
    </p:spTree>
    <p:extLst>
      <p:ext uri="{BB962C8B-B14F-4D97-AF65-F5344CB8AC3E}">
        <p14:creationId xmlns:p14="http://schemas.microsoft.com/office/powerpoint/2010/main" val="1753232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Procedura comparativa (VI)</a:t>
            </a:r>
            <a:br>
              <a:rPr lang="it-IT" dirty="0"/>
            </a:br>
            <a:endParaRPr lang="en-GB" dirty="0"/>
          </a:p>
        </p:txBody>
      </p:sp>
      <p:sp>
        <p:nvSpPr>
          <p:cNvPr id="3" name="Segnaposto contenuto 2"/>
          <p:cNvSpPr>
            <a:spLocks noGrp="1"/>
          </p:cNvSpPr>
          <p:nvPr>
            <p:ph idx="1"/>
          </p:nvPr>
        </p:nvSpPr>
        <p:spPr>
          <a:xfrm>
            <a:off x="716437" y="1853248"/>
            <a:ext cx="10996592" cy="5823305"/>
          </a:xfrm>
        </p:spPr>
        <p:txBody>
          <a:bodyPr/>
          <a:lstStyle/>
          <a:p>
            <a:pPr marL="457200" indent="-457200" algn="just">
              <a:buFont typeface="+mj-lt"/>
              <a:buAutoNum type="arabicPeriod" startAt="3"/>
            </a:pPr>
            <a:r>
              <a:rPr lang="it-IT" dirty="0"/>
              <a:t>non è possibile, quindi, </a:t>
            </a:r>
            <a:r>
              <a:rPr lang="it-IT" dirty="0">
                <a:solidFill>
                  <a:schemeClr val="accent1"/>
                </a:solidFill>
              </a:rPr>
              <a:t>il conferimento di incarico a soggetto con titolo di studio diverso da quello previsto dall’avviso</a:t>
            </a:r>
            <a:r>
              <a:rPr lang="it-IT" dirty="0"/>
              <a:t>, pur se è unico partecipante (C. Conti, sez. </a:t>
            </a:r>
            <a:r>
              <a:rPr lang="it-IT" dirty="0" err="1"/>
              <a:t>centr</a:t>
            </a:r>
            <a:r>
              <a:rPr lang="it-IT" dirty="0"/>
              <a:t>. contr., 24 maggio 2013, n. 8)</a:t>
            </a:r>
            <a:endParaRPr lang="en-GB" dirty="0"/>
          </a:p>
          <a:p>
            <a:pPr algn="just">
              <a:buFont typeface="+mj-lt"/>
              <a:buAutoNum type="arabicPeriod" startAt="3"/>
            </a:pPr>
            <a:r>
              <a:rPr lang="it-IT" dirty="0"/>
              <a:t>la PA non può disapplicare le regole fissate dall’avviso di procedura, ma può procedere in autotutela alla revoca o all’annullamento d’ufficio delle clausole del bando non più condivise nei casi e nei modi di cui alla legge n. 241/1990 (C. Conti, sez. </a:t>
            </a:r>
            <a:r>
              <a:rPr lang="it-IT" dirty="0" err="1"/>
              <a:t>centr</a:t>
            </a:r>
            <a:r>
              <a:rPr lang="it-IT" dirty="0"/>
              <a:t>. contr., 12 dicembre 2012, n. 25)</a:t>
            </a:r>
          </a:p>
        </p:txBody>
      </p:sp>
    </p:spTree>
    <p:extLst>
      <p:ext uri="{BB962C8B-B14F-4D97-AF65-F5344CB8AC3E}">
        <p14:creationId xmlns:p14="http://schemas.microsoft.com/office/powerpoint/2010/main" val="2647776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Presupposti di legittimità</a:t>
            </a:r>
            <a:br>
              <a:rPr lang="it-IT" dirty="0"/>
            </a:br>
            <a:endParaRPr lang="en-GB" dirty="0"/>
          </a:p>
        </p:txBody>
      </p:sp>
      <p:sp>
        <p:nvSpPr>
          <p:cNvPr id="3" name="Segnaposto contenuto 2"/>
          <p:cNvSpPr>
            <a:spLocks noGrp="1"/>
          </p:cNvSpPr>
          <p:nvPr>
            <p:ph idx="1"/>
          </p:nvPr>
        </p:nvSpPr>
        <p:spPr>
          <a:xfrm>
            <a:off x="646111" y="1989057"/>
            <a:ext cx="10683740" cy="6301778"/>
          </a:xfrm>
        </p:spPr>
        <p:txBody>
          <a:bodyPr/>
          <a:lstStyle/>
          <a:p>
            <a:pPr marL="457200" indent="-457200" algn="just">
              <a:buFont typeface="+mj-lt"/>
              <a:buAutoNum type="arabicPeriod"/>
            </a:pPr>
            <a:r>
              <a:rPr lang="it-IT" dirty="0"/>
              <a:t>oggetto dell’incarico</a:t>
            </a:r>
          </a:p>
          <a:p>
            <a:pPr marL="457200" indent="-457200" algn="just">
              <a:buFont typeface="+mj-lt"/>
              <a:buAutoNum type="arabicPeriod"/>
            </a:pPr>
            <a:r>
              <a:rPr lang="it-IT" dirty="0"/>
              <a:t>assenza di professionalità interne</a:t>
            </a:r>
          </a:p>
          <a:p>
            <a:pPr marL="457200" indent="-457200" algn="just">
              <a:buFont typeface="+mj-lt"/>
              <a:buAutoNum type="arabicPeriod"/>
            </a:pPr>
            <a:r>
              <a:rPr lang="it-IT" dirty="0"/>
              <a:t>natura della prestazione</a:t>
            </a:r>
          </a:p>
          <a:p>
            <a:pPr marL="457200" indent="-457200" algn="just">
              <a:buFont typeface="+mj-lt"/>
              <a:buAutoNum type="arabicPeriod"/>
            </a:pPr>
            <a:r>
              <a:rPr lang="it-IT" dirty="0"/>
              <a:t>reiterazione di incarichi</a:t>
            </a:r>
          </a:p>
          <a:p>
            <a:pPr marL="457200" indent="-457200" algn="just">
              <a:buFont typeface="+mj-lt"/>
              <a:buAutoNum type="arabicPeriod"/>
            </a:pPr>
            <a:r>
              <a:rPr lang="it-IT" dirty="0"/>
              <a:t>requisiti soggettivi</a:t>
            </a:r>
          </a:p>
          <a:p>
            <a:pPr marL="457200" indent="-457200" algn="just">
              <a:buFont typeface="+mj-lt"/>
              <a:buAutoNum type="arabicPeriod"/>
            </a:pPr>
            <a:r>
              <a:rPr lang="it-IT" dirty="0"/>
              <a:t>predeterminazione degli elementi del contratto </a:t>
            </a:r>
          </a:p>
          <a:p>
            <a:pPr algn="just"/>
            <a:endParaRPr lang="en-GB" dirty="0"/>
          </a:p>
        </p:txBody>
      </p:sp>
    </p:spTree>
    <p:extLst>
      <p:ext uri="{BB962C8B-B14F-4D97-AF65-F5344CB8AC3E}">
        <p14:creationId xmlns:p14="http://schemas.microsoft.com/office/powerpoint/2010/main" val="1544914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Assenza professionalità interne (I)</a:t>
            </a:r>
            <a:br>
              <a:rPr lang="it-IT" dirty="0"/>
            </a:br>
            <a:endParaRPr lang="en-GB" dirty="0"/>
          </a:p>
        </p:txBody>
      </p:sp>
      <p:sp>
        <p:nvSpPr>
          <p:cNvPr id="3" name="Segnaposto contenuto 2"/>
          <p:cNvSpPr>
            <a:spLocks noGrp="1"/>
          </p:cNvSpPr>
          <p:nvPr>
            <p:ph idx="1"/>
          </p:nvPr>
        </p:nvSpPr>
        <p:spPr>
          <a:xfrm>
            <a:off x="754144" y="1853249"/>
            <a:ext cx="10619250" cy="6533380"/>
          </a:xfrm>
        </p:spPr>
        <p:txBody>
          <a:bodyPr/>
          <a:lstStyle/>
          <a:p>
            <a:pPr algn="just"/>
            <a:r>
              <a:rPr lang="it-IT" dirty="0"/>
              <a:t>presupposto imprescindibile per il conferimento di incarichi esterni è il preliminare accertamento da parte della PA dell’impossibilità oggettiva di utilizzare le risorse umane disponibili (art. 7, co. 6, </a:t>
            </a:r>
            <a:r>
              <a:rPr lang="it-IT" dirty="0" err="1"/>
              <a:t>lett</a:t>
            </a:r>
            <a:r>
              <a:rPr lang="it-IT" dirty="0"/>
              <a:t>. b), d.lgs. n. 165/2001)</a:t>
            </a:r>
          </a:p>
          <a:p>
            <a:pPr algn="just"/>
            <a:r>
              <a:rPr lang="it-IT" dirty="0"/>
              <a:t>secondo i principi generali di organizzazione amministrativa (buon andamento, art. 97 </a:t>
            </a:r>
            <a:r>
              <a:rPr lang="it-IT" dirty="0" err="1"/>
              <a:t>Cost</a:t>
            </a:r>
            <a:r>
              <a:rPr lang="it-IT" dirty="0"/>
              <a:t>.) gli enti pubblici devono svolgere i compiti istituzionali con proprio personale</a:t>
            </a:r>
          </a:p>
          <a:p>
            <a:pPr algn="just"/>
            <a:endParaRPr lang="en-GB" dirty="0"/>
          </a:p>
        </p:txBody>
      </p:sp>
    </p:spTree>
    <p:extLst>
      <p:ext uri="{BB962C8B-B14F-4D97-AF65-F5344CB8AC3E}">
        <p14:creationId xmlns:p14="http://schemas.microsoft.com/office/powerpoint/2010/main" val="3256346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…segue</a:t>
            </a:r>
          </a:p>
        </p:txBody>
      </p:sp>
      <p:sp>
        <p:nvSpPr>
          <p:cNvPr id="3" name="Segnaposto contenuto 2"/>
          <p:cNvSpPr>
            <a:spLocks noGrp="1"/>
          </p:cNvSpPr>
          <p:nvPr>
            <p:ph idx="1"/>
          </p:nvPr>
        </p:nvSpPr>
        <p:spPr>
          <a:xfrm>
            <a:off x="809898" y="2822494"/>
            <a:ext cx="10363200" cy="5038725"/>
          </a:xfrm>
        </p:spPr>
        <p:txBody>
          <a:bodyPr/>
          <a:lstStyle/>
          <a:p>
            <a:pPr algn="just"/>
            <a:r>
              <a:rPr lang="it-IT" dirty="0"/>
              <a:t>prima di avviare l’</a:t>
            </a:r>
            <a:r>
              <a:rPr lang="it-IT" i="1" dirty="0"/>
              <a:t>iter</a:t>
            </a:r>
            <a:r>
              <a:rPr lang="it-IT" dirty="0"/>
              <a:t> per l’incarico esterno la PA deve effettuare una puntuale ricognizione sull’assenza di professionalità interne in grado di espletare l’incarico (C. Conti, sez. contr. Lombardia, 17.6.2013, n. 243; C. Conti, sez. contr., Piemonte, 4.6.2014, n. 104; C. Conti, sez. contr., Sicilia, 31.7.2014, n. 951; C. Conti, sez. contr., Lombardia, 15.12.2015, n. 460)</a:t>
            </a:r>
          </a:p>
          <a:p>
            <a:pPr algn="just"/>
            <a:r>
              <a:rPr lang="it-IT" dirty="0"/>
              <a:t>la mancata preventiva ricognizione interna non è sanata dall’elevata professionalità dell’esperto utilizzato, in quanto condizione indispensabile per il conferimento dell’incarico esterno (C. Conti, sez. III </a:t>
            </a:r>
            <a:r>
              <a:rPr lang="it-IT" dirty="0" err="1"/>
              <a:t>centr</a:t>
            </a:r>
            <a:r>
              <a:rPr lang="it-IT" dirty="0"/>
              <a:t>. </a:t>
            </a:r>
            <a:r>
              <a:rPr lang="it-IT" dirty="0" err="1"/>
              <a:t>app</a:t>
            </a:r>
            <a:r>
              <a:rPr lang="it-IT" dirty="0"/>
              <a:t>., 22 gennaio 2013, n. 52) </a:t>
            </a:r>
          </a:p>
          <a:p>
            <a:pPr algn="just"/>
            <a:endParaRPr lang="en-GB" dirty="0"/>
          </a:p>
        </p:txBody>
      </p:sp>
    </p:spTree>
    <p:extLst>
      <p:ext uri="{BB962C8B-B14F-4D97-AF65-F5344CB8AC3E}">
        <p14:creationId xmlns:p14="http://schemas.microsoft.com/office/powerpoint/2010/main" val="588955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3" name="Picture 32">
            <a:extLst>
              <a:ext uri="{FF2B5EF4-FFF2-40B4-BE49-F238E27FC236}">
                <a16:creationId xmlns:a16="http://schemas.microsoft.com/office/drawing/2014/main" id="{41B68C77-138E-4BF7-A276-BD0C78A421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35" name="Picture 34">
            <a:extLst>
              <a:ext uri="{FF2B5EF4-FFF2-40B4-BE49-F238E27FC236}">
                <a16:creationId xmlns:a16="http://schemas.microsoft.com/office/drawing/2014/main" id="{7C268552-D473-46ED-B1B8-422042C4DE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37" name="Oval 36">
            <a:extLst>
              <a:ext uri="{FF2B5EF4-FFF2-40B4-BE49-F238E27FC236}">
                <a16:creationId xmlns:a16="http://schemas.microsoft.com/office/drawing/2014/main" id="{4AC0CD9D-7610-4620-93B4-798CCD9AB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39" name="Picture 38">
            <a:extLst>
              <a:ext uri="{FF2B5EF4-FFF2-40B4-BE49-F238E27FC236}">
                <a16:creationId xmlns:a16="http://schemas.microsoft.com/office/drawing/2014/main" id="{B9238B3E-24AA-439A-B527-6C5DF6D721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41" name="Picture 40">
            <a:extLst>
              <a:ext uri="{FF2B5EF4-FFF2-40B4-BE49-F238E27FC236}">
                <a16:creationId xmlns:a16="http://schemas.microsoft.com/office/drawing/2014/main" id="{69F01145-BEA3-4CBF-AA21-10077B948C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43" name="Rectangle 42">
            <a:extLst>
              <a:ext uri="{FF2B5EF4-FFF2-40B4-BE49-F238E27FC236}">
                <a16:creationId xmlns:a16="http://schemas.microsoft.com/office/drawing/2014/main" id="{DE4D62F9-188E-4530-84C2-24BDEE4BEB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5" name="Rectangle 44">
            <a:extLst>
              <a:ext uri="{FF2B5EF4-FFF2-40B4-BE49-F238E27FC236}">
                <a16:creationId xmlns:a16="http://schemas.microsoft.com/office/drawing/2014/main" id="{61515115-95FB-41E0-86F3-8744438C0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648930" y="629266"/>
            <a:ext cx="5616217" cy="1622321"/>
          </a:xfrm>
        </p:spPr>
        <p:txBody>
          <a:bodyPr vert="horz" lIns="91440" tIns="45720" rIns="91440" bIns="45720" rtlCol="0" anchor="t">
            <a:normAutofit/>
          </a:bodyPr>
          <a:lstStyle/>
          <a:p>
            <a:pPr>
              <a:lnSpc>
                <a:spcPct val="90000"/>
              </a:lnSpc>
            </a:pPr>
            <a:r>
              <a:rPr lang="en-US" sz="3300" b="0" i="0" kern="1200">
                <a:solidFill>
                  <a:srgbClr val="EBEBEB"/>
                </a:solidFill>
                <a:latin typeface="+mj-lt"/>
                <a:ea typeface="+mj-ea"/>
                <a:cs typeface="+mj-cs"/>
              </a:rPr>
              <a:t>Premessa: ragioni regolative e lavori flessibili</a:t>
            </a:r>
            <a:br>
              <a:rPr lang="en-US" sz="3300" b="0" i="0" kern="1200">
                <a:solidFill>
                  <a:srgbClr val="EBEBEB"/>
                </a:solidFill>
                <a:latin typeface="+mj-lt"/>
                <a:ea typeface="+mj-ea"/>
                <a:cs typeface="+mj-cs"/>
              </a:rPr>
            </a:br>
            <a:endParaRPr lang="en-US" sz="3300" b="0" i="0" kern="1200">
              <a:solidFill>
                <a:srgbClr val="EBEBEB"/>
              </a:solidFill>
              <a:latin typeface="+mj-lt"/>
              <a:ea typeface="+mj-ea"/>
              <a:cs typeface="+mj-cs"/>
            </a:endParaRPr>
          </a:p>
        </p:txBody>
      </p:sp>
      <p:sp>
        <p:nvSpPr>
          <p:cNvPr id="47" name="Freeform 31">
            <a:extLst>
              <a:ext uri="{FF2B5EF4-FFF2-40B4-BE49-F238E27FC236}">
                <a16:creationId xmlns:a16="http://schemas.microsoft.com/office/drawing/2014/main" id="{8222A33F-BE2D-4D69-92A0-5DF8B17BAA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49843"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solidFill>
                <a:srgbClr val="FFFFFF"/>
              </a:solidFill>
            </a:endParaRPr>
          </a:p>
        </p:txBody>
      </p:sp>
      <p:sp useBgFill="1">
        <p:nvSpPr>
          <p:cNvPr id="49" name="Freeform: Shape 48">
            <a:extLst>
              <a:ext uri="{FF2B5EF4-FFF2-40B4-BE49-F238E27FC236}">
                <a16:creationId xmlns:a16="http://schemas.microsoft.com/office/drawing/2014/main" id="{CE1C74D0-9609-468A-9597-5D87C8A42B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998731" y="664312"/>
            <a:ext cx="6858001" cy="5529377"/>
          </a:xfrm>
          <a:custGeom>
            <a:avLst/>
            <a:gdLst>
              <a:gd name="connsiteX0" fmla="*/ 6858001 w 6858001"/>
              <a:gd name="connsiteY0" fmla="*/ 1177 h 5529377"/>
              <a:gd name="connsiteX1" fmla="*/ 6858001 w 6858001"/>
              <a:gd name="connsiteY1" fmla="*/ 1344715 h 5529377"/>
              <a:gd name="connsiteX2" fmla="*/ 6858000 w 6858001"/>
              <a:gd name="connsiteY2" fmla="*/ 1344715 h 5529377"/>
              <a:gd name="connsiteX3" fmla="*/ 6858000 w 6858001"/>
              <a:gd name="connsiteY3" fmla="*/ 5529377 h 5529377"/>
              <a:gd name="connsiteX4" fmla="*/ 0 w 6858001"/>
              <a:gd name="connsiteY4" fmla="*/ 5529376 h 5529377"/>
              <a:gd name="connsiteX5" fmla="*/ 0 w 6858001"/>
              <a:gd name="connsiteY5" fmla="*/ 891096 h 5529377"/>
              <a:gd name="connsiteX6" fmla="*/ 1 w 6858001"/>
              <a:gd name="connsiteY6" fmla="*/ 891096 h 5529377"/>
              <a:gd name="connsiteX7" fmla="*/ 1 w 6858001"/>
              <a:gd name="connsiteY7" fmla="*/ 0 h 5529377"/>
              <a:gd name="connsiteX8" fmla="*/ 40463 w 6858001"/>
              <a:gd name="connsiteY8" fmla="*/ 5883 h 5529377"/>
              <a:gd name="connsiteX9" fmla="*/ 159107 w 6858001"/>
              <a:gd name="connsiteY9" fmla="*/ 23196 h 5529377"/>
              <a:gd name="connsiteX10" fmla="*/ 245518 w 6858001"/>
              <a:gd name="connsiteY10" fmla="*/ 35299 h 5529377"/>
              <a:gd name="connsiteX11" fmla="*/ 348388 w 6858001"/>
              <a:gd name="connsiteY11" fmla="*/ 48073 h 5529377"/>
              <a:gd name="connsiteX12" fmla="*/ 470460 w 6858001"/>
              <a:gd name="connsiteY12" fmla="*/ 63369 h 5529377"/>
              <a:gd name="connsiteX13" fmla="*/ 605563 w 6858001"/>
              <a:gd name="connsiteY13" fmla="*/ 79506 h 5529377"/>
              <a:gd name="connsiteX14" fmla="*/ 757810 w 6858001"/>
              <a:gd name="connsiteY14" fmla="*/ 96483 h 5529377"/>
              <a:gd name="connsiteX15" fmla="*/ 923774 w 6858001"/>
              <a:gd name="connsiteY15" fmla="*/ 114469 h 5529377"/>
              <a:gd name="connsiteX16" fmla="*/ 1104139 w 6858001"/>
              <a:gd name="connsiteY16" fmla="*/ 132454 h 5529377"/>
              <a:gd name="connsiteX17" fmla="*/ 1296163 w 6858001"/>
              <a:gd name="connsiteY17" fmla="*/ 150776 h 5529377"/>
              <a:gd name="connsiteX18" fmla="*/ 1503275 w 6858001"/>
              <a:gd name="connsiteY18" fmla="*/ 167753 h 5529377"/>
              <a:gd name="connsiteX19" fmla="*/ 1719988 w 6858001"/>
              <a:gd name="connsiteY19" fmla="*/ 184058 h 5529377"/>
              <a:gd name="connsiteX20" fmla="*/ 1949045 w 6858001"/>
              <a:gd name="connsiteY20" fmla="*/ 198849 h 5529377"/>
              <a:gd name="connsiteX21" fmla="*/ 2187703 w 6858001"/>
              <a:gd name="connsiteY21" fmla="*/ 212969 h 5529377"/>
              <a:gd name="connsiteX22" fmla="*/ 2436649 w 6858001"/>
              <a:gd name="connsiteY22" fmla="*/ 226248 h 5529377"/>
              <a:gd name="connsiteX23" fmla="*/ 2564208 w 6858001"/>
              <a:gd name="connsiteY23" fmla="*/ 230955 h 5529377"/>
              <a:gd name="connsiteX24" fmla="*/ 2694509 w 6858001"/>
              <a:gd name="connsiteY24" fmla="*/ 236165 h 5529377"/>
              <a:gd name="connsiteX25" fmla="*/ 2826868 w 6858001"/>
              <a:gd name="connsiteY25" fmla="*/ 241040 h 5529377"/>
              <a:gd name="connsiteX26" fmla="*/ 2959914 w 6858001"/>
              <a:gd name="connsiteY26" fmla="*/ 244234 h 5529377"/>
              <a:gd name="connsiteX27" fmla="*/ 3095702 w 6858001"/>
              <a:gd name="connsiteY27" fmla="*/ 247091 h 5529377"/>
              <a:gd name="connsiteX28" fmla="*/ 3232862 w 6858001"/>
              <a:gd name="connsiteY28" fmla="*/ 250117 h 5529377"/>
              <a:gd name="connsiteX29" fmla="*/ 3372765 w 6858001"/>
              <a:gd name="connsiteY29" fmla="*/ 252134 h 5529377"/>
              <a:gd name="connsiteX30" fmla="*/ 3514040 w 6858001"/>
              <a:gd name="connsiteY30" fmla="*/ 252134 h 5529377"/>
              <a:gd name="connsiteX31" fmla="*/ 3656686 w 6858001"/>
              <a:gd name="connsiteY31" fmla="*/ 253142 h 5529377"/>
              <a:gd name="connsiteX32" fmla="*/ 3800704 w 6858001"/>
              <a:gd name="connsiteY32" fmla="*/ 252134 h 5529377"/>
              <a:gd name="connsiteX33" fmla="*/ 3946780 w 6858001"/>
              <a:gd name="connsiteY33" fmla="*/ 250117 h 5529377"/>
              <a:gd name="connsiteX34" fmla="*/ 4092855 w 6858001"/>
              <a:gd name="connsiteY34" fmla="*/ 248268 h 5529377"/>
              <a:gd name="connsiteX35" fmla="*/ 4240988 w 6858001"/>
              <a:gd name="connsiteY35" fmla="*/ 244234 h 5529377"/>
              <a:gd name="connsiteX36" fmla="*/ 4390492 w 6858001"/>
              <a:gd name="connsiteY36" fmla="*/ 240032 h 5529377"/>
              <a:gd name="connsiteX37" fmla="*/ 4539997 w 6858001"/>
              <a:gd name="connsiteY37" fmla="*/ 235157 h 5529377"/>
              <a:gd name="connsiteX38" fmla="*/ 4690873 w 6858001"/>
              <a:gd name="connsiteY38" fmla="*/ 228266 h 5529377"/>
              <a:gd name="connsiteX39" fmla="*/ 4843120 w 6858001"/>
              <a:gd name="connsiteY39" fmla="*/ 220029 h 5529377"/>
              <a:gd name="connsiteX40" fmla="*/ 4996054 w 6858001"/>
              <a:gd name="connsiteY40" fmla="*/ 212129 h 5529377"/>
              <a:gd name="connsiteX41" fmla="*/ 5148987 w 6858001"/>
              <a:gd name="connsiteY41" fmla="*/ 202044 h 5529377"/>
              <a:gd name="connsiteX42" fmla="*/ 5303978 w 6858001"/>
              <a:gd name="connsiteY42" fmla="*/ 189941 h 5529377"/>
              <a:gd name="connsiteX43" fmla="*/ 5456911 w 6858001"/>
              <a:gd name="connsiteY43" fmla="*/ 177839 h 5529377"/>
              <a:gd name="connsiteX44" fmla="*/ 5612588 w 6858001"/>
              <a:gd name="connsiteY44" fmla="*/ 163887 h 5529377"/>
              <a:gd name="connsiteX45" fmla="*/ 5768950 w 6858001"/>
              <a:gd name="connsiteY45" fmla="*/ 148591 h 5529377"/>
              <a:gd name="connsiteX46" fmla="*/ 5923255 w 6858001"/>
              <a:gd name="connsiteY46" fmla="*/ 132455 h 5529377"/>
              <a:gd name="connsiteX47" fmla="*/ 6079618 w 6858001"/>
              <a:gd name="connsiteY47" fmla="*/ 113629 h 5529377"/>
              <a:gd name="connsiteX48" fmla="*/ 6235294 w 6858001"/>
              <a:gd name="connsiteY48" fmla="*/ 93458 h 5529377"/>
              <a:gd name="connsiteX49" fmla="*/ 6391657 w 6858001"/>
              <a:gd name="connsiteY49" fmla="*/ 73455 h 5529377"/>
              <a:gd name="connsiteX50" fmla="*/ 6547333 w 6858001"/>
              <a:gd name="connsiteY50" fmla="*/ 50091 h 5529377"/>
              <a:gd name="connsiteX51" fmla="*/ 6702324 w 6858001"/>
              <a:gd name="connsiteY51" fmla="*/ 26222 h 5529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5529377">
                <a:moveTo>
                  <a:pt x="6858001" y="1177"/>
                </a:moveTo>
                <a:lnTo>
                  <a:pt x="6858001" y="1344715"/>
                </a:lnTo>
                <a:lnTo>
                  <a:pt x="6858000" y="1344715"/>
                </a:lnTo>
                <a:lnTo>
                  <a:pt x="6858000" y="5529377"/>
                </a:lnTo>
                <a:lnTo>
                  <a:pt x="0" y="5529376"/>
                </a:lnTo>
                <a:lnTo>
                  <a:pt x="0" y="891096"/>
                </a:lnTo>
                <a:lnTo>
                  <a:pt x="1" y="891096"/>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8" y="241040"/>
                </a:lnTo>
                <a:lnTo>
                  <a:pt x="2959914" y="244234"/>
                </a:lnTo>
                <a:lnTo>
                  <a:pt x="3095702" y="247091"/>
                </a:lnTo>
                <a:lnTo>
                  <a:pt x="3232862" y="250117"/>
                </a:lnTo>
                <a:lnTo>
                  <a:pt x="3372765" y="252134"/>
                </a:lnTo>
                <a:lnTo>
                  <a:pt x="3514040" y="252134"/>
                </a:lnTo>
                <a:lnTo>
                  <a:pt x="3656686" y="253142"/>
                </a:lnTo>
                <a:lnTo>
                  <a:pt x="3800704" y="252134"/>
                </a:lnTo>
                <a:lnTo>
                  <a:pt x="3946780" y="250117"/>
                </a:lnTo>
                <a:lnTo>
                  <a:pt x="4092855"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pic>
        <p:nvPicPr>
          <p:cNvPr id="7" name="Graphic 6" descr="Segno di spunta">
            <a:extLst>
              <a:ext uri="{FF2B5EF4-FFF2-40B4-BE49-F238E27FC236}">
                <a16:creationId xmlns:a16="http://schemas.microsoft.com/office/drawing/2014/main" id="{0D781BAA-4951-0DF0-4B86-AD4E993E5F2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63742" y="1438929"/>
            <a:ext cx="3980139" cy="3980139"/>
          </a:xfrm>
          <a:prstGeom prst="rect">
            <a:avLst/>
          </a:prstGeom>
          <a:effectLst/>
        </p:spPr>
      </p:pic>
      <p:sp>
        <p:nvSpPr>
          <p:cNvPr id="51" name="Rectangle 50">
            <a:extLst>
              <a:ext uri="{FF2B5EF4-FFF2-40B4-BE49-F238E27FC236}">
                <a16:creationId xmlns:a16="http://schemas.microsoft.com/office/drawing/2014/main" id="{C137128D-E594-4905-9F76-E385F0831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648931" y="2438400"/>
            <a:ext cx="5616216" cy="3785419"/>
          </a:xfrm>
        </p:spPr>
        <p:txBody>
          <a:bodyPr vert="horz" lIns="91440" tIns="45720" rIns="91440" bIns="45720" rtlCol="0">
            <a:normAutofit/>
          </a:bodyPr>
          <a:lstStyle/>
          <a:p>
            <a:pPr marL="457200" indent="-457200"/>
            <a:endParaRPr lang="en-US">
              <a:solidFill>
                <a:srgbClr val="FFFFFF"/>
              </a:solidFill>
            </a:endParaRPr>
          </a:p>
          <a:p>
            <a:pPr marL="457200" indent="-457200"/>
            <a:endParaRPr lang="en-US">
              <a:solidFill>
                <a:srgbClr val="FFFFFF"/>
              </a:solidFill>
            </a:endParaRPr>
          </a:p>
          <a:p>
            <a:pPr marL="457200" indent="-457200"/>
            <a:r>
              <a:rPr lang="en-US">
                <a:solidFill>
                  <a:srgbClr val="FFFFFF"/>
                </a:solidFill>
              </a:rPr>
              <a:t>tendenza espansiva dello Stato a gestire in forma contrattuale diversi rapporti organizzativi</a:t>
            </a:r>
          </a:p>
          <a:p>
            <a:pPr marL="457200" indent="-457200"/>
            <a:r>
              <a:rPr lang="en-US">
                <a:solidFill>
                  <a:srgbClr val="FFFFFF"/>
                </a:solidFill>
              </a:rPr>
              <a:t>dall’organizzazione del servizio tramite la funzione amministrativa all’organizzazione tramite il contratto </a:t>
            </a:r>
          </a:p>
          <a:p>
            <a:pPr marL="457200" indent="-457200"/>
            <a:r>
              <a:rPr lang="en-US">
                <a:solidFill>
                  <a:srgbClr val="FFFFFF"/>
                </a:solidFill>
              </a:rPr>
              <a:t>gestione flessibile della forza-lavoro </a:t>
            </a:r>
          </a:p>
        </p:txBody>
      </p:sp>
    </p:spTree>
    <p:extLst>
      <p:ext uri="{BB962C8B-B14F-4D97-AF65-F5344CB8AC3E}">
        <p14:creationId xmlns:p14="http://schemas.microsoft.com/office/powerpoint/2010/main" val="35118908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chemeClr val="tx1"/>
                </a:solidFill>
              </a:rPr>
              <a:t>Elementi del contratto</a:t>
            </a:r>
            <a:br>
              <a:rPr lang="it-IT" dirty="0">
                <a:solidFill>
                  <a:schemeClr val="tx1"/>
                </a:solidFill>
              </a:rPr>
            </a:br>
            <a:endParaRPr lang="en-GB" dirty="0">
              <a:solidFill>
                <a:schemeClr val="tx1"/>
              </a:solidFill>
            </a:endParaRPr>
          </a:p>
        </p:txBody>
      </p:sp>
      <p:sp>
        <p:nvSpPr>
          <p:cNvPr id="3" name="Segnaposto contenuto 2"/>
          <p:cNvSpPr>
            <a:spLocks noGrp="1"/>
          </p:cNvSpPr>
          <p:nvPr>
            <p:ph idx="1"/>
          </p:nvPr>
        </p:nvSpPr>
        <p:spPr>
          <a:xfrm>
            <a:off x="722812" y="2637828"/>
            <a:ext cx="10363200" cy="5038725"/>
          </a:xfrm>
        </p:spPr>
        <p:txBody>
          <a:bodyPr/>
          <a:lstStyle/>
          <a:p>
            <a:pPr marL="0" indent="0" algn="just">
              <a:buNone/>
            </a:pPr>
            <a:r>
              <a:rPr lang="it-IT" sz="2200" dirty="0"/>
              <a:t>Nel contratto devono essere preventivamente predeterminati:</a:t>
            </a:r>
          </a:p>
          <a:p>
            <a:pPr algn="just">
              <a:buFontTx/>
              <a:buChar char="-"/>
            </a:pPr>
            <a:r>
              <a:rPr lang="it-IT" sz="2200" dirty="0"/>
              <a:t>durata (v. </a:t>
            </a:r>
            <a:r>
              <a:rPr lang="it-IT" sz="2200" dirty="0" err="1"/>
              <a:t>lett</a:t>
            </a:r>
            <a:r>
              <a:rPr lang="it-IT" sz="2200" dirty="0"/>
              <a:t>. c), co. 6, art. 7)</a:t>
            </a:r>
          </a:p>
          <a:p>
            <a:pPr algn="just">
              <a:buFontTx/>
              <a:buChar char="-"/>
            </a:pPr>
            <a:r>
              <a:rPr lang="it-IT" sz="2200" dirty="0"/>
              <a:t>oggetto (v. </a:t>
            </a:r>
            <a:r>
              <a:rPr lang="it-IT" sz="2200" dirty="0" err="1"/>
              <a:t>lett</a:t>
            </a:r>
            <a:r>
              <a:rPr lang="it-IT" sz="2200" dirty="0"/>
              <a:t>. a), co. 6, art. 7)</a:t>
            </a:r>
          </a:p>
          <a:p>
            <a:pPr algn="just">
              <a:buFontTx/>
              <a:buChar char="-"/>
            </a:pPr>
            <a:r>
              <a:rPr lang="it-IT" sz="2200" dirty="0"/>
              <a:t>compenso</a:t>
            </a:r>
          </a:p>
          <a:p>
            <a:pPr algn="just">
              <a:buFontTx/>
              <a:buChar char="-"/>
            </a:pPr>
            <a:r>
              <a:rPr lang="it-IT" sz="2200" b="1" strike="sngStrike" dirty="0"/>
              <a:t>luogo (d.gs. n. 75/2017)</a:t>
            </a:r>
          </a:p>
          <a:p>
            <a:pPr marL="0" indent="0" algn="just">
              <a:buNone/>
            </a:pPr>
            <a:r>
              <a:rPr lang="it-IT" sz="2200" dirty="0"/>
              <a:t>(art. 7, co. 6, lett. d), d.lgs. n. 165/2001)</a:t>
            </a:r>
          </a:p>
        </p:txBody>
      </p:sp>
    </p:spTree>
    <p:extLst>
      <p:ext uri="{BB962C8B-B14F-4D97-AF65-F5344CB8AC3E}">
        <p14:creationId xmlns:p14="http://schemas.microsoft.com/office/powerpoint/2010/main" val="987964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89491" y="808569"/>
            <a:ext cx="8761413" cy="706964"/>
          </a:xfrm>
        </p:spPr>
        <p:txBody>
          <a:bodyPr>
            <a:normAutofit fontScale="90000"/>
          </a:bodyPr>
          <a:lstStyle/>
          <a:p>
            <a:r>
              <a:rPr lang="it-IT" dirty="0">
                <a:solidFill>
                  <a:schemeClr val="tx1"/>
                </a:solidFill>
              </a:rPr>
              <a:t>Controllo preventivo</a:t>
            </a:r>
            <a:br>
              <a:rPr lang="it-IT" dirty="0">
                <a:solidFill>
                  <a:schemeClr val="tx1"/>
                </a:solidFill>
              </a:rPr>
            </a:br>
            <a:endParaRPr lang="en-GB" dirty="0">
              <a:solidFill>
                <a:schemeClr val="tx1"/>
              </a:solidFill>
            </a:endParaRPr>
          </a:p>
        </p:txBody>
      </p:sp>
      <p:sp>
        <p:nvSpPr>
          <p:cNvPr id="3" name="Segnaposto contenuto 2"/>
          <p:cNvSpPr>
            <a:spLocks noGrp="1"/>
          </p:cNvSpPr>
          <p:nvPr>
            <p:ph idx="1"/>
          </p:nvPr>
        </p:nvSpPr>
        <p:spPr>
          <a:xfrm>
            <a:off x="377072" y="1894788"/>
            <a:ext cx="11536254" cy="4836937"/>
          </a:xfrm>
        </p:spPr>
        <p:txBody>
          <a:bodyPr>
            <a:normAutofit fontScale="92500" lnSpcReduction="10000"/>
          </a:bodyPr>
          <a:lstStyle/>
          <a:p>
            <a:pPr algn="just"/>
            <a:r>
              <a:rPr lang="it-IT" sz="1800" b="1" dirty="0">
                <a:effectLst>
                  <a:outerShdw blurRad="38100" dist="38100" dir="2700000" algn="tl">
                    <a:srgbClr val="000000">
                      <a:alpha val="43137"/>
                    </a:srgbClr>
                  </a:outerShdw>
                </a:effectLst>
              </a:rPr>
              <a:t>controllo preventivo di legittimità della Corte dei Conti dei contratti </a:t>
            </a:r>
            <a:r>
              <a:rPr lang="it-IT" sz="1800" dirty="0"/>
              <a:t>di cui all’art. 7, co. 6, d.lgs. n. 165/2001 (art. 3, co. 1, </a:t>
            </a:r>
            <a:r>
              <a:rPr lang="it-IT" sz="1800" dirty="0" err="1"/>
              <a:t>lett</a:t>
            </a:r>
            <a:r>
              <a:rPr lang="it-IT" sz="1800" dirty="0"/>
              <a:t>. </a:t>
            </a:r>
            <a:r>
              <a:rPr lang="it-IT" sz="1800" dirty="0" err="1"/>
              <a:t>fbis</a:t>
            </a:r>
            <a:r>
              <a:rPr lang="it-IT" sz="1800" dirty="0"/>
              <a:t>, l. 14 gennaio 1994, n. 20)</a:t>
            </a:r>
          </a:p>
          <a:p>
            <a:pPr algn="just"/>
            <a:r>
              <a:rPr lang="it-IT" sz="1800" dirty="0"/>
              <a:t>esclusioni dal controllo (C. Conti, sez. </a:t>
            </a:r>
            <a:r>
              <a:rPr lang="it-IT" sz="1800" dirty="0" err="1"/>
              <a:t>centr</a:t>
            </a:r>
            <a:r>
              <a:rPr lang="it-IT" sz="1800" dirty="0"/>
              <a:t>. contr., 25 novembre 2009, n. 20; 28 dicembre 2009, n. 24; 1 agosto 2011, n. 12):</a:t>
            </a:r>
          </a:p>
          <a:p>
            <a:pPr marL="457200" indent="-457200" algn="just">
              <a:buAutoNum type="arabicPeriod"/>
            </a:pPr>
            <a:r>
              <a:rPr lang="it-IT" sz="1800" dirty="0"/>
              <a:t>esternalizzazioni di servizio per scopi istituzionali, sempre che non vi siano duplicazioni di strutture interne e che non si tratti di co.co.co., incarichi di consulenza, studio e ricerca;</a:t>
            </a:r>
          </a:p>
          <a:p>
            <a:pPr marL="457200" indent="-457200" algn="just">
              <a:buAutoNum type="arabicPeriod"/>
            </a:pPr>
            <a:r>
              <a:rPr lang="it-IT" sz="1800" dirty="0"/>
              <a:t>prestazioni professionali relativi a servizi o adempimenti obbligatori per legge, in assenza di facoltà discrezionale della PA;</a:t>
            </a:r>
          </a:p>
          <a:p>
            <a:pPr marL="457200" indent="-457200" algn="just">
              <a:buAutoNum type="arabicPeriod"/>
            </a:pPr>
            <a:r>
              <a:rPr lang="it-IT" sz="1800" dirty="0"/>
              <a:t> patrocinio e rappresentanza in giudizio;</a:t>
            </a:r>
          </a:p>
          <a:p>
            <a:pPr marL="457200" indent="-457200" algn="just">
              <a:buAutoNum type="arabicPeriod"/>
            </a:pPr>
            <a:r>
              <a:rPr lang="it-IT" sz="1800" dirty="0"/>
              <a:t> appalti, contratti e incarichi conferite nelle materie regolate dal codice degli appalti</a:t>
            </a:r>
          </a:p>
          <a:p>
            <a:pPr marL="457200" indent="-457200" algn="just">
              <a:buAutoNum type="arabicPeriod"/>
            </a:pPr>
            <a:r>
              <a:rPr lang="it-IT" sz="1800" dirty="0"/>
              <a:t>incarichi di docenza</a:t>
            </a:r>
          </a:p>
          <a:p>
            <a:pPr marL="457200" indent="-457200" algn="just">
              <a:buAutoNum type="arabicPeriod"/>
            </a:pPr>
            <a:r>
              <a:rPr lang="it-IT" sz="1800" dirty="0"/>
              <a:t>incarichi retribuiti con fondi privati</a:t>
            </a:r>
          </a:p>
          <a:p>
            <a:pPr marL="457200" indent="-457200" algn="just">
              <a:buAutoNum type="arabicPeriod"/>
            </a:pPr>
            <a:r>
              <a:rPr lang="it-IT" sz="1800" dirty="0"/>
              <a:t>supporto alla didattica e tutoraggio</a:t>
            </a:r>
          </a:p>
          <a:p>
            <a:pPr marL="0" indent="0" algn="just">
              <a:buNone/>
            </a:pPr>
            <a:r>
              <a:rPr lang="it-IT" sz="1800" dirty="0"/>
              <a:t>le attività organizzative collaterali alla didattica universitaria rientrano nel controllo (C. Conti, sez. </a:t>
            </a:r>
            <a:r>
              <a:rPr lang="it-IT" sz="1800" dirty="0" err="1"/>
              <a:t>centr</a:t>
            </a:r>
            <a:r>
              <a:rPr lang="it-IT" sz="1800" dirty="0"/>
              <a:t>. contr., 29 marzo 2011, n. 6)</a:t>
            </a:r>
          </a:p>
        </p:txBody>
      </p:sp>
    </p:spTree>
    <p:extLst>
      <p:ext uri="{BB962C8B-B14F-4D97-AF65-F5344CB8AC3E}">
        <p14:creationId xmlns:p14="http://schemas.microsoft.com/office/powerpoint/2010/main" val="2002043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978"/>
            <a:ext cx="8761413" cy="706964"/>
          </a:xfrm>
        </p:spPr>
        <p:txBody>
          <a:bodyPr/>
          <a:lstStyle/>
          <a:p>
            <a:r>
              <a:rPr lang="it-IT" dirty="0"/>
              <a:t>Reclutamento e PNRR</a:t>
            </a:r>
          </a:p>
        </p:txBody>
      </p:sp>
      <p:sp>
        <p:nvSpPr>
          <p:cNvPr id="3" name="Segnaposto contenuto 2"/>
          <p:cNvSpPr>
            <a:spLocks noGrp="1"/>
          </p:cNvSpPr>
          <p:nvPr>
            <p:ph idx="1"/>
          </p:nvPr>
        </p:nvSpPr>
        <p:spPr>
          <a:xfrm>
            <a:off x="741726" y="1958979"/>
            <a:ext cx="10363200" cy="5038725"/>
          </a:xfrm>
        </p:spPr>
        <p:txBody>
          <a:bodyPr>
            <a:normAutofit/>
          </a:bodyPr>
          <a:lstStyle/>
          <a:p>
            <a:pPr algn="just"/>
            <a:r>
              <a:rPr lang="it-IT" dirty="0"/>
              <a:t>Il D.L. 80/2021 (art. 1) reca modalità speciali volte ad accelerare le procedure selettive che possono essere utilizzate per il reclutamento di personale a tempo determinato e per il conferimento di incarichi di collaborazione da parte:</a:t>
            </a:r>
          </a:p>
          <a:p>
            <a:pPr marL="457200" indent="-457200" algn="just">
              <a:buAutoNum type="arabicPeriod"/>
            </a:pPr>
            <a:r>
              <a:rPr lang="it-IT" dirty="0"/>
              <a:t>delle amministrazioni pubbliche, nonché dai soggetti attuatori, titolari di progetti previsti nel Piano nazionale di ripresa e resilienza</a:t>
            </a:r>
          </a:p>
          <a:p>
            <a:pPr marL="457200" indent="-457200" algn="just">
              <a:buAutoNum type="arabicPeriod"/>
            </a:pPr>
            <a:r>
              <a:rPr lang="it-IT" dirty="0"/>
              <a:t>o, limitatamente agli incarichi di collaborazione necessari all'assistenza tecnica, finanziati esclusivamente a carico del Piano nazionale per gli investimenti complementari al PNRR</a:t>
            </a:r>
          </a:p>
          <a:p>
            <a:pPr algn="just"/>
            <a:r>
              <a:rPr lang="it-IT" dirty="0"/>
              <a:t>Tali rapporti di lavoro devono riguardare il personale destinato a realizzare i suddetti progetti, tuttavia le predette modalità speciali per le assunzioni a tempo determinato, nonché per il conferimento di incarichi professionali (come disposto dal D.L. 36/2022) possono essere utilizzate anche da parte delle pubbliche amministrazioni non interessate dall'attuazione del PNRR</a:t>
            </a:r>
          </a:p>
        </p:txBody>
      </p:sp>
    </p:spTree>
    <p:extLst>
      <p:ext uri="{BB962C8B-B14F-4D97-AF65-F5344CB8AC3E}">
        <p14:creationId xmlns:p14="http://schemas.microsoft.com/office/powerpoint/2010/main" val="713614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p>
        </p:txBody>
      </p:sp>
      <p:sp>
        <p:nvSpPr>
          <p:cNvPr id="3" name="Segnaposto contenuto 2"/>
          <p:cNvSpPr>
            <a:spLocks noGrp="1"/>
          </p:cNvSpPr>
          <p:nvPr>
            <p:ph idx="1"/>
          </p:nvPr>
        </p:nvSpPr>
        <p:spPr>
          <a:xfrm>
            <a:off x="888023" y="2621574"/>
            <a:ext cx="10363200" cy="5038725"/>
          </a:xfrm>
        </p:spPr>
        <p:txBody>
          <a:bodyPr/>
          <a:lstStyle/>
          <a:p>
            <a:pPr algn="just"/>
            <a:r>
              <a:rPr lang="it-IT" dirty="0"/>
              <a:t>Sul punto, la circolare della Ragioneria Generale dello Stato 18 gennaio 2022 n. 4, precisa che </a:t>
            </a:r>
          </a:p>
          <a:p>
            <a:pPr algn="just"/>
            <a:r>
              <a:rPr lang="it-IT" b="1" dirty="0">
                <a:solidFill>
                  <a:schemeClr val="accent1"/>
                </a:solidFill>
                <a:effectLst>
                  <a:outerShdw blurRad="38100" dist="38100" dir="2700000" algn="tl">
                    <a:srgbClr val="000000">
                      <a:alpha val="43137"/>
                    </a:srgbClr>
                  </a:outerShdw>
                </a:effectLst>
              </a:rPr>
              <a:t>per amministrazioni titolari di interventi del PNRR </a:t>
            </a:r>
            <a:r>
              <a:rPr lang="it-IT" dirty="0"/>
              <a:t>si intendono tutte le amministrazioni centrali e territoriali che, quali soggetti attuatori, hanno la titolarità di progetti e azioni finanziati con le risorse del PNRR medesimo</a:t>
            </a:r>
          </a:p>
          <a:p>
            <a:pPr algn="just"/>
            <a:r>
              <a:rPr lang="it-IT" dirty="0">
                <a:solidFill>
                  <a:schemeClr val="accent1"/>
                </a:solidFill>
              </a:rPr>
              <a:t>e che </a:t>
            </a:r>
            <a:r>
              <a:rPr lang="it-IT" b="1" dirty="0">
                <a:solidFill>
                  <a:schemeClr val="accent1"/>
                </a:solidFill>
                <a:effectLst>
                  <a:outerShdw blurRad="38100" dist="38100" dir="2700000" algn="tl">
                    <a:srgbClr val="000000">
                      <a:alpha val="43137"/>
                    </a:srgbClr>
                  </a:outerShdw>
                </a:effectLst>
              </a:rPr>
              <a:t>per amministrazioni centrali titolari </a:t>
            </a:r>
            <a:r>
              <a:rPr lang="it-IT" dirty="0"/>
              <a:t>dell'intervento si intendono quelle responsabili dell'attuazione delle singole linee di intervento del PNRR indicate nella tabella A allegata al decreto del 6 agosto 2021</a:t>
            </a:r>
          </a:p>
        </p:txBody>
      </p:sp>
    </p:spTree>
    <p:extLst>
      <p:ext uri="{BB962C8B-B14F-4D97-AF65-F5344CB8AC3E}">
        <p14:creationId xmlns:p14="http://schemas.microsoft.com/office/powerpoint/2010/main" val="2366057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1715" y="455087"/>
            <a:ext cx="8761413" cy="706964"/>
          </a:xfrm>
        </p:spPr>
        <p:txBody>
          <a:bodyPr/>
          <a:lstStyle/>
          <a:p>
            <a:r>
              <a:rPr lang="it-IT" dirty="0"/>
              <a:t>tipologie</a:t>
            </a:r>
          </a:p>
        </p:txBody>
      </p:sp>
      <p:sp>
        <p:nvSpPr>
          <p:cNvPr id="3" name="Segnaposto contenuto 2"/>
          <p:cNvSpPr>
            <a:spLocks noGrp="1"/>
          </p:cNvSpPr>
          <p:nvPr>
            <p:ph idx="1"/>
          </p:nvPr>
        </p:nvSpPr>
        <p:spPr>
          <a:xfrm>
            <a:off x="452487" y="1715678"/>
            <a:ext cx="10420668" cy="6129259"/>
          </a:xfrm>
        </p:spPr>
        <p:txBody>
          <a:bodyPr/>
          <a:lstStyle/>
          <a:p>
            <a:pPr algn="just"/>
            <a:r>
              <a:rPr lang="it-IT" dirty="0"/>
              <a:t>Le suddette assunzioni a tempo determinato o con incarichi di collaborazione riguardano: </a:t>
            </a:r>
          </a:p>
          <a:p>
            <a:pPr algn="just">
              <a:buFont typeface="+mj-lt"/>
              <a:buAutoNum type="arabicPeriod"/>
            </a:pPr>
            <a:r>
              <a:rPr lang="it-IT" dirty="0"/>
              <a:t>personale a tempo determinato da reclutare mediante procedure concorsuali (art. 1, c. 4, D.L. 80/2021)</a:t>
            </a:r>
          </a:p>
          <a:p>
            <a:pPr algn="just">
              <a:buFont typeface="+mj-lt"/>
              <a:buAutoNum type="arabicPeriod"/>
            </a:pPr>
            <a:r>
              <a:rPr lang="it-IT" dirty="0"/>
              <a:t>professionisti ed esperti e personale in possesso di alta specializzazione da reclutare da appositi elenchi (art. 1, c. 5,, D.L. 80/2021 e DM 14 ottobre 2021)</a:t>
            </a:r>
          </a:p>
          <a:p>
            <a:pPr algn="just">
              <a:buFont typeface="+mj-lt"/>
              <a:buAutoNum type="arabicPeriod"/>
            </a:pPr>
            <a:r>
              <a:rPr lang="it-IT" dirty="0"/>
              <a:t>personale con qualifica non dirigenziale in possesso di specifiche professionalità, che le regioni a statuto ordinario e i comuni possono assumere con contratto a tempo determinato (art. 31-bis D.L. 152/2021 e 11 del D.L. 36/2022)</a:t>
            </a:r>
          </a:p>
        </p:txBody>
      </p:sp>
    </p:spTree>
    <p:extLst>
      <p:ext uri="{BB962C8B-B14F-4D97-AF65-F5344CB8AC3E}">
        <p14:creationId xmlns:p14="http://schemas.microsoft.com/office/powerpoint/2010/main" val="3025913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p>
        </p:txBody>
      </p:sp>
      <p:sp>
        <p:nvSpPr>
          <p:cNvPr id="3" name="Segnaposto contenuto 2"/>
          <p:cNvSpPr>
            <a:spLocks noGrp="1"/>
          </p:cNvSpPr>
          <p:nvPr>
            <p:ph idx="1"/>
          </p:nvPr>
        </p:nvSpPr>
        <p:spPr>
          <a:xfrm>
            <a:off x="461913" y="1941922"/>
            <a:ext cx="10754140" cy="6061277"/>
          </a:xfrm>
        </p:spPr>
        <p:txBody>
          <a:bodyPr/>
          <a:lstStyle/>
          <a:p>
            <a:pPr algn="just"/>
            <a:r>
              <a:rPr lang="it-IT" dirty="0"/>
              <a:t>Per le assunzioni a tempo determinato le prove concorsuali semplificate per il reclutamento del personale possono prevedere, oltre alla valutazione dei titoli, la </a:t>
            </a:r>
            <a:r>
              <a:rPr lang="it-IT" b="1" dirty="0">
                <a:effectLst>
                  <a:outerShdw blurRad="38100" dist="38100" dir="2700000" algn="tl">
                    <a:srgbClr val="000000">
                      <a:alpha val="43137"/>
                    </a:srgbClr>
                  </a:outerShdw>
                </a:effectLst>
              </a:rPr>
              <a:t>sola prova </a:t>
            </a:r>
            <a:r>
              <a:rPr lang="it-IT" dirty="0"/>
              <a:t>scritta e possono essere svolte con le modalità di cui all'art. 35-quater del </a:t>
            </a:r>
            <a:r>
              <a:rPr lang="it-IT" dirty="0" err="1"/>
              <a:t>D.Lgs.</a:t>
            </a:r>
            <a:r>
              <a:rPr lang="it-IT" dirty="0"/>
              <a:t> 165/2001, che consente l'utilizzo di strumenti informatici e digitali e, facoltativamente, lo svolgimento in videoconferenza della prova orale. </a:t>
            </a:r>
          </a:p>
          <a:p>
            <a:pPr algn="just"/>
            <a:r>
              <a:rPr lang="it-IT" dirty="0"/>
              <a:t>Inoltre, tali assunzioni a tempo determinato possono avvenire anche mediante utilizzo di graduatorie concorsuali vigenti, anche relative a concorsi a tempo determinato</a:t>
            </a:r>
          </a:p>
        </p:txBody>
      </p:sp>
    </p:spTree>
    <p:extLst>
      <p:ext uri="{BB962C8B-B14F-4D97-AF65-F5344CB8AC3E}">
        <p14:creationId xmlns:p14="http://schemas.microsoft.com/office/powerpoint/2010/main" val="1650476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p>
        </p:txBody>
      </p:sp>
      <p:sp>
        <p:nvSpPr>
          <p:cNvPr id="3" name="Segnaposto contenuto 2"/>
          <p:cNvSpPr>
            <a:spLocks noGrp="1"/>
          </p:cNvSpPr>
          <p:nvPr>
            <p:ph idx="1"/>
          </p:nvPr>
        </p:nvSpPr>
        <p:spPr>
          <a:xfrm>
            <a:off x="348792" y="1621410"/>
            <a:ext cx="11274639" cy="6150991"/>
          </a:xfrm>
        </p:spPr>
        <p:txBody>
          <a:bodyPr>
            <a:normAutofit/>
          </a:bodyPr>
          <a:lstStyle/>
          <a:p>
            <a:pPr algn="just"/>
            <a:r>
              <a:rPr lang="it-IT" sz="1500" dirty="0"/>
              <a:t>Per le assunzioni di professionisti ed esperti, attraverso il conferimento di incarichi di collaborazione con contratto di lavoro autonomo, nonché di personale con alta specializzazione, attraverso la stipula di un contratto di lavoro a tempo determinato, si prevede </a:t>
            </a:r>
            <a:r>
              <a:rPr lang="it-IT" sz="1500" b="1" dirty="0">
                <a:solidFill>
                  <a:schemeClr val="accent1"/>
                </a:solidFill>
                <a:effectLst>
                  <a:outerShdw blurRad="38100" dist="38100" dir="2700000" algn="tl">
                    <a:srgbClr val="000000">
                      <a:alpha val="43137"/>
                    </a:srgbClr>
                  </a:outerShdw>
                </a:effectLst>
              </a:rPr>
              <a:t>l'istituzione di appositi elenchi le cui modalità di formazione sono definite dal DM del 14 ottobre 2021 </a:t>
            </a:r>
          </a:p>
          <a:p>
            <a:pPr algn="just"/>
            <a:r>
              <a:rPr lang="it-IT" sz="1500" b="1" dirty="0">
                <a:solidFill>
                  <a:schemeClr val="accent1"/>
                </a:solidFill>
                <a:effectLst>
                  <a:outerShdw blurRad="38100" dist="38100" dir="2700000" algn="tl">
                    <a:srgbClr val="000000">
                      <a:alpha val="43137"/>
                    </a:srgbClr>
                  </a:outerShdw>
                </a:effectLst>
              </a:rPr>
              <a:t>L'iscrizione all'elenco dei professionisti ed esperti avviene previa registrazione al Portale del reclutamento, mentre quella all'elenco del personale in possesso di alta specializzazione avviene all'esito di apposite procedure idoneative che si effettuano con cadenza almeno annuale</a:t>
            </a:r>
          </a:p>
          <a:p>
            <a:pPr algn="just"/>
            <a:r>
              <a:rPr lang="it-IT" sz="1500" dirty="0"/>
              <a:t>Per il conferimento di incarichi a professionisti ed esperti </a:t>
            </a:r>
            <a:r>
              <a:rPr lang="it-IT" sz="1500" b="1" dirty="0">
                <a:solidFill>
                  <a:schemeClr val="accent1"/>
                </a:solidFill>
                <a:effectLst>
                  <a:outerShdw blurRad="38100" dist="38100" dir="2700000" algn="tl">
                    <a:srgbClr val="000000">
                      <a:alpha val="43137"/>
                    </a:srgbClr>
                  </a:outerShdw>
                </a:effectLst>
              </a:rPr>
              <a:t>le amministrazioni titolari di progetti previsti nel PNRR pubblicano avvisi di selezione sul Portale del reclutamento che individua i potenziali candidati in possesso dei requisiti richiesti e genera un elenco</a:t>
            </a:r>
          </a:p>
          <a:p>
            <a:pPr algn="just"/>
            <a:r>
              <a:rPr lang="it-IT" sz="1500" b="1" dirty="0">
                <a:solidFill>
                  <a:schemeClr val="accent1"/>
                </a:solidFill>
              </a:rPr>
              <a:t>Le amministrazioni invitano al colloquio selettivo un numero di candidati per il conferimento dell'incarico pari ad almeno quattro volte il numero di professionalità richieste,</a:t>
            </a:r>
            <a:r>
              <a:rPr lang="it-IT" sz="1500" dirty="0"/>
              <a:t> al fine di assicurare il rispetto della parità di genere Per le assunzioni a tempo determinato di personale con alta specializzazione le amministrazioni invece attingono direttamente dall'elenco composto all'esito della predetta procedura esclusivamente in ordine di graduatoria</a:t>
            </a:r>
          </a:p>
        </p:txBody>
      </p:sp>
    </p:spTree>
    <p:extLst>
      <p:ext uri="{BB962C8B-B14F-4D97-AF65-F5344CB8AC3E}">
        <p14:creationId xmlns:p14="http://schemas.microsoft.com/office/powerpoint/2010/main" val="549691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p>
        </p:txBody>
      </p:sp>
      <p:sp>
        <p:nvSpPr>
          <p:cNvPr id="3" name="Segnaposto contenuto 2"/>
          <p:cNvSpPr>
            <a:spLocks noGrp="1"/>
          </p:cNvSpPr>
          <p:nvPr>
            <p:ph idx="1"/>
          </p:nvPr>
        </p:nvSpPr>
        <p:spPr>
          <a:xfrm>
            <a:off x="713356" y="1366557"/>
            <a:ext cx="10363200" cy="5038725"/>
          </a:xfrm>
        </p:spPr>
        <p:txBody>
          <a:bodyPr>
            <a:normAutofit/>
          </a:bodyPr>
          <a:lstStyle/>
          <a:p>
            <a:pPr algn="just"/>
            <a:r>
              <a:rPr lang="it-IT" dirty="0"/>
              <a:t>I contratti in esame possono essere stipulati per un periodo complessivo anche superiore a trentasei mesi, ma non eccedente la durata di attuazione dei progetti di competenza delle singole amministrazioni e comunque non possono superare la data del 31 dicembre 2026, e possono essere rinnovati o prorogati per non più di una volta, anche per una durata diversa da quella iniziale</a:t>
            </a:r>
          </a:p>
          <a:p>
            <a:pPr algn="just"/>
            <a:r>
              <a:rPr lang="it-IT" dirty="0"/>
              <a:t>Si dispone inoltre che i comuni e le regioni a statuto ordinario che provvedono alla realizzazione degli interventi previsti nel PNRR possono assumere con contratto a tempo determinato personale con qualifica non dirigenziale in possesso di specifiche professionalità per un periodo anche superiore a trentasei mesi, ma non eccedente la durata di attuazione dei progetti e comunque il termine del 31 dicembre 2026, in deroga ai limiti di spesa per il personale previsti, in via generale, dalla normativa vigente (art. 31-bis del D.L. 152/2021 e art. 11 D.L. 36/2022)</a:t>
            </a:r>
          </a:p>
        </p:txBody>
      </p:sp>
    </p:spTree>
    <p:extLst>
      <p:ext uri="{BB962C8B-B14F-4D97-AF65-F5344CB8AC3E}">
        <p14:creationId xmlns:p14="http://schemas.microsoft.com/office/powerpoint/2010/main" val="554999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a:t>
            </a:r>
            <a:endParaRPr lang="it-IT" dirty="0"/>
          </a:p>
        </p:txBody>
      </p:sp>
      <p:sp>
        <p:nvSpPr>
          <p:cNvPr id="3" name="Segnaposto contenuto 2"/>
          <p:cNvSpPr>
            <a:spLocks noGrp="1"/>
          </p:cNvSpPr>
          <p:nvPr>
            <p:ph idx="1"/>
          </p:nvPr>
        </p:nvSpPr>
        <p:spPr>
          <a:xfrm>
            <a:off x="480767" y="1442301"/>
            <a:ext cx="10638571" cy="5980605"/>
          </a:xfrm>
        </p:spPr>
        <p:txBody>
          <a:bodyPr>
            <a:normAutofit/>
          </a:bodyPr>
          <a:lstStyle/>
          <a:p>
            <a:pPr algn="just"/>
            <a:r>
              <a:rPr lang="it-IT" dirty="0"/>
              <a:t>Infine, fino al 31 dicembre 2026, si consente che le amministrazioni titolari di interventi previsti nel PNRR o nel Piano nazionale per gli investimenti complementari, inclusi le regioni e gli enti locali, </a:t>
            </a:r>
            <a:r>
              <a:rPr lang="it-IT" b="1" dirty="0">
                <a:solidFill>
                  <a:schemeClr val="accent1"/>
                </a:solidFill>
              </a:rPr>
              <a:t>possano attribuire, senza procedure concorsuali, incarichi (ad eccezione di quelli dirigenziali) retribuiti di lavoro autonomo a soggetti collocati in quiescenza </a:t>
            </a:r>
            <a:r>
              <a:rPr lang="it-IT" dirty="0"/>
              <a:t>(art. 10 D.L. 36/2022)</a:t>
            </a:r>
          </a:p>
          <a:p>
            <a:pPr algn="just"/>
            <a:r>
              <a:rPr lang="it-IT" dirty="0"/>
              <a:t>Nel possibile ambito di tali incarichi rientrano anche determinate tipologie relative alle procedure per l'affidamento di un appalto o di una concessione pubblici, quali gli incarichi di progettazione, coordinamento della sicurezza in fase di progettazione, direzione dei lavori, direzione dell'esecuzione, coordinamento della sicurezza in fase di esecuzione, collaudo, l'incarico di responsabile unico del procedimento, nonché gli incarichi che la stazione appaltante ritenga indispensabili a supporto dell'attività del responsabile unico del procedimento, in presenza di particolari esigenze alle quali non sia possibile far fronte con personale in servizio e per il tempo strettamente necessario all'espletamento delle procedure di reclutamento del personale dipendente</a:t>
            </a:r>
          </a:p>
        </p:txBody>
      </p:sp>
    </p:spTree>
    <p:extLst>
      <p:ext uri="{BB962C8B-B14F-4D97-AF65-F5344CB8AC3E}">
        <p14:creationId xmlns:p14="http://schemas.microsoft.com/office/powerpoint/2010/main" val="363954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Premessa: tecniche regolative</a:t>
            </a:r>
            <a:br>
              <a:rPr lang="it-IT" dirty="0"/>
            </a:br>
            <a:br>
              <a:rPr lang="it-IT" dirty="0"/>
            </a:br>
            <a:endParaRPr lang="en-GB" dirty="0"/>
          </a:p>
        </p:txBody>
      </p:sp>
      <p:sp>
        <p:nvSpPr>
          <p:cNvPr id="3" name="Segnaposto contenuto 2"/>
          <p:cNvSpPr>
            <a:spLocks noGrp="1"/>
          </p:cNvSpPr>
          <p:nvPr>
            <p:ph idx="1"/>
          </p:nvPr>
        </p:nvSpPr>
        <p:spPr>
          <a:xfrm>
            <a:off x="539932" y="2286164"/>
            <a:ext cx="10363200" cy="5038725"/>
          </a:xfrm>
        </p:spPr>
        <p:txBody>
          <a:bodyPr>
            <a:normAutofit/>
          </a:bodyPr>
          <a:lstStyle/>
          <a:p>
            <a:pPr marL="457200" indent="-457200" algn="just">
              <a:buAutoNum type="arabicPeriod"/>
            </a:pPr>
            <a:r>
              <a:rPr lang="it-IT" sz="2000" dirty="0"/>
              <a:t>il ricorso a forme flessibili ammesso solo nel 1998 per migliorare l’efficienza degli assetti organizzativi</a:t>
            </a:r>
          </a:p>
          <a:p>
            <a:pPr marL="457200" indent="-457200" algn="just">
              <a:buAutoNum type="arabicPeriod"/>
            </a:pPr>
            <a:r>
              <a:rPr lang="it-IT" sz="2000" dirty="0"/>
              <a:t>strumenti funzionali a rendere semplici e celeri le modificazioni organizzative</a:t>
            </a:r>
          </a:p>
          <a:p>
            <a:pPr marL="457200" indent="-457200" algn="just">
              <a:buAutoNum type="arabicPeriod"/>
            </a:pPr>
            <a:r>
              <a:rPr lang="it-IT" sz="2000" dirty="0"/>
              <a:t>negli anni è mutato il contesto: blocco assunzioni, limiti alle facoltà </a:t>
            </a:r>
            <a:r>
              <a:rPr lang="it-IT" sz="2000" dirty="0" err="1"/>
              <a:t>assunzionali</a:t>
            </a:r>
            <a:r>
              <a:rPr lang="it-IT" sz="2000" dirty="0"/>
              <a:t> a tempo indeterminato, contenimento spesa pubblica</a:t>
            </a:r>
          </a:p>
          <a:p>
            <a:pPr marL="457200" indent="-457200" algn="just">
              <a:buAutoNum type="arabicPeriod"/>
            </a:pPr>
            <a:r>
              <a:rPr lang="it-IT" sz="2000" dirty="0"/>
              <a:t>abusivo ricorso a forme di lavoro autonomo per eludere i vincoli</a:t>
            </a:r>
          </a:p>
          <a:p>
            <a:pPr marL="0" indent="0" algn="just">
              <a:buNone/>
            </a:pPr>
            <a:r>
              <a:rPr lang="it-IT" sz="2000" b="1" u="sng" dirty="0"/>
              <a:t>CONSEGUENZE </a:t>
            </a:r>
          </a:p>
          <a:p>
            <a:pPr marL="457200" indent="-457200" algn="just">
              <a:buAutoNum type="arabicPeriod"/>
            </a:pPr>
            <a:r>
              <a:rPr lang="it-IT" sz="2000" dirty="0"/>
              <a:t>istanze di stabilizzazione</a:t>
            </a:r>
          </a:p>
          <a:p>
            <a:pPr marL="457200" indent="-457200" algn="just">
              <a:buAutoNum type="arabicPeriod"/>
            </a:pPr>
            <a:r>
              <a:rPr lang="it-IT" sz="2000" dirty="0"/>
              <a:t>introduzione di controlli (preventivi e successivi)</a:t>
            </a:r>
          </a:p>
          <a:p>
            <a:pPr marL="457200" indent="-457200" algn="just">
              <a:buAutoNum type="arabicPeriod"/>
            </a:pPr>
            <a:r>
              <a:rPr lang="it-IT" sz="2000" dirty="0"/>
              <a:t>responsabilità amministrativa dirigenziale</a:t>
            </a:r>
          </a:p>
          <a:p>
            <a:pPr marL="457200" indent="-457200" algn="just">
              <a:buAutoNum type="arabicPeriod"/>
            </a:pPr>
            <a:r>
              <a:rPr lang="it-IT" sz="2000" dirty="0"/>
              <a:t>riforma Madia: divieti e vincoli per le collaborazioni autonome</a:t>
            </a:r>
          </a:p>
          <a:p>
            <a:pPr marL="457200" indent="-457200" algn="just">
              <a:buAutoNum type="arabicPeriod"/>
            </a:pPr>
            <a:endParaRPr lang="en-GB" dirty="0"/>
          </a:p>
        </p:txBody>
      </p:sp>
    </p:spTree>
    <p:extLst>
      <p:ext uri="{BB962C8B-B14F-4D97-AF65-F5344CB8AC3E}">
        <p14:creationId xmlns:p14="http://schemas.microsoft.com/office/powerpoint/2010/main" val="306845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108000"/>
                <a:satMod val="164000"/>
                <a:lumMod val="74000"/>
              </a:schemeClr>
              <a:schemeClr val="bg2">
                <a:tint val="96000"/>
                <a:hueMod val="88000"/>
                <a:satMod val="140000"/>
                <a:lumMod val="132000"/>
              </a:schemeClr>
            </a:duotone>
            <a:extLst/>
          </a:blip>
          <a:stretch/>
        </a:blipFill>
        <a:effectLst/>
      </p:bgPr>
    </p:bg>
    <p:spTree>
      <p:nvGrpSpPr>
        <p:cNvPr id="1" name=""/>
        <p:cNvGrpSpPr/>
        <p:nvPr/>
      </p:nvGrpSpPr>
      <p:grpSpPr>
        <a:xfrm>
          <a:off x="0" y="0"/>
          <a:ext cx="0" cy="0"/>
          <a:chOff x="0" y="0"/>
          <a:chExt cx="0" cy="0"/>
        </a:xfrm>
      </p:grpSpPr>
      <p:pic>
        <p:nvPicPr>
          <p:cNvPr id="39"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4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41"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42"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43"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7">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44"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5" name="Rectangle 19">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6" name="Rectangle 21">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Connector 23">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48" name="Picture 25">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7">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49"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olo 1"/>
          <p:cNvSpPr>
            <a:spLocks noGrp="1"/>
          </p:cNvSpPr>
          <p:nvPr>
            <p:ph type="title"/>
          </p:nvPr>
        </p:nvSpPr>
        <p:spPr>
          <a:xfrm>
            <a:off x="806195" y="804672"/>
            <a:ext cx="3521359" cy="5248656"/>
          </a:xfrm>
        </p:spPr>
        <p:txBody>
          <a:bodyPr vert="horz" lIns="91440" tIns="45720" rIns="91440" bIns="45720" rtlCol="0" anchor="ctr">
            <a:normAutofit/>
          </a:bodyPr>
          <a:lstStyle/>
          <a:p>
            <a:pPr algn="ctr"/>
            <a:r>
              <a:rPr lang="en-US" b="0" i="0" kern="1200" dirty="0">
                <a:solidFill>
                  <a:schemeClr val="tx2"/>
                </a:solidFill>
                <a:latin typeface="+mj-lt"/>
                <a:ea typeface="+mj-ea"/>
                <a:cs typeface="+mj-cs"/>
              </a:rPr>
              <a:t>LAVORO AUTONOMO - Fonti</a:t>
            </a:r>
            <a:br>
              <a:rPr lang="en-US" b="0" i="0" kern="1200" dirty="0">
                <a:solidFill>
                  <a:schemeClr val="tx2"/>
                </a:solidFill>
                <a:latin typeface="+mj-lt"/>
                <a:ea typeface="+mj-ea"/>
                <a:cs typeface="+mj-cs"/>
              </a:rPr>
            </a:br>
            <a:endParaRPr lang="en-US" b="0" i="0" kern="1200" dirty="0">
              <a:solidFill>
                <a:schemeClr val="tx2"/>
              </a:solidFill>
              <a:latin typeface="+mj-lt"/>
              <a:ea typeface="+mj-ea"/>
              <a:cs typeface="+mj-cs"/>
            </a:endParaRPr>
          </a:p>
        </p:txBody>
      </p:sp>
      <p:sp>
        <p:nvSpPr>
          <p:cNvPr id="3" name="Segnaposto contenuto 2"/>
          <p:cNvSpPr>
            <a:spLocks noGrp="1"/>
          </p:cNvSpPr>
          <p:nvPr>
            <p:ph idx="1"/>
          </p:nvPr>
        </p:nvSpPr>
        <p:spPr>
          <a:xfrm>
            <a:off x="4975861" y="804671"/>
            <a:ext cx="6399930" cy="5248657"/>
          </a:xfrm>
        </p:spPr>
        <p:txBody>
          <a:bodyPr vert="horz" lIns="91440" tIns="45720" rIns="91440" bIns="45720" rtlCol="0" anchor="ctr">
            <a:normAutofit/>
          </a:bodyPr>
          <a:lstStyle/>
          <a:p>
            <a:r>
              <a:rPr lang="en-US" dirty="0"/>
              <a:t>art. 7, </a:t>
            </a:r>
            <a:r>
              <a:rPr lang="en-US" dirty="0" err="1"/>
              <a:t>commi</a:t>
            </a:r>
            <a:r>
              <a:rPr lang="en-US" dirty="0"/>
              <a:t> 5bis, 6, 6bis, 6ter, 6quater, </a:t>
            </a:r>
            <a:r>
              <a:rPr lang="en-US" dirty="0" err="1"/>
              <a:t>d.lgs</a:t>
            </a:r>
            <a:r>
              <a:rPr lang="en-US" dirty="0"/>
              <a:t>.. n. 165/2001:</a:t>
            </a:r>
          </a:p>
          <a:p>
            <a:pPr marL="0" indent="0">
              <a:buNone/>
            </a:pPr>
            <a:r>
              <a:rPr lang="en-US" dirty="0" err="1"/>
              <a:t>varie</a:t>
            </a:r>
            <a:r>
              <a:rPr lang="en-US" dirty="0"/>
              <a:t> </a:t>
            </a:r>
            <a:r>
              <a:rPr lang="en-US" dirty="0" err="1"/>
              <a:t>modifiche</a:t>
            </a:r>
            <a:r>
              <a:rPr lang="en-US" dirty="0"/>
              <a:t> e </a:t>
            </a:r>
            <a:r>
              <a:rPr lang="en-US" dirty="0" err="1"/>
              <a:t>integrazioni</a:t>
            </a:r>
            <a:r>
              <a:rPr lang="en-US" dirty="0"/>
              <a:t> in </a:t>
            </a:r>
            <a:r>
              <a:rPr lang="en-US" dirty="0" err="1"/>
              <a:t>questi</a:t>
            </a:r>
            <a:r>
              <a:rPr lang="en-US" dirty="0"/>
              <a:t> </a:t>
            </a:r>
            <a:r>
              <a:rPr lang="en-US" dirty="0" err="1"/>
              <a:t>anni</a:t>
            </a:r>
            <a:r>
              <a:rPr lang="en-US" dirty="0"/>
              <a:t> (art. 32, </a:t>
            </a:r>
            <a:r>
              <a:rPr lang="en-US" dirty="0" err="1"/>
              <a:t>d.l</a:t>
            </a:r>
            <a:r>
              <a:rPr lang="en-US" dirty="0"/>
              <a:t>. 223/2006; art. 46, co. 1, l. n. 112/2008; art. 22, co. 2, l. n. 69/2009; art. 17, co. 27, </a:t>
            </a:r>
            <a:r>
              <a:rPr lang="en-US" dirty="0" err="1"/>
              <a:t>d.l</a:t>
            </a:r>
            <a:r>
              <a:rPr lang="en-US" dirty="0"/>
              <a:t>. n. 78/2009; art. 4, co. 2, </a:t>
            </a:r>
            <a:r>
              <a:rPr lang="en-US" dirty="0" err="1"/>
              <a:t>d.l</a:t>
            </a:r>
            <a:r>
              <a:rPr lang="en-US" dirty="0"/>
              <a:t>. n. 101/2013; art. 5, co. 1, </a:t>
            </a:r>
            <a:r>
              <a:rPr lang="en-US" dirty="0" err="1"/>
              <a:t>d.lgs</a:t>
            </a:r>
            <a:r>
              <a:rPr lang="en-US" dirty="0"/>
              <a:t>. n. 75/2017)</a:t>
            </a:r>
          </a:p>
          <a:p>
            <a:r>
              <a:rPr lang="en-US" dirty="0" err="1"/>
              <a:t>divieti</a:t>
            </a:r>
            <a:r>
              <a:rPr lang="en-US" dirty="0"/>
              <a:t> di </a:t>
            </a:r>
            <a:r>
              <a:rPr lang="en-US" dirty="0" err="1"/>
              <a:t>incarichi</a:t>
            </a:r>
            <a:r>
              <a:rPr lang="en-US" dirty="0"/>
              <a:t> e di studio a </a:t>
            </a:r>
            <a:r>
              <a:rPr lang="en-US" dirty="0" err="1"/>
              <a:t>soggetti</a:t>
            </a:r>
            <a:r>
              <a:rPr lang="en-US" dirty="0"/>
              <a:t> in </a:t>
            </a:r>
            <a:r>
              <a:rPr lang="en-US" dirty="0" err="1"/>
              <a:t>quiescenza</a:t>
            </a:r>
            <a:r>
              <a:rPr lang="en-US" dirty="0"/>
              <a:t> (art. 5, co. 9, </a:t>
            </a:r>
            <a:r>
              <a:rPr lang="en-US" dirty="0" err="1"/>
              <a:t>d.l</a:t>
            </a:r>
            <a:r>
              <a:rPr lang="en-US" dirty="0"/>
              <a:t>. n. 95/2012, come </a:t>
            </a:r>
            <a:r>
              <a:rPr lang="en-US" dirty="0" err="1"/>
              <a:t>modificato</a:t>
            </a:r>
            <a:r>
              <a:rPr lang="en-US" dirty="0"/>
              <a:t> </a:t>
            </a:r>
            <a:r>
              <a:rPr lang="en-US" dirty="0" err="1"/>
              <a:t>dalla</a:t>
            </a:r>
            <a:r>
              <a:rPr lang="en-US" dirty="0"/>
              <a:t> l. n. 124/2015)</a:t>
            </a:r>
          </a:p>
          <a:p>
            <a:r>
              <a:rPr lang="en-US" dirty="0" err="1"/>
              <a:t>limiti</a:t>
            </a:r>
            <a:r>
              <a:rPr lang="en-US" dirty="0"/>
              <a:t> </a:t>
            </a:r>
            <a:r>
              <a:rPr lang="en-US" dirty="0" err="1"/>
              <a:t>percentuali</a:t>
            </a:r>
            <a:r>
              <a:rPr lang="en-US" dirty="0"/>
              <a:t> per </a:t>
            </a:r>
            <a:r>
              <a:rPr lang="en-US" dirty="0" err="1"/>
              <a:t>ragioni</a:t>
            </a:r>
            <a:r>
              <a:rPr lang="en-US" dirty="0"/>
              <a:t> di </a:t>
            </a:r>
            <a:r>
              <a:rPr lang="en-US" dirty="0" err="1"/>
              <a:t>controllo</a:t>
            </a:r>
            <a:r>
              <a:rPr lang="en-US" dirty="0"/>
              <a:t> della </a:t>
            </a:r>
            <a:r>
              <a:rPr lang="en-US" dirty="0" err="1"/>
              <a:t>spesa</a:t>
            </a:r>
            <a:r>
              <a:rPr lang="en-US" dirty="0"/>
              <a:t> </a:t>
            </a:r>
            <a:r>
              <a:rPr lang="en-US" dirty="0" err="1"/>
              <a:t>pubblica</a:t>
            </a:r>
            <a:r>
              <a:rPr lang="en-US" dirty="0"/>
              <a:t> (art. 14, </a:t>
            </a:r>
            <a:r>
              <a:rPr lang="en-US" dirty="0" err="1"/>
              <a:t>d.l</a:t>
            </a:r>
            <a:r>
              <a:rPr lang="en-US" dirty="0"/>
              <a:t>. n. 66/2014, conv. l. 89/2014)</a:t>
            </a:r>
          </a:p>
        </p:txBody>
      </p:sp>
    </p:spTree>
    <p:extLst>
      <p:ext uri="{BB962C8B-B14F-4D97-AF65-F5344CB8AC3E}">
        <p14:creationId xmlns:p14="http://schemas.microsoft.com/office/powerpoint/2010/main" val="71280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Tipologie di incarico</a:t>
            </a:r>
            <a:br>
              <a:rPr lang="it-IT" dirty="0"/>
            </a:br>
            <a:r>
              <a:rPr lang="it-IT" dirty="0"/>
              <a:t> </a:t>
            </a:r>
            <a:endParaRPr lang="en-GB" dirty="0"/>
          </a:p>
        </p:txBody>
      </p:sp>
      <p:sp>
        <p:nvSpPr>
          <p:cNvPr id="3" name="Segnaposto contenuto 2"/>
          <p:cNvSpPr>
            <a:spLocks noGrp="1"/>
          </p:cNvSpPr>
          <p:nvPr>
            <p:ph idx="1"/>
          </p:nvPr>
        </p:nvSpPr>
        <p:spPr>
          <a:xfrm>
            <a:off x="940526" y="2720885"/>
            <a:ext cx="10363200" cy="5038725"/>
          </a:xfrm>
        </p:spPr>
        <p:txBody>
          <a:bodyPr/>
          <a:lstStyle/>
          <a:p>
            <a:pPr algn="just"/>
            <a:r>
              <a:rPr lang="it-IT" dirty="0"/>
              <a:t>contratti di lavoro autonomo (art. 7, co. 6, d.lgs. n. 165/2001):</a:t>
            </a:r>
          </a:p>
          <a:p>
            <a:pPr marL="457200" indent="-457200" algn="just">
              <a:buAutoNum type="arabicPeriod"/>
            </a:pPr>
            <a:r>
              <a:rPr lang="it-IT" dirty="0"/>
              <a:t>di natura occasionale</a:t>
            </a:r>
          </a:p>
          <a:p>
            <a:pPr marL="457200" indent="-457200" algn="just">
              <a:buAutoNum type="arabicPeriod"/>
            </a:pPr>
            <a:r>
              <a:rPr lang="it-IT" strike="sngStrike" dirty="0"/>
              <a:t>coordinata e continuativa </a:t>
            </a:r>
            <a:endParaRPr lang="en-GB" strike="sngStrike" dirty="0"/>
          </a:p>
        </p:txBody>
      </p:sp>
    </p:spTree>
    <p:extLst>
      <p:ext uri="{BB962C8B-B14F-4D97-AF65-F5344CB8AC3E}">
        <p14:creationId xmlns:p14="http://schemas.microsoft.com/office/powerpoint/2010/main" val="2517804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 name="Picture 9">
            <a:extLst>
              <a:ext uri="{FF2B5EF4-FFF2-40B4-BE49-F238E27FC236}">
                <a16:creationId xmlns:a16="http://schemas.microsoft.com/office/drawing/2014/main" id="{41B68C77-138E-4BF7-A276-BD0C78A421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31" name="Picture 11">
            <a:extLst>
              <a:ext uri="{FF2B5EF4-FFF2-40B4-BE49-F238E27FC236}">
                <a16:creationId xmlns:a16="http://schemas.microsoft.com/office/drawing/2014/main" id="{7C268552-D473-46ED-B1B8-422042C4DE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32" name="Oval 13">
            <a:extLst>
              <a:ext uri="{FF2B5EF4-FFF2-40B4-BE49-F238E27FC236}">
                <a16:creationId xmlns:a16="http://schemas.microsoft.com/office/drawing/2014/main" id="{4AC0CD9D-7610-4620-93B4-798CCD9AB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33" name="Picture 15">
            <a:extLst>
              <a:ext uri="{FF2B5EF4-FFF2-40B4-BE49-F238E27FC236}">
                <a16:creationId xmlns:a16="http://schemas.microsoft.com/office/drawing/2014/main" id="{B9238B3E-24AA-439A-B527-6C5DF6D721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34" name="Picture 17">
            <a:extLst>
              <a:ext uri="{FF2B5EF4-FFF2-40B4-BE49-F238E27FC236}">
                <a16:creationId xmlns:a16="http://schemas.microsoft.com/office/drawing/2014/main" id="{69F01145-BEA3-4CBF-AA21-10077B948C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35" name="Rectangle 19">
            <a:extLst>
              <a:ext uri="{FF2B5EF4-FFF2-40B4-BE49-F238E27FC236}">
                <a16:creationId xmlns:a16="http://schemas.microsoft.com/office/drawing/2014/main" id="{DE4D62F9-188E-4530-84C2-24BDEE4BEB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6" name="Rectangle 21">
            <a:extLst>
              <a:ext uri="{FF2B5EF4-FFF2-40B4-BE49-F238E27FC236}">
                <a16:creationId xmlns:a16="http://schemas.microsoft.com/office/drawing/2014/main" id="{61515115-95FB-41E0-86F3-8744438C0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648930" y="629266"/>
            <a:ext cx="5616217" cy="1622321"/>
          </a:xfrm>
        </p:spPr>
        <p:txBody>
          <a:bodyPr vert="horz" lIns="91440" tIns="45720" rIns="91440" bIns="45720" rtlCol="0" anchor="t">
            <a:normAutofit/>
          </a:bodyPr>
          <a:lstStyle/>
          <a:p>
            <a:pPr>
              <a:lnSpc>
                <a:spcPct val="90000"/>
              </a:lnSpc>
            </a:pPr>
            <a:r>
              <a:rPr lang="en-US" sz="3600" b="0" i="0" kern="1200" dirty="0" err="1">
                <a:solidFill>
                  <a:srgbClr val="EBEBEB"/>
                </a:solidFill>
                <a:latin typeface="+mj-lt"/>
                <a:ea typeface="+mj-ea"/>
                <a:cs typeface="+mj-cs"/>
              </a:rPr>
              <a:t>Regola</a:t>
            </a:r>
            <a:r>
              <a:rPr lang="en-US" sz="3600" b="0" i="0" kern="1200" dirty="0">
                <a:solidFill>
                  <a:srgbClr val="EBEBEB"/>
                </a:solidFill>
                <a:latin typeface="+mj-lt"/>
                <a:ea typeface="+mj-ea"/>
                <a:cs typeface="+mj-cs"/>
              </a:rPr>
              <a:t>: art. 7, co. 5bis e ss. e le </a:t>
            </a:r>
            <a:r>
              <a:rPr lang="en-US" sz="3600" b="0" i="0" kern="1200" dirty="0" err="1">
                <a:solidFill>
                  <a:srgbClr val="EBEBEB"/>
                </a:solidFill>
                <a:latin typeface="+mj-lt"/>
                <a:ea typeface="+mj-ea"/>
                <a:cs typeface="+mj-cs"/>
              </a:rPr>
              <a:t>collaborazioni</a:t>
            </a:r>
            <a:r>
              <a:rPr lang="en-US" sz="3600" b="0" i="0" kern="1200" dirty="0">
                <a:solidFill>
                  <a:srgbClr val="EBEBEB"/>
                </a:solidFill>
                <a:latin typeface="+mj-lt"/>
                <a:ea typeface="+mj-ea"/>
                <a:cs typeface="+mj-cs"/>
              </a:rPr>
              <a:t> </a:t>
            </a:r>
            <a:r>
              <a:rPr lang="en-US" sz="3600" b="0" i="0" kern="1200" dirty="0" err="1">
                <a:solidFill>
                  <a:srgbClr val="EBEBEB"/>
                </a:solidFill>
                <a:latin typeface="+mj-lt"/>
                <a:ea typeface="+mj-ea"/>
                <a:cs typeface="+mj-cs"/>
              </a:rPr>
              <a:t>autonome</a:t>
            </a:r>
            <a:endParaRPr lang="en-US" sz="3600" b="0" i="0" kern="1200" dirty="0">
              <a:solidFill>
                <a:srgbClr val="EBEBEB"/>
              </a:solidFill>
              <a:latin typeface="+mj-lt"/>
              <a:ea typeface="+mj-ea"/>
              <a:cs typeface="+mj-cs"/>
            </a:endParaRPr>
          </a:p>
        </p:txBody>
      </p:sp>
      <p:sp>
        <p:nvSpPr>
          <p:cNvPr id="37" name="Freeform 31">
            <a:extLst>
              <a:ext uri="{FF2B5EF4-FFF2-40B4-BE49-F238E27FC236}">
                <a16:creationId xmlns:a16="http://schemas.microsoft.com/office/drawing/2014/main" id="{8222A33F-BE2D-4D69-92A0-5DF8B17BAA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49843"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solidFill>
                <a:srgbClr val="FFFFFF"/>
              </a:solidFill>
            </a:endParaRPr>
          </a:p>
        </p:txBody>
      </p:sp>
      <p:sp useBgFill="1">
        <p:nvSpPr>
          <p:cNvPr id="38" name="Freeform: Shape 25">
            <a:extLst>
              <a:ext uri="{FF2B5EF4-FFF2-40B4-BE49-F238E27FC236}">
                <a16:creationId xmlns:a16="http://schemas.microsoft.com/office/drawing/2014/main" id="{CE1C74D0-9609-468A-9597-5D87C8A42B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998731" y="664312"/>
            <a:ext cx="6858001" cy="5529377"/>
          </a:xfrm>
          <a:custGeom>
            <a:avLst/>
            <a:gdLst>
              <a:gd name="connsiteX0" fmla="*/ 6858001 w 6858001"/>
              <a:gd name="connsiteY0" fmla="*/ 1177 h 5529377"/>
              <a:gd name="connsiteX1" fmla="*/ 6858001 w 6858001"/>
              <a:gd name="connsiteY1" fmla="*/ 1344715 h 5529377"/>
              <a:gd name="connsiteX2" fmla="*/ 6858000 w 6858001"/>
              <a:gd name="connsiteY2" fmla="*/ 1344715 h 5529377"/>
              <a:gd name="connsiteX3" fmla="*/ 6858000 w 6858001"/>
              <a:gd name="connsiteY3" fmla="*/ 5529377 h 5529377"/>
              <a:gd name="connsiteX4" fmla="*/ 0 w 6858001"/>
              <a:gd name="connsiteY4" fmla="*/ 5529376 h 5529377"/>
              <a:gd name="connsiteX5" fmla="*/ 0 w 6858001"/>
              <a:gd name="connsiteY5" fmla="*/ 891096 h 5529377"/>
              <a:gd name="connsiteX6" fmla="*/ 1 w 6858001"/>
              <a:gd name="connsiteY6" fmla="*/ 891096 h 5529377"/>
              <a:gd name="connsiteX7" fmla="*/ 1 w 6858001"/>
              <a:gd name="connsiteY7" fmla="*/ 0 h 5529377"/>
              <a:gd name="connsiteX8" fmla="*/ 40463 w 6858001"/>
              <a:gd name="connsiteY8" fmla="*/ 5883 h 5529377"/>
              <a:gd name="connsiteX9" fmla="*/ 159107 w 6858001"/>
              <a:gd name="connsiteY9" fmla="*/ 23196 h 5529377"/>
              <a:gd name="connsiteX10" fmla="*/ 245518 w 6858001"/>
              <a:gd name="connsiteY10" fmla="*/ 35299 h 5529377"/>
              <a:gd name="connsiteX11" fmla="*/ 348388 w 6858001"/>
              <a:gd name="connsiteY11" fmla="*/ 48073 h 5529377"/>
              <a:gd name="connsiteX12" fmla="*/ 470460 w 6858001"/>
              <a:gd name="connsiteY12" fmla="*/ 63369 h 5529377"/>
              <a:gd name="connsiteX13" fmla="*/ 605563 w 6858001"/>
              <a:gd name="connsiteY13" fmla="*/ 79506 h 5529377"/>
              <a:gd name="connsiteX14" fmla="*/ 757810 w 6858001"/>
              <a:gd name="connsiteY14" fmla="*/ 96483 h 5529377"/>
              <a:gd name="connsiteX15" fmla="*/ 923774 w 6858001"/>
              <a:gd name="connsiteY15" fmla="*/ 114469 h 5529377"/>
              <a:gd name="connsiteX16" fmla="*/ 1104139 w 6858001"/>
              <a:gd name="connsiteY16" fmla="*/ 132454 h 5529377"/>
              <a:gd name="connsiteX17" fmla="*/ 1296163 w 6858001"/>
              <a:gd name="connsiteY17" fmla="*/ 150776 h 5529377"/>
              <a:gd name="connsiteX18" fmla="*/ 1503275 w 6858001"/>
              <a:gd name="connsiteY18" fmla="*/ 167753 h 5529377"/>
              <a:gd name="connsiteX19" fmla="*/ 1719988 w 6858001"/>
              <a:gd name="connsiteY19" fmla="*/ 184058 h 5529377"/>
              <a:gd name="connsiteX20" fmla="*/ 1949045 w 6858001"/>
              <a:gd name="connsiteY20" fmla="*/ 198849 h 5529377"/>
              <a:gd name="connsiteX21" fmla="*/ 2187703 w 6858001"/>
              <a:gd name="connsiteY21" fmla="*/ 212969 h 5529377"/>
              <a:gd name="connsiteX22" fmla="*/ 2436649 w 6858001"/>
              <a:gd name="connsiteY22" fmla="*/ 226248 h 5529377"/>
              <a:gd name="connsiteX23" fmla="*/ 2564208 w 6858001"/>
              <a:gd name="connsiteY23" fmla="*/ 230955 h 5529377"/>
              <a:gd name="connsiteX24" fmla="*/ 2694509 w 6858001"/>
              <a:gd name="connsiteY24" fmla="*/ 236165 h 5529377"/>
              <a:gd name="connsiteX25" fmla="*/ 2826868 w 6858001"/>
              <a:gd name="connsiteY25" fmla="*/ 241040 h 5529377"/>
              <a:gd name="connsiteX26" fmla="*/ 2959914 w 6858001"/>
              <a:gd name="connsiteY26" fmla="*/ 244234 h 5529377"/>
              <a:gd name="connsiteX27" fmla="*/ 3095702 w 6858001"/>
              <a:gd name="connsiteY27" fmla="*/ 247091 h 5529377"/>
              <a:gd name="connsiteX28" fmla="*/ 3232862 w 6858001"/>
              <a:gd name="connsiteY28" fmla="*/ 250117 h 5529377"/>
              <a:gd name="connsiteX29" fmla="*/ 3372765 w 6858001"/>
              <a:gd name="connsiteY29" fmla="*/ 252134 h 5529377"/>
              <a:gd name="connsiteX30" fmla="*/ 3514040 w 6858001"/>
              <a:gd name="connsiteY30" fmla="*/ 252134 h 5529377"/>
              <a:gd name="connsiteX31" fmla="*/ 3656686 w 6858001"/>
              <a:gd name="connsiteY31" fmla="*/ 253142 h 5529377"/>
              <a:gd name="connsiteX32" fmla="*/ 3800704 w 6858001"/>
              <a:gd name="connsiteY32" fmla="*/ 252134 h 5529377"/>
              <a:gd name="connsiteX33" fmla="*/ 3946780 w 6858001"/>
              <a:gd name="connsiteY33" fmla="*/ 250117 h 5529377"/>
              <a:gd name="connsiteX34" fmla="*/ 4092855 w 6858001"/>
              <a:gd name="connsiteY34" fmla="*/ 248268 h 5529377"/>
              <a:gd name="connsiteX35" fmla="*/ 4240988 w 6858001"/>
              <a:gd name="connsiteY35" fmla="*/ 244234 h 5529377"/>
              <a:gd name="connsiteX36" fmla="*/ 4390492 w 6858001"/>
              <a:gd name="connsiteY36" fmla="*/ 240032 h 5529377"/>
              <a:gd name="connsiteX37" fmla="*/ 4539997 w 6858001"/>
              <a:gd name="connsiteY37" fmla="*/ 235157 h 5529377"/>
              <a:gd name="connsiteX38" fmla="*/ 4690873 w 6858001"/>
              <a:gd name="connsiteY38" fmla="*/ 228266 h 5529377"/>
              <a:gd name="connsiteX39" fmla="*/ 4843120 w 6858001"/>
              <a:gd name="connsiteY39" fmla="*/ 220029 h 5529377"/>
              <a:gd name="connsiteX40" fmla="*/ 4996054 w 6858001"/>
              <a:gd name="connsiteY40" fmla="*/ 212129 h 5529377"/>
              <a:gd name="connsiteX41" fmla="*/ 5148987 w 6858001"/>
              <a:gd name="connsiteY41" fmla="*/ 202044 h 5529377"/>
              <a:gd name="connsiteX42" fmla="*/ 5303978 w 6858001"/>
              <a:gd name="connsiteY42" fmla="*/ 189941 h 5529377"/>
              <a:gd name="connsiteX43" fmla="*/ 5456911 w 6858001"/>
              <a:gd name="connsiteY43" fmla="*/ 177839 h 5529377"/>
              <a:gd name="connsiteX44" fmla="*/ 5612588 w 6858001"/>
              <a:gd name="connsiteY44" fmla="*/ 163887 h 5529377"/>
              <a:gd name="connsiteX45" fmla="*/ 5768950 w 6858001"/>
              <a:gd name="connsiteY45" fmla="*/ 148591 h 5529377"/>
              <a:gd name="connsiteX46" fmla="*/ 5923255 w 6858001"/>
              <a:gd name="connsiteY46" fmla="*/ 132455 h 5529377"/>
              <a:gd name="connsiteX47" fmla="*/ 6079618 w 6858001"/>
              <a:gd name="connsiteY47" fmla="*/ 113629 h 5529377"/>
              <a:gd name="connsiteX48" fmla="*/ 6235294 w 6858001"/>
              <a:gd name="connsiteY48" fmla="*/ 93458 h 5529377"/>
              <a:gd name="connsiteX49" fmla="*/ 6391657 w 6858001"/>
              <a:gd name="connsiteY49" fmla="*/ 73455 h 5529377"/>
              <a:gd name="connsiteX50" fmla="*/ 6547333 w 6858001"/>
              <a:gd name="connsiteY50" fmla="*/ 50091 h 5529377"/>
              <a:gd name="connsiteX51" fmla="*/ 6702324 w 6858001"/>
              <a:gd name="connsiteY51" fmla="*/ 26222 h 5529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5529377">
                <a:moveTo>
                  <a:pt x="6858001" y="1177"/>
                </a:moveTo>
                <a:lnTo>
                  <a:pt x="6858001" y="1344715"/>
                </a:lnTo>
                <a:lnTo>
                  <a:pt x="6858000" y="1344715"/>
                </a:lnTo>
                <a:lnTo>
                  <a:pt x="6858000" y="5529377"/>
                </a:lnTo>
                <a:lnTo>
                  <a:pt x="0" y="5529376"/>
                </a:lnTo>
                <a:lnTo>
                  <a:pt x="0" y="891096"/>
                </a:lnTo>
                <a:lnTo>
                  <a:pt x="1" y="891096"/>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8" y="241040"/>
                </a:lnTo>
                <a:lnTo>
                  <a:pt x="2959914" y="244234"/>
                </a:lnTo>
                <a:lnTo>
                  <a:pt x="3095702" y="247091"/>
                </a:lnTo>
                <a:lnTo>
                  <a:pt x="3232862" y="250117"/>
                </a:lnTo>
                <a:lnTo>
                  <a:pt x="3372765" y="252134"/>
                </a:lnTo>
                <a:lnTo>
                  <a:pt x="3514040" y="252134"/>
                </a:lnTo>
                <a:lnTo>
                  <a:pt x="3656686" y="253142"/>
                </a:lnTo>
                <a:lnTo>
                  <a:pt x="3800704" y="252134"/>
                </a:lnTo>
                <a:lnTo>
                  <a:pt x="3946780" y="250117"/>
                </a:lnTo>
                <a:lnTo>
                  <a:pt x="4092855"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pic>
        <p:nvPicPr>
          <p:cNvPr id="39" name="Graphic 6" descr="No sign">
            <a:extLst>
              <a:ext uri="{FF2B5EF4-FFF2-40B4-BE49-F238E27FC236}">
                <a16:creationId xmlns:a16="http://schemas.microsoft.com/office/drawing/2014/main" id="{04AC6BFC-C2E4-7EA3-F008-3FDCBDE8D1C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63742" y="1438929"/>
            <a:ext cx="3980139" cy="3980139"/>
          </a:xfrm>
          <a:prstGeom prst="rect">
            <a:avLst/>
          </a:prstGeom>
          <a:effectLst/>
        </p:spPr>
      </p:pic>
      <p:sp>
        <p:nvSpPr>
          <p:cNvPr id="40" name="Rectangle 27">
            <a:extLst>
              <a:ext uri="{FF2B5EF4-FFF2-40B4-BE49-F238E27FC236}">
                <a16:creationId xmlns:a16="http://schemas.microsoft.com/office/drawing/2014/main" id="{C137128D-E594-4905-9F76-E385F0831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Segnaposto contenuto 2"/>
          <p:cNvSpPr>
            <a:spLocks noGrp="1"/>
          </p:cNvSpPr>
          <p:nvPr>
            <p:ph idx="1"/>
          </p:nvPr>
        </p:nvSpPr>
        <p:spPr>
          <a:xfrm>
            <a:off x="249382" y="2310581"/>
            <a:ext cx="6136448" cy="3785419"/>
          </a:xfrm>
        </p:spPr>
        <p:txBody>
          <a:bodyPr vert="horz" lIns="91440" tIns="45720" rIns="91440" bIns="45720" rtlCol="0">
            <a:normAutofit/>
          </a:bodyPr>
          <a:lstStyle/>
          <a:p>
            <a:pPr marL="0" indent="0" algn="just">
              <a:lnSpc>
                <a:spcPct val="90000"/>
              </a:lnSpc>
            </a:pPr>
            <a:r>
              <a:rPr lang="en-US" sz="1600" dirty="0">
                <a:solidFill>
                  <a:srgbClr val="FFFFFF"/>
                </a:solidFill>
              </a:rPr>
              <a:t>5-bis. E' </a:t>
            </a:r>
            <a:r>
              <a:rPr lang="en-US" sz="1600" dirty="0" err="1">
                <a:solidFill>
                  <a:srgbClr val="FFFFFF"/>
                </a:solidFill>
              </a:rPr>
              <a:t>fatto</a:t>
            </a:r>
            <a:r>
              <a:rPr lang="en-US" sz="1600" dirty="0">
                <a:solidFill>
                  <a:srgbClr val="FFFFFF"/>
                </a:solidFill>
              </a:rPr>
              <a:t> </a:t>
            </a:r>
            <a:r>
              <a:rPr lang="en-US" sz="1600" dirty="0" err="1">
                <a:solidFill>
                  <a:srgbClr val="FFFFFF"/>
                </a:solidFill>
              </a:rPr>
              <a:t>divieto</a:t>
            </a:r>
            <a:r>
              <a:rPr lang="en-US" sz="1600" dirty="0">
                <a:solidFill>
                  <a:srgbClr val="FFFFFF"/>
                </a:solidFill>
              </a:rPr>
              <a:t> </a:t>
            </a:r>
            <a:r>
              <a:rPr lang="en-US" sz="1600" dirty="0" err="1">
                <a:solidFill>
                  <a:srgbClr val="FFFFFF"/>
                </a:solidFill>
              </a:rPr>
              <a:t>alle</a:t>
            </a:r>
            <a:r>
              <a:rPr lang="en-US" sz="1600" dirty="0">
                <a:solidFill>
                  <a:srgbClr val="FFFFFF"/>
                </a:solidFill>
              </a:rPr>
              <a:t> </a:t>
            </a:r>
            <a:r>
              <a:rPr lang="en-US" sz="1600" dirty="0" err="1">
                <a:solidFill>
                  <a:srgbClr val="FFFFFF"/>
                </a:solidFill>
              </a:rPr>
              <a:t>amministrazioni</a:t>
            </a:r>
            <a:r>
              <a:rPr lang="en-US" sz="1600" dirty="0">
                <a:solidFill>
                  <a:srgbClr val="FFFFFF"/>
                </a:solidFill>
              </a:rPr>
              <a:t> </a:t>
            </a:r>
            <a:r>
              <a:rPr lang="en-US" sz="1600" dirty="0" err="1">
                <a:solidFill>
                  <a:srgbClr val="FFFFFF"/>
                </a:solidFill>
              </a:rPr>
              <a:t>pubbliche</a:t>
            </a:r>
            <a:r>
              <a:rPr lang="en-US" sz="1600" dirty="0">
                <a:solidFill>
                  <a:srgbClr val="FFFFFF"/>
                </a:solidFill>
              </a:rPr>
              <a:t> di </a:t>
            </a:r>
            <a:r>
              <a:rPr lang="en-US" sz="1600" dirty="0" err="1">
                <a:solidFill>
                  <a:srgbClr val="FFFFFF"/>
                </a:solidFill>
              </a:rPr>
              <a:t>stipulare</a:t>
            </a:r>
            <a:r>
              <a:rPr lang="en-US" sz="1600" dirty="0">
                <a:solidFill>
                  <a:srgbClr val="FFFFFF"/>
                </a:solidFill>
              </a:rPr>
              <a:t> </a:t>
            </a:r>
            <a:r>
              <a:rPr lang="en-US" sz="1600" dirty="0" err="1">
                <a:solidFill>
                  <a:srgbClr val="FFFFFF"/>
                </a:solidFill>
              </a:rPr>
              <a:t>contratti</a:t>
            </a:r>
            <a:r>
              <a:rPr lang="en-US" sz="1600" dirty="0">
                <a:solidFill>
                  <a:srgbClr val="FFFFFF"/>
                </a:solidFill>
              </a:rPr>
              <a:t> di </a:t>
            </a:r>
            <a:r>
              <a:rPr lang="en-US" sz="1600" dirty="0" err="1">
                <a:solidFill>
                  <a:srgbClr val="FFFFFF"/>
                </a:solidFill>
              </a:rPr>
              <a:t>collaborazione</a:t>
            </a:r>
            <a:r>
              <a:rPr lang="en-US" sz="1600" dirty="0">
                <a:solidFill>
                  <a:srgbClr val="FFFFFF"/>
                </a:solidFill>
              </a:rPr>
              <a:t> </a:t>
            </a:r>
            <a:r>
              <a:rPr lang="en-US" sz="1600" dirty="0" err="1">
                <a:solidFill>
                  <a:srgbClr val="FFFFFF"/>
                </a:solidFill>
              </a:rPr>
              <a:t>che</a:t>
            </a:r>
            <a:r>
              <a:rPr lang="en-US" sz="1600" dirty="0">
                <a:solidFill>
                  <a:srgbClr val="FFFFFF"/>
                </a:solidFill>
              </a:rPr>
              <a:t> </a:t>
            </a:r>
            <a:r>
              <a:rPr lang="en-US" sz="1600" dirty="0" err="1">
                <a:solidFill>
                  <a:srgbClr val="FFFFFF"/>
                </a:solidFill>
              </a:rPr>
              <a:t>si</a:t>
            </a:r>
            <a:r>
              <a:rPr lang="en-US" sz="1600" dirty="0">
                <a:solidFill>
                  <a:srgbClr val="FFFFFF"/>
                </a:solidFill>
              </a:rPr>
              <a:t> </a:t>
            </a:r>
            <a:r>
              <a:rPr lang="en-US" sz="1600" dirty="0" err="1">
                <a:solidFill>
                  <a:srgbClr val="FFFFFF"/>
                </a:solidFill>
              </a:rPr>
              <a:t>concretano</a:t>
            </a:r>
            <a:r>
              <a:rPr lang="en-US" sz="1600" dirty="0">
                <a:solidFill>
                  <a:srgbClr val="FFFFFF"/>
                </a:solidFill>
              </a:rPr>
              <a:t> in </a:t>
            </a:r>
            <a:r>
              <a:rPr lang="en-US" sz="1600" dirty="0" err="1">
                <a:solidFill>
                  <a:srgbClr val="FFFFFF"/>
                </a:solidFill>
              </a:rPr>
              <a:t>prestazioni</a:t>
            </a:r>
            <a:r>
              <a:rPr lang="en-US" sz="1600" dirty="0">
                <a:solidFill>
                  <a:srgbClr val="FFFFFF"/>
                </a:solidFill>
              </a:rPr>
              <a:t> di </a:t>
            </a:r>
            <a:r>
              <a:rPr lang="en-US" sz="1600" dirty="0" err="1">
                <a:solidFill>
                  <a:srgbClr val="FFFFFF"/>
                </a:solidFill>
              </a:rPr>
              <a:t>lavoro</a:t>
            </a:r>
            <a:r>
              <a:rPr lang="en-US" sz="1600" dirty="0">
                <a:solidFill>
                  <a:srgbClr val="FFFFFF"/>
                </a:solidFill>
              </a:rPr>
              <a:t> </a:t>
            </a:r>
            <a:r>
              <a:rPr lang="en-US" sz="1600" dirty="0" err="1">
                <a:solidFill>
                  <a:srgbClr val="FFFFFF"/>
                </a:solidFill>
              </a:rPr>
              <a:t>esclusivamente</a:t>
            </a:r>
            <a:r>
              <a:rPr lang="en-US" sz="1600" dirty="0">
                <a:solidFill>
                  <a:srgbClr val="FFFFFF"/>
                </a:solidFill>
              </a:rPr>
              <a:t> </a:t>
            </a:r>
            <a:r>
              <a:rPr lang="en-US" sz="1600" dirty="0" err="1">
                <a:solidFill>
                  <a:srgbClr val="FFFFFF"/>
                </a:solidFill>
              </a:rPr>
              <a:t>personali</a:t>
            </a:r>
            <a:r>
              <a:rPr lang="en-US" sz="1600" dirty="0">
                <a:solidFill>
                  <a:srgbClr val="FFFFFF"/>
                </a:solidFill>
              </a:rPr>
              <a:t>, continuative e le cui </a:t>
            </a:r>
            <a:r>
              <a:rPr lang="en-US" sz="1600" dirty="0" err="1">
                <a:solidFill>
                  <a:srgbClr val="FFFFFF"/>
                </a:solidFill>
              </a:rPr>
              <a:t>modalità</a:t>
            </a:r>
            <a:r>
              <a:rPr lang="en-US" sz="1600" dirty="0">
                <a:solidFill>
                  <a:srgbClr val="FFFFFF"/>
                </a:solidFill>
              </a:rPr>
              <a:t> di </a:t>
            </a:r>
            <a:r>
              <a:rPr lang="en-US" sz="1600" dirty="0" err="1">
                <a:solidFill>
                  <a:srgbClr val="FFFFFF"/>
                </a:solidFill>
              </a:rPr>
              <a:t>esecuzione</a:t>
            </a:r>
            <a:r>
              <a:rPr lang="en-US" sz="1600" dirty="0">
                <a:solidFill>
                  <a:srgbClr val="FFFFFF"/>
                </a:solidFill>
              </a:rPr>
              <a:t> </a:t>
            </a:r>
            <a:r>
              <a:rPr lang="en-US" sz="1600" dirty="0" err="1">
                <a:solidFill>
                  <a:srgbClr val="FFFFFF"/>
                </a:solidFill>
              </a:rPr>
              <a:t>siano</a:t>
            </a:r>
            <a:r>
              <a:rPr lang="en-US" sz="1600" dirty="0">
                <a:solidFill>
                  <a:srgbClr val="FFFFFF"/>
                </a:solidFill>
              </a:rPr>
              <a:t> </a:t>
            </a:r>
            <a:r>
              <a:rPr lang="en-US" sz="1600" dirty="0" err="1">
                <a:solidFill>
                  <a:srgbClr val="FFFFFF"/>
                </a:solidFill>
              </a:rPr>
              <a:t>organizzate</a:t>
            </a:r>
            <a:r>
              <a:rPr lang="en-US" sz="1600" dirty="0">
                <a:solidFill>
                  <a:srgbClr val="FFFFFF"/>
                </a:solidFill>
              </a:rPr>
              <a:t> dal </a:t>
            </a:r>
            <a:r>
              <a:rPr lang="en-US" sz="1600" dirty="0" err="1">
                <a:solidFill>
                  <a:srgbClr val="FFFFFF"/>
                </a:solidFill>
              </a:rPr>
              <a:t>committente</a:t>
            </a:r>
            <a:r>
              <a:rPr lang="en-US" sz="1600" dirty="0">
                <a:solidFill>
                  <a:srgbClr val="FFFFFF"/>
                </a:solidFill>
              </a:rPr>
              <a:t> </a:t>
            </a:r>
            <a:r>
              <a:rPr lang="en-US" sz="1600" dirty="0" err="1">
                <a:solidFill>
                  <a:srgbClr val="FFFFFF"/>
                </a:solidFill>
              </a:rPr>
              <a:t>anche</a:t>
            </a:r>
            <a:r>
              <a:rPr lang="en-US" sz="1600" dirty="0">
                <a:solidFill>
                  <a:srgbClr val="FFFFFF"/>
                </a:solidFill>
              </a:rPr>
              <a:t> con </a:t>
            </a:r>
            <a:r>
              <a:rPr lang="en-US" sz="1600" dirty="0" err="1">
                <a:solidFill>
                  <a:srgbClr val="FFFFFF"/>
                </a:solidFill>
              </a:rPr>
              <a:t>riferimento</a:t>
            </a:r>
            <a:r>
              <a:rPr lang="en-US" sz="1600" dirty="0">
                <a:solidFill>
                  <a:srgbClr val="FFFFFF"/>
                </a:solidFill>
              </a:rPr>
              <a:t> ai tempi e al </a:t>
            </a:r>
            <a:r>
              <a:rPr lang="en-US" sz="1600" dirty="0" err="1">
                <a:solidFill>
                  <a:srgbClr val="FFFFFF"/>
                </a:solidFill>
              </a:rPr>
              <a:t>luogo</a:t>
            </a:r>
            <a:r>
              <a:rPr lang="en-US" sz="1600" dirty="0">
                <a:solidFill>
                  <a:srgbClr val="FFFFFF"/>
                </a:solidFill>
              </a:rPr>
              <a:t> di </a:t>
            </a:r>
            <a:r>
              <a:rPr lang="en-US" sz="1600" dirty="0" err="1">
                <a:solidFill>
                  <a:srgbClr val="FFFFFF"/>
                </a:solidFill>
              </a:rPr>
              <a:t>lavoro</a:t>
            </a:r>
            <a:r>
              <a:rPr lang="en-US" sz="1600" dirty="0">
                <a:solidFill>
                  <a:srgbClr val="FFFFFF"/>
                </a:solidFill>
              </a:rPr>
              <a:t>. I </a:t>
            </a:r>
            <a:r>
              <a:rPr lang="en-US" sz="1600" dirty="0" err="1">
                <a:solidFill>
                  <a:srgbClr val="FFFFFF"/>
                </a:solidFill>
              </a:rPr>
              <a:t>contratti</a:t>
            </a:r>
            <a:r>
              <a:rPr lang="en-US" sz="1600" dirty="0">
                <a:solidFill>
                  <a:srgbClr val="FFFFFF"/>
                </a:solidFill>
              </a:rPr>
              <a:t> </a:t>
            </a:r>
            <a:r>
              <a:rPr lang="en-US" sz="1600" dirty="0" err="1">
                <a:solidFill>
                  <a:srgbClr val="FFFFFF"/>
                </a:solidFill>
              </a:rPr>
              <a:t>posti</a:t>
            </a:r>
            <a:r>
              <a:rPr lang="en-US" sz="1600" dirty="0">
                <a:solidFill>
                  <a:srgbClr val="FFFFFF"/>
                </a:solidFill>
              </a:rPr>
              <a:t> in </a:t>
            </a:r>
            <a:r>
              <a:rPr lang="en-US" sz="1600" dirty="0" err="1">
                <a:solidFill>
                  <a:srgbClr val="FFFFFF"/>
                </a:solidFill>
              </a:rPr>
              <a:t>essere</a:t>
            </a:r>
            <a:r>
              <a:rPr lang="en-US" sz="1600" dirty="0">
                <a:solidFill>
                  <a:srgbClr val="FFFFFF"/>
                </a:solidFill>
              </a:rPr>
              <a:t> in </a:t>
            </a:r>
            <a:r>
              <a:rPr lang="en-US" sz="1600" dirty="0" err="1">
                <a:solidFill>
                  <a:srgbClr val="FFFFFF"/>
                </a:solidFill>
              </a:rPr>
              <a:t>violazione</a:t>
            </a:r>
            <a:r>
              <a:rPr lang="en-US" sz="1600" dirty="0">
                <a:solidFill>
                  <a:srgbClr val="FFFFFF"/>
                </a:solidFill>
              </a:rPr>
              <a:t> del </a:t>
            </a:r>
            <a:r>
              <a:rPr lang="en-US" sz="1600" dirty="0" err="1">
                <a:solidFill>
                  <a:srgbClr val="FFFFFF"/>
                </a:solidFill>
              </a:rPr>
              <a:t>presente</a:t>
            </a:r>
            <a:r>
              <a:rPr lang="en-US" sz="1600" dirty="0">
                <a:solidFill>
                  <a:srgbClr val="FFFFFF"/>
                </a:solidFill>
              </a:rPr>
              <a:t> comma </a:t>
            </a:r>
            <a:r>
              <a:rPr lang="en-US" sz="1600" dirty="0" err="1">
                <a:solidFill>
                  <a:srgbClr val="FFFFFF"/>
                </a:solidFill>
              </a:rPr>
              <a:t>sono</a:t>
            </a:r>
            <a:r>
              <a:rPr lang="en-US" sz="1600" dirty="0">
                <a:solidFill>
                  <a:srgbClr val="FFFFFF"/>
                </a:solidFill>
              </a:rPr>
              <a:t> </a:t>
            </a:r>
            <a:r>
              <a:rPr lang="en-US" sz="1600" dirty="0" err="1">
                <a:solidFill>
                  <a:srgbClr val="FFFFFF"/>
                </a:solidFill>
              </a:rPr>
              <a:t>nulli</a:t>
            </a:r>
            <a:r>
              <a:rPr lang="en-US" sz="1600" dirty="0">
                <a:solidFill>
                  <a:srgbClr val="FFFFFF"/>
                </a:solidFill>
              </a:rPr>
              <a:t> e </a:t>
            </a:r>
            <a:r>
              <a:rPr lang="en-US" sz="1600" dirty="0" err="1">
                <a:solidFill>
                  <a:srgbClr val="FFFFFF"/>
                </a:solidFill>
              </a:rPr>
              <a:t>determinano</a:t>
            </a:r>
            <a:r>
              <a:rPr lang="en-US" sz="1600" dirty="0">
                <a:solidFill>
                  <a:srgbClr val="FFFFFF"/>
                </a:solidFill>
              </a:rPr>
              <a:t> </a:t>
            </a:r>
            <a:r>
              <a:rPr lang="en-US" sz="1600" dirty="0" err="1">
                <a:solidFill>
                  <a:srgbClr val="FFFFFF"/>
                </a:solidFill>
              </a:rPr>
              <a:t>responsabilità</a:t>
            </a:r>
            <a:r>
              <a:rPr lang="en-US" sz="1600" dirty="0">
                <a:solidFill>
                  <a:srgbClr val="FFFFFF"/>
                </a:solidFill>
              </a:rPr>
              <a:t> </a:t>
            </a:r>
            <a:r>
              <a:rPr lang="en-US" sz="1600" dirty="0" err="1">
                <a:solidFill>
                  <a:srgbClr val="FFFFFF"/>
                </a:solidFill>
              </a:rPr>
              <a:t>erariale</a:t>
            </a:r>
            <a:r>
              <a:rPr lang="en-US" sz="1600" dirty="0">
                <a:solidFill>
                  <a:srgbClr val="FFFFFF"/>
                </a:solidFill>
              </a:rPr>
              <a:t>. I </a:t>
            </a:r>
            <a:r>
              <a:rPr lang="en-US" sz="1600" dirty="0" err="1">
                <a:solidFill>
                  <a:srgbClr val="FFFFFF"/>
                </a:solidFill>
              </a:rPr>
              <a:t>dirigenti</a:t>
            </a:r>
            <a:r>
              <a:rPr lang="en-US" sz="1600" dirty="0">
                <a:solidFill>
                  <a:srgbClr val="FFFFFF"/>
                </a:solidFill>
              </a:rPr>
              <a:t> </a:t>
            </a:r>
            <a:r>
              <a:rPr lang="en-US" sz="1600" dirty="0" err="1">
                <a:solidFill>
                  <a:srgbClr val="FFFFFF"/>
                </a:solidFill>
              </a:rPr>
              <a:t>che</a:t>
            </a:r>
            <a:r>
              <a:rPr lang="en-US" sz="1600" dirty="0">
                <a:solidFill>
                  <a:srgbClr val="FFFFFF"/>
                </a:solidFill>
              </a:rPr>
              <a:t> </a:t>
            </a:r>
            <a:r>
              <a:rPr lang="en-US" sz="1600" dirty="0" err="1">
                <a:solidFill>
                  <a:srgbClr val="FFFFFF"/>
                </a:solidFill>
              </a:rPr>
              <a:t>operano</a:t>
            </a:r>
            <a:r>
              <a:rPr lang="en-US" sz="1600" dirty="0">
                <a:solidFill>
                  <a:srgbClr val="FFFFFF"/>
                </a:solidFill>
              </a:rPr>
              <a:t> in </a:t>
            </a:r>
            <a:r>
              <a:rPr lang="en-US" sz="1600" dirty="0" err="1">
                <a:solidFill>
                  <a:srgbClr val="FFFFFF"/>
                </a:solidFill>
              </a:rPr>
              <a:t>violazione</a:t>
            </a:r>
            <a:r>
              <a:rPr lang="en-US" sz="1600" dirty="0">
                <a:solidFill>
                  <a:srgbClr val="FFFFFF"/>
                </a:solidFill>
              </a:rPr>
              <a:t> delle </a:t>
            </a:r>
            <a:r>
              <a:rPr lang="en-US" sz="1600" dirty="0" err="1">
                <a:solidFill>
                  <a:srgbClr val="FFFFFF"/>
                </a:solidFill>
              </a:rPr>
              <a:t>disposizioni</a:t>
            </a:r>
            <a:r>
              <a:rPr lang="en-US" sz="1600" dirty="0">
                <a:solidFill>
                  <a:srgbClr val="FFFFFF"/>
                </a:solidFill>
              </a:rPr>
              <a:t> del </a:t>
            </a:r>
            <a:r>
              <a:rPr lang="en-US" sz="1600" dirty="0" err="1">
                <a:solidFill>
                  <a:srgbClr val="FFFFFF"/>
                </a:solidFill>
              </a:rPr>
              <a:t>presente</a:t>
            </a:r>
            <a:r>
              <a:rPr lang="en-US" sz="1600" dirty="0">
                <a:solidFill>
                  <a:srgbClr val="FFFFFF"/>
                </a:solidFill>
              </a:rPr>
              <a:t> comma </a:t>
            </a:r>
            <a:r>
              <a:rPr lang="en-US" sz="1600" dirty="0" err="1">
                <a:solidFill>
                  <a:srgbClr val="FFFFFF"/>
                </a:solidFill>
              </a:rPr>
              <a:t>sono</a:t>
            </a:r>
            <a:r>
              <a:rPr lang="en-US" sz="1600" dirty="0">
                <a:solidFill>
                  <a:srgbClr val="FFFFFF"/>
                </a:solidFill>
              </a:rPr>
              <a:t>, </a:t>
            </a:r>
            <a:r>
              <a:rPr lang="en-US" sz="1600" dirty="0" err="1">
                <a:solidFill>
                  <a:srgbClr val="FFFFFF"/>
                </a:solidFill>
              </a:rPr>
              <a:t>altresì</a:t>
            </a:r>
            <a:r>
              <a:rPr lang="en-US" sz="1600" dirty="0">
                <a:solidFill>
                  <a:srgbClr val="FFFFFF"/>
                </a:solidFill>
              </a:rPr>
              <a:t>, </a:t>
            </a:r>
            <a:r>
              <a:rPr lang="en-US" sz="1600" dirty="0" err="1">
                <a:solidFill>
                  <a:srgbClr val="FFFFFF"/>
                </a:solidFill>
              </a:rPr>
              <a:t>responsabili</a:t>
            </a:r>
            <a:r>
              <a:rPr lang="en-US" sz="1600" dirty="0">
                <a:solidFill>
                  <a:srgbClr val="FFFFFF"/>
                </a:solidFill>
              </a:rPr>
              <a:t> ai </a:t>
            </a:r>
            <a:r>
              <a:rPr lang="en-US" sz="1600" dirty="0" err="1">
                <a:solidFill>
                  <a:srgbClr val="FFFFFF"/>
                </a:solidFill>
              </a:rPr>
              <a:t>sensi</a:t>
            </a:r>
            <a:r>
              <a:rPr lang="en-US" sz="1600" dirty="0">
                <a:solidFill>
                  <a:srgbClr val="FFFFFF"/>
                </a:solidFill>
              </a:rPr>
              <a:t> </a:t>
            </a:r>
            <a:r>
              <a:rPr lang="en-US" sz="1600" dirty="0" err="1">
                <a:solidFill>
                  <a:srgbClr val="FFFFFF"/>
                </a:solidFill>
              </a:rPr>
              <a:t>dell'articolo</a:t>
            </a:r>
            <a:r>
              <a:rPr lang="en-US" sz="1600" dirty="0">
                <a:solidFill>
                  <a:srgbClr val="FFFFFF"/>
                </a:solidFill>
              </a:rPr>
              <a:t> 21 e ad </a:t>
            </a:r>
            <a:r>
              <a:rPr lang="en-US" sz="1600" dirty="0" err="1">
                <a:solidFill>
                  <a:srgbClr val="FFFFFF"/>
                </a:solidFill>
              </a:rPr>
              <a:t>essi</a:t>
            </a:r>
            <a:r>
              <a:rPr lang="en-US" sz="1600" dirty="0">
                <a:solidFill>
                  <a:srgbClr val="FFFFFF"/>
                </a:solidFill>
              </a:rPr>
              <a:t> non </a:t>
            </a:r>
            <a:r>
              <a:rPr lang="en-US" sz="1600" dirty="0" err="1">
                <a:solidFill>
                  <a:srgbClr val="FFFFFF"/>
                </a:solidFill>
              </a:rPr>
              <a:t>può</a:t>
            </a:r>
            <a:r>
              <a:rPr lang="en-US" sz="1600" dirty="0">
                <a:solidFill>
                  <a:srgbClr val="FFFFFF"/>
                </a:solidFill>
              </a:rPr>
              <a:t> </a:t>
            </a:r>
            <a:r>
              <a:rPr lang="en-US" sz="1600" dirty="0" err="1">
                <a:solidFill>
                  <a:srgbClr val="FFFFFF"/>
                </a:solidFill>
              </a:rPr>
              <a:t>essere</a:t>
            </a:r>
            <a:r>
              <a:rPr lang="en-US" sz="1600" dirty="0">
                <a:solidFill>
                  <a:srgbClr val="FFFFFF"/>
                </a:solidFill>
              </a:rPr>
              <a:t> </a:t>
            </a:r>
            <a:r>
              <a:rPr lang="en-US" sz="1600" dirty="0" err="1">
                <a:solidFill>
                  <a:srgbClr val="FFFFFF"/>
                </a:solidFill>
              </a:rPr>
              <a:t>erogata</a:t>
            </a:r>
            <a:r>
              <a:rPr lang="en-US" sz="1600" dirty="0">
                <a:solidFill>
                  <a:srgbClr val="FFFFFF"/>
                </a:solidFill>
              </a:rPr>
              <a:t> la </a:t>
            </a:r>
            <a:r>
              <a:rPr lang="en-US" sz="1600" dirty="0" err="1">
                <a:solidFill>
                  <a:srgbClr val="FFFFFF"/>
                </a:solidFill>
              </a:rPr>
              <a:t>retribuzione</a:t>
            </a:r>
            <a:r>
              <a:rPr lang="en-US" sz="1600" dirty="0">
                <a:solidFill>
                  <a:srgbClr val="FFFFFF"/>
                </a:solidFill>
              </a:rPr>
              <a:t> di </a:t>
            </a:r>
            <a:r>
              <a:rPr lang="en-US" sz="1600" dirty="0" err="1">
                <a:solidFill>
                  <a:srgbClr val="FFFFFF"/>
                </a:solidFill>
              </a:rPr>
              <a:t>risultato</a:t>
            </a:r>
            <a:r>
              <a:rPr lang="en-US" sz="1600" dirty="0">
                <a:solidFill>
                  <a:srgbClr val="FFFFFF"/>
                </a:solidFill>
              </a:rPr>
              <a:t>. </a:t>
            </a:r>
            <a:r>
              <a:rPr lang="en-US" sz="1600" dirty="0" err="1">
                <a:solidFill>
                  <a:srgbClr val="FFFFFF"/>
                </a:solidFill>
              </a:rPr>
              <a:t>Resta</a:t>
            </a:r>
            <a:r>
              <a:rPr lang="en-US" sz="1600" dirty="0">
                <a:solidFill>
                  <a:srgbClr val="FFFFFF"/>
                </a:solidFill>
              </a:rPr>
              <a:t> </a:t>
            </a:r>
            <a:r>
              <a:rPr lang="en-US" sz="1600" dirty="0" err="1">
                <a:solidFill>
                  <a:srgbClr val="FFFFFF"/>
                </a:solidFill>
              </a:rPr>
              <a:t>fermo</a:t>
            </a:r>
            <a:r>
              <a:rPr lang="en-US" sz="1600" dirty="0">
                <a:solidFill>
                  <a:srgbClr val="FFFFFF"/>
                </a:solidFill>
              </a:rPr>
              <a:t> </a:t>
            </a:r>
            <a:r>
              <a:rPr lang="en-US" sz="1600" dirty="0" err="1">
                <a:solidFill>
                  <a:srgbClr val="FFFFFF"/>
                </a:solidFill>
              </a:rPr>
              <a:t>che</a:t>
            </a:r>
            <a:r>
              <a:rPr lang="en-US" sz="1600" dirty="0">
                <a:solidFill>
                  <a:srgbClr val="FFFFFF"/>
                </a:solidFill>
              </a:rPr>
              <a:t> la </a:t>
            </a:r>
            <a:r>
              <a:rPr lang="en-US" sz="1600" dirty="0" err="1">
                <a:solidFill>
                  <a:srgbClr val="FFFFFF"/>
                </a:solidFill>
              </a:rPr>
              <a:t>disposizione</a:t>
            </a:r>
            <a:r>
              <a:rPr lang="en-US" sz="1600" dirty="0">
                <a:solidFill>
                  <a:srgbClr val="FFFFFF"/>
                </a:solidFill>
              </a:rPr>
              <a:t> di cui </a:t>
            </a:r>
            <a:r>
              <a:rPr lang="en-US" sz="1600" dirty="0" err="1">
                <a:solidFill>
                  <a:srgbClr val="FFFFFF"/>
                </a:solidFill>
              </a:rPr>
              <a:t>all'articolo</a:t>
            </a:r>
            <a:r>
              <a:rPr lang="en-US" sz="1600" dirty="0">
                <a:solidFill>
                  <a:srgbClr val="FFFFFF"/>
                </a:solidFill>
              </a:rPr>
              <a:t> </a:t>
            </a:r>
            <a:r>
              <a:rPr lang="en-US" sz="1600" u="sng" dirty="0">
                <a:solidFill>
                  <a:srgbClr val="FFFFFF"/>
                </a:solidFill>
                <a:hlinkClick r:id="rId8"/>
              </a:rPr>
              <a:t>2, comma 1</a:t>
            </a:r>
            <a:r>
              <a:rPr lang="en-US" sz="1600" dirty="0">
                <a:solidFill>
                  <a:srgbClr val="FFFFFF"/>
                </a:solidFill>
              </a:rPr>
              <a:t>, del </a:t>
            </a:r>
            <a:r>
              <a:rPr lang="en-US" sz="1600" u="sng" dirty="0" err="1">
                <a:solidFill>
                  <a:srgbClr val="FFFFFF"/>
                </a:solidFill>
                <a:hlinkClick r:id="rId9"/>
              </a:rPr>
              <a:t>decreto</a:t>
            </a:r>
            <a:r>
              <a:rPr lang="en-US" sz="1600" u="sng" dirty="0">
                <a:solidFill>
                  <a:srgbClr val="FFFFFF"/>
                </a:solidFill>
                <a:hlinkClick r:id="rId9"/>
              </a:rPr>
              <a:t> </a:t>
            </a:r>
            <a:r>
              <a:rPr lang="en-US" sz="1600" u="sng" dirty="0" err="1">
                <a:solidFill>
                  <a:srgbClr val="FFFFFF"/>
                </a:solidFill>
                <a:hlinkClick r:id="rId9"/>
              </a:rPr>
              <a:t>legislativo</a:t>
            </a:r>
            <a:r>
              <a:rPr lang="en-US" sz="1600" u="sng" dirty="0">
                <a:solidFill>
                  <a:srgbClr val="FFFFFF"/>
                </a:solidFill>
                <a:hlinkClick r:id="rId9"/>
              </a:rPr>
              <a:t> 15 </a:t>
            </a:r>
            <a:r>
              <a:rPr lang="en-US" sz="1600" u="sng" dirty="0" err="1">
                <a:solidFill>
                  <a:srgbClr val="FFFFFF"/>
                </a:solidFill>
                <a:hlinkClick r:id="rId9"/>
              </a:rPr>
              <a:t>giugno</a:t>
            </a:r>
            <a:r>
              <a:rPr lang="en-US" sz="1600" u="sng" dirty="0">
                <a:solidFill>
                  <a:srgbClr val="FFFFFF"/>
                </a:solidFill>
                <a:hlinkClick r:id="rId9"/>
              </a:rPr>
              <a:t> 2015, n. 81</a:t>
            </a:r>
            <a:r>
              <a:rPr lang="en-US" sz="1600" dirty="0">
                <a:solidFill>
                  <a:srgbClr val="FFFFFF"/>
                </a:solidFill>
              </a:rPr>
              <a:t>, non </a:t>
            </a:r>
            <a:r>
              <a:rPr lang="en-US" sz="1600" dirty="0" err="1">
                <a:solidFill>
                  <a:srgbClr val="FFFFFF"/>
                </a:solidFill>
              </a:rPr>
              <a:t>si</a:t>
            </a:r>
            <a:r>
              <a:rPr lang="en-US" sz="1600" dirty="0">
                <a:solidFill>
                  <a:srgbClr val="FFFFFF"/>
                </a:solidFill>
              </a:rPr>
              <a:t> </a:t>
            </a:r>
            <a:r>
              <a:rPr lang="en-US" sz="1600" dirty="0" err="1">
                <a:solidFill>
                  <a:srgbClr val="FFFFFF"/>
                </a:solidFill>
              </a:rPr>
              <a:t>applica</a:t>
            </a:r>
            <a:r>
              <a:rPr lang="en-US" sz="1600" dirty="0">
                <a:solidFill>
                  <a:srgbClr val="FFFFFF"/>
                </a:solidFill>
              </a:rPr>
              <a:t> </a:t>
            </a:r>
            <a:r>
              <a:rPr lang="en-US" sz="1600" dirty="0" err="1">
                <a:solidFill>
                  <a:srgbClr val="FFFFFF"/>
                </a:solidFill>
              </a:rPr>
              <a:t>alle</a:t>
            </a:r>
            <a:r>
              <a:rPr lang="en-US" sz="1600" dirty="0">
                <a:solidFill>
                  <a:srgbClr val="FFFFFF"/>
                </a:solidFill>
              </a:rPr>
              <a:t> </a:t>
            </a:r>
            <a:r>
              <a:rPr lang="en-US" sz="1600" dirty="0" err="1">
                <a:solidFill>
                  <a:srgbClr val="FFFFFF"/>
                </a:solidFill>
              </a:rPr>
              <a:t>pubbliche</a:t>
            </a:r>
            <a:r>
              <a:rPr lang="en-US" sz="1600" dirty="0">
                <a:solidFill>
                  <a:srgbClr val="FFFFFF"/>
                </a:solidFill>
              </a:rPr>
              <a:t> </a:t>
            </a:r>
            <a:r>
              <a:rPr lang="en-US" sz="1600" dirty="0" err="1">
                <a:solidFill>
                  <a:srgbClr val="FFFFFF"/>
                </a:solidFill>
              </a:rPr>
              <a:t>amministrazioni</a:t>
            </a:r>
            <a:r>
              <a:rPr lang="en-US" sz="1600" dirty="0">
                <a:solidFill>
                  <a:srgbClr val="FFFFFF"/>
                </a:solidFill>
              </a:rPr>
              <a:t>. </a:t>
            </a:r>
          </a:p>
          <a:p>
            <a:pPr marL="0" indent="0">
              <a:lnSpc>
                <a:spcPct val="90000"/>
              </a:lnSpc>
            </a:pPr>
            <a:endParaRPr lang="en-US" sz="1600" dirty="0">
              <a:solidFill>
                <a:srgbClr val="FFFFFF"/>
              </a:solidFill>
            </a:endParaRPr>
          </a:p>
        </p:txBody>
      </p:sp>
    </p:spTree>
    <p:extLst>
      <p:ext uri="{BB962C8B-B14F-4D97-AF65-F5344CB8AC3E}">
        <p14:creationId xmlns:p14="http://schemas.microsoft.com/office/powerpoint/2010/main" val="189997283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57943" y="617256"/>
            <a:ext cx="8761413" cy="706964"/>
          </a:xfrm>
        </p:spPr>
        <p:txBody>
          <a:bodyPr/>
          <a:lstStyle/>
          <a:p>
            <a:r>
              <a:rPr lang="it-IT" dirty="0"/>
              <a:t>Ambito</a:t>
            </a:r>
            <a:endParaRPr lang="en-GB" dirty="0"/>
          </a:p>
        </p:txBody>
      </p:sp>
      <p:sp>
        <p:nvSpPr>
          <p:cNvPr id="3" name="Segnaposto contenuto 2"/>
          <p:cNvSpPr>
            <a:spLocks noGrp="1"/>
          </p:cNvSpPr>
          <p:nvPr>
            <p:ph idx="1"/>
          </p:nvPr>
        </p:nvSpPr>
        <p:spPr>
          <a:xfrm>
            <a:off x="490194" y="2205872"/>
            <a:ext cx="10743864" cy="5470681"/>
          </a:xfrm>
        </p:spPr>
        <p:txBody>
          <a:bodyPr/>
          <a:lstStyle/>
          <a:p>
            <a:pPr algn="just"/>
            <a:endParaRPr lang="it-IT" dirty="0"/>
          </a:p>
          <a:p>
            <a:pPr algn="just"/>
            <a:r>
              <a:rPr lang="it-IT" dirty="0"/>
              <a:t>la disciplina si applica alle amministrazioni statali e, come precetto di carattere generale, a tutte le amministrazioni pubbliche ricomprese nella definizione dell’art. 1 del TU (anche ad ordinamento autonomo, regioni ed altri enti territoriali, le università, camere di commercio, enti pubblici non economici, le amministrazione del SSN, l’Aran, …)</a:t>
            </a:r>
          </a:p>
        </p:txBody>
      </p:sp>
    </p:spTree>
    <p:extLst>
      <p:ext uri="{BB962C8B-B14F-4D97-AF65-F5344CB8AC3E}">
        <p14:creationId xmlns:p14="http://schemas.microsoft.com/office/powerpoint/2010/main" val="2102651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…eccezione</a:t>
            </a:r>
            <a:br>
              <a:rPr lang="it-IT" dirty="0"/>
            </a:br>
            <a:br>
              <a:rPr lang="it-IT" dirty="0"/>
            </a:br>
            <a:endParaRPr lang="it-IT" dirty="0"/>
          </a:p>
        </p:txBody>
      </p:sp>
      <p:sp>
        <p:nvSpPr>
          <p:cNvPr id="3" name="Segnaposto contenuto 2"/>
          <p:cNvSpPr>
            <a:spLocks noGrp="1"/>
          </p:cNvSpPr>
          <p:nvPr>
            <p:ph idx="1"/>
          </p:nvPr>
        </p:nvSpPr>
        <p:spPr>
          <a:xfrm>
            <a:off x="443060" y="1395167"/>
            <a:ext cx="10616826" cy="5989975"/>
          </a:xfrm>
        </p:spPr>
        <p:txBody>
          <a:bodyPr>
            <a:normAutofit fontScale="55000" lnSpcReduction="20000"/>
          </a:bodyPr>
          <a:lstStyle/>
          <a:p>
            <a:pPr marL="0" indent="0" algn="just">
              <a:buNone/>
            </a:pPr>
            <a:r>
              <a:rPr lang="it-IT" sz="2900" dirty="0"/>
              <a:t> Fermo restando quanto previsto dal comma 5-bis, per specifiche esigenze cui non possono far fronte con personale in servizio, </a:t>
            </a:r>
            <a:r>
              <a:rPr lang="it-IT" sz="2900" b="1" dirty="0">
                <a:effectLst>
                  <a:outerShdw blurRad="38100" dist="38100" dir="2700000" algn="tl">
                    <a:srgbClr val="000000">
                      <a:alpha val="43137"/>
                    </a:srgbClr>
                  </a:outerShdw>
                </a:effectLst>
              </a:rPr>
              <a:t>le amministrazioni pubbliche possono conferire esclusivamente incarichi </a:t>
            </a:r>
            <a:r>
              <a:rPr lang="it-IT" sz="2900" b="1" dirty="0">
                <a:solidFill>
                  <a:srgbClr val="FF0000"/>
                </a:solidFill>
                <a:effectLst>
                  <a:outerShdw blurRad="38100" dist="38100" dir="2700000" algn="tl">
                    <a:srgbClr val="000000">
                      <a:alpha val="43137"/>
                    </a:srgbClr>
                  </a:outerShdw>
                </a:effectLst>
              </a:rPr>
              <a:t>individuali</a:t>
            </a:r>
            <a:r>
              <a:rPr lang="it-IT" sz="2900" b="1" dirty="0">
                <a:effectLst>
                  <a:outerShdw blurRad="38100" dist="38100" dir="2700000" algn="tl">
                    <a:srgbClr val="000000">
                      <a:alpha val="43137"/>
                    </a:srgbClr>
                  </a:outerShdw>
                </a:effectLst>
              </a:rPr>
              <a:t>, con contratti di lavoro </a:t>
            </a:r>
            <a:r>
              <a:rPr lang="it-IT" sz="2900" b="1" dirty="0">
                <a:solidFill>
                  <a:srgbClr val="FF0000"/>
                </a:solidFill>
                <a:effectLst>
                  <a:outerShdw blurRad="38100" dist="38100" dir="2700000" algn="tl">
                    <a:srgbClr val="000000">
                      <a:alpha val="43137"/>
                    </a:srgbClr>
                  </a:outerShdw>
                </a:effectLst>
              </a:rPr>
              <a:t>autonomo</a:t>
            </a:r>
            <a:r>
              <a:rPr lang="it-IT" sz="2900" b="1" dirty="0">
                <a:effectLst>
                  <a:outerShdw blurRad="38100" dist="38100" dir="2700000" algn="tl">
                    <a:srgbClr val="000000">
                      <a:alpha val="43137"/>
                    </a:srgbClr>
                  </a:outerShdw>
                </a:effectLst>
              </a:rPr>
              <a:t>, ad esperti di </a:t>
            </a:r>
            <a:r>
              <a:rPr lang="it-IT" sz="2900" b="1" dirty="0">
                <a:solidFill>
                  <a:srgbClr val="FF0000"/>
                </a:solidFill>
                <a:effectLst>
                  <a:outerShdw blurRad="38100" dist="38100" dir="2700000" algn="tl">
                    <a:srgbClr val="000000">
                      <a:alpha val="43137"/>
                    </a:srgbClr>
                  </a:outerShdw>
                </a:effectLst>
              </a:rPr>
              <a:t>particolare e comprovata specializzazione anche universitaria,</a:t>
            </a:r>
            <a:r>
              <a:rPr lang="it-IT" sz="2900" b="1" dirty="0">
                <a:effectLst>
                  <a:outerShdw blurRad="38100" dist="38100" dir="2700000" algn="tl">
                    <a:srgbClr val="000000">
                      <a:alpha val="43137"/>
                    </a:srgbClr>
                  </a:outerShdw>
                </a:effectLst>
              </a:rPr>
              <a:t> in presenza dei seguenti presupposti di legittimità:</a:t>
            </a:r>
          </a:p>
          <a:p>
            <a:pPr marL="0" indent="0" algn="just">
              <a:buNone/>
            </a:pPr>
            <a:endParaRPr lang="it-IT" sz="2900" b="1" dirty="0">
              <a:effectLst>
                <a:outerShdw blurRad="38100" dist="38100" dir="2700000" algn="tl">
                  <a:srgbClr val="000000">
                    <a:alpha val="43137"/>
                  </a:srgbClr>
                </a:outerShdw>
              </a:effectLst>
            </a:endParaRPr>
          </a:p>
          <a:p>
            <a:pPr marL="0" indent="0" algn="just">
              <a:buNone/>
            </a:pPr>
            <a:r>
              <a:rPr lang="it-IT" sz="2900" b="1" dirty="0">
                <a:effectLst>
                  <a:outerShdw blurRad="38100" dist="38100" dir="2700000" algn="tl">
                    <a:srgbClr val="000000">
                      <a:alpha val="43137"/>
                    </a:srgbClr>
                  </a:outerShdw>
                </a:effectLst>
              </a:rPr>
              <a:t>a) </a:t>
            </a:r>
            <a:r>
              <a:rPr lang="it-IT" sz="2900" b="1" dirty="0">
                <a:solidFill>
                  <a:srgbClr val="FF0000"/>
                </a:solidFill>
                <a:effectLst>
                  <a:outerShdw blurRad="38100" dist="38100" dir="2700000" algn="tl">
                    <a:srgbClr val="000000">
                      <a:alpha val="43137"/>
                    </a:srgbClr>
                  </a:outerShdw>
                </a:effectLst>
              </a:rPr>
              <a:t>l'oggetto della prestazione </a:t>
            </a:r>
            <a:r>
              <a:rPr lang="it-IT" sz="2900" b="1" dirty="0">
                <a:effectLst>
                  <a:outerShdw blurRad="38100" dist="38100" dir="2700000" algn="tl">
                    <a:srgbClr val="000000">
                      <a:alpha val="43137"/>
                    </a:srgbClr>
                  </a:outerShdw>
                </a:effectLst>
              </a:rPr>
              <a:t>deve corrispondere alle competenze attribuite dall'ordinamento all'amministrazione conferente, ad obiettivi e progetti specifici e determinati e deve risultare coerente con le esigenze di funzionalità dell'amministrazione conferente;</a:t>
            </a:r>
          </a:p>
          <a:p>
            <a:pPr marL="0" indent="0" algn="just">
              <a:buNone/>
            </a:pPr>
            <a:r>
              <a:rPr lang="it-IT" sz="2900" dirty="0"/>
              <a:t>b) </a:t>
            </a:r>
            <a:r>
              <a:rPr lang="it-IT" sz="2900" b="1" dirty="0">
                <a:effectLst>
                  <a:outerShdw blurRad="38100" dist="38100" dir="2700000" algn="tl">
                    <a:srgbClr val="000000">
                      <a:alpha val="43137"/>
                    </a:srgbClr>
                  </a:outerShdw>
                </a:effectLst>
              </a:rPr>
              <a:t>l'amministrazione deve avere preliminarmente accertato </a:t>
            </a:r>
            <a:r>
              <a:rPr lang="it-IT" sz="2900" b="1" dirty="0">
                <a:solidFill>
                  <a:srgbClr val="FF0000"/>
                </a:solidFill>
                <a:effectLst>
                  <a:outerShdw blurRad="38100" dist="38100" dir="2700000" algn="tl">
                    <a:srgbClr val="000000">
                      <a:alpha val="43137"/>
                    </a:srgbClr>
                  </a:outerShdw>
                </a:effectLst>
              </a:rPr>
              <a:t>l'impossibilità oggettiva di utilizzare le risorse umane disponibili al suo interno;</a:t>
            </a:r>
          </a:p>
          <a:p>
            <a:pPr marL="0" indent="0" algn="just">
              <a:buNone/>
            </a:pPr>
            <a:r>
              <a:rPr lang="it-IT" sz="2900" dirty="0"/>
              <a:t>c) la </a:t>
            </a:r>
            <a:r>
              <a:rPr lang="it-IT" sz="2900" b="1" dirty="0">
                <a:effectLst>
                  <a:outerShdw blurRad="38100" dist="38100" dir="2700000" algn="tl">
                    <a:srgbClr val="000000">
                      <a:alpha val="43137"/>
                    </a:srgbClr>
                  </a:outerShdw>
                </a:effectLst>
              </a:rPr>
              <a:t>prestazione deve essere di </a:t>
            </a:r>
            <a:r>
              <a:rPr lang="it-IT" sz="2900" b="1" dirty="0">
                <a:solidFill>
                  <a:srgbClr val="FF0000"/>
                </a:solidFill>
                <a:effectLst>
                  <a:outerShdw blurRad="38100" dist="38100" dir="2700000" algn="tl">
                    <a:srgbClr val="000000">
                      <a:alpha val="43137"/>
                    </a:srgbClr>
                  </a:outerShdw>
                </a:effectLst>
              </a:rPr>
              <a:t>natura temporanea e altamente qualificata</a:t>
            </a:r>
            <a:r>
              <a:rPr lang="it-IT" sz="2900" b="1" dirty="0">
                <a:effectLst>
                  <a:outerShdw blurRad="38100" dist="38100" dir="2700000" algn="tl">
                    <a:srgbClr val="000000">
                      <a:alpha val="43137"/>
                    </a:srgbClr>
                  </a:outerShdw>
                </a:effectLst>
              </a:rPr>
              <a:t>; non è ammesso il rinnovo; l'eventuale proroga dell'incarico originario è consentita, in via eccezionale, al solo fine di completare il progetto e per ritardi non imputabili al collaboratore, ferma restando la misura del compenso pattuito in sede di affidamento dell'incarico;</a:t>
            </a:r>
          </a:p>
          <a:p>
            <a:pPr marL="0" indent="0" algn="just">
              <a:buNone/>
            </a:pPr>
            <a:r>
              <a:rPr lang="it-IT" sz="2900" dirty="0"/>
              <a:t>d) devono essere preventivamente </a:t>
            </a:r>
            <a:r>
              <a:rPr lang="it-IT" sz="2900" dirty="0">
                <a:solidFill>
                  <a:srgbClr val="FF0000"/>
                </a:solidFill>
              </a:rPr>
              <a:t>determinati </a:t>
            </a:r>
            <a:r>
              <a:rPr lang="it-IT" sz="2900" dirty="0">
                <a:solidFill>
                  <a:srgbClr val="FF0000"/>
                </a:solidFill>
                <a:effectLst>
                  <a:outerShdw blurRad="38100" dist="38100" dir="2700000" algn="tl">
                    <a:srgbClr val="000000">
                      <a:alpha val="43137"/>
                    </a:srgbClr>
                  </a:outerShdw>
                </a:effectLst>
              </a:rPr>
              <a:t>durata, oggetto e compenso della collaborazione</a:t>
            </a:r>
            <a:r>
              <a:rPr lang="it-IT" sz="2900" dirty="0">
                <a:solidFill>
                  <a:srgbClr val="00B050"/>
                </a:solidFill>
              </a:rPr>
              <a:t>.</a:t>
            </a:r>
          </a:p>
          <a:p>
            <a:pPr marL="0" indent="0" algn="just">
              <a:buNone/>
            </a:pPr>
            <a:r>
              <a:rPr lang="it-IT" sz="2900" dirty="0"/>
              <a:t>Si prescinde dal requisito della comprovata specializzazione universitaria in caso di stipulazione di contratti per attività che debbano essere svolte da professionisti iscritti in ordini o albi o con soggetti che operino nel campo dell'arte, dello spettacolo, dei mestieri artigianali o dell'attività informatica nonché a supporto dell'attività didattica e di ricerca, per i servizi di orientamento, compreso il collocamento, e di certificazione dei contratti di lavoro di cui al </a:t>
            </a:r>
            <a:r>
              <a:rPr lang="it-IT" sz="2900" i="1" u="sng" dirty="0">
                <a:hlinkClick r:id="rId2"/>
              </a:rPr>
              <a:t>decreto legislativo 10 settembre 2003, n. 276</a:t>
            </a:r>
            <a:r>
              <a:rPr lang="it-IT" sz="2900" dirty="0"/>
              <a:t>, purché senza nuovi o maggiori oneri a carico della finanza pubblica, ferma restando la necessità di accertare la maturata esperienza nel settore</a:t>
            </a:r>
          </a:p>
          <a:p>
            <a:pPr marL="0" indent="0" algn="just">
              <a:buNone/>
            </a:pPr>
            <a:r>
              <a:rPr lang="it-IT" sz="2900" dirty="0"/>
              <a:t>.</a:t>
            </a:r>
            <a:br>
              <a:rPr lang="it-IT" dirty="0"/>
            </a:br>
            <a:br>
              <a:rPr lang="it-IT" dirty="0"/>
            </a:br>
            <a:endParaRPr lang="it-IT" dirty="0"/>
          </a:p>
          <a:p>
            <a:endParaRPr lang="it-IT" dirty="0"/>
          </a:p>
        </p:txBody>
      </p:sp>
    </p:spTree>
    <p:extLst>
      <p:ext uri="{BB962C8B-B14F-4D97-AF65-F5344CB8AC3E}">
        <p14:creationId xmlns:p14="http://schemas.microsoft.com/office/powerpoint/2010/main" val="328845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lavoro autonomo  e superamento del precariato		</a:t>
            </a:r>
            <a:endParaRPr lang="en-GB" dirty="0"/>
          </a:p>
        </p:txBody>
      </p:sp>
      <p:sp>
        <p:nvSpPr>
          <p:cNvPr id="3" name="Segnaposto contenuto 2"/>
          <p:cNvSpPr>
            <a:spLocks noGrp="1"/>
          </p:cNvSpPr>
          <p:nvPr>
            <p:ph idx="1"/>
          </p:nvPr>
        </p:nvSpPr>
        <p:spPr/>
        <p:txBody>
          <a:bodyPr>
            <a:noAutofit/>
          </a:bodyPr>
          <a:lstStyle/>
          <a:p>
            <a:pPr algn="just"/>
            <a:r>
              <a:rPr lang="it-IT" sz="2000" b="1" dirty="0">
                <a:solidFill>
                  <a:srgbClr val="FF0000"/>
                </a:solidFill>
              </a:rPr>
              <a:t>Non è più possibile stipulare co.co.co. </a:t>
            </a:r>
            <a:r>
              <a:rPr lang="it-IT" sz="2000" dirty="0"/>
              <a:t>(d.lgs. n. 75/2017 che ha modificato l’art. 7, d.lgs. n. 165/2001, a </a:t>
            </a:r>
            <a:r>
              <a:rPr lang="it-IT" sz="2000" b="1" dirty="0"/>
              <a:t>partire…dal 1 gennaio 2019, l. 205/2017, e poi ancora </a:t>
            </a:r>
            <a:r>
              <a:rPr lang="it-IT" sz="2000" b="1" u="sng" dirty="0"/>
              <a:t>fino a giugno 2019 ai sensi delle legge finanziaria 2019</a:t>
            </a:r>
            <a:r>
              <a:rPr lang="it-IT" sz="2000" dirty="0"/>
              <a:t>) ma solo contratti di lavoro autonomo puro per specifiche esigenze </a:t>
            </a:r>
            <a:r>
              <a:rPr lang="it-IT" sz="2000" b="1" dirty="0"/>
              <a:t>con esperti «di particolare e comprovata specializzazione anche universitaria»</a:t>
            </a:r>
          </a:p>
          <a:p>
            <a:pPr algn="just"/>
            <a:r>
              <a:rPr lang="it-IT" sz="2000" dirty="0"/>
              <a:t>L'obiettivo è quello di superare in via definitiva il precariato storico nella P.A., costituito da oltre 50.000 lavoratori con piani di stabilizzazioni che intende risolvere il problema nel triennio 2018-2020 (art. 20, d.lgs. n. 75/2017 e circolare della Funzione Pubblica del 23 novembre 2017, n. 3; Circolare Funzione Pubblica 1/2018)</a:t>
            </a:r>
          </a:p>
        </p:txBody>
      </p:sp>
    </p:spTree>
    <p:extLst>
      <p:ext uri="{BB962C8B-B14F-4D97-AF65-F5344CB8AC3E}">
        <p14:creationId xmlns:p14="http://schemas.microsoft.com/office/powerpoint/2010/main" val="24496672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157</TotalTime>
  <Words>3554</Words>
  <Application>Microsoft Office PowerPoint</Application>
  <PresentationFormat>Widescreen</PresentationFormat>
  <Paragraphs>157</Paragraphs>
  <Slides>28</Slides>
  <Notes>16</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28</vt:i4>
      </vt:variant>
    </vt:vector>
  </HeadingPairs>
  <TitlesOfParts>
    <vt:vector size="35" baseType="lpstr">
      <vt:lpstr>Arial</vt:lpstr>
      <vt:lpstr>Calibri</vt:lpstr>
      <vt:lpstr>Century Gothic</vt:lpstr>
      <vt:lpstr>Met</vt:lpstr>
      <vt:lpstr>Verdana</vt:lpstr>
      <vt:lpstr>Wingdings 3</vt:lpstr>
      <vt:lpstr>Ione</vt:lpstr>
      <vt:lpstr>Il lavoro autonomo</vt:lpstr>
      <vt:lpstr>Premessa: ragioni regolative e lavori flessibili </vt:lpstr>
      <vt:lpstr>Premessa: tecniche regolative  </vt:lpstr>
      <vt:lpstr>LAVORO AUTONOMO - Fonti </vt:lpstr>
      <vt:lpstr>Tipologie di incarico  </vt:lpstr>
      <vt:lpstr>Regola: art. 7, co. 5bis e ss. e le collaborazioni autonome</vt:lpstr>
      <vt:lpstr>Ambito</vt:lpstr>
      <vt:lpstr>…eccezione  </vt:lpstr>
      <vt:lpstr>Il lavoro autonomo  e superamento del precariato  </vt:lpstr>
      <vt:lpstr>…segue</vt:lpstr>
      <vt:lpstr>Procedura comparativa (I) </vt:lpstr>
      <vt:lpstr>Procedura comparativa (II) </vt:lpstr>
      <vt:lpstr>Procedura comparativa (III) </vt:lpstr>
      <vt:lpstr>Procedura comparativa (IV) </vt:lpstr>
      <vt:lpstr>Procedura comparativa (V) </vt:lpstr>
      <vt:lpstr>Procedura comparativa (VI) </vt:lpstr>
      <vt:lpstr>Presupposti di legittimità </vt:lpstr>
      <vt:lpstr>Assenza professionalità interne (I) </vt:lpstr>
      <vt:lpstr>…segue</vt:lpstr>
      <vt:lpstr>Elementi del contratto </vt:lpstr>
      <vt:lpstr>Controllo preventivo </vt:lpstr>
      <vt:lpstr>Reclutamento e PNRR</vt:lpstr>
      <vt:lpstr>…</vt:lpstr>
      <vt:lpstr>tipologie</vt:lpstr>
      <vt:lpstr>…</vt:lpstr>
      <vt:lpstr>…</vt:lpstr>
      <vt:lpstr>…</vt:lpstr>
      <vt:lps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 Dolores</dc:creator>
  <cp:lastModifiedBy>FERRARA MARIA DOLORES</cp:lastModifiedBy>
  <cp:revision>8</cp:revision>
  <dcterms:created xsi:type="dcterms:W3CDTF">2021-03-29T19:06:59Z</dcterms:created>
  <dcterms:modified xsi:type="dcterms:W3CDTF">2024-04-04T06:13:42Z</dcterms:modified>
</cp:coreProperties>
</file>