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885" r:id="rId2"/>
    <p:sldId id="1016" r:id="rId3"/>
    <p:sldId id="951" r:id="rId4"/>
    <p:sldId id="948" r:id="rId5"/>
    <p:sldId id="481" r:id="rId6"/>
    <p:sldId id="2188" r:id="rId7"/>
    <p:sldId id="1011" r:id="rId8"/>
    <p:sldId id="482" r:id="rId9"/>
    <p:sldId id="1013" r:id="rId10"/>
    <p:sldId id="2205" r:id="rId11"/>
    <p:sldId id="1014" r:id="rId12"/>
    <p:sldId id="256" r:id="rId13"/>
    <p:sldId id="1015" r:id="rId14"/>
    <p:sldId id="449" r:id="rId15"/>
    <p:sldId id="2206" r:id="rId16"/>
    <p:sldId id="338" r:id="rId17"/>
    <p:sldId id="480" r:id="rId18"/>
    <p:sldId id="483" r:id="rId19"/>
    <p:sldId id="886" r:id="rId20"/>
    <p:sldId id="268" r:id="rId21"/>
    <p:sldId id="949" r:id="rId22"/>
    <p:sldId id="952" r:id="rId23"/>
    <p:sldId id="950" r:id="rId24"/>
    <p:sldId id="953" r:id="rId25"/>
    <p:sldId id="954" r:id="rId26"/>
    <p:sldId id="2173" r:id="rId27"/>
    <p:sldId id="2179" r:id="rId28"/>
    <p:sldId id="956" r:id="rId29"/>
    <p:sldId id="961" r:id="rId30"/>
    <p:sldId id="960" r:id="rId31"/>
    <p:sldId id="2180" r:id="rId32"/>
    <p:sldId id="279" r:id="rId33"/>
    <p:sldId id="2181" r:id="rId34"/>
    <p:sldId id="282" r:id="rId35"/>
    <p:sldId id="284" r:id="rId36"/>
    <p:sldId id="970" r:id="rId37"/>
    <p:sldId id="289" r:id="rId38"/>
    <p:sldId id="959" r:id="rId39"/>
    <p:sldId id="2144" r:id="rId40"/>
    <p:sldId id="2194" r:id="rId41"/>
    <p:sldId id="2193" r:id="rId42"/>
    <p:sldId id="968" r:id="rId43"/>
    <p:sldId id="2183" r:id="rId44"/>
    <p:sldId id="2189" r:id="rId45"/>
    <p:sldId id="2146" r:id="rId46"/>
    <p:sldId id="2147" r:id="rId47"/>
    <p:sldId id="2145" r:id="rId48"/>
    <p:sldId id="2127" r:id="rId49"/>
    <p:sldId id="2151" r:id="rId50"/>
    <p:sldId id="2191" r:id="rId51"/>
    <p:sldId id="2190" r:id="rId52"/>
    <p:sldId id="2175" r:id="rId53"/>
    <p:sldId id="2150" r:id="rId54"/>
    <p:sldId id="2152" r:id="rId55"/>
    <p:sldId id="2018" r:id="rId56"/>
    <p:sldId id="2176" r:id="rId57"/>
    <p:sldId id="257" r:id="rId58"/>
    <p:sldId id="258" r:id="rId59"/>
    <p:sldId id="2195" r:id="rId60"/>
    <p:sldId id="537" r:id="rId61"/>
    <p:sldId id="2153" r:id="rId62"/>
    <p:sldId id="2169" r:id="rId63"/>
    <p:sldId id="259" r:id="rId64"/>
    <p:sldId id="895" r:id="rId65"/>
    <p:sldId id="2197" r:id="rId66"/>
    <p:sldId id="260" r:id="rId67"/>
    <p:sldId id="261" r:id="rId68"/>
    <p:sldId id="262" r:id="rId69"/>
    <p:sldId id="263" r:id="rId70"/>
    <p:sldId id="2198" r:id="rId71"/>
    <p:sldId id="2200" r:id="rId72"/>
    <p:sldId id="892" r:id="rId73"/>
    <p:sldId id="893" r:id="rId74"/>
    <p:sldId id="264" r:id="rId75"/>
    <p:sldId id="821" r:id="rId76"/>
    <p:sldId id="265" r:id="rId77"/>
    <p:sldId id="822" r:id="rId78"/>
    <p:sldId id="267" r:id="rId79"/>
    <p:sldId id="526" r:id="rId80"/>
    <p:sldId id="621" r:id="rId81"/>
    <p:sldId id="291" r:id="rId82"/>
    <p:sldId id="292" r:id="rId83"/>
    <p:sldId id="496" r:id="rId84"/>
    <p:sldId id="280" r:id="rId85"/>
    <p:sldId id="296" r:id="rId86"/>
    <p:sldId id="2204" r:id="rId87"/>
    <p:sldId id="2170" r:id="rId88"/>
    <p:sldId id="301" r:id="rId89"/>
    <p:sldId id="302" r:id="rId90"/>
    <p:sldId id="303" r:id="rId91"/>
    <p:sldId id="304" r:id="rId92"/>
    <p:sldId id="305" r:id="rId93"/>
    <p:sldId id="2177" r:id="rId94"/>
    <p:sldId id="306" r:id="rId95"/>
    <p:sldId id="307" r:id="rId96"/>
    <p:sldId id="2201" r:id="rId97"/>
    <p:sldId id="2202" r:id="rId98"/>
    <p:sldId id="664" r:id="rId99"/>
    <p:sldId id="2178" r:id="rId100"/>
    <p:sldId id="656" r:id="rId101"/>
    <p:sldId id="493" r:id="rId102"/>
    <p:sldId id="499" r:id="rId103"/>
    <p:sldId id="2199" r:id="rId104"/>
    <p:sldId id="2185" r:id="rId105"/>
    <p:sldId id="1010" r:id="rId106"/>
    <p:sldId id="2186" r:id="rId107"/>
    <p:sldId id="2187"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442A0C-625F-4F3A-81C7-3422FADD9CBF}" v="1" dt="2024-03-27T21:56:27.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7380" autoAdjust="0"/>
    <p:restoredTop sz="94660"/>
  </p:normalViewPr>
  <p:slideViewPr>
    <p:cSldViewPr snapToGrid="0">
      <p:cViewPr varScale="1">
        <p:scale>
          <a:sx n="61" d="100"/>
          <a:sy n="61" d="100"/>
        </p:scale>
        <p:origin x="37" y="4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MASINI ALBERTO" userId="8c013d22-ceb2-4014-ae73-ac062752c54f" providerId="ADAL" clId="{8D6DA1AF-D320-479A-90BF-A7BF7D98E6B6}"/>
    <pc:docChg chg="custSel addSld delSld modSld sldOrd">
      <pc:chgData name="TOMMASINI ALBERTO" userId="8c013d22-ceb2-4014-ae73-ac062752c54f" providerId="ADAL" clId="{8D6DA1AF-D320-479A-90BF-A7BF7D98E6B6}" dt="2024-03-18T22:17:55.344" v="713"/>
      <pc:docMkLst>
        <pc:docMk/>
      </pc:docMkLst>
      <pc:sldChg chg="ord">
        <pc:chgData name="TOMMASINI ALBERTO" userId="8c013d22-ceb2-4014-ae73-ac062752c54f" providerId="ADAL" clId="{8D6DA1AF-D320-479A-90BF-A7BF7D98E6B6}" dt="2024-03-18T06:28:04.210" v="52"/>
        <pc:sldMkLst>
          <pc:docMk/>
          <pc:sldMk cId="0" sldId="260"/>
        </pc:sldMkLst>
      </pc:sldChg>
      <pc:sldChg chg="ord">
        <pc:chgData name="TOMMASINI ALBERTO" userId="8c013d22-ceb2-4014-ae73-ac062752c54f" providerId="ADAL" clId="{8D6DA1AF-D320-479A-90BF-A7BF7D98E6B6}" dt="2024-03-18T06:28:09.013" v="54"/>
        <pc:sldMkLst>
          <pc:docMk/>
          <pc:sldMk cId="0" sldId="261"/>
        </pc:sldMkLst>
      </pc:sldChg>
      <pc:sldChg chg="ord">
        <pc:chgData name="TOMMASINI ALBERTO" userId="8c013d22-ceb2-4014-ae73-ac062752c54f" providerId="ADAL" clId="{8D6DA1AF-D320-479A-90BF-A7BF7D98E6B6}" dt="2024-03-18T06:28:11.217" v="56"/>
        <pc:sldMkLst>
          <pc:docMk/>
          <pc:sldMk cId="0" sldId="262"/>
        </pc:sldMkLst>
      </pc:sldChg>
      <pc:sldChg chg="addSp delSp modSp mod ord">
        <pc:chgData name="TOMMASINI ALBERTO" userId="8c013d22-ceb2-4014-ae73-ac062752c54f" providerId="ADAL" clId="{8D6DA1AF-D320-479A-90BF-A7BF7D98E6B6}" dt="2024-03-18T06:34:52.193" v="156" actId="14100"/>
        <pc:sldMkLst>
          <pc:docMk/>
          <pc:sldMk cId="0" sldId="263"/>
        </pc:sldMkLst>
        <pc:spChg chg="mod">
          <ac:chgData name="TOMMASINI ALBERTO" userId="8c013d22-ceb2-4014-ae73-ac062752c54f" providerId="ADAL" clId="{8D6DA1AF-D320-479A-90BF-A7BF7D98E6B6}" dt="2024-03-18T06:34:18.097" v="150" actId="20577"/>
          <ac:spMkLst>
            <pc:docMk/>
            <pc:sldMk cId="0" sldId="263"/>
            <ac:spMk id="2" creationId="{241AA837-DCEE-B1D9-D815-7BA706FB62CB}"/>
          </ac:spMkLst>
        </pc:spChg>
        <pc:spChg chg="add mod">
          <ac:chgData name="TOMMASINI ALBERTO" userId="8c013d22-ceb2-4014-ae73-ac062752c54f" providerId="ADAL" clId="{8D6DA1AF-D320-479A-90BF-A7BF7D98E6B6}" dt="2024-03-18T06:34:52.193" v="156" actId="14100"/>
          <ac:spMkLst>
            <pc:docMk/>
            <pc:sldMk cId="0" sldId="263"/>
            <ac:spMk id="3" creationId="{0CFA6C0A-E94C-5351-EF10-58B18CEC146D}"/>
          </ac:spMkLst>
        </pc:spChg>
        <pc:spChg chg="del mod">
          <ac:chgData name="TOMMASINI ALBERTO" userId="8c013d22-ceb2-4014-ae73-ac062752c54f" providerId="ADAL" clId="{8D6DA1AF-D320-479A-90BF-A7BF7D98E6B6}" dt="2024-03-18T06:33:35.694" v="95" actId="478"/>
          <ac:spMkLst>
            <pc:docMk/>
            <pc:sldMk cId="0" sldId="263"/>
            <ac:spMk id="1031" creationId="{00000000-0000-0000-0000-000000000000}"/>
          </ac:spMkLst>
        </pc:spChg>
        <pc:picChg chg="mod">
          <ac:chgData name="TOMMASINI ALBERTO" userId="8c013d22-ceb2-4014-ae73-ac062752c54f" providerId="ADAL" clId="{8D6DA1AF-D320-479A-90BF-A7BF7D98E6B6}" dt="2024-03-18T06:34:47.260" v="155" actId="1076"/>
          <ac:picMkLst>
            <pc:docMk/>
            <pc:sldMk cId="0" sldId="263"/>
            <ac:picMk id="1028" creationId="{00000000-0000-0000-0000-000000000000}"/>
          </ac:picMkLst>
        </pc:picChg>
      </pc:sldChg>
      <pc:sldChg chg="addSp delSp modSp mod delAnim modAnim">
        <pc:chgData name="TOMMASINI ALBERTO" userId="8c013d22-ceb2-4014-ae73-ac062752c54f" providerId="ADAL" clId="{8D6DA1AF-D320-479A-90BF-A7BF7D98E6B6}" dt="2024-03-18T22:17:55.344" v="713"/>
        <pc:sldMkLst>
          <pc:docMk/>
          <pc:sldMk cId="1556134436" sldId="449"/>
        </pc:sldMkLst>
        <pc:spChg chg="mod">
          <ac:chgData name="TOMMASINI ALBERTO" userId="8c013d22-ceb2-4014-ae73-ac062752c54f" providerId="ADAL" clId="{8D6DA1AF-D320-479A-90BF-A7BF7D98E6B6}" dt="2024-03-18T22:14:35.553" v="704" actId="14100"/>
          <ac:spMkLst>
            <pc:docMk/>
            <pc:sldMk cId="1556134436" sldId="449"/>
            <ac:spMk id="2" creationId="{4A28758E-B7E1-0AD2-F9A9-FD96E95AD258}"/>
          </ac:spMkLst>
        </pc:spChg>
        <pc:spChg chg="del">
          <ac:chgData name="TOMMASINI ALBERTO" userId="8c013d22-ceb2-4014-ae73-ac062752c54f" providerId="ADAL" clId="{8D6DA1AF-D320-479A-90BF-A7BF7D98E6B6}" dt="2024-03-18T22:13:38.685" v="689" actId="478"/>
          <ac:spMkLst>
            <pc:docMk/>
            <pc:sldMk cId="1556134436" sldId="449"/>
            <ac:spMk id="5" creationId="{8E77E595-38C5-0DF1-6212-8D70CEACB80A}"/>
          </ac:spMkLst>
        </pc:spChg>
        <pc:spChg chg="mod">
          <ac:chgData name="TOMMASINI ALBERTO" userId="8c013d22-ceb2-4014-ae73-ac062752c54f" providerId="ADAL" clId="{8D6DA1AF-D320-479A-90BF-A7BF7D98E6B6}" dt="2024-03-18T22:14:29.821" v="702" actId="1076"/>
          <ac:spMkLst>
            <pc:docMk/>
            <pc:sldMk cId="1556134436" sldId="449"/>
            <ac:spMk id="9" creationId="{D01285EB-9FA9-4630-A238-DC417603D2D3}"/>
          </ac:spMkLst>
        </pc:spChg>
        <pc:picChg chg="add mod">
          <ac:chgData name="TOMMASINI ALBERTO" userId="8c013d22-ceb2-4014-ae73-ac062752c54f" providerId="ADAL" clId="{8D6DA1AF-D320-479A-90BF-A7BF7D98E6B6}" dt="2024-03-18T22:17:49.506" v="712" actId="1076"/>
          <ac:picMkLst>
            <pc:docMk/>
            <pc:sldMk cId="1556134436" sldId="449"/>
            <ac:picMk id="4" creationId="{FEE26885-9376-1541-77AE-BFD05AB38207}"/>
          </ac:picMkLst>
        </pc:picChg>
        <pc:picChg chg="del">
          <ac:chgData name="TOMMASINI ALBERTO" userId="8c013d22-ceb2-4014-ae73-ac062752c54f" providerId="ADAL" clId="{8D6DA1AF-D320-479A-90BF-A7BF7D98E6B6}" dt="2024-03-18T22:13:34.390" v="688" actId="478"/>
          <ac:picMkLst>
            <pc:docMk/>
            <pc:sldMk cId="1556134436" sldId="449"/>
            <ac:picMk id="7" creationId="{8E0E8EF5-81AB-1C6B-79F8-1B7557117A9B}"/>
          </ac:picMkLst>
        </pc:picChg>
      </pc:sldChg>
      <pc:sldChg chg="addSp delSp modSp mod">
        <pc:chgData name="TOMMASINI ALBERTO" userId="8c013d22-ceb2-4014-ae73-ac062752c54f" providerId="ADAL" clId="{8D6DA1AF-D320-479A-90BF-A7BF7D98E6B6}" dt="2024-03-17T22:05:41.783" v="5" actId="1076"/>
        <pc:sldMkLst>
          <pc:docMk/>
          <pc:sldMk cId="2366154783" sldId="621"/>
        </pc:sldMkLst>
        <pc:spChg chg="del">
          <ac:chgData name="TOMMASINI ALBERTO" userId="8c013d22-ceb2-4014-ae73-ac062752c54f" providerId="ADAL" clId="{8D6DA1AF-D320-479A-90BF-A7BF7D98E6B6}" dt="2024-03-17T22:05:31.790" v="1" actId="478"/>
          <ac:spMkLst>
            <pc:docMk/>
            <pc:sldMk cId="2366154783" sldId="621"/>
            <ac:spMk id="2" creationId="{903F5836-2511-C429-6646-5B3A7FAC599D}"/>
          </ac:spMkLst>
        </pc:spChg>
        <pc:spChg chg="del">
          <ac:chgData name="TOMMASINI ALBERTO" userId="8c013d22-ceb2-4014-ae73-ac062752c54f" providerId="ADAL" clId="{8D6DA1AF-D320-479A-90BF-A7BF7D98E6B6}" dt="2024-03-17T22:05:31.790" v="1" actId="478"/>
          <ac:spMkLst>
            <pc:docMk/>
            <pc:sldMk cId="2366154783" sldId="621"/>
            <ac:spMk id="46085" creationId="{53D41250-E097-D449-80CE-075EC06FA88C}"/>
          </ac:spMkLst>
        </pc:spChg>
        <pc:picChg chg="add mod">
          <ac:chgData name="TOMMASINI ALBERTO" userId="8c013d22-ceb2-4014-ae73-ac062752c54f" providerId="ADAL" clId="{8D6DA1AF-D320-479A-90BF-A7BF7D98E6B6}" dt="2024-03-17T22:05:41.783" v="5" actId="1076"/>
          <ac:picMkLst>
            <pc:docMk/>
            <pc:sldMk cId="2366154783" sldId="621"/>
            <ac:picMk id="5" creationId="{3744143D-B6CD-0C5A-778E-4B426D6D051C}"/>
          </ac:picMkLst>
        </pc:picChg>
        <pc:picChg chg="del">
          <ac:chgData name="TOMMASINI ALBERTO" userId="8c013d22-ceb2-4014-ae73-ac062752c54f" providerId="ADAL" clId="{8D6DA1AF-D320-479A-90BF-A7BF7D98E6B6}" dt="2024-03-17T22:05:28.382" v="0" actId="478"/>
          <ac:picMkLst>
            <pc:docMk/>
            <pc:sldMk cId="2366154783" sldId="621"/>
            <ac:picMk id="46082" creationId="{A34C4642-941B-9C4D-81D9-D6D1432F321A}"/>
          </ac:picMkLst>
        </pc:picChg>
        <pc:cxnChg chg="del">
          <ac:chgData name="TOMMASINI ALBERTO" userId="8c013d22-ceb2-4014-ae73-ac062752c54f" providerId="ADAL" clId="{8D6DA1AF-D320-479A-90BF-A7BF7D98E6B6}" dt="2024-03-17T22:05:31.790" v="1" actId="478"/>
          <ac:cxnSpMkLst>
            <pc:docMk/>
            <pc:sldMk cId="2366154783" sldId="621"/>
            <ac:cxnSpMk id="4" creationId="{45BE7742-7E60-A744-B451-166D79FB4177}"/>
          </ac:cxnSpMkLst>
        </pc:cxnChg>
      </pc:sldChg>
      <pc:sldChg chg="addSp delSp modSp mod delAnim">
        <pc:chgData name="TOMMASINI ALBERTO" userId="8c013d22-ceb2-4014-ae73-ac062752c54f" providerId="ADAL" clId="{8D6DA1AF-D320-479A-90BF-A7BF7D98E6B6}" dt="2024-03-17T22:10:55.275" v="39" actId="1076"/>
        <pc:sldMkLst>
          <pc:docMk/>
          <pc:sldMk cId="2398043025" sldId="1015"/>
        </pc:sldMkLst>
        <pc:spChg chg="mod">
          <ac:chgData name="TOMMASINI ALBERTO" userId="8c013d22-ceb2-4014-ae73-ac062752c54f" providerId="ADAL" clId="{8D6DA1AF-D320-479A-90BF-A7BF7D98E6B6}" dt="2024-03-17T22:10:49.933" v="38" actId="1076"/>
          <ac:spMkLst>
            <pc:docMk/>
            <pc:sldMk cId="2398043025" sldId="1015"/>
            <ac:spMk id="6" creationId="{0C9A2470-BFCF-6C88-AE5A-E777B8D5C3A5}"/>
          </ac:spMkLst>
        </pc:spChg>
        <pc:spChg chg="mod">
          <ac:chgData name="TOMMASINI ALBERTO" userId="8c013d22-ceb2-4014-ae73-ac062752c54f" providerId="ADAL" clId="{8D6DA1AF-D320-479A-90BF-A7BF7D98E6B6}" dt="2024-03-17T22:10:55.275" v="39" actId="1076"/>
          <ac:spMkLst>
            <pc:docMk/>
            <pc:sldMk cId="2398043025" sldId="1015"/>
            <ac:spMk id="7" creationId="{5D345F99-1B4C-F24C-9F21-0C3BC905FF1A}"/>
          </ac:spMkLst>
        </pc:spChg>
        <pc:spChg chg="mod">
          <ac:chgData name="TOMMASINI ALBERTO" userId="8c013d22-ceb2-4014-ae73-ac062752c54f" providerId="ADAL" clId="{8D6DA1AF-D320-479A-90BF-A7BF7D98E6B6}" dt="2024-03-17T22:10:47.214" v="37" actId="1076"/>
          <ac:spMkLst>
            <pc:docMk/>
            <pc:sldMk cId="2398043025" sldId="1015"/>
            <ac:spMk id="8" creationId="{D89FB16B-FAF6-A062-2697-507F1004D3A1}"/>
          </ac:spMkLst>
        </pc:spChg>
        <pc:graphicFrameChg chg="del mod">
          <ac:chgData name="TOMMASINI ALBERTO" userId="8c013d22-ceb2-4014-ae73-ac062752c54f" providerId="ADAL" clId="{8D6DA1AF-D320-479A-90BF-A7BF7D98E6B6}" dt="2024-03-17T22:10:13.242" v="27" actId="478"/>
          <ac:graphicFrameMkLst>
            <pc:docMk/>
            <pc:sldMk cId="2398043025" sldId="1015"/>
            <ac:graphicFrameMk id="9" creationId="{8BC9D072-5E9E-EA37-DF81-A16306AF2782}"/>
          </ac:graphicFrameMkLst>
        </pc:graphicFrameChg>
        <pc:picChg chg="del">
          <ac:chgData name="TOMMASINI ALBERTO" userId="8c013d22-ceb2-4014-ae73-ac062752c54f" providerId="ADAL" clId="{8D6DA1AF-D320-479A-90BF-A7BF7D98E6B6}" dt="2024-03-17T22:09:24.369" v="14" actId="478"/>
          <ac:picMkLst>
            <pc:docMk/>
            <pc:sldMk cId="2398043025" sldId="1015"/>
            <ac:picMk id="2" creationId="{34C11B14-8624-851A-201A-8833D28AFD21}"/>
          </ac:picMkLst>
        </pc:picChg>
        <pc:picChg chg="del">
          <ac:chgData name="TOMMASINI ALBERTO" userId="8c013d22-ceb2-4014-ae73-ac062752c54f" providerId="ADAL" clId="{8D6DA1AF-D320-479A-90BF-A7BF7D98E6B6}" dt="2024-03-17T22:09:26.426" v="15" actId="478"/>
          <ac:picMkLst>
            <pc:docMk/>
            <pc:sldMk cId="2398043025" sldId="1015"/>
            <ac:picMk id="3" creationId="{362ED90E-9A60-8546-2E5E-0CF3C6B9E09F}"/>
          </ac:picMkLst>
        </pc:picChg>
        <pc:picChg chg="del mod">
          <ac:chgData name="TOMMASINI ALBERTO" userId="8c013d22-ceb2-4014-ae73-ac062752c54f" providerId="ADAL" clId="{8D6DA1AF-D320-479A-90BF-A7BF7D98E6B6}" dt="2024-03-17T22:10:13.242" v="27" actId="478"/>
          <ac:picMkLst>
            <pc:docMk/>
            <pc:sldMk cId="2398043025" sldId="1015"/>
            <ac:picMk id="4" creationId="{C0D8DB76-30A8-C089-DF8D-78A105ADBDEF}"/>
          </ac:picMkLst>
        </pc:picChg>
        <pc:picChg chg="del mod">
          <ac:chgData name="TOMMASINI ALBERTO" userId="8c013d22-ceb2-4014-ae73-ac062752c54f" providerId="ADAL" clId="{8D6DA1AF-D320-479A-90BF-A7BF7D98E6B6}" dt="2024-03-17T22:10:26.593" v="30" actId="478"/>
          <ac:picMkLst>
            <pc:docMk/>
            <pc:sldMk cId="2398043025" sldId="1015"/>
            <ac:picMk id="5" creationId="{BAA3AB98-95EB-80B2-F95F-A4DC16690586}"/>
          </ac:picMkLst>
        </pc:picChg>
        <pc:picChg chg="del mod">
          <ac:chgData name="TOMMASINI ALBERTO" userId="8c013d22-ceb2-4014-ae73-ac062752c54f" providerId="ADAL" clId="{8D6DA1AF-D320-479A-90BF-A7BF7D98E6B6}" dt="2024-03-17T22:10:28.191" v="31" actId="478"/>
          <ac:picMkLst>
            <pc:docMk/>
            <pc:sldMk cId="2398043025" sldId="1015"/>
            <ac:picMk id="10" creationId="{F27A2B22-B288-DA41-6676-1EFAB6FF355C}"/>
          </ac:picMkLst>
        </pc:picChg>
        <pc:picChg chg="add mod">
          <ac:chgData name="TOMMASINI ALBERTO" userId="8c013d22-ceb2-4014-ae73-ac062752c54f" providerId="ADAL" clId="{8D6DA1AF-D320-479A-90BF-A7BF7D98E6B6}" dt="2024-03-17T22:10:43.148" v="36" actId="1076"/>
          <ac:picMkLst>
            <pc:docMk/>
            <pc:sldMk cId="2398043025" sldId="1015"/>
            <ac:picMk id="12" creationId="{C68450E9-D815-E885-5BE8-BD9FCFB3C33E}"/>
          </ac:picMkLst>
        </pc:picChg>
        <pc:picChg chg="add mod">
          <ac:chgData name="TOMMASINI ALBERTO" userId="8c013d22-ceb2-4014-ae73-ac062752c54f" providerId="ADAL" clId="{8D6DA1AF-D320-479A-90BF-A7BF7D98E6B6}" dt="2024-03-17T22:10:34.292" v="34" actId="1076"/>
          <ac:picMkLst>
            <pc:docMk/>
            <pc:sldMk cId="2398043025" sldId="1015"/>
            <ac:picMk id="14" creationId="{FD3557D4-1D86-4541-1895-639A200A24B4}"/>
          </ac:picMkLst>
        </pc:picChg>
      </pc:sldChg>
      <pc:sldChg chg="addSp delSp modSp mod">
        <pc:chgData name="TOMMASINI ALBERTO" userId="8c013d22-ceb2-4014-ae73-ac062752c54f" providerId="ADAL" clId="{8D6DA1AF-D320-479A-90BF-A7BF7D98E6B6}" dt="2024-03-17T22:07:57.354" v="13" actId="1036"/>
        <pc:sldMkLst>
          <pc:docMk/>
          <pc:sldMk cId="2714203933" sldId="2188"/>
        </pc:sldMkLst>
        <pc:picChg chg="del">
          <ac:chgData name="TOMMASINI ALBERTO" userId="8c013d22-ceb2-4014-ae73-ac062752c54f" providerId="ADAL" clId="{8D6DA1AF-D320-479A-90BF-A7BF7D98E6B6}" dt="2024-03-17T22:07:13.209" v="6" actId="478"/>
          <ac:picMkLst>
            <pc:docMk/>
            <pc:sldMk cId="2714203933" sldId="2188"/>
            <ac:picMk id="3" creationId="{8B7F42ED-EFD4-E35F-5414-7D751AA11DCA}"/>
          </ac:picMkLst>
        </pc:picChg>
        <pc:picChg chg="add mod">
          <ac:chgData name="TOMMASINI ALBERTO" userId="8c013d22-ceb2-4014-ae73-ac062752c54f" providerId="ADAL" clId="{8D6DA1AF-D320-479A-90BF-A7BF7D98E6B6}" dt="2024-03-17T22:07:57.354" v="13" actId="1036"/>
          <ac:picMkLst>
            <pc:docMk/>
            <pc:sldMk cId="2714203933" sldId="2188"/>
            <ac:picMk id="4" creationId="{F130FDAD-BFF1-F256-9C6E-BD765D07DEBD}"/>
          </ac:picMkLst>
        </pc:picChg>
      </pc:sldChg>
      <pc:sldChg chg="addSp modSp new del mod">
        <pc:chgData name="TOMMASINI ALBERTO" userId="8c013d22-ceb2-4014-ae73-ac062752c54f" providerId="ADAL" clId="{8D6DA1AF-D320-479A-90BF-A7BF7D98E6B6}" dt="2024-03-18T06:46:40.797" v="196" actId="47"/>
        <pc:sldMkLst>
          <pc:docMk/>
          <pc:sldMk cId="523459461" sldId="2196"/>
        </pc:sldMkLst>
        <pc:picChg chg="add mod">
          <ac:chgData name="TOMMASINI ALBERTO" userId="8c013d22-ceb2-4014-ae73-ac062752c54f" providerId="ADAL" clId="{8D6DA1AF-D320-479A-90BF-A7BF7D98E6B6}" dt="2024-03-18T06:28:58.105" v="63" actId="688"/>
          <ac:picMkLst>
            <pc:docMk/>
            <pc:sldMk cId="523459461" sldId="2196"/>
            <ac:picMk id="3" creationId="{A2844340-9192-1F78-EDEB-6A26AFC493B3}"/>
          </ac:picMkLst>
        </pc:picChg>
      </pc:sldChg>
      <pc:sldChg chg="addSp modSp new mod ord">
        <pc:chgData name="TOMMASINI ALBERTO" userId="8c013d22-ceb2-4014-ae73-ac062752c54f" providerId="ADAL" clId="{8D6DA1AF-D320-479A-90BF-A7BF7D98E6B6}" dt="2024-03-18T06:27:52.516" v="50"/>
        <pc:sldMkLst>
          <pc:docMk/>
          <pc:sldMk cId="3677604418" sldId="2197"/>
        </pc:sldMkLst>
        <pc:picChg chg="add mod">
          <ac:chgData name="TOMMASINI ALBERTO" userId="8c013d22-ceb2-4014-ae73-ac062752c54f" providerId="ADAL" clId="{8D6DA1AF-D320-479A-90BF-A7BF7D98E6B6}" dt="2024-03-18T06:24:51.961" v="48" actId="688"/>
          <ac:picMkLst>
            <pc:docMk/>
            <pc:sldMk cId="3677604418" sldId="2197"/>
            <ac:picMk id="3" creationId="{449E92E0-B82D-2D19-9B17-9BE45D5544EB}"/>
          </ac:picMkLst>
        </pc:picChg>
      </pc:sldChg>
      <pc:sldChg chg="addSp modSp new mod">
        <pc:chgData name="TOMMASINI ALBERTO" userId="8c013d22-ceb2-4014-ae73-ac062752c54f" providerId="ADAL" clId="{8D6DA1AF-D320-479A-90BF-A7BF7D98E6B6}" dt="2024-03-18T06:40:42.793" v="170" actId="1036"/>
        <pc:sldMkLst>
          <pc:docMk/>
          <pc:sldMk cId="2620766078" sldId="2198"/>
        </pc:sldMkLst>
        <pc:spChg chg="add mod">
          <ac:chgData name="TOMMASINI ALBERTO" userId="8c013d22-ceb2-4014-ae73-ac062752c54f" providerId="ADAL" clId="{8D6DA1AF-D320-479A-90BF-A7BF7D98E6B6}" dt="2024-03-18T06:40:42.793" v="170" actId="1036"/>
          <ac:spMkLst>
            <pc:docMk/>
            <pc:sldMk cId="2620766078" sldId="2198"/>
            <ac:spMk id="3" creationId="{04F0D756-499F-9634-5901-91F26941D848}"/>
          </ac:spMkLst>
        </pc:spChg>
      </pc:sldChg>
      <pc:sldChg chg="addSp new mod">
        <pc:chgData name="TOMMASINI ALBERTO" userId="8c013d22-ceb2-4014-ae73-ac062752c54f" providerId="ADAL" clId="{8D6DA1AF-D320-479A-90BF-A7BF7D98E6B6}" dt="2024-03-18T06:37:11.207" v="158" actId="22"/>
        <pc:sldMkLst>
          <pc:docMk/>
          <pc:sldMk cId="2835554585" sldId="2199"/>
        </pc:sldMkLst>
        <pc:picChg chg="add">
          <ac:chgData name="TOMMASINI ALBERTO" userId="8c013d22-ceb2-4014-ae73-ac062752c54f" providerId="ADAL" clId="{8D6DA1AF-D320-479A-90BF-A7BF7D98E6B6}" dt="2024-03-18T06:37:11.207" v="158" actId="22"/>
          <ac:picMkLst>
            <pc:docMk/>
            <pc:sldMk cId="2835554585" sldId="2199"/>
            <ac:picMk id="3" creationId="{D147A4EB-CC3F-2802-612E-5199B05B0D5E}"/>
          </ac:picMkLst>
        </pc:picChg>
      </pc:sldChg>
      <pc:sldChg chg="addSp modSp new mod">
        <pc:chgData name="TOMMASINI ALBERTO" userId="8c013d22-ceb2-4014-ae73-ac062752c54f" providerId="ADAL" clId="{8D6DA1AF-D320-479A-90BF-A7BF7D98E6B6}" dt="2024-03-18T06:49:33.695" v="299" actId="207"/>
        <pc:sldMkLst>
          <pc:docMk/>
          <pc:sldMk cId="1330402516" sldId="2200"/>
        </pc:sldMkLst>
        <pc:spChg chg="add mod">
          <ac:chgData name="TOMMASINI ALBERTO" userId="8c013d22-ceb2-4014-ae73-ac062752c54f" providerId="ADAL" clId="{8D6DA1AF-D320-479A-90BF-A7BF7D98E6B6}" dt="2024-03-18T06:49:33.695" v="299" actId="207"/>
          <ac:spMkLst>
            <pc:docMk/>
            <pc:sldMk cId="1330402516" sldId="2200"/>
            <ac:spMk id="2" creationId="{B8A218B0-77FE-2A44-9FD8-5E018EDB1B66}"/>
          </ac:spMkLst>
        </pc:spChg>
      </pc:sldChg>
      <pc:sldChg chg="addSp modSp new mod">
        <pc:chgData name="TOMMASINI ALBERTO" userId="8c013d22-ceb2-4014-ae73-ac062752c54f" providerId="ADAL" clId="{8D6DA1AF-D320-479A-90BF-A7BF7D98E6B6}" dt="2024-03-18T06:42:10.766" v="179" actId="1076"/>
        <pc:sldMkLst>
          <pc:docMk/>
          <pc:sldMk cId="1455257551" sldId="2201"/>
        </pc:sldMkLst>
        <pc:spChg chg="add mod">
          <ac:chgData name="TOMMASINI ALBERTO" userId="8c013d22-ceb2-4014-ae73-ac062752c54f" providerId="ADAL" clId="{8D6DA1AF-D320-479A-90BF-A7BF7D98E6B6}" dt="2024-03-18T06:42:10.766" v="179" actId="1076"/>
          <ac:spMkLst>
            <pc:docMk/>
            <pc:sldMk cId="1455257551" sldId="2201"/>
            <ac:spMk id="3" creationId="{296055C7-D4A8-8502-5186-433BB50EB0CE}"/>
          </ac:spMkLst>
        </pc:spChg>
      </pc:sldChg>
      <pc:sldChg chg="addSp modSp new mod">
        <pc:chgData name="TOMMASINI ALBERTO" userId="8c013d22-ceb2-4014-ae73-ac062752c54f" providerId="ADAL" clId="{8D6DA1AF-D320-479A-90BF-A7BF7D98E6B6}" dt="2024-03-18T06:43:55.337" v="186" actId="1076"/>
        <pc:sldMkLst>
          <pc:docMk/>
          <pc:sldMk cId="2054693045" sldId="2202"/>
        </pc:sldMkLst>
        <pc:spChg chg="add mod">
          <ac:chgData name="TOMMASINI ALBERTO" userId="8c013d22-ceb2-4014-ae73-ac062752c54f" providerId="ADAL" clId="{8D6DA1AF-D320-479A-90BF-A7BF7D98E6B6}" dt="2024-03-18T06:43:55.337" v="186" actId="1076"/>
          <ac:spMkLst>
            <pc:docMk/>
            <pc:sldMk cId="2054693045" sldId="2202"/>
            <ac:spMk id="3" creationId="{905272ED-F2B2-B876-5CAE-8520FFC3C078}"/>
          </ac:spMkLst>
        </pc:spChg>
      </pc:sldChg>
      <pc:sldChg chg="addSp delSp modSp new mod">
        <pc:chgData name="TOMMASINI ALBERTO" userId="8c013d22-ceb2-4014-ae73-ac062752c54f" providerId="ADAL" clId="{8D6DA1AF-D320-479A-90BF-A7BF7D98E6B6}" dt="2024-03-18T06:54:47.950" v="503" actId="14100"/>
        <pc:sldMkLst>
          <pc:docMk/>
          <pc:sldMk cId="532402299" sldId="2203"/>
        </pc:sldMkLst>
        <pc:spChg chg="add mod">
          <ac:chgData name="TOMMASINI ALBERTO" userId="8c013d22-ceb2-4014-ae73-ac062752c54f" providerId="ADAL" clId="{8D6DA1AF-D320-479A-90BF-A7BF7D98E6B6}" dt="2024-03-18T06:54:47.950" v="503" actId="14100"/>
          <ac:spMkLst>
            <pc:docMk/>
            <pc:sldMk cId="532402299" sldId="2203"/>
            <ac:spMk id="6" creationId="{665E1C7A-7DA0-B690-4DB0-831EAC3BCCE1}"/>
          </ac:spMkLst>
        </pc:spChg>
        <pc:picChg chg="add del mod">
          <ac:chgData name="TOMMASINI ALBERTO" userId="8c013d22-ceb2-4014-ae73-ac062752c54f" providerId="ADAL" clId="{8D6DA1AF-D320-479A-90BF-A7BF7D98E6B6}" dt="2024-03-18T06:52:54.206" v="300" actId="478"/>
          <ac:picMkLst>
            <pc:docMk/>
            <pc:sldMk cId="532402299" sldId="2203"/>
            <ac:picMk id="3" creationId="{76B3145B-13C1-0DB6-3F34-A88DC25D703D}"/>
          </ac:picMkLst>
        </pc:picChg>
        <pc:picChg chg="add mod">
          <ac:chgData name="TOMMASINI ALBERTO" userId="8c013d22-ceb2-4014-ae73-ac062752c54f" providerId="ADAL" clId="{8D6DA1AF-D320-479A-90BF-A7BF7D98E6B6}" dt="2024-03-18T06:53:01.620" v="303" actId="1076"/>
          <ac:picMkLst>
            <pc:docMk/>
            <pc:sldMk cId="532402299" sldId="2203"/>
            <ac:picMk id="5" creationId="{D7C8BBED-C504-ED93-B4CD-BD54FF11548E}"/>
          </ac:picMkLst>
        </pc:picChg>
      </pc:sldChg>
      <pc:sldChg chg="addSp modSp new mod ord">
        <pc:chgData name="TOMMASINI ALBERTO" userId="8c013d22-ceb2-4014-ae73-ac062752c54f" providerId="ADAL" clId="{8D6DA1AF-D320-479A-90BF-A7BF7D98E6B6}" dt="2024-03-18T06:59:17.945" v="654"/>
        <pc:sldMkLst>
          <pc:docMk/>
          <pc:sldMk cId="2665438407" sldId="2204"/>
        </pc:sldMkLst>
        <pc:spChg chg="add mod">
          <ac:chgData name="TOMMASINI ALBERTO" userId="8c013d22-ceb2-4014-ae73-ac062752c54f" providerId="ADAL" clId="{8D6DA1AF-D320-479A-90BF-A7BF7D98E6B6}" dt="2024-03-18T06:58:03.465" v="640" actId="1076"/>
          <ac:spMkLst>
            <pc:docMk/>
            <pc:sldMk cId="2665438407" sldId="2204"/>
            <ac:spMk id="4" creationId="{B07F0691-C833-1C29-6568-1D152F43A015}"/>
          </ac:spMkLst>
        </pc:spChg>
        <pc:picChg chg="add mod">
          <ac:chgData name="TOMMASINI ALBERTO" userId="8c013d22-ceb2-4014-ae73-ac062752c54f" providerId="ADAL" clId="{8D6DA1AF-D320-479A-90BF-A7BF7D98E6B6}" dt="2024-03-18T06:56:47.835" v="510" actId="1076"/>
          <ac:picMkLst>
            <pc:docMk/>
            <pc:sldMk cId="2665438407" sldId="2204"/>
            <ac:picMk id="3" creationId="{4257FC6A-3450-F5D7-79AC-A4481B319299}"/>
          </ac:picMkLst>
        </pc:picChg>
      </pc:sldChg>
      <pc:sldChg chg="addSp modSp new mod ord">
        <pc:chgData name="TOMMASINI ALBERTO" userId="8c013d22-ceb2-4014-ae73-ac062752c54f" providerId="ADAL" clId="{8D6DA1AF-D320-479A-90BF-A7BF7D98E6B6}" dt="2024-03-18T22:13:05.243" v="686" actId="1076"/>
        <pc:sldMkLst>
          <pc:docMk/>
          <pc:sldMk cId="988764693" sldId="2205"/>
        </pc:sldMkLst>
        <pc:spChg chg="add mod ord">
          <ac:chgData name="TOMMASINI ALBERTO" userId="8c013d22-ceb2-4014-ae73-ac062752c54f" providerId="ADAL" clId="{8D6DA1AF-D320-479A-90BF-A7BF7D98E6B6}" dt="2024-03-18T22:12:49.097" v="676" actId="14861"/>
          <ac:spMkLst>
            <pc:docMk/>
            <pc:sldMk cId="988764693" sldId="2205"/>
            <ac:spMk id="8" creationId="{C7068ADC-F056-1762-3F0D-6BBC31877E01}"/>
          </ac:spMkLst>
        </pc:spChg>
        <pc:picChg chg="add mod">
          <ac:chgData name="TOMMASINI ALBERTO" userId="8c013d22-ceb2-4014-ae73-ac062752c54f" providerId="ADAL" clId="{8D6DA1AF-D320-479A-90BF-A7BF7D98E6B6}" dt="2024-03-18T22:12:01.263" v="669" actId="1076"/>
          <ac:picMkLst>
            <pc:docMk/>
            <pc:sldMk cId="988764693" sldId="2205"/>
            <ac:picMk id="3" creationId="{2AEF941B-B552-38AC-91E8-B9C729C5C5E6}"/>
          </ac:picMkLst>
        </pc:picChg>
        <pc:picChg chg="add mod">
          <ac:chgData name="TOMMASINI ALBERTO" userId="8c013d22-ceb2-4014-ae73-ac062752c54f" providerId="ADAL" clId="{8D6DA1AF-D320-479A-90BF-A7BF7D98E6B6}" dt="2024-03-18T22:12:55.068" v="684" actId="1036"/>
          <ac:picMkLst>
            <pc:docMk/>
            <pc:sldMk cId="988764693" sldId="2205"/>
            <ac:picMk id="5" creationId="{0539AE73-F86F-EAC4-DEB6-5FC5DCF32597}"/>
          </ac:picMkLst>
        </pc:picChg>
        <pc:picChg chg="add mod">
          <ac:chgData name="TOMMASINI ALBERTO" userId="8c013d22-ceb2-4014-ae73-ac062752c54f" providerId="ADAL" clId="{8D6DA1AF-D320-479A-90BF-A7BF7D98E6B6}" dt="2024-03-18T22:13:05.243" v="686" actId="1076"/>
          <ac:picMkLst>
            <pc:docMk/>
            <pc:sldMk cId="988764693" sldId="2205"/>
            <ac:picMk id="7" creationId="{A55D5F67-7D68-B883-FEA6-163F12AD182B}"/>
          </ac:picMkLst>
        </pc:picChg>
      </pc:sldChg>
      <pc:sldChg chg="delSp modSp add mod delAnim modAnim">
        <pc:chgData name="TOMMASINI ALBERTO" userId="8c013d22-ceb2-4014-ae73-ac062752c54f" providerId="ADAL" clId="{8D6DA1AF-D320-479A-90BF-A7BF7D98E6B6}" dt="2024-03-18T22:14:02.964" v="696" actId="1076"/>
        <pc:sldMkLst>
          <pc:docMk/>
          <pc:sldMk cId="4170930990" sldId="2206"/>
        </pc:sldMkLst>
        <pc:spChg chg="del">
          <ac:chgData name="TOMMASINI ALBERTO" userId="8c013d22-ceb2-4014-ae73-ac062752c54f" providerId="ADAL" clId="{8D6DA1AF-D320-479A-90BF-A7BF7D98E6B6}" dt="2024-03-18T22:13:46.688" v="690" actId="478"/>
          <ac:spMkLst>
            <pc:docMk/>
            <pc:sldMk cId="4170930990" sldId="2206"/>
            <ac:spMk id="2" creationId="{4A28758E-B7E1-0AD2-F9A9-FD96E95AD258}"/>
          </ac:spMkLst>
        </pc:spChg>
        <pc:spChg chg="mod">
          <ac:chgData name="TOMMASINI ALBERTO" userId="8c013d22-ceb2-4014-ae73-ac062752c54f" providerId="ADAL" clId="{8D6DA1AF-D320-479A-90BF-A7BF7D98E6B6}" dt="2024-03-18T22:13:52.721" v="692" actId="1076"/>
          <ac:spMkLst>
            <pc:docMk/>
            <pc:sldMk cId="4170930990" sldId="2206"/>
            <ac:spMk id="5" creationId="{8E77E595-38C5-0DF1-6212-8D70CEACB80A}"/>
          </ac:spMkLst>
        </pc:spChg>
        <pc:spChg chg="del">
          <ac:chgData name="TOMMASINI ALBERTO" userId="8c013d22-ceb2-4014-ae73-ac062752c54f" providerId="ADAL" clId="{8D6DA1AF-D320-479A-90BF-A7BF7D98E6B6}" dt="2024-03-18T22:13:46.688" v="690" actId="478"/>
          <ac:spMkLst>
            <pc:docMk/>
            <pc:sldMk cId="4170930990" sldId="2206"/>
            <ac:spMk id="9" creationId="{D01285EB-9FA9-4630-A238-DC417603D2D3}"/>
          </ac:spMkLst>
        </pc:spChg>
        <pc:picChg chg="mod">
          <ac:chgData name="TOMMASINI ALBERTO" userId="8c013d22-ceb2-4014-ae73-ac062752c54f" providerId="ADAL" clId="{8D6DA1AF-D320-479A-90BF-A7BF7D98E6B6}" dt="2024-03-18T22:14:02.964" v="696" actId="1076"/>
          <ac:picMkLst>
            <pc:docMk/>
            <pc:sldMk cId="4170930990" sldId="2206"/>
            <ac:picMk id="7" creationId="{8E0E8EF5-81AB-1C6B-79F8-1B7557117A9B}"/>
          </ac:picMkLst>
        </pc:picChg>
      </pc:sldChg>
    </pc:docChg>
  </pc:docChgLst>
  <pc:docChgLst>
    <pc:chgData name="TOMMASINI ALBERTO" userId="8c013d22-ceb2-4014-ae73-ac062752c54f" providerId="ADAL" clId="{9D442A0C-625F-4F3A-81C7-3422FADD9CBF}"/>
    <pc:docChg chg="addSld delSld modSld">
      <pc:chgData name="TOMMASINI ALBERTO" userId="8c013d22-ceb2-4014-ae73-ac062752c54f" providerId="ADAL" clId="{9D442A0C-625F-4F3A-81C7-3422FADD9CBF}" dt="2024-03-27T21:56:31.621" v="1" actId="47"/>
      <pc:docMkLst>
        <pc:docMk/>
      </pc:docMkLst>
      <pc:sldChg chg="add">
        <pc:chgData name="TOMMASINI ALBERTO" userId="8c013d22-ceb2-4014-ae73-ac062752c54f" providerId="ADAL" clId="{9D442A0C-625F-4F3A-81C7-3422FADD9CBF}" dt="2024-03-27T21:56:27.649" v="0"/>
        <pc:sldMkLst>
          <pc:docMk/>
          <pc:sldMk cId="683452548" sldId="892"/>
        </pc:sldMkLst>
      </pc:sldChg>
      <pc:sldChg chg="add">
        <pc:chgData name="TOMMASINI ALBERTO" userId="8c013d22-ceb2-4014-ae73-ac062752c54f" providerId="ADAL" clId="{9D442A0C-625F-4F3A-81C7-3422FADD9CBF}" dt="2024-03-27T21:56:27.649" v="0"/>
        <pc:sldMkLst>
          <pc:docMk/>
          <pc:sldMk cId="1634825751" sldId="893"/>
        </pc:sldMkLst>
      </pc:sldChg>
      <pc:sldChg chg="del">
        <pc:chgData name="TOMMASINI ALBERTO" userId="8c013d22-ceb2-4014-ae73-ac062752c54f" providerId="ADAL" clId="{9D442A0C-625F-4F3A-81C7-3422FADD9CBF}" dt="2024-03-27T21:56:31.621" v="1" actId="47"/>
        <pc:sldMkLst>
          <pc:docMk/>
          <pc:sldMk cId="532402299" sldId="2203"/>
        </pc:sldMkLst>
      </pc:sldChg>
    </pc:docChg>
  </pc:docChgLst>
  <pc:docChgLst>
    <pc:chgData name="TOMMASINI ALBERTO" userId="8c013d22-ceb2-4014-ae73-ac062752c54f" providerId="ADAL" clId="{A1D1F172-1EA9-42ED-90FF-A240A7465B43}"/>
    <pc:docChg chg="undo custSel addSld delSld modSld sldOrd">
      <pc:chgData name="TOMMASINI ALBERTO" userId="8c013d22-ceb2-4014-ae73-ac062752c54f" providerId="ADAL" clId="{A1D1F172-1EA9-42ED-90FF-A240A7465B43}" dt="2024-03-17T21:15:29.218" v="6074" actId="47"/>
      <pc:docMkLst>
        <pc:docMk/>
      </pc:docMkLst>
      <pc:sldChg chg="addSp modSp mod">
        <pc:chgData name="TOMMASINI ALBERTO" userId="8c013d22-ceb2-4014-ae73-ac062752c54f" providerId="ADAL" clId="{A1D1F172-1EA9-42ED-90FF-A240A7465B43}" dt="2024-03-17T16:56:35.864" v="4556" actId="6549"/>
        <pc:sldMkLst>
          <pc:docMk/>
          <pc:sldMk cId="0" sldId="257"/>
        </pc:sldMkLst>
        <pc:spChg chg="mod">
          <ac:chgData name="TOMMASINI ALBERTO" userId="8c013d22-ceb2-4014-ae73-ac062752c54f" providerId="ADAL" clId="{A1D1F172-1EA9-42ED-90FF-A240A7465B43}" dt="2024-03-17T16:56:35.864" v="4556" actId="6549"/>
          <ac:spMkLst>
            <pc:docMk/>
            <pc:sldMk cId="0" sldId="257"/>
            <ac:spMk id="2" creationId="{9DD30F96-568A-7A9C-E580-A4EFE303F007}"/>
          </ac:spMkLst>
        </pc:spChg>
        <pc:spChg chg="add mod">
          <ac:chgData name="TOMMASINI ALBERTO" userId="8c013d22-ceb2-4014-ae73-ac062752c54f" providerId="ADAL" clId="{A1D1F172-1EA9-42ED-90FF-A240A7465B43}" dt="2024-03-17T16:54:30.305" v="4448" actId="1076"/>
          <ac:spMkLst>
            <pc:docMk/>
            <pc:sldMk cId="0" sldId="257"/>
            <ac:spMk id="3" creationId="{8707BD0D-7146-6B78-9092-4A6D4F7F5375}"/>
          </ac:spMkLst>
        </pc:spChg>
      </pc:sldChg>
      <pc:sldChg chg="addSp modSp mod">
        <pc:chgData name="TOMMASINI ALBERTO" userId="8c013d22-ceb2-4014-ae73-ac062752c54f" providerId="ADAL" clId="{A1D1F172-1EA9-42ED-90FF-A240A7465B43}" dt="2024-03-17T18:35:30.715" v="5469" actId="20577"/>
        <pc:sldMkLst>
          <pc:docMk/>
          <pc:sldMk cId="0" sldId="259"/>
        </pc:sldMkLst>
        <pc:spChg chg="add mod">
          <ac:chgData name="TOMMASINI ALBERTO" userId="8c013d22-ceb2-4014-ae73-ac062752c54f" providerId="ADAL" clId="{A1D1F172-1EA9-42ED-90FF-A240A7465B43}" dt="2024-03-17T18:35:00.515" v="5424" actId="1076"/>
          <ac:spMkLst>
            <pc:docMk/>
            <pc:sldMk cId="0" sldId="259"/>
            <ac:spMk id="2" creationId="{09C0726B-FD95-B5F0-403F-977CE4ADD177}"/>
          </ac:spMkLst>
        </pc:spChg>
        <pc:spChg chg="add mod">
          <ac:chgData name="TOMMASINI ALBERTO" userId="8c013d22-ceb2-4014-ae73-ac062752c54f" providerId="ADAL" clId="{A1D1F172-1EA9-42ED-90FF-A240A7465B43}" dt="2024-03-17T18:35:30.715" v="5469" actId="20577"/>
          <ac:spMkLst>
            <pc:docMk/>
            <pc:sldMk cId="0" sldId="259"/>
            <ac:spMk id="3" creationId="{69F30E77-10CA-2A52-0278-21C5188EF6B2}"/>
          </ac:spMkLst>
        </pc:spChg>
      </pc:sldChg>
      <pc:sldChg chg="modSp mod">
        <pc:chgData name="TOMMASINI ALBERTO" userId="8c013d22-ceb2-4014-ae73-ac062752c54f" providerId="ADAL" clId="{A1D1F172-1EA9-42ED-90FF-A240A7465B43}" dt="2024-03-17T18:39:11.226" v="5705" actId="207"/>
        <pc:sldMkLst>
          <pc:docMk/>
          <pc:sldMk cId="0" sldId="260"/>
        </pc:sldMkLst>
        <pc:spChg chg="mod">
          <ac:chgData name="TOMMASINI ALBERTO" userId="8c013d22-ceb2-4014-ae73-ac062752c54f" providerId="ADAL" clId="{A1D1F172-1EA9-42ED-90FF-A240A7465B43}" dt="2024-03-17T18:39:05.850" v="5704" actId="207"/>
          <ac:spMkLst>
            <pc:docMk/>
            <pc:sldMk cId="0" sldId="260"/>
            <ac:spMk id="999" creationId="{00000000-0000-0000-0000-000000000000}"/>
          </ac:spMkLst>
        </pc:spChg>
        <pc:spChg chg="mod">
          <ac:chgData name="TOMMASINI ALBERTO" userId="8c013d22-ceb2-4014-ae73-ac062752c54f" providerId="ADAL" clId="{A1D1F172-1EA9-42ED-90FF-A240A7465B43}" dt="2024-03-17T18:39:11.226" v="5705" actId="207"/>
          <ac:spMkLst>
            <pc:docMk/>
            <pc:sldMk cId="0" sldId="260"/>
            <ac:spMk id="1000" creationId="{00000000-0000-0000-0000-000000000000}"/>
          </ac:spMkLst>
        </pc:spChg>
      </pc:sldChg>
      <pc:sldChg chg="modSp mod">
        <pc:chgData name="TOMMASINI ALBERTO" userId="8c013d22-ceb2-4014-ae73-ac062752c54f" providerId="ADAL" clId="{A1D1F172-1EA9-42ED-90FF-A240A7465B43}" dt="2024-03-17T18:39:44.418" v="5714" actId="1076"/>
        <pc:sldMkLst>
          <pc:docMk/>
          <pc:sldMk cId="0" sldId="261"/>
        </pc:sldMkLst>
        <pc:spChg chg="mod">
          <ac:chgData name="TOMMASINI ALBERTO" userId="8c013d22-ceb2-4014-ae73-ac062752c54f" providerId="ADAL" clId="{A1D1F172-1EA9-42ED-90FF-A240A7465B43}" dt="2024-03-17T18:39:44.418" v="5714" actId="1076"/>
          <ac:spMkLst>
            <pc:docMk/>
            <pc:sldMk cId="0" sldId="261"/>
            <ac:spMk id="3" creationId="{E232D1E6-507E-000D-C503-15FC8AA74AA2}"/>
          </ac:spMkLst>
        </pc:spChg>
      </pc:sldChg>
      <pc:sldChg chg="addSp delSp modSp mod ord delAnim">
        <pc:chgData name="TOMMASINI ALBERTO" userId="8c013d22-ceb2-4014-ae73-ac062752c54f" providerId="ADAL" clId="{A1D1F172-1EA9-42ED-90FF-A240A7465B43}" dt="2024-03-17T20:45:18.735" v="5762" actId="1076"/>
        <pc:sldMkLst>
          <pc:docMk/>
          <pc:sldMk cId="0" sldId="262"/>
        </pc:sldMkLst>
        <pc:spChg chg="add mod">
          <ac:chgData name="TOMMASINI ALBERTO" userId="8c013d22-ceb2-4014-ae73-ac062752c54f" providerId="ADAL" clId="{A1D1F172-1EA9-42ED-90FF-A240A7465B43}" dt="2024-03-17T18:43:05.446" v="5758" actId="14100"/>
          <ac:spMkLst>
            <pc:docMk/>
            <pc:sldMk cId="0" sldId="262"/>
            <ac:spMk id="6" creationId="{1B624613-06A2-509B-855B-04426CA194F2}"/>
          </ac:spMkLst>
        </pc:spChg>
        <pc:spChg chg="add mod">
          <ac:chgData name="TOMMASINI ALBERTO" userId="8c013d22-ceb2-4014-ae73-ac062752c54f" providerId="ADAL" clId="{A1D1F172-1EA9-42ED-90FF-A240A7465B43}" dt="2024-03-17T18:43:22.224" v="5761" actId="1076"/>
          <ac:spMkLst>
            <pc:docMk/>
            <pc:sldMk cId="0" sldId="262"/>
            <ac:spMk id="7" creationId="{16AEAAA9-3712-9F71-43D0-2472ACA384C1}"/>
          </ac:spMkLst>
        </pc:spChg>
        <pc:spChg chg="del">
          <ac:chgData name="TOMMASINI ALBERTO" userId="8c013d22-ceb2-4014-ae73-ac062752c54f" providerId="ADAL" clId="{A1D1F172-1EA9-42ED-90FF-A240A7465B43}" dt="2024-03-17T18:41:10.756" v="5723" actId="478"/>
          <ac:spMkLst>
            <pc:docMk/>
            <pc:sldMk cId="0" sldId="262"/>
            <ac:spMk id="1021" creationId="{00000000-0000-0000-0000-000000000000}"/>
          </ac:spMkLst>
        </pc:spChg>
        <pc:grpChg chg="del mod">
          <ac:chgData name="TOMMASINI ALBERTO" userId="8c013d22-ceb2-4014-ae73-ac062752c54f" providerId="ADAL" clId="{A1D1F172-1EA9-42ED-90FF-A240A7465B43}" dt="2024-03-17T18:41:41.273" v="5725" actId="478"/>
          <ac:grpSpMkLst>
            <pc:docMk/>
            <pc:sldMk cId="0" sldId="262"/>
            <ac:grpSpMk id="1023" creationId="{00000000-0000-0000-0000-000000000000}"/>
          </ac:grpSpMkLst>
        </pc:grpChg>
        <pc:picChg chg="add mod">
          <ac:chgData name="TOMMASINI ALBERTO" userId="8c013d22-ceb2-4014-ae73-ac062752c54f" providerId="ADAL" clId="{A1D1F172-1EA9-42ED-90FF-A240A7465B43}" dt="2024-03-17T18:41:50.750" v="5728" actId="1076"/>
          <ac:picMkLst>
            <pc:docMk/>
            <pc:sldMk cId="0" sldId="262"/>
            <ac:picMk id="3" creationId="{56CA71F1-F0B4-8CAE-2E1E-44BB5DC8B5F1}"/>
          </ac:picMkLst>
        </pc:picChg>
        <pc:picChg chg="add mod">
          <ac:chgData name="TOMMASINI ALBERTO" userId="8c013d22-ceb2-4014-ae73-ac062752c54f" providerId="ADAL" clId="{A1D1F172-1EA9-42ED-90FF-A240A7465B43}" dt="2024-03-17T20:45:18.735" v="5762" actId="1076"/>
          <ac:picMkLst>
            <pc:docMk/>
            <pc:sldMk cId="0" sldId="262"/>
            <ac:picMk id="5" creationId="{4E5B054C-4C51-E745-73CC-0924AF498477}"/>
          </ac:picMkLst>
        </pc:picChg>
        <pc:picChg chg="del mod">
          <ac:chgData name="TOMMASINI ALBERTO" userId="8c013d22-ceb2-4014-ae73-ac062752c54f" providerId="ADAL" clId="{A1D1F172-1EA9-42ED-90FF-A240A7465B43}" dt="2024-03-17T18:40:56.379" v="5717" actId="478"/>
          <ac:picMkLst>
            <pc:docMk/>
            <pc:sldMk cId="0" sldId="262"/>
            <ac:picMk id="1015" creationId="{00000000-0000-0000-0000-000000000000}"/>
          </ac:picMkLst>
        </pc:picChg>
      </pc:sldChg>
      <pc:sldChg chg="addSp delSp modSp mod addAnim delAnim modAnim">
        <pc:chgData name="TOMMASINI ALBERTO" userId="8c013d22-ceb2-4014-ae73-ac062752c54f" providerId="ADAL" clId="{A1D1F172-1EA9-42ED-90FF-A240A7465B43}" dt="2024-03-17T20:50:12.931" v="5831" actId="20577"/>
        <pc:sldMkLst>
          <pc:docMk/>
          <pc:sldMk cId="0" sldId="263"/>
        </pc:sldMkLst>
        <pc:spChg chg="del mod topLvl">
          <ac:chgData name="TOMMASINI ALBERTO" userId="8c013d22-ceb2-4014-ae73-ac062752c54f" providerId="ADAL" clId="{A1D1F172-1EA9-42ED-90FF-A240A7465B43}" dt="2024-03-17T20:46:11.454" v="5768" actId="478"/>
          <ac:spMkLst>
            <pc:docMk/>
            <pc:sldMk cId="0" sldId="263"/>
            <ac:spMk id="1030" creationId="{00000000-0000-0000-0000-000000000000}"/>
          </ac:spMkLst>
        </pc:spChg>
        <pc:spChg chg="mod topLvl">
          <ac:chgData name="TOMMASINI ALBERTO" userId="8c013d22-ceb2-4014-ae73-ac062752c54f" providerId="ADAL" clId="{A1D1F172-1EA9-42ED-90FF-A240A7465B43}" dt="2024-03-17T20:50:12.931" v="5831" actId="20577"/>
          <ac:spMkLst>
            <pc:docMk/>
            <pc:sldMk cId="0" sldId="263"/>
            <ac:spMk id="1031" creationId="{00000000-0000-0000-0000-000000000000}"/>
          </ac:spMkLst>
        </pc:spChg>
        <pc:grpChg chg="add del">
          <ac:chgData name="TOMMASINI ALBERTO" userId="8c013d22-ceb2-4014-ae73-ac062752c54f" providerId="ADAL" clId="{A1D1F172-1EA9-42ED-90FF-A240A7465B43}" dt="2024-03-17T20:46:08.568" v="5767" actId="165"/>
          <ac:grpSpMkLst>
            <pc:docMk/>
            <pc:sldMk cId="0" sldId="263"/>
            <ac:grpSpMk id="1032" creationId="{00000000-0000-0000-0000-000000000000}"/>
          </ac:grpSpMkLst>
        </pc:grpChg>
        <pc:picChg chg="mod">
          <ac:chgData name="TOMMASINI ALBERTO" userId="8c013d22-ceb2-4014-ae73-ac062752c54f" providerId="ADAL" clId="{A1D1F172-1EA9-42ED-90FF-A240A7465B43}" dt="2024-03-17T20:46:48.076" v="5774" actId="1076"/>
          <ac:picMkLst>
            <pc:docMk/>
            <pc:sldMk cId="0" sldId="263"/>
            <ac:picMk id="1028" creationId="{00000000-0000-0000-0000-000000000000}"/>
          </ac:picMkLst>
        </pc:picChg>
      </pc:sldChg>
      <pc:sldChg chg="addSp delSp del mod">
        <pc:chgData name="TOMMASINI ALBERTO" userId="8c013d22-ceb2-4014-ae73-ac062752c54f" providerId="ADAL" clId="{A1D1F172-1EA9-42ED-90FF-A240A7465B43}" dt="2024-03-17T21:01:26.523" v="5958" actId="47"/>
        <pc:sldMkLst>
          <pc:docMk/>
          <pc:sldMk cId="0" sldId="266"/>
        </pc:sldMkLst>
        <pc:spChg chg="del">
          <ac:chgData name="TOMMASINI ALBERTO" userId="8c013d22-ceb2-4014-ae73-ac062752c54f" providerId="ADAL" clId="{A1D1F172-1EA9-42ED-90FF-A240A7465B43}" dt="2024-03-17T20:52:06.201" v="5834" actId="478"/>
          <ac:spMkLst>
            <pc:docMk/>
            <pc:sldMk cId="0" sldId="266"/>
            <ac:spMk id="2" creationId="{06FD5020-4F7E-9D16-A0E1-31C40E02072E}"/>
          </ac:spMkLst>
        </pc:spChg>
        <pc:spChg chg="del">
          <ac:chgData name="TOMMASINI ALBERTO" userId="8c013d22-ceb2-4014-ae73-ac062752c54f" providerId="ADAL" clId="{A1D1F172-1EA9-42ED-90FF-A240A7465B43}" dt="2024-03-17T20:52:06.201" v="5834" actId="478"/>
          <ac:spMkLst>
            <pc:docMk/>
            <pc:sldMk cId="0" sldId="266"/>
            <ac:spMk id="3" creationId="{94FE2AF8-243B-706B-4F66-4C07144CA41B}"/>
          </ac:spMkLst>
        </pc:spChg>
        <pc:spChg chg="del">
          <ac:chgData name="TOMMASINI ALBERTO" userId="8c013d22-ceb2-4014-ae73-ac062752c54f" providerId="ADAL" clId="{A1D1F172-1EA9-42ED-90FF-A240A7465B43}" dt="2024-03-17T20:52:06.201" v="5834" actId="478"/>
          <ac:spMkLst>
            <pc:docMk/>
            <pc:sldMk cId="0" sldId="266"/>
            <ac:spMk id="4" creationId="{2F8B5827-E27D-E547-CA8A-D79B7D577D5C}"/>
          </ac:spMkLst>
        </pc:spChg>
        <pc:spChg chg="del">
          <ac:chgData name="TOMMASINI ALBERTO" userId="8c013d22-ceb2-4014-ae73-ac062752c54f" providerId="ADAL" clId="{A1D1F172-1EA9-42ED-90FF-A240A7465B43}" dt="2024-03-17T20:52:06.201" v="5834" actId="478"/>
          <ac:spMkLst>
            <pc:docMk/>
            <pc:sldMk cId="0" sldId="266"/>
            <ac:spMk id="5" creationId="{14173A1D-2324-AF53-C5DB-6BCF23E0810D}"/>
          </ac:spMkLst>
        </pc:spChg>
        <pc:spChg chg="del">
          <ac:chgData name="TOMMASINI ALBERTO" userId="8c013d22-ceb2-4014-ae73-ac062752c54f" providerId="ADAL" clId="{A1D1F172-1EA9-42ED-90FF-A240A7465B43}" dt="2024-03-17T20:51:38.856" v="5832" actId="478"/>
          <ac:spMkLst>
            <pc:docMk/>
            <pc:sldMk cId="0" sldId="266"/>
            <ac:spMk id="6" creationId="{A84D404F-3EB2-0802-7B7F-5E118D1AE89D}"/>
          </ac:spMkLst>
        </pc:spChg>
        <pc:picChg chg="add">
          <ac:chgData name="TOMMASINI ALBERTO" userId="8c013d22-ceb2-4014-ae73-ac062752c54f" providerId="ADAL" clId="{A1D1F172-1EA9-42ED-90FF-A240A7465B43}" dt="2024-03-17T20:52:06.933" v="5835" actId="22"/>
          <ac:picMkLst>
            <pc:docMk/>
            <pc:sldMk cId="0" sldId="266"/>
            <ac:picMk id="8" creationId="{0686129C-423A-D081-404D-44F8A916024B}"/>
          </ac:picMkLst>
        </pc:picChg>
        <pc:picChg chg="del">
          <ac:chgData name="TOMMASINI ALBERTO" userId="8c013d22-ceb2-4014-ae73-ac062752c54f" providerId="ADAL" clId="{A1D1F172-1EA9-42ED-90FF-A240A7465B43}" dt="2024-03-17T20:51:56.888" v="5833" actId="478"/>
          <ac:picMkLst>
            <pc:docMk/>
            <pc:sldMk cId="0" sldId="266"/>
            <ac:picMk id="1061" creationId="{00000000-0000-0000-0000-000000000000}"/>
          </ac:picMkLst>
        </pc:picChg>
      </pc:sldChg>
      <pc:sldChg chg="ord">
        <pc:chgData name="TOMMASINI ALBERTO" userId="8c013d22-ceb2-4014-ae73-ac062752c54f" providerId="ADAL" clId="{A1D1F172-1EA9-42ED-90FF-A240A7465B43}" dt="2024-03-17T21:02:49.604" v="5971"/>
        <pc:sldMkLst>
          <pc:docMk/>
          <pc:sldMk cId="0" sldId="267"/>
        </pc:sldMkLst>
      </pc:sldChg>
      <pc:sldChg chg="del">
        <pc:chgData name="TOMMASINI ALBERTO" userId="8c013d22-ceb2-4014-ae73-ac062752c54f" providerId="ADAL" clId="{A1D1F172-1EA9-42ED-90FF-A240A7465B43}" dt="2024-03-17T14:39:44.607" v="97" actId="47"/>
        <pc:sldMkLst>
          <pc:docMk/>
          <pc:sldMk cId="3718520572" sldId="275"/>
        </pc:sldMkLst>
      </pc:sldChg>
      <pc:sldChg chg="modSp mod">
        <pc:chgData name="TOMMASINI ALBERTO" userId="8c013d22-ceb2-4014-ae73-ac062752c54f" providerId="ADAL" clId="{A1D1F172-1EA9-42ED-90FF-A240A7465B43}" dt="2024-03-17T14:48:43.680" v="471" actId="113"/>
        <pc:sldMkLst>
          <pc:docMk/>
          <pc:sldMk cId="3900040654" sldId="279"/>
        </pc:sldMkLst>
        <pc:spChg chg="mod">
          <ac:chgData name="TOMMASINI ALBERTO" userId="8c013d22-ceb2-4014-ae73-ac062752c54f" providerId="ADAL" clId="{A1D1F172-1EA9-42ED-90FF-A240A7465B43}" dt="2024-03-17T14:48:43.680" v="471" actId="113"/>
          <ac:spMkLst>
            <pc:docMk/>
            <pc:sldMk cId="3900040654" sldId="279"/>
            <ac:spMk id="2" creationId="{B6FD9BFA-261D-A5B2-3A33-6718CC09B7D1}"/>
          </ac:spMkLst>
        </pc:spChg>
        <pc:spChg chg="mod">
          <ac:chgData name="TOMMASINI ALBERTO" userId="8c013d22-ceb2-4014-ae73-ac062752c54f" providerId="ADAL" clId="{A1D1F172-1EA9-42ED-90FF-A240A7465B43}" dt="2024-03-17T14:48:25.595" v="467" actId="1076"/>
          <ac:spMkLst>
            <pc:docMk/>
            <pc:sldMk cId="3900040654" sldId="279"/>
            <ac:spMk id="3" creationId="{A8A01649-8D42-FE77-5825-717A643A9A8A}"/>
          </ac:spMkLst>
        </pc:spChg>
        <pc:spChg chg="mod">
          <ac:chgData name="TOMMASINI ALBERTO" userId="8c013d22-ceb2-4014-ae73-ac062752c54f" providerId="ADAL" clId="{A1D1F172-1EA9-42ED-90FF-A240A7465B43}" dt="2024-03-17T14:48:32.299" v="469" actId="1076"/>
          <ac:spMkLst>
            <pc:docMk/>
            <pc:sldMk cId="3900040654" sldId="279"/>
            <ac:spMk id="4" creationId="{B84441DD-678F-938B-AD53-0D0930EB8B63}"/>
          </ac:spMkLst>
        </pc:spChg>
      </pc:sldChg>
      <pc:sldChg chg="modSp mod">
        <pc:chgData name="TOMMASINI ALBERTO" userId="8c013d22-ceb2-4014-ae73-ac062752c54f" providerId="ADAL" clId="{A1D1F172-1EA9-42ED-90FF-A240A7465B43}" dt="2024-03-17T15:00:04.404" v="866" actId="1076"/>
        <pc:sldMkLst>
          <pc:docMk/>
          <pc:sldMk cId="2757625443" sldId="282"/>
        </pc:sldMkLst>
        <pc:spChg chg="mod">
          <ac:chgData name="TOMMASINI ALBERTO" userId="8c013d22-ceb2-4014-ae73-ac062752c54f" providerId="ADAL" clId="{A1D1F172-1EA9-42ED-90FF-A240A7465B43}" dt="2024-03-17T15:00:04.404" v="866" actId="1076"/>
          <ac:spMkLst>
            <pc:docMk/>
            <pc:sldMk cId="2757625443" sldId="282"/>
            <ac:spMk id="1154" creationId="{00000000-0000-0000-0000-000000000000}"/>
          </ac:spMkLst>
        </pc:spChg>
      </pc:sldChg>
      <pc:sldChg chg="addSp delSp modSp mod">
        <pc:chgData name="TOMMASINI ALBERTO" userId="8c013d22-ceb2-4014-ae73-ac062752c54f" providerId="ADAL" clId="{A1D1F172-1EA9-42ED-90FF-A240A7465B43}" dt="2024-03-17T15:10:09.737" v="952"/>
        <pc:sldMkLst>
          <pc:docMk/>
          <pc:sldMk cId="2001881982" sldId="284"/>
        </pc:sldMkLst>
        <pc:spChg chg="add mod">
          <ac:chgData name="TOMMASINI ALBERTO" userId="8c013d22-ceb2-4014-ae73-ac062752c54f" providerId="ADAL" clId="{A1D1F172-1EA9-42ED-90FF-A240A7465B43}" dt="2024-03-17T15:03:33.055" v="950" actId="207"/>
          <ac:spMkLst>
            <pc:docMk/>
            <pc:sldMk cId="2001881982" sldId="284"/>
            <ac:spMk id="4" creationId="{61BB22EF-EFE0-D477-835C-AB5184D283BB}"/>
          </ac:spMkLst>
        </pc:spChg>
        <pc:spChg chg="add mod">
          <ac:chgData name="TOMMASINI ALBERTO" userId="8c013d22-ceb2-4014-ae73-ac062752c54f" providerId="ADAL" clId="{A1D1F172-1EA9-42ED-90FF-A240A7465B43}" dt="2024-03-17T15:03:41.031" v="951" actId="207"/>
          <ac:spMkLst>
            <pc:docMk/>
            <pc:sldMk cId="2001881982" sldId="284"/>
            <ac:spMk id="7" creationId="{D663F775-6742-E466-661D-371E5E0A5839}"/>
          </ac:spMkLst>
        </pc:spChg>
        <pc:spChg chg="add mod">
          <ac:chgData name="TOMMASINI ALBERTO" userId="8c013d22-ceb2-4014-ae73-ac062752c54f" providerId="ADAL" clId="{A1D1F172-1EA9-42ED-90FF-A240A7465B43}" dt="2024-03-17T15:10:09.737" v="952"/>
          <ac:spMkLst>
            <pc:docMk/>
            <pc:sldMk cId="2001881982" sldId="284"/>
            <ac:spMk id="8" creationId="{B416E4AA-01A6-F1C6-F7D1-0A73E819E502}"/>
          </ac:spMkLst>
        </pc:spChg>
        <pc:picChg chg="add del mod">
          <ac:chgData name="TOMMASINI ALBERTO" userId="8c013d22-ceb2-4014-ae73-ac062752c54f" providerId="ADAL" clId="{A1D1F172-1EA9-42ED-90FF-A240A7465B43}" dt="2024-03-17T15:02:01.726" v="896" actId="478"/>
          <ac:picMkLst>
            <pc:docMk/>
            <pc:sldMk cId="2001881982" sldId="284"/>
            <ac:picMk id="3" creationId="{3AF3F13F-7F88-BDD1-B517-988F6BE64540}"/>
          </ac:picMkLst>
        </pc:picChg>
        <pc:picChg chg="add mod ord">
          <ac:chgData name="TOMMASINI ALBERTO" userId="8c013d22-ceb2-4014-ae73-ac062752c54f" providerId="ADAL" clId="{A1D1F172-1EA9-42ED-90FF-A240A7465B43}" dt="2024-03-17T15:02:20.693" v="901" actId="167"/>
          <ac:picMkLst>
            <pc:docMk/>
            <pc:sldMk cId="2001881982" sldId="284"/>
            <ac:picMk id="6" creationId="{8C1568AD-B641-381E-3E27-7C640ADD69CE}"/>
          </ac:picMkLst>
        </pc:picChg>
        <pc:picChg chg="del">
          <ac:chgData name="TOMMASINI ALBERTO" userId="8c013d22-ceb2-4014-ae73-ac062752c54f" providerId="ADAL" clId="{A1D1F172-1EA9-42ED-90FF-A240A7465B43}" dt="2024-03-17T15:00:38.280" v="867" actId="478"/>
          <ac:picMkLst>
            <pc:docMk/>
            <pc:sldMk cId="2001881982" sldId="284"/>
            <ac:picMk id="1162" creationId="{00000000-0000-0000-0000-000000000000}"/>
          </ac:picMkLst>
        </pc:picChg>
      </pc:sldChg>
      <pc:sldChg chg="addSp modSp mod modAnim">
        <pc:chgData name="TOMMASINI ALBERTO" userId="8c013d22-ceb2-4014-ae73-ac062752c54f" providerId="ADAL" clId="{A1D1F172-1EA9-42ED-90FF-A240A7465B43}" dt="2024-03-17T15:28:09.552" v="1464" actId="1076"/>
        <pc:sldMkLst>
          <pc:docMk/>
          <pc:sldMk cId="1237701106" sldId="289"/>
        </pc:sldMkLst>
        <pc:spChg chg="mod">
          <ac:chgData name="TOMMASINI ALBERTO" userId="8c013d22-ceb2-4014-ae73-ac062752c54f" providerId="ADAL" clId="{A1D1F172-1EA9-42ED-90FF-A240A7465B43}" dt="2024-03-17T15:26:15.714" v="1371" actId="113"/>
          <ac:spMkLst>
            <pc:docMk/>
            <pc:sldMk cId="1237701106" sldId="289"/>
            <ac:spMk id="3" creationId="{94AEDA1B-75BF-3C27-6470-E0F0DE967520}"/>
          </ac:spMkLst>
        </pc:spChg>
        <pc:spChg chg="mod">
          <ac:chgData name="TOMMASINI ALBERTO" userId="8c013d22-ceb2-4014-ae73-ac062752c54f" providerId="ADAL" clId="{A1D1F172-1EA9-42ED-90FF-A240A7465B43}" dt="2024-03-17T15:28:09.552" v="1464" actId="1076"/>
          <ac:spMkLst>
            <pc:docMk/>
            <pc:sldMk cId="1237701106" sldId="289"/>
            <ac:spMk id="4" creationId="{2A5A18F2-EE8B-E89E-BD7B-3F2356D944DD}"/>
          </ac:spMkLst>
        </pc:spChg>
        <pc:spChg chg="add">
          <ac:chgData name="TOMMASINI ALBERTO" userId="8c013d22-ceb2-4014-ae73-ac062752c54f" providerId="ADAL" clId="{A1D1F172-1EA9-42ED-90FF-A240A7465B43}" dt="2024-03-17T15:26:53.527" v="1373" actId="11529"/>
          <ac:spMkLst>
            <pc:docMk/>
            <pc:sldMk cId="1237701106" sldId="289"/>
            <ac:spMk id="5" creationId="{F6BB68A7-6470-D075-5301-CC45F216F244}"/>
          </ac:spMkLst>
        </pc:spChg>
        <pc:spChg chg="add mod">
          <ac:chgData name="TOMMASINI ALBERTO" userId="8c013d22-ceb2-4014-ae73-ac062752c54f" providerId="ADAL" clId="{A1D1F172-1EA9-42ED-90FF-A240A7465B43}" dt="2024-03-17T15:27:48.714" v="1462" actId="1076"/>
          <ac:spMkLst>
            <pc:docMk/>
            <pc:sldMk cId="1237701106" sldId="289"/>
            <ac:spMk id="6" creationId="{ED9F36A6-41FC-BD61-4ECE-9BA603CDC2C4}"/>
          </ac:spMkLst>
        </pc:spChg>
      </pc:sldChg>
      <pc:sldChg chg="addSp delSp modSp mod delAnim modAnim">
        <pc:chgData name="TOMMASINI ALBERTO" userId="8c013d22-ceb2-4014-ae73-ac062752c54f" providerId="ADAL" clId="{A1D1F172-1EA9-42ED-90FF-A240A7465B43}" dt="2024-03-17T21:05:05.409" v="6016" actId="1076"/>
        <pc:sldMkLst>
          <pc:docMk/>
          <pc:sldMk cId="0" sldId="291"/>
        </pc:sldMkLst>
        <pc:spChg chg="add mod">
          <ac:chgData name="TOMMASINI ALBERTO" userId="8c013d22-ceb2-4014-ae73-ac062752c54f" providerId="ADAL" clId="{A1D1F172-1EA9-42ED-90FF-A240A7465B43}" dt="2024-03-17T21:05:05.409" v="6016" actId="1076"/>
          <ac:spMkLst>
            <pc:docMk/>
            <pc:sldMk cId="0" sldId="291"/>
            <ac:spMk id="4" creationId="{990E5EFF-4125-8E32-0108-11FBB329E7F4}"/>
          </ac:spMkLst>
        </pc:spChg>
        <pc:spChg chg="add mod">
          <ac:chgData name="TOMMASINI ALBERTO" userId="8c013d22-ceb2-4014-ae73-ac062752c54f" providerId="ADAL" clId="{A1D1F172-1EA9-42ED-90FF-A240A7465B43}" dt="2024-03-17T21:04:57.233" v="6014" actId="1076"/>
          <ac:spMkLst>
            <pc:docMk/>
            <pc:sldMk cId="0" sldId="291"/>
            <ac:spMk id="5" creationId="{55C378A5-2169-9078-D758-3D6FBC14E13C}"/>
          </ac:spMkLst>
        </pc:spChg>
        <pc:spChg chg="del">
          <ac:chgData name="TOMMASINI ALBERTO" userId="8c013d22-ceb2-4014-ae73-ac062752c54f" providerId="ADAL" clId="{A1D1F172-1EA9-42ED-90FF-A240A7465B43}" dt="2024-03-17T21:03:24.310" v="5979" actId="478"/>
          <ac:spMkLst>
            <pc:docMk/>
            <pc:sldMk cId="0" sldId="291"/>
            <ac:spMk id="1078" creationId="{00000000-0000-0000-0000-000000000000}"/>
          </ac:spMkLst>
        </pc:spChg>
        <pc:spChg chg="del mod topLvl">
          <ac:chgData name="TOMMASINI ALBERTO" userId="8c013d22-ceb2-4014-ae73-ac062752c54f" providerId="ADAL" clId="{A1D1F172-1EA9-42ED-90FF-A240A7465B43}" dt="2024-03-17T21:03:38.059" v="5981" actId="478"/>
          <ac:spMkLst>
            <pc:docMk/>
            <pc:sldMk cId="0" sldId="291"/>
            <ac:spMk id="1080" creationId="{00000000-0000-0000-0000-000000000000}"/>
          </ac:spMkLst>
        </pc:spChg>
        <pc:spChg chg="del">
          <ac:chgData name="TOMMASINI ALBERTO" userId="8c013d22-ceb2-4014-ae73-ac062752c54f" providerId="ADAL" clId="{A1D1F172-1EA9-42ED-90FF-A240A7465B43}" dt="2024-03-17T21:03:16.924" v="5978" actId="478"/>
          <ac:spMkLst>
            <pc:docMk/>
            <pc:sldMk cId="0" sldId="291"/>
            <ac:spMk id="1082" creationId="{00000000-0000-0000-0000-000000000000}"/>
          </ac:spMkLst>
        </pc:spChg>
        <pc:grpChg chg="del">
          <ac:chgData name="TOMMASINI ALBERTO" userId="8c013d22-ceb2-4014-ae73-ac062752c54f" providerId="ADAL" clId="{A1D1F172-1EA9-42ED-90FF-A240A7465B43}" dt="2024-03-17T21:03:34.586" v="5980" actId="165"/>
          <ac:grpSpMkLst>
            <pc:docMk/>
            <pc:sldMk cId="0" sldId="291"/>
            <ac:grpSpMk id="1081" creationId="{00000000-0000-0000-0000-000000000000}"/>
          </ac:grpSpMkLst>
        </pc:grpChg>
        <pc:picChg chg="add mod">
          <ac:chgData name="TOMMASINI ALBERTO" userId="8c013d22-ceb2-4014-ae73-ac062752c54f" providerId="ADAL" clId="{A1D1F172-1EA9-42ED-90FF-A240A7465B43}" dt="2024-03-17T21:04:23.408" v="5990" actId="1076"/>
          <ac:picMkLst>
            <pc:docMk/>
            <pc:sldMk cId="0" sldId="291"/>
            <ac:picMk id="3" creationId="{4B9975A5-CC60-C8F7-10C2-CAE05E8F2BA1}"/>
          </ac:picMkLst>
        </pc:picChg>
        <pc:picChg chg="del mod">
          <ac:chgData name="TOMMASINI ALBERTO" userId="8c013d22-ceb2-4014-ae73-ac062752c54f" providerId="ADAL" clId="{A1D1F172-1EA9-42ED-90FF-A240A7465B43}" dt="2024-03-17T21:04:01.544" v="5983" actId="478"/>
          <ac:picMkLst>
            <pc:docMk/>
            <pc:sldMk cId="0" sldId="291"/>
            <ac:picMk id="1077" creationId="{00000000-0000-0000-0000-000000000000}"/>
          </ac:picMkLst>
        </pc:picChg>
        <pc:picChg chg="del mod topLvl">
          <ac:chgData name="TOMMASINI ALBERTO" userId="8c013d22-ceb2-4014-ae73-ac062752c54f" providerId="ADAL" clId="{A1D1F172-1EA9-42ED-90FF-A240A7465B43}" dt="2024-03-17T21:04:04.236" v="5984" actId="478"/>
          <ac:picMkLst>
            <pc:docMk/>
            <pc:sldMk cId="0" sldId="291"/>
            <ac:picMk id="1079" creationId="{00000000-0000-0000-0000-000000000000}"/>
          </ac:picMkLst>
        </pc:picChg>
      </pc:sldChg>
      <pc:sldChg chg="modSp mod">
        <pc:chgData name="TOMMASINI ALBERTO" userId="8c013d22-ceb2-4014-ae73-ac062752c54f" providerId="ADAL" clId="{A1D1F172-1EA9-42ED-90FF-A240A7465B43}" dt="2024-03-17T21:05:18.107" v="6017" actId="113"/>
        <pc:sldMkLst>
          <pc:docMk/>
          <pc:sldMk cId="0" sldId="292"/>
        </pc:sldMkLst>
        <pc:spChg chg="mod">
          <ac:chgData name="TOMMASINI ALBERTO" userId="8c013d22-ceb2-4014-ae73-ac062752c54f" providerId="ADAL" clId="{A1D1F172-1EA9-42ED-90FF-A240A7465B43}" dt="2024-03-17T21:05:18.107" v="6017" actId="113"/>
          <ac:spMkLst>
            <pc:docMk/>
            <pc:sldMk cId="0" sldId="292"/>
            <ac:spMk id="3" creationId="{FBBCD4A0-65B1-4A42-0DEC-835581CF2C9C}"/>
          </ac:spMkLst>
        </pc:spChg>
      </pc:sldChg>
      <pc:sldChg chg="modSp mod">
        <pc:chgData name="TOMMASINI ALBERTO" userId="8c013d22-ceb2-4014-ae73-ac062752c54f" providerId="ADAL" clId="{A1D1F172-1EA9-42ED-90FF-A240A7465B43}" dt="2024-03-17T21:08:36.448" v="6047" actId="20577"/>
        <pc:sldMkLst>
          <pc:docMk/>
          <pc:sldMk cId="0" sldId="296"/>
        </pc:sldMkLst>
        <pc:spChg chg="mod">
          <ac:chgData name="TOMMASINI ALBERTO" userId="8c013d22-ceb2-4014-ae73-ac062752c54f" providerId="ADAL" clId="{A1D1F172-1EA9-42ED-90FF-A240A7465B43}" dt="2024-03-17T21:07:53.334" v="6043" actId="14100"/>
          <ac:spMkLst>
            <pc:docMk/>
            <pc:sldMk cId="0" sldId="296"/>
            <ac:spMk id="2" creationId="{F1D4D3AC-E685-15DF-48DB-E85F5C1F4044}"/>
          </ac:spMkLst>
        </pc:spChg>
        <pc:spChg chg="mod">
          <ac:chgData name="TOMMASINI ALBERTO" userId="8c013d22-ceb2-4014-ae73-ac062752c54f" providerId="ADAL" clId="{A1D1F172-1EA9-42ED-90FF-A240A7465B43}" dt="2024-03-17T21:08:36.448" v="6047" actId="20577"/>
          <ac:spMkLst>
            <pc:docMk/>
            <pc:sldMk cId="0" sldId="296"/>
            <ac:spMk id="1108" creationId="{00000000-0000-0000-0000-000000000000}"/>
          </ac:spMkLst>
        </pc:spChg>
      </pc:sldChg>
      <pc:sldChg chg="addSp delSp modSp mod delAnim">
        <pc:chgData name="TOMMASINI ALBERTO" userId="8c013d22-ceb2-4014-ae73-ac062752c54f" providerId="ADAL" clId="{A1D1F172-1EA9-42ED-90FF-A240A7465B43}" dt="2024-03-17T21:10:06.700" v="6054" actId="1076"/>
        <pc:sldMkLst>
          <pc:docMk/>
          <pc:sldMk cId="0" sldId="302"/>
        </pc:sldMkLst>
        <pc:spChg chg="del mod">
          <ac:chgData name="TOMMASINI ALBERTO" userId="8c013d22-ceb2-4014-ae73-ac062752c54f" providerId="ADAL" clId="{A1D1F172-1EA9-42ED-90FF-A240A7465B43}" dt="2024-03-17T21:09:53.930" v="6049" actId="478"/>
          <ac:spMkLst>
            <pc:docMk/>
            <pc:sldMk cId="0" sldId="302"/>
            <ac:spMk id="1162"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3"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4"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5"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6"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7"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68"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76" creationId="{00000000-0000-0000-0000-000000000000}"/>
          </ac:spMkLst>
        </pc:spChg>
        <pc:spChg chg="del">
          <ac:chgData name="TOMMASINI ALBERTO" userId="8c013d22-ceb2-4014-ae73-ac062752c54f" providerId="ADAL" clId="{A1D1F172-1EA9-42ED-90FF-A240A7465B43}" dt="2024-03-17T21:09:53.930" v="6049" actId="478"/>
          <ac:spMkLst>
            <pc:docMk/>
            <pc:sldMk cId="0" sldId="302"/>
            <ac:spMk id="1177" creationId="{00000000-0000-0000-0000-000000000000}"/>
          </ac:spMkLst>
        </pc:spChg>
        <pc:grpChg chg="del">
          <ac:chgData name="TOMMASINI ALBERTO" userId="8c013d22-ceb2-4014-ae73-ac062752c54f" providerId="ADAL" clId="{A1D1F172-1EA9-42ED-90FF-A240A7465B43}" dt="2024-03-17T21:09:53.930" v="6049" actId="478"/>
          <ac:grpSpMkLst>
            <pc:docMk/>
            <pc:sldMk cId="0" sldId="302"/>
            <ac:grpSpMk id="1175" creationId="{00000000-0000-0000-0000-000000000000}"/>
          </ac:grpSpMkLst>
        </pc:grpChg>
        <pc:picChg chg="add mod">
          <ac:chgData name="TOMMASINI ALBERTO" userId="8c013d22-ceb2-4014-ae73-ac062752c54f" providerId="ADAL" clId="{A1D1F172-1EA9-42ED-90FF-A240A7465B43}" dt="2024-03-17T21:10:06.700" v="6054" actId="1076"/>
          <ac:picMkLst>
            <pc:docMk/>
            <pc:sldMk cId="0" sldId="302"/>
            <ac:picMk id="3" creationId="{CDBF3263-2673-62F8-A129-64DD41FAD09A}"/>
          </ac:picMkLst>
        </pc:picChg>
        <pc:picChg chg="del">
          <ac:chgData name="TOMMASINI ALBERTO" userId="8c013d22-ceb2-4014-ae73-ac062752c54f" providerId="ADAL" clId="{A1D1F172-1EA9-42ED-90FF-A240A7465B43}" dt="2024-03-17T21:09:53.930" v="6049" actId="478"/>
          <ac:picMkLst>
            <pc:docMk/>
            <pc:sldMk cId="0" sldId="302"/>
            <ac:picMk id="1161" creationId="{00000000-0000-0000-0000-000000000000}"/>
          </ac:picMkLst>
        </pc:picChg>
      </pc:sldChg>
      <pc:sldChg chg="modSp mod">
        <pc:chgData name="TOMMASINI ALBERTO" userId="8c013d22-ceb2-4014-ae73-ac062752c54f" providerId="ADAL" clId="{A1D1F172-1EA9-42ED-90FF-A240A7465B43}" dt="2024-03-17T21:10:47.059" v="6056" actId="1076"/>
        <pc:sldMkLst>
          <pc:docMk/>
          <pc:sldMk cId="0" sldId="303"/>
        </pc:sldMkLst>
        <pc:spChg chg="mod">
          <ac:chgData name="TOMMASINI ALBERTO" userId="8c013d22-ceb2-4014-ae73-ac062752c54f" providerId="ADAL" clId="{A1D1F172-1EA9-42ED-90FF-A240A7465B43}" dt="2024-03-17T21:10:33.874" v="6055" actId="1076"/>
          <ac:spMkLst>
            <pc:docMk/>
            <pc:sldMk cId="0" sldId="303"/>
            <ac:spMk id="2" creationId="{8B0DBEB1-4C7F-EACE-CBE6-1B119AD5D70C}"/>
          </ac:spMkLst>
        </pc:spChg>
        <pc:spChg chg="mod">
          <ac:chgData name="TOMMASINI ALBERTO" userId="8c013d22-ceb2-4014-ae73-ac062752c54f" providerId="ADAL" clId="{A1D1F172-1EA9-42ED-90FF-A240A7465B43}" dt="2024-03-17T21:10:47.059" v="6056" actId="1076"/>
          <ac:spMkLst>
            <pc:docMk/>
            <pc:sldMk cId="0" sldId="303"/>
            <ac:spMk id="3" creationId="{B97AF01B-59AB-5C39-DCC4-6BDEB551E6D3}"/>
          </ac:spMkLst>
        </pc:spChg>
      </pc:sldChg>
      <pc:sldChg chg="modSp">
        <pc:chgData name="TOMMASINI ALBERTO" userId="8c013d22-ceb2-4014-ae73-ac062752c54f" providerId="ADAL" clId="{A1D1F172-1EA9-42ED-90FF-A240A7465B43}" dt="2024-03-17T21:11:14.461" v="6071" actId="20577"/>
        <pc:sldMkLst>
          <pc:docMk/>
          <pc:sldMk cId="0" sldId="304"/>
        </pc:sldMkLst>
        <pc:spChg chg="mod">
          <ac:chgData name="TOMMASINI ALBERTO" userId="8c013d22-ceb2-4014-ae73-ac062752c54f" providerId="ADAL" clId="{A1D1F172-1EA9-42ED-90FF-A240A7465B43}" dt="2024-03-17T21:11:14.461" v="6071" actId="20577"/>
          <ac:spMkLst>
            <pc:docMk/>
            <pc:sldMk cId="0" sldId="304"/>
            <ac:spMk id="1193" creationId="{00000000-0000-0000-0000-000000000000}"/>
          </ac:spMkLst>
        </pc:spChg>
      </pc:sldChg>
      <pc:sldChg chg="del ord">
        <pc:chgData name="TOMMASINI ALBERTO" userId="8c013d22-ceb2-4014-ae73-ac062752c54f" providerId="ADAL" clId="{A1D1F172-1EA9-42ED-90FF-A240A7465B43}" dt="2024-03-17T16:27:52.833" v="3712" actId="47"/>
        <pc:sldMkLst>
          <pc:docMk/>
          <pc:sldMk cId="3857536591" sldId="416"/>
        </pc:sldMkLst>
      </pc:sldChg>
      <pc:sldChg chg="del">
        <pc:chgData name="TOMMASINI ALBERTO" userId="8c013d22-ceb2-4014-ae73-ac062752c54f" providerId="ADAL" clId="{A1D1F172-1EA9-42ED-90FF-A240A7465B43}" dt="2024-03-17T16:26:29.680" v="3688" actId="47"/>
        <pc:sldMkLst>
          <pc:docMk/>
          <pc:sldMk cId="0" sldId="427"/>
        </pc:sldMkLst>
      </pc:sldChg>
      <pc:sldChg chg="del">
        <pc:chgData name="TOMMASINI ALBERTO" userId="8c013d22-ceb2-4014-ae73-ac062752c54f" providerId="ADAL" clId="{A1D1F172-1EA9-42ED-90FF-A240A7465B43}" dt="2024-03-17T16:26:30.592" v="3689" actId="47"/>
        <pc:sldMkLst>
          <pc:docMk/>
          <pc:sldMk cId="0" sldId="428"/>
        </pc:sldMkLst>
      </pc:sldChg>
      <pc:sldChg chg="del">
        <pc:chgData name="TOMMASINI ALBERTO" userId="8c013d22-ceb2-4014-ae73-ac062752c54f" providerId="ADAL" clId="{A1D1F172-1EA9-42ED-90FF-A240A7465B43}" dt="2024-03-17T16:26:31.410" v="3690" actId="47"/>
        <pc:sldMkLst>
          <pc:docMk/>
          <pc:sldMk cId="0" sldId="429"/>
        </pc:sldMkLst>
      </pc:sldChg>
      <pc:sldChg chg="addSp delSp modSp mod modAnim">
        <pc:chgData name="TOMMASINI ALBERTO" userId="8c013d22-ceb2-4014-ae73-ac062752c54f" providerId="ADAL" clId="{A1D1F172-1EA9-42ED-90FF-A240A7465B43}" dt="2024-03-17T20:56:45.596" v="5930" actId="1076"/>
        <pc:sldMkLst>
          <pc:docMk/>
          <pc:sldMk cId="1436954536" sldId="526"/>
        </pc:sldMkLst>
        <pc:spChg chg="add mod">
          <ac:chgData name="TOMMASINI ALBERTO" userId="8c013d22-ceb2-4014-ae73-ac062752c54f" providerId="ADAL" clId="{A1D1F172-1EA9-42ED-90FF-A240A7465B43}" dt="2024-03-17T20:56:45.596" v="5930" actId="1076"/>
          <ac:spMkLst>
            <pc:docMk/>
            <pc:sldMk cId="1436954536" sldId="526"/>
            <ac:spMk id="4" creationId="{0C2FEE88-A463-6470-368E-FFEC23DDE667}"/>
          </ac:spMkLst>
        </pc:spChg>
        <pc:spChg chg="del">
          <ac:chgData name="TOMMASINI ALBERTO" userId="8c013d22-ceb2-4014-ae73-ac062752c54f" providerId="ADAL" clId="{A1D1F172-1EA9-42ED-90FF-A240A7465B43}" dt="2024-03-17T20:56:19.875" v="5920" actId="478"/>
          <ac:spMkLst>
            <pc:docMk/>
            <pc:sldMk cId="1436954536" sldId="526"/>
            <ac:spMk id="45058" creationId="{735EF61A-698E-374F-AD02-47817AB6D289}"/>
          </ac:spMkLst>
        </pc:spChg>
        <pc:spChg chg="mod">
          <ac:chgData name="TOMMASINI ALBERTO" userId="8c013d22-ceb2-4014-ae73-ac062752c54f" providerId="ADAL" clId="{A1D1F172-1EA9-42ED-90FF-A240A7465B43}" dt="2024-03-17T20:54:52.127" v="5911" actId="113"/>
          <ac:spMkLst>
            <pc:docMk/>
            <pc:sldMk cId="1436954536" sldId="526"/>
            <ac:spMk id="52226" creationId="{46EE0B48-5788-0F41-8024-0D0AE0D6B783}"/>
          </ac:spMkLst>
        </pc:spChg>
        <pc:picChg chg="add mod">
          <ac:chgData name="TOMMASINI ALBERTO" userId="8c013d22-ceb2-4014-ae73-ac062752c54f" providerId="ADAL" clId="{A1D1F172-1EA9-42ED-90FF-A240A7465B43}" dt="2024-03-17T20:56:12.759" v="5919" actId="1076"/>
          <ac:picMkLst>
            <pc:docMk/>
            <pc:sldMk cId="1436954536" sldId="526"/>
            <ac:picMk id="3" creationId="{D69A91C9-7BA8-A69C-F8D5-B878E409BB62}"/>
          </ac:picMkLst>
        </pc:picChg>
        <pc:picChg chg="del">
          <ac:chgData name="TOMMASINI ALBERTO" userId="8c013d22-ceb2-4014-ae73-ac062752c54f" providerId="ADAL" clId="{A1D1F172-1EA9-42ED-90FF-A240A7465B43}" dt="2024-03-17T20:55:25.421" v="5912" actId="478"/>
          <ac:picMkLst>
            <pc:docMk/>
            <pc:sldMk cId="1436954536" sldId="526"/>
            <ac:picMk id="26630" creationId="{509B14F5-C7A1-C443-B5DF-5B5235E7F002}"/>
          </ac:picMkLst>
        </pc:picChg>
        <pc:picChg chg="del mod">
          <ac:chgData name="TOMMASINI ALBERTO" userId="8c013d22-ceb2-4014-ae73-ac062752c54f" providerId="ADAL" clId="{A1D1F172-1EA9-42ED-90FF-A240A7465B43}" dt="2024-03-17T20:56:04.608" v="5916" actId="478"/>
          <ac:picMkLst>
            <pc:docMk/>
            <pc:sldMk cId="1436954536" sldId="526"/>
            <ac:picMk id="45059" creationId="{EE0F1CBD-757A-0143-9CA3-65B39AB99704}"/>
          </ac:picMkLst>
        </pc:picChg>
      </pc:sldChg>
      <pc:sldChg chg="addSp delSp modSp add mod ord">
        <pc:chgData name="TOMMASINI ALBERTO" userId="8c013d22-ceb2-4014-ae73-ac062752c54f" providerId="ADAL" clId="{A1D1F172-1EA9-42ED-90FF-A240A7465B43}" dt="2024-03-17T18:20:48.043" v="5368" actId="14100"/>
        <pc:sldMkLst>
          <pc:docMk/>
          <pc:sldMk cId="1604355878" sldId="537"/>
        </pc:sldMkLst>
        <pc:picChg chg="add mod">
          <ac:chgData name="TOMMASINI ALBERTO" userId="8c013d22-ceb2-4014-ae73-ac062752c54f" providerId="ADAL" clId="{A1D1F172-1EA9-42ED-90FF-A240A7465B43}" dt="2024-03-17T18:20:48.043" v="5368" actId="14100"/>
          <ac:picMkLst>
            <pc:docMk/>
            <pc:sldMk cId="1604355878" sldId="537"/>
            <ac:picMk id="4" creationId="{29183506-CF94-4226-B373-F21D173E9D60}"/>
          </ac:picMkLst>
        </pc:picChg>
        <pc:picChg chg="del">
          <ac:chgData name="TOMMASINI ALBERTO" userId="8c013d22-ceb2-4014-ae73-ac062752c54f" providerId="ADAL" clId="{A1D1F172-1EA9-42ED-90FF-A240A7465B43}" dt="2024-03-17T18:20:41.645" v="5365" actId="478"/>
          <ac:picMkLst>
            <pc:docMk/>
            <pc:sldMk cId="1604355878" sldId="537"/>
            <ac:picMk id="7" creationId="{00000000-0000-0000-0000-000000000000}"/>
          </ac:picMkLst>
        </pc:picChg>
      </pc:sldChg>
      <pc:sldChg chg="add del">
        <pc:chgData name="TOMMASINI ALBERTO" userId="8c013d22-ceb2-4014-ae73-ac062752c54f" providerId="ADAL" clId="{A1D1F172-1EA9-42ED-90FF-A240A7465B43}" dt="2024-03-17T16:58:11.119" v="4558" actId="2696"/>
        <pc:sldMkLst>
          <pc:docMk/>
          <pc:sldMk cId="1701621365" sldId="537"/>
        </pc:sldMkLst>
      </pc:sldChg>
      <pc:sldChg chg="modSp del mod ord">
        <pc:chgData name="TOMMASINI ALBERTO" userId="8c013d22-ceb2-4014-ae73-ac062752c54f" providerId="ADAL" clId="{A1D1F172-1EA9-42ED-90FF-A240A7465B43}" dt="2024-03-17T16:37:28.013" v="4191" actId="2696"/>
        <pc:sldMkLst>
          <pc:docMk/>
          <pc:sldMk cId="2953307296" sldId="537"/>
        </pc:sldMkLst>
        <pc:spChg chg="mod">
          <ac:chgData name="TOMMASINI ALBERTO" userId="8c013d22-ceb2-4014-ae73-ac062752c54f" providerId="ADAL" clId="{A1D1F172-1EA9-42ED-90FF-A240A7465B43}" dt="2024-03-17T15:41:00.545" v="2358" actId="20577"/>
          <ac:spMkLst>
            <pc:docMk/>
            <pc:sldMk cId="2953307296" sldId="537"/>
            <ac:spMk id="2" creationId="{5C930810-D2BF-BBF9-A8D9-9718B70AB53B}"/>
          </ac:spMkLst>
        </pc:spChg>
      </pc:sldChg>
      <pc:sldChg chg="addSp delSp modSp mod">
        <pc:chgData name="TOMMASINI ALBERTO" userId="8c013d22-ceb2-4014-ae73-ac062752c54f" providerId="ADAL" clId="{A1D1F172-1EA9-42ED-90FF-A240A7465B43}" dt="2024-03-17T20:59:12.920" v="5945" actId="207"/>
        <pc:sldMkLst>
          <pc:docMk/>
          <pc:sldMk cId="2366154783" sldId="621"/>
        </pc:sldMkLst>
        <pc:spChg chg="add mod">
          <ac:chgData name="TOMMASINI ALBERTO" userId="8c013d22-ceb2-4014-ae73-ac062752c54f" providerId="ADAL" clId="{A1D1F172-1EA9-42ED-90FF-A240A7465B43}" dt="2024-03-17T20:58:08.803" v="5943" actId="1076"/>
          <ac:spMkLst>
            <pc:docMk/>
            <pc:sldMk cId="2366154783" sldId="621"/>
            <ac:spMk id="2" creationId="{903F5836-2511-C429-6646-5B3A7FAC599D}"/>
          </ac:spMkLst>
        </pc:spChg>
        <pc:spChg chg="del mod">
          <ac:chgData name="TOMMASINI ALBERTO" userId="8c013d22-ceb2-4014-ae73-ac062752c54f" providerId="ADAL" clId="{A1D1F172-1EA9-42ED-90FF-A240A7465B43}" dt="2024-03-17T20:58:01.088" v="5942" actId="478"/>
          <ac:spMkLst>
            <pc:docMk/>
            <pc:sldMk cId="2366154783" sldId="621"/>
            <ac:spMk id="46084" creationId="{5521890C-ED2C-8344-B77B-46EBD5231878}"/>
          </ac:spMkLst>
        </pc:spChg>
        <pc:spChg chg="mod">
          <ac:chgData name="TOMMASINI ALBERTO" userId="8c013d22-ceb2-4014-ae73-ac062752c54f" providerId="ADAL" clId="{A1D1F172-1EA9-42ED-90FF-A240A7465B43}" dt="2024-03-17T20:59:12.920" v="5945" actId="207"/>
          <ac:spMkLst>
            <pc:docMk/>
            <pc:sldMk cId="2366154783" sldId="621"/>
            <ac:spMk id="46085" creationId="{53D41250-E097-D449-80CE-075EC06FA88C}"/>
          </ac:spMkLst>
        </pc:spChg>
        <pc:picChg chg="mod">
          <ac:chgData name="TOMMASINI ALBERTO" userId="8c013d22-ceb2-4014-ae73-ac062752c54f" providerId="ADAL" clId="{A1D1F172-1EA9-42ED-90FF-A240A7465B43}" dt="2024-03-17T20:58:08.803" v="5943" actId="1076"/>
          <ac:picMkLst>
            <pc:docMk/>
            <pc:sldMk cId="2366154783" sldId="621"/>
            <ac:picMk id="46082" creationId="{A34C4642-941B-9C4D-81D9-D6D1432F321A}"/>
          </ac:picMkLst>
        </pc:picChg>
        <pc:cxnChg chg="mod">
          <ac:chgData name="TOMMASINI ALBERTO" userId="8c013d22-ceb2-4014-ae73-ac062752c54f" providerId="ADAL" clId="{A1D1F172-1EA9-42ED-90FF-A240A7465B43}" dt="2024-03-17T20:58:08.803" v="5943" actId="1076"/>
          <ac:cxnSpMkLst>
            <pc:docMk/>
            <pc:sldMk cId="2366154783" sldId="621"/>
            <ac:cxnSpMk id="4" creationId="{45BE7742-7E60-A744-B451-166D79FB4177}"/>
          </ac:cxnSpMkLst>
        </pc:cxnChg>
      </pc:sldChg>
      <pc:sldChg chg="modSp mod ord">
        <pc:chgData name="TOMMASINI ALBERTO" userId="8c013d22-ceb2-4014-ae73-ac062752c54f" providerId="ADAL" clId="{A1D1F172-1EA9-42ED-90FF-A240A7465B43}" dt="2024-03-17T21:02:59.712" v="5977"/>
        <pc:sldMkLst>
          <pc:docMk/>
          <pc:sldMk cId="2379662807" sldId="821"/>
        </pc:sldMkLst>
        <pc:spChg chg="mod">
          <ac:chgData name="TOMMASINI ALBERTO" userId="8c013d22-ceb2-4014-ae73-ac062752c54f" providerId="ADAL" clId="{A1D1F172-1EA9-42ED-90FF-A240A7465B43}" dt="2024-03-17T20:53:43.536" v="5905" actId="20577"/>
          <ac:spMkLst>
            <pc:docMk/>
            <pc:sldMk cId="2379662807" sldId="821"/>
            <ac:spMk id="2" creationId="{8EA66C29-AD2B-4024-B147-C5AD687E20D9}"/>
          </ac:spMkLst>
        </pc:spChg>
      </pc:sldChg>
      <pc:sldChg chg="addSp delSp modSp mod ord">
        <pc:chgData name="TOMMASINI ALBERTO" userId="8c013d22-ceb2-4014-ae73-ac062752c54f" providerId="ADAL" clId="{A1D1F172-1EA9-42ED-90FF-A240A7465B43}" dt="2024-03-17T21:02:27.208" v="5965" actId="14100"/>
        <pc:sldMkLst>
          <pc:docMk/>
          <pc:sldMk cId="1892105072" sldId="822"/>
        </pc:sldMkLst>
        <pc:grpChg chg="del">
          <ac:chgData name="TOMMASINI ALBERTO" userId="8c013d22-ceb2-4014-ae73-ac062752c54f" providerId="ADAL" clId="{A1D1F172-1EA9-42ED-90FF-A240A7465B43}" dt="2024-03-17T21:02:05.336" v="5959" actId="478"/>
          <ac:grpSpMkLst>
            <pc:docMk/>
            <pc:sldMk cId="1892105072" sldId="822"/>
            <ac:grpSpMk id="47106" creationId="{F89D842A-2327-2847-831F-2CB91955E2B0}"/>
          </ac:grpSpMkLst>
        </pc:grpChg>
        <pc:picChg chg="add mod">
          <ac:chgData name="TOMMASINI ALBERTO" userId="8c013d22-ceb2-4014-ae73-ac062752c54f" providerId="ADAL" clId="{A1D1F172-1EA9-42ED-90FF-A240A7465B43}" dt="2024-03-17T21:02:27.208" v="5965" actId="14100"/>
          <ac:picMkLst>
            <pc:docMk/>
            <pc:sldMk cId="1892105072" sldId="822"/>
            <ac:picMk id="3" creationId="{31E96C96-FCDC-09CA-240B-79918F6EE46D}"/>
          </ac:picMkLst>
        </pc:picChg>
      </pc:sldChg>
      <pc:sldChg chg="del">
        <pc:chgData name="TOMMASINI ALBERTO" userId="8c013d22-ceb2-4014-ae73-ac062752c54f" providerId="ADAL" clId="{A1D1F172-1EA9-42ED-90FF-A240A7465B43}" dt="2024-03-17T21:15:29.218" v="6074" actId="47"/>
        <pc:sldMkLst>
          <pc:docMk/>
          <pc:sldMk cId="1952328962" sldId="887"/>
        </pc:sldMkLst>
      </pc:sldChg>
      <pc:sldChg chg="del">
        <pc:chgData name="TOMMASINI ALBERTO" userId="8c013d22-ceb2-4014-ae73-ac062752c54f" providerId="ADAL" clId="{A1D1F172-1EA9-42ED-90FF-A240A7465B43}" dt="2024-03-17T16:58:08.524" v="4557" actId="47"/>
        <pc:sldMkLst>
          <pc:docMk/>
          <pc:sldMk cId="1777683741" sldId="888"/>
        </pc:sldMkLst>
      </pc:sldChg>
      <pc:sldChg chg="addSp delSp modSp mod">
        <pc:chgData name="TOMMASINI ALBERTO" userId="8c013d22-ceb2-4014-ae73-ac062752c54f" providerId="ADAL" clId="{A1D1F172-1EA9-42ED-90FF-A240A7465B43}" dt="2024-03-17T18:38:38.310" v="5703" actId="20577"/>
        <pc:sldMkLst>
          <pc:docMk/>
          <pc:sldMk cId="4007654293" sldId="895"/>
        </pc:sldMkLst>
        <pc:spChg chg="add del mod">
          <ac:chgData name="TOMMASINI ALBERTO" userId="8c013d22-ceb2-4014-ae73-ac062752c54f" providerId="ADAL" clId="{A1D1F172-1EA9-42ED-90FF-A240A7465B43}" dt="2024-03-17T18:37:00.442" v="5530"/>
          <ac:spMkLst>
            <pc:docMk/>
            <pc:sldMk cId="4007654293" sldId="895"/>
            <ac:spMk id="2" creationId="{BA82F7C9-1138-78C8-0351-72224743E2B4}"/>
          </ac:spMkLst>
        </pc:spChg>
        <pc:spChg chg="add mod">
          <ac:chgData name="TOMMASINI ALBERTO" userId="8c013d22-ceb2-4014-ae73-ac062752c54f" providerId="ADAL" clId="{A1D1F172-1EA9-42ED-90FF-A240A7465B43}" dt="2024-03-17T18:38:38.310" v="5703" actId="20577"/>
          <ac:spMkLst>
            <pc:docMk/>
            <pc:sldMk cId="4007654293" sldId="895"/>
            <ac:spMk id="3" creationId="{5866F4FC-11C8-4F74-4C8D-518CEB6B3133}"/>
          </ac:spMkLst>
        </pc:spChg>
      </pc:sldChg>
      <pc:sldChg chg="modSp mod">
        <pc:chgData name="TOMMASINI ALBERTO" userId="8c013d22-ceb2-4014-ae73-ac062752c54f" providerId="ADAL" clId="{A1D1F172-1EA9-42ED-90FF-A240A7465B43}" dt="2024-03-17T11:01:09.001" v="1" actId="1076"/>
        <pc:sldMkLst>
          <pc:docMk/>
          <pc:sldMk cId="1813122644" sldId="951"/>
        </pc:sldMkLst>
        <pc:picChg chg="mod">
          <ac:chgData name="TOMMASINI ALBERTO" userId="8c013d22-ceb2-4014-ae73-ac062752c54f" providerId="ADAL" clId="{A1D1F172-1EA9-42ED-90FF-A240A7465B43}" dt="2024-03-17T11:01:09.001" v="1" actId="1076"/>
          <ac:picMkLst>
            <pc:docMk/>
            <pc:sldMk cId="1813122644" sldId="951"/>
            <ac:picMk id="3" creationId="{E43C96E9-39BB-97EA-C5BC-79BF427CCC25}"/>
          </ac:picMkLst>
        </pc:picChg>
      </pc:sldChg>
      <pc:sldChg chg="modSp mod">
        <pc:chgData name="TOMMASINI ALBERTO" userId="8c013d22-ceb2-4014-ae73-ac062752c54f" providerId="ADAL" clId="{A1D1F172-1EA9-42ED-90FF-A240A7465B43}" dt="2024-03-17T14:40:24.007" v="135" actId="20577"/>
        <pc:sldMkLst>
          <pc:docMk/>
          <pc:sldMk cId="1125244836" sldId="956"/>
        </pc:sldMkLst>
        <pc:spChg chg="mod">
          <ac:chgData name="TOMMASINI ALBERTO" userId="8c013d22-ceb2-4014-ae73-ac062752c54f" providerId="ADAL" clId="{A1D1F172-1EA9-42ED-90FF-A240A7465B43}" dt="2024-03-17T14:40:24.007" v="135" actId="20577"/>
          <ac:spMkLst>
            <pc:docMk/>
            <pc:sldMk cId="1125244836" sldId="956"/>
            <ac:spMk id="4" creationId="{F3E3C802-EA0D-9AF5-2900-6E4E6998177D}"/>
          </ac:spMkLst>
        </pc:spChg>
      </pc:sldChg>
      <pc:sldChg chg="delSp modSp mod ord">
        <pc:chgData name="TOMMASINI ALBERTO" userId="8c013d22-ceb2-4014-ae73-ac062752c54f" providerId="ADAL" clId="{A1D1F172-1EA9-42ED-90FF-A240A7465B43}" dt="2024-03-17T16:46:30.479" v="4309" actId="20577"/>
        <pc:sldMkLst>
          <pc:docMk/>
          <pc:sldMk cId="3040047980" sldId="959"/>
        </pc:sldMkLst>
        <pc:spChg chg="mod">
          <ac:chgData name="TOMMASINI ALBERTO" userId="8c013d22-ceb2-4014-ae73-ac062752c54f" providerId="ADAL" clId="{A1D1F172-1EA9-42ED-90FF-A240A7465B43}" dt="2024-03-17T15:50:38.821" v="2605" actId="20577"/>
          <ac:spMkLst>
            <pc:docMk/>
            <pc:sldMk cId="3040047980" sldId="959"/>
            <ac:spMk id="2" creationId="{CB60F911-6AA6-8829-391F-34CE01CAC5C2}"/>
          </ac:spMkLst>
        </pc:spChg>
        <pc:spChg chg="mod">
          <ac:chgData name="TOMMASINI ALBERTO" userId="8c013d22-ceb2-4014-ae73-ac062752c54f" providerId="ADAL" clId="{A1D1F172-1EA9-42ED-90FF-A240A7465B43}" dt="2024-03-17T16:46:30.479" v="4309" actId="20577"/>
          <ac:spMkLst>
            <pc:docMk/>
            <pc:sldMk cId="3040047980" sldId="959"/>
            <ac:spMk id="3" creationId="{434EA80F-5A72-9069-31B2-343293E3DB22}"/>
          </ac:spMkLst>
        </pc:spChg>
        <pc:spChg chg="del">
          <ac:chgData name="TOMMASINI ALBERTO" userId="8c013d22-ceb2-4014-ae73-ac062752c54f" providerId="ADAL" clId="{A1D1F172-1EA9-42ED-90FF-A240A7465B43}" dt="2024-03-17T15:50:43.807" v="2606" actId="478"/>
          <ac:spMkLst>
            <pc:docMk/>
            <pc:sldMk cId="3040047980" sldId="959"/>
            <ac:spMk id="4" creationId="{78965638-B6EB-6D0F-D6D8-20BA1B8F96D5}"/>
          </ac:spMkLst>
        </pc:spChg>
      </pc:sldChg>
      <pc:sldChg chg="addSp delSp modSp mod">
        <pc:chgData name="TOMMASINI ALBERTO" userId="8c013d22-ceb2-4014-ae73-ac062752c54f" providerId="ADAL" clId="{A1D1F172-1EA9-42ED-90FF-A240A7465B43}" dt="2024-03-17T14:45:00.201" v="374" actId="1076"/>
        <pc:sldMkLst>
          <pc:docMk/>
          <pc:sldMk cId="1633032953" sldId="960"/>
        </pc:sldMkLst>
        <pc:spChg chg="add mod">
          <ac:chgData name="TOMMASINI ALBERTO" userId="8c013d22-ceb2-4014-ae73-ac062752c54f" providerId="ADAL" clId="{A1D1F172-1EA9-42ED-90FF-A240A7465B43}" dt="2024-03-17T14:45:00.201" v="374" actId="1076"/>
          <ac:spMkLst>
            <pc:docMk/>
            <pc:sldMk cId="1633032953" sldId="960"/>
            <ac:spMk id="2" creationId="{7C5DE194-05A0-E2C3-1F10-210993EC9D2D}"/>
          </ac:spMkLst>
        </pc:spChg>
        <pc:spChg chg="mod">
          <ac:chgData name="TOMMASINI ALBERTO" userId="8c013d22-ceb2-4014-ae73-ac062752c54f" providerId="ADAL" clId="{A1D1F172-1EA9-42ED-90FF-A240A7465B43}" dt="2024-03-17T14:43:32.858" v="295" actId="20577"/>
          <ac:spMkLst>
            <pc:docMk/>
            <pc:sldMk cId="1633032953" sldId="960"/>
            <ac:spMk id="7" creationId="{A5054E36-67A0-4BF6-F6A4-9D5EFBA85A3A}"/>
          </ac:spMkLst>
        </pc:spChg>
        <pc:spChg chg="del">
          <ac:chgData name="TOMMASINI ALBERTO" userId="8c013d22-ceb2-4014-ae73-ac062752c54f" providerId="ADAL" clId="{A1D1F172-1EA9-42ED-90FF-A240A7465B43}" dt="2024-03-17T14:43:00.600" v="258" actId="478"/>
          <ac:spMkLst>
            <pc:docMk/>
            <pc:sldMk cId="1633032953" sldId="960"/>
            <ac:spMk id="8" creationId="{FF7592C7-D493-C4A6-7A9F-944914AB8191}"/>
          </ac:spMkLst>
        </pc:spChg>
        <pc:spChg chg="mod">
          <ac:chgData name="TOMMASINI ALBERTO" userId="8c013d22-ceb2-4014-ae73-ac062752c54f" providerId="ADAL" clId="{A1D1F172-1EA9-42ED-90FF-A240A7465B43}" dt="2024-03-17T14:43:55.103" v="300" actId="1076"/>
          <ac:spMkLst>
            <pc:docMk/>
            <pc:sldMk cId="1633032953" sldId="960"/>
            <ac:spMk id="9" creationId="{C3A91B5B-790F-0FC2-188B-C895BE73D58A}"/>
          </ac:spMkLst>
        </pc:spChg>
        <pc:cxnChg chg="del">
          <ac:chgData name="TOMMASINI ALBERTO" userId="8c013d22-ceb2-4014-ae73-ac062752c54f" providerId="ADAL" clId="{A1D1F172-1EA9-42ED-90FF-A240A7465B43}" dt="2024-03-17T14:43:02.098" v="259" actId="478"/>
          <ac:cxnSpMkLst>
            <pc:docMk/>
            <pc:sldMk cId="1633032953" sldId="960"/>
            <ac:cxnSpMk id="11" creationId="{61D21C58-2A9E-53FD-6FF9-D08BEE4E1DD1}"/>
          </ac:cxnSpMkLst>
        </pc:cxnChg>
        <pc:cxnChg chg="del">
          <ac:chgData name="TOMMASINI ALBERTO" userId="8c013d22-ceb2-4014-ae73-ac062752c54f" providerId="ADAL" clId="{A1D1F172-1EA9-42ED-90FF-A240A7465B43}" dt="2024-03-17T14:43:06.452" v="260" actId="478"/>
          <ac:cxnSpMkLst>
            <pc:docMk/>
            <pc:sldMk cId="1633032953" sldId="960"/>
            <ac:cxnSpMk id="12" creationId="{0C60AA4F-2B08-E44C-678D-EAFE3C7BFD91}"/>
          </ac:cxnSpMkLst>
        </pc:cxnChg>
      </pc:sldChg>
      <pc:sldChg chg="modSp mod">
        <pc:chgData name="TOMMASINI ALBERTO" userId="8c013d22-ceb2-4014-ae73-ac062752c54f" providerId="ADAL" clId="{A1D1F172-1EA9-42ED-90FF-A240A7465B43}" dt="2024-03-17T14:41:46.240" v="188" actId="113"/>
        <pc:sldMkLst>
          <pc:docMk/>
          <pc:sldMk cId="2635479730" sldId="961"/>
        </pc:sldMkLst>
        <pc:spChg chg="mod">
          <ac:chgData name="TOMMASINI ALBERTO" userId="8c013d22-ceb2-4014-ae73-ac062752c54f" providerId="ADAL" clId="{A1D1F172-1EA9-42ED-90FF-A240A7465B43}" dt="2024-03-17T14:40:39.048" v="139" actId="20577"/>
          <ac:spMkLst>
            <pc:docMk/>
            <pc:sldMk cId="2635479730" sldId="961"/>
            <ac:spMk id="6" creationId="{F3A954C2-D51E-C7FD-2B33-B918E3E770F0}"/>
          </ac:spMkLst>
        </pc:spChg>
        <pc:spChg chg="mod">
          <ac:chgData name="TOMMASINI ALBERTO" userId="8c013d22-ceb2-4014-ae73-ac062752c54f" providerId="ADAL" clId="{A1D1F172-1EA9-42ED-90FF-A240A7465B43}" dt="2024-03-17T14:41:46.240" v="188" actId="113"/>
          <ac:spMkLst>
            <pc:docMk/>
            <pc:sldMk cId="2635479730" sldId="961"/>
            <ac:spMk id="7" creationId="{A5054E36-67A0-4BF6-F6A4-9D5EFBA85A3A}"/>
          </ac:spMkLst>
        </pc:spChg>
      </pc:sldChg>
      <pc:sldChg chg="addSp delSp modSp mod ord modAnim">
        <pc:chgData name="TOMMASINI ALBERTO" userId="8c013d22-ceb2-4014-ae73-ac062752c54f" providerId="ADAL" clId="{A1D1F172-1EA9-42ED-90FF-A240A7465B43}" dt="2024-03-17T16:50:17.481" v="4342" actId="20577"/>
        <pc:sldMkLst>
          <pc:docMk/>
          <pc:sldMk cId="1627255989" sldId="968"/>
        </pc:sldMkLst>
        <pc:spChg chg="mod">
          <ac:chgData name="TOMMASINI ALBERTO" userId="8c013d22-ceb2-4014-ae73-ac062752c54f" providerId="ADAL" clId="{A1D1F172-1EA9-42ED-90FF-A240A7465B43}" dt="2024-03-17T15:11:28.717" v="963" actId="1076"/>
          <ac:spMkLst>
            <pc:docMk/>
            <pc:sldMk cId="1627255989" sldId="968"/>
            <ac:spMk id="2" creationId="{B5331548-0E44-50BE-76E6-7420CBD1A8D3}"/>
          </ac:spMkLst>
        </pc:spChg>
        <pc:spChg chg="del">
          <ac:chgData name="TOMMASINI ALBERTO" userId="8c013d22-ceb2-4014-ae73-ac062752c54f" providerId="ADAL" clId="{A1D1F172-1EA9-42ED-90FF-A240A7465B43}" dt="2024-03-17T15:10:46.109" v="954" actId="478"/>
          <ac:spMkLst>
            <pc:docMk/>
            <pc:sldMk cId="1627255989" sldId="968"/>
            <ac:spMk id="3" creationId="{4C237D2C-7B9F-3361-1173-6F29B49A48BA}"/>
          </ac:spMkLst>
        </pc:spChg>
        <pc:spChg chg="del">
          <ac:chgData name="TOMMASINI ALBERTO" userId="8c013d22-ceb2-4014-ae73-ac062752c54f" providerId="ADAL" clId="{A1D1F172-1EA9-42ED-90FF-A240A7465B43}" dt="2024-03-17T15:11:07.058" v="959" actId="478"/>
          <ac:spMkLst>
            <pc:docMk/>
            <pc:sldMk cId="1627255989" sldId="968"/>
            <ac:spMk id="4" creationId="{66214771-619D-95CF-FAE8-854687EA1EE5}"/>
          </ac:spMkLst>
        </pc:spChg>
        <pc:spChg chg="del">
          <ac:chgData name="TOMMASINI ALBERTO" userId="8c013d22-ceb2-4014-ae73-ac062752c54f" providerId="ADAL" clId="{A1D1F172-1EA9-42ED-90FF-A240A7465B43}" dt="2024-03-17T15:10:54.740" v="957" actId="478"/>
          <ac:spMkLst>
            <pc:docMk/>
            <pc:sldMk cId="1627255989" sldId="968"/>
            <ac:spMk id="5" creationId="{7F5BA954-A4F6-D6DB-40AD-BD91E15D2DD6}"/>
          </ac:spMkLst>
        </pc:spChg>
        <pc:spChg chg="del mod">
          <ac:chgData name="TOMMASINI ALBERTO" userId="8c013d22-ceb2-4014-ae73-ac062752c54f" providerId="ADAL" clId="{A1D1F172-1EA9-42ED-90FF-A240A7465B43}" dt="2024-03-17T15:11:42.678" v="967" actId="478"/>
          <ac:spMkLst>
            <pc:docMk/>
            <pc:sldMk cId="1627255989" sldId="968"/>
            <ac:spMk id="9" creationId="{62144362-52BE-DCDB-1A09-DE1389461937}"/>
          </ac:spMkLst>
        </pc:spChg>
        <pc:spChg chg="mod">
          <ac:chgData name="TOMMASINI ALBERTO" userId="8c013d22-ceb2-4014-ae73-ac062752c54f" providerId="ADAL" clId="{A1D1F172-1EA9-42ED-90FF-A240A7465B43}" dt="2024-03-17T15:49:19.641" v="2555" actId="20577"/>
          <ac:spMkLst>
            <pc:docMk/>
            <pc:sldMk cId="1627255989" sldId="968"/>
            <ac:spMk id="10" creationId="{7B60A142-90EC-4EAC-790A-5E6176BB1CD2}"/>
          </ac:spMkLst>
        </pc:spChg>
        <pc:spChg chg="del">
          <ac:chgData name="TOMMASINI ALBERTO" userId="8c013d22-ceb2-4014-ae73-ac062752c54f" providerId="ADAL" clId="{A1D1F172-1EA9-42ED-90FF-A240A7465B43}" dt="2024-03-17T15:10:57.380" v="958" actId="478"/>
          <ac:spMkLst>
            <pc:docMk/>
            <pc:sldMk cId="1627255989" sldId="968"/>
            <ac:spMk id="11" creationId="{A509DA1E-FCFA-F432-DB69-CFEF304236D8}"/>
          </ac:spMkLst>
        </pc:spChg>
        <pc:spChg chg="del">
          <ac:chgData name="TOMMASINI ALBERTO" userId="8c013d22-ceb2-4014-ae73-ac062752c54f" providerId="ADAL" clId="{A1D1F172-1EA9-42ED-90FF-A240A7465B43}" dt="2024-03-17T15:11:40.777" v="966" actId="478"/>
          <ac:spMkLst>
            <pc:docMk/>
            <pc:sldMk cId="1627255989" sldId="968"/>
            <ac:spMk id="12" creationId="{B921DB3F-FA2B-3E84-0F7D-5DCA69D1C8AB}"/>
          </ac:spMkLst>
        </pc:spChg>
        <pc:spChg chg="del mod">
          <ac:chgData name="TOMMASINI ALBERTO" userId="8c013d22-ceb2-4014-ae73-ac062752c54f" providerId="ADAL" clId="{A1D1F172-1EA9-42ED-90FF-A240A7465B43}" dt="2024-03-17T15:10:50.621" v="956" actId="478"/>
          <ac:spMkLst>
            <pc:docMk/>
            <pc:sldMk cId="1627255989" sldId="968"/>
            <ac:spMk id="13" creationId="{6A64EE80-6A14-9E55-E42C-8C15CEDFD0D1}"/>
          </ac:spMkLst>
        </pc:spChg>
        <pc:spChg chg="add mod">
          <ac:chgData name="TOMMASINI ALBERTO" userId="8c013d22-ceb2-4014-ae73-ac062752c54f" providerId="ADAL" clId="{A1D1F172-1EA9-42ED-90FF-A240A7465B43}" dt="2024-03-17T15:13:55.316" v="1025" actId="1076"/>
          <ac:spMkLst>
            <pc:docMk/>
            <pc:sldMk cId="1627255989" sldId="968"/>
            <ac:spMk id="14" creationId="{93013918-0409-9645-7738-8CCA1A1979F3}"/>
          </ac:spMkLst>
        </pc:spChg>
        <pc:spChg chg="add mod">
          <ac:chgData name="TOMMASINI ALBERTO" userId="8c013d22-ceb2-4014-ae73-ac062752c54f" providerId="ADAL" clId="{A1D1F172-1EA9-42ED-90FF-A240A7465B43}" dt="2024-03-17T15:13:18.927" v="982" actId="1076"/>
          <ac:spMkLst>
            <pc:docMk/>
            <pc:sldMk cId="1627255989" sldId="968"/>
            <ac:spMk id="16" creationId="{7A644B24-78E5-2B7A-CF10-8D1C4218C062}"/>
          </ac:spMkLst>
        </pc:spChg>
        <pc:spChg chg="add mod">
          <ac:chgData name="TOMMASINI ALBERTO" userId="8c013d22-ceb2-4014-ae73-ac062752c54f" providerId="ADAL" clId="{A1D1F172-1EA9-42ED-90FF-A240A7465B43}" dt="2024-03-17T15:45:01.630" v="2405" actId="20577"/>
          <ac:spMkLst>
            <pc:docMk/>
            <pc:sldMk cId="1627255989" sldId="968"/>
            <ac:spMk id="18" creationId="{E0EC1C82-E352-9FC6-1023-C0AACEB321AF}"/>
          </ac:spMkLst>
        </pc:spChg>
        <pc:spChg chg="add mod">
          <ac:chgData name="TOMMASINI ALBERTO" userId="8c013d22-ceb2-4014-ae73-ac062752c54f" providerId="ADAL" clId="{A1D1F172-1EA9-42ED-90FF-A240A7465B43}" dt="2024-03-17T15:45:09.063" v="2415" actId="6549"/>
          <ac:spMkLst>
            <pc:docMk/>
            <pc:sldMk cId="1627255989" sldId="968"/>
            <ac:spMk id="19" creationId="{51EAA203-C8F7-2DC1-B22A-C88C63559185}"/>
          </ac:spMkLst>
        </pc:spChg>
        <pc:spChg chg="add mod">
          <ac:chgData name="TOMMASINI ALBERTO" userId="8c013d22-ceb2-4014-ae73-ac062752c54f" providerId="ADAL" clId="{A1D1F172-1EA9-42ED-90FF-A240A7465B43}" dt="2024-03-17T15:22:06.700" v="1319" actId="113"/>
          <ac:spMkLst>
            <pc:docMk/>
            <pc:sldMk cId="1627255989" sldId="968"/>
            <ac:spMk id="20" creationId="{68061AC2-8FA0-DA14-5D10-B9A9FFEAB7C4}"/>
          </ac:spMkLst>
        </pc:spChg>
        <pc:spChg chg="mod">
          <ac:chgData name="TOMMASINI ALBERTO" userId="8c013d22-ceb2-4014-ae73-ac062752c54f" providerId="ADAL" clId="{A1D1F172-1EA9-42ED-90FF-A240A7465B43}" dt="2024-03-17T16:50:17.481" v="4342" actId="20577"/>
          <ac:spMkLst>
            <pc:docMk/>
            <pc:sldMk cId="1627255989" sldId="968"/>
            <ac:spMk id="21" creationId="{946F8684-A303-F203-40F2-9ED60E6EAD43}"/>
          </ac:spMkLst>
        </pc:spChg>
        <pc:spChg chg="mod">
          <ac:chgData name="TOMMASINI ALBERTO" userId="8c013d22-ceb2-4014-ae73-ac062752c54f" providerId="ADAL" clId="{A1D1F172-1EA9-42ED-90FF-A240A7465B43}" dt="2024-03-17T15:13:25.690" v="984" actId="1076"/>
          <ac:spMkLst>
            <pc:docMk/>
            <pc:sldMk cId="1627255989" sldId="968"/>
            <ac:spMk id="24" creationId="{E10C4C9D-CB63-C8C3-2215-868B301E018F}"/>
          </ac:spMkLst>
        </pc:spChg>
        <pc:spChg chg="add del">
          <ac:chgData name="TOMMASINI ALBERTO" userId="8c013d22-ceb2-4014-ae73-ac062752c54f" providerId="ADAL" clId="{A1D1F172-1EA9-42ED-90FF-A240A7465B43}" dt="2024-03-17T15:22:19.894" v="1321" actId="478"/>
          <ac:spMkLst>
            <pc:docMk/>
            <pc:sldMk cId="1627255989" sldId="968"/>
            <ac:spMk id="25" creationId="{5D72DD84-3AE1-00B6-5334-A88DAB153D81}"/>
          </ac:spMkLst>
        </pc:spChg>
        <pc:spChg chg="add mod">
          <ac:chgData name="TOMMASINI ALBERTO" userId="8c013d22-ceb2-4014-ae73-ac062752c54f" providerId="ADAL" clId="{A1D1F172-1EA9-42ED-90FF-A240A7465B43}" dt="2024-03-17T15:22:31.546" v="1323" actId="1076"/>
          <ac:spMkLst>
            <pc:docMk/>
            <pc:sldMk cId="1627255989" sldId="968"/>
            <ac:spMk id="26" creationId="{479F5A88-C883-F4F9-B29D-98150EC5C2CA}"/>
          </ac:spMkLst>
        </pc:spChg>
        <pc:spChg chg="del">
          <ac:chgData name="TOMMASINI ALBERTO" userId="8c013d22-ceb2-4014-ae73-ac062752c54f" providerId="ADAL" clId="{A1D1F172-1EA9-42ED-90FF-A240A7465B43}" dt="2024-03-17T15:10:54.740" v="957" actId="478"/>
          <ac:spMkLst>
            <pc:docMk/>
            <pc:sldMk cId="1627255989" sldId="968"/>
            <ac:spMk id="27" creationId="{0213CFA8-3A13-8022-ED99-C4E933CB05B4}"/>
          </ac:spMkLst>
        </pc:spChg>
        <pc:spChg chg="mod">
          <ac:chgData name="TOMMASINI ALBERTO" userId="8c013d22-ceb2-4014-ae73-ac062752c54f" providerId="ADAL" clId="{A1D1F172-1EA9-42ED-90FF-A240A7465B43}" dt="2024-03-17T15:44:35.038" v="2391" actId="20577"/>
          <ac:spMkLst>
            <pc:docMk/>
            <pc:sldMk cId="1627255989" sldId="968"/>
            <ac:spMk id="28" creationId="{967A021C-69B8-7407-AE7F-AEDA1AEDE941}"/>
          </ac:spMkLst>
        </pc:spChg>
        <pc:spChg chg="mod">
          <ac:chgData name="TOMMASINI ALBERTO" userId="8c013d22-ceb2-4014-ae73-ac062752c54f" providerId="ADAL" clId="{A1D1F172-1EA9-42ED-90FF-A240A7465B43}" dt="2024-03-17T15:46:59.177" v="2462" actId="14100"/>
          <ac:spMkLst>
            <pc:docMk/>
            <pc:sldMk cId="1627255989" sldId="968"/>
            <ac:spMk id="29" creationId="{3832F7B4-2790-B572-8A84-E20DA53E9150}"/>
          </ac:spMkLst>
        </pc:spChg>
        <pc:spChg chg="add mod">
          <ac:chgData name="TOMMASINI ALBERTO" userId="8c013d22-ceb2-4014-ae73-ac062752c54f" providerId="ADAL" clId="{A1D1F172-1EA9-42ED-90FF-A240A7465B43}" dt="2024-03-17T15:22:43.763" v="1326" actId="1076"/>
          <ac:spMkLst>
            <pc:docMk/>
            <pc:sldMk cId="1627255989" sldId="968"/>
            <ac:spMk id="30" creationId="{5302E1E1-215A-16E3-6C0F-6A69C4BA782B}"/>
          </ac:spMkLst>
        </pc:spChg>
        <pc:spChg chg="add mod">
          <ac:chgData name="TOMMASINI ALBERTO" userId="8c013d22-ceb2-4014-ae73-ac062752c54f" providerId="ADAL" clId="{A1D1F172-1EA9-42ED-90FF-A240A7465B43}" dt="2024-03-17T15:24:18.408" v="1352" actId="1076"/>
          <ac:spMkLst>
            <pc:docMk/>
            <pc:sldMk cId="1627255989" sldId="968"/>
            <ac:spMk id="31" creationId="{8178A5C4-545A-CA75-F1B4-313C56220D88}"/>
          </ac:spMkLst>
        </pc:spChg>
        <pc:spChg chg="add mod">
          <ac:chgData name="TOMMASINI ALBERTO" userId="8c013d22-ceb2-4014-ae73-ac062752c54f" providerId="ADAL" clId="{A1D1F172-1EA9-42ED-90FF-A240A7465B43}" dt="2024-03-17T15:24:02.498" v="1349" actId="1076"/>
          <ac:spMkLst>
            <pc:docMk/>
            <pc:sldMk cId="1627255989" sldId="968"/>
            <ac:spMk id="32" creationId="{D8D6E8E6-D530-F057-7178-04D28A9AC42A}"/>
          </ac:spMkLst>
        </pc:spChg>
        <pc:spChg chg="add mod">
          <ac:chgData name="TOMMASINI ALBERTO" userId="8c013d22-ceb2-4014-ae73-ac062752c54f" providerId="ADAL" clId="{A1D1F172-1EA9-42ED-90FF-A240A7465B43}" dt="2024-03-17T15:24:02.498" v="1349" actId="1076"/>
          <ac:spMkLst>
            <pc:docMk/>
            <pc:sldMk cId="1627255989" sldId="968"/>
            <ac:spMk id="33" creationId="{AEA6D4C2-339A-5941-F535-8192C95AA0CF}"/>
          </ac:spMkLst>
        </pc:spChg>
        <pc:picChg chg="add mod">
          <ac:chgData name="TOMMASINI ALBERTO" userId="8c013d22-ceb2-4014-ae73-ac062752c54f" providerId="ADAL" clId="{A1D1F172-1EA9-42ED-90FF-A240A7465B43}" dt="2024-03-17T15:23:12.146" v="1329" actId="1076"/>
          <ac:picMkLst>
            <pc:docMk/>
            <pc:sldMk cId="1627255989" sldId="968"/>
            <ac:picMk id="7" creationId="{C8AA6143-9CDA-F46E-79ED-60D174419A6A}"/>
          </ac:picMkLst>
        </pc:picChg>
        <pc:picChg chg="del mod">
          <ac:chgData name="TOMMASINI ALBERTO" userId="8c013d22-ceb2-4014-ae73-ac062752c54f" providerId="ADAL" clId="{A1D1F172-1EA9-42ED-90FF-A240A7465B43}" dt="2024-03-17T15:11:59.218" v="969" actId="478"/>
          <ac:picMkLst>
            <pc:docMk/>
            <pc:sldMk cId="1627255989" sldId="968"/>
            <ac:picMk id="8" creationId="{709969BB-DCFA-C471-F1D4-82D4774C3AA1}"/>
          </ac:picMkLst>
        </pc:picChg>
        <pc:cxnChg chg="del">
          <ac:chgData name="TOMMASINI ALBERTO" userId="8c013d22-ceb2-4014-ae73-ac062752c54f" providerId="ADAL" clId="{A1D1F172-1EA9-42ED-90FF-A240A7465B43}" dt="2024-03-17T15:10:54.740" v="957" actId="478"/>
          <ac:cxnSpMkLst>
            <pc:docMk/>
            <pc:sldMk cId="1627255989" sldId="968"/>
            <ac:cxnSpMk id="15" creationId="{169F5E0A-7EA5-9FA8-53F4-EA42E6EA3AA6}"/>
          </ac:cxnSpMkLst>
        </pc:cxnChg>
        <pc:cxnChg chg="del">
          <ac:chgData name="TOMMASINI ALBERTO" userId="8c013d22-ceb2-4014-ae73-ac062752c54f" providerId="ADAL" clId="{A1D1F172-1EA9-42ED-90FF-A240A7465B43}" dt="2024-03-17T15:10:54.740" v="957" actId="478"/>
          <ac:cxnSpMkLst>
            <pc:docMk/>
            <pc:sldMk cId="1627255989" sldId="968"/>
            <ac:cxnSpMk id="17" creationId="{0629FF16-B8FA-C233-4D8C-C8C29211C311}"/>
          </ac:cxnSpMkLst>
        </pc:cxnChg>
        <pc:cxnChg chg="del">
          <ac:chgData name="TOMMASINI ALBERTO" userId="8c013d22-ceb2-4014-ae73-ac062752c54f" providerId="ADAL" clId="{A1D1F172-1EA9-42ED-90FF-A240A7465B43}" dt="2024-03-17T15:11:07.058" v="959" actId="478"/>
          <ac:cxnSpMkLst>
            <pc:docMk/>
            <pc:sldMk cId="1627255989" sldId="968"/>
            <ac:cxnSpMk id="22" creationId="{02B649FC-13F6-4117-31C7-61718BEF1EF7}"/>
          </ac:cxnSpMkLst>
        </pc:cxnChg>
        <pc:cxnChg chg="del">
          <ac:chgData name="TOMMASINI ALBERTO" userId="8c013d22-ceb2-4014-ae73-ac062752c54f" providerId="ADAL" clId="{A1D1F172-1EA9-42ED-90FF-A240A7465B43}" dt="2024-03-17T15:11:07.058" v="959" actId="478"/>
          <ac:cxnSpMkLst>
            <pc:docMk/>
            <pc:sldMk cId="1627255989" sldId="968"/>
            <ac:cxnSpMk id="23" creationId="{3EE75061-7111-8AEF-70C2-A670380CC738}"/>
          </ac:cxnSpMkLst>
        </pc:cxnChg>
      </pc:sldChg>
      <pc:sldChg chg="modSp mod">
        <pc:chgData name="TOMMASINI ALBERTO" userId="8c013d22-ceb2-4014-ae73-ac062752c54f" providerId="ADAL" clId="{A1D1F172-1EA9-42ED-90FF-A240A7465B43}" dt="2024-03-17T15:20:34.941" v="1298" actId="20577"/>
        <pc:sldMkLst>
          <pc:docMk/>
          <pc:sldMk cId="1834155171" sldId="970"/>
        </pc:sldMkLst>
        <pc:spChg chg="mod">
          <ac:chgData name="TOMMASINI ALBERTO" userId="8c013d22-ceb2-4014-ae73-ac062752c54f" providerId="ADAL" clId="{A1D1F172-1EA9-42ED-90FF-A240A7465B43}" dt="2024-03-17T15:20:34.941" v="1298" actId="20577"/>
          <ac:spMkLst>
            <pc:docMk/>
            <pc:sldMk cId="1834155171" sldId="970"/>
            <ac:spMk id="2" creationId="{B90CDD1E-604B-3C61-DD13-BE84FF45B67D}"/>
          </ac:spMkLst>
        </pc:spChg>
      </pc:sldChg>
      <pc:sldChg chg="modSp mod">
        <pc:chgData name="TOMMASINI ALBERTO" userId="8c013d22-ceb2-4014-ae73-ac062752c54f" providerId="ADAL" clId="{A1D1F172-1EA9-42ED-90FF-A240A7465B43}" dt="2024-03-17T15:33:17.313" v="1948" actId="20577"/>
        <pc:sldMkLst>
          <pc:docMk/>
          <pc:sldMk cId="1639657568" sldId="1010"/>
        </pc:sldMkLst>
        <pc:spChg chg="mod">
          <ac:chgData name="TOMMASINI ALBERTO" userId="8c013d22-ceb2-4014-ae73-ac062752c54f" providerId="ADAL" clId="{A1D1F172-1EA9-42ED-90FF-A240A7465B43}" dt="2024-03-17T15:33:17.313" v="1948" actId="20577"/>
          <ac:spMkLst>
            <pc:docMk/>
            <pc:sldMk cId="1639657568" sldId="1010"/>
            <ac:spMk id="3" creationId="{C18ECA87-4EE4-9157-6BCC-8EDFDC088D0F}"/>
          </ac:spMkLst>
        </pc:spChg>
      </pc:sldChg>
      <pc:sldChg chg="modSp add mod">
        <pc:chgData name="TOMMASINI ALBERTO" userId="8c013d22-ceb2-4014-ae73-ac062752c54f" providerId="ADAL" clId="{A1D1F172-1EA9-42ED-90FF-A240A7465B43}" dt="2024-03-17T16:00:43.149" v="3321" actId="1076"/>
        <pc:sldMkLst>
          <pc:docMk/>
          <pc:sldMk cId="1186053411" sldId="2127"/>
        </pc:sldMkLst>
        <pc:spChg chg="mod">
          <ac:chgData name="TOMMASINI ALBERTO" userId="8c013d22-ceb2-4014-ae73-ac062752c54f" providerId="ADAL" clId="{A1D1F172-1EA9-42ED-90FF-A240A7465B43}" dt="2024-03-17T16:00:43.149" v="3321" actId="1076"/>
          <ac:spMkLst>
            <pc:docMk/>
            <pc:sldMk cId="1186053411" sldId="2127"/>
            <ac:spMk id="35" creationId="{9A666159-6E31-B776-ACCC-2B795A07E7D5}"/>
          </ac:spMkLst>
        </pc:spChg>
      </pc:sldChg>
      <pc:sldChg chg="add del">
        <pc:chgData name="TOMMASINI ALBERTO" userId="8c013d22-ceb2-4014-ae73-ac062752c54f" providerId="ADAL" clId="{A1D1F172-1EA9-42ED-90FF-A240A7465B43}" dt="2024-03-17T15:55:11.684" v="3056" actId="2696"/>
        <pc:sldMkLst>
          <pc:docMk/>
          <pc:sldMk cId="3008768764" sldId="2127"/>
        </pc:sldMkLst>
      </pc:sldChg>
      <pc:sldChg chg="del">
        <pc:chgData name="TOMMASINI ALBERTO" userId="8c013d22-ceb2-4014-ae73-ac062752c54f" providerId="ADAL" clId="{A1D1F172-1EA9-42ED-90FF-A240A7465B43}" dt="2024-03-17T15:41:44.403" v="2361" actId="2696"/>
        <pc:sldMkLst>
          <pc:docMk/>
          <pc:sldMk cId="3917051483" sldId="2127"/>
        </pc:sldMkLst>
      </pc:sldChg>
      <pc:sldChg chg="del">
        <pc:chgData name="TOMMASINI ALBERTO" userId="8c013d22-ceb2-4014-ae73-ac062752c54f" providerId="ADAL" clId="{A1D1F172-1EA9-42ED-90FF-A240A7465B43}" dt="2024-03-17T15:36:22.491" v="2270" actId="47"/>
        <pc:sldMkLst>
          <pc:docMk/>
          <pc:sldMk cId="0" sldId="2143"/>
        </pc:sldMkLst>
      </pc:sldChg>
      <pc:sldChg chg="modSp mod ord">
        <pc:chgData name="TOMMASINI ALBERTO" userId="8c013d22-ceb2-4014-ae73-ac062752c54f" providerId="ADAL" clId="{A1D1F172-1EA9-42ED-90FF-A240A7465B43}" dt="2024-03-17T16:38:55.626" v="4280" actId="1038"/>
        <pc:sldMkLst>
          <pc:docMk/>
          <pc:sldMk cId="1434610203" sldId="2144"/>
        </pc:sldMkLst>
        <pc:spChg chg="mod">
          <ac:chgData name="TOMMASINI ALBERTO" userId="8c013d22-ceb2-4014-ae73-ac062752c54f" providerId="ADAL" clId="{A1D1F172-1EA9-42ED-90FF-A240A7465B43}" dt="2024-03-17T16:38:21.903" v="4225" actId="6549"/>
          <ac:spMkLst>
            <pc:docMk/>
            <pc:sldMk cId="1434610203" sldId="2144"/>
            <ac:spMk id="2" creationId="{21C67A06-CF97-B036-84C2-2084EA6C83EE}"/>
          </ac:spMkLst>
        </pc:spChg>
        <pc:spChg chg="mod">
          <ac:chgData name="TOMMASINI ALBERTO" userId="8c013d22-ceb2-4014-ae73-ac062752c54f" providerId="ADAL" clId="{A1D1F172-1EA9-42ED-90FF-A240A7465B43}" dt="2024-03-17T16:38:55.626" v="4280" actId="1038"/>
          <ac:spMkLst>
            <pc:docMk/>
            <pc:sldMk cId="1434610203" sldId="2144"/>
            <ac:spMk id="7" creationId="{981A092B-ED7E-DBE5-F1EC-41AEC9E99434}"/>
          </ac:spMkLst>
        </pc:spChg>
        <pc:picChg chg="ord">
          <ac:chgData name="TOMMASINI ALBERTO" userId="8c013d22-ceb2-4014-ae73-ac062752c54f" providerId="ADAL" clId="{A1D1F172-1EA9-42ED-90FF-A240A7465B43}" dt="2024-03-17T16:38:31.070" v="4226" actId="167"/>
          <ac:picMkLst>
            <pc:docMk/>
            <pc:sldMk cId="1434610203" sldId="2144"/>
            <ac:picMk id="6" creationId="{33FB9DCD-57F2-ADB9-2A38-7AA3491E7BBD}"/>
          </ac:picMkLst>
        </pc:picChg>
      </pc:sldChg>
      <pc:sldChg chg="del">
        <pc:chgData name="TOMMASINI ALBERTO" userId="8c013d22-ceb2-4014-ae73-ac062752c54f" providerId="ADAL" clId="{A1D1F172-1EA9-42ED-90FF-A240A7465B43}" dt="2024-03-17T15:41:44.403" v="2361" actId="2696"/>
        <pc:sldMkLst>
          <pc:docMk/>
          <pc:sldMk cId="1055370033" sldId="2145"/>
        </pc:sldMkLst>
      </pc:sldChg>
      <pc:sldChg chg="addSp delSp modSp add mod">
        <pc:chgData name="TOMMASINI ALBERTO" userId="8c013d22-ceb2-4014-ae73-ac062752c54f" providerId="ADAL" clId="{A1D1F172-1EA9-42ED-90FF-A240A7465B43}" dt="2024-03-17T16:34:04.843" v="4139" actId="1076"/>
        <pc:sldMkLst>
          <pc:docMk/>
          <pc:sldMk cId="2884038955" sldId="2145"/>
        </pc:sldMkLst>
        <pc:spChg chg="mod">
          <ac:chgData name="TOMMASINI ALBERTO" userId="8c013d22-ceb2-4014-ae73-ac062752c54f" providerId="ADAL" clId="{A1D1F172-1EA9-42ED-90FF-A240A7465B43}" dt="2024-03-17T15:55:31.973" v="3058" actId="1076"/>
          <ac:spMkLst>
            <pc:docMk/>
            <pc:sldMk cId="2884038955" sldId="2145"/>
            <ac:spMk id="4" creationId="{5D8F3EA3-C7CD-2D2D-3E94-61583EEAC5C2}"/>
          </ac:spMkLst>
        </pc:spChg>
        <pc:picChg chg="del">
          <ac:chgData name="TOMMASINI ALBERTO" userId="8c013d22-ceb2-4014-ae73-ac062752c54f" providerId="ADAL" clId="{A1D1F172-1EA9-42ED-90FF-A240A7465B43}" dt="2024-03-17T16:33:54.931" v="4134" actId="478"/>
          <ac:picMkLst>
            <pc:docMk/>
            <pc:sldMk cId="2884038955" sldId="2145"/>
            <ac:picMk id="3" creationId="{880A8ABF-26A3-D69D-9D36-53DC0FCDD9BD}"/>
          </ac:picMkLst>
        </pc:picChg>
        <pc:picChg chg="add mod">
          <ac:chgData name="TOMMASINI ALBERTO" userId="8c013d22-ceb2-4014-ae73-ac062752c54f" providerId="ADAL" clId="{A1D1F172-1EA9-42ED-90FF-A240A7465B43}" dt="2024-03-17T16:34:04.843" v="4139" actId="1076"/>
          <ac:picMkLst>
            <pc:docMk/>
            <pc:sldMk cId="2884038955" sldId="2145"/>
            <ac:picMk id="5" creationId="{22004806-F3EB-608B-43CD-D50FA32B8B3B}"/>
          </ac:picMkLst>
        </pc:picChg>
      </pc:sldChg>
      <pc:sldChg chg="add del">
        <pc:chgData name="TOMMASINI ALBERTO" userId="8c013d22-ceb2-4014-ae73-ac062752c54f" providerId="ADAL" clId="{A1D1F172-1EA9-42ED-90FF-A240A7465B43}" dt="2024-03-17T15:55:11.684" v="3056" actId="2696"/>
        <pc:sldMkLst>
          <pc:docMk/>
          <pc:sldMk cId="3286489456" sldId="2145"/>
        </pc:sldMkLst>
      </pc:sldChg>
      <pc:sldChg chg="addSp delSp modSp add mod">
        <pc:chgData name="TOMMASINI ALBERTO" userId="8c013d22-ceb2-4014-ae73-ac062752c54f" providerId="ADAL" clId="{A1D1F172-1EA9-42ED-90FF-A240A7465B43}" dt="2024-03-17T16:00:27.392" v="3320" actId="20577"/>
        <pc:sldMkLst>
          <pc:docMk/>
          <pc:sldMk cId="1039189196" sldId="2146"/>
        </pc:sldMkLst>
        <pc:spChg chg="add mod">
          <ac:chgData name="TOMMASINI ALBERTO" userId="8c013d22-ceb2-4014-ae73-ac062752c54f" providerId="ADAL" clId="{A1D1F172-1EA9-42ED-90FF-A240A7465B43}" dt="2024-03-17T16:00:27.392" v="3320" actId="20577"/>
          <ac:spMkLst>
            <pc:docMk/>
            <pc:sldMk cId="1039189196" sldId="2146"/>
            <ac:spMk id="6" creationId="{54309BBF-41C8-74FB-1D80-FD7709CCF7A1}"/>
          </ac:spMkLst>
        </pc:spChg>
        <pc:picChg chg="del">
          <ac:chgData name="TOMMASINI ALBERTO" userId="8c013d22-ceb2-4014-ae73-ac062752c54f" providerId="ADAL" clId="{A1D1F172-1EA9-42ED-90FF-A240A7465B43}" dt="2024-03-17T15:55:47.241" v="3059" actId="478"/>
          <ac:picMkLst>
            <pc:docMk/>
            <pc:sldMk cId="1039189196" sldId="2146"/>
            <ac:picMk id="2" creationId="{1A9E4DFC-9E01-CD87-B590-AAD67A406D25}"/>
          </ac:picMkLst>
        </pc:picChg>
        <pc:picChg chg="add del mod">
          <ac:chgData name="TOMMASINI ALBERTO" userId="8c013d22-ceb2-4014-ae73-ac062752c54f" providerId="ADAL" clId="{A1D1F172-1EA9-42ED-90FF-A240A7465B43}" dt="2024-03-17T15:59:51.265" v="3227" actId="21"/>
          <ac:picMkLst>
            <pc:docMk/>
            <pc:sldMk cId="1039189196" sldId="2146"/>
            <ac:picMk id="5" creationId="{426417AF-F6E0-2644-8D3F-BD31078BF42D}"/>
          </ac:picMkLst>
        </pc:picChg>
      </pc:sldChg>
      <pc:sldChg chg="add del">
        <pc:chgData name="TOMMASINI ALBERTO" userId="8c013d22-ceb2-4014-ae73-ac062752c54f" providerId="ADAL" clId="{A1D1F172-1EA9-42ED-90FF-A240A7465B43}" dt="2024-03-17T15:55:11.684" v="3056" actId="2696"/>
        <pc:sldMkLst>
          <pc:docMk/>
          <pc:sldMk cId="1816762914" sldId="2146"/>
        </pc:sldMkLst>
      </pc:sldChg>
      <pc:sldChg chg="del">
        <pc:chgData name="TOMMASINI ALBERTO" userId="8c013d22-ceb2-4014-ae73-ac062752c54f" providerId="ADAL" clId="{A1D1F172-1EA9-42ED-90FF-A240A7465B43}" dt="2024-03-17T15:41:44.403" v="2361" actId="2696"/>
        <pc:sldMkLst>
          <pc:docMk/>
          <pc:sldMk cId="2252091821" sldId="2146"/>
        </pc:sldMkLst>
      </pc:sldChg>
      <pc:sldChg chg="add">
        <pc:chgData name="TOMMASINI ALBERTO" userId="8c013d22-ceb2-4014-ae73-ac062752c54f" providerId="ADAL" clId="{A1D1F172-1EA9-42ED-90FF-A240A7465B43}" dt="2024-03-17T15:55:19.758" v="3057"/>
        <pc:sldMkLst>
          <pc:docMk/>
          <pc:sldMk cId="1479558991" sldId="2147"/>
        </pc:sldMkLst>
      </pc:sldChg>
      <pc:sldChg chg="del">
        <pc:chgData name="TOMMASINI ALBERTO" userId="8c013d22-ceb2-4014-ae73-ac062752c54f" providerId="ADAL" clId="{A1D1F172-1EA9-42ED-90FF-A240A7465B43}" dt="2024-03-17T15:41:44.403" v="2361" actId="2696"/>
        <pc:sldMkLst>
          <pc:docMk/>
          <pc:sldMk cId="2834068577" sldId="2147"/>
        </pc:sldMkLst>
      </pc:sldChg>
      <pc:sldChg chg="modSp add del mod">
        <pc:chgData name="TOMMASINI ALBERTO" userId="8c013d22-ceb2-4014-ae73-ac062752c54f" providerId="ADAL" clId="{A1D1F172-1EA9-42ED-90FF-A240A7465B43}" dt="2024-03-17T15:55:11.684" v="3056" actId="2696"/>
        <pc:sldMkLst>
          <pc:docMk/>
          <pc:sldMk cId="2894663776" sldId="2147"/>
        </pc:sldMkLst>
        <pc:spChg chg="mod">
          <ac:chgData name="TOMMASINI ALBERTO" userId="8c013d22-ceb2-4014-ae73-ac062752c54f" providerId="ADAL" clId="{A1D1F172-1EA9-42ED-90FF-A240A7465B43}" dt="2024-03-17T15:42:24.576" v="2363" actId="207"/>
          <ac:spMkLst>
            <pc:docMk/>
            <pc:sldMk cId="2894663776" sldId="2147"/>
            <ac:spMk id="2" creationId="{45728BA3-3129-1564-57BA-1193AB8700B3}"/>
          </ac:spMkLst>
        </pc:spChg>
        <pc:spChg chg="mod">
          <ac:chgData name="TOMMASINI ALBERTO" userId="8c013d22-ceb2-4014-ae73-ac062752c54f" providerId="ADAL" clId="{A1D1F172-1EA9-42ED-90FF-A240A7465B43}" dt="2024-03-17T15:42:24.576" v="2363" actId="207"/>
          <ac:spMkLst>
            <pc:docMk/>
            <pc:sldMk cId="2894663776" sldId="2147"/>
            <ac:spMk id="5" creationId="{DADB69AF-8456-4BE9-3F74-ACA5BC249599}"/>
          </ac:spMkLst>
        </pc:spChg>
        <pc:spChg chg="mod">
          <ac:chgData name="TOMMASINI ALBERTO" userId="8c013d22-ceb2-4014-ae73-ac062752c54f" providerId="ADAL" clId="{A1D1F172-1EA9-42ED-90FF-A240A7465B43}" dt="2024-03-17T15:42:24.576" v="2363" actId="207"/>
          <ac:spMkLst>
            <pc:docMk/>
            <pc:sldMk cId="2894663776" sldId="2147"/>
            <ac:spMk id="7" creationId="{2491F95A-8594-5E67-B7B6-76B716D85861}"/>
          </ac:spMkLst>
        </pc:spChg>
        <pc:spChg chg="mod">
          <ac:chgData name="TOMMASINI ALBERTO" userId="8c013d22-ceb2-4014-ae73-ac062752c54f" providerId="ADAL" clId="{A1D1F172-1EA9-42ED-90FF-A240A7465B43}" dt="2024-03-17T15:42:24.576" v="2363" actId="207"/>
          <ac:spMkLst>
            <pc:docMk/>
            <pc:sldMk cId="2894663776" sldId="2147"/>
            <ac:spMk id="9" creationId="{8DE83D94-A683-DE8F-A2FB-76091304233B}"/>
          </ac:spMkLst>
        </pc:spChg>
        <pc:spChg chg="mod">
          <ac:chgData name="TOMMASINI ALBERTO" userId="8c013d22-ceb2-4014-ae73-ac062752c54f" providerId="ADAL" clId="{A1D1F172-1EA9-42ED-90FF-A240A7465B43}" dt="2024-03-17T15:42:24.576" v="2363" actId="207"/>
          <ac:spMkLst>
            <pc:docMk/>
            <pc:sldMk cId="2894663776" sldId="2147"/>
            <ac:spMk id="11" creationId="{CB5FC884-8F74-0AD3-5665-4695BBDF5FA1}"/>
          </ac:spMkLst>
        </pc:spChg>
        <pc:spChg chg="mod">
          <ac:chgData name="TOMMASINI ALBERTO" userId="8c013d22-ceb2-4014-ae73-ac062752c54f" providerId="ADAL" clId="{A1D1F172-1EA9-42ED-90FF-A240A7465B43}" dt="2024-03-17T15:42:24.576" v="2363" actId="207"/>
          <ac:spMkLst>
            <pc:docMk/>
            <pc:sldMk cId="2894663776" sldId="2147"/>
            <ac:spMk id="12" creationId="{68087A1D-7222-90C5-D9A1-9E8695D882B6}"/>
          </ac:spMkLst>
        </pc:spChg>
      </pc:sldChg>
      <pc:sldChg chg="del">
        <pc:chgData name="TOMMASINI ALBERTO" userId="8c013d22-ceb2-4014-ae73-ac062752c54f" providerId="ADAL" clId="{A1D1F172-1EA9-42ED-90FF-A240A7465B43}" dt="2024-03-17T16:26:28.547" v="3687" actId="47"/>
        <pc:sldMkLst>
          <pc:docMk/>
          <pc:sldMk cId="4075670932" sldId="2148"/>
        </pc:sldMkLst>
      </pc:sldChg>
      <pc:sldChg chg="modSp mod">
        <pc:chgData name="TOMMASINI ALBERTO" userId="8c013d22-ceb2-4014-ae73-ac062752c54f" providerId="ADAL" clId="{A1D1F172-1EA9-42ED-90FF-A240A7465B43}" dt="2024-03-17T16:34:24.391" v="4141" actId="1076"/>
        <pc:sldMkLst>
          <pc:docMk/>
          <pc:sldMk cId="3301561105" sldId="2150"/>
        </pc:sldMkLst>
        <pc:grpChg chg="mod">
          <ac:chgData name="TOMMASINI ALBERTO" userId="8c013d22-ceb2-4014-ae73-ac062752c54f" providerId="ADAL" clId="{A1D1F172-1EA9-42ED-90FF-A240A7465B43}" dt="2024-03-17T16:34:21.985" v="4140" actId="1076"/>
          <ac:grpSpMkLst>
            <pc:docMk/>
            <pc:sldMk cId="3301561105" sldId="2150"/>
            <ac:grpSpMk id="18" creationId="{21DF0030-F9B6-9B5E-E604-E65DAA063894}"/>
          </ac:grpSpMkLst>
        </pc:grpChg>
        <pc:picChg chg="mod">
          <ac:chgData name="TOMMASINI ALBERTO" userId="8c013d22-ceb2-4014-ae73-ac062752c54f" providerId="ADAL" clId="{A1D1F172-1EA9-42ED-90FF-A240A7465B43}" dt="2024-03-17T16:34:24.391" v="4141" actId="1076"/>
          <ac:picMkLst>
            <pc:docMk/>
            <pc:sldMk cId="3301561105" sldId="2150"/>
            <ac:picMk id="17" creationId="{3B41BFA9-C1B4-9D28-D50A-08FB2FEFBA00}"/>
          </ac:picMkLst>
        </pc:picChg>
      </pc:sldChg>
      <pc:sldChg chg="addSp delSp modSp mod ord">
        <pc:chgData name="TOMMASINI ALBERTO" userId="8c013d22-ceb2-4014-ae73-ac062752c54f" providerId="ADAL" clId="{A1D1F172-1EA9-42ED-90FF-A240A7465B43}" dt="2024-03-17T16:22:39.210" v="3372"/>
        <pc:sldMkLst>
          <pc:docMk/>
          <pc:sldMk cId="2503998009" sldId="2151"/>
        </pc:sldMkLst>
        <pc:spChg chg="add mod">
          <ac:chgData name="TOMMASINI ALBERTO" userId="8c013d22-ceb2-4014-ae73-ac062752c54f" providerId="ADAL" clId="{A1D1F172-1EA9-42ED-90FF-A240A7465B43}" dt="2024-03-17T16:01:19.876" v="3369" actId="20577"/>
          <ac:spMkLst>
            <pc:docMk/>
            <pc:sldMk cId="2503998009" sldId="2151"/>
            <ac:spMk id="2" creationId="{192C62CA-503B-A217-FD05-BC401D151B90}"/>
          </ac:spMkLst>
        </pc:spChg>
        <pc:picChg chg="del">
          <ac:chgData name="TOMMASINI ALBERTO" userId="8c013d22-ceb2-4014-ae73-ac062752c54f" providerId="ADAL" clId="{A1D1F172-1EA9-42ED-90FF-A240A7465B43}" dt="2024-03-17T15:36:40.533" v="2271" actId="21"/>
          <ac:picMkLst>
            <pc:docMk/>
            <pc:sldMk cId="2503998009" sldId="2151"/>
            <ac:picMk id="3" creationId="{8B7F42ED-EFD4-E35F-5414-7D751AA11DCA}"/>
          </ac:picMkLst>
        </pc:picChg>
        <pc:picChg chg="add mod">
          <ac:chgData name="TOMMASINI ALBERTO" userId="8c013d22-ceb2-4014-ae73-ac062752c54f" providerId="ADAL" clId="{A1D1F172-1EA9-42ED-90FF-A240A7465B43}" dt="2024-03-17T16:22:39.210" v="3372"/>
          <ac:picMkLst>
            <pc:docMk/>
            <pc:sldMk cId="2503998009" sldId="2151"/>
            <ac:picMk id="212" creationId="{00000000-0000-0000-0000-000000000000}"/>
          </ac:picMkLst>
        </pc:picChg>
        <pc:picChg chg="add mod">
          <ac:chgData name="TOMMASINI ALBERTO" userId="8c013d22-ceb2-4014-ae73-ac062752c54f" providerId="ADAL" clId="{A1D1F172-1EA9-42ED-90FF-A240A7465B43}" dt="2024-03-17T16:22:39.210" v="3372"/>
          <ac:picMkLst>
            <pc:docMk/>
            <pc:sldMk cId="2503998009" sldId="2151"/>
            <ac:picMk id="213" creationId="{00000000-0000-0000-0000-000000000000}"/>
          </ac:picMkLst>
        </pc:picChg>
        <pc:picChg chg="add mod">
          <ac:chgData name="TOMMASINI ALBERTO" userId="8c013d22-ceb2-4014-ae73-ac062752c54f" providerId="ADAL" clId="{A1D1F172-1EA9-42ED-90FF-A240A7465B43}" dt="2024-03-17T16:22:39.210" v="3372"/>
          <ac:picMkLst>
            <pc:docMk/>
            <pc:sldMk cId="2503998009" sldId="2151"/>
            <ac:picMk id="214" creationId="{00000000-0000-0000-0000-000000000000}"/>
          </ac:picMkLst>
        </pc:picChg>
      </pc:sldChg>
      <pc:sldChg chg="modSp mod">
        <pc:chgData name="TOMMASINI ALBERTO" userId="8c013d22-ceb2-4014-ae73-ac062752c54f" providerId="ADAL" clId="{A1D1F172-1EA9-42ED-90FF-A240A7465B43}" dt="2024-03-17T18:22:37.110" v="5370" actId="1076"/>
        <pc:sldMkLst>
          <pc:docMk/>
          <pc:sldMk cId="1581372026" sldId="2153"/>
        </pc:sldMkLst>
        <pc:picChg chg="mod">
          <ac:chgData name="TOMMASINI ALBERTO" userId="8c013d22-ceb2-4014-ae73-ac062752c54f" providerId="ADAL" clId="{A1D1F172-1EA9-42ED-90FF-A240A7465B43}" dt="2024-03-17T18:22:37.110" v="5370" actId="1076"/>
          <ac:picMkLst>
            <pc:docMk/>
            <pc:sldMk cId="1581372026" sldId="2153"/>
            <ac:picMk id="3" creationId="{40911F1C-2AAF-86E6-5805-B55C3DBBA96B}"/>
          </ac:picMkLst>
        </pc:picChg>
      </pc:sldChg>
      <pc:sldChg chg="modSp mod">
        <pc:chgData name="TOMMASINI ALBERTO" userId="8c013d22-ceb2-4014-ae73-ac062752c54f" providerId="ADAL" clId="{A1D1F172-1EA9-42ED-90FF-A240A7465B43}" dt="2024-03-17T18:33:17.560" v="5413" actId="20577"/>
        <pc:sldMkLst>
          <pc:docMk/>
          <pc:sldMk cId="3126730336" sldId="2169"/>
        </pc:sldMkLst>
        <pc:spChg chg="mod">
          <ac:chgData name="TOMMASINI ALBERTO" userId="8c013d22-ceb2-4014-ae73-ac062752c54f" providerId="ADAL" clId="{A1D1F172-1EA9-42ED-90FF-A240A7465B43}" dt="2024-03-17T18:33:17.560" v="5413" actId="20577"/>
          <ac:spMkLst>
            <pc:docMk/>
            <pc:sldMk cId="3126730336" sldId="2169"/>
            <ac:spMk id="2" creationId="{28D15AFB-5CFD-B591-A754-9656485F0CBE}"/>
          </ac:spMkLst>
        </pc:spChg>
      </pc:sldChg>
      <pc:sldChg chg="del">
        <pc:chgData name="TOMMASINI ALBERTO" userId="8c013d22-ceb2-4014-ae73-ac062752c54f" providerId="ADAL" clId="{A1D1F172-1EA9-42ED-90FF-A240A7465B43}" dt="2024-03-17T21:07:25.551" v="6018" actId="47"/>
        <pc:sldMkLst>
          <pc:docMk/>
          <pc:sldMk cId="1825341764" sldId="2172"/>
        </pc:sldMkLst>
      </pc:sldChg>
      <pc:sldChg chg="modSp del mod ord">
        <pc:chgData name="TOMMASINI ALBERTO" userId="8c013d22-ceb2-4014-ae73-ac062752c54f" providerId="ADAL" clId="{A1D1F172-1EA9-42ED-90FF-A240A7465B43}" dt="2024-03-17T16:40:06.613" v="4283" actId="47"/>
        <pc:sldMkLst>
          <pc:docMk/>
          <pc:sldMk cId="2978334331" sldId="2174"/>
        </pc:sldMkLst>
        <pc:spChg chg="mod">
          <ac:chgData name="TOMMASINI ALBERTO" userId="8c013d22-ceb2-4014-ae73-ac062752c54f" providerId="ADAL" clId="{A1D1F172-1EA9-42ED-90FF-A240A7465B43}" dt="2024-03-17T15:28:19.971" v="1465" actId="1076"/>
          <ac:spMkLst>
            <pc:docMk/>
            <pc:sldMk cId="2978334331" sldId="2174"/>
            <ac:spMk id="2" creationId="{2C145A2B-5709-0C80-5BBB-D99FDE96E9C8}"/>
          </ac:spMkLst>
        </pc:spChg>
      </pc:sldChg>
      <pc:sldChg chg="ord">
        <pc:chgData name="TOMMASINI ALBERTO" userId="8c013d22-ceb2-4014-ae73-ac062752c54f" providerId="ADAL" clId="{A1D1F172-1EA9-42ED-90FF-A240A7465B43}" dt="2024-03-17T15:39:15.421" v="2331"/>
        <pc:sldMkLst>
          <pc:docMk/>
          <pc:sldMk cId="83000279" sldId="2175"/>
        </pc:sldMkLst>
      </pc:sldChg>
      <pc:sldChg chg="addSp modSp mod">
        <pc:chgData name="TOMMASINI ALBERTO" userId="8c013d22-ceb2-4014-ae73-ac062752c54f" providerId="ADAL" clId="{A1D1F172-1EA9-42ED-90FF-A240A7465B43}" dt="2024-03-17T16:53:48.048" v="4421" actId="207"/>
        <pc:sldMkLst>
          <pc:docMk/>
          <pc:sldMk cId="0" sldId="2176"/>
        </pc:sldMkLst>
        <pc:spChg chg="add mod">
          <ac:chgData name="TOMMASINI ALBERTO" userId="8c013d22-ceb2-4014-ae73-ac062752c54f" providerId="ADAL" clId="{A1D1F172-1EA9-42ED-90FF-A240A7465B43}" dt="2024-03-17T16:53:36.869" v="4420" actId="20577"/>
          <ac:spMkLst>
            <pc:docMk/>
            <pc:sldMk cId="0" sldId="2176"/>
            <ac:spMk id="2" creationId="{B29C84F5-7029-9B74-4813-4A0FF7F5A8A9}"/>
          </ac:spMkLst>
        </pc:spChg>
        <pc:spChg chg="mod">
          <ac:chgData name="TOMMASINI ALBERTO" userId="8c013d22-ceb2-4014-ae73-ac062752c54f" providerId="ADAL" clId="{A1D1F172-1EA9-42ED-90FF-A240A7465B43}" dt="2024-03-17T16:53:48.048" v="4421" actId="207"/>
          <ac:spMkLst>
            <pc:docMk/>
            <pc:sldMk cId="0" sldId="2176"/>
            <ac:spMk id="967" creationId="{00000000-0000-0000-0000-000000000000}"/>
          </ac:spMkLst>
        </pc:spChg>
      </pc:sldChg>
      <pc:sldChg chg="modSp mod">
        <pc:chgData name="TOMMASINI ALBERTO" userId="8c013d22-ceb2-4014-ae73-ac062752c54f" providerId="ADAL" clId="{A1D1F172-1EA9-42ED-90FF-A240A7465B43}" dt="2024-03-17T21:12:09.881" v="6073" actId="20577"/>
        <pc:sldMkLst>
          <pc:docMk/>
          <pc:sldMk cId="2622579800" sldId="2177"/>
        </pc:sldMkLst>
        <pc:spChg chg="mod">
          <ac:chgData name="TOMMASINI ALBERTO" userId="8c013d22-ceb2-4014-ae73-ac062752c54f" providerId="ADAL" clId="{A1D1F172-1EA9-42ED-90FF-A240A7465B43}" dt="2024-03-17T21:12:09.881" v="6073" actId="20577"/>
          <ac:spMkLst>
            <pc:docMk/>
            <pc:sldMk cId="2622579800" sldId="2177"/>
            <ac:spMk id="10" creationId="{3EAFD13B-62AB-4B14-73A5-641A6EB13493}"/>
          </ac:spMkLst>
        </pc:spChg>
      </pc:sldChg>
      <pc:sldChg chg="modSp mod">
        <pc:chgData name="TOMMASINI ALBERTO" userId="8c013d22-ceb2-4014-ae73-ac062752c54f" providerId="ADAL" clId="{A1D1F172-1EA9-42ED-90FF-A240A7465B43}" dt="2024-03-17T14:39:30.820" v="96" actId="14100"/>
        <pc:sldMkLst>
          <pc:docMk/>
          <pc:sldMk cId="3443641765" sldId="2179"/>
        </pc:sldMkLst>
        <pc:spChg chg="mod">
          <ac:chgData name="TOMMASINI ALBERTO" userId="8c013d22-ceb2-4014-ae73-ac062752c54f" providerId="ADAL" clId="{A1D1F172-1EA9-42ED-90FF-A240A7465B43}" dt="2024-03-17T14:39:30.820" v="96" actId="14100"/>
          <ac:spMkLst>
            <pc:docMk/>
            <pc:sldMk cId="3443641765" sldId="2179"/>
            <ac:spMk id="3" creationId="{D3FF8EEF-0A63-38C7-8561-A2A2902BCA73}"/>
          </ac:spMkLst>
        </pc:spChg>
        <pc:picChg chg="mod">
          <ac:chgData name="TOMMASINI ALBERTO" userId="8c013d22-ceb2-4014-ae73-ac062752c54f" providerId="ADAL" clId="{A1D1F172-1EA9-42ED-90FF-A240A7465B43}" dt="2024-03-17T14:39:26.060" v="94" actId="1076"/>
          <ac:picMkLst>
            <pc:docMk/>
            <pc:sldMk cId="3443641765" sldId="2179"/>
            <ac:picMk id="5" creationId="{1CF6F65B-843D-0DEE-2DE2-DF4B60EA9B1F}"/>
          </ac:picMkLst>
        </pc:picChg>
      </pc:sldChg>
      <pc:sldChg chg="delSp modSp add mod">
        <pc:chgData name="TOMMASINI ALBERTO" userId="8c013d22-ceb2-4014-ae73-ac062752c54f" providerId="ADAL" clId="{A1D1F172-1EA9-42ED-90FF-A240A7465B43}" dt="2024-03-17T14:47:58.601" v="465" actId="20577"/>
        <pc:sldMkLst>
          <pc:docMk/>
          <pc:sldMk cId="804747885" sldId="2180"/>
        </pc:sldMkLst>
        <pc:spChg chg="mod">
          <ac:chgData name="TOMMASINI ALBERTO" userId="8c013d22-ceb2-4014-ae73-ac062752c54f" providerId="ADAL" clId="{A1D1F172-1EA9-42ED-90FF-A240A7465B43}" dt="2024-03-17T14:45:27.785" v="412" actId="20577"/>
          <ac:spMkLst>
            <pc:docMk/>
            <pc:sldMk cId="804747885" sldId="2180"/>
            <ac:spMk id="6" creationId="{F3A954C2-D51E-C7FD-2B33-B918E3E770F0}"/>
          </ac:spMkLst>
        </pc:spChg>
        <pc:spChg chg="del">
          <ac:chgData name="TOMMASINI ALBERTO" userId="8c013d22-ceb2-4014-ae73-ac062752c54f" providerId="ADAL" clId="{A1D1F172-1EA9-42ED-90FF-A240A7465B43}" dt="2024-03-17T14:45:09.439" v="376" actId="478"/>
          <ac:spMkLst>
            <pc:docMk/>
            <pc:sldMk cId="804747885" sldId="2180"/>
            <ac:spMk id="7" creationId="{A5054E36-67A0-4BF6-F6A4-9D5EFBA85A3A}"/>
          </ac:spMkLst>
        </pc:spChg>
        <pc:spChg chg="mod">
          <ac:chgData name="TOMMASINI ALBERTO" userId="8c013d22-ceb2-4014-ae73-ac062752c54f" providerId="ADAL" clId="{A1D1F172-1EA9-42ED-90FF-A240A7465B43}" dt="2024-03-17T14:47:58.601" v="465" actId="20577"/>
          <ac:spMkLst>
            <pc:docMk/>
            <pc:sldMk cId="804747885" sldId="2180"/>
            <ac:spMk id="8" creationId="{FF7592C7-D493-C4A6-7A9F-944914AB8191}"/>
          </ac:spMkLst>
        </pc:spChg>
        <pc:spChg chg="mod">
          <ac:chgData name="TOMMASINI ALBERTO" userId="8c013d22-ceb2-4014-ae73-ac062752c54f" providerId="ADAL" clId="{A1D1F172-1EA9-42ED-90FF-A240A7465B43}" dt="2024-03-17T14:45:32.986" v="413" actId="1076"/>
          <ac:spMkLst>
            <pc:docMk/>
            <pc:sldMk cId="804747885" sldId="2180"/>
            <ac:spMk id="9" creationId="{C3A91B5B-790F-0FC2-188B-C895BE73D58A}"/>
          </ac:spMkLst>
        </pc:spChg>
        <pc:spChg chg="del">
          <ac:chgData name="TOMMASINI ALBERTO" userId="8c013d22-ceb2-4014-ae73-ac062752c54f" providerId="ADAL" clId="{A1D1F172-1EA9-42ED-90FF-A240A7465B43}" dt="2024-03-17T14:45:05.900" v="375" actId="478"/>
          <ac:spMkLst>
            <pc:docMk/>
            <pc:sldMk cId="804747885" sldId="2180"/>
            <ac:spMk id="15" creationId="{E5478BA2-8F54-4162-FE1D-2262007FFDC1}"/>
          </ac:spMkLst>
        </pc:spChg>
      </pc:sldChg>
      <pc:sldChg chg="addSp modSp new mod">
        <pc:chgData name="TOMMASINI ALBERTO" userId="8c013d22-ceb2-4014-ae73-ac062752c54f" providerId="ADAL" clId="{A1D1F172-1EA9-42ED-90FF-A240A7465B43}" dt="2024-03-17T14:52:57.050" v="860" actId="20577"/>
        <pc:sldMkLst>
          <pc:docMk/>
          <pc:sldMk cId="2610444896" sldId="2181"/>
        </pc:sldMkLst>
        <pc:spChg chg="add mod">
          <ac:chgData name="TOMMASINI ALBERTO" userId="8c013d22-ceb2-4014-ae73-ac062752c54f" providerId="ADAL" clId="{A1D1F172-1EA9-42ED-90FF-A240A7465B43}" dt="2024-03-17T14:52:57.050" v="860" actId="20577"/>
          <ac:spMkLst>
            <pc:docMk/>
            <pc:sldMk cId="2610444896" sldId="2181"/>
            <ac:spMk id="2" creationId="{F25D9614-980A-39D4-12E0-1B4C9C67F0C9}"/>
          </ac:spMkLst>
        </pc:spChg>
      </pc:sldChg>
      <pc:sldChg chg="add del">
        <pc:chgData name="TOMMASINI ALBERTO" userId="8c013d22-ceb2-4014-ae73-ac062752c54f" providerId="ADAL" clId="{A1D1F172-1EA9-42ED-90FF-A240A7465B43}" dt="2024-03-17T15:17:42.554" v="1202" actId="47"/>
        <pc:sldMkLst>
          <pc:docMk/>
          <pc:sldMk cId="3099335539" sldId="2182"/>
        </pc:sldMkLst>
      </pc:sldChg>
      <pc:sldChg chg="addSp delSp modSp add mod ord addAnim delAnim modAnim">
        <pc:chgData name="TOMMASINI ALBERTO" userId="8c013d22-ceb2-4014-ae73-ac062752c54f" providerId="ADAL" clId="{A1D1F172-1EA9-42ED-90FF-A240A7465B43}" dt="2024-03-17T16:51:18.903" v="4364" actId="6549"/>
        <pc:sldMkLst>
          <pc:docMk/>
          <pc:sldMk cId="705881221" sldId="2183"/>
        </pc:sldMkLst>
        <pc:spChg chg="add del mod">
          <ac:chgData name="TOMMASINI ALBERTO" userId="8c013d22-ceb2-4014-ae73-ac062752c54f" providerId="ADAL" clId="{A1D1F172-1EA9-42ED-90FF-A240A7465B43}" dt="2024-03-17T15:24:55.003" v="1355" actId="478"/>
          <ac:spMkLst>
            <pc:docMk/>
            <pc:sldMk cId="705881221" sldId="2183"/>
            <ac:spMk id="3" creationId="{B8D29EF0-E661-0DD8-9A79-79ADF99D1ABE}"/>
          </ac:spMkLst>
        </pc:spChg>
        <pc:spChg chg="add del mod">
          <ac:chgData name="TOMMASINI ALBERTO" userId="8c013d22-ceb2-4014-ae73-ac062752c54f" providerId="ADAL" clId="{A1D1F172-1EA9-42ED-90FF-A240A7465B43}" dt="2024-03-17T15:24:55.003" v="1355" actId="478"/>
          <ac:spMkLst>
            <pc:docMk/>
            <pc:sldMk cId="705881221" sldId="2183"/>
            <ac:spMk id="4" creationId="{0A2BFE20-BC69-EB00-283E-C679BE26BCB1}"/>
          </ac:spMkLst>
        </pc:spChg>
        <pc:spChg chg="add del mod">
          <ac:chgData name="TOMMASINI ALBERTO" userId="8c013d22-ceb2-4014-ae73-ac062752c54f" providerId="ADAL" clId="{A1D1F172-1EA9-42ED-90FF-A240A7465B43}" dt="2024-03-17T15:24:55.003" v="1355" actId="478"/>
          <ac:spMkLst>
            <pc:docMk/>
            <pc:sldMk cId="705881221" sldId="2183"/>
            <ac:spMk id="5" creationId="{60FE1B9C-89E3-FCFA-F08A-203032164AF7}"/>
          </ac:spMkLst>
        </pc:spChg>
        <pc:spChg chg="add mod">
          <ac:chgData name="TOMMASINI ALBERTO" userId="8c013d22-ceb2-4014-ae73-ac062752c54f" providerId="ADAL" clId="{A1D1F172-1EA9-42ED-90FF-A240A7465B43}" dt="2024-03-17T15:25:03.318" v="1356"/>
          <ac:spMkLst>
            <pc:docMk/>
            <pc:sldMk cId="705881221" sldId="2183"/>
            <ac:spMk id="6" creationId="{13745C5E-92B4-F17E-47B3-CCD33C539596}"/>
          </ac:spMkLst>
        </pc:spChg>
        <pc:spChg chg="add mod">
          <ac:chgData name="TOMMASINI ALBERTO" userId="8c013d22-ceb2-4014-ae73-ac062752c54f" providerId="ADAL" clId="{A1D1F172-1EA9-42ED-90FF-A240A7465B43}" dt="2024-03-17T15:25:03.318" v="1356"/>
          <ac:spMkLst>
            <pc:docMk/>
            <pc:sldMk cId="705881221" sldId="2183"/>
            <ac:spMk id="8" creationId="{266483A8-431E-13B6-E32A-65B8A9AA5466}"/>
          </ac:spMkLst>
        </pc:spChg>
        <pc:spChg chg="add mod">
          <ac:chgData name="TOMMASINI ALBERTO" userId="8c013d22-ceb2-4014-ae73-ac062752c54f" providerId="ADAL" clId="{A1D1F172-1EA9-42ED-90FF-A240A7465B43}" dt="2024-03-17T15:25:03.318" v="1356"/>
          <ac:spMkLst>
            <pc:docMk/>
            <pc:sldMk cId="705881221" sldId="2183"/>
            <ac:spMk id="9" creationId="{6339CC5E-0286-5C1E-A309-B3F3E53E562A}"/>
          </ac:spMkLst>
        </pc:spChg>
        <pc:spChg chg="mod">
          <ac:chgData name="TOMMASINI ALBERTO" userId="8c013d22-ceb2-4014-ae73-ac062752c54f" providerId="ADAL" clId="{A1D1F172-1EA9-42ED-90FF-A240A7465B43}" dt="2024-03-17T15:49:27.555" v="2562" actId="20577"/>
          <ac:spMkLst>
            <pc:docMk/>
            <pc:sldMk cId="705881221" sldId="2183"/>
            <ac:spMk id="10" creationId="{7B60A142-90EC-4EAC-790A-5E6176BB1CD2}"/>
          </ac:spMkLst>
        </pc:spChg>
        <pc:spChg chg="add mod">
          <ac:chgData name="TOMMASINI ALBERTO" userId="8c013d22-ceb2-4014-ae73-ac062752c54f" providerId="ADAL" clId="{A1D1F172-1EA9-42ED-90FF-A240A7465B43}" dt="2024-03-17T16:51:18.903" v="4364" actId="6549"/>
          <ac:spMkLst>
            <pc:docMk/>
            <pc:sldMk cId="705881221" sldId="2183"/>
            <ac:spMk id="11" creationId="{3923633F-2221-B893-18D6-FC949EA5CA8B}"/>
          </ac:spMkLst>
        </pc:spChg>
        <pc:spChg chg="add mod">
          <ac:chgData name="TOMMASINI ALBERTO" userId="8c013d22-ceb2-4014-ae73-ac062752c54f" providerId="ADAL" clId="{A1D1F172-1EA9-42ED-90FF-A240A7465B43}" dt="2024-03-17T15:25:03.318" v="1356"/>
          <ac:spMkLst>
            <pc:docMk/>
            <pc:sldMk cId="705881221" sldId="2183"/>
            <ac:spMk id="12" creationId="{FB02B05A-93D5-CA33-DD80-A8A8526F46CE}"/>
          </ac:spMkLst>
        </pc:spChg>
        <pc:spChg chg="add mod">
          <ac:chgData name="TOMMASINI ALBERTO" userId="8c013d22-ceb2-4014-ae73-ac062752c54f" providerId="ADAL" clId="{A1D1F172-1EA9-42ED-90FF-A240A7465B43}" dt="2024-03-17T15:25:03.318" v="1356"/>
          <ac:spMkLst>
            <pc:docMk/>
            <pc:sldMk cId="705881221" sldId="2183"/>
            <ac:spMk id="13" creationId="{BE4561FA-01A0-551A-6C8E-0463FC5E49C7}"/>
          </ac:spMkLst>
        </pc:spChg>
        <pc:spChg chg="add del">
          <ac:chgData name="TOMMASINI ALBERTO" userId="8c013d22-ceb2-4014-ae73-ac062752c54f" providerId="ADAL" clId="{A1D1F172-1EA9-42ED-90FF-A240A7465B43}" dt="2024-03-17T15:15:55.907" v="1072" actId="478"/>
          <ac:spMkLst>
            <pc:docMk/>
            <pc:sldMk cId="705881221" sldId="2183"/>
            <ac:spMk id="14" creationId="{93013918-0409-9645-7738-8CCA1A1979F3}"/>
          </ac:spMkLst>
        </pc:spChg>
        <pc:spChg chg="add mod">
          <ac:chgData name="TOMMASINI ALBERTO" userId="8c013d22-ceb2-4014-ae73-ac062752c54f" providerId="ADAL" clId="{A1D1F172-1EA9-42ED-90FF-A240A7465B43}" dt="2024-03-17T16:50:32.942" v="4357" actId="14100"/>
          <ac:spMkLst>
            <pc:docMk/>
            <pc:sldMk cId="705881221" sldId="2183"/>
            <ac:spMk id="15" creationId="{CA78E43B-94BD-C3D7-53D7-4F2FEDA22149}"/>
          </ac:spMkLst>
        </pc:spChg>
        <pc:spChg chg="add del">
          <ac:chgData name="TOMMASINI ALBERTO" userId="8c013d22-ceb2-4014-ae73-ac062752c54f" providerId="ADAL" clId="{A1D1F172-1EA9-42ED-90FF-A240A7465B43}" dt="2024-03-17T15:15:55.907" v="1072" actId="478"/>
          <ac:spMkLst>
            <pc:docMk/>
            <pc:sldMk cId="705881221" sldId="2183"/>
            <ac:spMk id="16" creationId="{7A644B24-78E5-2B7A-CF10-8D1C4218C062}"/>
          </ac:spMkLst>
        </pc:spChg>
        <pc:spChg chg="add del mod">
          <ac:chgData name="TOMMASINI ALBERTO" userId="8c013d22-ceb2-4014-ae73-ac062752c54f" providerId="ADAL" clId="{A1D1F172-1EA9-42ED-90FF-A240A7465B43}" dt="2024-03-17T15:45:17.067" v="2422" actId="20577"/>
          <ac:spMkLst>
            <pc:docMk/>
            <pc:sldMk cId="705881221" sldId="2183"/>
            <ac:spMk id="18" creationId="{E0EC1C82-E352-9FC6-1023-C0AACEB321AF}"/>
          </ac:spMkLst>
        </pc:spChg>
        <pc:spChg chg="add del mod">
          <ac:chgData name="TOMMASINI ALBERTO" userId="8c013d22-ceb2-4014-ae73-ac062752c54f" providerId="ADAL" clId="{A1D1F172-1EA9-42ED-90FF-A240A7465B43}" dt="2024-03-17T15:45:25.001" v="2431" actId="20577"/>
          <ac:spMkLst>
            <pc:docMk/>
            <pc:sldMk cId="705881221" sldId="2183"/>
            <ac:spMk id="19" creationId="{51EAA203-C8F7-2DC1-B22A-C88C63559185}"/>
          </ac:spMkLst>
        </pc:spChg>
        <pc:spChg chg="del">
          <ac:chgData name="TOMMASINI ALBERTO" userId="8c013d22-ceb2-4014-ae73-ac062752c54f" providerId="ADAL" clId="{A1D1F172-1EA9-42ED-90FF-A240A7465B43}" dt="2024-03-17T15:43:57.949" v="2379" actId="478"/>
          <ac:spMkLst>
            <pc:docMk/>
            <pc:sldMk cId="705881221" sldId="2183"/>
            <ac:spMk id="21" creationId="{946F8684-A303-F203-40F2-9ED60E6EAD43}"/>
          </ac:spMkLst>
        </pc:spChg>
        <pc:spChg chg="add del mod">
          <ac:chgData name="TOMMASINI ALBERTO" userId="8c013d22-ceb2-4014-ae73-ac062752c54f" providerId="ADAL" clId="{A1D1F172-1EA9-42ED-90FF-A240A7465B43}" dt="2024-03-17T15:50:12.408" v="2579" actId="20577"/>
          <ac:spMkLst>
            <pc:docMk/>
            <pc:sldMk cId="705881221" sldId="2183"/>
            <ac:spMk id="24" creationId="{E10C4C9D-CB63-C8C3-2215-868B301E018F}"/>
          </ac:spMkLst>
        </pc:spChg>
        <pc:spChg chg="add del mod">
          <ac:chgData name="TOMMASINI ALBERTO" userId="8c013d22-ceb2-4014-ae73-ac062752c54f" providerId="ADAL" clId="{A1D1F172-1EA9-42ED-90FF-A240A7465B43}" dt="2024-03-17T15:50:25.886" v="2581" actId="14100"/>
          <ac:spMkLst>
            <pc:docMk/>
            <pc:sldMk cId="705881221" sldId="2183"/>
            <ac:spMk id="28" creationId="{967A021C-69B8-7407-AE7F-AEDA1AEDE941}"/>
          </ac:spMkLst>
        </pc:spChg>
        <pc:spChg chg="mod">
          <ac:chgData name="TOMMASINI ALBERTO" userId="8c013d22-ceb2-4014-ae73-ac062752c54f" providerId="ADAL" clId="{A1D1F172-1EA9-42ED-90FF-A240A7465B43}" dt="2024-03-17T15:48:12.555" v="2499" actId="14100"/>
          <ac:spMkLst>
            <pc:docMk/>
            <pc:sldMk cId="705881221" sldId="2183"/>
            <ac:spMk id="29" creationId="{3832F7B4-2790-B572-8A84-E20DA53E9150}"/>
          </ac:spMkLst>
        </pc:spChg>
        <pc:picChg chg="mod">
          <ac:chgData name="TOMMASINI ALBERTO" userId="8c013d22-ceb2-4014-ae73-ac062752c54f" providerId="ADAL" clId="{A1D1F172-1EA9-42ED-90FF-A240A7465B43}" dt="2024-03-17T15:23:20.051" v="1330" actId="1076"/>
          <ac:picMkLst>
            <pc:docMk/>
            <pc:sldMk cId="705881221" sldId="2183"/>
            <ac:picMk id="7" creationId="{C8AA6143-9CDA-F46E-79ED-60D174419A6A}"/>
          </ac:picMkLst>
        </pc:picChg>
      </pc:sldChg>
      <pc:sldChg chg="new del">
        <pc:chgData name="TOMMASINI ALBERTO" userId="8c013d22-ceb2-4014-ae73-ac062752c54f" providerId="ADAL" clId="{A1D1F172-1EA9-42ED-90FF-A240A7465B43}" dt="2024-03-17T15:40:33.192" v="2344" actId="47"/>
        <pc:sldMkLst>
          <pc:docMk/>
          <pc:sldMk cId="1961562691" sldId="2184"/>
        </pc:sldMkLst>
      </pc:sldChg>
      <pc:sldChg chg="add ord">
        <pc:chgData name="TOMMASINI ALBERTO" userId="8c013d22-ceb2-4014-ae73-ac062752c54f" providerId="ADAL" clId="{A1D1F172-1EA9-42ED-90FF-A240A7465B43}" dt="2024-03-17T15:32:22.731" v="1865"/>
        <pc:sldMkLst>
          <pc:docMk/>
          <pc:sldMk cId="388170349" sldId="2185"/>
        </pc:sldMkLst>
      </pc:sldChg>
      <pc:sldChg chg="modSp add mod">
        <pc:chgData name="TOMMASINI ALBERTO" userId="8c013d22-ceb2-4014-ae73-ac062752c54f" providerId="ADAL" clId="{A1D1F172-1EA9-42ED-90FF-A240A7465B43}" dt="2024-03-17T15:35:43.779" v="2268" actId="20577"/>
        <pc:sldMkLst>
          <pc:docMk/>
          <pc:sldMk cId="1331404409" sldId="2186"/>
        </pc:sldMkLst>
        <pc:spChg chg="mod">
          <ac:chgData name="TOMMASINI ALBERTO" userId="8c013d22-ceb2-4014-ae73-ac062752c54f" providerId="ADAL" clId="{A1D1F172-1EA9-42ED-90FF-A240A7465B43}" dt="2024-03-17T15:35:43.779" v="2268" actId="20577"/>
          <ac:spMkLst>
            <pc:docMk/>
            <pc:sldMk cId="1331404409" sldId="2186"/>
            <ac:spMk id="3" creationId="{C18ECA87-4EE4-9157-6BCC-8EDFDC088D0F}"/>
          </ac:spMkLst>
        </pc:spChg>
      </pc:sldChg>
      <pc:sldChg chg="add">
        <pc:chgData name="TOMMASINI ALBERTO" userId="8c013d22-ceb2-4014-ae73-ac062752c54f" providerId="ADAL" clId="{A1D1F172-1EA9-42ED-90FF-A240A7465B43}" dt="2024-03-17T15:35:48.685" v="2269"/>
        <pc:sldMkLst>
          <pc:docMk/>
          <pc:sldMk cId="1754006700" sldId="2187"/>
        </pc:sldMkLst>
      </pc:sldChg>
      <pc:sldChg chg="addSp modSp new">
        <pc:chgData name="TOMMASINI ALBERTO" userId="8c013d22-ceb2-4014-ae73-ac062752c54f" providerId="ADAL" clId="{A1D1F172-1EA9-42ED-90FF-A240A7465B43}" dt="2024-03-17T15:37:01.462" v="2273"/>
        <pc:sldMkLst>
          <pc:docMk/>
          <pc:sldMk cId="2714203933" sldId="2188"/>
        </pc:sldMkLst>
        <pc:picChg chg="add mod">
          <ac:chgData name="TOMMASINI ALBERTO" userId="8c013d22-ceb2-4014-ae73-ac062752c54f" providerId="ADAL" clId="{A1D1F172-1EA9-42ED-90FF-A240A7465B43}" dt="2024-03-17T15:37:01.462" v="2273"/>
          <ac:picMkLst>
            <pc:docMk/>
            <pc:sldMk cId="2714203933" sldId="2188"/>
            <ac:picMk id="3" creationId="{8B7F42ED-EFD4-E35F-5414-7D751AA11DCA}"/>
          </ac:picMkLst>
        </pc:picChg>
      </pc:sldChg>
      <pc:sldChg chg="addSp delSp modSp add mod ord">
        <pc:chgData name="TOMMASINI ALBERTO" userId="8c013d22-ceb2-4014-ae73-ac062752c54f" providerId="ADAL" clId="{A1D1F172-1EA9-42ED-90FF-A240A7465B43}" dt="2024-03-17T15:59:48.222" v="3226" actId="1076"/>
        <pc:sldMkLst>
          <pc:docMk/>
          <pc:sldMk cId="3874557255" sldId="2189"/>
        </pc:sldMkLst>
        <pc:spChg chg="mod">
          <ac:chgData name="TOMMASINI ALBERTO" userId="8c013d22-ceb2-4014-ae73-ac062752c54f" providerId="ADAL" clId="{A1D1F172-1EA9-42ED-90FF-A240A7465B43}" dt="2024-03-17T15:59:33.660" v="3222" actId="20577"/>
          <ac:spMkLst>
            <pc:docMk/>
            <pc:sldMk cId="3874557255" sldId="2189"/>
            <ac:spMk id="6" creationId="{54309BBF-41C8-74FB-1D80-FD7709CCF7A1}"/>
          </ac:spMkLst>
        </pc:spChg>
        <pc:picChg chg="add mod">
          <ac:chgData name="TOMMASINI ALBERTO" userId="8c013d22-ceb2-4014-ae73-ac062752c54f" providerId="ADAL" clId="{A1D1F172-1EA9-42ED-90FF-A240A7465B43}" dt="2024-03-17T15:59:08.784" v="3187" actId="1076"/>
          <ac:picMkLst>
            <pc:docMk/>
            <pc:sldMk cId="3874557255" sldId="2189"/>
            <ac:picMk id="2" creationId="{9056EAD7-8BF2-7747-5238-3E4BA0977FEE}"/>
          </ac:picMkLst>
        </pc:picChg>
        <pc:picChg chg="add mod">
          <ac:chgData name="TOMMASINI ALBERTO" userId="8c013d22-ceb2-4014-ae73-ac062752c54f" providerId="ADAL" clId="{A1D1F172-1EA9-42ED-90FF-A240A7465B43}" dt="2024-03-17T15:59:48.222" v="3226" actId="1076"/>
          <ac:picMkLst>
            <pc:docMk/>
            <pc:sldMk cId="3874557255" sldId="2189"/>
            <ac:picMk id="3" creationId="{426417AF-F6E0-2644-8D3F-BD31078BF42D}"/>
          </ac:picMkLst>
        </pc:picChg>
        <pc:picChg chg="del">
          <ac:chgData name="TOMMASINI ALBERTO" userId="8c013d22-ceb2-4014-ae73-ac062752c54f" providerId="ADAL" clId="{A1D1F172-1EA9-42ED-90FF-A240A7465B43}" dt="2024-03-17T15:58:02.703" v="3118" actId="478"/>
          <ac:picMkLst>
            <pc:docMk/>
            <pc:sldMk cId="3874557255" sldId="2189"/>
            <ac:picMk id="5" creationId="{426417AF-F6E0-2644-8D3F-BD31078BF42D}"/>
          </ac:picMkLst>
        </pc:picChg>
      </pc:sldChg>
      <pc:sldChg chg="addSp delSp modSp add mod">
        <pc:chgData name="TOMMASINI ALBERTO" userId="8c013d22-ceb2-4014-ae73-ac062752c54f" providerId="ADAL" clId="{A1D1F172-1EA9-42ED-90FF-A240A7465B43}" dt="2024-03-17T16:26:15.674" v="3686" actId="20577"/>
        <pc:sldMkLst>
          <pc:docMk/>
          <pc:sldMk cId="0" sldId="2190"/>
        </pc:sldMkLst>
        <pc:spChg chg="add mod">
          <ac:chgData name="TOMMASINI ALBERTO" userId="8c013d22-ceb2-4014-ae73-ac062752c54f" providerId="ADAL" clId="{A1D1F172-1EA9-42ED-90FF-A240A7465B43}" dt="2024-03-17T16:23:38.123" v="3443" actId="20577"/>
          <ac:spMkLst>
            <pc:docMk/>
            <pc:sldMk cId="0" sldId="2190"/>
            <ac:spMk id="2" creationId="{7BCC3C96-9CFE-4845-FE77-E201968134D8}"/>
          </ac:spMkLst>
        </pc:spChg>
        <pc:spChg chg="add mod">
          <ac:chgData name="TOMMASINI ALBERTO" userId="8c013d22-ceb2-4014-ae73-ac062752c54f" providerId="ADAL" clId="{A1D1F172-1EA9-42ED-90FF-A240A7465B43}" dt="2024-03-17T16:26:15.674" v="3686" actId="20577"/>
          <ac:spMkLst>
            <pc:docMk/>
            <pc:sldMk cId="0" sldId="2190"/>
            <ac:spMk id="3" creationId="{4655A49E-6B88-F8D2-0262-25520BC3A18F}"/>
          </ac:spMkLst>
        </pc:spChg>
        <pc:picChg chg="del">
          <ac:chgData name="TOMMASINI ALBERTO" userId="8c013d22-ceb2-4014-ae73-ac062752c54f" providerId="ADAL" clId="{A1D1F172-1EA9-42ED-90FF-A240A7465B43}" dt="2024-03-17T16:22:36.178" v="3371" actId="21"/>
          <ac:picMkLst>
            <pc:docMk/>
            <pc:sldMk cId="0" sldId="2190"/>
            <ac:picMk id="212" creationId="{00000000-0000-0000-0000-000000000000}"/>
          </ac:picMkLst>
        </pc:picChg>
        <pc:picChg chg="del">
          <ac:chgData name="TOMMASINI ALBERTO" userId="8c013d22-ceb2-4014-ae73-ac062752c54f" providerId="ADAL" clId="{A1D1F172-1EA9-42ED-90FF-A240A7465B43}" dt="2024-03-17T16:22:36.178" v="3371" actId="21"/>
          <ac:picMkLst>
            <pc:docMk/>
            <pc:sldMk cId="0" sldId="2190"/>
            <ac:picMk id="213" creationId="{00000000-0000-0000-0000-000000000000}"/>
          </ac:picMkLst>
        </pc:picChg>
        <pc:picChg chg="del">
          <ac:chgData name="TOMMASINI ALBERTO" userId="8c013d22-ceb2-4014-ae73-ac062752c54f" providerId="ADAL" clId="{A1D1F172-1EA9-42ED-90FF-A240A7465B43}" dt="2024-03-17T16:22:36.178" v="3371" actId="21"/>
          <ac:picMkLst>
            <pc:docMk/>
            <pc:sldMk cId="0" sldId="2190"/>
            <ac:picMk id="214" creationId="{00000000-0000-0000-0000-000000000000}"/>
          </ac:picMkLst>
        </pc:picChg>
      </pc:sldChg>
      <pc:sldChg chg="add ord">
        <pc:chgData name="TOMMASINI ALBERTO" userId="8c013d22-ceb2-4014-ae73-ac062752c54f" providerId="ADAL" clId="{A1D1F172-1EA9-42ED-90FF-A240A7465B43}" dt="2024-03-17T16:22:43.467" v="3374"/>
        <pc:sldMkLst>
          <pc:docMk/>
          <pc:sldMk cId="0" sldId="2191"/>
        </pc:sldMkLst>
      </pc:sldChg>
      <pc:sldChg chg="addSp modSp new del mod ord">
        <pc:chgData name="TOMMASINI ALBERTO" userId="8c013d22-ceb2-4014-ae73-ac062752c54f" providerId="ADAL" clId="{A1D1F172-1EA9-42ED-90FF-A240A7465B43}" dt="2024-03-17T16:51:27.132" v="4365" actId="47"/>
        <pc:sldMkLst>
          <pc:docMk/>
          <pc:sldMk cId="2006177736" sldId="2192"/>
        </pc:sldMkLst>
        <pc:spChg chg="add mod">
          <ac:chgData name="TOMMASINI ALBERTO" userId="8c013d22-ceb2-4014-ae73-ac062752c54f" providerId="ADAL" clId="{A1D1F172-1EA9-42ED-90FF-A240A7465B43}" dt="2024-03-17T16:28:49.347" v="3780" actId="20577"/>
          <ac:spMkLst>
            <pc:docMk/>
            <pc:sldMk cId="2006177736" sldId="2192"/>
            <ac:spMk id="2" creationId="{DA74FA28-34FB-D904-F72B-D9B7CCBA4C69}"/>
          </ac:spMkLst>
        </pc:spChg>
        <pc:spChg chg="add mod">
          <ac:chgData name="TOMMASINI ALBERTO" userId="8c013d22-ceb2-4014-ae73-ac062752c54f" providerId="ADAL" clId="{A1D1F172-1EA9-42ED-90FF-A240A7465B43}" dt="2024-03-17T16:33:16.954" v="4133" actId="6549"/>
          <ac:spMkLst>
            <pc:docMk/>
            <pc:sldMk cId="2006177736" sldId="2192"/>
            <ac:spMk id="3" creationId="{B585EC91-9952-4A9A-10D9-C0B976A02BE0}"/>
          </ac:spMkLst>
        </pc:spChg>
      </pc:sldChg>
      <pc:sldChg chg="addSp modSp new del">
        <pc:chgData name="TOMMASINI ALBERTO" userId="8c013d22-ceb2-4014-ae73-ac062752c54f" providerId="ADAL" clId="{A1D1F172-1EA9-42ED-90FF-A240A7465B43}" dt="2024-03-17T16:27:50.242" v="3711" actId="47"/>
        <pc:sldMkLst>
          <pc:docMk/>
          <pc:sldMk cId="3304838593" sldId="2192"/>
        </pc:sldMkLst>
        <pc:spChg chg="add mod">
          <ac:chgData name="TOMMASINI ALBERTO" userId="8c013d22-ceb2-4014-ae73-ac062752c54f" providerId="ADAL" clId="{A1D1F172-1EA9-42ED-90FF-A240A7465B43}" dt="2024-03-17T16:27:44.616" v="3710"/>
          <ac:spMkLst>
            <pc:docMk/>
            <pc:sldMk cId="3304838593" sldId="2192"/>
            <ac:spMk id="2" creationId="{48FADB6E-6B38-7EA3-EFE1-EDE69B17E5A8}"/>
          </ac:spMkLst>
        </pc:spChg>
      </pc:sldChg>
      <pc:sldChg chg="addSp delSp modSp add mod ord">
        <pc:chgData name="TOMMASINI ALBERTO" userId="8c013d22-ceb2-4014-ae73-ac062752c54f" providerId="ADAL" clId="{A1D1F172-1EA9-42ED-90FF-A240A7465B43}" dt="2024-03-17T16:50:44.568" v="4359"/>
        <pc:sldMkLst>
          <pc:docMk/>
          <pc:sldMk cId="1869224800" sldId="2193"/>
        </pc:sldMkLst>
        <pc:spChg chg="del">
          <ac:chgData name="TOMMASINI ALBERTO" userId="8c013d22-ceb2-4014-ae73-ac062752c54f" providerId="ADAL" clId="{A1D1F172-1EA9-42ED-90FF-A240A7465B43}" dt="2024-03-17T16:35:57.146" v="4146" actId="478"/>
          <ac:spMkLst>
            <pc:docMk/>
            <pc:sldMk cId="1869224800" sldId="2193"/>
            <ac:spMk id="5" creationId="{A9CA1CF2-F3D1-151B-EE45-5352821CD3C2}"/>
          </ac:spMkLst>
        </pc:spChg>
        <pc:spChg chg="del topLvl">
          <ac:chgData name="TOMMASINI ALBERTO" userId="8c013d22-ceb2-4014-ae73-ac062752c54f" providerId="ADAL" clId="{A1D1F172-1EA9-42ED-90FF-A240A7465B43}" dt="2024-03-17T16:36:01.160" v="4147" actId="478"/>
          <ac:spMkLst>
            <pc:docMk/>
            <pc:sldMk cId="1869224800" sldId="2193"/>
            <ac:spMk id="6" creationId="{D8EA434B-34C0-C182-5B65-004C52A4DE2D}"/>
          </ac:spMkLst>
        </pc:spChg>
        <pc:spChg chg="del">
          <ac:chgData name="TOMMASINI ALBERTO" userId="8c013d22-ceb2-4014-ae73-ac062752c54f" providerId="ADAL" clId="{A1D1F172-1EA9-42ED-90FF-A240A7465B43}" dt="2024-03-17T16:35:51.987" v="4145" actId="478"/>
          <ac:spMkLst>
            <pc:docMk/>
            <pc:sldMk cId="1869224800" sldId="2193"/>
            <ac:spMk id="7" creationId="{F2D04D8C-996C-8001-B9B9-5F8E7C50CBBC}"/>
          </ac:spMkLst>
        </pc:spChg>
        <pc:spChg chg="del">
          <ac:chgData name="TOMMASINI ALBERTO" userId="8c013d22-ceb2-4014-ae73-ac062752c54f" providerId="ADAL" clId="{A1D1F172-1EA9-42ED-90FF-A240A7465B43}" dt="2024-03-17T16:35:44.919" v="4144" actId="478"/>
          <ac:spMkLst>
            <pc:docMk/>
            <pc:sldMk cId="1869224800" sldId="2193"/>
            <ac:spMk id="8" creationId="{9DB52C6A-7E3F-0BC1-3B3D-6DB9088E70D8}"/>
          </ac:spMkLst>
        </pc:spChg>
        <pc:spChg chg="del">
          <ac:chgData name="TOMMASINI ALBERTO" userId="8c013d22-ceb2-4014-ae73-ac062752c54f" providerId="ADAL" clId="{A1D1F172-1EA9-42ED-90FF-A240A7465B43}" dt="2024-03-17T16:35:41.646" v="4143" actId="478"/>
          <ac:spMkLst>
            <pc:docMk/>
            <pc:sldMk cId="1869224800" sldId="2193"/>
            <ac:spMk id="9" creationId="{2989A025-D57D-38AA-03C7-4180097593F1}"/>
          </ac:spMkLst>
        </pc:spChg>
        <pc:spChg chg="add mod">
          <ac:chgData name="TOMMASINI ALBERTO" userId="8c013d22-ceb2-4014-ae73-ac062752c54f" providerId="ADAL" clId="{A1D1F172-1EA9-42ED-90FF-A240A7465B43}" dt="2024-03-17T16:36:41.073" v="4174" actId="20577"/>
          <ac:spMkLst>
            <pc:docMk/>
            <pc:sldMk cId="1869224800" sldId="2193"/>
            <ac:spMk id="10" creationId="{EB12D45B-D41A-673D-5245-30D6990D50FE}"/>
          </ac:spMkLst>
        </pc:spChg>
        <pc:grpChg chg="del">
          <ac:chgData name="TOMMASINI ALBERTO" userId="8c013d22-ceb2-4014-ae73-ac062752c54f" providerId="ADAL" clId="{A1D1F172-1EA9-42ED-90FF-A240A7465B43}" dt="2024-03-17T16:36:01.160" v="4147" actId="478"/>
          <ac:grpSpMkLst>
            <pc:docMk/>
            <pc:sldMk cId="1869224800" sldId="2193"/>
            <ac:grpSpMk id="3" creationId="{FE1238FE-4691-0A31-D739-2FCC2F4ABCF8}"/>
          </ac:grpSpMkLst>
        </pc:grpChg>
        <pc:picChg chg="mod topLvl">
          <ac:chgData name="TOMMASINI ALBERTO" userId="8c013d22-ceb2-4014-ae73-ac062752c54f" providerId="ADAL" clId="{A1D1F172-1EA9-42ED-90FF-A240A7465B43}" dt="2024-03-17T16:36:04.064" v="4148" actId="1076"/>
          <ac:picMkLst>
            <pc:docMk/>
            <pc:sldMk cId="1869224800" sldId="2193"/>
            <ac:picMk id="4" creationId="{CC83CF92-3C0C-24D1-97EE-F310975FBEC5}"/>
          </ac:picMkLst>
        </pc:picChg>
      </pc:sldChg>
      <pc:sldChg chg="addSp delSp modSp new mod">
        <pc:chgData name="TOMMASINI ALBERTO" userId="8c013d22-ceb2-4014-ae73-ac062752c54f" providerId="ADAL" clId="{A1D1F172-1EA9-42ED-90FF-A240A7465B43}" dt="2024-03-17T16:49:33.268" v="4322" actId="1076"/>
        <pc:sldMkLst>
          <pc:docMk/>
          <pc:sldMk cId="2034037657" sldId="2194"/>
        </pc:sldMkLst>
        <pc:spChg chg="add mod">
          <ac:chgData name="TOMMASINI ALBERTO" userId="8c013d22-ceb2-4014-ae73-ac062752c54f" providerId="ADAL" clId="{A1D1F172-1EA9-42ED-90FF-A240A7465B43}" dt="2024-03-17T16:49:28.186" v="4321" actId="20577"/>
          <ac:spMkLst>
            <pc:docMk/>
            <pc:sldMk cId="2034037657" sldId="2194"/>
            <ac:spMk id="2" creationId="{91B44724-4E29-C699-81F1-CC59AC5D2912}"/>
          </ac:spMkLst>
        </pc:spChg>
        <pc:picChg chg="add del">
          <ac:chgData name="TOMMASINI ALBERTO" userId="8c013d22-ceb2-4014-ae73-ac062752c54f" providerId="ADAL" clId="{A1D1F172-1EA9-42ED-90FF-A240A7465B43}" dt="2024-03-17T16:49:09.258" v="4311" actId="478"/>
          <ac:picMkLst>
            <pc:docMk/>
            <pc:sldMk cId="2034037657" sldId="2194"/>
            <ac:picMk id="4" creationId="{ED87EE3C-5E4A-6EE5-C188-46FA410061E6}"/>
          </ac:picMkLst>
        </pc:picChg>
        <pc:picChg chg="add mod">
          <ac:chgData name="TOMMASINI ALBERTO" userId="8c013d22-ceb2-4014-ae73-ac062752c54f" providerId="ADAL" clId="{A1D1F172-1EA9-42ED-90FF-A240A7465B43}" dt="2024-03-17T16:49:33.268" v="4322" actId="1076"/>
          <ac:picMkLst>
            <pc:docMk/>
            <pc:sldMk cId="2034037657" sldId="2194"/>
            <ac:picMk id="6" creationId="{204D4CCC-5D90-5950-D5E4-386D428E3D18}"/>
          </ac:picMkLst>
        </pc:picChg>
      </pc:sldChg>
      <pc:sldChg chg="addSp modSp new mod">
        <pc:chgData name="TOMMASINI ALBERTO" userId="8c013d22-ceb2-4014-ae73-ac062752c54f" providerId="ADAL" clId="{A1D1F172-1EA9-42ED-90FF-A240A7465B43}" dt="2024-03-17T18:20:03.948" v="5364" actId="20577"/>
        <pc:sldMkLst>
          <pc:docMk/>
          <pc:sldMk cId="514127827" sldId="2195"/>
        </pc:sldMkLst>
        <pc:spChg chg="add mod">
          <ac:chgData name="TOMMASINI ALBERTO" userId="8c013d22-ceb2-4014-ae73-ac062752c54f" providerId="ADAL" clId="{A1D1F172-1EA9-42ED-90FF-A240A7465B43}" dt="2024-03-17T18:20:03.948" v="5364" actId="20577"/>
          <ac:spMkLst>
            <pc:docMk/>
            <pc:sldMk cId="514127827" sldId="2195"/>
            <ac:spMk id="2" creationId="{E4E50653-E87F-0BEA-BD80-66412C441809}"/>
          </ac:spMkLst>
        </pc:spChg>
        <pc:spChg chg="add mod">
          <ac:chgData name="TOMMASINI ALBERTO" userId="8c013d22-ceb2-4014-ae73-ac062752c54f" providerId="ADAL" clId="{A1D1F172-1EA9-42ED-90FF-A240A7465B43}" dt="2024-03-17T18:19:52.818" v="5342" actId="1076"/>
          <ac:spMkLst>
            <pc:docMk/>
            <pc:sldMk cId="514127827" sldId="2195"/>
            <ac:spMk id="3" creationId="{6BC48308-53FA-4690-578E-10889C2234A4}"/>
          </ac:spMkLst>
        </pc:spChg>
      </pc:sldChg>
      <pc:sldMasterChg chg="delSldLayout">
        <pc:chgData name="TOMMASINI ALBERTO" userId="8c013d22-ceb2-4014-ae73-ac062752c54f" providerId="ADAL" clId="{A1D1F172-1EA9-42ED-90FF-A240A7465B43}" dt="2024-03-17T21:07:25.551" v="6018" actId="47"/>
        <pc:sldMasterMkLst>
          <pc:docMk/>
          <pc:sldMasterMk cId="2788847616" sldId="2147483648"/>
        </pc:sldMasterMkLst>
        <pc:sldLayoutChg chg="del">
          <pc:chgData name="TOMMASINI ALBERTO" userId="8c013d22-ceb2-4014-ae73-ac062752c54f" providerId="ADAL" clId="{A1D1F172-1EA9-42ED-90FF-A240A7465B43}" dt="2024-03-17T21:07:25.551" v="6018" actId="47"/>
          <pc:sldLayoutMkLst>
            <pc:docMk/>
            <pc:sldMasterMk cId="2788847616" sldId="2147483648"/>
            <pc:sldLayoutMk cId="1126648685" sldId="214748366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CEF01-2A86-4154-82D1-CD83013DDE85}" type="datetimeFigureOut">
              <a:rPr lang="it-IT" smtClean="0"/>
              <a:t>27/03/2024</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54EF1-B615-4145-B72F-C38AB25453A9}" type="slidenum">
              <a:rPr lang="it-IT" smtClean="0"/>
              <a:t>‹#›</a:t>
            </a:fld>
            <a:endParaRPr lang="it-IT"/>
          </a:p>
        </p:txBody>
      </p:sp>
    </p:spTree>
    <p:extLst>
      <p:ext uri="{BB962C8B-B14F-4D97-AF65-F5344CB8AC3E}">
        <p14:creationId xmlns:p14="http://schemas.microsoft.com/office/powerpoint/2010/main" val="4105239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ED3F3E-65F1-4710-83B8-D7520C9E4EA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35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Riassunti nei criteri diagnostici di Thomas</a:t>
            </a:r>
            <a:endParaRPr/>
          </a:p>
          <a:p>
            <a:pPr marL="0" lvl="0" indent="0" algn="l" rtl="0">
              <a:spcBef>
                <a:spcPts val="0"/>
              </a:spcBef>
              <a:spcAft>
                <a:spcPts val="0"/>
              </a:spcAft>
              <a:buNone/>
            </a:pPr>
            <a:r>
              <a:rPr lang="it-IT"/>
              <a:t>Non cosi affidabili per la diagnosi come vedremo dopo ma punti importanti sono</a:t>
            </a:r>
            <a:endParaRPr/>
          </a:p>
          <a:p>
            <a:pPr marL="171450" lvl="0" indent="-171450" algn="l" rtl="0">
              <a:spcBef>
                <a:spcPts val="0"/>
              </a:spcBef>
              <a:spcAft>
                <a:spcPts val="0"/>
              </a:spcAft>
              <a:buClr>
                <a:schemeClr val="dk1"/>
              </a:buClr>
              <a:buSzPts val="1200"/>
              <a:buFont typeface="Calibri"/>
              <a:buChar char="-"/>
            </a:pPr>
            <a:r>
              <a:rPr lang="it-IT"/>
              <a:t>Ricorrenza periodica</a:t>
            </a:r>
            <a:endParaRPr/>
          </a:p>
          <a:p>
            <a:pPr marL="171450" lvl="0" indent="-171450" algn="l" rtl="0">
              <a:spcBef>
                <a:spcPts val="0"/>
              </a:spcBef>
              <a:spcAft>
                <a:spcPts val="0"/>
              </a:spcAft>
              <a:buClr>
                <a:schemeClr val="dk1"/>
              </a:buClr>
              <a:buSzPts val="1200"/>
              <a:buFont typeface="Calibri"/>
              <a:buChar char="-"/>
            </a:pPr>
            <a:r>
              <a:rPr lang="it-IT"/>
              <a:t>Bambini che stanno bene</a:t>
            </a:r>
            <a:endParaRPr/>
          </a:p>
          <a:p>
            <a:pPr marL="171450" lvl="0" indent="-171450" algn="l" rtl="0">
              <a:spcBef>
                <a:spcPts val="0"/>
              </a:spcBef>
              <a:spcAft>
                <a:spcPts val="0"/>
              </a:spcAft>
              <a:buClr>
                <a:schemeClr val="dk1"/>
              </a:buClr>
              <a:buSzPts val="1200"/>
              <a:buFont typeface="Calibri"/>
              <a:buChar char="-"/>
            </a:pPr>
            <a:r>
              <a:rPr lang="it-IT"/>
              <a:t>Sintomi di accompagnamento NON sempre presenti e non solo quelli</a:t>
            </a:r>
            <a:endParaRPr/>
          </a:p>
        </p:txBody>
      </p:sp>
      <p:sp>
        <p:nvSpPr>
          <p:cNvPr id="235" name="Google Shape;23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a:t>Caso classico di PFAPA</a:t>
            </a:r>
            <a:endParaRPr/>
          </a:p>
          <a:p>
            <a:pPr marL="0" lvl="0" indent="0" algn="l" rtl="0">
              <a:spcBef>
                <a:spcPts val="0"/>
              </a:spcBef>
              <a:spcAft>
                <a:spcPts val="0"/>
              </a:spcAft>
              <a:buNone/>
            </a:pPr>
            <a:r>
              <a:rPr lang="it-IT"/>
              <a:t>Diagnosi facile</a:t>
            </a:r>
            <a:endParaRPr/>
          </a:p>
        </p:txBody>
      </p:sp>
      <p:sp>
        <p:nvSpPr>
          <p:cNvPr id="207" name="Google Shape;20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466E6A50-93F0-456A-96BB-2192EA7883CC}" type="slidenum">
              <a:rPr lang="it-IT" smtClean="0"/>
              <a:pPr>
                <a:defRPr/>
              </a:pPr>
              <a:t>54</a:t>
            </a:fld>
            <a:endParaRPr lang="it-IT"/>
          </a:p>
        </p:txBody>
      </p:sp>
    </p:spTree>
    <p:extLst>
      <p:ext uri="{BB962C8B-B14F-4D97-AF65-F5344CB8AC3E}">
        <p14:creationId xmlns:p14="http://schemas.microsoft.com/office/powerpoint/2010/main" val="303929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466E6A50-93F0-456A-96BB-2192EA7883CC}" type="slidenum">
              <a:rPr lang="it-IT" smtClean="0"/>
              <a:pPr>
                <a:defRPr/>
              </a:pPr>
              <a:t>55</a:t>
            </a:fld>
            <a:endParaRPr lang="it-IT"/>
          </a:p>
        </p:txBody>
      </p:sp>
    </p:spTree>
    <p:extLst>
      <p:ext uri="{BB962C8B-B14F-4D97-AF65-F5344CB8AC3E}">
        <p14:creationId xmlns:p14="http://schemas.microsoft.com/office/powerpoint/2010/main" val="3944405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fld id="{A6EA462B-8CBC-4B70-B388-F1A2B28EC1F8}" type="slidenum">
              <a:rPr lang="it-IT" smtClean="0"/>
              <a:pPr/>
              <a:t>60</a:t>
            </a:fld>
            <a:endParaRPr lang="it-IT"/>
          </a:p>
        </p:txBody>
      </p:sp>
    </p:spTree>
    <p:extLst>
      <p:ext uri="{BB962C8B-B14F-4D97-AF65-F5344CB8AC3E}">
        <p14:creationId xmlns:p14="http://schemas.microsoft.com/office/powerpoint/2010/main" val="217402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A0F0DCFD-6849-7241-8870-FD32D86E81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8348F2-7CB4-B646-BA2A-B161313EB745}" type="slidenum">
              <a:rPr kumimoji="0" lang="en-US" altLang="en-US" sz="1200" b="0" i="0" u="none" strike="noStrike" kern="1200" cap="none" spc="0" normalizeH="0" baseline="0" noProof="0" smtClean="0">
                <a:ln>
                  <a:noFill/>
                </a:ln>
                <a:solidFill>
                  <a:prstClr val="black"/>
                </a:solidFill>
                <a:effectLst/>
                <a:uLnTx/>
                <a:uFillTx/>
                <a:latin typeface="Times"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Times" pitchFamily="2" charset="0"/>
              <a:ea typeface="+mn-ea"/>
              <a:cs typeface="Arial" panose="020B0604020202020204" pitchFamily="34" charset="0"/>
            </a:endParaRPr>
          </a:p>
        </p:txBody>
      </p:sp>
      <p:sp>
        <p:nvSpPr>
          <p:cNvPr id="48130" name="Rectangle 2">
            <a:extLst>
              <a:ext uri="{FF2B5EF4-FFF2-40B4-BE49-F238E27FC236}">
                <a16:creationId xmlns:a16="http://schemas.microsoft.com/office/drawing/2014/main" id="{9D436472-E5D4-6D4E-A8AC-0662F5281C47}"/>
              </a:ext>
            </a:extLst>
          </p:cNvPr>
          <p:cNvSpPr>
            <a:spLocks noGrp="1" noRot="1" noChangeAspect="1" noChangeArrowheads="1" noTextEdit="1"/>
          </p:cNvSpPr>
          <p:nvPr>
            <p:ph type="sldImg"/>
          </p:nvPr>
        </p:nvSpPr>
        <p:spPr bwMode="auto">
          <a:xfrm>
            <a:off x="685800" y="1143000"/>
            <a:ext cx="5486400" cy="3086100"/>
          </a:xfrm>
          <a:solidFill>
            <a:srgbClr val="FFFFFF"/>
          </a:solidFill>
          <a:ln>
            <a:solidFill>
              <a:srgbClr val="000000"/>
            </a:solidFill>
            <a:miter lim="800000"/>
            <a:headEnd/>
            <a:tailEnd/>
          </a:ln>
        </p:spPr>
      </p:sp>
      <p:sp>
        <p:nvSpPr>
          <p:cNvPr id="48131" name="Rectangle 3">
            <a:extLst>
              <a:ext uri="{FF2B5EF4-FFF2-40B4-BE49-F238E27FC236}">
                <a16:creationId xmlns:a16="http://schemas.microsoft.com/office/drawing/2014/main" id="{3BFDFCAF-71EF-674C-89DE-FBDA178A873C}"/>
              </a:ext>
            </a:extLst>
          </p:cNvPr>
          <p:cNvSpPr>
            <a:spLocks noGrp="1" noChangeArrowheads="1"/>
          </p:cNvSpPr>
          <p:nvPr>
            <p:ph type="body" idx="1"/>
          </p:nvPr>
        </p:nvSpPr>
        <p:spPr bwMode="auto">
          <a:solidFill>
            <a:srgbClr val="FFFFFF"/>
          </a:solidFill>
          <a:ln w="12700" cap="sq">
            <a:solidFill>
              <a:srgbClr val="000000"/>
            </a:solidFill>
            <a:miter lim="800000"/>
            <a:headEnd type="none" w="sm" len="sm"/>
            <a:tailEnd type="none" w="sm" len="sm"/>
          </a:ln>
        </p:spPr>
        <p:txBody>
          <a:bodyPr wrap="square" numCol="1" anchor="t" anchorCtr="0" compatLnSpc="1">
            <a:prstTxWarp prst="textNoShape">
              <a:avLst/>
            </a:prstTxWarp>
          </a:bodyPr>
          <a:lstStyle/>
          <a:p>
            <a:pPr eaLnBrk="1" hangingPunct="1">
              <a:spcBef>
                <a:spcPct val="0"/>
              </a:spcBef>
            </a:pPr>
            <a:endParaRPr lang="it-IT" altLang="it-IT"/>
          </a:p>
        </p:txBody>
      </p:sp>
    </p:spTree>
    <p:extLst>
      <p:ext uri="{BB962C8B-B14F-4D97-AF65-F5344CB8AC3E}">
        <p14:creationId xmlns:p14="http://schemas.microsoft.com/office/powerpoint/2010/main" val="382943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CE799-41FE-49A7-A5C4-B2C1C664732D}"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0422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79AE-0DCB-DECA-2BAB-BCD6A9678F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858148DC-203D-DCE8-6BBE-EC846212B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8E520D69-FBEC-6080-A2E1-351DB7E517B9}"/>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5" name="Footer Placeholder 4">
            <a:extLst>
              <a:ext uri="{FF2B5EF4-FFF2-40B4-BE49-F238E27FC236}">
                <a16:creationId xmlns:a16="http://schemas.microsoft.com/office/drawing/2014/main" id="{525957BA-8B8D-9A35-B261-0A6676BE45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4370B16-755D-DF65-D997-1A3C7B2FD4A6}"/>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9793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8AB0C-9BE3-6CD9-B72E-EB2D1E4D79D0}"/>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4690141F-DFE7-DAF7-815F-589DBE1E07A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F757835-3B5A-ECFF-827A-B1BB4E5151D4}"/>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5" name="Footer Placeholder 4">
            <a:extLst>
              <a:ext uri="{FF2B5EF4-FFF2-40B4-BE49-F238E27FC236}">
                <a16:creationId xmlns:a16="http://schemas.microsoft.com/office/drawing/2014/main" id="{1DDFB102-0E58-EF09-5BE7-5D0E9767AA1F}"/>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55E2AF1-A0BD-7BFC-209C-D8672C79908F}"/>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47144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EBCDC8-9CBD-D3B0-E623-87839E35BF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A7DC986A-7DB4-9E52-3DD9-2FC1591929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9CB2E83-58B4-7D0E-888F-4C8BEF5B51C0}"/>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5" name="Footer Placeholder 4">
            <a:extLst>
              <a:ext uri="{FF2B5EF4-FFF2-40B4-BE49-F238E27FC236}">
                <a16:creationId xmlns:a16="http://schemas.microsoft.com/office/drawing/2014/main" id="{3CD666A3-55E0-E380-EC4F-CDCD88E0BD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C21C4137-D1D5-E861-01DA-BCC71FD193F1}"/>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279267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Vuota">
    <p:bg>
      <p:bgPr>
        <a:solidFill>
          <a:schemeClr val="accent3">
            <a:lumOff val="44000"/>
          </a:schemeClr>
        </a:solidFill>
        <a:effectLst/>
      </p:bgPr>
    </p:bg>
    <p:spTree>
      <p:nvGrpSpPr>
        <p:cNvPr id="1" name=""/>
        <p:cNvGrpSpPr/>
        <p:nvPr/>
      </p:nvGrpSpPr>
      <p:grpSpPr>
        <a:xfrm>
          <a:off x="0" y="0"/>
          <a:ext cx="0" cy="0"/>
          <a:chOff x="0" y="0"/>
          <a:chExt cx="0" cy="0"/>
        </a:xfrm>
      </p:grpSpPr>
      <p:sp>
        <p:nvSpPr>
          <p:cNvPr id="845"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187354268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olo titolo">
    <p:bg>
      <p:bgPr>
        <a:solidFill>
          <a:schemeClr val="accent3">
            <a:lumOff val="44000"/>
          </a:schemeClr>
        </a:solidFill>
        <a:effectLst/>
      </p:bgPr>
    </p:bg>
    <p:spTree>
      <p:nvGrpSpPr>
        <p:cNvPr id="1" name=""/>
        <p:cNvGrpSpPr/>
        <p:nvPr/>
      </p:nvGrpSpPr>
      <p:grpSpPr>
        <a:xfrm>
          <a:off x="0" y="0"/>
          <a:ext cx="0" cy="0"/>
          <a:chOff x="0" y="0"/>
          <a:chExt cx="0" cy="0"/>
        </a:xfrm>
      </p:grpSpPr>
      <p:sp>
        <p:nvSpPr>
          <p:cNvPr id="927" name="Titolo Testo"/>
          <p:cNvSpPr txBox="1">
            <a:spLocks noGrp="1"/>
          </p:cNvSpPr>
          <p:nvPr>
            <p:ph type="title"/>
          </p:nvPr>
        </p:nvSpPr>
        <p:spPr>
          <a:xfrm>
            <a:off x="838200" y="365125"/>
            <a:ext cx="10515600" cy="1325564"/>
          </a:xfrm>
          <a:prstGeom prst="rect">
            <a:avLst/>
          </a:prstGeom>
        </p:spPr>
        <p:txBody>
          <a:bodyPr>
            <a:normAutofit/>
          </a:bodyPr>
          <a:lstStyle>
            <a:lvl1pPr algn="l" defTabSz="685800">
              <a:lnSpc>
                <a:spcPct val="90000"/>
              </a:lnSpc>
              <a:defRPr sz="3300" spc="0">
                <a:latin typeface="Calibri"/>
                <a:ea typeface="Calibri"/>
                <a:cs typeface="Calibri"/>
                <a:sym typeface="Calibri"/>
              </a:defRPr>
            </a:lvl1pPr>
          </a:lstStyle>
          <a:p>
            <a:r>
              <a:t>Titolo Testo</a:t>
            </a:r>
          </a:p>
        </p:txBody>
      </p:sp>
      <p:sp>
        <p:nvSpPr>
          <p:cNvPr id="928" name="Numero diapositiva"/>
          <p:cNvSpPr txBox="1">
            <a:spLocks noGrp="1"/>
          </p:cNvSpPr>
          <p:nvPr>
            <p:ph type="sldNum" sz="quarter" idx="2"/>
          </p:nvPr>
        </p:nvSpPr>
        <p:spPr>
          <a:xfrm>
            <a:off x="11042248" y="6404294"/>
            <a:ext cx="311553" cy="269241"/>
          </a:xfrm>
          <a:prstGeom prst="rect">
            <a:avLst/>
          </a:prstGeom>
        </p:spPr>
        <p:txBody>
          <a:bodyPr anchor="ctr"/>
          <a:lstStyle>
            <a:lvl1pPr>
              <a:defRPr sz="1200">
                <a:solidFill>
                  <a:srgbClr val="035C75"/>
                </a:solidFill>
                <a:latin typeface="Constantia"/>
                <a:ea typeface="Constantia"/>
                <a:cs typeface="Constantia"/>
                <a:sym typeface="Constantia"/>
              </a:defRPr>
            </a:lvl1pPr>
          </a:lstStyle>
          <a:p>
            <a:fld id="{86CB4B4D-7CA3-9044-876B-883B54F8677D}" type="slidenum">
              <a:t>‹#›</a:t>
            </a:fld>
            <a:endParaRPr/>
          </a:p>
        </p:txBody>
      </p:sp>
    </p:spTree>
    <p:extLst>
      <p:ext uri="{BB962C8B-B14F-4D97-AF65-F5344CB8AC3E}">
        <p14:creationId xmlns:p14="http://schemas.microsoft.com/office/powerpoint/2010/main" val="305421965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0295E-D723-173C-877D-1C25DAFA83E3}"/>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36E9FBA-2BA8-A245-4C23-CB52C3A37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7D9C39F7-3A7F-67CC-A81F-0905E9BC3490}"/>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5" name="Footer Placeholder 4">
            <a:extLst>
              <a:ext uri="{FF2B5EF4-FFF2-40B4-BE49-F238E27FC236}">
                <a16:creationId xmlns:a16="http://schemas.microsoft.com/office/drawing/2014/main" id="{F7BA9BF3-963A-8B8E-2F36-BD9E6458A0D7}"/>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2105F1BE-8764-B91F-EA2D-AFEBBBF0F0BB}"/>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862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EFC4F-8E2D-492E-82EA-3A20B9B14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4F022756-9791-44D8-BBD3-C088952639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273A0B-49CA-604D-B31C-FC76F37D88B1}"/>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5" name="Footer Placeholder 4">
            <a:extLst>
              <a:ext uri="{FF2B5EF4-FFF2-40B4-BE49-F238E27FC236}">
                <a16:creationId xmlns:a16="http://schemas.microsoft.com/office/drawing/2014/main" id="{783A7034-C7B8-D452-86DB-EF7A35B4F85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A1DF052-78B1-2CE1-1146-0CC8657F9869}"/>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1711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DFB13-C791-4B94-7D19-186B92D155EE}"/>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AEFF98D2-F9AA-D17B-DC67-4E878AB607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9C3CCABB-F93F-94CF-56CB-A485FBDF24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83C96E14-4AD9-7141-D1FB-63E1E78AB00C}"/>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6" name="Footer Placeholder 5">
            <a:extLst>
              <a:ext uri="{FF2B5EF4-FFF2-40B4-BE49-F238E27FC236}">
                <a16:creationId xmlns:a16="http://schemas.microsoft.com/office/drawing/2014/main" id="{2F350B6C-1117-B46A-E955-C81B2987C87A}"/>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7622454-18F9-5B7A-5B46-5A79C2560465}"/>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1716666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8F42-7BCB-3F4B-7EA9-ACC70F13595C}"/>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CE249C1-415D-ADD2-16FC-698B617493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351A63-B946-ED65-7E08-3E23B765F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E534861C-6F58-BF94-6C56-9FA1D27C8B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AD3C1F-13CA-05B3-8262-6E87F0D026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5AF8DE55-2A66-49A5-BAF8-E1879C12C088}"/>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8" name="Footer Placeholder 7">
            <a:extLst>
              <a:ext uri="{FF2B5EF4-FFF2-40B4-BE49-F238E27FC236}">
                <a16:creationId xmlns:a16="http://schemas.microsoft.com/office/drawing/2014/main" id="{87F835F5-D9CB-2088-FA66-DE5170CA0C12}"/>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1276A7F8-7FC9-769E-F9C1-DE07086511E0}"/>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61393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D96A-5C7A-B532-A5C1-184E6553D554}"/>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5D265576-7F19-3950-A62C-64DDBAA4487A}"/>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4" name="Footer Placeholder 3">
            <a:extLst>
              <a:ext uri="{FF2B5EF4-FFF2-40B4-BE49-F238E27FC236}">
                <a16:creationId xmlns:a16="http://schemas.microsoft.com/office/drawing/2014/main" id="{25B86F06-3061-056C-E5A9-B3A328FE7CF1}"/>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0009B077-1000-61B4-D72A-ECF4B96AF509}"/>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288401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4BB15C-BB1A-6C0D-20C5-EE4FE57E4C87}"/>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3" name="Footer Placeholder 2">
            <a:extLst>
              <a:ext uri="{FF2B5EF4-FFF2-40B4-BE49-F238E27FC236}">
                <a16:creationId xmlns:a16="http://schemas.microsoft.com/office/drawing/2014/main" id="{694D42D0-891A-A365-9D78-95629FAAD502}"/>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55329DC7-E575-2B57-6434-E62713F3B5BB}"/>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044636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CEFE7-2555-411B-1380-4D17D43B7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E5E4F137-9404-2638-7412-A8F1352E5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CD6D8F89-4C1E-EB8F-C9A1-BCD1B924E6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3AE2AB-E326-AF68-195C-53A406A5BBBA}"/>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6" name="Footer Placeholder 5">
            <a:extLst>
              <a:ext uri="{FF2B5EF4-FFF2-40B4-BE49-F238E27FC236}">
                <a16:creationId xmlns:a16="http://schemas.microsoft.com/office/drawing/2014/main" id="{1E33C429-032E-4033-76FC-A8FFA5A19AF6}"/>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7864CBB2-E66D-4596-DAEC-D139E0C5A298}"/>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304227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3E92-AB43-D99C-6D7D-7C943B2112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3D753FC8-33A9-DB7A-7259-2D3FA9A113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207909F9-5E83-FD40-2B17-6F4BF57C7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D36A2C-5F88-6B76-68FB-40385B8E1E19}"/>
              </a:ext>
            </a:extLst>
          </p:cNvPr>
          <p:cNvSpPr>
            <a:spLocks noGrp="1"/>
          </p:cNvSpPr>
          <p:nvPr>
            <p:ph type="dt" sz="half" idx="10"/>
          </p:nvPr>
        </p:nvSpPr>
        <p:spPr/>
        <p:txBody>
          <a:bodyPr/>
          <a:lstStyle/>
          <a:p>
            <a:fld id="{F52367E1-B140-49F1-B6F5-744E73A5C3F5}" type="datetimeFigureOut">
              <a:rPr lang="it-IT" smtClean="0"/>
              <a:t>27/03/2024</a:t>
            </a:fld>
            <a:endParaRPr lang="it-IT"/>
          </a:p>
        </p:txBody>
      </p:sp>
      <p:sp>
        <p:nvSpPr>
          <p:cNvPr id="6" name="Footer Placeholder 5">
            <a:extLst>
              <a:ext uri="{FF2B5EF4-FFF2-40B4-BE49-F238E27FC236}">
                <a16:creationId xmlns:a16="http://schemas.microsoft.com/office/drawing/2014/main" id="{AA724B35-6EBA-7993-6508-B7E3C3A830A9}"/>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5E710AA9-3CD4-6115-CDDF-B4A0EC15CC18}"/>
              </a:ext>
            </a:extLst>
          </p:cNvPr>
          <p:cNvSpPr>
            <a:spLocks noGrp="1"/>
          </p:cNvSpPr>
          <p:nvPr>
            <p:ph type="sldNum" sz="quarter" idx="12"/>
          </p:nvPr>
        </p:nvSpPr>
        <p:spPr/>
        <p:txBody>
          <a:bodyPr/>
          <a:lstStyle/>
          <a:p>
            <a:fld id="{471BA806-4736-4676-94D3-2BC1F7AD4E1F}" type="slidenum">
              <a:rPr lang="it-IT" smtClean="0"/>
              <a:t>‹#›</a:t>
            </a:fld>
            <a:endParaRPr lang="it-IT"/>
          </a:p>
        </p:txBody>
      </p:sp>
    </p:spTree>
    <p:extLst>
      <p:ext uri="{BB962C8B-B14F-4D97-AF65-F5344CB8AC3E}">
        <p14:creationId xmlns:p14="http://schemas.microsoft.com/office/powerpoint/2010/main" val="1889804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F1E02F-4FBC-2F9B-3E2B-4E975053C3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0D1F1111-D62D-F41D-BE6E-6B09258EA5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AA78DE75-91CA-FF59-8D19-4AA52244C2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367E1-B140-49F1-B6F5-744E73A5C3F5}" type="datetimeFigureOut">
              <a:rPr lang="it-IT" smtClean="0"/>
              <a:t>27/03/2024</a:t>
            </a:fld>
            <a:endParaRPr lang="it-IT"/>
          </a:p>
        </p:txBody>
      </p:sp>
      <p:sp>
        <p:nvSpPr>
          <p:cNvPr id="5" name="Footer Placeholder 4">
            <a:extLst>
              <a:ext uri="{FF2B5EF4-FFF2-40B4-BE49-F238E27FC236}">
                <a16:creationId xmlns:a16="http://schemas.microsoft.com/office/drawing/2014/main" id="{69F6034E-F8D4-73A6-B40C-4D3E47D160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66F11B1E-7C3E-25FD-3E46-94A84686CF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1BA806-4736-4676-94D3-2BC1F7AD4E1F}" type="slidenum">
              <a:rPr lang="it-IT" smtClean="0"/>
              <a:t>‹#›</a:t>
            </a:fld>
            <a:endParaRPr lang="it-IT"/>
          </a:p>
        </p:txBody>
      </p:sp>
    </p:spTree>
    <p:extLst>
      <p:ext uri="{BB962C8B-B14F-4D97-AF65-F5344CB8AC3E}">
        <p14:creationId xmlns:p14="http://schemas.microsoft.com/office/powerpoint/2010/main" val="2788847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bin"/><Relationship Id="rId1" Type="http://schemas.openxmlformats.org/officeDocument/2006/relationships/slideLayout" Target="../slideLayouts/slideLayout1.x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pmc/articles/PMC3601794/pdf/nihms400659.pdf"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2.xml"/><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F6D9F7-CD18-4A61-BC7D-896374CFBBEC}"/>
              </a:ext>
            </a:extLst>
          </p:cNvPr>
          <p:cNvSpPr txBox="1"/>
          <p:nvPr/>
        </p:nvSpPr>
        <p:spPr>
          <a:xfrm>
            <a:off x="1098839" y="698951"/>
            <a:ext cx="9923388" cy="1200329"/>
          </a:xfrm>
          <a:prstGeom prst="rect">
            <a:avLst/>
          </a:prstGeom>
          <a:noFill/>
        </p:spPr>
        <p:txBody>
          <a:bodyPr wrap="square" rtlCol="0">
            <a:spAutoFit/>
          </a:bodyPr>
          <a:lstStyle/>
          <a:p>
            <a:pPr algn="ctr"/>
            <a:r>
              <a:rPr lang="en-US" sz="7200" b="1" dirty="0">
                <a:solidFill>
                  <a:srgbClr val="00B050"/>
                </a:solidFill>
              </a:rPr>
              <a:t>PATOLOGIA GENERALE</a:t>
            </a:r>
          </a:p>
        </p:txBody>
      </p:sp>
      <p:pic>
        <p:nvPicPr>
          <p:cNvPr id="6" name="Picture 6" descr="logo burlo_colore">
            <a:extLst>
              <a:ext uri="{FF2B5EF4-FFF2-40B4-BE49-F238E27FC236}">
                <a16:creationId xmlns:a16="http://schemas.microsoft.com/office/drawing/2014/main" id="{19B7DFD1-790C-352F-8B56-504BA01E04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343" y="5437819"/>
            <a:ext cx="3289797" cy="1095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AFE7B1A-F206-A51F-84FA-CAA2F672A1B9}"/>
              </a:ext>
            </a:extLst>
          </p:cNvPr>
          <p:cNvSpPr txBox="1"/>
          <p:nvPr/>
        </p:nvSpPr>
        <p:spPr>
          <a:xfrm>
            <a:off x="4716594" y="4495803"/>
            <a:ext cx="1947649" cy="369332"/>
          </a:xfrm>
          <a:prstGeom prst="rect">
            <a:avLst/>
          </a:prstGeom>
          <a:noFill/>
        </p:spPr>
        <p:txBody>
          <a:bodyPr wrap="none" rtlCol="0">
            <a:spAutoFit/>
          </a:bodyPr>
          <a:lstStyle/>
          <a:p>
            <a:r>
              <a:rPr lang="en-GB" dirty="0"/>
              <a:t>Alberto Tommasini</a:t>
            </a:r>
          </a:p>
        </p:txBody>
      </p:sp>
      <p:pic>
        <p:nvPicPr>
          <p:cNvPr id="8" name="Picture 2" descr="Università degli studi di Trieste">
            <a:extLst>
              <a:ext uri="{FF2B5EF4-FFF2-40B4-BE49-F238E27FC236}">
                <a16:creationId xmlns:a16="http://schemas.microsoft.com/office/drawing/2014/main" id="{D57E5811-6619-CEEC-3DEE-86FF48CC99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7400" y="5395861"/>
            <a:ext cx="6254827" cy="1095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799962E-512C-81F3-867F-47AD19F44029}"/>
              </a:ext>
            </a:extLst>
          </p:cNvPr>
          <p:cNvPicPr>
            <a:picLocks noChangeAspect="1"/>
          </p:cNvPicPr>
          <p:nvPr/>
        </p:nvPicPr>
        <p:blipFill>
          <a:blip r:embed="rId4"/>
          <a:stretch>
            <a:fillRect/>
          </a:stretch>
        </p:blipFill>
        <p:spPr>
          <a:xfrm>
            <a:off x="4425614" y="5371364"/>
            <a:ext cx="142283" cy="1144729"/>
          </a:xfrm>
          <a:prstGeom prst="rect">
            <a:avLst/>
          </a:prstGeom>
        </p:spPr>
      </p:pic>
      <p:cxnSp>
        <p:nvCxnSpPr>
          <p:cNvPr id="10" name="Straight Connector 9">
            <a:extLst>
              <a:ext uri="{FF2B5EF4-FFF2-40B4-BE49-F238E27FC236}">
                <a16:creationId xmlns:a16="http://schemas.microsoft.com/office/drawing/2014/main" id="{2D26ACCA-26B7-84E5-A28E-8D566FAFE8C3}"/>
              </a:ext>
            </a:extLst>
          </p:cNvPr>
          <p:cNvCxnSpPr/>
          <p:nvPr/>
        </p:nvCxnSpPr>
        <p:spPr>
          <a:xfrm>
            <a:off x="322259" y="5118249"/>
            <a:ext cx="11640065" cy="0"/>
          </a:xfrm>
          <a:prstGeom prst="line">
            <a:avLst/>
          </a:prstGeom>
          <a:ln w="28575">
            <a:solidFill>
              <a:srgbClr val="556C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071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068ADC-F056-1762-3F0D-6BBC31877E01}"/>
              </a:ext>
            </a:extLst>
          </p:cNvPr>
          <p:cNvSpPr/>
          <p:nvPr/>
        </p:nvSpPr>
        <p:spPr>
          <a:xfrm>
            <a:off x="1521954" y="391677"/>
            <a:ext cx="10138180" cy="2572452"/>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Picture 2">
            <a:extLst>
              <a:ext uri="{FF2B5EF4-FFF2-40B4-BE49-F238E27FC236}">
                <a16:creationId xmlns:a16="http://schemas.microsoft.com/office/drawing/2014/main" id="{2AEF941B-B552-38AC-91E8-B9C729C5C5E6}"/>
              </a:ext>
            </a:extLst>
          </p:cNvPr>
          <p:cNvPicPr>
            <a:picLocks noChangeAspect="1"/>
          </p:cNvPicPr>
          <p:nvPr/>
        </p:nvPicPr>
        <p:blipFill>
          <a:blip r:embed="rId2"/>
          <a:stretch>
            <a:fillRect/>
          </a:stretch>
        </p:blipFill>
        <p:spPr>
          <a:xfrm>
            <a:off x="1816526" y="881514"/>
            <a:ext cx="9528580" cy="1881179"/>
          </a:xfrm>
          <a:prstGeom prst="rect">
            <a:avLst/>
          </a:prstGeom>
        </p:spPr>
      </p:pic>
      <p:pic>
        <p:nvPicPr>
          <p:cNvPr id="5" name="Picture 4">
            <a:extLst>
              <a:ext uri="{FF2B5EF4-FFF2-40B4-BE49-F238E27FC236}">
                <a16:creationId xmlns:a16="http://schemas.microsoft.com/office/drawing/2014/main" id="{0539AE73-F86F-EAC4-DEB6-5FC5DCF32597}"/>
              </a:ext>
            </a:extLst>
          </p:cNvPr>
          <p:cNvPicPr>
            <a:picLocks noChangeAspect="1"/>
          </p:cNvPicPr>
          <p:nvPr/>
        </p:nvPicPr>
        <p:blipFill>
          <a:blip r:embed="rId3"/>
          <a:stretch>
            <a:fillRect/>
          </a:stretch>
        </p:blipFill>
        <p:spPr>
          <a:xfrm>
            <a:off x="7732509" y="446910"/>
            <a:ext cx="3719087" cy="359139"/>
          </a:xfrm>
          <a:prstGeom prst="rect">
            <a:avLst/>
          </a:prstGeom>
        </p:spPr>
      </p:pic>
      <p:pic>
        <p:nvPicPr>
          <p:cNvPr id="7" name="Picture 6">
            <a:extLst>
              <a:ext uri="{FF2B5EF4-FFF2-40B4-BE49-F238E27FC236}">
                <a16:creationId xmlns:a16="http://schemas.microsoft.com/office/drawing/2014/main" id="{A55D5F67-7D68-B883-FEA6-163F12AD182B}"/>
              </a:ext>
            </a:extLst>
          </p:cNvPr>
          <p:cNvPicPr>
            <a:picLocks noChangeAspect="1"/>
          </p:cNvPicPr>
          <p:nvPr/>
        </p:nvPicPr>
        <p:blipFill>
          <a:blip r:embed="rId4"/>
          <a:stretch>
            <a:fillRect/>
          </a:stretch>
        </p:blipFill>
        <p:spPr>
          <a:xfrm>
            <a:off x="1620144" y="3319589"/>
            <a:ext cx="8331882" cy="3146734"/>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87646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24B3FB-F4B2-4B2E-A1F0-4D90A2597441}"/>
              </a:ext>
            </a:extLst>
          </p:cNvPr>
          <p:cNvSpPr txBox="1"/>
          <p:nvPr/>
        </p:nvSpPr>
        <p:spPr>
          <a:xfrm>
            <a:off x="695400" y="620688"/>
            <a:ext cx="9865096" cy="5447645"/>
          </a:xfrm>
          <a:prstGeom prst="rect">
            <a:avLst/>
          </a:prstGeom>
          <a:noFill/>
        </p:spPr>
        <p:txBody>
          <a:bodyPr wrap="square" rtlCol="0">
            <a:spAutoFit/>
          </a:bodyPr>
          <a:lstStyle/>
          <a:p>
            <a:r>
              <a:rPr lang="en-US" sz="3200" b="1" dirty="0" err="1"/>
              <a:t>Malattia</a:t>
            </a:r>
            <a:r>
              <a:rPr lang="en-US" sz="3200" b="1" dirty="0"/>
              <a:t> </a:t>
            </a:r>
            <a:r>
              <a:rPr lang="en-US" sz="3200" b="1" dirty="0" err="1"/>
              <a:t>Granulomatosa</a:t>
            </a:r>
            <a:r>
              <a:rPr lang="en-US" sz="3200" b="1" dirty="0"/>
              <a:t> </a:t>
            </a:r>
            <a:r>
              <a:rPr lang="en-US" sz="3200" b="1" dirty="0" err="1"/>
              <a:t>Cronica</a:t>
            </a:r>
            <a:r>
              <a:rPr lang="en-US" sz="3200" b="1" dirty="0"/>
              <a:t> </a:t>
            </a:r>
            <a:br>
              <a:rPr lang="en-US" sz="2800" b="1" dirty="0"/>
            </a:br>
            <a:r>
              <a:rPr lang="en-US" sz="2800" b="1" dirty="0" err="1"/>
              <a:t>Trattamento</a:t>
            </a:r>
            <a:r>
              <a:rPr lang="en-US" sz="2800" b="1" dirty="0"/>
              <a:t>:</a:t>
            </a:r>
          </a:p>
          <a:p>
            <a:pPr marL="342900" indent="-342900">
              <a:buFontTx/>
              <a:buChar char="-"/>
            </a:pPr>
            <a:endParaRPr lang="en-US" sz="2400" dirty="0"/>
          </a:p>
          <a:p>
            <a:pPr marL="342900" indent="-342900">
              <a:buFont typeface="Arial" panose="020B0604020202020204" pitchFamily="34" charset="0"/>
              <a:buChar char="•"/>
            </a:pPr>
            <a:r>
              <a:rPr lang="en-US" sz="2400" dirty="0" err="1"/>
              <a:t>Profilassi</a:t>
            </a:r>
            <a:r>
              <a:rPr lang="en-US" sz="2400" dirty="0"/>
              <a:t> </a:t>
            </a:r>
            <a:r>
              <a:rPr lang="en-US" sz="2400" dirty="0" err="1"/>
              <a:t>antibiotica</a:t>
            </a:r>
            <a:r>
              <a:rPr lang="en-US" sz="2400" dirty="0"/>
              <a:t>, con </a:t>
            </a:r>
            <a:r>
              <a:rPr lang="en-US" sz="2400" dirty="0" err="1"/>
              <a:t>compertura</a:t>
            </a:r>
            <a:r>
              <a:rPr lang="en-US" sz="2400" dirty="0"/>
              <a:t> per </a:t>
            </a:r>
            <a:r>
              <a:rPr lang="en-US" sz="2400" dirty="0" err="1"/>
              <a:t>i</a:t>
            </a:r>
            <a:r>
              <a:rPr lang="en-US" sz="2400" dirty="0"/>
              <a:t> </a:t>
            </a:r>
            <a:r>
              <a:rPr lang="en-US" sz="2400" dirty="0" err="1"/>
              <a:t>germi</a:t>
            </a:r>
            <a:r>
              <a:rPr lang="en-US" sz="2400" dirty="0"/>
              <a:t> </a:t>
            </a:r>
            <a:r>
              <a:rPr lang="en-US" sz="2400" i="1" dirty="0" err="1"/>
              <a:t>catalasi</a:t>
            </a:r>
            <a:r>
              <a:rPr lang="en-US" sz="2400" i="1" dirty="0"/>
              <a:t> positive</a:t>
            </a:r>
          </a:p>
          <a:p>
            <a:pPr marL="342900" indent="-342900">
              <a:buFont typeface="Arial" panose="020B0604020202020204" pitchFamily="34" charset="0"/>
              <a:buChar char="•"/>
            </a:pPr>
            <a:r>
              <a:rPr lang="en-US" sz="2400" dirty="0" err="1"/>
              <a:t>Profilassi</a:t>
            </a:r>
            <a:r>
              <a:rPr lang="en-US" sz="2400" dirty="0"/>
              <a:t> </a:t>
            </a:r>
            <a:r>
              <a:rPr lang="en-US" sz="2400" dirty="0" err="1"/>
              <a:t>antifungina</a:t>
            </a:r>
            <a:r>
              <a:rPr lang="en-US" sz="2400" dirty="0"/>
              <a:t> con TDM</a:t>
            </a:r>
          </a:p>
          <a:p>
            <a:pPr marL="342900" indent="-342900">
              <a:buFont typeface="Arial" panose="020B0604020202020204" pitchFamily="34" charset="0"/>
              <a:buChar char="•"/>
            </a:pPr>
            <a:r>
              <a:rPr lang="en-US" sz="2400" dirty="0" err="1"/>
              <a:t>Monitoraggio</a:t>
            </a:r>
            <a:r>
              <a:rPr lang="en-US" sz="2400" dirty="0"/>
              <a:t> </a:t>
            </a:r>
            <a:r>
              <a:rPr lang="en-US" sz="2400" dirty="0" err="1"/>
              <a:t>delle</a:t>
            </a:r>
            <a:r>
              <a:rPr lang="en-US" sz="2400" dirty="0"/>
              <a:t> </a:t>
            </a:r>
            <a:r>
              <a:rPr lang="en-US" sz="2400" dirty="0" err="1"/>
              <a:t>infezioni</a:t>
            </a:r>
            <a:endParaRPr lang="en-US" sz="2400" dirty="0"/>
          </a:p>
          <a:p>
            <a:pPr marL="800100" lvl="1" indent="-342900">
              <a:buFont typeface="Arial" panose="020B0604020202020204" pitchFamily="34" charset="0"/>
              <a:buChar char="•"/>
            </a:pPr>
            <a:r>
              <a:rPr lang="en-US" sz="2400" dirty="0" err="1"/>
              <a:t>Valutazione</a:t>
            </a:r>
            <a:r>
              <a:rPr lang="en-US" sz="2400" dirty="0"/>
              <a:t> </a:t>
            </a:r>
            <a:r>
              <a:rPr lang="en-US" sz="2400" dirty="0" err="1"/>
              <a:t>clinica</a:t>
            </a:r>
            <a:endParaRPr lang="en-US" sz="2400" dirty="0"/>
          </a:p>
          <a:p>
            <a:pPr marL="800100" lvl="1" indent="-342900">
              <a:buFont typeface="Arial" panose="020B0604020202020204" pitchFamily="34" charset="0"/>
              <a:buChar char="•"/>
            </a:pPr>
            <a:r>
              <a:rPr lang="en-US" sz="2400" dirty="0" err="1"/>
              <a:t>Valutazione</a:t>
            </a:r>
            <a:r>
              <a:rPr lang="en-US" sz="2400" dirty="0"/>
              <a:t> di imagine</a:t>
            </a:r>
          </a:p>
          <a:p>
            <a:pPr marL="800100" lvl="1" indent="-342900">
              <a:buFont typeface="Arial" panose="020B0604020202020204" pitchFamily="34" charset="0"/>
              <a:buChar char="•"/>
            </a:pPr>
            <a:r>
              <a:rPr lang="en-US" sz="2400" dirty="0" err="1"/>
              <a:t>Ricerca</a:t>
            </a:r>
            <a:r>
              <a:rPr lang="en-US" sz="2400" dirty="0"/>
              <a:t> </a:t>
            </a:r>
            <a:r>
              <a:rPr lang="en-US" sz="2400" dirty="0" err="1"/>
              <a:t>antigene</a:t>
            </a:r>
            <a:r>
              <a:rPr lang="en-US" sz="2400" dirty="0"/>
              <a:t> </a:t>
            </a:r>
            <a:r>
              <a:rPr lang="en-US" sz="2400" dirty="0" err="1"/>
              <a:t>galattomannano</a:t>
            </a:r>
            <a:endParaRPr lang="en-US" sz="2400" dirty="0"/>
          </a:p>
          <a:p>
            <a:pPr marL="342900" indent="-342900">
              <a:buFont typeface="Arial" panose="020B0604020202020204" pitchFamily="34" charset="0"/>
              <a:buChar char="•"/>
            </a:pPr>
            <a:r>
              <a:rPr lang="en-US" sz="2400" dirty="0" err="1"/>
              <a:t>Monitoraggio</a:t>
            </a:r>
            <a:r>
              <a:rPr lang="en-US" sz="2400" dirty="0"/>
              <a:t> </a:t>
            </a:r>
            <a:r>
              <a:rPr lang="en-US" sz="2400" dirty="0" err="1"/>
              <a:t>delle</a:t>
            </a:r>
            <a:r>
              <a:rPr lang="en-US" sz="2400" dirty="0"/>
              <a:t> </a:t>
            </a:r>
            <a:r>
              <a:rPr lang="en-US" sz="2400" dirty="0" err="1"/>
              <a:t>manifestazioni</a:t>
            </a:r>
            <a:r>
              <a:rPr lang="en-US" sz="2400" dirty="0"/>
              <a:t> </a:t>
            </a:r>
            <a:r>
              <a:rPr lang="en-US" sz="2400" dirty="0" err="1"/>
              <a:t>infiammatorie</a:t>
            </a:r>
            <a:endParaRPr lang="en-US" sz="2400" dirty="0"/>
          </a:p>
          <a:p>
            <a:pPr marL="800100" lvl="1" indent="-342900">
              <a:buFont typeface="Arial" panose="020B0604020202020204" pitchFamily="34" charset="0"/>
              <a:buChar char="•"/>
            </a:pPr>
            <a:r>
              <a:rPr lang="en-US" sz="2400" dirty="0" err="1"/>
              <a:t>Emocromo</a:t>
            </a:r>
            <a:r>
              <a:rPr lang="en-US" sz="2400" dirty="0"/>
              <a:t>, PCR, </a:t>
            </a:r>
            <a:r>
              <a:rPr lang="en-US" sz="2400" dirty="0" err="1"/>
              <a:t>calprotectina</a:t>
            </a:r>
            <a:r>
              <a:rPr lang="en-US" sz="2400" dirty="0"/>
              <a:t> </a:t>
            </a:r>
            <a:r>
              <a:rPr lang="en-US" sz="2400" dirty="0" err="1"/>
              <a:t>fecale</a:t>
            </a:r>
            <a:endParaRPr lang="en-US" sz="2400" dirty="0"/>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err="1"/>
              <a:t>Cura</a:t>
            </a:r>
            <a:r>
              <a:rPr lang="en-US" sz="2400" dirty="0"/>
              <a:t> definitive </a:t>
            </a:r>
            <a:r>
              <a:rPr lang="en-US" sz="2400" u="sng" dirty="0"/>
              <a:t>con </a:t>
            </a:r>
            <a:r>
              <a:rPr lang="en-US" sz="2400" u="sng" dirty="0" err="1"/>
              <a:t>trapianto</a:t>
            </a:r>
            <a:r>
              <a:rPr lang="en-US" sz="2400" u="sng" dirty="0"/>
              <a:t> di cellule </a:t>
            </a:r>
            <a:r>
              <a:rPr lang="en-US" sz="2400" u="sng" dirty="0" err="1"/>
              <a:t>staminali</a:t>
            </a:r>
            <a:r>
              <a:rPr lang="en-US" sz="2400" u="sng" dirty="0"/>
              <a:t> </a:t>
            </a:r>
            <a:r>
              <a:rPr lang="en-US" sz="2400" u="sng" dirty="0" err="1"/>
              <a:t>emopoietiche</a:t>
            </a:r>
            <a:r>
              <a:rPr lang="en-US" sz="2400" u="sng" dirty="0"/>
              <a:t> (HSCT)</a:t>
            </a:r>
          </a:p>
        </p:txBody>
      </p:sp>
    </p:spTree>
    <p:extLst>
      <p:ext uri="{BB962C8B-B14F-4D97-AF65-F5344CB8AC3E}">
        <p14:creationId xmlns:p14="http://schemas.microsoft.com/office/powerpoint/2010/main" val="2290812758"/>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75521" y="44625"/>
            <a:ext cx="6488443" cy="584775"/>
          </a:xfrm>
          <a:prstGeom prst="rect">
            <a:avLst/>
          </a:prstGeom>
          <a:noFill/>
        </p:spPr>
        <p:txBody>
          <a:bodyPr wrap="none" rtlCol="0">
            <a:spAutoFit/>
          </a:bodyPr>
          <a:lstStyle/>
          <a:p>
            <a:r>
              <a:rPr lang="it-IT" sz="3200" b="1" dirty="0">
                <a:effectLst>
                  <a:outerShdw blurRad="38100" dist="38100" dir="2700000" algn="tl">
                    <a:srgbClr val="000000">
                      <a:alpha val="43137"/>
                    </a:srgbClr>
                  </a:outerShdw>
                </a:effectLst>
              </a:rPr>
              <a:t>NEUTROFILI alti che funzionano male</a:t>
            </a:r>
          </a:p>
        </p:txBody>
      </p:sp>
      <p:sp>
        <p:nvSpPr>
          <p:cNvPr id="3" name="CasellaDiTesto 2"/>
          <p:cNvSpPr txBox="1"/>
          <p:nvPr/>
        </p:nvSpPr>
        <p:spPr>
          <a:xfrm>
            <a:off x="1775520" y="1963331"/>
            <a:ext cx="8424936" cy="2246769"/>
          </a:xfrm>
          <a:prstGeom prst="rect">
            <a:avLst/>
          </a:prstGeom>
          <a:noFill/>
        </p:spPr>
        <p:txBody>
          <a:bodyPr wrap="square" rtlCol="0">
            <a:spAutoFit/>
          </a:bodyPr>
          <a:lstStyle/>
          <a:p>
            <a:pPr marL="457200" indent="-457200">
              <a:buFontTx/>
              <a:buChar char="-"/>
            </a:pPr>
            <a:r>
              <a:rPr lang="it-IT" sz="2800" dirty="0"/>
              <a:t>Ritardata caduta del cordone ombelicale</a:t>
            </a:r>
          </a:p>
          <a:p>
            <a:pPr marL="457200" indent="-457200">
              <a:buFontTx/>
              <a:buChar char="-"/>
            </a:pPr>
            <a:r>
              <a:rPr lang="it-IT" sz="2800" dirty="0"/>
              <a:t>ascessi profondi</a:t>
            </a:r>
          </a:p>
          <a:p>
            <a:pPr marL="457200" indent="-457200">
              <a:buFontTx/>
              <a:buChar char="-"/>
            </a:pPr>
            <a:r>
              <a:rPr lang="it-IT" sz="2800" dirty="0"/>
              <a:t>infezioni respiratorie da capsulati, funghi, </a:t>
            </a:r>
          </a:p>
          <a:p>
            <a:pPr marL="457200" indent="-457200">
              <a:buFontTx/>
              <a:buChar char="-"/>
            </a:pPr>
            <a:r>
              <a:rPr lang="it-IT" sz="2800" dirty="0"/>
              <a:t>malattie granulomatose e infiammatorie (IBD)</a:t>
            </a:r>
          </a:p>
          <a:p>
            <a:pPr marL="457200" indent="-457200">
              <a:buFontTx/>
              <a:buChar char="-"/>
            </a:pPr>
            <a:r>
              <a:rPr lang="it-IT" sz="2800" dirty="0"/>
              <a:t>ritardata guarigione delle ferite</a:t>
            </a:r>
          </a:p>
        </p:txBody>
      </p:sp>
      <p:sp>
        <p:nvSpPr>
          <p:cNvPr id="4" name="CasellaDiTesto 3"/>
          <p:cNvSpPr txBox="1"/>
          <p:nvPr/>
        </p:nvSpPr>
        <p:spPr>
          <a:xfrm>
            <a:off x="2351584" y="4486265"/>
            <a:ext cx="7488832" cy="2062103"/>
          </a:xfrm>
          <a:prstGeom prst="rect">
            <a:avLst/>
          </a:prstGeom>
          <a:solidFill>
            <a:srgbClr val="FFC000"/>
          </a:solidFill>
          <a:ln>
            <a:solidFill>
              <a:schemeClr val="accent1"/>
            </a:solidFill>
          </a:ln>
        </p:spPr>
        <p:txBody>
          <a:bodyPr wrap="square" rtlCol="0">
            <a:spAutoFit/>
          </a:bodyPr>
          <a:lstStyle/>
          <a:p>
            <a:pPr marL="514350" indent="-514350">
              <a:buFont typeface="Courier New" pitchFamily="49" charset="0"/>
              <a:buChar char="o"/>
            </a:pPr>
            <a:r>
              <a:rPr lang="it-IT" sz="3200" dirty="0"/>
              <a:t>Striscio periferico</a:t>
            </a:r>
          </a:p>
          <a:p>
            <a:pPr marL="514350" indent="-514350">
              <a:buFont typeface="Courier New" pitchFamily="49" charset="0"/>
              <a:buChar char="o"/>
            </a:pPr>
            <a:r>
              <a:rPr lang="it-IT" sz="3200" dirty="0"/>
              <a:t>Esame del midollo osseo </a:t>
            </a:r>
            <a:endParaRPr lang="it-IT" sz="3200" b="1" dirty="0"/>
          </a:p>
          <a:p>
            <a:pPr marL="514350" indent="-514350">
              <a:buFont typeface="Courier New" pitchFamily="49" charset="0"/>
              <a:buChar char="o"/>
            </a:pPr>
            <a:r>
              <a:rPr lang="it-IT" sz="3200" dirty="0"/>
              <a:t>Test del </a:t>
            </a:r>
            <a:r>
              <a:rPr lang="it-IT" sz="3200" b="1" dirty="0"/>
              <a:t>Superossido</a:t>
            </a:r>
            <a:endParaRPr lang="it-IT" sz="3200" dirty="0"/>
          </a:p>
          <a:p>
            <a:pPr marL="514350" indent="-514350">
              <a:buFont typeface="Courier New" pitchFamily="49" charset="0"/>
              <a:buChar char="o"/>
            </a:pPr>
            <a:r>
              <a:rPr lang="it-IT" sz="3200" dirty="0"/>
              <a:t>Molecole di </a:t>
            </a:r>
            <a:r>
              <a:rPr lang="it-IT" sz="3200" b="1" dirty="0"/>
              <a:t>adesione</a:t>
            </a:r>
            <a:r>
              <a:rPr lang="it-IT" sz="3200" dirty="0"/>
              <a:t> e test funzionali</a:t>
            </a:r>
          </a:p>
        </p:txBody>
      </p:sp>
      <p:pic>
        <p:nvPicPr>
          <p:cNvPr id="14643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04313" y="1"/>
            <a:ext cx="1721491" cy="1755147"/>
          </a:xfrm>
          <a:prstGeom prst="rect">
            <a:avLst/>
          </a:prstGeom>
          <a:noFill/>
          <a:ln w="9525">
            <a:noFill/>
            <a:miter lim="800000"/>
            <a:headEnd/>
            <a:tailEnd/>
          </a:ln>
        </p:spPr>
      </p:pic>
      <p:cxnSp>
        <p:nvCxnSpPr>
          <p:cNvPr id="9" name="Connettore 1 8"/>
          <p:cNvCxnSpPr/>
          <p:nvPr/>
        </p:nvCxnSpPr>
        <p:spPr>
          <a:xfrm>
            <a:off x="1775520" y="656112"/>
            <a:ext cx="71287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93526021-E4D3-4710-875D-0D98C99280E2}"/>
              </a:ext>
            </a:extLst>
          </p:cNvPr>
          <p:cNvSpPr txBox="1"/>
          <p:nvPr/>
        </p:nvSpPr>
        <p:spPr>
          <a:xfrm>
            <a:off x="1883532" y="1003527"/>
            <a:ext cx="8424936" cy="954107"/>
          </a:xfrm>
          <a:prstGeom prst="rect">
            <a:avLst/>
          </a:prstGeom>
          <a:noFill/>
        </p:spPr>
        <p:txBody>
          <a:bodyPr wrap="square" rtlCol="0">
            <a:spAutoFit/>
          </a:bodyPr>
          <a:lstStyle/>
          <a:p>
            <a:r>
              <a:rPr lang="it-IT" sz="2800" b="1" dirty="0"/>
              <a:t>CGD</a:t>
            </a:r>
            <a:r>
              <a:rPr lang="it-IT" sz="2800" dirty="0"/>
              <a:t> = MALATTIA GRANULOMATOSA CRONICA</a:t>
            </a:r>
          </a:p>
          <a:p>
            <a:r>
              <a:rPr lang="it-IT" sz="2800" b="1" dirty="0"/>
              <a:t>LAD</a:t>
            </a:r>
            <a:r>
              <a:rPr lang="it-IT" sz="2800" dirty="0"/>
              <a:t> = DIFETTO DI ADESIONE LEUCOCITARIA</a:t>
            </a:r>
          </a:p>
        </p:txBody>
      </p:sp>
    </p:spTree>
    <p:extLst>
      <p:ext uri="{BB962C8B-B14F-4D97-AF65-F5344CB8AC3E}">
        <p14:creationId xmlns:p14="http://schemas.microsoft.com/office/powerpoint/2010/main" val="2060930766"/>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75521" y="44625"/>
            <a:ext cx="5041765" cy="584775"/>
          </a:xfrm>
          <a:prstGeom prst="rect">
            <a:avLst/>
          </a:prstGeom>
          <a:noFill/>
        </p:spPr>
        <p:txBody>
          <a:bodyPr wrap="none" rtlCol="0">
            <a:spAutoFit/>
          </a:bodyPr>
          <a:lstStyle/>
          <a:p>
            <a:r>
              <a:rPr lang="it-IT" sz="3200" b="1" dirty="0">
                <a:effectLst>
                  <a:outerShdw blurRad="38100" dist="38100" dir="2700000" algn="tl">
                    <a:srgbClr val="000000">
                      <a:alpha val="43137"/>
                    </a:srgbClr>
                  </a:outerShdw>
                </a:effectLst>
              </a:rPr>
              <a:t>NEUTROFILI bassi persistenti</a:t>
            </a:r>
          </a:p>
        </p:txBody>
      </p:sp>
      <p:sp>
        <p:nvSpPr>
          <p:cNvPr id="3" name="CasellaDiTesto 2"/>
          <p:cNvSpPr txBox="1"/>
          <p:nvPr/>
        </p:nvSpPr>
        <p:spPr>
          <a:xfrm>
            <a:off x="1737127" y="836713"/>
            <a:ext cx="8846620" cy="5760551"/>
          </a:xfrm>
          <a:prstGeom prst="rect">
            <a:avLst/>
          </a:prstGeom>
          <a:noFill/>
        </p:spPr>
        <p:txBody>
          <a:bodyPr wrap="square" rtlCol="0">
            <a:spAutoFit/>
          </a:bodyPr>
          <a:lstStyle/>
          <a:p>
            <a:pPr>
              <a:lnSpc>
                <a:spcPts val="2600"/>
              </a:lnSpc>
            </a:pPr>
            <a:r>
              <a:rPr lang="it-IT" sz="2400" dirty="0"/>
              <a:t>LIEVE, MODERATA, GRAVE (&lt;1500, 1000, 500)</a:t>
            </a:r>
            <a:br>
              <a:rPr lang="it-IT" sz="2400" dirty="0"/>
            </a:br>
            <a:endParaRPr lang="it-IT" sz="2400" dirty="0"/>
          </a:p>
          <a:p>
            <a:pPr>
              <a:lnSpc>
                <a:spcPts val="2600"/>
              </a:lnSpc>
            </a:pPr>
            <a:r>
              <a:rPr lang="it-IT" sz="2400" dirty="0"/>
              <a:t>SECONDARIE</a:t>
            </a:r>
          </a:p>
          <a:p>
            <a:pPr marL="457200" indent="-457200">
              <a:lnSpc>
                <a:spcPts val="2600"/>
              </a:lnSpc>
              <a:buFontTx/>
              <a:buChar char="-"/>
            </a:pPr>
            <a:r>
              <a:rPr lang="it-IT" sz="2400" dirty="0"/>
              <a:t>↓ produzione: </a:t>
            </a:r>
            <a:r>
              <a:rPr lang="it-IT" sz="2400" b="1" dirty="0"/>
              <a:t>leucemie</a:t>
            </a:r>
            <a:r>
              <a:rPr lang="it-IT" sz="2400" dirty="0"/>
              <a:t>, linfomi, </a:t>
            </a:r>
            <a:r>
              <a:rPr lang="it-IT" sz="2400" b="1" dirty="0"/>
              <a:t>farmaci</a:t>
            </a:r>
          </a:p>
          <a:p>
            <a:pPr marL="457200" indent="-457200">
              <a:lnSpc>
                <a:spcPts val="2600"/>
              </a:lnSpc>
              <a:buFontTx/>
              <a:buChar char="-"/>
            </a:pPr>
            <a:r>
              <a:rPr lang="it-IT" sz="2400" dirty="0"/>
              <a:t>↑ distruzione: </a:t>
            </a:r>
            <a:r>
              <a:rPr lang="it-IT" sz="2400" b="1" dirty="0"/>
              <a:t>autoimmuni</a:t>
            </a:r>
            <a:r>
              <a:rPr lang="it-IT" sz="2400" dirty="0"/>
              <a:t>, splenomegalia</a:t>
            </a:r>
          </a:p>
          <a:p>
            <a:pPr marL="457200" indent="-457200">
              <a:lnSpc>
                <a:spcPts val="2600"/>
              </a:lnSpc>
              <a:buFontTx/>
              <a:buChar char="-"/>
            </a:pPr>
            <a:r>
              <a:rPr lang="it-IT" sz="2400" dirty="0"/>
              <a:t>Miste: Infiammatorie (Lupus), </a:t>
            </a:r>
            <a:r>
              <a:rPr lang="it-IT" sz="2400" b="1" dirty="0"/>
              <a:t>Virus</a:t>
            </a:r>
            <a:r>
              <a:rPr lang="it-IT" sz="2400" dirty="0"/>
              <a:t>, TBC, </a:t>
            </a:r>
            <a:r>
              <a:rPr lang="it-IT" sz="2400" dirty="0" err="1"/>
              <a:t>Lehismania</a:t>
            </a:r>
            <a:endParaRPr lang="it-IT" sz="2400" dirty="0"/>
          </a:p>
          <a:p>
            <a:pPr>
              <a:lnSpc>
                <a:spcPts val="2600"/>
              </a:lnSpc>
            </a:pPr>
            <a:endParaRPr lang="it-IT" sz="2400" dirty="0"/>
          </a:p>
          <a:p>
            <a:pPr>
              <a:lnSpc>
                <a:spcPts val="2600"/>
              </a:lnSpc>
            </a:pPr>
            <a:r>
              <a:rPr lang="it-IT" sz="2400" dirty="0"/>
              <a:t>PRIMITIVE</a:t>
            </a:r>
          </a:p>
          <a:p>
            <a:pPr marL="457200" indent="-457200">
              <a:lnSpc>
                <a:spcPts val="2600"/>
              </a:lnSpc>
              <a:buFontTx/>
              <a:buChar char="-"/>
            </a:pPr>
            <a:r>
              <a:rPr lang="it-IT" sz="2400" dirty="0"/>
              <a:t>N. cronica familiare</a:t>
            </a:r>
          </a:p>
          <a:p>
            <a:pPr marL="457200" indent="-457200">
              <a:lnSpc>
                <a:spcPts val="2600"/>
              </a:lnSpc>
              <a:buFontTx/>
              <a:buChar char="-"/>
            </a:pPr>
            <a:r>
              <a:rPr lang="it-IT" sz="2400" dirty="0"/>
              <a:t>N. congenita grave (rara)</a:t>
            </a:r>
          </a:p>
          <a:p>
            <a:pPr marL="457200" indent="-457200">
              <a:lnSpc>
                <a:spcPts val="2600"/>
              </a:lnSpc>
              <a:buFontTx/>
              <a:buChar char="-"/>
            </a:pPr>
            <a:r>
              <a:rPr lang="it-IT" sz="2400" dirty="0"/>
              <a:t>N. ciclica (rara)</a:t>
            </a:r>
            <a:br>
              <a:rPr lang="it-IT" sz="2400" dirty="0"/>
            </a:br>
            <a:endParaRPr lang="it-IT" sz="2400" dirty="0"/>
          </a:p>
          <a:p>
            <a:pPr>
              <a:lnSpc>
                <a:spcPts val="2600"/>
              </a:lnSpc>
            </a:pPr>
            <a:r>
              <a:rPr lang="it-IT" sz="2400" dirty="0"/>
              <a:t>PRIMITIVE IN IMMUNODEFICIENZA</a:t>
            </a:r>
          </a:p>
          <a:p>
            <a:pPr marL="457200" indent="-457200">
              <a:lnSpc>
                <a:spcPts val="2600"/>
              </a:lnSpc>
              <a:buFontTx/>
              <a:buChar char="-"/>
            </a:pPr>
            <a:r>
              <a:rPr lang="it-IT" sz="2400" dirty="0" err="1"/>
              <a:t>Wiskott</a:t>
            </a:r>
            <a:r>
              <a:rPr lang="it-IT" sz="2400" dirty="0"/>
              <a:t> Aldrich, CD40L, SDS, </a:t>
            </a:r>
            <a:r>
              <a:rPr lang="it-IT" sz="2400" dirty="0" err="1"/>
              <a:t>Chediak</a:t>
            </a:r>
            <a:r>
              <a:rPr lang="it-IT" sz="2400" dirty="0"/>
              <a:t> </a:t>
            </a:r>
            <a:r>
              <a:rPr lang="it-IT" sz="2400" dirty="0" err="1"/>
              <a:t>Hihashi</a:t>
            </a:r>
            <a:r>
              <a:rPr lang="it-IT" sz="2400" dirty="0"/>
              <a:t>, </a:t>
            </a:r>
            <a:r>
              <a:rPr lang="it-IT" sz="2400" dirty="0" err="1"/>
              <a:t>Griscelli</a:t>
            </a:r>
            <a:br>
              <a:rPr lang="it-IT" sz="2400" dirty="0"/>
            </a:br>
            <a:endParaRPr lang="it-IT" sz="2400" dirty="0"/>
          </a:p>
          <a:p>
            <a:pPr>
              <a:lnSpc>
                <a:spcPts val="2600"/>
              </a:lnSpc>
            </a:pPr>
            <a:r>
              <a:rPr lang="it-IT" sz="2400" dirty="0"/>
              <a:t>PRIMITIVE IN MALATTIE DA ACCUMULO</a:t>
            </a:r>
          </a:p>
          <a:p>
            <a:pPr marL="457200" indent="-457200">
              <a:lnSpc>
                <a:spcPts val="2600"/>
              </a:lnSpc>
              <a:buFontTx/>
              <a:buChar char="-"/>
            </a:pPr>
            <a:r>
              <a:rPr lang="it-IT" sz="2400" dirty="0"/>
              <a:t>Glicogenosi, malattia di </a:t>
            </a:r>
            <a:r>
              <a:rPr lang="it-IT" sz="2400" dirty="0" err="1"/>
              <a:t>Gaucher</a:t>
            </a:r>
            <a:r>
              <a:rPr lang="it-IT" sz="2400" dirty="0"/>
              <a:t>, G6PC3</a:t>
            </a:r>
          </a:p>
        </p:txBody>
      </p:sp>
      <p:pic>
        <p:nvPicPr>
          <p:cNvPr id="14643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04313" y="1"/>
            <a:ext cx="1721491" cy="1755147"/>
          </a:xfrm>
          <a:prstGeom prst="rect">
            <a:avLst/>
          </a:prstGeom>
          <a:noFill/>
          <a:ln w="9525">
            <a:noFill/>
            <a:miter lim="800000"/>
            <a:headEnd/>
            <a:tailEnd/>
          </a:ln>
        </p:spPr>
      </p:pic>
      <p:cxnSp>
        <p:nvCxnSpPr>
          <p:cNvPr id="9" name="Connettore 1 8"/>
          <p:cNvCxnSpPr/>
          <p:nvPr/>
        </p:nvCxnSpPr>
        <p:spPr>
          <a:xfrm>
            <a:off x="1703512" y="663200"/>
            <a:ext cx="7128792"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0176105"/>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47A4EB-CC3F-2802-612E-5199B05B0D5E}"/>
              </a:ext>
            </a:extLst>
          </p:cNvPr>
          <p:cNvPicPr>
            <a:picLocks noChangeAspect="1"/>
          </p:cNvPicPr>
          <p:nvPr/>
        </p:nvPicPr>
        <p:blipFill>
          <a:blip r:embed="rId2"/>
          <a:stretch>
            <a:fillRect/>
          </a:stretch>
        </p:blipFill>
        <p:spPr>
          <a:xfrm>
            <a:off x="3319808" y="0"/>
            <a:ext cx="5552383" cy="6858000"/>
          </a:xfrm>
          <a:prstGeom prst="rect">
            <a:avLst/>
          </a:prstGeom>
        </p:spPr>
      </p:pic>
    </p:spTree>
    <p:extLst>
      <p:ext uri="{BB962C8B-B14F-4D97-AF65-F5344CB8AC3E}">
        <p14:creationId xmlns:p14="http://schemas.microsoft.com/office/powerpoint/2010/main" val="28355545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970318"/>
          </a:xfrm>
          <a:prstGeom prst="rect">
            <a:avLst/>
          </a:prstGeom>
          <a:noFill/>
        </p:spPr>
        <p:txBody>
          <a:bodyPr wrap="square" rtlCol="0">
            <a:spAutoFit/>
          </a:bodyPr>
          <a:lstStyle/>
          <a:p>
            <a:r>
              <a:rPr lang="it-IT" sz="2800" b="1" dirty="0"/>
              <a:t>Quale delle seguenti affermazioni è corretta?</a:t>
            </a:r>
          </a:p>
          <a:p>
            <a:endParaRPr lang="it-IT" sz="2800" dirty="0"/>
          </a:p>
          <a:p>
            <a:pPr marL="457200" indent="-457200">
              <a:buFont typeface="Wingdings" panose="05000000000000000000" pitchFamily="2" charset="2"/>
              <a:buChar char="q"/>
            </a:pPr>
            <a:r>
              <a:rPr lang="it-IT" sz="2800" dirty="0"/>
              <a:t>L’infiammazione è una risposta patologica del nostro organismo</a:t>
            </a:r>
          </a:p>
          <a:p>
            <a:pPr marL="457200" indent="-457200">
              <a:buFont typeface="Wingdings" panose="05000000000000000000" pitchFamily="2" charset="2"/>
              <a:buChar char="q"/>
            </a:pPr>
            <a:r>
              <a:rPr lang="it-IT" sz="2800" dirty="0"/>
              <a:t>La produzione di interleuchina 1 avviene nei linfociti dopo induzione della trascrizione genica </a:t>
            </a:r>
          </a:p>
          <a:p>
            <a:pPr marL="457200" indent="-457200">
              <a:buFont typeface="Wingdings" panose="05000000000000000000" pitchFamily="2" charset="2"/>
              <a:buChar char="q"/>
            </a:pPr>
            <a:r>
              <a:rPr lang="it-IT" sz="2800" dirty="0"/>
              <a:t>L’attivazione della produzione di Interleuchina 1 si può propagare tra diverse cellule della linea monocito-</a:t>
            </a:r>
            <a:r>
              <a:rPr lang="it-IT" sz="2800" dirty="0" err="1"/>
              <a:t>macrofagica</a:t>
            </a:r>
            <a:r>
              <a:rPr lang="it-IT" sz="2800" dirty="0"/>
              <a:t> </a:t>
            </a:r>
          </a:p>
          <a:p>
            <a:pPr marL="457200" indent="-457200">
              <a:buFont typeface="Wingdings" panose="05000000000000000000" pitchFamily="2" charset="2"/>
              <a:buChar char="q"/>
            </a:pPr>
            <a:r>
              <a:rPr lang="it-IT" sz="2800" dirty="0"/>
              <a:t>Non disponiamo di farmaci in grado di bloccare </a:t>
            </a:r>
            <a:r>
              <a:rPr lang="it-IT" sz="2800" dirty="0" err="1"/>
              <a:t>efficiacemente</a:t>
            </a:r>
            <a:r>
              <a:rPr lang="it-IT" sz="2800" dirty="0"/>
              <a:t> l’interleuchina 1 </a:t>
            </a:r>
          </a:p>
        </p:txBody>
      </p:sp>
    </p:spTree>
    <p:extLst>
      <p:ext uri="{BB962C8B-B14F-4D97-AF65-F5344CB8AC3E}">
        <p14:creationId xmlns:p14="http://schemas.microsoft.com/office/powerpoint/2010/main" val="3881703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970318"/>
          </a:xfrm>
          <a:prstGeom prst="rect">
            <a:avLst/>
          </a:prstGeom>
          <a:noFill/>
        </p:spPr>
        <p:txBody>
          <a:bodyPr wrap="square" rtlCol="0">
            <a:spAutoFit/>
          </a:bodyPr>
          <a:lstStyle/>
          <a:p>
            <a:r>
              <a:rPr lang="it-IT" sz="2800" b="1" dirty="0"/>
              <a:t>I Pattern </a:t>
            </a:r>
            <a:r>
              <a:rPr lang="it-IT" sz="2800" b="1" dirty="0" err="1"/>
              <a:t>Recognition</a:t>
            </a:r>
            <a:r>
              <a:rPr lang="it-IT" sz="2800" b="1" dirty="0"/>
              <a:t> Receptors sono</a:t>
            </a:r>
          </a:p>
          <a:p>
            <a:endParaRPr lang="it-IT" sz="2800" dirty="0"/>
          </a:p>
          <a:p>
            <a:pPr marL="457200" indent="-457200">
              <a:buFont typeface="Wingdings" panose="05000000000000000000" pitchFamily="2" charset="2"/>
              <a:buChar char="q"/>
            </a:pPr>
            <a:r>
              <a:rPr lang="it-IT" sz="2800" dirty="0"/>
              <a:t>Recettori batterici in grado di indurre infiammazione negli organismi animali</a:t>
            </a:r>
          </a:p>
          <a:p>
            <a:pPr marL="457200" indent="-457200">
              <a:buFont typeface="Wingdings" panose="05000000000000000000" pitchFamily="2" charset="2"/>
              <a:buChar char="q"/>
            </a:pPr>
            <a:r>
              <a:rPr lang="it-IT" sz="2800" dirty="0"/>
              <a:t>Recettori che riconoscono strutture molecolari estranee alle cellule sane</a:t>
            </a:r>
          </a:p>
          <a:p>
            <a:pPr marL="457200" indent="-457200">
              <a:buFont typeface="Wingdings" panose="05000000000000000000" pitchFamily="2" charset="2"/>
              <a:buChar char="q"/>
            </a:pPr>
            <a:r>
              <a:rPr lang="it-IT" sz="2800" dirty="0"/>
              <a:t>Recettori dell’immunità adattativa in grado di riconoscere specifici componenti batterici ceppo-correlati</a:t>
            </a:r>
          </a:p>
          <a:p>
            <a:pPr marL="457200" indent="-457200">
              <a:buFont typeface="Wingdings" panose="05000000000000000000" pitchFamily="2" charset="2"/>
              <a:buChar char="q"/>
            </a:pPr>
            <a:r>
              <a:rPr lang="it-IT" sz="2800" dirty="0"/>
              <a:t>Sostanze secrete dalle cellule stimolate da interleuchina 1 </a:t>
            </a:r>
          </a:p>
        </p:txBody>
      </p:sp>
    </p:spTree>
    <p:extLst>
      <p:ext uri="{BB962C8B-B14F-4D97-AF65-F5344CB8AC3E}">
        <p14:creationId xmlns:p14="http://schemas.microsoft.com/office/powerpoint/2010/main" val="16396575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108543"/>
          </a:xfrm>
          <a:prstGeom prst="rect">
            <a:avLst/>
          </a:prstGeom>
          <a:noFill/>
        </p:spPr>
        <p:txBody>
          <a:bodyPr wrap="square" rtlCol="0">
            <a:spAutoFit/>
          </a:bodyPr>
          <a:lstStyle/>
          <a:p>
            <a:r>
              <a:rPr lang="it-IT" sz="2800" b="1" dirty="0"/>
              <a:t>Quale delle seguenti affermazioni NON è corretta?</a:t>
            </a:r>
          </a:p>
          <a:p>
            <a:endParaRPr lang="it-IT" sz="2800" dirty="0"/>
          </a:p>
          <a:p>
            <a:pPr marL="457200" indent="-457200">
              <a:buFont typeface="Wingdings" panose="05000000000000000000" pitchFamily="2" charset="2"/>
              <a:buChar char="q"/>
            </a:pPr>
            <a:r>
              <a:rPr lang="it-IT" sz="2800" dirty="0"/>
              <a:t>NLRP3 è un pattern </a:t>
            </a:r>
            <a:r>
              <a:rPr lang="it-IT" sz="2800" dirty="0" err="1"/>
              <a:t>recognition</a:t>
            </a:r>
            <a:r>
              <a:rPr lang="it-IT" sz="2800" dirty="0"/>
              <a:t> receptor citoplasmatico</a:t>
            </a:r>
          </a:p>
          <a:p>
            <a:pPr marL="457200" indent="-457200">
              <a:buFont typeface="Wingdings" panose="05000000000000000000" pitchFamily="2" charset="2"/>
              <a:buChar char="q"/>
            </a:pPr>
            <a:r>
              <a:rPr lang="it-IT" sz="2800" dirty="0"/>
              <a:t>L’attivazione di NLRP3 attiva una piattaforma molecolare chiamata inflammasoma</a:t>
            </a:r>
          </a:p>
          <a:p>
            <a:pPr marL="457200" indent="-457200">
              <a:buFont typeface="Wingdings" panose="05000000000000000000" pitchFamily="2" charset="2"/>
              <a:buChar char="q"/>
            </a:pPr>
            <a:r>
              <a:rPr lang="it-IT" sz="2800" dirty="0"/>
              <a:t>NLRP3 fa parte del gruppo dei recettori citoplasmatici NOD-like</a:t>
            </a:r>
          </a:p>
          <a:p>
            <a:pPr marL="457200" indent="-457200">
              <a:buFont typeface="Wingdings" panose="05000000000000000000" pitchFamily="2" charset="2"/>
              <a:buChar char="q"/>
            </a:pPr>
            <a:r>
              <a:rPr lang="it-IT" sz="2800" dirty="0"/>
              <a:t>NLRP3 è il principale sensore di acidi nucleici citoplasmatici</a:t>
            </a:r>
          </a:p>
        </p:txBody>
      </p:sp>
    </p:spTree>
    <p:extLst>
      <p:ext uri="{BB962C8B-B14F-4D97-AF65-F5344CB8AC3E}">
        <p14:creationId xmlns:p14="http://schemas.microsoft.com/office/powerpoint/2010/main" val="13314044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DD833-71F7-02EC-6E20-376B6AFCAE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485EC36-E030-60B7-240A-6C2456F9168E}"/>
              </a:ext>
            </a:extLst>
          </p:cNvPr>
          <p:cNvSpPr txBox="1"/>
          <p:nvPr/>
        </p:nvSpPr>
        <p:spPr>
          <a:xfrm>
            <a:off x="277969" y="73184"/>
            <a:ext cx="7888569" cy="584775"/>
          </a:xfrm>
          <a:prstGeom prst="rect">
            <a:avLst/>
          </a:prstGeom>
          <a:noFill/>
        </p:spPr>
        <p:txBody>
          <a:bodyPr wrap="square" rtlCol="0">
            <a:spAutoFit/>
          </a:bodyPr>
          <a:lstStyle/>
          <a:p>
            <a:r>
              <a:rPr lang="it-IT" sz="3200" b="1" dirty="0">
                <a:solidFill>
                  <a:srgbClr val="0070C0"/>
                </a:solidFill>
              </a:rPr>
              <a:t>DOMANDE</a:t>
            </a:r>
          </a:p>
        </p:txBody>
      </p:sp>
      <p:sp>
        <p:nvSpPr>
          <p:cNvPr id="3" name="TextBox 2">
            <a:extLst>
              <a:ext uri="{FF2B5EF4-FFF2-40B4-BE49-F238E27FC236}">
                <a16:creationId xmlns:a16="http://schemas.microsoft.com/office/drawing/2014/main" id="{C18ECA87-4EE4-9157-6BCC-8EDFDC088D0F}"/>
              </a:ext>
            </a:extLst>
          </p:cNvPr>
          <p:cNvSpPr txBox="1"/>
          <p:nvPr/>
        </p:nvSpPr>
        <p:spPr>
          <a:xfrm>
            <a:off x="391886" y="1001485"/>
            <a:ext cx="10760529" cy="3108543"/>
          </a:xfrm>
          <a:prstGeom prst="rect">
            <a:avLst/>
          </a:prstGeom>
          <a:noFill/>
        </p:spPr>
        <p:txBody>
          <a:bodyPr wrap="square" rtlCol="0">
            <a:spAutoFit/>
          </a:bodyPr>
          <a:lstStyle/>
          <a:p>
            <a:r>
              <a:rPr lang="it-IT" sz="2800" b="1" dirty="0"/>
              <a:t>Quale delle seguenti affermazioni NON è corretta?</a:t>
            </a:r>
          </a:p>
          <a:p>
            <a:endParaRPr lang="it-IT" sz="2800" dirty="0"/>
          </a:p>
          <a:p>
            <a:pPr marL="457200" indent="-457200">
              <a:buFont typeface="Wingdings" panose="05000000000000000000" pitchFamily="2" charset="2"/>
              <a:buChar char="q"/>
            </a:pPr>
            <a:r>
              <a:rPr lang="it-IT" sz="2800" dirty="0"/>
              <a:t>NLRP3 è un pattern </a:t>
            </a:r>
            <a:r>
              <a:rPr lang="it-IT" sz="2800" dirty="0" err="1"/>
              <a:t>recognition</a:t>
            </a:r>
            <a:r>
              <a:rPr lang="it-IT" sz="2800" dirty="0"/>
              <a:t> receptor citoplasmatico</a:t>
            </a:r>
          </a:p>
          <a:p>
            <a:pPr marL="457200" indent="-457200">
              <a:buFont typeface="Wingdings" panose="05000000000000000000" pitchFamily="2" charset="2"/>
              <a:buChar char="q"/>
            </a:pPr>
            <a:r>
              <a:rPr lang="it-IT" sz="2800" dirty="0"/>
              <a:t>L’attivazione di NLRP3 attiva una piattaforma molecolare chiamata inflammasoma</a:t>
            </a:r>
          </a:p>
          <a:p>
            <a:pPr marL="457200" indent="-457200">
              <a:buFont typeface="Wingdings" panose="05000000000000000000" pitchFamily="2" charset="2"/>
              <a:buChar char="q"/>
            </a:pPr>
            <a:r>
              <a:rPr lang="it-IT" sz="2800" dirty="0"/>
              <a:t>NLRP3 fa parte del gruppo dei recettori citoplasmatici NOD-like</a:t>
            </a:r>
          </a:p>
          <a:p>
            <a:pPr marL="457200" indent="-457200">
              <a:buFont typeface="Wingdings" panose="05000000000000000000" pitchFamily="2" charset="2"/>
              <a:buChar char="q"/>
            </a:pPr>
            <a:r>
              <a:rPr lang="it-IT" sz="2800" dirty="0"/>
              <a:t>NLRP3 è il principale sensore di acidi nucleici citoplasmatici</a:t>
            </a:r>
          </a:p>
        </p:txBody>
      </p:sp>
    </p:spTree>
    <p:extLst>
      <p:ext uri="{BB962C8B-B14F-4D97-AF65-F5344CB8AC3E}">
        <p14:creationId xmlns:p14="http://schemas.microsoft.com/office/powerpoint/2010/main" val="1754006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D1B20C-2912-6922-87B2-9EF262692E37}"/>
              </a:ext>
            </a:extLst>
          </p:cNvPr>
          <p:cNvPicPr>
            <a:picLocks noChangeAspect="1"/>
          </p:cNvPicPr>
          <p:nvPr/>
        </p:nvPicPr>
        <p:blipFill>
          <a:blip r:embed="rId2"/>
          <a:stretch>
            <a:fillRect/>
          </a:stretch>
        </p:blipFill>
        <p:spPr>
          <a:xfrm>
            <a:off x="951985" y="289931"/>
            <a:ext cx="10459380" cy="4928839"/>
          </a:xfrm>
          <a:prstGeom prst="rect">
            <a:avLst/>
          </a:prstGeom>
        </p:spPr>
      </p:pic>
      <p:cxnSp>
        <p:nvCxnSpPr>
          <p:cNvPr id="6" name="Straight Arrow Connector 5">
            <a:extLst>
              <a:ext uri="{FF2B5EF4-FFF2-40B4-BE49-F238E27FC236}">
                <a16:creationId xmlns:a16="http://schemas.microsoft.com/office/drawing/2014/main" id="{F53B50E2-A69B-D0CF-DA2B-501B38138A75}"/>
              </a:ext>
            </a:extLst>
          </p:cNvPr>
          <p:cNvCxnSpPr/>
          <p:nvPr/>
        </p:nvCxnSpPr>
        <p:spPr>
          <a:xfrm flipV="1">
            <a:off x="1477537" y="2325029"/>
            <a:ext cx="735980" cy="352378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4D8189-69AE-E37B-D4C6-83085048403D}"/>
              </a:ext>
            </a:extLst>
          </p:cNvPr>
          <p:cNvSpPr txBox="1"/>
          <p:nvPr/>
        </p:nvSpPr>
        <p:spPr>
          <a:xfrm>
            <a:off x="674001" y="5848815"/>
            <a:ext cx="10561161" cy="646331"/>
          </a:xfrm>
          <a:prstGeom prst="rect">
            <a:avLst/>
          </a:prstGeom>
          <a:noFill/>
          <a:ln w="28575">
            <a:solidFill>
              <a:srgbClr val="0070C0"/>
            </a:solidFill>
          </a:ln>
        </p:spPr>
        <p:txBody>
          <a:bodyPr wrap="none" rtlCol="0">
            <a:spAutoFit/>
          </a:bodyPr>
          <a:lstStyle/>
          <a:p>
            <a:r>
              <a:rPr lang="it-IT" dirty="0"/>
              <a:t>IL1RA è una proteina prodotta normalmente dal nostro organismo come feedback negativo dell’infiammazione</a:t>
            </a:r>
          </a:p>
          <a:p>
            <a:r>
              <a:rPr lang="it-IT" dirty="0" err="1"/>
              <a:t>Anakinra</a:t>
            </a:r>
            <a:r>
              <a:rPr lang="it-IT" dirty="0"/>
              <a:t> è la stessa cosa prodotta in fabbrica</a:t>
            </a:r>
          </a:p>
        </p:txBody>
      </p:sp>
    </p:spTree>
    <p:extLst>
      <p:ext uri="{BB962C8B-B14F-4D97-AF65-F5344CB8AC3E}">
        <p14:creationId xmlns:p14="http://schemas.microsoft.com/office/powerpoint/2010/main" val="422455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3C18405-4574-8188-B304-31CB251609E7}"/>
              </a:ext>
            </a:extLst>
          </p:cNvPr>
          <p:cNvGraphicFramePr>
            <a:graphicFrameLocks noChangeAspect="1"/>
          </p:cNvGraphicFramePr>
          <p:nvPr>
            <p:extLst>
              <p:ext uri="{D42A27DB-BD31-4B8C-83A1-F6EECF244321}">
                <p14:modId xmlns:p14="http://schemas.microsoft.com/office/powerpoint/2010/main" val="200935336"/>
              </p:ext>
            </p:extLst>
          </p:nvPr>
        </p:nvGraphicFramePr>
        <p:xfrm>
          <a:off x="1786391" y="3324129"/>
          <a:ext cx="9337675" cy="3873500"/>
        </p:xfrm>
        <a:graphic>
          <a:graphicData uri="http://schemas.openxmlformats.org/presentationml/2006/ole">
            <mc:AlternateContent xmlns:mc="http://schemas.openxmlformats.org/markup-compatibility/2006">
              <mc:Choice xmlns:v="urn:schemas-microsoft-com:vml" Requires="v">
                <p:oleObj name="CorelDRAW Home &amp; Student" r:id="rId2" imgW="12447181" imgH="5160233" progId="CorelDRAWHome.Graphic.21">
                  <p:embed/>
                </p:oleObj>
              </mc:Choice>
              <mc:Fallback>
                <p:oleObj name="CorelDRAW Home &amp; Student" r:id="rId2" imgW="12447181" imgH="5160233" progId="CorelDRAWHome.Graphic.21">
                  <p:embed/>
                  <p:pic>
                    <p:nvPicPr>
                      <p:cNvPr id="4" name="Object 3">
                        <a:extLst>
                          <a:ext uri="{FF2B5EF4-FFF2-40B4-BE49-F238E27FC236}">
                            <a16:creationId xmlns:a16="http://schemas.microsoft.com/office/drawing/2014/main" id="{D3C18405-4574-8188-B304-31CB251609E7}"/>
                          </a:ext>
                        </a:extLst>
                      </p:cNvPr>
                      <p:cNvPicPr/>
                      <p:nvPr/>
                    </p:nvPicPr>
                    <p:blipFill>
                      <a:blip r:embed="rId3"/>
                      <a:stretch>
                        <a:fillRect/>
                      </a:stretch>
                    </p:blipFill>
                    <p:spPr>
                      <a:xfrm>
                        <a:off x="1786391" y="3324129"/>
                        <a:ext cx="9337675" cy="3873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7351ADC-D3B9-6042-A332-0A0FE9E4A3BE}"/>
              </a:ext>
            </a:extLst>
          </p:cNvPr>
          <p:cNvGraphicFramePr>
            <a:graphicFrameLocks noChangeAspect="1"/>
          </p:cNvGraphicFramePr>
          <p:nvPr>
            <p:extLst>
              <p:ext uri="{D42A27DB-BD31-4B8C-83A1-F6EECF244321}">
                <p14:modId xmlns:p14="http://schemas.microsoft.com/office/powerpoint/2010/main" val="3439864209"/>
              </p:ext>
            </p:extLst>
          </p:nvPr>
        </p:nvGraphicFramePr>
        <p:xfrm>
          <a:off x="1497564" y="83974"/>
          <a:ext cx="7963676" cy="3011714"/>
        </p:xfrm>
        <a:graphic>
          <a:graphicData uri="http://schemas.openxmlformats.org/presentationml/2006/ole">
            <mc:AlternateContent xmlns:mc="http://schemas.openxmlformats.org/markup-compatibility/2006">
              <mc:Choice xmlns:v="urn:schemas-microsoft-com:vml" Requires="v">
                <p:oleObj name="CorelDRAW Home &amp; Student" r:id="rId4" imgW="9450218" imgH="4524866" progId="CorelDRAWHome.Graphic.21">
                  <p:embed/>
                </p:oleObj>
              </mc:Choice>
              <mc:Fallback>
                <p:oleObj name="CorelDRAW Home &amp; Student" r:id="rId4" imgW="9450218" imgH="4524866" progId="CorelDRAWHome.Graphic.21">
                  <p:embed/>
                  <p:pic>
                    <p:nvPicPr>
                      <p:cNvPr id="5" name="Object 4">
                        <a:extLst>
                          <a:ext uri="{FF2B5EF4-FFF2-40B4-BE49-F238E27FC236}">
                            <a16:creationId xmlns:a16="http://schemas.microsoft.com/office/drawing/2014/main" id="{B7351ADC-D3B9-6042-A332-0A0FE9E4A3BE}"/>
                          </a:ext>
                        </a:extLst>
                      </p:cNvPr>
                      <p:cNvPicPr/>
                      <p:nvPr/>
                    </p:nvPicPr>
                    <p:blipFill>
                      <a:blip r:embed="rId5"/>
                      <a:stretch>
                        <a:fillRect/>
                      </a:stretch>
                    </p:blipFill>
                    <p:spPr>
                      <a:xfrm>
                        <a:off x="1497564" y="83974"/>
                        <a:ext cx="7963676" cy="3011714"/>
                      </a:xfrm>
                      <a:prstGeom prst="rect">
                        <a:avLst/>
                      </a:prstGeom>
                    </p:spPr>
                  </p:pic>
                </p:oleObj>
              </mc:Fallback>
            </mc:AlternateContent>
          </a:graphicData>
        </a:graphic>
      </p:graphicFrame>
      <p:cxnSp>
        <p:nvCxnSpPr>
          <p:cNvPr id="10" name="Straight Arrow Connector 9">
            <a:extLst>
              <a:ext uri="{FF2B5EF4-FFF2-40B4-BE49-F238E27FC236}">
                <a16:creationId xmlns:a16="http://schemas.microsoft.com/office/drawing/2014/main" id="{14760FC3-41D1-2334-C9A0-DAC164B43D3A}"/>
              </a:ext>
            </a:extLst>
          </p:cNvPr>
          <p:cNvCxnSpPr>
            <a:cxnSpLocks/>
          </p:cNvCxnSpPr>
          <p:nvPr/>
        </p:nvCxnSpPr>
        <p:spPr>
          <a:xfrm>
            <a:off x="9065741" y="2842054"/>
            <a:ext cx="79083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FB038A-D1B2-C6C5-6D1D-2D6A1C739DFE}"/>
              </a:ext>
            </a:extLst>
          </p:cNvPr>
          <p:cNvSpPr txBox="1"/>
          <p:nvPr/>
        </p:nvSpPr>
        <p:spPr>
          <a:xfrm>
            <a:off x="8880397" y="2428947"/>
            <a:ext cx="1016368" cy="369332"/>
          </a:xfrm>
          <a:prstGeom prst="rect">
            <a:avLst/>
          </a:prstGeom>
          <a:noFill/>
        </p:spPr>
        <p:txBody>
          <a:bodyPr wrap="none" rtlCol="0">
            <a:spAutoFit/>
          </a:bodyPr>
          <a:lstStyle/>
          <a:p>
            <a:r>
              <a:rPr lang="it-IT" b="1" dirty="0" err="1">
                <a:solidFill>
                  <a:srgbClr val="0070C0"/>
                </a:solidFill>
              </a:rPr>
              <a:t>anakinra</a:t>
            </a:r>
            <a:endParaRPr lang="it-IT" b="1" dirty="0">
              <a:solidFill>
                <a:srgbClr val="0070C0"/>
              </a:solidFill>
            </a:endParaRPr>
          </a:p>
        </p:txBody>
      </p:sp>
      <p:sp>
        <p:nvSpPr>
          <p:cNvPr id="12" name="TextBox 11">
            <a:extLst>
              <a:ext uri="{FF2B5EF4-FFF2-40B4-BE49-F238E27FC236}">
                <a16:creationId xmlns:a16="http://schemas.microsoft.com/office/drawing/2014/main" id="{CA621CDB-4064-BC02-96D6-2E9568FE1459}"/>
              </a:ext>
            </a:extLst>
          </p:cNvPr>
          <p:cNvSpPr txBox="1"/>
          <p:nvPr/>
        </p:nvSpPr>
        <p:spPr>
          <a:xfrm>
            <a:off x="9873613" y="2428947"/>
            <a:ext cx="1468928" cy="369332"/>
          </a:xfrm>
          <a:prstGeom prst="rect">
            <a:avLst/>
          </a:prstGeom>
          <a:noFill/>
        </p:spPr>
        <p:txBody>
          <a:bodyPr wrap="none" rtlCol="0">
            <a:spAutoFit/>
          </a:bodyPr>
          <a:lstStyle/>
          <a:p>
            <a:r>
              <a:rPr lang="it-IT" b="1" dirty="0" err="1">
                <a:solidFill>
                  <a:srgbClr val="0070C0"/>
                </a:solidFill>
              </a:rPr>
              <a:t>canakinumab</a:t>
            </a:r>
            <a:endParaRPr lang="it-IT" b="1" dirty="0">
              <a:solidFill>
                <a:srgbClr val="0070C0"/>
              </a:solidFill>
            </a:endParaRPr>
          </a:p>
        </p:txBody>
      </p:sp>
      <p:cxnSp>
        <p:nvCxnSpPr>
          <p:cNvPr id="13" name="Straight Arrow Connector 12">
            <a:extLst>
              <a:ext uri="{FF2B5EF4-FFF2-40B4-BE49-F238E27FC236}">
                <a16:creationId xmlns:a16="http://schemas.microsoft.com/office/drawing/2014/main" id="{D8BFEF73-A0A2-78B0-E0C1-45B977FA9F89}"/>
              </a:ext>
            </a:extLst>
          </p:cNvPr>
          <p:cNvCxnSpPr>
            <a:cxnSpLocks/>
          </p:cNvCxnSpPr>
          <p:nvPr/>
        </p:nvCxnSpPr>
        <p:spPr>
          <a:xfrm>
            <a:off x="9856573" y="2842054"/>
            <a:ext cx="14097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59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C9A2470-BFCF-6C88-AE5A-E777B8D5C3A5}"/>
              </a:ext>
            </a:extLst>
          </p:cNvPr>
          <p:cNvSpPr txBox="1"/>
          <p:nvPr/>
        </p:nvSpPr>
        <p:spPr>
          <a:xfrm>
            <a:off x="2690502" y="5901235"/>
            <a:ext cx="723275" cy="369332"/>
          </a:xfrm>
          <a:prstGeom prst="rect">
            <a:avLst/>
          </a:prstGeom>
          <a:noFill/>
        </p:spPr>
        <p:txBody>
          <a:bodyPr wrap="none" rtlCol="0">
            <a:spAutoFit/>
          </a:bodyPr>
          <a:lstStyle/>
          <a:p>
            <a:r>
              <a:rPr lang="en-US" dirty="0"/>
              <a:t>prima</a:t>
            </a:r>
          </a:p>
        </p:txBody>
      </p:sp>
      <p:sp>
        <p:nvSpPr>
          <p:cNvPr id="7" name="TextBox 6">
            <a:extLst>
              <a:ext uri="{FF2B5EF4-FFF2-40B4-BE49-F238E27FC236}">
                <a16:creationId xmlns:a16="http://schemas.microsoft.com/office/drawing/2014/main" id="{5D345F99-1B4C-F24C-9F21-0C3BC905FF1A}"/>
              </a:ext>
            </a:extLst>
          </p:cNvPr>
          <p:cNvSpPr txBox="1"/>
          <p:nvPr/>
        </p:nvSpPr>
        <p:spPr>
          <a:xfrm>
            <a:off x="7307588" y="5901235"/>
            <a:ext cx="1313130" cy="369332"/>
          </a:xfrm>
          <a:prstGeom prst="rect">
            <a:avLst/>
          </a:prstGeom>
          <a:noFill/>
        </p:spPr>
        <p:txBody>
          <a:bodyPr wrap="none" rtlCol="0">
            <a:spAutoFit/>
          </a:bodyPr>
          <a:lstStyle/>
          <a:p>
            <a:r>
              <a:rPr lang="en-US" dirty="0" err="1"/>
              <a:t>dopo</a:t>
            </a:r>
            <a:r>
              <a:rPr lang="en-US" dirty="0"/>
              <a:t> 3 </a:t>
            </a:r>
            <a:r>
              <a:rPr lang="en-US" dirty="0" err="1"/>
              <a:t>mesi</a:t>
            </a:r>
            <a:endParaRPr lang="en-US" dirty="0"/>
          </a:p>
        </p:txBody>
      </p:sp>
      <p:sp>
        <p:nvSpPr>
          <p:cNvPr id="8" name="TextBox 7">
            <a:extLst>
              <a:ext uri="{FF2B5EF4-FFF2-40B4-BE49-F238E27FC236}">
                <a16:creationId xmlns:a16="http://schemas.microsoft.com/office/drawing/2014/main" id="{D89FB16B-FAF6-A062-2697-507F1004D3A1}"/>
              </a:ext>
            </a:extLst>
          </p:cNvPr>
          <p:cNvSpPr txBox="1"/>
          <p:nvPr/>
        </p:nvSpPr>
        <p:spPr>
          <a:xfrm>
            <a:off x="4846940" y="2632727"/>
            <a:ext cx="1249060" cy="461665"/>
          </a:xfrm>
          <a:prstGeom prst="rect">
            <a:avLst/>
          </a:prstGeom>
          <a:noFill/>
        </p:spPr>
        <p:txBody>
          <a:bodyPr wrap="none" rtlCol="0">
            <a:spAutoFit/>
          </a:bodyPr>
          <a:lstStyle/>
          <a:p>
            <a:r>
              <a:rPr lang="en-US" sz="2400" dirty="0" err="1">
                <a:solidFill>
                  <a:srgbClr val="B90000"/>
                </a:solidFill>
              </a:rPr>
              <a:t>anakinra</a:t>
            </a:r>
            <a:endParaRPr lang="en-US" sz="2400" dirty="0">
              <a:solidFill>
                <a:srgbClr val="B90000"/>
              </a:solidFill>
            </a:endParaRPr>
          </a:p>
        </p:txBody>
      </p:sp>
      <p:pic>
        <p:nvPicPr>
          <p:cNvPr id="12" name="Picture 11">
            <a:extLst>
              <a:ext uri="{FF2B5EF4-FFF2-40B4-BE49-F238E27FC236}">
                <a16:creationId xmlns:a16="http://schemas.microsoft.com/office/drawing/2014/main" id="{C68450E9-D815-E885-5BE8-BD9FCFB3C33E}"/>
              </a:ext>
            </a:extLst>
          </p:cNvPr>
          <p:cNvPicPr>
            <a:picLocks noChangeAspect="1"/>
          </p:cNvPicPr>
          <p:nvPr/>
        </p:nvPicPr>
        <p:blipFill>
          <a:blip r:embed="rId2"/>
          <a:stretch>
            <a:fillRect/>
          </a:stretch>
        </p:blipFill>
        <p:spPr>
          <a:xfrm>
            <a:off x="1932022" y="824213"/>
            <a:ext cx="2166040" cy="4909689"/>
          </a:xfrm>
          <a:prstGeom prst="rect">
            <a:avLst/>
          </a:prstGeom>
        </p:spPr>
      </p:pic>
      <p:pic>
        <p:nvPicPr>
          <p:cNvPr id="14" name="Picture 13">
            <a:extLst>
              <a:ext uri="{FF2B5EF4-FFF2-40B4-BE49-F238E27FC236}">
                <a16:creationId xmlns:a16="http://schemas.microsoft.com/office/drawing/2014/main" id="{FD3557D4-1D86-4541-1895-639A200A24B4}"/>
              </a:ext>
            </a:extLst>
          </p:cNvPr>
          <p:cNvPicPr>
            <a:picLocks noChangeAspect="1"/>
          </p:cNvPicPr>
          <p:nvPr/>
        </p:nvPicPr>
        <p:blipFill>
          <a:blip r:embed="rId3"/>
          <a:stretch>
            <a:fillRect/>
          </a:stretch>
        </p:blipFill>
        <p:spPr>
          <a:xfrm>
            <a:off x="6805772" y="784083"/>
            <a:ext cx="2316763" cy="4989949"/>
          </a:xfrm>
          <a:prstGeom prst="rect">
            <a:avLst/>
          </a:prstGeom>
        </p:spPr>
      </p:pic>
    </p:spTree>
    <p:extLst>
      <p:ext uri="{BB962C8B-B14F-4D97-AF65-F5344CB8AC3E}">
        <p14:creationId xmlns:p14="http://schemas.microsoft.com/office/powerpoint/2010/main" val="23980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linds(horizontal)">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01285EB-9FA9-4630-A238-DC417603D2D3}"/>
              </a:ext>
            </a:extLst>
          </p:cNvPr>
          <p:cNvSpPr txBox="1"/>
          <p:nvPr/>
        </p:nvSpPr>
        <p:spPr>
          <a:xfrm>
            <a:off x="311016" y="329382"/>
            <a:ext cx="4429226" cy="584775"/>
          </a:xfrm>
          <a:prstGeom prst="rect">
            <a:avLst/>
          </a:prstGeom>
          <a:noFill/>
        </p:spPr>
        <p:txBody>
          <a:bodyPr wrap="none" rtlCol="0">
            <a:spAutoFit/>
          </a:bodyPr>
          <a:lstStyle/>
          <a:p>
            <a:r>
              <a:rPr lang="en-US" sz="3200" b="1" dirty="0" err="1">
                <a:solidFill>
                  <a:srgbClr val="0070C0"/>
                </a:solidFill>
              </a:rPr>
              <a:t>Sindrome</a:t>
            </a:r>
            <a:r>
              <a:rPr lang="en-US" sz="3200" b="1" dirty="0">
                <a:solidFill>
                  <a:srgbClr val="0070C0"/>
                </a:solidFill>
              </a:rPr>
              <a:t> CINCA/NOMID</a:t>
            </a:r>
          </a:p>
        </p:txBody>
      </p:sp>
      <p:sp>
        <p:nvSpPr>
          <p:cNvPr id="2" name="CasellaDiTesto 40">
            <a:extLst>
              <a:ext uri="{FF2B5EF4-FFF2-40B4-BE49-F238E27FC236}">
                <a16:creationId xmlns:a16="http://schemas.microsoft.com/office/drawing/2014/main" id="{4A28758E-B7E1-0AD2-F9A9-FD96E95AD258}"/>
              </a:ext>
            </a:extLst>
          </p:cNvPr>
          <p:cNvSpPr txBox="1"/>
          <p:nvPr/>
        </p:nvSpPr>
        <p:spPr>
          <a:xfrm>
            <a:off x="716053" y="1809136"/>
            <a:ext cx="3941864" cy="1569660"/>
          </a:xfrm>
          <a:prstGeom prst="rect">
            <a:avLst/>
          </a:prstGeom>
          <a:noFill/>
        </p:spPr>
        <p:txBody>
          <a:bodyPr wrap="square" rtlCol="0">
            <a:spAutoFit/>
          </a:bodyPr>
          <a:lstStyle/>
          <a:p>
            <a:r>
              <a:rPr lang="it-IT" sz="2400" b="1" dirty="0">
                <a:solidFill>
                  <a:schemeClr val="tx2"/>
                </a:solidFill>
              </a:rPr>
              <a:t>Nessuna mutazione in NLRP3</a:t>
            </a:r>
          </a:p>
          <a:p>
            <a:endParaRPr lang="it-IT" sz="2400" b="1" dirty="0">
              <a:solidFill>
                <a:schemeClr val="tx2"/>
              </a:solidFill>
            </a:endParaRPr>
          </a:p>
          <a:p>
            <a:r>
              <a:rPr lang="it-IT" sz="2400" b="1" dirty="0">
                <a:solidFill>
                  <a:schemeClr val="tx2"/>
                </a:solidFill>
              </a:rPr>
              <a:t>Ottima risposta all’inibizione dell’IL-1</a:t>
            </a:r>
          </a:p>
        </p:txBody>
      </p:sp>
      <p:pic>
        <p:nvPicPr>
          <p:cNvPr id="4" name="Picture 3">
            <a:extLst>
              <a:ext uri="{FF2B5EF4-FFF2-40B4-BE49-F238E27FC236}">
                <a16:creationId xmlns:a16="http://schemas.microsoft.com/office/drawing/2014/main" id="{FEE26885-9376-1541-77AE-BFD05AB38207}"/>
              </a:ext>
            </a:extLst>
          </p:cNvPr>
          <p:cNvPicPr>
            <a:picLocks noChangeAspect="1"/>
          </p:cNvPicPr>
          <p:nvPr/>
        </p:nvPicPr>
        <p:blipFill>
          <a:blip r:embed="rId2"/>
          <a:stretch>
            <a:fillRect/>
          </a:stretch>
        </p:blipFill>
        <p:spPr>
          <a:xfrm>
            <a:off x="4816943" y="1709745"/>
            <a:ext cx="7086089" cy="2972298"/>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613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3">
            <a:extLst>
              <a:ext uri="{FF2B5EF4-FFF2-40B4-BE49-F238E27FC236}">
                <a16:creationId xmlns:a16="http://schemas.microsoft.com/office/drawing/2014/main" id="{8E77E595-38C5-0DF1-6212-8D70CEACB80A}"/>
              </a:ext>
            </a:extLst>
          </p:cNvPr>
          <p:cNvSpPr/>
          <p:nvPr/>
        </p:nvSpPr>
        <p:spPr>
          <a:xfrm>
            <a:off x="3130712" y="4291703"/>
            <a:ext cx="5692758" cy="461665"/>
          </a:xfrm>
          <a:prstGeom prst="rect">
            <a:avLst/>
          </a:prstGeom>
          <a:solidFill>
            <a:schemeClr val="bg1"/>
          </a:solidFill>
        </p:spPr>
        <p:txBody>
          <a:bodyPr wrap="square">
            <a:spAutoFit/>
          </a:bodyPr>
          <a:lstStyle/>
          <a:p>
            <a:r>
              <a:rPr lang="it-IT" sz="2400" b="1" dirty="0" err="1">
                <a:solidFill>
                  <a:schemeClr val="tx2"/>
                </a:solidFill>
              </a:rPr>
              <a:t>Mut</a:t>
            </a:r>
            <a:r>
              <a:rPr lang="it-IT" sz="2400" b="1" dirty="0">
                <a:solidFill>
                  <a:schemeClr val="tx2"/>
                </a:solidFill>
              </a:rPr>
              <a:t>. somatica </a:t>
            </a:r>
            <a:r>
              <a:rPr lang="en-US" sz="2400" b="1" dirty="0">
                <a:solidFill>
                  <a:schemeClr val="tx2"/>
                </a:solidFill>
              </a:rPr>
              <a:t>1688 A&gt;G  </a:t>
            </a:r>
            <a:r>
              <a:rPr lang="en-US" sz="2400" b="1" dirty="0" err="1">
                <a:solidFill>
                  <a:schemeClr val="tx2"/>
                </a:solidFill>
              </a:rPr>
              <a:t>nel</a:t>
            </a:r>
            <a:r>
              <a:rPr lang="en-US" sz="2400" b="1" dirty="0">
                <a:solidFill>
                  <a:schemeClr val="tx2"/>
                </a:solidFill>
              </a:rPr>
              <a:t> 10% </a:t>
            </a:r>
            <a:r>
              <a:rPr lang="en-US" sz="2400" b="1" dirty="0" err="1">
                <a:solidFill>
                  <a:schemeClr val="tx2"/>
                </a:solidFill>
              </a:rPr>
              <a:t>dei</a:t>
            </a:r>
            <a:r>
              <a:rPr lang="en-US" sz="2400" b="1" dirty="0">
                <a:solidFill>
                  <a:schemeClr val="tx2"/>
                </a:solidFill>
              </a:rPr>
              <a:t> GB</a:t>
            </a:r>
            <a:endParaRPr lang="it-IT" sz="2400" b="1" dirty="0">
              <a:solidFill>
                <a:schemeClr val="tx2"/>
              </a:solidFill>
            </a:endParaRPr>
          </a:p>
        </p:txBody>
      </p:sp>
      <p:pic>
        <p:nvPicPr>
          <p:cNvPr id="7" name="Picture 6">
            <a:extLst>
              <a:ext uri="{FF2B5EF4-FFF2-40B4-BE49-F238E27FC236}">
                <a16:creationId xmlns:a16="http://schemas.microsoft.com/office/drawing/2014/main" id="{8E0E8EF5-81AB-1C6B-79F8-1B7557117A9B}"/>
              </a:ext>
            </a:extLst>
          </p:cNvPr>
          <p:cNvPicPr>
            <a:picLocks noChangeAspect="1"/>
          </p:cNvPicPr>
          <p:nvPr/>
        </p:nvPicPr>
        <p:blipFill>
          <a:blip r:embed="rId2"/>
          <a:stretch>
            <a:fillRect/>
          </a:stretch>
        </p:blipFill>
        <p:spPr>
          <a:xfrm>
            <a:off x="3048239" y="1134251"/>
            <a:ext cx="5634082" cy="3029382"/>
          </a:xfrm>
          <a:prstGeom prst="rect">
            <a:avLst/>
          </a:prstGeom>
        </p:spPr>
      </p:pic>
    </p:spTree>
    <p:extLst>
      <p:ext uri="{BB962C8B-B14F-4D97-AF65-F5344CB8AC3E}">
        <p14:creationId xmlns:p14="http://schemas.microsoft.com/office/powerpoint/2010/main" val="417093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1524001" y="0"/>
            <a:ext cx="9142413" cy="6858000"/>
            <a:chOff x="0" y="0"/>
            <a:chExt cx="9142413" cy="6858000"/>
          </a:xfrm>
        </p:grpSpPr>
        <p:pic>
          <p:nvPicPr>
            <p:cNvPr id="4098" name="Picture 2"/>
            <p:cNvPicPr>
              <a:picLocks noChangeAspect="1" noChangeArrowheads="1"/>
            </p:cNvPicPr>
            <p:nvPr/>
          </p:nvPicPr>
          <p:blipFill>
            <a:blip r:embed="rId2" cstate="print"/>
            <a:srcRect/>
            <a:stretch>
              <a:fillRect/>
            </a:stretch>
          </p:blipFill>
          <p:spPr bwMode="auto">
            <a:xfrm>
              <a:off x="0" y="908720"/>
              <a:ext cx="9142413" cy="5949280"/>
            </a:xfrm>
            <a:prstGeom prst="rect">
              <a:avLst/>
            </a:prstGeom>
            <a:noFill/>
            <a:ln w="9525">
              <a:noFill/>
              <a:miter lim="800000"/>
              <a:headEnd/>
              <a:tailEnd/>
            </a:ln>
          </p:spPr>
        </p:pic>
        <p:sp>
          <p:nvSpPr>
            <p:cNvPr id="4" name="Rettangolo 3"/>
            <p:cNvSpPr/>
            <p:nvPr/>
          </p:nvSpPr>
          <p:spPr>
            <a:xfrm>
              <a:off x="36859" y="0"/>
              <a:ext cx="5601855"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it-IT" sz="5400" b="1" spc="150" dirty="0">
                  <a:ln w="11430"/>
                  <a:solidFill>
                    <a:schemeClr val="accent4">
                      <a:lumMod val="20000"/>
                      <a:lumOff val="80000"/>
                    </a:schemeClr>
                  </a:solidFill>
                  <a:effectLst>
                    <a:outerShdw blurRad="25400" algn="tl" rotWithShape="0">
                      <a:srgbClr val="000000">
                        <a:alpha val="43000"/>
                      </a:srgbClr>
                    </a:outerShdw>
                  </a:effectLst>
                </a:rPr>
                <a:t>… ancora sierici …</a:t>
              </a:r>
            </a:p>
          </p:txBody>
        </p:sp>
      </p:grpSp>
      <p:sp>
        <p:nvSpPr>
          <p:cNvPr id="20" name="Rettangolo 19"/>
          <p:cNvSpPr/>
          <p:nvPr/>
        </p:nvSpPr>
        <p:spPr>
          <a:xfrm>
            <a:off x="1524001" y="908720"/>
            <a:ext cx="9142413" cy="5949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ettangolo 21"/>
          <p:cNvSpPr/>
          <p:nvPr/>
        </p:nvSpPr>
        <p:spPr>
          <a:xfrm>
            <a:off x="1548790" y="0"/>
            <a:ext cx="548643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r>
              <a:rPr lang="it-IT" sz="5400" b="1" spc="150" dirty="0">
                <a:ln w="11430"/>
                <a:solidFill>
                  <a:schemeClr val="accent4">
                    <a:lumMod val="20000"/>
                    <a:lumOff val="80000"/>
                  </a:schemeClr>
                </a:solidFill>
                <a:effectLst>
                  <a:outerShdw blurRad="25400" algn="tl" rotWithShape="0">
                    <a:srgbClr val="000000">
                      <a:alpha val="43000"/>
                    </a:srgbClr>
                  </a:outerShdw>
                </a:effectLst>
              </a:rPr>
              <a:t>… agli ASC </a:t>
            </a:r>
            <a:r>
              <a:rPr lang="it-IT" sz="5400" b="1" spc="150" dirty="0" err="1">
                <a:ln w="11430"/>
                <a:solidFill>
                  <a:schemeClr val="accent4">
                    <a:lumMod val="20000"/>
                    <a:lumOff val="80000"/>
                  </a:schemeClr>
                </a:solidFill>
                <a:effectLst>
                  <a:outerShdw blurRad="25400" algn="tl" rotWithShape="0">
                    <a:srgbClr val="000000">
                      <a:alpha val="43000"/>
                    </a:srgbClr>
                  </a:outerShdw>
                </a:effectLst>
              </a:rPr>
              <a:t>specks</a:t>
            </a:r>
            <a:endParaRPr lang="it-IT" sz="5400" b="1" spc="150" dirty="0">
              <a:ln w="11430"/>
              <a:solidFill>
                <a:schemeClr val="accent4">
                  <a:lumMod val="20000"/>
                  <a:lumOff val="80000"/>
                </a:schemeClr>
              </a:solidFill>
              <a:effectLst>
                <a:outerShdw blurRad="25400" algn="tl" rotWithShape="0">
                  <a:srgbClr val="000000">
                    <a:alpha val="43000"/>
                  </a:srgbClr>
                </a:outerShdw>
              </a:effectLst>
            </a:endParaRPr>
          </a:p>
        </p:txBody>
      </p:sp>
      <p:sp>
        <p:nvSpPr>
          <p:cNvPr id="23" name="CasellaDiTesto 22"/>
          <p:cNvSpPr txBox="1"/>
          <p:nvPr/>
        </p:nvSpPr>
        <p:spPr>
          <a:xfrm>
            <a:off x="1524001" y="6546830"/>
            <a:ext cx="9144000" cy="338554"/>
          </a:xfrm>
          <a:prstGeom prst="rect">
            <a:avLst/>
          </a:prstGeom>
          <a:noFill/>
        </p:spPr>
        <p:txBody>
          <a:bodyPr wrap="square" rtlCol="0">
            <a:spAutoFit/>
          </a:bodyPr>
          <a:lstStyle/>
          <a:p>
            <a:r>
              <a:rPr lang="it-IT" sz="1600" dirty="0" err="1"/>
              <a:t>Baroja-Mazo</a:t>
            </a:r>
            <a:r>
              <a:rPr lang="it-IT" sz="1600" dirty="0"/>
              <a:t> A, </a:t>
            </a:r>
            <a:r>
              <a:rPr lang="it-IT" sz="1600" dirty="0" err="1"/>
              <a:t>Nat</a:t>
            </a:r>
            <a:r>
              <a:rPr lang="it-IT" sz="1600" dirty="0"/>
              <a:t> </a:t>
            </a:r>
            <a:r>
              <a:rPr lang="it-IT" sz="1600" dirty="0" err="1"/>
              <a:t>Immunol</a:t>
            </a:r>
            <a:r>
              <a:rPr lang="it-IT" sz="1600" dirty="0"/>
              <a:t> 2014;15:738 – Franklin BS, </a:t>
            </a:r>
            <a:r>
              <a:rPr lang="it-IT" sz="1600" dirty="0" err="1"/>
              <a:t>Nat</a:t>
            </a:r>
            <a:r>
              <a:rPr lang="it-IT" sz="1600" dirty="0"/>
              <a:t> </a:t>
            </a:r>
            <a:r>
              <a:rPr lang="it-IT" sz="1600" dirty="0" err="1"/>
              <a:t>Immunol</a:t>
            </a:r>
            <a:r>
              <a:rPr lang="it-IT" sz="1600" dirty="0"/>
              <a:t> 2014;15:727 - Lu A, </a:t>
            </a:r>
            <a:r>
              <a:rPr lang="it-IT" sz="1600" dirty="0" err="1"/>
              <a:t>Cell</a:t>
            </a:r>
            <a:r>
              <a:rPr lang="it-IT" sz="1600" dirty="0"/>
              <a:t> 2014;13:1193 </a:t>
            </a:r>
          </a:p>
        </p:txBody>
      </p:sp>
      <p:pic>
        <p:nvPicPr>
          <p:cNvPr id="2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27848" y="1052736"/>
            <a:ext cx="2212936" cy="2736304"/>
          </a:xfrm>
          <a:prstGeom prst="rect">
            <a:avLst/>
          </a:prstGeom>
          <a:noFill/>
          <a:ln w="9525">
            <a:noFill/>
            <a:miter lim="800000"/>
            <a:headEnd/>
            <a:tailEnd/>
          </a:ln>
        </p:spPr>
      </p:pic>
      <p:pic>
        <p:nvPicPr>
          <p:cNvPr id="3" name="Picture 2">
            <a:extLst>
              <a:ext uri="{FF2B5EF4-FFF2-40B4-BE49-F238E27FC236}">
                <a16:creationId xmlns:a16="http://schemas.microsoft.com/office/drawing/2014/main" id="{651D61B4-8778-8673-470B-A9B3B1EC2D0D}"/>
              </a:ext>
            </a:extLst>
          </p:cNvPr>
          <p:cNvPicPr>
            <a:picLocks noChangeAspect="1"/>
          </p:cNvPicPr>
          <p:nvPr/>
        </p:nvPicPr>
        <p:blipFill>
          <a:blip r:embed="rId4"/>
          <a:stretch>
            <a:fillRect/>
          </a:stretch>
        </p:blipFill>
        <p:spPr>
          <a:xfrm>
            <a:off x="4727848" y="4065430"/>
            <a:ext cx="2187518" cy="2078746"/>
          </a:xfrm>
          <a:prstGeom prst="rect">
            <a:avLst/>
          </a:prstGeom>
        </p:spPr>
      </p:pic>
      <p:pic>
        <p:nvPicPr>
          <p:cNvPr id="6" name="Picture 5">
            <a:extLst>
              <a:ext uri="{FF2B5EF4-FFF2-40B4-BE49-F238E27FC236}">
                <a16:creationId xmlns:a16="http://schemas.microsoft.com/office/drawing/2014/main" id="{03EF27AF-F7A2-9AE9-A6F8-0C9EC4DC0121}"/>
              </a:ext>
            </a:extLst>
          </p:cNvPr>
          <p:cNvPicPr>
            <a:picLocks noChangeAspect="1"/>
          </p:cNvPicPr>
          <p:nvPr/>
        </p:nvPicPr>
        <p:blipFill>
          <a:blip r:embed="rId5"/>
          <a:stretch>
            <a:fillRect/>
          </a:stretch>
        </p:blipFill>
        <p:spPr>
          <a:xfrm>
            <a:off x="7430764" y="881336"/>
            <a:ext cx="3607059" cy="5424679"/>
          </a:xfrm>
          <a:prstGeom prst="rect">
            <a:avLst/>
          </a:prstGeom>
        </p:spPr>
      </p:pic>
      <p:pic>
        <p:nvPicPr>
          <p:cNvPr id="8" name="Picture 7">
            <a:extLst>
              <a:ext uri="{FF2B5EF4-FFF2-40B4-BE49-F238E27FC236}">
                <a16:creationId xmlns:a16="http://schemas.microsoft.com/office/drawing/2014/main" id="{E4228B41-B963-CBFD-B932-58F93261109F}"/>
              </a:ext>
            </a:extLst>
          </p:cNvPr>
          <p:cNvPicPr>
            <a:picLocks noChangeAspect="1"/>
          </p:cNvPicPr>
          <p:nvPr/>
        </p:nvPicPr>
        <p:blipFill>
          <a:blip r:embed="rId6"/>
          <a:stretch>
            <a:fillRect/>
          </a:stretch>
        </p:blipFill>
        <p:spPr>
          <a:xfrm>
            <a:off x="879316" y="1052736"/>
            <a:ext cx="2516230" cy="52826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919536" y="6525344"/>
            <a:ext cx="7776864" cy="338554"/>
          </a:xfrm>
          <a:prstGeom prst="rect">
            <a:avLst/>
          </a:prstGeom>
          <a:noFill/>
        </p:spPr>
        <p:txBody>
          <a:bodyPr wrap="square" rtlCol="0">
            <a:spAutoFit/>
          </a:bodyPr>
          <a:lstStyle/>
          <a:p>
            <a:r>
              <a:rPr lang="de-DE" sz="1600" dirty="0"/>
              <a:t>Lori </a:t>
            </a:r>
            <a:r>
              <a:rPr lang="de-DE" sz="1600" dirty="0" err="1"/>
              <a:t>Broderick</a:t>
            </a:r>
            <a:r>
              <a:rPr lang="de-DE" sz="1600" dirty="0"/>
              <a:t> &amp; Hal M Hoffman, </a:t>
            </a:r>
            <a:r>
              <a:rPr lang="de-DE" sz="1600" dirty="0" err="1"/>
              <a:t>Nat</a:t>
            </a:r>
            <a:r>
              <a:rPr lang="de-DE" sz="1600" dirty="0"/>
              <a:t> </a:t>
            </a:r>
            <a:r>
              <a:rPr lang="de-DE" sz="1600" dirty="0" err="1"/>
              <a:t>Immunol</a:t>
            </a:r>
            <a:r>
              <a:rPr lang="de-DE" sz="1600" dirty="0"/>
              <a:t> 2014;15:698</a:t>
            </a:r>
            <a:endParaRPr lang="it-IT" sz="1600" dirty="0"/>
          </a:p>
        </p:txBody>
      </p:sp>
      <p:pic>
        <p:nvPicPr>
          <p:cNvPr id="32770" name="Picture 2"/>
          <p:cNvPicPr>
            <a:picLocks noChangeAspect="1" noChangeArrowheads="1"/>
          </p:cNvPicPr>
          <p:nvPr/>
        </p:nvPicPr>
        <p:blipFill>
          <a:blip r:embed="rId2" cstate="print"/>
          <a:srcRect/>
          <a:stretch>
            <a:fillRect/>
          </a:stretch>
        </p:blipFill>
        <p:spPr bwMode="auto">
          <a:xfrm>
            <a:off x="1847528" y="1124745"/>
            <a:ext cx="3096344" cy="2753259"/>
          </a:xfrm>
          <a:prstGeom prst="rect">
            <a:avLst/>
          </a:prstGeom>
          <a:noFill/>
          <a:ln w="9525">
            <a:noFill/>
            <a:miter lim="800000"/>
            <a:headEnd/>
            <a:tailEnd/>
          </a:ln>
        </p:spPr>
      </p:pic>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5520" y="1052737"/>
            <a:ext cx="4752528" cy="1281761"/>
          </a:xfrm>
          <a:prstGeom prst="rect">
            <a:avLst/>
          </a:prstGeom>
          <a:noFill/>
          <a:ln w="9525">
            <a:noFill/>
            <a:miter lim="800000"/>
            <a:headEnd/>
            <a:tailEnd/>
          </a:ln>
        </p:spPr>
      </p:pic>
      <p:sp>
        <p:nvSpPr>
          <p:cNvPr id="11" name="Ovale 10"/>
          <p:cNvSpPr/>
          <p:nvPr/>
        </p:nvSpPr>
        <p:spPr>
          <a:xfrm>
            <a:off x="4295800" y="836712"/>
            <a:ext cx="792088" cy="3168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6230716D-A029-57EF-51CD-2B47C39CE4A7}"/>
              </a:ext>
            </a:extLst>
          </p:cNvPr>
          <p:cNvPicPr>
            <a:picLocks noChangeAspect="1"/>
          </p:cNvPicPr>
          <p:nvPr/>
        </p:nvPicPr>
        <p:blipFill>
          <a:blip r:embed="rId4"/>
          <a:stretch>
            <a:fillRect/>
          </a:stretch>
        </p:blipFill>
        <p:spPr>
          <a:xfrm>
            <a:off x="6669449" y="923970"/>
            <a:ext cx="5259561" cy="51924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2770"/>
                                        </p:tgtEl>
                                        <p:attrNameLst>
                                          <p:attrName>style.visibility</p:attrName>
                                        </p:attrNameLst>
                                      </p:cBhvr>
                                      <p:to>
                                        <p:strVal val="visible"/>
                                      </p:to>
                                    </p:set>
                                    <p:animEffect transition="in" filter="fade">
                                      <p:cBhvr>
                                        <p:cTn id="10" dur="500"/>
                                        <p:tgtEl>
                                          <p:spTgt spid="3277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0F788-8816-44C3-662E-A7DB3BC07CAB}"/>
              </a:ext>
            </a:extLst>
          </p:cNvPr>
          <p:cNvSpPr txBox="1"/>
          <p:nvPr/>
        </p:nvSpPr>
        <p:spPr>
          <a:xfrm>
            <a:off x="534328" y="197280"/>
            <a:ext cx="11123341" cy="646331"/>
          </a:xfrm>
          <a:prstGeom prst="rect">
            <a:avLst/>
          </a:prstGeom>
          <a:noFill/>
        </p:spPr>
        <p:txBody>
          <a:bodyPr wrap="square" rtlCol="0">
            <a:spAutoFit/>
          </a:bodyPr>
          <a:lstStyle/>
          <a:p>
            <a:r>
              <a:rPr lang="it-IT" sz="3600" b="1" dirty="0">
                <a:solidFill>
                  <a:srgbClr val="0070C0"/>
                </a:solidFill>
              </a:rPr>
              <a:t>CHE COSA CI INSEGNA QUESTA ESPERIENZA</a:t>
            </a:r>
          </a:p>
        </p:txBody>
      </p:sp>
      <p:sp>
        <p:nvSpPr>
          <p:cNvPr id="3" name="TextBox 2">
            <a:extLst>
              <a:ext uri="{FF2B5EF4-FFF2-40B4-BE49-F238E27FC236}">
                <a16:creationId xmlns:a16="http://schemas.microsoft.com/office/drawing/2014/main" id="{E3A015E0-F56A-63CC-1381-0F2F9E86C659}"/>
              </a:ext>
            </a:extLst>
          </p:cNvPr>
          <p:cNvSpPr txBox="1"/>
          <p:nvPr/>
        </p:nvSpPr>
        <p:spPr>
          <a:xfrm>
            <a:off x="446050" y="992459"/>
            <a:ext cx="11201400" cy="3416320"/>
          </a:xfrm>
          <a:prstGeom prst="rect">
            <a:avLst/>
          </a:prstGeom>
          <a:noFill/>
        </p:spPr>
        <p:txBody>
          <a:bodyPr wrap="square" rtlCol="0">
            <a:spAutoFit/>
          </a:bodyPr>
          <a:lstStyle/>
          <a:p>
            <a:r>
              <a:rPr lang="it-IT" sz="2400" dirty="0"/>
              <a:t>L’attivazione del nostro sistema dell’ immunità naturale</a:t>
            </a:r>
          </a:p>
          <a:p>
            <a:endParaRPr lang="it-IT" sz="2400" dirty="0"/>
          </a:p>
          <a:p>
            <a:pPr marL="285750" indent="-285750">
              <a:buFontTx/>
              <a:buChar char="-"/>
            </a:pPr>
            <a:r>
              <a:rPr lang="it-IT" sz="2400" dirty="0"/>
              <a:t>Conduce a sintomi che possono essere simili a quelli tipici delle infezioni (gli strumenti dell’immunità verso i microbi e delle malattie immunopatologiche sono gli stessi)</a:t>
            </a:r>
          </a:p>
          <a:p>
            <a:pPr marL="285750" indent="-285750">
              <a:buFontTx/>
              <a:buChar char="-"/>
            </a:pPr>
            <a:r>
              <a:rPr lang="it-IT" sz="2400" dirty="0"/>
              <a:t>Può essere legata a disturbi genetici che facilitano l’infiammazione anche in assenza di stimoli </a:t>
            </a:r>
            <a:r>
              <a:rPr lang="it-IT" sz="2400" b="1" dirty="0"/>
              <a:t>MALATTIE AUTOINFIAMMATORIE</a:t>
            </a:r>
          </a:p>
          <a:p>
            <a:pPr marL="285750" indent="-285750">
              <a:buFontTx/>
              <a:buChar char="-"/>
            </a:pPr>
            <a:r>
              <a:rPr lang="it-IT" sz="2400" dirty="0"/>
              <a:t>E’ capace di una rapida e intensa amplificazione a </a:t>
            </a:r>
            <a:r>
              <a:rPr lang="it-IT" sz="2400" b="1" dirty="0"/>
              <a:t>cascata</a:t>
            </a:r>
          </a:p>
          <a:p>
            <a:pPr marL="285750" indent="-285750">
              <a:buFontTx/>
              <a:buChar char="-"/>
            </a:pPr>
            <a:r>
              <a:rPr lang="it-IT" sz="2400" dirty="0"/>
              <a:t>In alcuni casi l’effetto è mediato quasi esclusivamente da una singola molecola infiammatoria (in questo caso l’</a:t>
            </a:r>
            <a:r>
              <a:rPr lang="it-IT" sz="2400" b="1" dirty="0"/>
              <a:t>IL-1</a:t>
            </a:r>
            <a:r>
              <a:rPr lang="it-IT" sz="2400" dirty="0"/>
              <a:t>)</a:t>
            </a:r>
          </a:p>
        </p:txBody>
      </p:sp>
      <p:sp>
        <p:nvSpPr>
          <p:cNvPr id="4" name="TextBox 3">
            <a:extLst>
              <a:ext uri="{FF2B5EF4-FFF2-40B4-BE49-F238E27FC236}">
                <a16:creationId xmlns:a16="http://schemas.microsoft.com/office/drawing/2014/main" id="{4C94A61A-5AFC-7FE3-6D0D-F84B7FE6E97B}"/>
              </a:ext>
            </a:extLst>
          </p:cNvPr>
          <p:cNvSpPr txBox="1"/>
          <p:nvPr/>
        </p:nvSpPr>
        <p:spPr>
          <a:xfrm>
            <a:off x="611458" y="4706475"/>
            <a:ext cx="10969083" cy="1938992"/>
          </a:xfrm>
          <a:prstGeom prst="rect">
            <a:avLst/>
          </a:prstGeom>
          <a:noFill/>
          <a:ln w="28575">
            <a:solidFill>
              <a:srgbClr val="0070C0"/>
            </a:solidFill>
          </a:ln>
        </p:spPr>
        <p:txBody>
          <a:bodyPr wrap="square" rtlCol="0">
            <a:spAutoFit/>
          </a:bodyPr>
          <a:lstStyle/>
          <a:p>
            <a:r>
              <a:rPr lang="it-IT" sz="2400" dirty="0"/>
              <a:t>La conoscenza della patologia aiuta a curare la malattia rara con farmaci mirati</a:t>
            </a:r>
          </a:p>
          <a:p>
            <a:pPr marL="342900" indent="-342900">
              <a:buFontTx/>
              <a:buChar char="-"/>
            </a:pPr>
            <a:r>
              <a:rPr lang="it-IT" sz="2400" dirty="0" err="1"/>
              <a:t>Anakinra</a:t>
            </a:r>
            <a:r>
              <a:rPr lang="it-IT" sz="2400" dirty="0"/>
              <a:t> -&gt; blocco dell’IL-1</a:t>
            </a:r>
          </a:p>
          <a:p>
            <a:pPr marL="342900" indent="-342900">
              <a:buFontTx/>
              <a:buChar char="-"/>
            </a:pPr>
            <a:endParaRPr lang="it-IT" sz="2400" dirty="0"/>
          </a:p>
          <a:p>
            <a:r>
              <a:rPr lang="it-IT" sz="2400" dirty="0"/>
              <a:t>L’utilizzo «ex </a:t>
            </a:r>
            <a:r>
              <a:rPr lang="it-IT" sz="2400" dirty="0" err="1"/>
              <a:t>juvantibus</a:t>
            </a:r>
            <a:r>
              <a:rPr lang="it-IT" sz="2400" dirty="0"/>
              <a:t>» del farmaco selettivo può aiutare a documentare indirettamente la </a:t>
            </a:r>
            <a:r>
              <a:rPr lang="it-IT" sz="2400" dirty="0" err="1"/>
              <a:t>resposnabilità</a:t>
            </a:r>
            <a:r>
              <a:rPr lang="it-IT" sz="2400" dirty="0"/>
              <a:t> dell’IL-1 anche in altre patologie</a:t>
            </a:r>
          </a:p>
        </p:txBody>
      </p:sp>
    </p:spTree>
    <p:extLst>
      <p:ext uri="{BB962C8B-B14F-4D97-AF65-F5344CB8AC3E}">
        <p14:creationId xmlns:p14="http://schemas.microsoft.com/office/powerpoint/2010/main" val="277759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5C6C6E-8923-D7BC-0BD7-64BFAB2CACC6}"/>
              </a:ext>
            </a:extLst>
          </p:cNvPr>
          <p:cNvSpPr txBox="1"/>
          <p:nvPr/>
        </p:nvSpPr>
        <p:spPr>
          <a:xfrm>
            <a:off x="288522" y="158161"/>
            <a:ext cx="11481111" cy="646331"/>
          </a:xfrm>
          <a:prstGeom prst="rect">
            <a:avLst/>
          </a:prstGeom>
          <a:noFill/>
        </p:spPr>
        <p:txBody>
          <a:bodyPr wrap="square" rtlCol="0">
            <a:spAutoFit/>
          </a:bodyPr>
          <a:lstStyle/>
          <a:p>
            <a:r>
              <a:rPr lang="it-IT" sz="3600" b="1" dirty="0">
                <a:solidFill>
                  <a:srgbClr val="0070C0"/>
                </a:solidFill>
              </a:rPr>
              <a:t>MA COME FUNZIONA NORMALMENTE L’INFIAMMAZIONE?</a:t>
            </a:r>
          </a:p>
        </p:txBody>
      </p:sp>
      <p:sp>
        <p:nvSpPr>
          <p:cNvPr id="4" name="TextBox 3">
            <a:extLst>
              <a:ext uri="{FF2B5EF4-FFF2-40B4-BE49-F238E27FC236}">
                <a16:creationId xmlns:a16="http://schemas.microsoft.com/office/drawing/2014/main" id="{052421EF-42E4-D4BD-7A16-3A607BA23724}"/>
              </a:ext>
            </a:extLst>
          </p:cNvPr>
          <p:cNvSpPr txBox="1"/>
          <p:nvPr/>
        </p:nvSpPr>
        <p:spPr>
          <a:xfrm>
            <a:off x="320039" y="923376"/>
            <a:ext cx="11449594" cy="3970318"/>
          </a:xfrm>
          <a:prstGeom prst="rect">
            <a:avLst/>
          </a:prstGeom>
          <a:noFill/>
        </p:spPr>
        <p:txBody>
          <a:bodyPr wrap="square" rtlCol="0">
            <a:spAutoFit/>
          </a:bodyPr>
          <a:lstStyle/>
          <a:p>
            <a:r>
              <a:rPr lang="it-IT" sz="2800" dirty="0"/>
              <a:t>REAZIONE FONDAMENTALE PER SOPRAVVIVENZA E INTEGRITA’</a:t>
            </a:r>
          </a:p>
          <a:p>
            <a:endParaRPr lang="it-IT" sz="2800" dirty="0"/>
          </a:p>
          <a:p>
            <a:pPr marL="285750" indent="-285750">
              <a:buFontTx/>
              <a:buChar char="-"/>
            </a:pPr>
            <a:r>
              <a:rPr lang="it-IT" sz="2800" dirty="0"/>
              <a:t>Sistemi innati di reazione presenti in tutte le cellule dell’organismo</a:t>
            </a:r>
          </a:p>
          <a:p>
            <a:pPr marL="285750" indent="-285750">
              <a:buFontTx/>
              <a:buChar char="-"/>
            </a:pPr>
            <a:r>
              <a:rPr lang="it-IT" sz="2800" dirty="0"/>
              <a:t>Proteine pronte nel sangue («anticorpi naturali», complemento, MBL, </a:t>
            </a:r>
            <a:r>
              <a:rPr lang="it-IT" sz="2800" dirty="0" err="1"/>
              <a:t>etc</a:t>
            </a:r>
            <a:r>
              <a:rPr lang="it-IT" sz="2800" dirty="0"/>
              <a:t>)</a:t>
            </a:r>
          </a:p>
          <a:p>
            <a:pPr marL="285750" indent="-285750">
              <a:buFontTx/>
              <a:buChar char="-"/>
            </a:pPr>
            <a:r>
              <a:rPr lang="it-IT" sz="2800" dirty="0"/>
              <a:t>Cellule «sentinella» presenti nel sangue e nei tessuti (pronte ad essere reclutate)</a:t>
            </a:r>
          </a:p>
          <a:p>
            <a:pPr marL="285750" indent="-285750">
              <a:buFontTx/>
              <a:buChar char="-"/>
            </a:pPr>
            <a:endParaRPr lang="it-IT" sz="2800" dirty="0"/>
          </a:p>
          <a:p>
            <a:r>
              <a:rPr lang="it-IT" sz="2800" dirty="0"/>
              <a:t>La rapidità di innesco delle risposte infiammatorie può essere critica</a:t>
            </a:r>
          </a:p>
          <a:p>
            <a:pPr marL="285750" indent="-285750">
              <a:buFontTx/>
              <a:buChar char="-"/>
            </a:pPr>
            <a:endParaRPr lang="it-IT" sz="2800" dirty="0"/>
          </a:p>
        </p:txBody>
      </p:sp>
    </p:spTree>
    <p:extLst>
      <p:ext uri="{BB962C8B-B14F-4D97-AF65-F5344CB8AC3E}">
        <p14:creationId xmlns:p14="http://schemas.microsoft.com/office/powerpoint/2010/main" val="2912924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2158E-94B3-353D-7B17-9BBCF8BD5276}"/>
              </a:ext>
            </a:extLst>
          </p:cNvPr>
          <p:cNvPicPr>
            <a:picLocks noChangeAspect="1"/>
          </p:cNvPicPr>
          <p:nvPr/>
        </p:nvPicPr>
        <p:blipFill>
          <a:blip r:embed="rId2"/>
          <a:stretch>
            <a:fillRect/>
          </a:stretch>
        </p:blipFill>
        <p:spPr>
          <a:xfrm>
            <a:off x="2870337" y="326668"/>
            <a:ext cx="6265854" cy="6204664"/>
          </a:xfrm>
          <a:prstGeom prst="rect">
            <a:avLst/>
          </a:prstGeom>
        </p:spPr>
      </p:pic>
    </p:spTree>
    <p:extLst>
      <p:ext uri="{BB962C8B-B14F-4D97-AF65-F5344CB8AC3E}">
        <p14:creationId xmlns:p14="http://schemas.microsoft.com/office/powerpoint/2010/main" val="278346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TextShape 2"/>
          <p:cNvSpPr txBox="1"/>
          <p:nvPr/>
        </p:nvSpPr>
        <p:spPr>
          <a:xfrm>
            <a:off x="2310189" y="4012765"/>
            <a:ext cx="8776800" cy="5525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just">
              <a:spcBef>
                <a:spcPts val="200"/>
              </a:spcBef>
              <a:defRPr sz="3000" spc="-1">
                <a:latin typeface="Constantia"/>
                <a:ea typeface="Constantia"/>
                <a:cs typeface="Constantia"/>
                <a:sym typeface="Constantia"/>
              </a:defRPr>
            </a:pPr>
            <a:endParaRPr sz="3000" dirty="0">
              <a:ea typeface="Constantia"/>
              <a:cs typeface="Constantia"/>
              <a:sym typeface="Constantia"/>
            </a:endParaRPr>
          </a:p>
        </p:txBody>
      </p:sp>
      <p:sp>
        <p:nvSpPr>
          <p:cNvPr id="2" name="TextBox 1">
            <a:extLst>
              <a:ext uri="{FF2B5EF4-FFF2-40B4-BE49-F238E27FC236}">
                <a16:creationId xmlns:a16="http://schemas.microsoft.com/office/drawing/2014/main" id="{532D7A86-8A4D-284C-6997-CD9D6D754924}"/>
              </a:ext>
            </a:extLst>
          </p:cNvPr>
          <p:cNvSpPr txBox="1"/>
          <p:nvPr/>
        </p:nvSpPr>
        <p:spPr>
          <a:xfrm>
            <a:off x="457199" y="1103812"/>
            <a:ext cx="10744200" cy="3539430"/>
          </a:xfrm>
          <a:prstGeom prst="rect">
            <a:avLst/>
          </a:prstGeom>
          <a:noFill/>
        </p:spPr>
        <p:txBody>
          <a:bodyPr wrap="square" rtlCol="0">
            <a:spAutoFit/>
          </a:bodyPr>
          <a:lstStyle/>
          <a:p>
            <a:r>
              <a:rPr lang="en-US" sz="3200" dirty="0" err="1"/>
              <a:t>Programma</a:t>
            </a:r>
            <a:r>
              <a:rPr lang="en-US" sz="3200" dirty="0"/>
              <a:t> </a:t>
            </a:r>
            <a:r>
              <a:rPr lang="en-US" sz="3200" dirty="0" err="1"/>
              <a:t>protettivo</a:t>
            </a:r>
            <a:r>
              <a:rPr lang="en-US" sz="3200" dirty="0"/>
              <a:t> </a:t>
            </a:r>
            <a:r>
              <a:rPr lang="en-US" sz="3200" dirty="0" err="1"/>
              <a:t>finalizzato</a:t>
            </a:r>
            <a:r>
              <a:rPr lang="en-US" sz="3200" dirty="0"/>
              <a:t> a </a:t>
            </a:r>
            <a:r>
              <a:rPr lang="en-US" sz="3200" dirty="0" err="1"/>
              <a:t>rispondere</a:t>
            </a:r>
            <a:r>
              <a:rPr lang="en-US" sz="3200" dirty="0"/>
              <a:t> ad </a:t>
            </a:r>
            <a:r>
              <a:rPr lang="en-US" sz="3200" dirty="0" err="1"/>
              <a:t>una</a:t>
            </a:r>
            <a:r>
              <a:rPr lang="en-US" sz="3200" dirty="0"/>
              <a:t> </a:t>
            </a:r>
            <a:r>
              <a:rPr lang="en-US" sz="3200" dirty="0" err="1"/>
              <a:t>varietà</a:t>
            </a:r>
            <a:r>
              <a:rPr lang="en-US" sz="3200" dirty="0"/>
              <a:t> di </a:t>
            </a:r>
            <a:r>
              <a:rPr lang="en-US" sz="3200" dirty="0" err="1"/>
              <a:t>insulti</a:t>
            </a:r>
            <a:r>
              <a:rPr lang="en-US" sz="3200" dirty="0"/>
              <a:t> </a:t>
            </a:r>
            <a:r>
              <a:rPr lang="en-US" sz="3200" dirty="0" err="1"/>
              <a:t>che</a:t>
            </a:r>
            <a:r>
              <a:rPr lang="en-US" sz="3200" dirty="0"/>
              <a:t> </a:t>
            </a:r>
            <a:r>
              <a:rPr lang="en-US" sz="3200" dirty="0" err="1"/>
              <a:t>conducono</a:t>
            </a:r>
            <a:r>
              <a:rPr lang="en-US" sz="3200" dirty="0"/>
              <a:t> a </a:t>
            </a:r>
            <a:r>
              <a:rPr lang="en-US" sz="3200" dirty="0" err="1"/>
              <a:t>danno</a:t>
            </a:r>
            <a:r>
              <a:rPr lang="en-US" sz="3200" dirty="0"/>
              <a:t> </a:t>
            </a:r>
            <a:r>
              <a:rPr lang="en-US" sz="3200" dirty="0" err="1"/>
              <a:t>cellulare</a:t>
            </a:r>
            <a:endParaRPr lang="en-US" sz="3200" dirty="0"/>
          </a:p>
          <a:p>
            <a:endParaRPr lang="en-US" sz="3200" dirty="0"/>
          </a:p>
          <a:p>
            <a:pPr marL="457200" indent="-457200">
              <a:buFontTx/>
              <a:buChar char="-"/>
            </a:pPr>
            <a:r>
              <a:rPr lang="en-US" sz="3200" dirty="0" err="1"/>
              <a:t>Risposta</a:t>
            </a:r>
            <a:r>
              <a:rPr lang="en-US" sz="3200" dirty="0"/>
              <a:t> </a:t>
            </a:r>
            <a:r>
              <a:rPr lang="en-US" sz="3200" dirty="0" err="1"/>
              <a:t>vascolare-immunitaria</a:t>
            </a:r>
            <a:r>
              <a:rPr lang="en-US" sz="3200" dirty="0"/>
              <a:t> per </a:t>
            </a:r>
            <a:r>
              <a:rPr lang="en-US" sz="3200" dirty="0" err="1"/>
              <a:t>eliminare</a:t>
            </a:r>
            <a:r>
              <a:rPr lang="en-US" sz="3200" dirty="0"/>
              <a:t> la causa </a:t>
            </a:r>
            <a:r>
              <a:rPr lang="en-US" sz="3200" dirty="0" err="1"/>
              <a:t>offendente</a:t>
            </a:r>
            <a:endParaRPr lang="en-US" sz="3200" dirty="0"/>
          </a:p>
          <a:p>
            <a:pPr marL="457200" indent="-457200">
              <a:buFontTx/>
              <a:buChar char="-"/>
            </a:pPr>
            <a:r>
              <a:rPr lang="en-US" sz="3200" dirty="0" err="1"/>
              <a:t>Rimozione</a:t>
            </a:r>
            <a:r>
              <a:rPr lang="en-US" sz="3200" dirty="0"/>
              <a:t> di </a:t>
            </a:r>
            <a:r>
              <a:rPr lang="en-US" sz="3200" dirty="0" err="1"/>
              <a:t>detriti</a:t>
            </a:r>
            <a:r>
              <a:rPr lang="en-US" sz="3200" dirty="0"/>
              <a:t>, cellule </a:t>
            </a:r>
            <a:r>
              <a:rPr lang="en-US" sz="3200" dirty="0" err="1"/>
              <a:t>necrotiche</a:t>
            </a:r>
            <a:r>
              <a:rPr lang="en-US" sz="3200" dirty="0"/>
              <a:t>, </a:t>
            </a:r>
            <a:r>
              <a:rPr lang="en-US" sz="3200" dirty="0" err="1"/>
              <a:t>sostanze</a:t>
            </a:r>
            <a:r>
              <a:rPr lang="en-US" sz="3200" dirty="0"/>
              <a:t> </a:t>
            </a:r>
            <a:r>
              <a:rPr lang="en-US" sz="3200" dirty="0" err="1"/>
              <a:t>estranee</a:t>
            </a:r>
            <a:endParaRPr lang="en-US" sz="3200" dirty="0"/>
          </a:p>
          <a:p>
            <a:pPr marL="457200" indent="-457200">
              <a:buFontTx/>
              <a:buChar char="-"/>
            </a:pPr>
            <a:r>
              <a:rPr lang="en-US" sz="3200" dirty="0" err="1"/>
              <a:t>Riparazione</a:t>
            </a:r>
            <a:r>
              <a:rPr lang="en-US" sz="3200" dirty="0"/>
              <a:t> del </a:t>
            </a:r>
            <a:r>
              <a:rPr lang="en-US" sz="3200" dirty="0" err="1"/>
              <a:t>danno</a:t>
            </a:r>
            <a:r>
              <a:rPr lang="en-US" sz="3200" dirty="0"/>
              <a:t> e </a:t>
            </a:r>
            <a:r>
              <a:rPr lang="en-US" sz="3200" dirty="0" err="1"/>
              <a:t>recupero</a:t>
            </a:r>
            <a:r>
              <a:rPr lang="en-US" sz="3200" dirty="0"/>
              <a:t> </a:t>
            </a:r>
            <a:r>
              <a:rPr lang="en-US" sz="3200" dirty="0" err="1"/>
              <a:t>dell’omeostasi</a:t>
            </a:r>
            <a:r>
              <a:rPr lang="en-US" sz="3200" dirty="0"/>
              <a:t> </a:t>
            </a:r>
            <a:r>
              <a:rPr lang="en-US" sz="3200" dirty="0" err="1"/>
              <a:t>iniziale</a:t>
            </a:r>
            <a:endParaRPr lang="en-US" sz="3200" dirty="0"/>
          </a:p>
        </p:txBody>
      </p:sp>
      <p:sp>
        <p:nvSpPr>
          <p:cNvPr id="3" name="TextBox 2">
            <a:extLst>
              <a:ext uri="{FF2B5EF4-FFF2-40B4-BE49-F238E27FC236}">
                <a16:creationId xmlns:a16="http://schemas.microsoft.com/office/drawing/2014/main" id="{E53AE246-41D5-8B98-5DA6-11232D804DAB}"/>
              </a:ext>
            </a:extLst>
          </p:cNvPr>
          <p:cNvSpPr txBox="1"/>
          <p:nvPr/>
        </p:nvSpPr>
        <p:spPr>
          <a:xfrm>
            <a:off x="222069" y="107394"/>
            <a:ext cx="8151222" cy="646331"/>
          </a:xfrm>
          <a:prstGeom prst="rect">
            <a:avLst/>
          </a:prstGeom>
          <a:noFill/>
        </p:spPr>
        <p:txBody>
          <a:bodyPr wrap="square" rtlCol="0">
            <a:spAutoFit/>
          </a:bodyPr>
          <a:lstStyle/>
          <a:p>
            <a:r>
              <a:rPr lang="it-IT" sz="3600" b="1" dirty="0">
                <a:solidFill>
                  <a:schemeClr val="accent1"/>
                </a:solidFill>
              </a:rPr>
              <a:t>INFIAMMAZIONE - RIPARAZIONE</a:t>
            </a:r>
          </a:p>
        </p:txBody>
      </p:sp>
      <p:sp>
        <p:nvSpPr>
          <p:cNvPr id="4" name="TextBox 3">
            <a:extLst>
              <a:ext uri="{FF2B5EF4-FFF2-40B4-BE49-F238E27FC236}">
                <a16:creationId xmlns:a16="http://schemas.microsoft.com/office/drawing/2014/main" id="{E797BA6C-E9B5-48CE-46AA-B7A913B19119}"/>
              </a:ext>
            </a:extLst>
          </p:cNvPr>
          <p:cNvSpPr txBox="1"/>
          <p:nvPr/>
        </p:nvSpPr>
        <p:spPr>
          <a:xfrm>
            <a:off x="306977" y="5310052"/>
            <a:ext cx="11090366" cy="954107"/>
          </a:xfrm>
          <a:prstGeom prst="rect">
            <a:avLst/>
          </a:prstGeom>
          <a:noFill/>
        </p:spPr>
        <p:txBody>
          <a:bodyPr wrap="square" rtlCol="0">
            <a:spAutoFit/>
          </a:bodyPr>
          <a:lstStyle/>
          <a:p>
            <a:r>
              <a:rPr lang="it-IT" sz="2800" dirty="0"/>
              <a:t>Rapidità di avvio, capacità di amplificazione, meccanismi di contenimento e spegnimento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53"/>
                                        </p:tgtEl>
                                        <p:attrNameLst>
                                          <p:attrName>style.visibility</p:attrName>
                                        </p:attrNameLst>
                                      </p:cBhvr>
                                      <p:to>
                                        <p:strVal val="visible"/>
                                      </p:to>
                                    </p:set>
                                    <p:animEffect transition="in" filter="wipe(left)">
                                      <p:cBhvr>
                                        <p:cTn id="7" dur="500"/>
                                        <p:tgtEl>
                                          <p:spTgt spid="1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F88EDD-FF74-A3A1-CF42-8AA8C9AC3C44}"/>
              </a:ext>
            </a:extLst>
          </p:cNvPr>
          <p:cNvSpPr txBox="1"/>
          <p:nvPr/>
        </p:nvSpPr>
        <p:spPr>
          <a:xfrm>
            <a:off x="119383" y="70090"/>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pic>
        <p:nvPicPr>
          <p:cNvPr id="1026" name="Picture 2" descr="A king of hearts playing card illustration by artist Jason Holley.">
            <a:extLst>
              <a:ext uri="{FF2B5EF4-FFF2-40B4-BE49-F238E27FC236}">
                <a16:creationId xmlns:a16="http://schemas.microsoft.com/office/drawing/2014/main" id="{4CFE2EDB-F5F1-2A3B-564E-922F7574EBD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0315" y="971106"/>
            <a:ext cx="4009528" cy="5433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6390A2D-A9FB-EC63-669C-B450CD1D2E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884" y="877726"/>
            <a:ext cx="7191801" cy="1424949"/>
          </a:xfrm>
          <a:prstGeom prst="rect">
            <a:avLst/>
          </a:prstGeom>
        </p:spPr>
      </p:pic>
      <p:sp>
        <p:nvSpPr>
          <p:cNvPr id="5" name="TextBox 4">
            <a:extLst>
              <a:ext uri="{FF2B5EF4-FFF2-40B4-BE49-F238E27FC236}">
                <a16:creationId xmlns:a16="http://schemas.microsoft.com/office/drawing/2014/main" id="{24398FBE-71A2-EAEA-F592-AC9385723213}"/>
              </a:ext>
            </a:extLst>
          </p:cNvPr>
          <p:cNvSpPr txBox="1"/>
          <p:nvPr/>
        </p:nvSpPr>
        <p:spPr>
          <a:xfrm>
            <a:off x="4659883" y="2525536"/>
            <a:ext cx="7266505" cy="4154984"/>
          </a:xfrm>
          <a:prstGeom prst="rect">
            <a:avLst/>
          </a:prstGeom>
          <a:noFill/>
        </p:spPr>
        <p:txBody>
          <a:bodyPr wrap="square" rtlCol="0">
            <a:spAutoFit/>
          </a:bodyPr>
          <a:lstStyle/>
          <a:p>
            <a:r>
              <a:rPr lang="en-US" sz="2400" b="0" i="1" dirty="0">
                <a:solidFill>
                  <a:srgbClr val="000000"/>
                </a:solidFill>
                <a:effectLst/>
                <a:latin typeface="Gotham 4r"/>
              </a:rPr>
              <a:t>Whether you stub your toe, burn a finger or get hit with the coronavirus, your body sends a flood of immune cells to the scene, where they gobble up bacteria, viruses, dead cells and debris.</a:t>
            </a:r>
          </a:p>
          <a:p>
            <a:endParaRPr lang="en-US" sz="2400" i="1" dirty="0">
              <a:solidFill>
                <a:srgbClr val="000000"/>
              </a:solidFill>
              <a:latin typeface="Gotham 4r"/>
            </a:endParaRPr>
          </a:p>
          <a:p>
            <a:r>
              <a:rPr lang="en-US" sz="2400" b="1" i="1" dirty="0">
                <a:solidFill>
                  <a:srgbClr val="000000"/>
                </a:solidFill>
                <a:effectLst/>
                <a:latin typeface="Gotham 4r"/>
              </a:rPr>
              <a:t>“Inflammation is largely the body's defense mechanism against things that should not be in the body, b</a:t>
            </a:r>
            <a:r>
              <a:rPr lang="en-US" sz="2400" b="1" i="0" dirty="0">
                <a:solidFill>
                  <a:srgbClr val="000000"/>
                </a:solidFill>
                <a:effectLst/>
                <a:latin typeface="Gotham 4r"/>
              </a:rPr>
              <a:t>ut as with any complicated defense system, any misstep can lead to </a:t>
            </a:r>
            <a:r>
              <a:rPr lang="en-US" sz="2400" b="1" i="0" dirty="0">
                <a:solidFill>
                  <a:srgbClr val="C00000"/>
                </a:solidFill>
                <a:effectLst/>
                <a:latin typeface="Gotham 4r"/>
              </a:rPr>
              <a:t>friendly fire</a:t>
            </a:r>
            <a:r>
              <a:rPr lang="en-US" sz="2400" b="1" i="0" dirty="0">
                <a:solidFill>
                  <a:srgbClr val="000000"/>
                </a:solidFill>
                <a:effectLst/>
                <a:latin typeface="Gotham 4r"/>
              </a:rPr>
              <a:t>”.</a:t>
            </a:r>
            <a:endParaRPr lang="en-US" sz="2400" b="1" i="1" dirty="0">
              <a:solidFill>
                <a:srgbClr val="000000"/>
              </a:solidFill>
              <a:effectLst/>
              <a:latin typeface="Gotham 4r"/>
            </a:endParaRPr>
          </a:p>
          <a:p>
            <a:endParaRPr lang="en-US" sz="2400" b="1" i="1" dirty="0">
              <a:solidFill>
                <a:srgbClr val="000000"/>
              </a:solidFill>
              <a:latin typeface="Gotham 4r"/>
            </a:endParaRPr>
          </a:p>
          <a:p>
            <a:r>
              <a:rPr lang="it-IT" sz="2400" i="1" dirty="0"/>
              <a:t>A </a:t>
            </a:r>
            <a:r>
              <a:rPr lang="it-IT" sz="2400" i="1" dirty="0" err="1"/>
              <a:t>propostio</a:t>
            </a:r>
            <a:r>
              <a:rPr lang="it-IT" sz="2400" i="1" dirty="0"/>
              <a:t> di … </a:t>
            </a:r>
            <a:r>
              <a:rPr lang="it-IT" sz="2400" i="1" dirty="0" err="1"/>
              <a:t>reazoni</a:t>
            </a:r>
            <a:r>
              <a:rPr lang="it-IT" sz="2400" i="1" dirty="0"/>
              <a:t> </a:t>
            </a:r>
            <a:r>
              <a:rPr lang="it-IT" sz="2400" i="1" dirty="0" err="1"/>
              <a:t>iperinfiammatorie</a:t>
            </a:r>
            <a:r>
              <a:rPr lang="it-IT" sz="2400" i="1" dirty="0"/>
              <a:t> a Covid-19</a:t>
            </a:r>
          </a:p>
        </p:txBody>
      </p:sp>
    </p:spTree>
    <p:extLst>
      <p:ext uri="{BB962C8B-B14F-4D97-AF65-F5344CB8AC3E}">
        <p14:creationId xmlns:p14="http://schemas.microsoft.com/office/powerpoint/2010/main" val="1593628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BBD6C-9AE5-354B-2616-83DD08320D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315" y="971064"/>
            <a:ext cx="6332116" cy="1914254"/>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2410B5AE-B6B3-8A9B-96BD-6DC96BC2009D}"/>
              </a:ext>
            </a:extLst>
          </p:cNvPr>
          <p:cNvSpPr txBox="1"/>
          <p:nvPr/>
        </p:nvSpPr>
        <p:spPr>
          <a:xfrm>
            <a:off x="6971828" y="2465680"/>
            <a:ext cx="2213197" cy="369332"/>
          </a:xfrm>
          <a:prstGeom prst="rect">
            <a:avLst/>
          </a:prstGeom>
          <a:noFill/>
        </p:spPr>
        <p:txBody>
          <a:bodyPr wrap="square" rtlCol="0">
            <a:spAutoFit/>
          </a:bodyPr>
          <a:lstStyle/>
          <a:p>
            <a:r>
              <a:rPr lang="it-IT" dirty="0" err="1"/>
              <a:t>Arch</a:t>
            </a:r>
            <a:r>
              <a:rPr lang="it-IT" dirty="0"/>
              <a:t> </a:t>
            </a:r>
            <a:r>
              <a:rPr lang="it-IT" dirty="0" err="1"/>
              <a:t>Dis</a:t>
            </a:r>
            <a:r>
              <a:rPr lang="it-IT" dirty="0"/>
              <a:t> Child 2021</a:t>
            </a:r>
          </a:p>
        </p:txBody>
      </p:sp>
      <p:pic>
        <p:nvPicPr>
          <p:cNvPr id="13" name="Picture 12">
            <a:extLst>
              <a:ext uri="{FF2B5EF4-FFF2-40B4-BE49-F238E27FC236}">
                <a16:creationId xmlns:a16="http://schemas.microsoft.com/office/drawing/2014/main" id="{B030BDF7-F81E-1101-7F74-59D083840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315" y="3201297"/>
            <a:ext cx="5737199" cy="1754509"/>
          </a:xfrm>
          <a:prstGeom prst="rect">
            <a:avLst/>
          </a:prstGeom>
        </p:spPr>
      </p:pic>
      <p:sp>
        <p:nvSpPr>
          <p:cNvPr id="14" name="TextBox 13">
            <a:extLst>
              <a:ext uri="{FF2B5EF4-FFF2-40B4-BE49-F238E27FC236}">
                <a16:creationId xmlns:a16="http://schemas.microsoft.com/office/drawing/2014/main" id="{BB3EDD9A-9350-5AC5-00A9-8087D395345E}"/>
              </a:ext>
            </a:extLst>
          </p:cNvPr>
          <p:cNvSpPr txBox="1"/>
          <p:nvPr/>
        </p:nvSpPr>
        <p:spPr>
          <a:xfrm>
            <a:off x="437762" y="5102106"/>
            <a:ext cx="10754139" cy="1569660"/>
          </a:xfrm>
          <a:prstGeom prst="rect">
            <a:avLst/>
          </a:prstGeom>
          <a:noFill/>
          <a:ln w="28575">
            <a:solidFill>
              <a:srgbClr val="C00000"/>
            </a:solidFill>
          </a:ln>
        </p:spPr>
        <p:txBody>
          <a:bodyPr wrap="square" rtlCol="0">
            <a:spAutoFit/>
          </a:bodyPr>
          <a:lstStyle/>
          <a:p>
            <a:r>
              <a:rPr lang="it-IT" sz="2400" dirty="0"/>
              <a:t>Nella storia dell’uomo, in assenza di antibiotici, una risposta immune vivace permetteva di sopravvivere e lo </a:t>
            </a:r>
            <a:r>
              <a:rPr lang="it-IT" sz="2400" i="1" dirty="0" err="1"/>
              <a:t>scar</a:t>
            </a:r>
            <a:r>
              <a:rPr lang="it-IT" sz="2400" dirty="0"/>
              <a:t> renale era una complicanza relativa </a:t>
            </a:r>
          </a:p>
          <a:p>
            <a:endParaRPr lang="it-IT" sz="2400" dirty="0"/>
          </a:p>
          <a:p>
            <a:r>
              <a:rPr lang="it-IT" sz="2400" dirty="0"/>
              <a:t>Adesso, con gli antibiotici, basta anche meno</a:t>
            </a:r>
          </a:p>
        </p:txBody>
      </p:sp>
      <p:sp>
        <p:nvSpPr>
          <p:cNvPr id="2" name="TextBox 1">
            <a:extLst>
              <a:ext uri="{FF2B5EF4-FFF2-40B4-BE49-F238E27FC236}">
                <a16:creationId xmlns:a16="http://schemas.microsoft.com/office/drawing/2014/main" id="{8E09BB32-7706-5602-6843-421809A3BA3A}"/>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spTree>
    <p:extLst>
      <p:ext uri="{BB962C8B-B14F-4D97-AF65-F5344CB8AC3E}">
        <p14:creationId xmlns:p14="http://schemas.microsoft.com/office/powerpoint/2010/main" val="39479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553C9-AA95-DED6-A5C2-331E915895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1107" y="145411"/>
            <a:ext cx="7321672" cy="2236282"/>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23A3C16-654C-44E8-E8FE-48DCC9A54C5A}"/>
              </a:ext>
            </a:extLst>
          </p:cNvPr>
          <p:cNvSpPr txBox="1"/>
          <p:nvPr/>
        </p:nvSpPr>
        <p:spPr>
          <a:xfrm>
            <a:off x="271107" y="2651760"/>
            <a:ext cx="11740190" cy="3785652"/>
          </a:xfrm>
          <a:prstGeom prst="rect">
            <a:avLst/>
          </a:prstGeom>
          <a:noFill/>
        </p:spPr>
        <p:txBody>
          <a:bodyPr wrap="square" rtlCol="0">
            <a:spAutoFit/>
          </a:bodyPr>
          <a:lstStyle/>
          <a:p>
            <a:r>
              <a:rPr lang="en-US" sz="2400" b="1" dirty="0"/>
              <a:t>The association of inflammation with modern human diseases (e.g. obesity, cardiovascular disease, type 2 diabetes mellitus, cancer) remains an unsolved mystery of current biology and medicine. Inflammation is a protective response to noxious stimuli that unavoidably occurs at a cost to normal tissue function. </a:t>
            </a:r>
            <a:r>
              <a:rPr lang="en-US" sz="2400" b="1" dirty="0">
                <a:highlight>
                  <a:srgbClr val="FFFF00"/>
                </a:highlight>
              </a:rPr>
              <a:t>This fundamental tradeoff between the cost and benefit of the inflammatory response has been optimized over evolutionary time for specific environmental conditions. Rapid change of the human environment due to niche construction outpaces genetic adaptation through natural selection, leading increasingly to a mismatch between the modern environment and selected traits. </a:t>
            </a:r>
            <a:r>
              <a:rPr lang="en-US" sz="2400" b="1" dirty="0"/>
              <a:t>Consequently, multiple tradeoffs that affect human physiology are not optimized to the modern environment, leading to increased disease susceptibility</a:t>
            </a:r>
            <a:endParaRPr lang="it-IT" sz="2400" b="1" dirty="0"/>
          </a:p>
        </p:txBody>
      </p:sp>
    </p:spTree>
    <p:extLst>
      <p:ext uri="{BB962C8B-B14F-4D97-AF65-F5344CB8AC3E}">
        <p14:creationId xmlns:p14="http://schemas.microsoft.com/office/powerpoint/2010/main" val="1301697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6347C-5940-C66B-C2EA-B5370AC22B99}"/>
              </a:ext>
            </a:extLst>
          </p:cNvPr>
          <p:cNvPicPr>
            <a:picLocks noChangeAspect="1"/>
          </p:cNvPicPr>
          <p:nvPr/>
        </p:nvPicPr>
        <p:blipFill>
          <a:blip r:embed="rId2"/>
          <a:stretch>
            <a:fillRect/>
          </a:stretch>
        </p:blipFill>
        <p:spPr>
          <a:xfrm>
            <a:off x="364483" y="287567"/>
            <a:ext cx="9037674" cy="5972950"/>
          </a:xfrm>
          <a:prstGeom prst="rect">
            <a:avLst/>
          </a:prstGeom>
        </p:spPr>
      </p:pic>
      <p:sp>
        <p:nvSpPr>
          <p:cNvPr id="5" name="TextBox 4">
            <a:extLst>
              <a:ext uri="{FF2B5EF4-FFF2-40B4-BE49-F238E27FC236}">
                <a16:creationId xmlns:a16="http://schemas.microsoft.com/office/drawing/2014/main" id="{D7762450-F41D-2557-2B40-E7536C05836B}"/>
              </a:ext>
            </a:extLst>
          </p:cNvPr>
          <p:cNvSpPr txBox="1"/>
          <p:nvPr/>
        </p:nvSpPr>
        <p:spPr>
          <a:xfrm>
            <a:off x="10101943" y="6415106"/>
            <a:ext cx="2203269" cy="369332"/>
          </a:xfrm>
          <a:prstGeom prst="rect">
            <a:avLst/>
          </a:prstGeom>
          <a:noFill/>
        </p:spPr>
        <p:txBody>
          <a:bodyPr wrap="square">
            <a:spAutoFit/>
          </a:bodyPr>
          <a:lstStyle/>
          <a:p>
            <a:r>
              <a:rPr lang="en-US" dirty="0">
                <a:hlinkClick r:id="rId3"/>
              </a:rPr>
              <a:t>nihms400659.pdf</a:t>
            </a:r>
            <a:endParaRPr lang="it-IT" dirty="0"/>
          </a:p>
        </p:txBody>
      </p:sp>
      <p:sp>
        <p:nvSpPr>
          <p:cNvPr id="2" name="TextBox 1">
            <a:extLst>
              <a:ext uri="{FF2B5EF4-FFF2-40B4-BE49-F238E27FC236}">
                <a16:creationId xmlns:a16="http://schemas.microsoft.com/office/drawing/2014/main" id="{1F63AA03-FC3E-00C8-516F-A1E8C056ED04}"/>
              </a:ext>
            </a:extLst>
          </p:cNvPr>
          <p:cNvSpPr txBox="1"/>
          <p:nvPr/>
        </p:nvSpPr>
        <p:spPr>
          <a:xfrm>
            <a:off x="9664767" y="1193122"/>
            <a:ext cx="2391132" cy="1384995"/>
          </a:xfrm>
          <a:prstGeom prst="rect">
            <a:avLst/>
          </a:prstGeom>
          <a:noFill/>
        </p:spPr>
        <p:txBody>
          <a:bodyPr wrap="square" rtlCol="0">
            <a:spAutoFit/>
          </a:bodyPr>
          <a:lstStyle/>
          <a:p>
            <a:r>
              <a:rPr lang="it-IT" sz="2800" b="1" dirty="0"/>
              <a:t>Malattie infiammatorie, allergiche</a:t>
            </a:r>
          </a:p>
        </p:txBody>
      </p:sp>
      <p:sp>
        <p:nvSpPr>
          <p:cNvPr id="4" name="TextBox 3">
            <a:extLst>
              <a:ext uri="{FF2B5EF4-FFF2-40B4-BE49-F238E27FC236}">
                <a16:creationId xmlns:a16="http://schemas.microsoft.com/office/drawing/2014/main" id="{EBF6D8FD-2227-D63E-64F0-7C1B707B9724}"/>
              </a:ext>
            </a:extLst>
          </p:cNvPr>
          <p:cNvSpPr txBox="1"/>
          <p:nvPr/>
        </p:nvSpPr>
        <p:spPr>
          <a:xfrm>
            <a:off x="9707285" y="2762646"/>
            <a:ext cx="2268886" cy="954107"/>
          </a:xfrm>
          <a:prstGeom prst="rect">
            <a:avLst/>
          </a:prstGeom>
          <a:noFill/>
        </p:spPr>
        <p:txBody>
          <a:bodyPr wrap="square" rtlCol="0">
            <a:spAutoFit/>
          </a:bodyPr>
          <a:lstStyle/>
          <a:p>
            <a:r>
              <a:rPr lang="it-IT" sz="2800" b="1" dirty="0"/>
              <a:t>Obesità, s. metabolica</a:t>
            </a:r>
          </a:p>
        </p:txBody>
      </p:sp>
      <p:sp>
        <p:nvSpPr>
          <p:cNvPr id="6" name="TextBox 5">
            <a:extLst>
              <a:ext uri="{FF2B5EF4-FFF2-40B4-BE49-F238E27FC236}">
                <a16:creationId xmlns:a16="http://schemas.microsoft.com/office/drawing/2014/main" id="{4327BA6A-24B2-1669-0F33-3044408B06E9}"/>
              </a:ext>
            </a:extLst>
          </p:cNvPr>
          <p:cNvSpPr txBox="1"/>
          <p:nvPr/>
        </p:nvSpPr>
        <p:spPr>
          <a:xfrm>
            <a:off x="9725890" y="5050910"/>
            <a:ext cx="2268886" cy="523220"/>
          </a:xfrm>
          <a:prstGeom prst="rect">
            <a:avLst/>
          </a:prstGeom>
          <a:noFill/>
        </p:spPr>
        <p:txBody>
          <a:bodyPr wrap="square" rtlCol="0">
            <a:spAutoFit/>
          </a:bodyPr>
          <a:lstStyle/>
          <a:p>
            <a:r>
              <a:rPr lang="it-IT" sz="2800" b="1" dirty="0"/>
              <a:t>Ansia</a:t>
            </a:r>
          </a:p>
        </p:txBody>
      </p:sp>
      <p:sp>
        <p:nvSpPr>
          <p:cNvPr id="7" name="TextBox 6">
            <a:extLst>
              <a:ext uri="{FF2B5EF4-FFF2-40B4-BE49-F238E27FC236}">
                <a16:creationId xmlns:a16="http://schemas.microsoft.com/office/drawing/2014/main" id="{A38AD74F-70F1-64E8-DA3B-E2F7AE7FCD80}"/>
              </a:ext>
            </a:extLst>
          </p:cNvPr>
          <p:cNvSpPr txBox="1"/>
          <p:nvPr/>
        </p:nvSpPr>
        <p:spPr>
          <a:xfrm>
            <a:off x="9664767" y="279754"/>
            <a:ext cx="2267881" cy="830997"/>
          </a:xfrm>
          <a:prstGeom prst="rect">
            <a:avLst/>
          </a:prstGeom>
          <a:noFill/>
        </p:spPr>
        <p:txBody>
          <a:bodyPr wrap="square" rtlCol="0">
            <a:spAutoFit/>
          </a:bodyPr>
          <a:lstStyle/>
          <a:p>
            <a:r>
              <a:rPr lang="it-IT" sz="2400" b="1" dirty="0"/>
              <a:t>RICADUTE SVANTAGGIOSE</a:t>
            </a:r>
          </a:p>
        </p:txBody>
      </p:sp>
    </p:spTree>
    <p:extLst>
      <p:ext uri="{BB962C8B-B14F-4D97-AF65-F5344CB8AC3E}">
        <p14:creationId xmlns:p14="http://schemas.microsoft.com/office/powerpoint/2010/main" val="59562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C71D30-FEEF-A0E8-6E63-D6B8B4B81DA9}"/>
              </a:ext>
            </a:extLst>
          </p:cNvPr>
          <p:cNvSpPr txBox="1"/>
          <p:nvPr/>
        </p:nvSpPr>
        <p:spPr>
          <a:xfrm>
            <a:off x="596799" y="1102729"/>
            <a:ext cx="10705011" cy="4832092"/>
          </a:xfrm>
          <a:prstGeom prst="rect">
            <a:avLst/>
          </a:prstGeom>
          <a:noFill/>
        </p:spPr>
        <p:txBody>
          <a:bodyPr wrap="square" rtlCol="0">
            <a:spAutoFit/>
          </a:bodyPr>
          <a:lstStyle/>
          <a:p>
            <a:r>
              <a:rPr lang="it-IT" sz="2800" b="1" u="sng" dirty="0"/>
              <a:t>Quantitativamente</a:t>
            </a:r>
          </a:p>
          <a:p>
            <a:r>
              <a:rPr lang="it-IT" sz="2800" dirty="0"/>
              <a:t>Risposta di tipo normale, MA </a:t>
            </a:r>
            <a:r>
              <a:rPr lang="it-IT" sz="2800" b="1" dirty="0"/>
              <a:t>eccessiva per intensità o durata</a:t>
            </a:r>
          </a:p>
          <a:p>
            <a:r>
              <a:rPr lang="it-IT" sz="2800" dirty="0"/>
              <a:t>	acuta: sindromi «</a:t>
            </a:r>
            <a:r>
              <a:rPr lang="it-IT" sz="2800" dirty="0" err="1"/>
              <a:t>iperferritinemiche</a:t>
            </a:r>
            <a:r>
              <a:rPr lang="it-IT" sz="2800" dirty="0"/>
              <a:t>», </a:t>
            </a:r>
            <a:r>
              <a:rPr lang="it-IT" sz="2800" dirty="0" err="1"/>
              <a:t>cytokine</a:t>
            </a:r>
            <a:r>
              <a:rPr lang="it-IT" sz="2800" dirty="0"/>
              <a:t> </a:t>
            </a:r>
            <a:r>
              <a:rPr lang="it-IT" sz="2800" dirty="0" err="1"/>
              <a:t>storm</a:t>
            </a:r>
            <a:r>
              <a:rPr lang="it-IT" sz="2800" dirty="0"/>
              <a:t> </a:t>
            </a:r>
            <a:r>
              <a:rPr lang="it-IT" sz="2800" dirty="0" err="1"/>
              <a:t>syndromes</a:t>
            </a:r>
            <a:endParaRPr lang="it-IT" sz="2800" dirty="0"/>
          </a:p>
          <a:p>
            <a:r>
              <a:rPr lang="it-IT" sz="2800" dirty="0"/>
              <a:t>	cronica: 	sindromi </a:t>
            </a:r>
            <a:r>
              <a:rPr lang="it-IT" sz="2800" dirty="0" err="1"/>
              <a:t>autoinfiammatorie</a:t>
            </a:r>
            <a:r>
              <a:rPr lang="it-IT" sz="2800" dirty="0"/>
              <a:t>, </a:t>
            </a:r>
            <a:br>
              <a:rPr lang="it-IT" sz="2800" dirty="0"/>
            </a:br>
            <a:r>
              <a:rPr lang="it-IT" sz="2800" dirty="0"/>
              <a:t>			malattie infiammatorie croniche </a:t>
            </a:r>
          </a:p>
          <a:p>
            <a:endParaRPr lang="it-IT" sz="2800" dirty="0"/>
          </a:p>
          <a:p>
            <a:r>
              <a:rPr lang="it-IT" sz="2800" b="1" u="sng" dirty="0"/>
              <a:t>Qualitativamente</a:t>
            </a:r>
          </a:p>
          <a:p>
            <a:r>
              <a:rPr lang="it-IT" sz="2800" dirty="0"/>
              <a:t>Risposta inappropriata per errore di regolazione</a:t>
            </a:r>
          </a:p>
          <a:p>
            <a:r>
              <a:rPr lang="it-IT" sz="2800" dirty="0"/>
              <a:t>	autoimmune</a:t>
            </a:r>
          </a:p>
          <a:p>
            <a:r>
              <a:rPr lang="it-IT" sz="2800" dirty="0"/>
              <a:t>	allergica</a:t>
            </a:r>
          </a:p>
          <a:p>
            <a:r>
              <a:rPr lang="it-IT" sz="2800" dirty="0"/>
              <a:t>	  </a:t>
            </a:r>
          </a:p>
        </p:txBody>
      </p:sp>
      <p:sp>
        <p:nvSpPr>
          <p:cNvPr id="3" name="TextBox 2">
            <a:extLst>
              <a:ext uri="{FF2B5EF4-FFF2-40B4-BE49-F238E27FC236}">
                <a16:creationId xmlns:a16="http://schemas.microsoft.com/office/drawing/2014/main" id="{27E79776-EDDB-4B12-E329-63E1655242BC}"/>
              </a:ext>
            </a:extLst>
          </p:cNvPr>
          <p:cNvSpPr txBox="1"/>
          <p:nvPr/>
        </p:nvSpPr>
        <p:spPr>
          <a:xfrm>
            <a:off x="6276703" y="5904411"/>
            <a:ext cx="5505994" cy="369332"/>
          </a:xfrm>
          <a:prstGeom prst="rect">
            <a:avLst/>
          </a:prstGeom>
          <a:noFill/>
        </p:spPr>
        <p:txBody>
          <a:bodyPr wrap="square" rtlCol="0">
            <a:spAutoFit/>
          </a:bodyPr>
          <a:lstStyle/>
          <a:p>
            <a:r>
              <a:rPr lang="it-IT" dirty="0"/>
              <a:t>Vedi reazioni di Ipersensibilità secondo </a:t>
            </a:r>
            <a:r>
              <a:rPr lang="it-IT" dirty="0" err="1"/>
              <a:t>Gell</a:t>
            </a:r>
            <a:r>
              <a:rPr lang="it-IT" dirty="0"/>
              <a:t> &amp; Coombs</a:t>
            </a:r>
          </a:p>
        </p:txBody>
      </p:sp>
      <p:sp>
        <p:nvSpPr>
          <p:cNvPr id="4" name="TextBox 3">
            <a:extLst>
              <a:ext uri="{FF2B5EF4-FFF2-40B4-BE49-F238E27FC236}">
                <a16:creationId xmlns:a16="http://schemas.microsoft.com/office/drawing/2014/main" id="{BDB199B1-E8FD-F046-11B4-CB53D3829669}"/>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QUANDO L’INFIAMMAZIONE DIVENTA PATOLOGIA</a:t>
            </a:r>
          </a:p>
        </p:txBody>
      </p:sp>
      <p:sp>
        <p:nvSpPr>
          <p:cNvPr id="5" name="TextBox 4">
            <a:extLst>
              <a:ext uri="{FF2B5EF4-FFF2-40B4-BE49-F238E27FC236}">
                <a16:creationId xmlns:a16="http://schemas.microsoft.com/office/drawing/2014/main" id="{D8A21DB1-CDED-4BA8-3130-B8EBA601B9D2}"/>
              </a:ext>
            </a:extLst>
          </p:cNvPr>
          <p:cNvSpPr txBox="1"/>
          <p:nvPr/>
        </p:nvSpPr>
        <p:spPr>
          <a:xfrm>
            <a:off x="8897783" y="2786237"/>
            <a:ext cx="1247457" cy="923330"/>
          </a:xfrm>
          <a:prstGeom prst="rect">
            <a:avLst/>
          </a:prstGeom>
          <a:noFill/>
        </p:spPr>
        <p:txBody>
          <a:bodyPr wrap="none" rtlCol="0">
            <a:spAutoFit/>
          </a:bodyPr>
          <a:lstStyle/>
          <a:p>
            <a:r>
              <a:rPr lang="it-IT" sz="5400" dirty="0">
                <a:solidFill>
                  <a:srgbClr val="C00000"/>
                </a:solidFill>
              </a:rPr>
              <a:t>-ITE</a:t>
            </a:r>
          </a:p>
        </p:txBody>
      </p:sp>
      <p:pic>
        <p:nvPicPr>
          <p:cNvPr id="6" name="Picture 5">
            <a:extLst>
              <a:ext uri="{FF2B5EF4-FFF2-40B4-BE49-F238E27FC236}">
                <a16:creationId xmlns:a16="http://schemas.microsoft.com/office/drawing/2014/main" id="{A5662DE9-2992-AE85-6974-20B3F0A450D9}"/>
              </a:ext>
            </a:extLst>
          </p:cNvPr>
          <p:cNvPicPr>
            <a:picLocks noChangeAspect="1"/>
          </p:cNvPicPr>
          <p:nvPr/>
        </p:nvPicPr>
        <p:blipFill>
          <a:blip r:embed="rId2"/>
          <a:stretch>
            <a:fillRect/>
          </a:stretch>
        </p:blipFill>
        <p:spPr>
          <a:xfrm>
            <a:off x="10099520" y="2779655"/>
            <a:ext cx="809921" cy="929912"/>
          </a:xfrm>
          <a:prstGeom prst="rect">
            <a:avLst/>
          </a:prstGeom>
        </p:spPr>
      </p:pic>
    </p:spTree>
    <p:extLst>
      <p:ext uri="{BB962C8B-B14F-4D97-AF65-F5344CB8AC3E}">
        <p14:creationId xmlns:p14="http://schemas.microsoft.com/office/powerpoint/2010/main" val="113346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01C0A-3536-B17A-9B26-A42F1A2B88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27104" y="0"/>
            <a:ext cx="7672480" cy="6858000"/>
          </a:xfrm>
          <a:prstGeom prst="rect">
            <a:avLst/>
          </a:prstGeom>
        </p:spPr>
      </p:pic>
      <p:pic>
        <p:nvPicPr>
          <p:cNvPr id="5" name="Picture 4">
            <a:extLst>
              <a:ext uri="{FF2B5EF4-FFF2-40B4-BE49-F238E27FC236}">
                <a16:creationId xmlns:a16="http://schemas.microsoft.com/office/drawing/2014/main" id="{A0D4B97E-43AD-3F0E-8FB3-56B35D2CE4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5370"/>
            <a:ext cx="3281195" cy="982242"/>
          </a:xfrm>
          <a:prstGeom prst="rect">
            <a:avLst/>
          </a:prstGeom>
        </p:spPr>
      </p:pic>
    </p:spTree>
    <p:extLst>
      <p:ext uri="{BB962C8B-B14F-4D97-AF65-F5344CB8AC3E}">
        <p14:creationId xmlns:p14="http://schemas.microsoft.com/office/powerpoint/2010/main" val="128823420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369E73-6844-BEAC-5D0F-31B9FE14808B}"/>
              </a:ext>
            </a:extLst>
          </p:cNvPr>
          <p:cNvSpPr txBox="1"/>
          <p:nvPr/>
        </p:nvSpPr>
        <p:spPr>
          <a:xfrm>
            <a:off x="171495" y="78495"/>
            <a:ext cx="9797142" cy="646331"/>
          </a:xfrm>
          <a:prstGeom prst="rect">
            <a:avLst/>
          </a:prstGeom>
          <a:noFill/>
        </p:spPr>
        <p:txBody>
          <a:bodyPr wrap="square" rtlCol="0">
            <a:spAutoFit/>
          </a:bodyPr>
          <a:lstStyle/>
          <a:p>
            <a:r>
              <a:rPr lang="it-IT" sz="3600" b="1" dirty="0">
                <a:solidFill>
                  <a:schemeClr val="accent1"/>
                </a:solidFill>
              </a:rPr>
              <a:t>L’INFIAMMAZIONE dalla fisiologia alla patologia</a:t>
            </a:r>
          </a:p>
        </p:txBody>
      </p:sp>
      <p:sp>
        <p:nvSpPr>
          <p:cNvPr id="3" name="TextBox 2">
            <a:extLst>
              <a:ext uri="{FF2B5EF4-FFF2-40B4-BE49-F238E27FC236}">
                <a16:creationId xmlns:a16="http://schemas.microsoft.com/office/drawing/2014/main" id="{D3FF8EEF-0A63-38C7-8561-A2A2902BCA73}"/>
              </a:ext>
            </a:extLst>
          </p:cNvPr>
          <p:cNvSpPr txBox="1"/>
          <p:nvPr/>
        </p:nvSpPr>
        <p:spPr>
          <a:xfrm>
            <a:off x="540854" y="1155718"/>
            <a:ext cx="6789016" cy="4893647"/>
          </a:xfrm>
          <a:prstGeom prst="rect">
            <a:avLst/>
          </a:prstGeom>
          <a:noFill/>
        </p:spPr>
        <p:txBody>
          <a:bodyPr wrap="square" rtlCol="0">
            <a:spAutoFit/>
          </a:bodyPr>
          <a:lstStyle/>
          <a:p>
            <a:pPr>
              <a:spcBef>
                <a:spcPts val="1200"/>
              </a:spcBef>
            </a:pPr>
            <a:r>
              <a:rPr lang="it-IT" sz="3600" dirty="0"/>
              <a:t>RICONOSCIMENTO</a:t>
            </a:r>
          </a:p>
          <a:p>
            <a:pPr>
              <a:spcBef>
                <a:spcPts val="1200"/>
              </a:spcBef>
            </a:pPr>
            <a:r>
              <a:rPr lang="it-IT" sz="3600" dirty="0"/>
              <a:t>Rilascio di mediatori</a:t>
            </a:r>
          </a:p>
          <a:p>
            <a:pPr>
              <a:spcBef>
                <a:spcPts val="1200"/>
              </a:spcBef>
            </a:pPr>
            <a:r>
              <a:rPr lang="it-IT" sz="3600" dirty="0"/>
              <a:t>Cambiamenti vascolari </a:t>
            </a:r>
          </a:p>
          <a:p>
            <a:pPr>
              <a:spcBef>
                <a:spcPts val="1200"/>
              </a:spcBef>
            </a:pPr>
            <a:r>
              <a:rPr lang="it-IT" sz="3600" dirty="0"/>
              <a:t>RECLUTAMENTO cellule e proteine</a:t>
            </a:r>
          </a:p>
          <a:p>
            <a:pPr>
              <a:spcBef>
                <a:spcPts val="1200"/>
              </a:spcBef>
            </a:pPr>
            <a:r>
              <a:rPr lang="it-IT" sz="3600" dirty="0"/>
              <a:t>Altri mediatori </a:t>
            </a:r>
          </a:p>
          <a:p>
            <a:pPr>
              <a:spcBef>
                <a:spcPts val="1200"/>
              </a:spcBef>
            </a:pPr>
            <a:r>
              <a:rPr lang="it-IT" sz="3600" dirty="0"/>
              <a:t>RIMOZIONE</a:t>
            </a:r>
          </a:p>
          <a:p>
            <a:pPr>
              <a:spcBef>
                <a:spcPts val="1200"/>
              </a:spcBef>
            </a:pPr>
            <a:r>
              <a:rPr lang="it-IT" sz="3600" dirty="0"/>
              <a:t>REGOLAZIONE</a:t>
            </a:r>
          </a:p>
        </p:txBody>
      </p:sp>
      <p:pic>
        <p:nvPicPr>
          <p:cNvPr id="5" name="Picture 4">
            <a:extLst>
              <a:ext uri="{FF2B5EF4-FFF2-40B4-BE49-F238E27FC236}">
                <a16:creationId xmlns:a16="http://schemas.microsoft.com/office/drawing/2014/main" id="{1CF6F65B-843D-0DEE-2DE2-DF4B60EA9B1F}"/>
              </a:ext>
            </a:extLst>
          </p:cNvPr>
          <p:cNvPicPr>
            <a:picLocks noChangeAspect="1"/>
          </p:cNvPicPr>
          <p:nvPr/>
        </p:nvPicPr>
        <p:blipFill>
          <a:blip r:embed="rId2"/>
          <a:stretch>
            <a:fillRect/>
          </a:stretch>
        </p:blipFill>
        <p:spPr>
          <a:xfrm>
            <a:off x="7947077" y="901584"/>
            <a:ext cx="3724795" cy="5563376"/>
          </a:xfrm>
          <a:prstGeom prst="rect">
            <a:avLst/>
          </a:prstGeom>
        </p:spPr>
      </p:pic>
    </p:spTree>
    <p:extLst>
      <p:ext uri="{BB962C8B-B14F-4D97-AF65-F5344CB8AC3E}">
        <p14:creationId xmlns:p14="http://schemas.microsoft.com/office/powerpoint/2010/main" val="3443641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A35B4F-BEBB-9A54-EEDB-6770392EAF24}"/>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RICONOSCIMENTO: CHE COSA</a:t>
            </a:r>
          </a:p>
        </p:txBody>
      </p:sp>
      <p:sp>
        <p:nvSpPr>
          <p:cNvPr id="4" name="TextBox 3">
            <a:extLst>
              <a:ext uri="{FF2B5EF4-FFF2-40B4-BE49-F238E27FC236}">
                <a16:creationId xmlns:a16="http://schemas.microsoft.com/office/drawing/2014/main" id="{F3E3C802-EA0D-9AF5-2900-6E4E6998177D}"/>
              </a:ext>
            </a:extLst>
          </p:cNvPr>
          <p:cNvSpPr txBox="1"/>
          <p:nvPr/>
        </p:nvSpPr>
        <p:spPr>
          <a:xfrm>
            <a:off x="195944" y="855617"/>
            <a:ext cx="11865429" cy="3416320"/>
          </a:xfrm>
          <a:prstGeom prst="rect">
            <a:avLst/>
          </a:prstGeom>
          <a:noFill/>
        </p:spPr>
        <p:txBody>
          <a:bodyPr wrap="square" rtlCol="0">
            <a:spAutoFit/>
          </a:bodyPr>
          <a:lstStyle/>
          <a:p>
            <a:r>
              <a:rPr lang="it-IT" sz="2400" dirty="0"/>
              <a:t>INFEZIONI: batteri, virus, funghi, parassiti, tossine</a:t>
            </a:r>
          </a:p>
          <a:p>
            <a:endParaRPr lang="it-IT" sz="2400" dirty="0"/>
          </a:p>
          <a:p>
            <a:r>
              <a:rPr lang="it-IT" sz="2400" dirty="0"/>
              <a:t>NECROSI TESSUTALE: prodotti del danno cellulare</a:t>
            </a:r>
          </a:p>
          <a:p>
            <a:endParaRPr lang="it-IT" sz="2400" dirty="0"/>
          </a:p>
          <a:p>
            <a:r>
              <a:rPr lang="it-IT" sz="2400" dirty="0"/>
              <a:t>CORPI ESTRANEI: in quanto tali o perché causano danno</a:t>
            </a:r>
          </a:p>
          <a:p>
            <a:endParaRPr lang="it-IT" sz="2400" dirty="0"/>
          </a:p>
          <a:p>
            <a:r>
              <a:rPr lang="it-IT" sz="2400" dirty="0"/>
              <a:t>ACCUMULI ENDOGENI: acido urico (gotta), colesterolo (aterosclerosi), lipidi (</a:t>
            </a:r>
            <a:r>
              <a:rPr lang="it-IT" sz="2400" dirty="0" err="1"/>
              <a:t>sindr</a:t>
            </a:r>
            <a:r>
              <a:rPr lang="it-IT" sz="2400" dirty="0"/>
              <a:t>. Metabolica)</a:t>
            </a:r>
          </a:p>
          <a:p>
            <a:endParaRPr lang="it-IT" sz="2400" dirty="0"/>
          </a:p>
          <a:p>
            <a:r>
              <a:rPr lang="it-IT" sz="2400" dirty="0"/>
              <a:t>REAZIONI IMMUNITARIE: eccessive o inadeguate (ipersensibilità)</a:t>
            </a:r>
          </a:p>
        </p:txBody>
      </p:sp>
    </p:spTree>
    <p:extLst>
      <p:ext uri="{BB962C8B-B14F-4D97-AF65-F5344CB8AC3E}">
        <p14:creationId xmlns:p14="http://schemas.microsoft.com/office/powerpoint/2010/main" val="1125244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RICONOSCIMENTO: COME</a:t>
            </a:r>
          </a:p>
        </p:txBody>
      </p:sp>
      <p:sp>
        <p:nvSpPr>
          <p:cNvPr id="7" name="TextBox 6">
            <a:extLst>
              <a:ext uri="{FF2B5EF4-FFF2-40B4-BE49-F238E27FC236}">
                <a16:creationId xmlns:a16="http://schemas.microsoft.com/office/drawing/2014/main" id="{A5054E36-67A0-4BF6-F6A4-9D5EFBA85A3A}"/>
              </a:ext>
            </a:extLst>
          </p:cNvPr>
          <p:cNvSpPr txBox="1"/>
          <p:nvPr/>
        </p:nvSpPr>
        <p:spPr>
          <a:xfrm>
            <a:off x="382772" y="1160383"/>
            <a:ext cx="11426456" cy="5201424"/>
          </a:xfrm>
          <a:prstGeom prst="rect">
            <a:avLst/>
          </a:prstGeom>
          <a:noFill/>
        </p:spPr>
        <p:txBody>
          <a:bodyPr wrap="square" rtlCol="0">
            <a:spAutoFit/>
          </a:bodyPr>
          <a:lstStyle/>
          <a:p>
            <a:r>
              <a:rPr lang="it-IT" sz="3200" b="1" dirty="0"/>
              <a:t>Recettori «pronti»</a:t>
            </a:r>
          </a:p>
          <a:p>
            <a:pPr marL="457200" indent="-457200">
              <a:buFontTx/>
              <a:buChar char="-"/>
            </a:pPr>
            <a:r>
              <a:rPr lang="it-IT" sz="2800" dirty="0"/>
              <a:t>Recettori di «cose diverse» dalle nostre cellule normali</a:t>
            </a:r>
          </a:p>
          <a:p>
            <a:pPr marL="914400" lvl="1" indent="-457200">
              <a:buFontTx/>
              <a:buChar char="-"/>
            </a:pPr>
            <a:r>
              <a:rPr lang="it-IT" sz="2800" dirty="0"/>
              <a:t>Microrganismi</a:t>
            </a:r>
          </a:p>
          <a:p>
            <a:pPr marL="914400" lvl="1" indent="-457200">
              <a:buFontTx/>
              <a:buChar char="-"/>
            </a:pPr>
            <a:r>
              <a:rPr lang="it-IT" sz="2800" dirty="0"/>
              <a:t>Molecole rilasciate o alterate da danno cellulare</a:t>
            </a:r>
          </a:p>
          <a:p>
            <a:r>
              <a:rPr lang="it-IT" sz="2800" dirty="0"/>
              <a:t>Una ventina di recettori attivabili prontamente</a:t>
            </a:r>
          </a:p>
          <a:p>
            <a:endParaRPr lang="it-IT" sz="4000" dirty="0"/>
          </a:p>
          <a:p>
            <a:r>
              <a:rPr lang="it-IT" sz="3200" b="1" dirty="0"/>
              <a:t>Recettori «fini» da generare con ricombinazione e selezionare </a:t>
            </a:r>
            <a:br>
              <a:rPr lang="it-IT" sz="3200" b="1" dirty="0"/>
            </a:br>
            <a:r>
              <a:rPr lang="it-IT" sz="3200" dirty="0"/>
              <a:t>Hanno possibilità di amplificazione e memoria</a:t>
            </a:r>
          </a:p>
          <a:p>
            <a:pPr marL="457200" indent="-457200">
              <a:buFontTx/>
              <a:buChar char="-"/>
            </a:pPr>
            <a:r>
              <a:rPr lang="it-IT" sz="2800" b="1" dirty="0"/>
              <a:t>TCR</a:t>
            </a:r>
            <a:r>
              <a:rPr lang="it-IT" sz="2800" dirty="0"/>
              <a:t> e </a:t>
            </a:r>
            <a:r>
              <a:rPr lang="it-IT" sz="2800" b="1" dirty="0"/>
              <a:t>BCR</a:t>
            </a:r>
            <a:r>
              <a:rPr lang="it-IT" sz="2800" dirty="0"/>
              <a:t>: immunità adattativa</a:t>
            </a:r>
          </a:p>
          <a:p>
            <a:r>
              <a:rPr lang="it-IT" sz="2800" dirty="0"/>
              <a:t>Miliardi di combinazioni, ma tempo necessario per selezione e amplificazione</a:t>
            </a:r>
          </a:p>
          <a:p>
            <a:r>
              <a:rPr lang="it-IT" sz="2800" dirty="0"/>
              <a:t>Sistemi complessi di controllo (HLA, doppio segnale, tolleranza)</a:t>
            </a:r>
          </a:p>
        </p:txBody>
      </p:sp>
    </p:spTree>
    <p:extLst>
      <p:ext uri="{BB962C8B-B14F-4D97-AF65-F5344CB8AC3E}">
        <p14:creationId xmlns:p14="http://schemas.microsoft.com/office/powerpoint/2010/main" val="2635479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urniture, table&#10;&#10;Description automatically generated">
            <a:extLst>
              <a:ext uri="{FF2B5EF4-FFF2-40B4-BE49-F238E27FC236}">
                <a16:creationId xmlns:a16="http://schemas.microsoft.com/office/drawing/2014/main" id="{E43C96E9-39BB-97EA-C5BC-79BF427CCC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7215" y="605039"/>
            <a:ext cx="9053708" cy="5647922"/>
          </a:xfrm>
          <a:prstGeom prst="rect">
            <a:avLst/>
          </a:prstGeom>
        </p:spPr>
      </p:pic>
    </p:spTree>
    <p:extLst>
      <p:ext uri="{BB962C8B-B14F-4D97-AF65-F5344CB8AC3E}">
        <p14:creationId xmlns:p14="http://schemas.microsoft.com/office/powerpoint/2010/main" val="181312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11386456" cy="584775"/>
          </a:xfrm>
          <a:prstGeom prst="rect">
            <a:avLst/>
          </a:prstGeom>
          <a:noFill/>
        </p:spPr>
        <p:txBody>
          <a:bodyPr wrap="square" rtlCol="0">
            <a:spAutoFit/>
          </a:bodyPr>
          <a:lstStyle/>
          <a:p>
            <a:r>
              <a:rPr lang="it-IT" sz="3200" b="1" dirty="0">
                <a:solidFill>
                  <a:schemeClr val="accent1"/>
                </a:solidFill>
              </a:rPr>
              <a:t>RECETTORI «PRONTI» PRR: DOVE SONO, CHE COSA VEDONO</a:t>
            </a:r>
          </a:p>
        </p:txBody>
      </p:sp>
      <p:sp>
        <p:nvSpPr>
          <p:cNvPr id="7" name="TextBox 6">
            <a:extLst>
              <a:ext uri="{FF2B5EF4-FFF2-40B4-BE49-F238E27FC236}">
                <a16:creationId xmlns:a16="http://schemas.microsoft.com/office/drawing/2014/main" id="{A5054E36-67A0-4BF6-F6A4-9D5EFBA85A3A}"/>
              </a:ext>
            </a:extLst>
          </p:cNvPr>
          <p:cNvSpPr txBox="1"/>
          <p:nvPr/>
        </p:nvSpPr>
        <p:spPr>
          <a:xfrm>
            <a:off x="2263995" y="1560645"/>
            <a:ext cx="6576835" cy="1384995"/>
          </a:xfrm>
          <a:prstGeom prst="rect">
            <a:avLst/>
          </a:prstGeom>
          <a:noFill/>
        </p:spPr>
        <p:txBody>
          <a:bodyPr wrap="square" rtlCol="0">
            <a:spAutoFit/>
          </a:bodyPr>
          <a:lstStyle/>
          <a:p>
            <a:pPr marL="457200" indent="-457200">
              <a:buFont typeface="Wingdings" panose="05000000000000000000" pitchFamily="2" charset="2"/>
              <a:buChar char="v"/>
            </a:pPr>
            <a:r>
              <a:rPr lang="it-IT" sz="2800" b="1" dirty="0"/>
              <a:t>Su membrana cellulare</a:t>
            </a:r>
          </a:p>
          <a:p>
            <a:pPr marL="457200" indent="-457200">
              <a:buFont typeface="Wingdings" panose="05000000000000000000" pitchFamily="2" charset="2"/>
              <a:buChar char="v"/>
            </a:pPr>
            <a:r>
              <a:rPr lang="it-IT" sz="2800" b="1" dirty="0"/>
              <a:t>Nei lisosomi (materiale fagocitato)</a:t>
            </a:r>
          </a:p>
          <a:p>
            <a:pPr marL="457200" indent="-457200">
              <a:buFont typeface="Wingdings" panose="05000000000000000000" pitchFamily="2" charset="2"/>
              <a:buChar char="v"/>
            </a:pPr>
            <a:r>
              <a:rPr lang="it-IT" sz="2800" b="1" dirty="0"/>
              <a:t>Citoplasmatici </a:t>
            </a:r>
          </a:p>
        </p:txBody>
      </p:sp>
      <p:sp>
        <p:nvSpPr>
          <p:cNvPr id="9" name="TextBox 8">
            <a:extLst>
              <a:ext uri="{FF2B5EF4-FFF2-40B4-BE49-F238E27FC236}">
                <a16:creationId xmlns:a16="http://schemas.microsoft.com/office/drawing/2014/main" id="{C3A91B5B-790F-0FC2-188B-C895BE73D58A}"/>
              </a:ext>
            </a:extLst>
          </p:cNvPr>
          <p:cNvSpPr txBox="1"/>
          <p:nvPr/>
        </p:nvSpPr>
        <p:spPr>
          <a:xfrm>
            <a:off x="762814" y="3267542"/>
            <a:ext cx="2578319" cy="1815882"/>
          </a:xfrm>
          <a:prstGeom prst="rect">
            <a:avLst/>
          </a:prstGeom>
          <a:noFill/>
        </p:spPr>
        <p:txBody>
          <a:bodyPr wrap="square" rtlCol="0">
            <a:spAutoFit/>
          </a:bodyPr>
          <a:lstStyle/>
          <a:p>
            <a:r>
              <a:rPr lang="it-IT" sz="2800" b="1" dirty="0">
                <a:solidFill>
                  <a:srgbClr val="0070C0"/>
                </a:solidFill>
              </a:rPr>
              <a:t>PRR</a:t>
            </a:r>
          </a:p>
          <a:p>
            <a:r>
              <a:rPr lang="it-IT" sz="2800" dirty="0"/>
              <a:t>Pattern </a:t>
            </a:r>
            <a:r>
              <a:rPr lang="it-IT" sz="2800" dirty="0" err="1"/>
              <a:t>Recognition</a:t>
            </a:r>
            <a:r>
              <a:rPr lang="it-IT" sz="2800" dirty="0"/>
              <a:t> Receptors</a:t>
            </a:r>
          </a:p>
        </p:txBody>
      </p:sp>
      <p:sp>
        <p:nvSpPr>
          <p:cNvPr id="15" name="TextBox 14">
            <a:extLst>
              <a:ext uri="{FF2B5EF4-FFF2-40B4-BE49-F238E27FC236}">
                <a16:creationId xmlns:a16="http://schemas.microsoft.com/office/drawing/2014/main" id="{E5478BA2-8F54-4162-FE1D-2262007FFDC1}"/>
              </a:ext>
            </a:extLst>
          </p:cNvPr>
          <p:cNvSpPr txBox="1"/>
          <p:nvPr/>
        </p:nvSpPr>
        <p:spPr>
          <a:xfrm>
            <a:off x="283380" y="6183492"/>
            <a:ext cx="11217964" cy="523220"/>
          </a:xfrm>
          <a:prstGeom prst="rect">
            <a:avLst/>
          </a:prstGeom>
          <a:noFill/>
        </p:spPr>
        <p:txBody>
          <a:bodyPr wrap="square" rtlCol="0">
            <a:spAutoFit/>
          </a:bodyPr>
          <a:lstStyle/>
          <a:p>
            <a:r>
              <a:rPr lang="it-IT" sz="2800" dirty="0"/>
              <a:t>Sensori che avviano la risposta dell’allerta immune e, in parte, la indirizzano</a:t>
            </a:r>
          </a:p>
        </p:txBody>
      </p:sp>
      <p:sp>
        <p:nvSpPr>
          <p:cNvPr id="2" name="TextBox 1">
            <a:extLst>
              <a:ext uri="{FF2B5EF4-FFF2-40B4-BE49-F238E27FC236}">
                <a16:creationId xmlns:a16="http://schemas.microsoft.com/office/drawing/2014/main" id="{7C5DE194-05A0-E2C3-1F10-210993EC9D2D}"/>
              </a:ext>
            </a:extLst>
          </p:cNvPr>
          <p:cNvSpPr txBox="1"/>
          <p:nvPr/>
        </p:nvSpPr>
        <p:spPr>
          <a:xfrm>
            <a:off x="4288390" y="3456246"/>
            <a:ext cx="5369044" cy="1569660"/>
          </a:xfrm>
          <a:prstGeom prst="rect">
            <a:avLst/>
          </a:prstGeom>
          <a:noFill/>
        </p:spPr>
        <p:txBody>
          <a:bodyPr wrap="square" rtlCol="0">
            <a:spAutoFit/>
          </a:bodyPr>
          <a:lstStyle/>
          <a:p>
            <a:r>
              <a:rPr lang="it-IT" sz="3200" dirty="0"/>
              <a:t>Riconoscimento di patterns:</a:t>
            </a:r>
          </a:p>
          <a:p>
            <a:r>
              <a:rPr lang="it-IT" sz="3200" dirty="0"/>
              <a:t>Non «chi è» ma</a:t>
            </a:r>
            <a:br>
              <a:rPr lang="it-IT" sz="3200" dirty="0"/>
            </a:br>
            <a:r>
              <a:rPr lang="it-IT" sz="3200" dirty="0"/>
              <a:t>«a che cosa somiglia»</a:t>
            </a:r>
          </a:p>
        </p:txBody>
      </p:sp>
    </p:spTree>
    <p:extLst>
      <p:ext uri="{BB962C8B-B14F-4D97-AF65-F5344CB8AC3E}">
        <p14:creationId xmlns:p14="http://schemas.microsoft.com/office/powerpoint/2010/main" val="1633032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A954C2-D51E-C7FD-2B33-B918E3E770F0}"/>
              </a:ext>
            </a:extLst>
          </p:cNvPr>
          <p:cNvSpPr txBox="1"/>
          <p:nvPr/>
        </p:nvSpPr>
        <p:spPr>
          <a:xfrm>
            <a:off x="195944" y="182880"/>
            <a:ext cx="11386456" cy="584775"/>
          </a:xfrm>
          <a:prstGeom prst="rect">
            <a:avLst/>
          </a:prstGeom>
          <a:noFill/>
        </p:spPr>
        <p:txBody>
          <a:bodyPr wrap="square" rtlCol="0">
            <a:spAutoFit/>
          </a:bodyPr>
          <a:lstStyle/>
          <a:p>
            <a:r>
              <a:rPr lang="it-IT" sz="3200" b="1" dirty="0">
                <a:solidFill>
                  <a:schemeClr val="accent1"/>
                </a:solidFill>
              </a:rPr>
              <a:t>RECETTORI «PRONTI» PRR: quali Patterns (a che cosa somiglia)</a:t>
            </a:r>
          </a:p>
        </p:txBody>
      </p:sp>
      <p:sp>
        <p:nvSpPr>
          <p:cNvPr id="8" name="TextBox 7">
            <a:extLst>
              <a:ext uri="{FF2B5EF4-FFF2-40B4-BE49-F238E27FC236}">
                <a16:creationId xmlns:a16="http://schemas.microsoft.com/office/drawing/2014/main" id="{FF7592C7-D493-C4A6-7A9F-944914AB8191}"/>
              </a:ext>
            </a:extLst>
          </p:cNvPr>
          <p:cNvSpPr txBox="1"/>
          <p:nvPr/>
        </p:nvSpPr>
        <p:spPr>
          <a:xfrm>
            <a:off x="3617260" y="1182123"/>
            <a:ext cx="8478370" cy="5262979"/>
          </a:xfrm>
          <a:prstGeom prst="rect">
            <a:avLst/>
          </a:prstGeom>
          <a:noFill/>
        </p:spPr>
        <p:txBody>
          <a:bodyPr wrap="square" rtlCol="0">
            <a:spAutoFit/>
          </a:bodyPr>
          <a:lstStyle/>
          <a:p>
            <a:r>
              <a:rPr lang="it-IT" sz="2800" b="1" dirty="0" err="1">
                <a:solidFill>
                  <a:srgbClr val="0070C0"/>
                </a:solidFill>
              </a:rPr>
              <a:t>PAMPs</a:t>
            </a:r>
            <a:r>
              <a:rPr lang="it-IT" sz="2800" b="1" dirty="0">
                <a:solidFill>
                  <a:srgbClr val="0070C0"/>
                </a:solidFill>
              </a:rPr>
              <a:t> «robe da batteri, virus o funghi»</a:t>
            </a:r>
          </a:p>
          <a:p>
            <a:r>
              <a:rPr lang="it-IT" sz="2800" dirty="0" err="1"/>
              <a:t>Pathogen-associated</a:t>
            </a:r>
            <a:r>
              <a:rPr lang="it-IT" sz="2800" dirty="0"/>
              <a:t> </a:t>
            </a:r>
            <a:r>
              <a:rPr lang="it-IT" sz="2800" dirty="0" err="1"/>
              <a:t>molecular</a:t>
            </a:r>
            <a:r>
              <a:rPr lang="it-IT" sz="2800" dirty="0"/>
              <a:t> patterns</a:t>
            </a:r>
          </a:p>
          <a:p>
            <a:pPr marL="457200" indent="-457200">
              <a:buFontTx/>
              <a:buChar char="-"/>
            </a:pPr>
            <a:r>
              <a:rPr lang="it-IT" sz="2800" dirty="0"/>
              <a:t>Acidi nucleici microbici, parete batterica, </a:t>
            </a:r>
            <a:r>
              <a:rPr lang="it-IT" sz="2800" dirty="0" err="1"/>
              <a:t>lipopolisaccaride</a:t>
            </a:r>
            <a:r>
              <a:rPr lang="it-IT" sz="2800" dirty="0"/>
              <a:t>, </a:t>
            </a:r>
            <a:r>
              <a:rPr lang="it-IT" sz="2800" dirty="0" err="1"/>
              <a:t>ac</a:t>
            </a:r>
            <a:r>
              <a:rPr lang="it-IT" sz="2800" dirty="0"/>
              <a:t> </a:t>
            </a:r>
            <a:r>
              <a:rPr lang="it-IT" sz="2800" dirty="0" err="1"/>
              <a:t>lipoteicoico</a:t>
            </a:r>
            <a:r>
              <a:rPr lang="it-IT" sz="2800" dirty="0"/>
              <a:t>, flagelli, </a:t>
            </a:r>
            <a:r>
              <a:rPr lang="en-US" sz="2800" dirty="0" err="1"/>
              <a:t>glicoprotiene</a:t>
            </a:r>
            <a:endParaRPr lang="en-US" sz="2800" dirty="0"/>
          </a:p>
          <a:p>
            <a:endParaRPr lang="it-IT" sz="2800" dirty="0"/>
          </a:p>
          <a:p>
            <a:r>
              <a:rPr lang="it-IT" sz="2800" b="1" dirty="0" err="1">
                <a:solidFill>
                  <a:srgbClr val="0070C0"/>
                </a:solidFill>
              </a:rPr>
              <a:t>DAMPs</a:t>
            </a:r>
            <a:r>
              <a:rPr lang="it-IT" sz="2800" b="1" dirty="0">
                <a:solidFill>
                  <a:srgbClr val="0070C0"/>
                </a:solidFill>
              </a:rPr>
              <a:t> (</a:t>
            </a:r>
            <a:r>
              <a:rPr lang="it-IT" sz="2800" b="1" dirty="0" err="1">
                <a:solidFill>
                  <a:srgbClr val="0070C0"/>
                </a:solidFill>
              </a:rPr>
              <a:t>allarmine</a:t>
            </a:r>
            <a:r>
              <a:rPr lang="it-IT" sz="2800" b="1" dirty="0">
                <a:solidFill>
                  <a:srgbClr val="0070C0"/>
                </a:solidFill>
              </a:rPr>
              <a:t>)</a:t>
            </a:r>
          </a:p>
          <a:p>
            <a:r>
              <a:rPr lang="it-IT" sz="2800" dirty="0" err="1"/>
              <a:t>Damage-associated</a:t>
            </a:r>
            <a:r>
              <a:rPr lang="it-IT" sz="2800" dirty="0"/>
              <a:t> </a:t>
            </a:r>
            <a:r>
              <a:rPr lang="it-IT" sz="2800" dirty="0" err="1"/>
              <a:t>molecular</a:t>
            </a:r>
            <a:r>
              <a:rPr lang="it-IT" sz="2800" dirty="0"/>
              <a:t> patterns</a:t>
            </a:r>
          </a:p>
          <a:p>
            <a:pPr marL="457200" indent="-457200">
              <a:buFontTx/>
              <a:buChar char="-"/>
            </a:pPr>
            <a:r>
              <a:rPr lang="it-IT" sz="2800" dirty="0"/>
              <a:t>Proteine di allarme HSP, HMGB1</a:t>
            </a:r>
          </a:p>
          <a:p>
            <a:pPr marL="457200" indent="-457200">
              <a:buFontTx/>
              <a:buChar char="-"/>
            </a:pPr>
            <a:r>
              <a:rPr lang="it-IT" sz="2800" dirty="0"/>
              <a:t>ATP, acido urico, fosfolipidi alterati</a:t>
            </a:r>
          </a:p>
          <a:p>
            <a:pPr marL="457200" indent="-457200">
              <a:buFontTx/>
              <a:buChar char="-"/>
            </a:pPr>
            <a:r>
              <a:rPr lang="it-IT" sz="2800" dirty="0"/>
              <a:t>Proteine alterate della matrice (frammenti di </a:t>
            </a:r>
            <a:r>
              <a:rPr lang="it-IT" sz="2800" dirty="0" err="1"/>
              <a:t>ialuronano</a:t>
            </a:r>
            <a:r>
              <a:rPr lang="it-IT" sz="2800" dirty="0"/>
              <a:t>)</a:t>
            </a:r>
          </a:p>
          <a:p>
            <a:endParaRPr lang="it-IT" sz="2800" dirty="0"/>
          </a:p>
        </p:txBody>
      </p:sp>
      <p:sp>
        <p:nvSpPr>
          <p:cNvPr id="9" name="TextBox 8">
            <a:extLst>
              <a:ext uri="{FF2B5EF4-FFF2-40B4-BE49-F238E27FC236}">
                <a16:creationId xmlns:a16="http://schemas.microsoft.com/office/drawing/2014/main" id="{C3A91B5B-790F-0FC2-188B-C895BE73D58A}"/>
              </a:ext>
            </a:extLst>
          </p:cNvPr>
          <p:cNvSpPr txBox="1"/>
          <p:nvPr/>
        </p:nvSpPr>
        <p:spPr>
          <a:xfrm>
            <a:off x="309091" y="2576545"/>
            <a:ext cx="2578319" cy="1815882"/>
          </a:xfrm>
          <a:prstGeom prst="rect">
            <a:avLst/>
          </a:prstGeom>
          <a:noFill/>
        </p:spPr>
        <p:txBody>
          <a:bodyPr wrap="square" rtlCol="0">
            <a:spAutoFit/>
          </a:bodyPr>
          <a:lstStyle/>
          <a:p>
            <a:r>
              <a:rPr lang="it-IT" sz="2800" b="1" dirty="0">
                <a:solidFill>
                  <a:srgbClr val="0070C0"/>
                </a:solidFill>
              </a:rPr>
              <a:t>PRR</a:t>
            </a:r>
          </a:p>
          <a:p>
            <a:r>
              <a:rPr lang="it-IT" sz="2800" dirty="0"/>
              <a:t>Pattern </a:t>
            </a:r>
            <a:r>
              <a:rPr lang="it-IT" sz="2800" dirty="0" err="1"/>
              <a:t>recognition</a:t>
            </a:r>
            <a:r>
              <a:rPr lang="it-IT" sz="2800" dirty="0"/>
              <a:t> receptors</a:t>
            </a:r>
          </a:p>
        </p:txBody>
      </p:sp>
      <p:cxnSp>
        <p:nvCxnSpPr>
          <p:cNvPr id="11" name="Straight Arrow Connector 10">
            <a:extLst>
              <a:ext uri="{FF2B5EF4-FFF2-40B4-BE49-F238E27FC236}">
                <a16:creationId xmlns:a16="http://schemas.microsoft.com/office/drawing/2014/main" id="{61D21C58-2A9E-53FD-6FF9-D08BEE4E1DD1}"/>
              </a:ext>
            </a:extLst>
          </p:cNvPr>
          <p:cNvCxnSpPr>
            <a:cxnSpLocks/>
          </p:cNvCxnSpPr>
          <p:nvPr/>
        </p:nvCxnSpPr>
        <p:spPr>
          <a:xfrm flipV="1">
            <a:off x="2144711" y="1931234"/>
            <a:ext cx="1293936" cy="14422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60AA4F-2B08-E44C-678D-EAFE3C7BFD91}"/>
              </a:ext>
            </a:extLst>
          </p:cNvPr>
          <p:cNvCxnSpPr>
            <a:cxnSpLocks/>
          </p:cNvCxnSpPr>
          <p:nvPr/>
        </p:nvCxnSpPr>
        <p:spPr>
          <a:xfrm>
            <a:off x="2135847" y="3373515"/>
            <a:ext cx="1186360" cy="12070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747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FD9BFA-261D-A5B2-3A33-6718CC09B7D1}"/>
              </a:ext>
            </a:extLst>
          </p:cNvPr>
          <p:cNvSpPr txBox="1"/>
          <p:nvPr/>
        </p:nvSpPr>
        <p:spPr>
          <a:xfrm>
            <a:off x="437322" y="284924"/>
            <a:ext cx="11237843" cy="2246769"/>
          </a:xfrm>
          <a:prstGeom prst="rect">
            <a:avLst/>
          </a:prstGeom>
          <a:noFill/>
        </p:spPr>
        <p:txBody>
          <a:bodyPr wrap="square" rtlCol="0">
            <a:spAutoFit/>
          </a:bodyPr>
          <a:lstStyle/>
          <a:p>
            <a:r>
              <a:rPr lang="it-IT" sz="2800" dirty="0"/>
              <a:t>Il riconoscimento di </a:t>
            </a:r>
            <a:r>
              <a:rPr lang="it-IT" sz="2800" b="1" dirty="0" err="1"/>
              <a:t>PAMPs</a:t>
            </a:r>
            <a:r>
              <a:rPr lang="it-IT" sz="2800" dirty="0"/>
              <a:t> o </a:t>
            </a:r>
            <a:r>
              <a:rPr lang="it-IT" sz="2800" b="1" dirty="0" err="1"/>
              <a:t>DAMPs</a:t>
            </a:r>
            <a:r>
              <a:rPr lang="it-IT" sz="2800" dirty="0"/>
              <a:t> da parte di PRR conduce a eventi di segnale che culminano in:</a:t>
            </a:r>
          </a:p>
          <a:p>
            <a:endParaRPr lang="it-IT" sz="2800" dirty="0"/>
          </a:p>
          <a:p>
            <a:pPr marL="285750" indent="-285750">
              <a:buFontTx/>
              <a:buChar char="-"/>
            </a:pPr>
            <a:r>
              <a:rPr lang="it-IT" sz="2800" dirty="0"/>
              <a:t>Modifiche di proprietà cellula (a seconda del tipo di cellula)</a:t>
            </a:r>
          </a:p>
          <a:p>
            <a:pPr marL="285750" indent="-285750">
              <a:buFontTx/>
              <a:buChar char="-"/>
            </a:pPr>
            <a:r>
              <a:rPr lang="it-IT" sz="2800" dirty="0"/>
              <a:t>Produzione di citochine e chemochine (a seconda del tipo di stimolo)</a:t>
            </a:r>
          </a:p>
        </p:txBody>
      </p:sp>
      <p:sp>
        <p:nvSpPr>
          <p:cNvPr id="3" name="Arrow: Down 2">
            <a:extLst>
              <a:ext uri="{FF2B5EF4-FFF2-40B4-BE49-F238E27FC236}">
                <a16:creationId xmlns:a16="http://schemas.microsoft.com/office/drawing/2014/main" id="{A8A01649-8D42-FE77-5825-717A643A9A8A}"/>
              </a:ext>
            </a:extLst>
          </p:cNvPr>
          <p:cNvSpPr/>
          <p:nvPr/>
        </p:nvSpPr>
        <p:spPr>
          <a:xfrm>
            <a:off x="5608983" y="2791630"/>
            <a:ext cx="974034" cy="8146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B84441DD-678F-938B-AD53-0D0930EB8B63}"/>
              </a:ext>
            </a:extLst>
          </p:cNvPr>
          <p:cNvSpPr txBox="1"/>
          <p:nvPr/>
        </p:nvSpPr>
        <p:spPr>
          <a:xfrm>
            <a:off x="520449" y="3866242"/>
            <a:ext cx="10972800" cy="1815882"/>
          </a:xfrm>
          <a:prstGeom prst="rect">
            <a:avLst/>
          </a:prstGeom>
          <a:noFill/>
        </p:spPr>
        <p:txBody>
          <a:bodyPr wrap="square" rtlCol="0">
            <a:spAutoFit/>
          </a:bodyPr>
          <a:lstStyle/>
          <a:p>
            <a:r>
              <a:rPr lang="it-IT" sz="2800" dirty="0"/>
              <a:t>Modificazione vascolari</a:t>
            </a:r>
          </a:p>
          <a:p>
            <a:r>
              <a:rPr lang="it-IT" sz="2800" dirty="0"/>
              <a:t>Richiamo di cellule e loro attivazione </a:t>
            </a:r>
          </a:p>
          <a:p>
            <a:r>
              <a:rPr lang="it-IT" sz="2800" dirty="0"/>
              <a:t>Indirizzamento della risposta adattiva</a:t>
            </a:r>
          </a:p>
          <a:p>
            <a:endParaRPr lang="it-IT" sz="2800" dirty="0"/>
          </a:p>
        </p:txBody>
      </p:sp>
    </p:spTree>
    <p:extLst>
      <p:ext uri="{BB962C8B-B14F-4D97-AF65-F5344CB8AC3E}">
        <p14:creationId xmlns:p14="http://schemas.microsoft.com/office/powerpoint/2010/main" val="39000406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5D9614-980A-39D4-12E0-1B4C9C67F0C9}"/>
              </a:ext>
            </a:extLst>
          </p:cNvPr>
          <p:cNvSpPr txBox="1"/>
          <p:nvPr/>
        </p:nvSpPr>
        <p:spPr>
          <a:xfrm>
            <a:off x="437322" y="284924"/>
            <a:ext cx="11237843" cy="4401205"/>
          </a:xfrm>
          <a:prstGeom prst="rect">
            <a:avLst/>
          </a:prstGeom>
          <a:noFill/>
        </p:spPr>
        <p:txBody>
          <a:bodyPr wrap="square" rtlCol="0">
            <a:spAutoFit/>
          </a:bodyPr>
          <a:lstStyle/>
          <a:p>
            <a:r>
              <a:rPr lang="it-IT" sz="2800" dirty="0"/>
              <a:t>Diverse capacità di riconoscimento</a:t>
            </a:r>
          </a:p>
          <a:p>
            <a:endParaRPr lang="it-IT" sz="2800" dirty="0"/>
          </a:p>
          <a:p>
            <a:pPr marL="457200" indent="-457200">
              <a:buFontTx/>
              <a:buChar char="-"/>
            </a:pPr>
            <a:r>
              <a:rPr lang="it-IT" sz="2800" dirty="0"/>
              <a:t>Alcuni PRR sono presenti in qualsiasi cellula: l’immunità naturale non appartiene solo ai globuli bianchi</a:t>
            </a:r>
          </a:p>
          <a:p>
            <a:pPr marL="457200" indent="-457200">
              <a:buFontTx/>
              <a:buChar char="-"/>
            </a:pPr>
            <a:endParaRPr lang="it-IT" sz="2800" dirty="0"/>
          </a:p>
          <a:p>
            <a:pPr marL="457200" indent="-457200">
              <a:buFontTx/>
              <a:buChar char="-"/>
            </a:pPr>
            <a:r>
              <a:rPr lang="it-IT" sz="2800" dirty="0"/>
              <a:t>Alcune cellule sono professioniste del riconoscimento e hanno un più vasto repertorio di PRR attivi</a:t>
            </a:r>
          </a:p>
          <a:p>
            <a:pPr marL="914400" lvl="1" indent="-457200">
              <a:buFontTx/>
              <a:buChar char="-"/>
            </a:pPr>
            <a:r>
              <a:rPr lang="it-IT" sz="2800" dirty="0"/>
              <a:t>Monociti, macrofagi, granulociti, cellule di Langerhans</a:t>
            </a:r>
          </a:p>
          <a:p>
            <a:pPr marL="914400" lvl="1" indent="-457200">
              <a:buFontTx/>
              <a:buChar char="-"/>
            </a:pPr>
            <a:r>
              <a:rPr lang="it-IT" sz="2800" dirty="0"/>
              <a:t>Cellule dendritiche</a:t>
            </a:r>
          </a:p>
          <a:p>
            <a:pPr marL="914400" lvl="1" indent="-457200">
              <a:buFontTx/>
              <a:buChar char="-"/>
            </a:pPr>
            <a:r>
              <a:rPr lang="it-IT" sz="2800" dirty="0"/>
              <a:t>Cellule della glia</a:t>
            </a:r>
          </a:p>
        </p:txBody>
      </p:sp>
    </p:spTree>
    <p:extLst>
      <p:ext uri="{BB962C8B-B14F-4D97-AF65-F5344CB8AC3E}">
        <p14:creationId xmlns:p14="http://schemas.microsoft.com/office/powerpoint/2010/main" val="2610444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CustomShape 2"/>
          <p:cNvSpPr/>
          <p:nvPr/>
        </p:nvSpPr>
        <p:spPr>
          <a:xfrm>
            <a:off x="1397884" y="4780300"/>
            <a:ext cx="9286416" cy="1383538"/>
          </a:xfrm>
          <a:prstGeom prst="rect">
            <a:avLst/>
          </a:prstGeom>
          <a:ln w="3175">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lgn="just">
              <a:defRPr sz="2300" spc="-1">
                <a:latin typeface="Calibri"/>
                <a:ea typeface="Calibri"/>
                <a:cs typeface="Calibri"/>
                <a:sym typeface="Calibri"/>
              </a:defRPr>
            </a:pPr>
            <a:r>
              <a:rPr lang="en-US" sz="2800" dirty="0"/>
              <a:t>I </a:t>
            </a:r>
            <a:r>
              <a:rPr lang="en-US" sz="2800" dirty="0" err="1"/>
              <a:t>principali</a:t>
            </a:r>
            <a:r>
              <a:rPr lang="en-US" sz="2800" dirty="0"/>
              <a:t> </a:t>
            </a:r>
            <a:r>
              <a:rPr sz="2800" b="1" dirty="0"/>
              <a:t>PAMPs </a:t>
            </a:r>
            <a:r>
              <a:rPr lang="en-US" sz="2800" dirty="0" err="1"/>
              <a:t>sono</a:t>
            </a:r>
            <a:r>
              <a:rPr lang="en-US" sz="2800" dirty="0"/>
              <a:t> molecule </a:t>
            </a:r>
            <a:r>
              <a:rPr lang="en-US" sz="2800" dirty="0" err="1"/>
              <a:t>condivise</a:t>
            </a:r>
            <a:r>
              <a:rPr lang="en-US" sz="2800" dirty="0"/>
              <a:t> a </a:t>
            </a:r>
            <a:r>
              <a:rPr lang="en-US" sz="2800" dirty="0" err="1"/>
              <a:t>più</a:t>
            </a:r>
            <a:r>
              <a:rPr lang="en-US" sz="2800" dirty="0"/>
              <a:t> </a:t>
            </a:r>
            <a:r>
              <a:rPr lang="en-US" sz="2800" dirty="0" err="1"/>
              <a:t>patogeni</a:t>
            </a:r>
            <a:r>
              <a:rPr lang="en-US" sz="2800" dirty="0"/>
              <a:t>, diverse da quelle </a:t>
            </a:r>
            <a:r>
              <a:rPr lang="en-US" sz="2800" dirty="0" err="1"/>
              <a:t>presenti</a:t>
            </a:r>
            <a:r>
              <a:rPr lang="en-US" sz="2800" dirty="0"/>
              <a:t> </a:t>
            </a:r>
            <a:r>
              <a:rPr lang="en-US" sz="2800" dirty="0" err="1"/>
              <a:t>naturalmente</a:t>
            </a:r>
            <a:r>
              <a:rPr lang="en-US" sz="2800" dirty="0"/>
              <a:t> </a:t>
            </a:r>
            <a:r>
              <a:rPr lang="en-US" sz="2800" dirty="0" err="1"/>
              <a:t>nel</a:t>
            </a:r>
            <a:r>
              <a:rPr lang="en-US" sz="2800" dirty="0"/>
              <a:t> nostro </a:t>
            </a:r>
            <a:r>
              <a:rPr lang="en-US" sz="2800" dirty="0" err="1"/>
              <a:t>organismo</a:t>
            </a:r>
            <a:r>
              <a:rPr lang="en-US" sz="2800" dirty="0"/>
              <a:t>, o in </a:t>
            </a:r>
            <a:r>
              <a:rPr lang="en-US" sz="2800" dirty="0" err="1"/>
              <a:t>quantità</a:t>
            </a:r>
            <a:r>
              <a:rPr lang="en-US" sz="2800" dirty="0"/>
              <a:t> e </a:t>
            </a:r>
            <a:r>
              <a:rPr lang="en-US" sz="2800" dirty="0" err="1"/>
              <a:t>localizzazione</a:t>
            </a:r>
            <a:r>
              <a:rPr lang="en-US" sz="2800" dirty="0"/>
              <a:t> </a:t>
            </a:r>
            <a:r>
              <a:rPr lang="en-US" sz="2800" dirty="0" err="1"/>
              <a:t>diversa</a:t>
            </a:r>
            <a:r>
              <a:rPr lang="en-US" sz="2800" dirty="0"/>
              <a:t>. </a:t>
            </a:r>
            <a:endParaRPr sz="2800" dirty="0"/>
          </a:p>
        </p:txBody>
      </p:sp>
      <p:sp>
        <p:nvSpPr>
          <p:cNvPr id="2" name="TextBox 1">
            <a:extLst>
              <a:ext uri="{FF2B5EF4-FFF2-40B4-BE49-F238E27FC236}">
                <a16:creationId xmlns:a16="http://schemas.microsoft.com/office/drawing/2014/main" id="{B90CDD1E-604B-3C61-DD13-BE84FF45B67D}"/>
              </a:ext>
            </a:extLst>
          </p:cNvPr>
          <p:cNvSpPr txBox="1"/>
          <p:nvPr/>
        </p:nvSpPr>
        <p:spPr>
          <a:xfrm>
            <a:off x="87406" y="112664"/>
            <a:ext cx="11386456" cy="584775"/>
          </a:xfrm>
          <a:prstGeom prst="rect">
            <a:avLst/>
          </a:prstGeom>
          <a:noFill/>
        </p:spPr>
        <p:txBody>
          <a:bodyPr wrap="square" rtlCol="0">
            <a:spAutoFit/>
          </a:bodyPr>
          <a:lstStyle/>
          <a:p>
            <a:r>
              <a:rPr lang="it-IT" sz="3200" b="1" dirty="0" err="1">
                <a:solidFill>
                  <a:schemeClr val="accent1"/>
                </a:solidFill>
              </a:rPr>
              <a:t>Toll</a:t>
            </a:r>
            <a:r>
              <a:rPr lang="it-IT" sz="3200" b="1" dirty="0">
                <a:solidFill>
                  <a:schemeClr val="accent1"/>
                </a:solidFill>
              </a:rPr>
              <a:t>-like receptors (TLR) e pattern molecolari condivisi tra patogeni</a:t>
            </a:r>
          </a:p>
        </p:txBody>
      </p:sp>
      <p:pic>
        <p:nvPicPr>
          <p:cNvPr id="4" name="Picture 3">
            <a:extLst>
              <a:ext uri="{FF2B5EF4-FFF2-40B4-BE49-F238E27FC236}">
                <a16:creationId xmlns:a16="http://schemas.microsoft.com/office/drawing/2014/main" id="{8D8ACFEC-EC07-B7D6-7102-10D0585D68BC}"/>
              </a:ext>
            </a:extLst>
          </p:cNvPr>
          <p:cNvPicPr>
            <a:picLocks noChangeAspect="1"/>
          </p:cNvPicPr>
          <p:nvPr/>
        </p:nvPicPr>
        <p:blipFill>
          <a:blip r:embed="rId2"/>
          <a:stretch>
            <a:fillRect/>
          </a:stretch>
        </p:blipFill>
        <p:spPr>
          <a:xfrm>
            <a:off x="149441" y="1090820"/>
            <a:ext cx="11947857" cy="3043574"/>
          </a:xfrm>
          <a:prstGeom prst="rect">
            <a:avLst/>
          </a:prstGeom>
        </p:spPr>
      </p:pic>
    </p:spTree>
    <p:extLst>
      <p:ext uri="{BB962C8B-B14F-4D97-AF65-F5344CB8AC3E}">
        <p14:creationId xmlns:p14="http://schemas.microsoft.com/office/powerpoint/2010/main" val="27576254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1154"/>
                                        </p:tgtEl>
                                        <p:attrNameLst>
                                          <p:attrName>style.visibility</p:attrName>
                                        </p:attrNameLst>
                                      </p:cBhvr>
                                      <p:to>
                                        <p:strVal val="visible"/>
                                      </p:to>
                                    </p:set>
                                    <p:animEffect transition="in" filter="fade">
                                      <p:cBhvr>
                                        <p:cTn id="7" dur="500"/>
                                        <p:tgtEl>
                                          <p:spTgt spid="1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1568AD-B641-381E-3E27-7C640ADD69CE}"/>
              </a:ext>
            </a:extLst>
          </p:cNvPr>
          <p:cNvPicPr>
            <a:picLocks noChangeAspect="1"/>
          </p:cNvPicPr>
          <p:nvPr/>
        </p:nvPicPr>
        <p:blipFill>
          <a:blip r:embed="rId2"/>
          <a:stretch>
            <a:fillRect/>
          </a:stretch>
        </p:blipFill>
        <p:spPr>
          <a:xfrm>
            <a:off x="2380731" y="1273287"/>
            <a:ext cx="7430537" cy="5201376"/>
          </a:xfrm>
          <a:prstGeom prst="rect">
            <a:avLst/>
          </a:prstGeom>
        </p:spPr>
      </p:pic>
      <p:sp>
        <p:nvSpPr>
          <p:cNvPr id="4" name="TextBox 3">
            <a:extLst>
              <a:ext uri="{FF2B5EF4-FFF2-40B4-BE49-F238E27FC236}">
                <a16:creationId xmlns:a16="http://schemas.microsoft.com/office/drawing/2014/main" id="{61BB22EF-EFE0-D477-835C-AB5184D283BB}"/>
              </a:ext>
            </a:extLst>
          </p:cNvPr>
          <p:cNvSpPr txBox="1"/>
          <p:nvPr/>
        </p:nvSpPr>
        <p:spPr>
          <a:xfrm>
            <a:off x="1090434" y="1403383"/>
            <a:ext cx="1393605" cy="707886"/>
          </a:xfrm>
          <a:prstGeom prst="rect">
            <a:avLst/>
          </a:prstGeom>
          <a:noFill/>
        </p:spPr>
        <p:txBody>
          <a:bodyPr wrap="square" rtlCol="0">
            <a:spAutoFit/>
          </a:bodyPr>
          <a:lstStyle/>
          <a:p>
            <a:r>
              <a:rPr lang="it-IT" sz="2000" b="1" dirty="0">
                <a:solidFill>
                  <a:srgbClr val="0070C0"/>
                </a:solidFill>
              </a:rPr>
              <a:t>Membrana cellulare</a:t>
            </a:r>
          </a:p>
        </p:txBody>
      </p:sp>
      <p:sp>
        <p:nvSpPr>
          <p:cNvPr id="7" name="TextBox 6">
            <a:extLst>
              <a:ext uri="{FF2B5EF4-FFF2-40B4-BE49-F238E27FC236}">
                <a16:creationId xmlns:a16="http://schemas.microsoft.com/office/drawing/2014/main" id="{D663F775-6742-E466-661D-371E5E0A5839}"/>
              </a:ext>
            </a:extLst>
          </p:cNvPr>
          <p:cNvSpPr txBox="1"/>
          <p:nvPr/>
        </p:nvSpPr>
        <p:spPr>
          <a:xfrm>
            <a:off x="9242609" y="2064327"/>
            <a:ext cx="1956818" cy="707886"/>
          </a:xfrm>
          <a:prstGeom prst="rect">
            <a:avLst/>
          </a:prstGeom>
          <a:noFill/>
        </p:spPr>
        <p:txBody>
          <a:bodyPr wrap="none" rtlCol="0">
            <a:spAutoFit/>
          </a:bodyPr>
          <a:lstStyle/>
          <a:p>
            <a:r>
              <a:rPr lang="it-IT" sz="2000" b="1" dirty="0">
                <a:solidFill>
                  <a:srgbClr val="0070C0"/>
                </a:solidFill>
              </a:rPr>
              <a:t>Lisosomi:</a:t>
            </a:r>
          </a:p>
          <a:p>
            <a:r>
              <a:rPr lang="it-IT" sz="2000" b="1" dirty="0">
                <a:solidFill>
                  <a:srgbClr val="0070C0"/>
                </a:solidFill>
              </a:rPr>
              <a:t>Batteri fagocitati</a:t>
            </a:r>
          </a:p>
        </p:txBody>
      </p:sp>
    </p:spTree>
    <p:extLst>
      <p:ext uri="{BB962C8B-B14F-4D97-AF65-F5344CB8AC3E}">
        <p14:creationId xmlns:p14="http://schemas.microsoft.com/office/powerpoint/2010/main" val="200188198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0CDD1E-604B-3C61-DD13-BE84FF45B67D}"/>
              </a:ext>
            </a:extLst>
          </p:cNvPr>
          <p:cNvSpPr txBox="1"/>
          <p:nvPr/>
        </p:nvSpPr>
        <p:spPr>
          <a:xfrm>
            <a:off x="87406" y="112664"/>
            <a:ext cx="11386456" cy="584775"/>
          </a:xfrm>
          <a:prstGeom prst="rect">
            <a:avLst/>
          </a:prstGeom>
          <a:noFill/>
        </p:spPr>
        <p:txBody>
          <a:bodyPr wrap="square" rtlCol="0">
            <a:spAutoFit/>
          </a:bodyPr>
          <a:lstStyle/>
          <a:p>
            <a:r>
              <a:rPr lang="it-IT" sz="3200" b="1" dirty="0">
                <a:solidFill>
                  <a:schemeClr val="accent1"/>
                </a:solidFill>
              </a:rPr>
              <a:t>Non solo TLR: anche RLR e NLR, ma il concetto è sempre quello</a:t>
            </a:r>
          </a:p>
        </p:txBody>
      </p:sp>
      <p:pic>
        <p:nvPicPr>
          <p:cNvPr id="5" name="Picture 4">
            <a:extLst>
              <a:ext uri="{FF2B5EF4-FFF2-40B4-BE49-F238E27FC236}">
                <a16:creationId xmlns:a16="http://schemas.microsoft.com/office/drawing/2014/main" id="{AC39896F-B556-7087-AAA3-A517BEF9F834}"/>
              </a:ext>
            </a:extLst>
          </p:cNvPr>
          <p:cNvPicPr>
            <a:picLocks noChangeAspect="1"/>
          </p:cNvPicPr>
          <p:nvPr/>
        </p:nvPicPr>
        <p:blipFill>
          <a:blip r:embed="rId2"/>
          <a:stretch>
            <a:fillRect/>
          </a:stretch>
        </p:blipFill>
        <p:spPr>
          <a:xfrm>
            <a:off x="202595" y="881643"/>
            <a:ext cx="11798369" cy="4467597"/>
          </a:xfrm>
          <a:prstGeom prst="rect">
            <a:avLst/>
          </a:prstGeom>
        </p:spPr>
      </p:pic>
      <p:sp>
        <p:nvSpPr>
          <p:cNvPr id="7" name="TextBox 6">
            <a:extLst>
              <a:ext uri="{FF2B5EF4-FFF2-40B4-BE49-F238E27FC236}">
                <a16:creationId xmlns:a16="http://schemas.microsoft.com/office/drawing/2014/main" id="{CCE057B4-3C26-8697-341A-E102431488E4}"/>
              </a:ext>
            </a:extLst>
          </p:cNvPr>
          <p:cNvSpPr txBox="1"/>
          <p:nvPr/>
        </p:nvSpPr>
        <p:spPr>
          <a:xfrm>
            <a:off x="202595" y="5607025"/>
            <a:ext cx="9481456" cy="646331"/>
          </a:xfrm>
          <a:prstGeom prst="rect">
            <a:avLst/>
          </a:prstGeom>
          <a:noFill/>
        </p:spPr>
        <p:txBody>
          <a:bodyPr wrap="square">
            <a:spAutoFit/>
          </a:bodyPr>
          <a:lstStyle/>
          <a:p>
            <a:pPr>
              <a:defRPr sz="2000" b="1" spc="-1">
                <a:latin typeface="Calibri"/>
                <a:ea typeface="Calibri"/>
                <a:cs typeface="Calibri"/>
                <a:sym typeface="Calibri"/>
              </a:defRPr>
            </a:pPr>
            <a:r>
              <a:rPr lang="en-US" sz="1800" dirty="0"/>
              <a:t>RIG-like receptors + </a:t>
            </a:r>
            <a:r>
              <a:rPr lang="en-US" sz="1800" dirty="0" err="1"/>
              <a:t>cGAS</a:t>
            </a:r>
            <a:endParaRPr lang="en-US" sz="1800" dirty="0"/>
          </a:p>
          <a:p>
            <a:pPr>
              <a:defRPr sz="2000" b="1" spc="-1">
                <a:latin typeface="Calibri"/>
                <a:ea typeface="Calibri"/>
                <a:cs typeface="Calibri"/>
                <a:sym typeface="Calibri"/>
              </a:defRPr>
            </a:pPr>
            <a:r>
              <a:rPr lang="en-US" sz="1800" dirty="0"/>
              <a:t>NLRs = NOD-like receptors = nucleotide-binding oligomerization domain-like receptors</a:t>
            </a:r>
          </a:p>
        </p:txBody>
      </p:sp>
    </p:spTree>
    <p:extLst>
      <p:ext uri="{BB962C8B-B14F-4D97-AF65-F5344CB8AC3E}">
        <p14:creationId xmlns:p14="http://schemas.microsoft.com/office/powerpoint/2010/main" val="183415517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34EDD7-BBDA-4C0C-79DF-FC2FA7FE0FF2}"/>
              </a:ext>
            </a:extLst>
          </p:cNvPr>
          <p:cNvSpPr txBox="1"/>
          <p:nvPr/>
        </p:nvSpPr>
        <p:spPr>
          <a:xfrm>
            <a:off x="286696" y="1071175"/>
            <a:ext cx="11586754" cy="954107"/>
          </a:xfrm>
          <a:prstGeom prst="rect">
            <a:avLst/>
          </a:prstGeom>
          <a:noFill/>
        </p:spPr>
        <p:txBody>
          <a:bodyPr wrap="square" rtlCol="0">
            <a:spAutoFit/>
          </a:bodyPr>
          <a:lstStyle/>
          <a:p>
            <a:r>
              <a:rPr lang="it-IT" sz="2800" dirty="0"/>
              <a:t>I recettori </a:t>
            </a:r>
            <a:r>
              <a:rPr lang="it-IT" sz="2800" b="1" dirty="0"/>
              <a:t>NOD-like</a:t>
            </a:r>
            <a:r>
              <a:rPr lang="it-IT" sz="2800" dirty="0"/>
              <a:t> sono espressi per lo più nel citosol</a:t>
            </a:r>
          </a:p>
          <a:p>
            <a:r>
              <a:rPr lang="it-IT" sz="2800" dirty="0"/>
              <a:t>Sono sensori di componenti batteriche nel citosol e talora anche di </a:t>
            </a:r>
            <a:r>
              <a:rPr lang="it-IT" sz="2800" dirty="0" err="1"/>
              <a:t>DAMPs</a:t>
            </a:r>
            <a:endParaRPr lang="it-IT" sz="2800" dirty="0"/>
          </a:p>
        </p:txBody>
      </p:sp>
      <p:sp>
        <p:nvSpPr>
          <p:cNvPr id="3" name="TextBox 2">
            <a:extLst>
              <a:ext uri="{FF2B5EF4-FFF2-40B4-BE49-F238E27FC236}">
                <a16:creationId xmlns:a16="http://schemas.microsoft.com/office/drawing/2014/main" id="{94AEDA1B-75BF-3C27-6470-E0F0DE967520}"/>
              </a:ext>
            </a:extLst>
          </p:cNvPr>
          <p:cNvSpPr txBox="1"/>
          <p:nvPr/>
        </p:nvSpPr>
        <p:spPr>
          <a:xfrm>
            <a:off x="371604" y="2305615"/>
            <a:ext cx="11175275" cy="2246769"/>
          </a:xfrm>
          <a:prstGeom prst="rect">
            <a:avLst/>
          </a:prstGeom>
          <a:noFill/>
        </p:spPr>
        <p:txBody>
          <a:bodyPr wrap="square" rtlCol="0">
            <a:spAutoFit/>
          </a:bodyPr>
          <a:lstStyle/>
          <a:p>
            <a:r>
              <a:rPr lang="it-IT" sz="2800" dirty="0"/>
              <a:t>Agiscono formando piattaforme macromolecolari (</a:t>
            </a:r>
            <a:r>
              <a:rPr lang="it-IT" sz="2800" b="1" dirty="0"/>
              <a:t>INFLAMMASOMI</a:t>
            </a:r>
            <a:r>
              <a:rPr lang="it-IT" sz="2800" dirty="0"/>
              <a:t>) che conducono alla produzione di diversi tipi di citochine</a:t>
            </a:r>
          </a:p>
          <a:p>
            <a:endParaRPr lang="it-IT" sz="2800" dirty="0"/>
          </a:p>
          <a:p>
            <a:r>
              <a:rPr lang="it-IT" sz="2800" b="1" dirty="0"/>
              <a:t>NLRP3</a:t>
            </a:r>
            <a:r>
              <a:rPr lang="it-IT" sz="2800" dirty="0"/>
              <a:t> </a:t>
            </a:r>
            <a:r>
              <a:rPr lang="it-IT" sz="2800" dirty="0" err="1"/>
              <a:t>inflammasoma</a:t>
            </a:r>
            <a:r>
              <a:rPr lang="it-IT" sz="2800" dirty="0"/>
              <a:t> conduce all’attivazione dalla Caspasi-1 e alla produzione di </a:t>
            </a:r>
            <a:r>
              <a:rPr lang="it-IT" sz="2800" b="1" dirty="0"/>
              <a:t>IL-1</a:t>
            </a:r>
          </a:p>
        </p:txBody>
      </p:sp>
      <p:sp>
        <p:nvSpPr>
          <p:cNvPr id="4" name="TextBox 3">
            <a:extLst>
              <a:ext uri="{FF2B5EF4-FFF2-40B4-BE49-F238E27FC236}">
                <a16:creationId xmlns:a16="http://schemas.microsoft.com/office/drawing/2014/main" id="{2A5A18F2-EE8B-E89E-BD7B-3F2356D944DD}"/>
              </a:ext>
            </a:extLst>
          </p:cNvPr>
          <p:cNvSpPr txBox="1"/>
          <p:nvPr/>
        </p:nvSpPr>
        <p:spPr>
          <a:xfrm>
            <a:off x="238022" y="206067"/>
            <a:ext cx="10037774" cy="584775"/>
          </a:xfrm>
          <a:prstGeom prst="rect">
            <a:avLst/>
          </a:prstGeom>
          <a:noFill/>
        </p:spPr>
        <p:txBody>
          <a:bodyPr wrap="square" rtlCol="0">
            <a:spAutoFit/>
          </a:bodyPr>
          <a:lstStyle/>
          <a:p>
            <a:r>
              <a:rPr lang="it-IT" sz="3200" b="1" dirty="0">
                <a:solidFill>
                  <a:schemeClr val="accent1"/>
                </a:solidFill>
              </a:rPr>
              <a:t>NOD-LIKE RECEPTORS</a:t>
            </a:r>
          </a:p>
        </p:txBody>
      </p:sp>
      <p:sp>
        <p:nvSpPr>
          <p:cNvPr id="5" name="Arrow: Right 4">
            <a:extLst>
              <a:ext uri="{FF2B5EF4-FFF2-40B4-BE49-F238E27FC236}">
                <a16:creationId xmlns:a16="http://schemas.microsoft.com/office/drawing/2014/main" id="{F6BB68A7-6470-D075-5301-CC45F216F244}"/>
              </a:ext>
            </a:extLst>
          </p:cNvPr>
          <p:cNvSpPr/>
          <p:nvPr/>
        </p:nvSpPr>
        <p:spPr>
          <a:xfrm>
            <a:off x="958409" y="5315256"/>
            <a:ext cx="1471841" cy="36673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Box 5">
            <a:extLst>
              <a:ext uri="{FF2B5EF4-FFF2-40B4-BE49-F238E27FC236}">
                <a16:creationId xmlns:a16="http://schemas.microsoft.com/office/drawing/2014/main" id="{ED9F36A6-41FC-BD61-4ECE-9BA603CDC2C4}"/>
              </a:ext>
            </a:extLst>
          </p:cNvPr>
          <p:cNvSpPr txBox="1"/>
          <p:nvPr/>
        </p:nvSpPr>
        <p:spPr>
          <a:xfrm>
            <a:off x="2580362" y="5082839"/>
            <a:ext cx="6757758" cy="1077218"/>
          </a:xfrm>
          <a:prstGeom prst="rect">
            <a:avLst/>
          </a:prstGeom>
          <a:solidFill>
            <a:srgbClr val="FFC000"/>
          </a:solidFill>
          <a:ln w="28575">
            <a:solidFill>
              <a:srgbClr val="0070C0"/>
            </a:solidFill>
          </a:ln>
        </p:spPr>
        <p:txBody>
          <a:bodyPr wrap="square" rtlCol="0">
            <a:spAutoFit/>
          </a:bodyPr>
          <a:lstStyle/>
          <a:p>
            <a:r>
              <a:rPr lang="it-IT" sz="3200" dirty="0"/>
              <a:t>Le mutazioni di NLRP3 conducono alla sindrome CINCA/NOMID</a:t>
            </a:r>
          </a:p>
        </p:txBody>
      </p:sp>
    </p:spTree>
    <p:extLst>
      <p:ext uri="{BB962C8B-B14F-4D97-AF65-F5344CB8AC3E}">
        <p14:creationId xmlns:p14="http://schemas.microsoft.com/office/powerpoint/2010/main" val="12377011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60F911-6AA6-8829-391F-34CE01CAC5C2}"/>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Trasduzione del segnale</a:t>
            </a:r>
          </a:p>
        </p:txBody>
      </p:sp>
      <p:sp>
        <p:nvSpPr>
          <p:cNvPr id="3" name="TextBox 2">
            <a:extLst>
              <a:ext uri="{FF2B5EF4-FFF2-40B4-BE49-F238E27FC236}">
                <a16:creationId xmlns:a16="http://schemas.microsoft.com/office/drawing/2014/main" id="{434EA80F-5A72-9069-31B2-343293E3DB22}"/>
              </a:ext>
            </a:extLst>
          </p:cNvPr>
          <p:cNvSpPr txBox="1"/>
          <p:nvPr/>
        </p:nvSpPr>
        <p:spPr>
          <a:xfrm>
            <a:off x="351159" y="1069458"/>
            <a:ext cx="11677846" cy="5016758"/>
          </a:xfrm>
          <a:prstGeom prst="rect">
            <a:avLst/>
          </a:prstGeom>
          <a:noFill/>
        </p:spPr>
        <p:txBody>
          <a:bodyPr wrap="square" rtlCol="0">
            <a:spAutoFit/>
          </a:bodyPr>
          <a:lstStyle/>
          <a:p>
            <a:r>
              <a:rPr lang="it-IT" sz="3200" b="1" dirty="0"/>
              <a:t>NLRP3, Pirina -&gt; INFLAMMASOMI</a:t>
            </a:r>
          </a:p>
          <a:p>
            <a:r>
              <a:rPr lang="it-IT" sz="3200" dirty="0"/>
              <a:t>- Trasduzione per prossimità, clivaggio di citochine pronte (IL-1, IL-18)</a:t>
            </a:r>
          </a:p>
          <a:p>
            <a:endParaRPr lang="it-IT" sz="3200" dirty="0"/>
          </a:p>
          <a:p>
            <a:r>
              <a:rPr lang="it-IT" sz="3200" b="1" dirty="0"/>
              <a:t>NOD2, TLR2, TLR4 </a:t>
            </a:r>
            <a:r>
              <a:rPr lang="it-IT" sz="3200" dirty="0"/>
              <a:t>	</a:t>
            </a:r>
          </a:p>
          <a:p>
            <a:pPr marL="457200" indent="-457200">
              <a:buFontTx/>
              <a:buChar char="-"/>
            </a:pPr>
            <a:r>
              <a:rPr lang="it-IT" sz="3200" dirty="0"/>
              <a:t>Trasduzione per fosforilazione e attivazione di fattori di trascrizione, MAPK, NK-</a:t>
            </a:r>
            <a:r>
              <a:rPr lang="it-IT" sz="3200" dirty="0" err="1"/>
              <a:t>kB</a:t>
            </a:r>
            <a:r>
              <a:rPr lang="it-IT" sz="3200" dirty="0"/>
              <a:t> -&gt; </a:t>
            </a:r>
            <a:r>
              <a:rPr lang="it-IT" sz="3200" dirty="0" err="1"/>
              <a:t>TNFalfa</a:t>
            </a:r>
            <a:r>
              <a:rPr lang="it-IT" sz="3200" dirty="0"/>
              <a:t> </a:t>
            </a:r>
          </a:p>
          <a:p>
            <a:pPr marL="457200" indent="-457200">
              <a:buFontTx/>
              <a:buChar char="-"/>
            </a:pPr>
            <a:endParaRPr lang="it-IT" sz="3200" dirty="0"/>
          </a:p>
          <a:p>
            <a:r>
              <a:rPr lang="it-IT" sz="3200" b="1" dirty="0" err="1"/>
              <a:t>cGAS</a:t>
            </a:r>
            <a:r>
              <a:rPr lang="it-IT" sz="3200" b="1" dirty="0"/>
              <a:t>, TLR9, TLR7</a:t>
            </a:r>
          </a:p>
          <a:p>
            <a:r>
              <a:rPr lang="it-IT" sz="3200" dirty="0"/>
              <a:t>-&gt; Trasduzione del segnale con secondo messaggero (</a:t>
            </a:r>
            <a:r>
              <a:rPr lang="it-IT" sz="3200" dirty="0" err="1"/>
              <a:t>cGAMP</a:t>
            </a:r>
            <a:r>
              <a:rPr lang="it-IT" sz="3200" dirty="0"/>
              <a:t>) e fosforilazione e attivazione di fattori di trascrizione (IRF) </a:t>
            </a:r>
          </a:p>
        </p:txBody>
      </p:sp>
    </p:spTree>
    <p:extLst>
      <p:ext uri="{BB962C8B-B14F-4D97-AF65-F5344CB8AC3E}">
        <p14:creationId xmlns:p14="http://schemas.microsoft.com/office/powerpoint/2010/main" val="3040047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FB9DCD-57F2-ADB9-2A38-7AA3491E7B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6574" y="910856"/>
            <a:ext cx="8750926" cy="5629893"/>
          </a:xfrm>
          <a:prstGeom prst="rect">
            <a:avLst/>
          </a:prstGeom>
        </p:spPr>
      </p:pic>
      <p:sp>
        <p:nvSpPr>
          <p:cNvPr id="2" name="TextBox 1">
            <a:extLst>
              <a:ext uri="{FF2B5EF4-FFF2-40B4-BE49-F238E27FC236}">
                <a16:creationId xmlns:a16="http://schemas.microsoft.com/office/drawing/2014/main" id="{21C67A06-CF97-B036-84C2-2084EA6C83EE}"/>
              </a:ext>
            </a:extLst>
          </p:cNvPr>
          <p:cNvSpPr txBox="1"/>
          <p:nvPr/>
        </p:nvSpPr>
        <p:spPr>
          <a:xfrm>
            <a:off x="261257" y="42176"/>
            <a:ext cx="11793988" cy="1200329"/>
          </a:xfrm>
          <a:prstGeom prst="rect">
            <a:avLst/>
          </a:prstGeom>
          <a:noFill/>
        </p:spPr>
        <p:txBody>
          <a:bodyPr wrap="square" rtlCol="0">
            <a:spAutoFit/>
          </a:bodyPr>
          <a:lstStyle/>
          <a:p>
            <a:r>
              <a:rPr lang="it-IT" sz="3600" b="1" dirty="0">
                <a:solidFill>
                  <a:srgbClr val="0070C0"/>
                </a:solidFill>
              </a:rPr>
              <a:t>Trasduzione del segnale NLRP3 e </a:t>
            </a:r>
            <a:r>
              <a:rPr lang="it-IT" sz="3600" b="1" dirty="0" err="1">
                <a:solidFill>
                  <a:srgbClr val="0070C0"/>
                </a:solidFill>
              </a:rPr>
              <a:t>pirina</a:t>
            </a:r>
            <a:r>
              <a:rPr lang="it-IT" sz="3600" b="1" dirty="0">
                <a:solidFill>
                  <a:srgbClr val="0070C0"/>
                </a:solidFill>
              </a:rPr>
              <a:t>: risposta a batteri e urati -&gt; IL-1   </a:t>
            </a:r>
          </a:p>
        </p:txBody>
      </p:sp>
      <p:sp>
        <p:nvSpPr>
          <p:cNvPr id="7" name="Oval 6">
            <a:extLst>
              <a:ext uri="{FF2B5EF4-FFF2-40B4-BE49-F238E27FC236}">
                <a16:creationId xmlns:a16="http://schemas.microsoft.com/office/drawing/2014/main" id="{981A092B-ED7E-DBE5-F1EC-41AEC9E99434}"/>
              </a:ext>
            </a:extLst>
          </p:cNvPr>
          <p:cNvSpPr/>
          <p:nvPr/>
        </p:nvSpPr>
        <p:spPr>
          <a:xfrm>
            <a:off x="6266999" y="5462404"/>
            <a:ext cx="666307" cy="3331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7">
            <a:extLst>
              <a:ext uri="{FF2B5EF4-FFF2-40B4-BE49-F238E27FC236}">
                <a16:creationId xmlns:a16="http://schemas.microsoft.com/office/drawing/2014/main" id="{FA100D4A-D8DC-5BD8-CC0E-1B77492A308D}"/>
              </a:ext>
            </a:extLst>
          </p:cNvPr>
          <p:cNvSpPr txBox="1"/>
          <p:nvPr/>
        </p:nvSpPr>
        <p:spPr>
          <a:xfrm>
            <a:off x="180209" y="6253537"/>
            <a:ext cx="2965269" cy="369332"/>
          </a:xfrm>
          <a:prstGeom prst="rect">
            <a:avLst/>
          </a:prstGeom>
          <a:noFill/>
        </p:spPr>
        <p:txBody>
          <a:bodyPr wrap="square" rtlCol="0">
            <a:spAutoFit/>
          </a:bodyPr>
          <a:lstStyle/>
          <a:p>
            <a:r>
              <a:rPr lang="en-US" b="0" i="0" dirty="0" err="1">
                <a:solidFill>
                  <a:srgbClr val="212121"/>
                </a:solidFill>
                <a:effectLst/>
                <a:latin typeface="BlinkMacSystemFont"/>
              </a:rPr>
              <a:t>Xie</a:t>
            </a:r>
            <a:r>
              <a:rPr lang="en-US" b="0" i="0" dirty="0">
                <a:solidFill>
                  <a:srgbClr val="212121"/>
                </a:solidFill>
                <a:effectLst/>
                <a:latin typeface="BlinkMacSystemFont"/>
              </a:rPr>
              <a:t> Q. Int J Mol Med. 2014</a:t>
            </a:r>
            <a:endParaRPr lang="it-IT" dirty="0"/>
          </a:p>
        </p:txBody>
      </p:sp>
    </p:spTree>
    <p:extLst>
      <p:ext uri="{BB962C8B-B14F-4D97-AF65-F5344CB8AC3E}">
        <p14:creationId xmlns:p14="http://schemas.microsoft.com/office/powerpoint/2010/main" val="1434610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1101B7-CC2D-7C43-DCC2-285DDAAE9B93}"/>
              </a:ext>
            </a:extLst>
          </p:cNvPr>
          <p:cNvSpPr txBox="1"/>
          <p:nvPr/>
        </p:nvSpPr>
        <p:spPr>
          <a:xfrm>
            <a:off x="237460" y="949806"/>
            <a:ext cx="11717079" cy="4401205"/>
          </a:xfrm>
          <a:prstGeom prst="rect">
            <a:avLst/>
          </a:prstGeom>
          <a:noFill/>
        </p:spPr>
        <p:txBody>
          <a:bodyPr wrap="square" rtlCol="0">
            <a:spAutoFit/>
          </a:bodyPr>
          <a:lstStyle/>
          <a:p>
            <a:r>
              <a:rPr lang="it-IT" sz="2800" dirty="0">
                <a:solidFill>
                  <a:srgbClr val="202122"/>
                </a:solidFill>
                <a:latin typeface="Arial" panose="020B0604020202020204" pitchFamily="34" charset="0"/>
              </a:rPr>
              <a:t>S</a:t>
            </a:r>
            <a:r>
              <a:rPr lang="it-IT" sz="2800" b="0" i="0" dirty="0">
                <a:solidFill>
                  <a:srgbClr val="202122"/>
                </a:solidFill>
                <a:effectLst/>
                <a:latin typeface="Arial" panose="020B0604020202020204" pitchFamily="34" charset="0"/>
              </a:rPr>
              <a:t>equenza di fenomeni reattivi dell’organismo innescati da una varietà di stimoli </a:t>
            </a:r>
            <a:r>
              <a:rPr lang="it-IT" sz="2800" dirty="0"/>
              <a:t>(Infezioni, agenti estranei, necrosi tessutale, malattie emodinamiche come aterosclerosi e trombosi)</a:t>
            </a:r>
            <a:endParaRPr lang="it-IT" sz="2800" b="0" i="0" dirty="0">
              <a:solidFill>
                <a:srgbClr val="202122"/>
              </a:solidFill>
              <a:effectLst/>
              <a:latin typeface="Arial" panose="020B0604020202020204" pitchFamily="34" charset="0"/>
            </a:endParaRPr>
          </a:p>
          <a:p>
            <a:endParaRPr lang="it-IT" sz="2800" b="0" i="0" dirty="0">
              <a:solidFill>
                <a:srgbClr val="202122"/>
              </a:solidFill>
              <a:effectLst/>
              <a:latin typeface="Arial" panose="020B0604020202020204" pitchFamily="34" charset="0"/>
            </a:endParaRPr>
          </a:p>
          <a:p>
            <a:pPr marL="285750" indent="-285750">
              <a:buFontTx/>
              <a:buChar char="-"/>
            </a:pPr>
            <a:r>
              <a:rPr lang="it-IT" sz="2800" dirty="0">
                <a:solidFill>
                  <a:srgbClr val="202122"/>
                </a:solidFill>
                <a:latin typeface="Arial" panose="020B0604020202020204" pitchFamily="34" charset="0"/>
              </a:rPr>
              <a:t>Attivazione immunitaria (non solo dei globuli bianchi)</a:t>
            </a:r>
          </a:p>
          <a:p>
            <a:pPr marL="285750" indent="-285750">
              <a:buFontTx/>
              <a:buChar char="-"/>
            </a:pPr>
            <a:r>
              <a:rPr lang="it-IT" sz="2800" b="0" i="0" dirty="0">
                <a:solidFill>
                  <a:srgbClr val="202122"/>
                </a:solidFill>
                <a:effectLst/>
                <a:latin typeface="Arial" panose="020B0604020202020204" pitchFamily="34" charset="0"/>
              </a:rPr>
              <a:t>Reazione vascolare</a:t>
            </a:r>
          </a:p>
          <a:p>
            <a:pPr marL="285750" indent="-285750">
              <a:buFontTx/>
              <a:buChar char="-"/>
            </a:pPr>
            <a:r>
              <a:rPr lang="it-IT" sz="2800" dirty="0">
                <a:solidFill>
                  <a:srgbClr val="202122"/>
                </a:solidFill>
                <a:latin typeface="Arial" panose="020B0604020202020204" pitchFamily="34" charset="0"/>
              </a:rPr>
              <a:t>Rilascio di mediatori della flogosi</a:t>
            </a:r>
            <a:br>
              <a:rPr lang="it-IT" sz="2800" dirty="0">
                <a:solidFill>
                  <a:srgbClr val="202122"/>
                </a:solidFill>
                <a:latin typeface="Arial" panose="020B0604020202020204" pitchFamily="34" charset="0"/>
              </a:rPr>
            </a:br>
            <a:r>
              <a:rPr lang="it-IT" sz="2800" dirty="0">
                <a:solidFill>
                  <a:srgbClr val="202122"/>
                </a:solidFill>
                <a:latin typeface="Arial" panose="020B0604020202020204" pitchFamily="34" charset="0"/>
              </a:rPr>
              <a:t>	Segnali d’allarme, dolore, richiamo di sangue e cellule</a:t>
            </a:r>
          </a:p>
          <a:p>
            <a:pPr lvl="2"/>
            <a:r>
              <a:rPr lang="it-IT" sz="2800" dirty="0">
                <a:solidFill>
                  <a:srgbClr val="202122"/>
                </a:solidFill>
                <a:latin typeface="Arial" panose="020B0604020202020204" pitchFamily="34" charset="0"/>
              </a:rPr>
              <a:t>Modulazione dell’immunità adattativa</a:t>
            </a:r>
          </a:p>
          <a:p>
            <a:pPr marL="457200" indent="-457200">
              <a:buFontTx/>
              <a:buChar char="-"/>
            </a:pPr>
            <a:r>
              <a:rPr lang="it-IT" sz="2800" dirty="0">
                <a:solidFill>
                  <a:srgbClr val="202122"/>
                </a:solidFill>
                <a:latin typeface="Arial" panose="020B0604020202020204" pitchFamily="34" charset="0"/>
              </a:rPr>
              <a:t>Riparazione della lesione</a:t>
            </a:r>
          </a:p>
        </p:txBody>
      </p:sp>
      <p:sp>
        <p:nvSpPr>
          <p:cNvPr id="4" name="TextBox 3">
            <a:extLst>
              <a:ext uri="{FF2B5EF4-FFF2-40B4-BE49-F238E27FC236}">
                <a16:creationId xmlns:a16="http://schemas.microsoft.com/office/drawing/2014/main" id="{A8443EC7-ABC4-D8ED-AC3A-60425BD1EC7F}"/>
              </a:ext>
            </a:extLst>
          </p:cNvPr>
          <p:cNvSpPr txBox="1"/>
          <p:nvPr/>
        </p:nvSpPr>
        <p:spPr>
          <a:xfrm>
            <a:off x="222069" y="202474"/>
            <a:ext cx="8151222" cy="584775"/>
          </a:xfrm>
          <a:prstGeom prst="rect">
            <a:avLst/>
          </a:prstGeom>
          <a:noFill/>
        </p:spPr>
        <p:txBody>
          <a:bodyPr wrap="square" rtlCol="0">
            <a:spAutoFit/>
          </a:bodyPr>
          <a:lstStyle/>
          <a:p>
            <a:r>
              <a:rPr lang="it-IT" sz="3200" b="1" dirty="0">
                <a:solidFill>
                  <a:schemeClr val="accent1"/>
                </a:solidFill>
              </a:rPr>
              <a:t>INFIAMMAZIONE O FLOGOSI</a:t>
            </a:r>
          </a:p>
        </p:txBody>
      </p:sp>
    </p:spTree>
    <p:extLst>
      <p:ext uri="{BB962C8B-B14F-4D97-AF65-F5344CB8AC3E}">
        <p14:creationId xmlns:p14="http://schemas.microsoft.com/office/powerpoint/2010/main" val="793237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B44724-4E29-C699-81F1-CC59AC5D2912}"/>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Trasduzione del segnale attraverso NF-KB e MAPK</a:t>
            </a:r>
          </a:p>
        </p:txBody>
      </p:sp>
      <p:pic>
        <p:nvPicPr>
          <p:cNvPr id="6" name="Picture 5">
            <a:extLst>
              <a:ext uri="{FF2B5EF4-FFF2-40B4-BE49-F238E27FC236}">
                <a16:creationId xmlns:a16="http://schemas.microsoft.com/office/drawing/2014/main" id="{204D4CCC-5D90-5950-D5E4-386D428E3D18}"/>
              </a:ext>
            </a:extLst>
          </p:cNvPr>
          <p:cNvPicPr>
            <a:picLocks noChangeAspect="1"/>
          </p:cNvPicPr>
          <p:nvPr/>
        </p:nvPicPr>
        <p:blipFill>
          <a:blip r:embed="rId2"/>
          <a:stretch>
            <a:fillRect/>
          </a:stretch>
        </p:blipFill>
        <p:spPr>
          <a:xfrm>
            <a:off x="526567" y="1249725"/>
            <a:ext cx="5588295" cy="4812886"/>
          </a:xfrm>
          <a:prstGeom prst="rect">
            <a:avLst/>
          </a:prstGeom>
        </p:spPr>
      </p:pic>
    </p:spTree>
    <p:extLst>
      <p:ext uri="{BB962C8B-B14F-4D97-AF65-F5344CB8AC3E}">
        <p14:creationId xmlns:p14="http://schemas.microsoft.com/office/powerpoint/2010/main" val="2034037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B274D4-A8AA-04F4-BFDC-E516C73CC512}"/>
              </a:ext>
            </a:extLst>
          </p:cNvPr>
          <p:cNvSpPr txBox="1">
            <a:spLocks noChangeArrowheads="1"/>
          </p:cNvSpPr>
          <p:nvPr/>
        </p:nvSpPr>
        <p:spPr bwMode="auto">
          <a:xfrm>
            <a:off x="1236714" y="5971196"/>
            <a:ext cx="6911975" cy="338137"/>
          </a:xfrm>
          <a:prstGeom prst="rect">
            <a:avLst/>
          </a:prstGeom>
          <a:noFill/>
          <a:ln w="9525">
            <a:noFill/>
            <a:miter lim="800000"/>
            <a:headEnd/>
            <a:tailEnd/>
          </a:ln>
        </p:spPr>
        <p:txBody>
          <a:bodyPr>
            <a:spAutoFit/>
          </a:bodyPr>
          <a:lstStyle/>
          <a:p>
            <a:r>
              <a:rPr lang="it-IT" sz="1600" dirty="0">
                <a:solidFill>
                  <a:schemeClr val="tx2"/>
                </a:solidFill>
                <a:latin typeface="Calibri" pitchFamily="34" charset="0"/>
              </a:rPr>
              <a:t>Lee-Kirsch M.A. et al. </a:t>
            </a:r>
            <a:r>
              <a:rPr lang="it-IT" sz="1600" dirty="0" err="1">
                <a:solidFill>
                  <a:schemeClr val="tx2"/>
                </a:solidFill>
                <a:latin typeface="Calibri" pitchFamily="34" charset="0"/>
              </a:rPr>
              <a:t>ClinExpImmunol</a:t>
            </a:r>
            <a:r>
              <a:rPr lang="it-IT" sz="1600" dirty="0">
                <a:solidFill>
                  <a:schemeClr val="tx2"/>
                </a:solidFill>
                <a:latin typeface="Calibri" pitchFamily="34" charset="0"/>
              </a:rPr>
              <a:t> 2014,175:12-24</a:t>
            </a:r>
          </a:p>
        </p:txBody>
      </p:sp>
      <p:pic>
        <p:nvPicPr>
          <p:cNvPr id="4" name="Picture 3">
            <a:extLst>
              <a:ext uri="{FF2B5EF4-FFF2-40B4-BE49-F238E27FC236}">
                <a16:creationId xmlns:a16="http://schemas.microsoft.com/office/drawing/2014/main" id="{CC83CF92-3C0C-24D1-97EE-F310975FBEC5}"/>
              </a:ext>
            </a:extLst>
          </p:cNvPr>
          <p:cNvPicPr>
            <a:picLocks noChangeAspect="1"/>
          </p:cNvPicPr>
          <p:nvPr/>
        </p:nvPicPr>
        <p:blipFill>
          <a:blip r:embed="rId2"/>
          <a:stretch>
            <a:fillRect/>
          </a:stretch>
        </p:blipFill>
        <p:spPr>
          <a:xfrm>
            <a:off x="1076184" y="1033462"/>
            <a:ext cx="8620125" cy="4791075"/>
          </a:xfrm>
          <a:prstGeom prst="rect">
            <a:avLst/>
          </a:prstGeom>
        </p:spPr>
      </p:pic>
      <p:sp>
        <p:nvSpPr>
          <p:cNvPr id="10" name="TextBox 9">
            <a:extLst>
              <a:ext uri="{FF2B5EF4-FFF2-40B4-BE49-F238E27FC236}">
                <a16:creationId xmlns:a16="http://schemas.microsoft.com/office/drawing/2014/main" id="{EB12D45B-D41A-673D-5245-30D6990D50FE}"/>
              </a:ext>
            </a:extLst>
          </p:cNvPr>
          <p:cNvSpPr txBox="1"/>
          <p:nvPr/>
        </p:nvSpPr>
        <p:spPr>
          <a:xfrm>
            <a:off x="195944" y="182880"/>
            <a:ext cx="9797142" cy="584775"/>
          </a:xfrm>
          <a:prstGeom prst="rect">
            <a:avLst/>
          </a:prstGeom>
          <a:noFill/>
        </p:spPr>
        <p:txBody>
          <a:bodyPr wrap="square" rtlCol="0">
            <a:spAutoFit/>
          </a:bodyPr>
          <a:lstStyle/>
          <a:p>
            <a:r>
              <a:rPr lang="it-IT" sz="3200" b="1" dirty="0">
                <a:solidFill>
                  <a:schemeClr val="accent1"/>
                </a:solidFill>
              </a:rPr>
              <a:t>Trasduzione del segnale </a:t>
            </a:r>
            <a:r>
              <a:rPr lang="it-IT" sz="3200" b="1" dirty="0" err="1">
                <a:solidFill>
                  <a:schemeClr val="accent1"/>
                </a:solidFill>
              </a:rPr>
              <a:t>cGAS</a:t>
            </a:r>
            <a:r>
              <a:rPr lang="it-IT" sz="3200" b="1" dirty="0">
                <a:solidFill>
                  <a:schemeClr val="accent1"/>
                </a:solidFill>
              </a:rPr>
              <a:t>, TLR9, TLR7</a:t>
            </a:r>
          </a:p>
        </p:txBody>
      </p:sp>
    </p:spTree>
    <p:extLst>
      <p:ext uri="{BB962C8B-B14F-4D97-AF65-F5344CB8AC3E}">
        <p14:creationId xmlns:p14="http://schemas.microsoft.com/office/powerpoint/2010/main" val="186922480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331548-0E44-50BE-76E6-7420CBD1A8D3}"/>
              </a:ext>
            </a:extLst>
          </p:cNvPr>
          <p:cNvSpPr txBox="1"/>
          <p:nvPr/>
        </p:nvSpPr>
        <p:spPr>
          <a:xfrm>
            <a:off x="2316243" y="364325"/>
            <a:ext cx="2079415"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ANTI-VIRALE</a:t>
            </a:r>
          </a:p>
          <a:p>
            <a:r>
              <a:rPr lang="it-IT" sz="2800" b="1" dirty="0">
                <a:solidFill>
                  <a:srgbClr val="C00000"/>
                </a:solidFill>
                <a:effectLst>
                  <a:outerShdw blurRad="38100" dist="38100" dir="2700000" algn="tl">
                    <a:srgbClr val="000000">
                      <a:alpha val="43137"/>
                    </a:srgbClr>
                  </a:outerShdw>
                </a:effectLst>
              </a:rPr>
              <a:t>(interferoni)</a:t>
            </a:r>
          </a:p>
        </p:txBody>
      </p:sp>
      <p:sp>
        <p:nvSpPr>
          <p:cNvPr id="10" name="CasellaDiTesto 1">
            <a:extLst>
              <a:ext uri="{FF2B5EF4-FFF2-40B4-BE49-F238E27FC236}">
                <a16:creationId xmlns:a16="http://schemas.microsoft.com/office/drawing/2014/main" id="{7B60A142-90EC-4EAC-790A-5E6176BB1CD2}"/>
              </a:ext>
            </a:extLst>
          </p:cNvPr>
          <p:cNvSpPr txBox="1"/>
          <p:nvPr/>
        </p:nvSpPr>
        <p:spPr>
          <a:xfrm>
            <a:off x="2236657" y="4637142"/>
            <a:ext cx="2654894"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ANTI-BATTERICA</a:t>
            </a:r>
          </a:p>
          <a:p>
            <a:r>
              <a:rPr lang="it-IT" sz="2800" b="1" dirty="0">
                <a:solidFill>
                  <a:srgbClr val="C00000"/>
                </a:solidFill>
                <a:effectLst>
                  <a:outerShdw blurRad="38100" dist="38100" dir="2700000" algn="tl">
                    <a:srgbClr val="000000">
                      <a:alpha val="43137"/>
                    </a:srgbClr>
                  </a:outerShdw>
                </a:effectLst>
              </a:rPr>
              <a:t>(TNF, IL1)</a:t>
            </a:r>
          </a:p>
        </p:txBody>
      </p:sp>
      <p:sp>
        <p:nvSpPr>
          <p:cNvPr id="21" name="TextBox 20">
            <a:extLst>
              <a:ext uri="{FF2B5EF4-FFF2-40B4-BE49-F238E27FC236}">
                <a16:creationId xmlns:a16="http://schemas.microsoft.com/office/drawing/2014/main" id="{946F8684-A303-F203-40F2-9ED60E6EAD43}"/>
              </a:ext>
            </a:extLst>
          </p:cNvPr>
          <p:cNvSpPr txBox="1"/>
          <p:nvPr/>
        </p:nvSpPr>
        <p:spPr>
          <a:xfrm>
            <a:off x="100582" y="417586"/>
            <a:ext cx="2079415" cy="1384995"/>
          </a:xfrm>
          <a:prstGeom prst="rect">
            <a:avLst/>
          </a:prstGeom>
          <a:noFill/>
        </p:spPr>
        <p:txBody>
          <a:bodyPr wrap="square" rtlCol="0">
            <a:spAutoFit/>
          </a:bodyPr>
          <a:lstStyle/>
          <a:p>
            <a:r>
              <a:rPr lang="it-IT" sz="2800" b="1" dirty="0"/>
              <a:t>TLR3, TLR9</a:t>
            </a:r>
          </a:p>
          <a:p>
            <a:r>
              <a:rPr lang="it-IT" sz="2800" b="1" dirty="0"/>
              <a:t>TLR7, </a:t>
            </a:r>
            <a:r>
              <a:rPr lang="it-IT" sz="2800" b="1" dirty="0" err="1"/>
              <a:t>cGAS</a:t>
            </a:r>
            <a:endParaRPr lang="it-IT" sz="2800" b="1" dirty="0"/>
          </a:p>
          <a:p>
            <a:r>
              <a:rPr lang="it-IT" sz="2800" b="1" dirty="0"/>
              <a:t>e trasduttori</a:t>
            </a:r>
          </a:p>
        </p:txBody>
      </p:sp>
      <p:sp>
        <p:nvSpPr>
          <p:cNvPr id="24" name="CasellaDiTesto 5">
            <a:extLst>
              <a:ext uri="{FF2B5EF4-FFF2-40B4-BE49-F238E27FC236}">
                <a16:creationId xmlns:a16="http://schemas.microsoft.com/office/drawing/2014/main" id="{E10C4C9D-CB63-C8C3-2215-868B301E018F}"/>
              </a:ext>
            </a:extLst>
          </p:cNvPr>
          <p:cNvSpPr txBox="1"/>
          <p:nvPr/>
        </p:nvSpPr>
        <p:spPr>
          <a:xfrm>
            <a:off x="7796344" y="417586"/>
            <a:ext cx="2946256" cy="954107"/>
          </a:xfrm>
          <a:prstGeom prst="rect">
            <a:avLst/>
          </a:prstGeom>
          <a:noFill/>
        </p:spPr>
        <p:txBody>
          <a:bodyPr wrap="none" rtlCol="0">
            <a:spAutoFit/>
          </a:bodyPr>
          <a:lstStyle/>
          <a:p>
            <a:r>
              <a:rPr lang="it-IT" sz="2800" dirty="0"/>
              <a:t>Encefalite da HHSV</a:t>
            </a:r>
          </a:p>
          <a:p>
            <a:r>
              <a:rPr lang="it-IT" sz="2800" dirty="0"/>
              <a:t>Covid-19 grave </a:t>
            </a:r>
          </a:p>
        </p:txBody>
      </p:sp>
      <p:sp>
        <p:nvSpPr>
          <p:cNvPr id="28" name="CasellaDiTesto 5">
            <a:extLst>
              <a:ext uri="{FF2B5EF4-FFF2-40B4-BE49-F238E27FC236}">
                <a16:creationId xmlns:a16="http://schemas.microsoft.com/office/drawing/2014/main" id="{967A021C-69B8-7407-AE7F-AEDA1AEDE941}"/>
              </a:ext>
            </a:extLst>
          </p:cNvPr>
          <p:cNvSpPr txBox="1"/>
          <p:nvPr/>
        </p:nvSpPr>
        <p:spPr>
          <a:xfrm>
            <a:off x="8316703" y="4421208"/>
            <a:ext cx="3019350" cy="954107"/>
          </a:xfrm>
          <a:prstGeom prst="rect">
            <a:avLst/>
          </a:prstGeom>
          <a:noFill/>
        </p:spPr>
        <p:txBody>
          <a:bodyPr wrap="square" rtlCol="0">
            <a:spAutoFit/>
          </a:bodyPr>
          <a:lstStyle/>
          <a:p>
            <a:r>
              <a:rPr lang="it-IT" sz="2800" dirty="0"/>
              <a:t>Infezioni batteriche gravi</a:t>
            </a:r>
          </a:p>
        </p:txBody>
      </p:sp>
      <p:sp>
        <p:nvSpPr>
          <p:cNvPr id="29" name="TextBox 28">
            <a:extLst>
              <a:ext uri="{FF2B5EF4-FFF2-40B4-BE49-F238E27FC236}">
                <a16:creationId xmlns:a16="http://schemas.microsoft.com/office/drawing/2014/main" id="{3832F7B4-2790-B572-8A84-E20DA53E9150}"/>
              </a:ext>
            </a:extLst>
          </p:cNvPr>
          <p:cNvSpPr txBox="1"/>
          <p:nvPr/>
        </p:nvSpPr>
        <p:spPr>
          <a:xfrm>
            <a:off x="100582" y="4688424"/>
            <a:ext cx="2046057" cy="1815882"/>
          </a:xfrm>
          <a:prstGeom prst="rect">
            <a:avLst/>
          </a:prstGeom>
          <a:noFill/>
        </p:spPr>
        <p:txBody>
          <a:bodyPr wrap="square" rtlCol="0">
            <a:spAutoFit/>
          </a:bodyPr>
          <a:lstStyle/>
          <a:p>
            <a:r>
              <a:rPr lang="it-IT" sz="2800" b="1" dirty="0"/>
              <a:t>TLR2, TLR4</a:t>
            </a:r>
          </a:p>
          <a:p>
            <a:r>
              <a:rPr lang="it-IT" sz="2800" b="1" dirty="0"/>
              <a:t>TLR7, NOD2, NLRP3, PYRIN</a:t>
            </a:r>
          </a:p>
        </p:txBody>
      </p:sp>
      <p:pic>
        <p:nvPicPr>
          <p:cNvPr id="7" name="Picture 6">
            <a:extLst>
              <a:ext uri="{FF2B5EF4-FFF2-40B4-BE49-F238E27FC236}">
                <a16:creationId xmlns:a16="http://schemas.microsoft.com/office/drawing/2014/main" id="{C8AA6143-9CDA-F46E-79ED-60D174419A6A}"/>
              </a:ext>
            </a:extLst>
          </p:cNvPr>
          <p:cNvPicPr>
            <a:picLocks noChangeAspect="1"/>
          </p:cNvPicPr>
          <p:nvPr/>
        </p:nvPicPr>
        <p:blipFill>
          <a:blip r:embed="rId2"/>
          <a:stretch>
            <a:fillRect/>
          </a:stretch>
        </p:blipFill>
        <p:spPr>
          <a:xfrm>
            <a:off x="0" y="2033900"/>
            <a:ext cx="2734057" cy="2305372"/>
          </a:xfrm>
          <a:prstGeom prst="rect">
            <a:avLst/>
          </a:prstGeom>
        </p:spPr>
      </p:pic>
      <p:sp>
        <p:nvSpPr>
          <p:cNvPr id="14" name="Arrow: Right 13">
            <a:extLst>
              <a:ext uri="{FF2B5EF4-FFF2-40B4-BE49-F238E27FC236}">
                <a16:creationId xmlns:a16="http://schemas.microsoft.com/office/drawing/2014/main" id="{93013918-0409-9645-7738-8CCA1A1979F3}"/>
              </a:ext>
            </a:extLst>
          </p:cNvPr>
          <p:cNvSpPr/>
          <p:nvPr/>
        </p:nvSpPr>
        <p:spPr>
          <a:xfrm>
            <a:off x="5666068" y="4637142"/>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Arrow: Right 15">
            <a:extLst>
              <a:ext uri="{FF2B5EF4-FFF2-40B4-BE49-F238E27FC236}">
                <a16:creationId xmlns:a16="http://schemas.microsoft.com/office/drawing/2014/main" id="{7A644B24-78E5-2B7A-CF10-8D1C4218C062}"/>
              </a:ext>
            </a:extLst>
          </p:cNvPr>
          <p:cNvSpPr/>
          <p:nvPr/>
        </p:nvSpPr>
        <p:spPr>
          <a:xfrm>
            <a:off x="5666069" y="736933"/>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a:extLst>
              <a:ext uri="{FF2B5EF4-FFF2-40B4-BE49-F238E27FC236}">
                <a16:creationId xmlns:a16="http://schemas.microsoft.com/office/drawing/2014/main" id="{E0EC1C82-E352-9FC6-1023-C0AACEB321AF}"/>
              </a:ext>
            </a:extLst>
          </p:cNvPr>
          <p:cNvSpPr txBox="1"/>
          <p:nvPr/>
        </p:nvSpPr>
        <p:spPr>
          <a:xfrm>
            <a:off x="5273529" y="1259663"/>
            <a:ext cx="2522815" cy="707886"/>
          </a:xfrm>
          <a:prstGeom prst="rect">
            <a:avLst/>
          </a:prstGeom>
          <a:noFill/>
        </p:spPr>
        <p:txBody>
          <a:bodyPr wrap="square" rtlCol="0">
            <a:spAutoFit/>
          </a:bodyPr>
          <a:lstStyle/>
          <a:p>
            <a:r>
              <a:rPr lang="it-IT" sz="2000" b="1" dirty="0"/>
              <a:t>Difetto della pathway degli interferoni</a:t>
            </a:r>
          </a:p>
        </p:txBody>
      </p:sp>
      <p:sp>
        <p:nvSpPr>
          <p:cNvPr id="19" name="TextBox 18">
            <a:extLst>
              <a:ext uri="{FF2B5EF4-FFF2-40B4-BE49-F238E27FC236}">
                <a16:creationId xmlns:a16="http://schemas.microsoft.com/office/drawing/2014/main" id="{51EAA203-C8F7-2DC1-B22A-C88C63559185}"/>
              </a:ext>
            </a:extLst>
          </p:cNvPr>
          <p:cNvSpPr txBox="1"/>
          <p:nvPr/>
        </p:nvSpPr>
        <p:spPr>
          <a:xfrm>
            <a:off x="4933404" y="5159872"/>
            <a:ext cx="2946256" cy="1015663"/>
          </a:xfrm>
          <a:prstGeom prst="rect">
            <a:avLst/>
          </a:prstGeom>
          <a:noFill/>
        </p:spPr>
        <p:txBody>
          <a:bodyPr wrap="square" rtlCol="0">
            <a:spAutoFit/>
          </a:bodyPr>
          <a:lstStyle/>
          <a:p>
            <a:r>
              <a:rPr lang="it-IT" sz="2000" b="1" dirty="0"/>
              <a:t>Difetto della pathway delle citochine antibatteriche</a:t>
            </a:r>
          </a:p>
        </p:txBody>
      </p:sp>
      <p:sp>
        <p:nvSpPr>
          <p:cNvPr id="20" name="TextBox 19">
            <a:extLst>
              <a:ext uri="{FF2B5EF4-FFF2-40B4-BE49-F238E27FC236}">
                <a16:creationId xmlns:a16="http://schemas.microsoft.com/office/drawing/2014/main" id="{68061AC2-8FA0-DA14-5D10-B9A9FFEAB7C4}"/>
              </a:ext>
            </a:extLst>
          </p:cNvPr>
          <p:cNvSpPr txBox="1"/>
          <p:nvPr/>
        </p:nvSpPr>
        <p:spPr>
          <a:xfrm>
            <a:off x="2779703" y="2863420"/>
            <a:ext cx="1647374" cy="646331"/>
          </a:xfrm>
          <a:prstGeom prst="rect">
            <a:avLst/>
          </a:prstGeom>
          <a:noFill/>
        </p:spPr>
        <p:txBody>
          <a:bodyPr wrap="none" rtlCol="0">
            <a:spAutoFit/>
          </a:bodyPr>
          <a:lstStyle/>
          <a:p>
            <a:r>
              <a:rPr lang="it-IT" sz="3600" b="1" dirty="0">
                <a:solidFill>
                  <a:srgbClr val="0070C0"/>
                </a:solidFill>
              </a:rPr>
              <a:t>GIUSTO</a:t>
            </a:r>
          </a:p>
        </p:txBody>
      </p:sp>
      <p:sp>
        <p:nvSpPr>
          <p:cNvPr id="26" name="Arrow: Up 25">
            <a:extLst>
              <a:ext uri="{FF2B5EF4-FFF2-40B4-BE49-F238E27FC236}">
                <a16:creationId xmlns:a16="http://schemas.microsoft.com/office/drawing/2014/main" id="{479F5A88-C883-F4F9-B29D-98150EC5C2CA}"/>
              </a:ext>
            </a:extLst>
          </p:cNvPr>
          <p:cNvSpPr/>
          <p:nvPr/>
        </p:nvSpPr>
        <p:spPr>
          <a:xfrm>
            <a:off x="3432080" y="1872808"/>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Arrow: Up 29">
            <a:extLst>
              <a:ext uri="{FF2B5EF4-FFF2-40B4-BE49-F238E27FC236}">
                <a16:creationId xmlns:a16="http://schemas.microsoft.com/office/drawing/2014/main" id="{5302E1E1-215A-16E3-6C0F-6A69C4BA782B}"/>
              </a:ext>
            </a:extLst>
          </p:cNvPr>
          <p:cNvSpPr/>
          <p:nvPr/>
        </p:nvSpPr>
        <p:spPr>
          <a:xfrm rot="10800000">
            <a:off x="3432079" y="3429000"/>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TextBox 30">
            <a:extLst>
              <a:ext uri="{FF2B5EF4-FFF2-40B4-BE49-F238E27FC236}">
                <a16:creationId xmlns:a16="http://schemas.microsoft.com/office/drawing/2014/main" id="{8178A5C4-545A-CA75-F1B4-313C56220D88}"/>
              </a:ext>
            </a:extLst>
          </p:cNvPr>
          <p:cNvSpPr txBox="1"/>
          <p:nvPr/>
        </p:nvSpPr>
        <p:spPr>
          <a:xfrm>
            <a:off x="7846450" y="2752817"/>
            <a:ext cx="2999667" cy="646331"/>
          </a:xfrm>
          <a:prstGeom prst="rect">
            <a:avLst/>
          </a:prstGeom>
          <a:noFill/>
        </p:spPr>
        <p:txBody>
          <a:bodyPr wrap="none" rtlCol="0">
            <a:spAutoFit/>
          </a:bodyPr>
          <a:lstStyle/>
          <a:p>
            <a:pPr algn="ctr"/>
            <a:r>
              <a:rPr lang="it-IT" sz="3600" b="1" dirty="0">
                <a:solidFill>
                  <a:srgbClr val="0070C0"/>
                </a:solidFill>
              </a:rPr>
              <a:t>TROPPO POCO</a:t>
            </a:r>
          </a:p>
        </p:txBody>
      </p:sp>
      <p:sp>
        <p:nvSpPr>
          <p:cNvPr id="32" name="Arrow: Up 31">
            <a:extLst>
              <a:ext uri="{FF2B5EF4-FFF2-40B4-BE49-F238E27FC236}">
                <a16:creationId xmlns:a16="http://schemas.microsoft.com/office/drawing/2014/main" id="{D8D6E8E6-D530-F057-7178-04D28A9AC42A}"/>
              </a:ext>
            </a:extLst>
          </p:cNvPr>
          <p:cNvSpPr/>
          <p:nvPr/>
        </p:nvSpPr>
        <p:spPr>
          <a:xfrm>
            <a:off x="9280273" y="1802581"/>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Arrow: Up 32">
            <a:extLst>
              <a:ext uri="{FF2B5EF4-FFF2-40B4-BE49-F238E27FC236}">
                <a16:creationId xmlns:a16="http://schemas.microsoft.com/office/drawing/2014/main" id="{AEA6D4C2-339A-5941-F535-8192C95AA0CF}"/>
              </a:ext>
            </a:extLst>
          </p:cNvPr>
          <p:cNvSpPr/>
          <p:nvPr/>
        </p:nvSpPr>
        <p:spPr>
          <a:xfrm rot="10800000">
            <a:off x="9280272" y="3358773"/>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2725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ppt_x"/>
                                          </p:val>
                                        </p:tav>
                                        <p:tav tm="100000">
                                          <p:val>
                                            <p:strVal val="#ppt_x"/>
                                          </p:val>
                                        </p:tav>
                                      </p:tavLst>
                                    </p:anim>
                                    <p:anim calcmode="lin" valueType="num">
                                      <p:cBhvr additive="base">
                                        <p:cTn id="50" dur="500" fill="hold"/>
                                        <p:tgtEl>
                                          <p:spTgt spid="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ppt_x"/>
                                          </p:val>
                                        </p:tav>
                                        <p:tav tm="100000">
                                          <p:val>
                                            <p:strVal val="#ppt_x"/>
                                          </p:val>
                                        </p:tav>
                                      </p:tavLst>
                                    </p:anim>
                                    <p:anim calcmode="lin" valueType="num">
                                      <p:cBhvr additive="base">
                                        <p:cTn id="60" dur="500" fill="hold"/>
                                        <p:tgtEl>
                                          <p:spTgt spid="3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fill="hold"/>
                                        <p:tgtEl>
                                          <p:spTgt spid="32"/>
                                        </p:tgtEl>
                                        <p:attrNameLst>
                                          <p:attrName>ppt_x</p:attrName>
                                        </p:attrNameLst>
                                      </p:cBhvr>
                                      <p:tavLst>
                                        <p:tav tm="0">
                                          <p:val>
                                            <p:strVal val="#ppt_x"/>
                                          </p:val>
                                        </p:tav>
                                        <p:tav tm="100000">
                                          <p:val>
                                            <p:strVal val="#ppt_x"/>
                                          </p:val>
                                        </p:tav>
                                      </p:tavLst>
                                    </p:anim>
                                    <p:anim calcmode="lin" valueType="num">
                                      <p:cBhvr additive="base">
                                        <p:cTn id="64" dur="500" fill="hold"/>
                                        <p:tgtEl>
                                          <p:spTgt spid="3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8" grpId="0"/>
      <p:bldP spid="29" grpId="0"/>
      <p:bldP spid="14" grpId="0" animBg="1"/>
      <p:bldP spid="16" grpId="0" animBg="1"/>
      <p:bldP spid="18" grpId="0"/>
      <p:bldP spid="19" grpId="0"/>
      <p:bldP spid="20" grpId="0"/>
      <p:bldP spid="26" grpId="0" animBg="1"/>
      <p:bldP spid="30" grpId="0" animBg="1"/>
      <p:bldP spid="31" grpId="0"/>
      <p:bldP spid="32" grpId="0" animBg="1"/>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331548-0E44-50BE-76E6-7420CBD1A8D3}"/>
              </a:ext>
            </a:extLst>
          </p:cNvPr>
          <p:cNvSpPr txBox="1"/>
          <p:nvPr/>
        </p:nvSpPr>
        <p:spPr>
          <a:xfrm>
            <a:off x="2316243" y="364325"/>
            <a:ext cx="2079415"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ANTI-VIRALE</a:t>
            </a:r>
          </a:p>
          <a:p>
            <a:r>
              <a:rPr lang="it-IT" sz="2800" b="1" dirty="0">
                <a:solidFill>
                  <a:srgbClr val="C00000"/>
                </a:solidFill>
                <a:effectLst>
                  <a:outerShdw blurRad="38100" dist="38100" dir="2700000" algn="tl">
                    <a:srgbClr val="000000">
                      <a:alpha val="43137"/>
                    </a:srgbClr>
                  </a:outerShdw>
                </a:effectLst>
              </a:rPr>
              <a:t>(interferoni)</a:t>
            </a:r>
          </a:p>
        </p:txBody>
      </p:sp>
      <p:sp>
        <p:nvSpPr>
          <p:cNvPr id="10" name="CasellaDiTesto 1">
            <a:extLst>
              <a:ext uri="{FF2B5EF4-FFF2-40B4-BE49-F238E27FC236}">
                <a16:creationId xmlns:a16="http://schemas.microsoft.com/office/drawing/2014/main" id="{7B60A142-90EC-4EAC-790A-5E6176BB1CD2}"/>
              </a:ext>
            </a:extLst>
          </p:cNvPr>
          <p:cNvSpPr txBox="1"/>
          <p:nvPr/>
        </p:nvSpPr>
        <p:spPr>
          <a:xfrm>
            <a:off x="2236657" y="4637142"/>
            <a:ext cx="2654894" cy="1384995"/>
          </a:xfrm>
          <a:prstGeom prst="rect">
            <a:avLst/>
          </a:prstGeom>
          <a:noFill/>
        </p:spPr>
        <p:txBody>
          <a:bodyPr wrap="none" rtlCol="0">
            <a:spAutoFit/>
          </a:bodyPr>
          <a:lstStyle/>
          <a:p>
            <a:pPr algn="ctr"/>
            <a:r>
              <a:rPr lang="it-IT" sz="2800" b="1" dirty="0">
                <a:solidFill>
                  <a:srgbClr val="C00000"/>
                </a:solidFill>
                <a:effectLst>
                  <a:outerShdw blurRad="38100" dist="38100" dir="2700000" algn="tl">
                    <a:srgbClr val="000000">
                      <a:alpha val="43137"/>
                    </a:srgbClr>
                  </a:outerShdw>
                </a:effectLst>
              </a:rPr>
              <a:t>RISPOSTA </a:t>
            </a:r>
          </a:p>
          <a:p>
            <a:r>
              <a:rPr lang="it-IT" sz="2800" b="1" dirty="0">
                <a:solidFill>
                  <a:srgbClr val="C00000"/>
                </a:solidFill>
                <a:effectLst>
                  <a:outerShdw blurRad="38100" dist="38100" dir="2700000" algn="tl">
                    <a:srgbClr val="000000">
                      <a:alpha val="43137"/>
                    </a:srgbClr>
                  </a:outerShdw>
                </a:effectLst>
              </a:rPr>
              <a:t>ANTI-BATTERICA</a:t>
            </a:r>
          </a:p>
          <a:p>
            <a:r>
              <a:rPr lang="it-IT" sz="2800" b="1" dirty="0">
                <a:solidFill>
                  <a:srgbClr val="C00000"/>
                </a:solidFill>
                <a:effectLst>
                  <a:outerShdw blurRad="38100" dist="38100" dir="2700000" algn="tl">
                    <a:srgbClr val="000000">
                      <a:alpha val="43137"/>
                    </a:srgbClr>
                  </a:outerShdw>
                </a:effectLst>
              </a:rPr>
              <a:t>(TNF, IL1)</a:t>
            </a:r>
          </a:p>
        </p:txBody>
      </p:sp>
      <p:sp>
        <p:nvSpPr>
          <p:cNvPr id="24" name="CasellaDiTesto 5">
            <a:extLst>
              <a:ext uri="{FF2B5EF4-FFF2-40B4-BE49-F238E27FC236}">
                <a16:creationId xmlns:a16="http://schemas.microsoft.com/office/drawing/2014/main" id="{E10C4C9D-CB63-C8C3-2215-868B301E018F}"/>
              </a:ext>
            </a:extLst>
          </p:cNvPr>
          <p:cNvSpPr txBox="1"/>
          <p:nvPr/>
        </p:nvSpPr>
        <p:spPr>
          <a:xfrm>
            <a:off x="7834937" y="567165"/>
            <a:ext cx="4256480" cy="1384995"/>
          </a:xfrm>
          <a:prstGeom prst="rect">
            <a:avLst/>
          </a:prstGeom>
          <a:noFill/>
        </p:spPr>
        <p:txBody>
          <a:bodyPr wrap="square" rtlCol="0">
            <a:spAutoFit/>
          </a:bodyPr>
          <a:lstStyle/>
          <a:p>
            <a:r>
              <a:rPr lang="it-IT" sz="2800" dirty="0"/>
              <a:t>Malattie infiammatorie reumatologiche (Lupus)</a:t>
            </a:r>
          </a:p>
          <a:p>
            <a:r>
              <a:rPr lang="it-IT" sz="2800" dirty="0"/>
              <a:t>Interferonopatie</a:t>
            </a:r>
          </a:p>
        </p:txBody>
      </p:sp>
      <p:sp>
        <p:nvSpPr>
          <p:cNvPr id="28" name="CasellaDiTesto 5">
            <a:extLst>
              <a:ext uri="{FF2B5EF4-FFF2-40B4-BE49-F238E27FC236}">
                <a16:creationId xmlns:a16="http://schemas.microsoft.com/office/drawing/2014/main" id="{967A021C-69B8-7407-AE7F-AEDA1AEDE941}"/>
              </a:ext>
            </a:extLst>
          </p:cNvPr>
          <p:cNvSpPr txBox="1"/>
          <p:nvPr/>
        </p:nvSpPr>
        <p:spPr>
          <a:xfrm>
            <a:off x="8316703" y="4421208"/>
            <a:ext cx="3223318" cy="2246769"/>
          </a:xfrm>
          <a:prstGeom prst="rect">
            <a:avLst/>
          </a:prstGeom>
          <a:noFill/>
        </p:spPr>
        <p:txBody>
          <a:bodyPr wrap="square" rtlCol="0">
            <a:spAutoFit/>
          </a:bodyPr>
          <a:lstStyle/>
          <a:p>
            <a:r>
              <a:rPr lang="it-IT" sz="2800" dirty="0"/>
              <a:t>Malattie infiammatorie dell’Intestino, malattie di </a:t>
            </a:r>
            <a:r>
              <a:rPr lang="it-IT" sz="2800" dirty="0" err="1"/>
              <a:t>Behcet</a:t>
            </a:r>
            <a:endParaRPr lang="it-IT" sz="2800" dirty="0"/>
          </a:p>
          <a:p>
            <a:r>
              <a:rPr lang="it-IT" sz="2800" dirty="0" err="1"/>
              <a:t>Inflammasomopatie</a:t>
            </a:r>
            <a:endParaRPr lang="it-IT" sz="2400" dirty="0"/>
          </a:p>
        </p:txBody>
      </p:sp>
      <p:sp>
        <p:nvSpPr>
          <p:cNvPr id="29" name="TextBox 28">
            <a:extLst>
              <a:ext uri="{FF2B5EF4-FFF2-40B4-BE49-F238E27FC236}">
                <a16:creationId xmlns:a16="http://schemas.microsoft.com/office/drawing/2014/main" id="{3832F7B4-2790-B572-8A84-E20DA53E9150}"/>
              </a:ext>
            </a:extLst>
          </p:cNvPr>
          <p:cNvSpPr txBox="1"/>
          <p:nvPr/>
        </p:nvSpPr>
        <p:spPr>
          <a:xfrm>
            <a:off x="100581" y="4688424"/>
            <a:ext cx="2173193" cy="1815882"/>
          </a:xfrm>
          <a:prstGeom prst="rect">
            <a:avLst/>
          </a:prstGeom>
          <a:noFill/>
        </p:spPr>
        <p:txBody>
          <a:bodyPr wrap="square" rtlCol="0">
            <a:spAutoFit/>
          </a:bodyPr>
          <a:lstStyle/>
          <a:p>
            <a:r>
              <a:rPr lang="it-IT" sz="2800" b="1" dirty="0"/>
              <a:t>TLR2, TLR4</a:t>
            </a:r>
          </a:p>
          <a:p>
            <a:r>
              <a:rPr lang="it-IT" sz="2800" b="1" dirty="0"/>
              <a:t>TLR7, NOD2, NLRP3, PYRIN</a:t>
            </a:r>
          </a:p>
        </p:txBody>
      </p:sp>
      <p:pic>
        <p:nvPicPr>
          <p:cNvPr id="7" name="Picture 6">
            <a:extLst>
              <a:ext uri="{FF2B5EF4-FFF2-40B4-BE49-F238E27FC236}">
                <a16:creationId xmlns:a16="http://schemas.microsoft.com/office/drawing/2014/main" id="{C8AA6143-9CDA-F46E-79ED-60D174419A6A}"/>
              </a:ext>
            </a:extLst>
          </p:cNvPr>
          <p:cNvPicPr>
            <a:picLocks noChangeAspect="1"/>
          </p:cNvPicPr>
          <p:nvPr/>
        </p:nvPicPr>
        <p:blipFill>
          <a:blip r:embed="rId2"/>
          <a:stretch>
            <a:fillRect/>
          </a:stretch>
        </p:blipFill>
        <p:spPr>
          <a:xfrm>
            <a:off x="0" y="2033899"/>
            <a:ext cx="2734057" cy="2305372"/>
          </a:xfrm>
          <a:prstGeom prst="rect">
            <a:avLst/>
          </a:prstGeom>
        </p:spPr>
      </p:pic>
      <p:sp>
        <p:nvSpPr>
          <p:cNvPr id="14" name="Arrow: Right 13">
            <a:extLst>
              <a:ext uri="{FF2B5EF4-FFF2-40B4-BE49-F238E27FC236}">
                <a16:creationId xmlns:a16="http://schemas.microsoft.com/office/drawing/2014/main" id="{93013918-0409-9645-7738-8CCA1A1979F3}"/>
              </a:ext>
            </a:extLst>
          </p:cNvPr>
          <p:cNvSpPr/>
          <p:nvPr/>
        </p:nvSpPr>
        <p:spPr>
          <a:xfrm>
            <a:off x="5666068" y="4637142"/>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Arrow: Right 15">
            <a:extLst>
              <a:ext uri="{FF2B5EF4-FFF2-40B4-BE49-F238E27FC236}">
                <a16:creationId xmlns:a16="http://schemas.microsoft.com/office/drawing/2014/main" id="{7A644B24-78E5-2B7A-CF10-8D1C4218C062}"/>
              </a:ext>
            </a:extLst>
          </p:cNvPr>
          <p:cNvSpPr/>
          <p:nvPr/>
        </p:nvSpPr>
        <p:spPr>
          <a:xfrm>
            <a:off x="5666069" y="736933"/>
            <a:ext cx="1550079" cy="347179"/>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TextBox 17">
            <a:extLst>
              <a:ext uri="{FF2B5EF4-FFF2-40B4-BE49-F238E27FC236}">
                <a16:creationId xmlns:a16="http://schemas.microsoft.com/office/drawing/2014/main" id="{E0EC1C82-E352-9FC6-1023-C0AACEB321AF}"/>
              </a:ext>
            </a:extLst>
          </p:cNvPr>
          <p:cNvSpPr txBox="1"/>
          <p:nvPr/>
        </p:nvSpPr>
        <p:spPr>
          <a:xfrm>
            <a:off x="5273529" y="1259663"/>
            <a:ext cx="2522815" cy="1015663"/>
          </a:xfrm>
          <a:prstGeom prst="rect">
            <a:avLst/>
          </a:prstGeom>
          <a:noFill/>
        </p:spPr>
        <p:txBody>
          <a:bodyPr wrap="square" rtlCol="0">
            <a:spAutoFit/>
          </a:bodyPr>
          <a:lstStyle/>
          <a:p>
            <a:r>
              <a:rPr lang="it-IT" sz="2000" b="1" dirty="0"/>
              <a:t>Eccesso della pathway degli interferoni</a:t>
            </a:r>
          </a:p>
        </p:txBody>
      </p:sp>
      <p:sp>
        <p:nvSpPr>
          <p:cNvPr id="19" name="TextBox 18">
            <a:extLst>
              <a:ext uri="{FF2B5EF4-FFF2-40B4-BE49-F238E27FC236}">
                <a16:creationId xmlns:a16="http://schemas.microsoft.com/office/drawing/2014/main" id="{51EAA203-C8F7-2DC1-B22A-C88C63559185}"/>
              </a:ext>
            </a:extLst>
          </p:cNvPr>
          <p:cNvSpPr txBox="1"/>
          <p:nvPr/>
        </p:nvSpPr>
        <p:spPr>
          <a:xfrm>
            <a:off x="4933404" y="5159872"/>
            <a:ext cx="2946256" cy="1015663"/>
          </a:xfrm>
          <a:prstGeom prst="rect">
            <a:avLst/>
          </a:prstGeom>
          <a:noFill/>
        </p:spPr>
        <p:txBody>
          <a:bodyPr wrap="square" rtlCol="0">
            <a:spAutoFit/>
          </a:bodyPr>
          <a:lstStyle/>
          <a:p>
            <a:r>
              <a:rPr lang="it-IT" sz="2000" b="1" dirty="0"/>
              <a:t>Eccesso della pathway delle citochine antibatteriche</a:t>
            </a:r>
          </a:p>
        </p:txBody>
      </p:sp>
      <p:sp>
        <p:nvSpPr>
          <p:cNvPr id="6" name="TextBox 5">
            <a:extLst>
              <a:ext uri="{FF2B5EF4-FFF2-40B4-BE49-F238E27FC236}">
                <a16:creationId xmlns:a16="http://schemas.microsoft.com/office/drawing/2014/main" id="{13745C5E-92B4-F17E-47B3-CCD33C539596}"/>
              </a:ext>
            </a:extLst>
          </p:cNvPr>
          <p:cNvSpPr txBox="1"/>
          <p:nvPr/>
        </p:nvSpPr>
        <p:spPr>
          <a:xfrm>
            <a:off x="2779703" y="2863420"/>
            <a:ext cx="1647374" cy="646331"/>
          </a:xfrm>
          <a:prstGeom prst="rect">
            <a:avLst/>
          </a:prstGeom>
          <a:noFill/>
        </p:spPr>
        <p:txBody>
          <a:bodyPr wrap="none" rtlCol="0">
            <a:spAutoFit/>
          </a:bodyPr>
          <a:lstStyle/>
          <a:p>
            <a:r>
              <a:rPr lang="it-IT" sz="3600" b="1" dirty="0">
                <a:solidFill>
                  <a:srgbClr val="0070C0"/>
                </a:solidFill>
              </a:rPr>
              <a:t>GIUSTO</a:t>
            </a:r>
          </a:p>
        </p:txBody>
      </p:sp>
      <p:sp>
        <p:nvSpPr>
          <p:cNvPr id="8" name="Arrow: Up 7">
            <a:extLst>
              <a:ext uri="{FF2B5EF4-FFF2-40B4-BE49-F238E27FC236}">
                <a16:creationId xmlns:a16="http://schemas.microsoft.com/office/drawing/2014/main" id="{266483A8-431E-13B6-E32A-65B8A9AA5466}"/>
              </a:ext>
            </a:extLst>
          </p:cNvPr>
          <p:cNvSpPr/>
          <p:nvPr/>
        </p:nvSpPr>
        <p:spPr>
          <a:xfrm>
            <a:off x="3432080" y="1872808"/>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Arrow: Up 8">
            <a:extLst>
              <a:ext uri="{FF2B5EF4-FFF2-40B4-BE49-F238E27FC236}">
                <a16:creationId xmlns:a16="http://schemas.microsoft.com/office/drawing/2014/main" id="{6339CC5E-0286-5C1E-A309-B3F3E53E562A}"/>
              </a:ext>
            </a:extLst>
          </p:cNvPr>
          <p:cNvSpPr/>
          <p:nvPr/>
        </p:nvSpPr>
        <p:spPr>
          <a:xfrm rot="10800000">
            <a:off x="3432079" y="3429000"/>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3923633F-2221-B893-18D6-FC949EA5CA8B}"/>
              </a:ext>
            </a:extLst>
          </p:cNvPr>
          <p:cNvSpPr txBox="1"/>
          <p:nvPr/>
        </p:nvSpPr>
        <p:spPr>
          <a:xfrm>
            <a:off x="8401793" y="2752817"/>
            <a:ext cx="1888979" cy="646331"/>
          </a:xfrm>
          <a:prstGeom prst="rect">
            <a:avLst/>
          </a:prstGeom>
          <a:noFill/>
        </p:spPr>
        <p:txBody>
          <a:bodyPr wrap="none" rtlCol="0">
            <a:spAutoFit/>
          </a:bodyPr>
          <a:lstStyle/>
          <a:p>
            <a:pPr algn="ctr"/>
            <a:r>
              <a:rPr lang="it-IT" sz="3600" b="1" dirty="0">
                <a:solidFill>
                  <a:srgbClr val="0070C0"/>
                </a:solidFill>
              </a:rPr>
              <a:t>TROPPO </a:t>
            </a:r>
          </a:p>
        </p:txBody>
      </p:sp>
      <p:sp>
        <p:nvSpPr>
          <p:cNvPr id="12" name="Arrow: Up 11">
            <a:extLst>
              <a:ext uri="{FF2B5EF4-FFF2-40B4-BE49-F238E27FC236}">
                <a16:creationId xmlns:a16="http://schemas.microsoft.com/office/drawing/2014/main" id="{FB02B05A-93D5-CA33-DD80-A8A8526F46CE}"/>
              </a:ext>
            </a:extLst>
          </p:cNvPr>
          <p:cNvSpPr/>
          <p:nvPr/>
        </p:nvSpPr>
        <p:spPr>
          <a:xfrm>
            <a:off x="9280273" y="1802581"/>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Arrow: Up 12">
            <a:extLst>
              <a:ext uri="{FF2B5EF4-FFF2-40B4-BE49-F238E27FC236}">
                <a16:creationId xmlns:a16="http://schemas.microsoft.com/office/drawing/2014/main" id="{BE4561FA-01A0-551A-6C8E-0463FC5E49C7}"/>
              </a:ext>
            </a:extLst>
          </p:cNvPr>
          <p:cNvSpPr/>
          <p:nvPr/>
        </p:nvSpPr>
        <p:spPr>
          <a:xfrm rot="10800000">
            <a:off x="9280272" y="3358773"/>
            <a:ext cx="132025" cy="99061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id="{CA78E43B-94BD-C3D7-53D7-4F2FEDA22149}"/>
              </a:ext>
            </a:extLst>
          </p:cNvPr>
          <p:cNvSpPr txBox="1"/>
          <p:nvPr/>
        </p:nvSpPr>
        <p:spPr>
          <a:xfrm>
            <a:off x="100582" y="417586"/>
            <a:ext cx="2177068" cy="1384995"/>
          </a:xfrm>
          <a:prstGeom prst="rect">
            <a:avLst/>
          </a:prstGeom>
          <a:noFill/>
        </p:spPr>
        <p:txBody>
          <a:bodyPr wrap="square" rtlCol="0">
            <a:spAutoFit/>
          </a:bodyPr>
          <a:lstStyle/>
          <a:p>
            <a:r>
              <a:rPr lang="it-IT" sz="2800" b="1" dirty="0"/>
              <a:t>TLR3, TLR9</a:t>
            </a:r>
          </a:p>
          <a:p>
            <a:r>
              <a:rPr lang="it-IT" sz="2800" b="1" dirty="0"/>
              <a:t>TLR7, </a:t>
            </a:r>
            <a:r>
              <a:rPr lang="it-IT" sz="2800" b="1" dirty="0" err="1"/>
              <a:t>cGAS</a:t>
            </a:r>
            <a:r>
              <a:rPr lang="it-IT" sz="2800" b="1" dirty="0"/>
              <a:t> e trasduttori</a:t>
            </a:r>
          </a:p>
        </p:txBody>
      </p:sp>
    </p:spTree>
    <p:extLst>
      <p:ext uri="{BB962C8B-B14F-4D97-AF65-F5344CB8AC3E}">
        <p14:creationId xmlns:p14="http://schemas.microsoft.com/office/powerpoint/2010/main" val="70588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ppt_x"/>
                                          </p:val>
                                        </p:tav>
                                        <p:tav tm="100000">
                                          <p:val>
                                            <p:strVal val="#ppt_x"/>
                                          </p:val>
                                        </p:tav>
                                      </p:tavLst>
                                    </p:anim>
                                    <p:anim calcmode="lin" valueType="num">
                                      <p:cBhvr additive="base">
                                        <p:cTn id="46" dur="500" fill="hold"/>
                                        <p:tgtEl>
                                          <p:spTgt spid="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ppt_x"/>
                                          </p:val>
                                        </p:tav>
                                        <p:tav tm="100000">
                                          <p:val>
                                            <p:strVal val="#ppt_x"/>
                                          </p:val>
                                        </p:tav>
                                      </p:tavLst>
                                    </p:anim>
                                    <p:anim calcmode="lin" valueType="num">
                                      <p:cBhvr additive="base">
                                        <p:cTn id="5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P spid="28" grpId="0"/>
      <p:bldP spid="29" grpId="0"/>
      <p:bldP spid="14" grpId="0" animBg="1"/>
      <p:bldP spid="16" grpId="0" animBg="1"/>
      <p:bldP spid="18" grpId="0"/>
      <p:bldP spid="19" grpId="0"/>
      <p:bldP spid="6" grpId="0"/>
      <p:bldP spid="8" grpId="0" animBg="1"/>
      <p:bldP spid="9" grpId="0" animBg="1"/>
      <p:bldP spid="11" grpId="0"/>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C8D99-AAB8-21F1-FD09-8D0451AFF6A6}"/>
              </a:ext>
            </a:extLst>
          </p:cNvPr>
          <p:cNvSpPr txBox="1"/>
          <p:nvPr/>
        </p:nvSpPr>
        <p:spPr>
          <a:xfrm>
            <a:off x="2371045" y="6286921"/>
            <a:ext cx="7781109" cy="369332"/>
          </a:xfrm>
          <a:prstGeom prst="rect">
            <a:avLst/>
          </a:prstGeom>
          <a:noFill/>
        </p:spPr>
        <p:txBody>
          <a:bodyPr wrap="square">
            <a:spAutoFit/>
          </a:bodyPr>
          <a:lstStyle/>
          <a:p>
            <a:r>
              <a:rPr lang="it-IT" dirty="0">
                <a:solidFill>
                  <a:schemeClr val="bg1"/>
                </a:solidFill>
              </a:rPr>
              <a:t>1549 San Rocco in visita al lazzaretto, Scuola Grande di San Rocco, Venezia</a:t>
            </a:r>
          </a:p>
        </p:txBody>
      </p:sp>
      <p:sp>
        <p:nvSpPr>
          <p:cNvPr id="6" name="TextBox 5">
            <a:extLst>
              <a:ext uri="{FF2B5EF4-FFF2-40B4-BE49-F238E27FC236}">
                <a16:creationId xmlns:a16="http://schemas.microsoft.com/office/drawing/2014/main" id="{54309BBF-41C8-74FB-1D80-FD7709CCF7A1}"/>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ABBIAMO EREDITATO tutti un genotipo più infiammatorio</a:t>
            </a:r>
          </a:p>
        </p:txBody>
      </p:sp>
      <p:pic>
        <p:nvPicPr>
          <p:cNvPr id="2" name="Picture 1">
            <a:extLst>
              <a:ext uri="{FF2B5EF4-FFF2-40B4-BE49-F238E27FC236}">
                <a16:creationId xmlns:a16="http://schemas.microsoft.com/office/drawing/2014/main" id="{9056EAD7-8BF2-7747-5238-3E4BA0977F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226" y="966904"/>
            <a:ext cx="7321672" cy="223628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455725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C8D99-AAB8-21F1-FD09-8D0451AFF6A6}"/>
              </a:ext>
            </a:extLst>
          </p:cNvPr>
          <p:cNvSpPr txBox="1"/>
          <p:nvPr/>
        </p:nvSpPr>
        <p:spPr>
          <a:xfrm>
            <a:off x="2371045" y="6286921"/>
            <a:ext cx="7781109" cy="369332"/>
          </a:xfrm>
          <a:prstGeom prst="rect">
            <a:avLst/>
          </a:prstGeom>
          <a:noFill/>
        </p:spPr>
        <p:txBody>
          <a:bodyPr wrap="square">
            <a:spAutoFit/>
          </a:bodyPr>
          <a:lstStyle/>
          <a:p>
            <a:r>
              <a:rPr lang="it-IT" dirty="0">
                <a:solidFill>
                  <a:schemeClr val="bg1"/>
                </a:solidFill>
              </a:rPr>
              <a:t>1549 San Rocco in visita al lazzaretto, Scuola Grande di San Rocco, Venezia</a:t>
            </a:r>
          </a:p>
        </p:txBody>
      </p:sp>
      <p:pic>
        <p:nvPicPr>
          <p:cNvPr id="5" name="Picture 4">
            <a:extLst>
              <a:ext uri="{FF2B5EF4-FFF2-40B4-BE49-F238E27FC236}">
                <a16:creationId xmlns:a16="http://schemas.microsoft.com/office/drawing/2014/main" id="{426417AF-F6E0-2644-8D3F-BD31078BF42D}"/>
              </a:ext>
            </a:extLst>
          </p:cNvPr>
          <p:cNvPicPr>
            <a:picLocks noChangeAspect="1"/>
          </p:cNvPicPr>
          <p:nvPr/>
        </p:nvPicPr>
        <p:blipFill>
          <a:blip r:embed="rId2"/>
          <a:stretch>
            <a:fillRect/>
          </a:stretch>
        </p:blipFill>
        <p:spPr>
          <a:xfrm>
            <a:off x="1725656" y="1605321"/>
            <a:ext cx="8740688" cy="3663278"/>
          </a:xfrm>
          <a:prstGeom prst="rect">
            <a:avLst/>
          </a:prstGeom>
        </p:spPr>
      </p:pic>
      <p:sp>
        <p:nvSpPr>
          <p:cNvPr id="6" name="TextBox 5">
            <a:extLst>
              <a:ext uri="{FF2B5EF4-FFF2-40B4-BE49-F238E27FC236}">
                <a16:creationId xmlns:a16="http://schemas.microsoft.com/office/drawing/2014/main" id="{54309BBF-41C8-74FB-1D80-FD7709CCF7A1}"/>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Abbiamo selezionato quelli che sopravvivevano alla peste</a:t>
            </a:r>
          </a:p>
        </p:txBody>
      </p:sp>
    </p:spTree>
    <p:extLst>
      <p:ext uri="{BB962C8B-B14F-4D97-AF65-F5344CB8AC3E}">
        <p14:creationId xmlns:p14="http://schemas.microsoft.com/office/powerpoint/2010/main" val="1039189196"/>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0">
            <a:extLst>
              <a:ext uri="{FF2B5EF4-FFF2-40B4-BE49-F238E27FC236}">
                <a16:creationId xmlns:a16="http://schemas.microsoft.com/office/drawing/2014/main" id="{45728BA3-3129-1564-57BA-1193AB8700B3}"/>
              </a:ext>
            </a:extLst>
          </p:cNvPr>
          <p:cNvSpPr txBox="1"/>
          <p:nvPr/>
        </p:nvSpPr>
        <p:spPr>
          <a:xfrm>
            <a:off x="1533112" y="4932025"/>
            <a:ext cx="2736304" cy="1477328"/>
          </a:xfrm>
          <a:prstGeom prst="rect">
            <a:avLst/>
          </a:prstGeom>
          <a:noFill/>
        </p:spPr>
        <p:txBody>
          <a:bodyPr wrap="square" rtlCol="0">
            <a:spAutoFit/>
          </a:bodyPr>
          <a:lstStyle/>
          <a:p>
            <a:r>
              <a:rPr lang="it-IT" dirty="0">
                <a:solidFill>
                  <a:srgbClr val="0070C0"/>
                </a:solidFill>
              </a:rPr>
              <a:t>1348-50</a:t>
            </a:r>
          </a:p>
          <a:p>
            <a:r>
              <a:rPr lang="it-IT" dirty="0">
                <a:solidFill>
                  <a:srgbClr val="0070C0"/>
                </a:solidFill>
              </a:rPr>
              <a:t>1450-1</a:t>
            </a:r>
          </a:p>
          <a:p>
            <a:endParaRPr lang="it-IT" dirty="0">
              <a:solidFill>
                <a:srgbClr val="0070C0"/>
              </a:solidFill>
            </a:endParaRPr>
          </a:p>
          <a:p>
            <a:r>
              <a:rPr lang="it-IT" dirty="0">
                <a:solidFill>
                  <a:srgbClr val="0070C0"/>
                </a:solidFill>
              </a:rPr>
              <a:t>1494</a:t>
            </a:r>
          </a:p>
          <a:p>
            <a:r>
              <a:rPr lang="it-IT" dirty="0">
                <a:solidFill>
                  <a:srgbClr val="0070C0"/>
                </a:solidFill>
              </a:rPr>
              <a:t>Chiesa di San Rocco</a:t>
            </a:r>
          </a:p>
        </p:txBody>
      </p:sp>
      <p:pic>
        <p:nvPicPr>
          <p:cNvPr id="3" name="Picture 5">
            <a:extLst>
              <a:ext uri="{FF2B5EF4-FFF2-40B4-BE49-F238E27FC236}">
                <a16:creationId xmlns:a16="http://schemas.microsoft.com/office/drawing/2014/main" id="{B065E35F-9A1B-A3B9-27A8-7690CD82DD88}"/>
              </a:ext>
            </a:extLst>
          </p:cNvPr>
          <p:cNvPicPr>
            <a:picLocks noChangeAspect="1" noChangeArrowheads="1"/>
          </p:cNvPicPr>
          <p:nvPr/>
        </p:nvPicPr>
        <p:blipFill>
          <a:blip r:embed="rId2" cstate="print"/>
          <a:srcRect/>
          <a:stretch>
            <a:fillRect/>
          </a:stretch>
        </p:blipFill>
        <p:spPr bwMode="auto">
          <a:xfrm>
            <a:off x="1533112" y="683553"/>
            <a:ext cx="2830852" cy="4176464"/>
          </a:xfrm>
          <a:prstGeom prst="rect">
            <a:avLst/>
          </a:prstGeom>
          <a:noFill/>
          <a:ln w="9525">
            <a:noFill/>
            <a:miter lim="800000"/>
            <a:headEnd/>
            <a:tailEnd/>
          </a:ln>
        </p:spPr>
      </p:pic>
      <p:grpSp>
        <p:nvGrpSpPr>
          <p:cNvPr id="4" name="Gruppo 14">
            <a:extLst>
              <a:ext uri="{FF2B5EF4-FFF2-40B4-BE49-F238E27FC236}">
                <a16:creationId xmlns:a16="http://schemas.microsoft.com/office/drawing/2014/main" id="{1527D358-9877-B504-9DFF-FD8D5A9E4B20}"/>
              </a:ext>
            </a:extLst>
          </p:cNvPr>
          <p:cNvGrpSpPr/>
          <p:nvPr/>
        </p:nvGrpSpPr>
        <p:grpSpPr>
          <a:xfrm>
            <a:off x="4557175" y="672919"/>
            <a:ext cx="5760913" cy="2756081"/>
            <a:chOff x="3203575" y="970094"/>
            <a:chExt cx="5760913" cy="2756081"/>
          </a:xfrm>
        </p:grpSpPr>
        <p:sp>
          <p:nvSpPr>
            <p:cNvPr id="5" name="CasellaDiTesto 8">
              <a:extLst>
                <a:ext uri="{FF2B5EF4-FFF2-40B4-BE49-F238E27FC236}">
                  <a16:creationId xmlns:a16="http://schemas.microsoft.com/office/drawing/2014/main" id="{DADB69AF-8456-4BE9-3F74-ACA5BC249599}"/>
                </a:ext>
              </a:extLst>
            </p:cNvPr>
            <p:cNvSpPr txBox="1"/>
            <p:nvPr/>
          </p:nvSpPr>
          <p:spPr>
            <a:xfrm>
              <a:off x="3203575" y="980728"/>
              <a:ext cx="1540825" cy="2585323"/>
            </a:xfrm>
            <a:prstGeom prst="rect">
              <a:avLst/>
            </a:prstGeom>
            <a:noFill/>
          </p:spPr>
          <p:txBody>
            <a:bodyPr wrap="square" rtlCol="0">
              <a:spAutoFit/>
            </a:bodyPr>
            <a:lstStyle/>
            <a:p>
              <a:r>
                <a:rPr lang="it-IT" dirty="0">
                  <a:solidFill>
                    <a:srgbClr val="0070C0"/>
                  </a:solidFill>
                </a:rPr>
                <a:t>1575</a:t>
              </a:r>
            </a:p>
            <a:p>
              <a:r>
                <a:rPr lang="it-IT" dirty="0">
                  <a:solidFill>
                    <a:srgbClr val="0070C0"/>
                  </a:solidFill>
                </a:rPr>
                <a:t>50.000 morti</a:t>
              </a:r>
            </a:p>
            <a:p>
              <a:endParaRPr lang="it-IT" dirty="0">
                <a:solidFill>
                  <a:srgbClr val="0070C0"/>
                </a:solidFill>
              </a:endParaRPr>
            </a:p>
            <a:p>
              <a:r>
                <a:rPr lang="it-IT" dirty="0">
                  <a:solidFill>
                    <a:srgbClr val="0070C0"/>
                  </a:solidFill>
                </a:rPr>
                <a:t>Dal 1577, </a:t>
              </a:r>
            </a:p>
            <a:p>
              <a:r>
                <a:rPr lang="it-IT" dirty="0">
                  <a:solidFill>
                    <a:srgbClr val="0070C0"/>
                  </a:solidFill>
                </a:rPr>
                <a:t>Palladio</a:t>
              </a:r>
            </a:p>
            <a:p>
              <a:r>
                <a:rPr lang="it-IT" dirty="0">
                  <a:solidFill>
                    <a:srgbClr val="0070C0"/>
                  </a:solidFill>
                </a:rPr>
                <a:t>Chiesa del </a:t>
              </a:r>
            </a:p>
            <a:p>
              <a:r>
                <a:rPr lang="it-IT" dirty="0">
                  <a:solidFill>
                    <a:srgbClr val="0070C0"/>
                  </a:solidFill>
                </a:rPr>
                <a:t>Redentore</a:t>
              </a:r>
            </a:p>
            <a:p>
              <a:r>
                <a:rPr lang="it-IT" dirty="0">
                  <a:solidFill>
                    <a:srgbClr val="0070C0"/>
                  </a:solidFill>
                </a:rPr>
                <a:t>Giudecca</a:t>
              </a:r>
            </a:p>
            <a:p>
              <a:r>
                <a:rPr lang="it-IT" dirty="0">
                  <a:solidFill>
                    <a:srgbClr val="0070C0"/>
                  </a:solidFill>
                </a:rPr>
                <a:t>19/07</a:t>
              </a:r>
            </a:p>
          </p:txBody>
        </p:sp>
        <p:pic>
          <p:nvPicPr>
            <p:cNvPr id="6" name="Picture 3">
              <a:extLst>
                <a:ext uri="{FF2B5EF4-FFF2-40B4-BE49-F238E27FC236}">
                  <a16:creationId xmlns:a16="http://schemas.microsoft.com/office/drawing/2014/main" id="{9ABBEBE3-47B1-B277-6240-3BA867084B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7726" y="980728"/>
              <a:ext cx="4176762" cy="2745447"/>
            </a:xfrm>
            <a:prstGeom prst="rect">
              <a:avLst/>
            </a:prstGeom>
            <a:noFill/>
            <a:ln w="9525">
              <a:noFill/>
              <a:miter lim="800000"/>
              <a:headEnd/>
              <a:tailEnd/>
            </a:ln>
          </p:spPr>
        </p:pic>
        <p:sp>
          <p:nvSpPr>
            <p:cNvPr id="7" name="Rettangolo 18">
              <a:extLst>
                <a:ext uri="{FF2B5EF4-FFF2-40B4-BE49-F238E27FC236}">
                  <a16:creationId xmlns:a16="http://schemas.microsoft.com/office/drawing/2014/main" id="{2491F95A-8594-5E67-B7B6-76B716D85861}"/>
                </a:ext>
              </a:extLst>
            </p:cNvPr>
            <p:cNvSpPr/>
            <p:nvPr/>
          </p:nvSpPr>
          <p:spPr>
            <a:xfrm>
              <a:off x="3203575" y="970094"/>
              <a:ext cx="5760913" cy="2746937"/>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grpSp>
      <p:grpSp>
        <p:nvGrpSpPr>
          <p:cNvPr id="8" name="Gruppo 15">
            <a:extLst>
              <a:ext uri="{FF2B5EF4-FFF2-40B4-BE49-F238E27FC236}">
                <a16:creationId xmlns:a16="http://schemas.microsoft.com/office/drawing/2014/main" id="{8C2991A5-8A56-4F3B-F0E5-1E22DCA9AAC4}"/>
              </a:ext>
            </a:extLst>
          </p:cNvPr>
          <p:cNvGrpSpPr/>
          <p:nvPr/>
        </p:nvGrpSpPr>
        <p:grpSpPr>
          <a:xfrm>
            <a:off x="4557175" y="3563873"/>
            <a:ext cx="5761186" cy="2797679"/>
            <a:chOff x="3203575" y="3861048"/>
            <a:chExt cx="5761186" cy="2797679"/>
          </a:xfrm>
        </p:grpSpPr>
        <p:sp>
          <p:nvSpPr>
            <p:cNvPr id="9" name="CasellaDiTesto 12">
              <a:extLst>
                <a:ext uri="{FF2B5EF4-FFF2-40B4-BE49-F238E27FC236}">
                  <a16:creationId xmlns:a16="http://schemas.microsoft.com/office/drawing/2014/main" id="{8DE83D94-A683-DE8F-A2FB-76091304233B}"/>
                </a:ext>
              </a:extLst>
            </p:cNvPr>
            <p:cNvSpPr txBox="1"/>
            <p:nvPr/>
          </p:nvSpPr>
          <p:spPr>
            <a:xfrm>
              <a:off x="3203575" y="4005064"/>
              <a:ext cx="1440607" cy="2308324"/>
            </a:xfrm>
            <a:prstGeom prst="rect">
              <a:avLst/>
            </a:prstGeom>
            <a:noFill/>
          </p:spPr>
          <p:txBody>
            <a:bodyPr wrap="square" rtlCol="0">
              <a:spAutoFit/>
            </a:bodyPr>
            <a:lstStyle/>
            <a:p>
              <a:r>
                <a:rPr lang="it-IT" dirty="0">
                  <a:solidFill>
                    <a:srgbClr val="0070C0"/>
                  </a:solidFill>
                </a:rPr>
                <a:t>1630</a:t>
              </a:r>
            </a:p>
            <a:p>
              <a:r>
                <a:rPr lang="it-IT" dirty="0">
                  <a:solidFill>
                    <a:srgbClr val="0070C0"/>
                  </a:solidFill>
                </a:rPr>
                <a:t>80.000 morti</a:t>
              </a:r>
            </a:p>
            <a:p>
              <a:endParaRPr lang="it-IT" dirty="0">
                <a:solidFill>
                  <a:srgbClr val="0070C0"/>
                </a:solidFill>
              </a:endParaRPr>
            </a:p>
            <a:p>
              <a:r>
                <a:rPr lang="it-IT" dirty="0">
                  <a:solidFill>
                    <a:srgbClr val="0070C0"/>
                  </a:solidFill>
                </a:rPr>
                <a:t>1687</a:t>
              </a:r>
            </a:p>
            <a:p>
              <a:r>
                <a:rPr lang="it-IT" dirty="0" err="1">
                  <a:solidFill>
                    <a:srgbClr val="0070C0"/>
                  </a:solidFill>
                </a:rPr>
                <a:t>Longhena</a:t>
              </a:r>
              <a:endParaRPr lang="it-IT" dirty="0">
                <a:solidFill>
                  <a:srgbClr val="0070C0"/>
                </a:solidFill>
              </a:endParaRPr>
            </a:p>
            <a:p>
              <a:r>
                <a:rPr lang="it-IT" dirty="0">
                  <a:solidFill>
                    <a:srgbClr val="0070C0"/>
                  </a:solidFill>
                </a:rPr>
                <a:t>Chiesa della </a:t>
              </a:r>
            </a:p>
            <a:p>
              <a:r>
                <a:rPr lang="it-IT" dirty="0">
                  <a:solidFill>
                    <a:srgbClr val="0070C0"/>
                  </a:solidFill>
                </a:rPr>
                <a:t>Salute</a:t>
              </a:r>
            </a:p>
            <a:p>
              <a:r>
                <a:rPr lang="it-IT" dirty="0">
                  <a:solidFill>
                    <a:srgbClr val="0070C0"/>
                  </a:solidFill>
                </a:rPr>
                <a:t>21/11</a:t>
              </a:r>
            </a:p>
          </p:txBody>
        </p:sp>
        <p:pic>
          <p:nvPicPr>
            <p:cNvPr id="10" name="Picture 4">
              <a:extLst>
                <a:ext uri="{FF2B5EF4-FFF2-40B4-BE49-F238E27FC236}">
                  <a16:creationId xmlns:a16="http://schemas.microsoft.com/office/drawing/2014/main" id="{F4F0EA38-99F4-3CA5-9390-A57773FB99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726" y="3883567"/>
              <a:ext cx="4165621" cy="2759922"/>
            </a:xfrm>
            <a:prstGeom prst="rect">
              <a:avLst/>
            </a:prstGeom>
            <a:noFill/>
            <a:ln w="9525">
              <a:noFill/>
              <a:miter lim="800000"/>
              <a:headEnd/>
              <a:tailEnd/>
            </a:ln>
          </p:spPr>
        </p:pic>
        <p:sp>
          <p:nvSpPr>
            <p:cNvPr id="11" name="Rettangolo 19">
              <a:extLst>
                <a:ext uri="{FF2B5EF4-FFF2-40B4-BE49-F238E27FC236}">
                  <a16:creationId xmlns:a16="http://schemas.microsoft.com/office/drawing/2014/main" id="{CB5FC884-8F74-0AD3-5665-4695BBDF5FA1}"/>
                </a:ext>
              </a:extLst>
            </p:cNvPr>
            <p:cNvSpPr/>
            <p:nvPr/>
          </p:nvSpPr>
          <p:spPr>
            <a:xfrm>
              <a:off x="3203848" y="3861048"/>
              <a:ext cx="5760913" cy="279767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grpSp>
      <p:sp>
        <p:nvSpPr>
          <p:cNvPr id="12" name="Rettangolo 23">
            <a:extLst>
              <a:ext uri="{FF2B5EF4-FFF2-40B4-BE49-F238E27FC236}">
                <a16:creationId xmlns:a16="http://schemas.microsoft.com/office/drawing/2014/main" id="{68087A1D-7222-90C5-D9A1-9E8695D882B6}"/>
              </a:ext>
            </a:extLst>
          </p:cNvPr>
          <p:cNvSpPr/>
          <p:nvPr/>
        </p:nvSpPr>
        <p:spPr>
          <a:xfrm>
            <a:off x="1522479" y="683553"/>
            <a:ext cx="2848421" cy="5677999"/>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70C0"/>
              </a:solidFill>
            </a:endParaRPr>
          </a:p>
        </p:txBody>
      </p:sp>
    </p:spTree>
    <p:extLst>
      <p:ext uri="{BB962C8B-B14F-4D97-AF65-F5344CB8AC3E}">
        <p14:creationId xmlns:p14="http://schemas.microsoft.com/office/powerpoint/2010/main" val="147955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8F3EA3-C7CD-2D2D-3E94-61583EEAC5C2}"/>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PIRINA e FEBBRE MEDITERRANEA FAMILIARE   </a:t>
            </a:r>
          </a:p>
        </p:txBody>
      </p:sp>
      <p:pic>
        <p:nvPicPr>
          <p:cNvPr id="5" name="Picture 4">
            <a:extLst>
              <a:ext uri="{FF2B5EF4-FFF2-40B4-BE49-F238E27FC236}">
                <a16:creationId xmlns:a16="http://schemas.microsoft.com/office/drawing/2014/main" id="{22004806-F3EB-608B-43CD-D50FA32B8B3B}"/>
              </a:ext>
            </a:extLst>
          </p:cNvPr>
          <p:cNvPicPr>
            <a:picLocks noChangeAspect="1"/>
          </p:cNvPicPr>
          <p:nvPr/>
        </p:nvPicPr>
        <p:blipFill>
          <a:blip r:embed="rId2"/>
          <a:stretch>
            <a:fillRect/>
          </a:stretch>
        </p:blipFill>
        <p:spPr>
          <a:xfrm>
            <a:off x="1492976" y="1266470"/>
            <a:ext cx="9675472" cy="4919178"/>
          </a:xfrm>
          <a:prstGeom prst="rect">
            <a:avLst/>
          </a:prstGeom>
        </p:spPr>
      </p:pic>
    </p:spTree>
    <p:extLst>
      <p:ext uri="{BB962C8B-B14F-4D97-AF65-F5344CB8AC3E}">
        <p14:creationId xmlns:p14="http://schemas.microsoft.com/office/powerpoint/2010/main" val="2884038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rol of Inflammasome Activation by Phosphorylation: Trends in  Biochemical Sciences">
            <a:extLst>
              <a:ext uri="{FF2B5EF4-FFF2-40B4-BE49-F238E27FC236}">
                <a16:creationId xmlns:a16="http://schemas.microsoft.com/office/drawing/2014/main" id="{C8955F3C-6590-A545-D812-CD31548FD1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243" y="389311"/>
            <a:ext cx="7452659" cy="6389261"/>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63235F61-BA7C-1CAD-4441-E2ACE1BF4C07}"/>
              </a:ext>
            </a:extLst>
          </p:cNvPr>
          <p:cNvGrpSpPr/>
          <p:nvPr/>
        </p:nvGrpSpPr>
        <p:grpSpPr>
          <a:xfrm rot="936104">
            <a:off x="1963013" y="624333"/>
            <a:ext cx="2626658" cy="2925482"/>
            <a:chOff x="8122024" y="1775012"/>
            <a:chExt cx="2626658" cy="2925482"/>
          </a:xfrm>
        </p:grpSpPr>
        <p:cxnSp>
          <p:nvCxnSpPr>
            <p:cNvPr id="4" name="Straight Connector 3">
              <a:extLst>
                <a:ext uri="{FF2B5EF4-FFF2-40B4-BE49-F238E27FC236}">
                  <a16:creationId xmlns:a16="http://schemas.microsoft.com/office/drawing/2014/main" id="{7C22C756-7304-BC7E-FCD9-EDFB6C1E9CE7}"/>
                </a:ext>
              </a:extLst>
            </p:cNvPr>
            <p:cNvCxnSpPr/>
            <p:nvPr/>
          </p:nvCxnSpPr>
          <p:spPr>
            <a:xfrm>
              <a:off x="8122024" y="17750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F9A1EFB-CC30-234B-FBCF-66C6D1721AF3}"/>
                </a:ext>
              </a:extLst>
            </p:cNvPr>
            <p:cNvCxnSpPr>
              <a:cxnSpLocks/>
            </p:cNvCxnSpPr>
            <p:nvPr/>
          </p:nvCxnSpPr>
          <p:spPr>
            <a:xfrm>
              <a:off x="8201212" y="2112682"/>
              <a:ext cx="942788" cy="5319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AC01560-4A5F-44F0-7D86-991CF62CB840}"/>
                </a:ext>
              </a:extLst>
            </p:cNvPr>
            <p:cNvCxnSpPr/>
            <p:nvPr/>
          </p:nvCxnSpPr>
          <p:spPr>
            <a:xfrm>
              <a:off x="8426824" y="20798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3B2473-B692-DABE-E058-F96F3D95068C}"/>
                </a:ext>
              </a:extLst>
            </p:cNvPr>
            <p:cNvCxnSpPr>
              <a:cxnSpLocks/>
            </p:cNvCxnSpPr>
            <p:nvPr/>
          </p:nvCxnSpPr>
          <p:spPr>
            <a:xfrm>
              <a:off x="8749553" y="2112682"/>
              <a:ext cx="524435" cy="11863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64E1CD-511B-9E62-39A6-762C06370835}"/>
                </a:ext>
              </a:extLst>
            </p:cNvPr>
            <p:cNvCxnSpPr>
              <a:cxnSpLocks/>
            </p:cNvCxnSpPr>
            <p:nvPr/>
          </p:nvCxnSpPr>
          <p:spPr>
            <a:xfrm>
              <a:off x="8579224" y="2596777"/>
              <a:ext cx="1030942" cy="549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443F06-0B1C-1144-14A3-3E8D895F0573}"/>
                </a:ext>
              </a:extLst>
            </p:cNvPr>
            <p:cNvCxnSpPr>
              <a:cxnSpLocks/>
            </p:cNvCxnSpPr>
            <p:nvPr/>
          </p:nvCxnSpPr>
          <p:spPr>
            <a:xfrm>
              <a:off x="8884024" y="2537012"/>
              <a:ext cx="986116" cy="13417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1A8596-DFEC-4585-5DDA-955CFD9247D5}"/>
                </a:ext>
              </a:extLst>
            </p:cNvPr>
            <p:cNvCxnSpPr/>
            <p:nvPr/>
          </p:nvCxnSpPr>
          <p:spPr>
            <a:xfrm>
              <a:off x="9036424" y="26894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F5DCF2-C380-68BE-6329-33B71FCA53D1}"/>
                </a:ext>
              </a:extLst>
            </p:cNvPr>
            <p:cNvCxnSpPr>
              <a:cxnSpLocks/>
            </p:cNvCxnSpPr>
            <p:nvPr/>
          </p:nvCxnSpPr>
          <p:spPr>
            <a:xfrm>
              <a:off x="8970682" y="3009153"/>
              <a:ext cx="863600" cy="7769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0A38487-3240-725D-4D19-23D3750C8FE9}"/>
                </a:ext>
              </a:extLst>
            </p:cNvPr>
            <p:cNvCxnSpPr>
              <a:cxnSpLocks/>
            </p:cNvCxnSpPr>
            <p:nvPr/>
          </p:nvCxnSpPr>
          <p:spPr>
            <a:xfrm>
              <a:off x="9224682" y="3254188"/>
              <a:ext cx="1132542" cy="744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A46BE81-BDC0-357D-A23F-2CEEF268B1BA}"/>
                </a:ext>
              </a:extLst>
            </p:cNvPr>
            <p:cNvCxnSpPr/>
            <p:nvPr/>
          </p:nvCxnSpPr>
          <p:spPr>
            <a:xfrm>
              <a:off x="9493624" y="31466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B19FCF4-22AD-FF8C-9551-2FC3C5E81D43}"/>
                </a:ext>
              </a:extLst>
            </p:cNvPr>
            <p:cNvCxnSpPr/>
            <p:nvPr/>
          </p:nvCxnSpPr>
          <p:spPr>
            <a:xfrm>
              <a:off x="9646024" y="3299012"/>
              <a:ext cx="645458" cy="944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E5F81A3-B31D-739D-2D49-40E9EC6F000E}"/>
                </a:ext>
              </a:extLst>
            </p:cNvPr>
            <p:cNvCxnSpPr>
              <a:cxnSpLocks/>
            </p:cNvCxnSpPr>
            <p:nvPr/>
          </p:nvCxnSpPr>
          <p:spPr>
            <a:xfrm>
              <a:off x="9798424" y="3451412"/>
              <a:ext cx="340658" cy="97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F2548C-697E-7012-928D-68EF67C22E8A}"/>
                </a:ext>
              </a:extLst>
            </p:cNvPr>
            <p:cNvCxnSpPr>
              <a:cxnSpLocks/>
            </p:cNvCxnSpPr>
            <p:nvPr/>
          </p:nvCxnSpPr>
          <p:spPr>
            <a:xfrm>
              <a:off x="9950824" y="3603812"/>
              <a:ext cx="493058" cy="9741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E1C2756-CA61-5BD3-A85E-3BA2177941D3}"/>
                </a:ext>
              </a:extLst>
            </p:cNvPr>
            <p:cNvCxnSpPr>
              <a:cxnSpLocks/>
            </p:cNvCxnSpPr>
            <p:nvPr/>
          </p:nvCxnSpPr>
          <p:spPr>
            <a:xfrm>
              <a:off x="9798424" y="3938494"/>
              <a:ext cx="950258" cy="762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9A666159-6E31-B776-ACCC-2B795A07E7D5}"/>
              </a:ext>
            </a:extLst>
          </p:cNvPr>
          <p:cNvSpPr txBox="1"/>
          <p:nvPr/>
        </p:nvSpPr>
        <p:spPr>
          <a:xfrm>
            <a:off x="7817317" y="538235"/>
            <a:ext cx="4024494" cy="5632311"/>
          </a:xfrm>
          <a:prstGeom prst="rect">
            <a:avLst/>
          </a:prstGeom>
          <a:noFill/>
        </p:spPr>
        <p:txBody>
          <a:bodyPr wrap="square" rtlCol="0">
            <a:spAutoFit/>
          </a:bodyPr>
          <a:lstStyle/>
          <a:p>
            <a:r>
              <a:rPr lang="it-IT" sz="2400" dirty="0"/>
              <a:t>Le tossine batteriche inattivano Rho sulla membrana con conseguente attivazione di </a:t>
            </a:r>
            <a:r>
              <a:rPr lang="it-IT" sz="2400" dirty="0" err="1"/>
              <a:t>pirina</a:t>
            </a:r>
            <a:endParaRPr lang="it-IT" sz="2400" dirty="0"/>
          </a:p>
          <a:p>
            <a:endParaRPr lang="it-IT" sz="2400" dirty="0"/>
          </a:p>
          <a:p>
            <a:r>
              <a:rPr lang="it-IT" sz="2400" dirty="0"/>
              <a:t>La tossina di </a:t>
            </a:r>
            <a:r>
              <a:rPr lang="it-IT" sz="2400" dirty="0" err="1"/>
              <a:t>Yersinia</a:t>
            </a:r>
            <a:r>
              <a:rPr lang="it-IT" sz="2400" dirty="0"/>
              <a:t> attiva Rho con inibizione dell’immunità innata da </a:t>
            </a:r>
            <a:r>
              <a:rPr lang="it-IT" sz="2400" dirty="0" err="1"/>
              <a:t>pirina</a:t>
            </a:r>
            <a:endParaRPr lang="it-IT" sz="2400" dirty="0"/>
          </a:p>
          <a:p>
            <a:endParaRPr lang="it-IT" sz="2400" dirty="0"/>
          </a:p>
          <a:p>
            <a:r>
              <a:rPr lang="it-IT" sz="2400" dirty="0"/>
              <a:t>La </a:t>
            </a:r>
            <a:r>
              <a:rPr lang="it-IT" sz="2400" dirty="0" err="1"/>
              <a:t>pirina</a:t>
            </a:r>
            <a:r>
              <a:rPr lang="it-IT" sz="2400" dirty="0"/>
              <a:t> mutata subisce di meno questa inibizione</a:t>
            </a:r>
          </a:p>
          <a:p>
            <a:endParaRPr lang="it-IT" sz="2400" dirty="0"/>
          </a:p>
          <a:p>
            <a:r>
              <a:rPr lang="it-IT" sz="2400" dirty="0"/>
              <a:t>La modulazione della tubulina da parte della colchicina inibisce </a:t>
            </a:r>
            <a:r>
              <a:rPr lang="it-IT" sz="2400" dirty="0" err="1"/>
              <a:t>pirina</a:t>
            </a:r>
            <a:endParaRPr lang="it-IT" sz="2400" dirty="0"/>
          </a:p>
        </p:txBody>
      </p:sp>
      <p:sp>
        <p:nvSpPr>
          <p:cNvPr id="36" name="Oval 35">
            <a:extLst>
              <a:ext uri="{FF2B5EF4-FFF2-40B4-BE49-F238E27FC236}">
                <a16:creationId xmlns:a16="http://schemas.microsoft.com/office/drawing/2014/main" id="{4FBB3571-FADA-0AF7-7BB7-77A1A08F67B1}"/>
              </a:ext>
            </a:extLst>
          </p:cNvPr>
          <p:cNvSpPr/>
          <p:nvPr/>
        </p:nvSpPr>
        <p:spPr>
          <a:xfrm>
            <a:off x="1076834" y="2042620"/>
            <a:ext cx="582408" cy="43413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8605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2C62CA-503B-A217-FD05-BC401D151B90}"/>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Forse anche le febbri ricorrenti dei bambini </a:t>
            </a:r>
          </a:p>
        </p:txBody>
      </p:sp>
      <p:pic>
        <p:nvPicPr>
          <p:cNvPr id="212" name="Google Shape;212;p11"/>
          <p:cNvPicPr preferRelativeResize="0"/>
          <p:nvPr/>
        </p:nvPicPr>
        <p:blipFill rotWithShape="1">
          <a:blip r:embed="rId2">
            <a:alphaModFix/>
          </a:blip>
          <a:srcRect/>
          <a:stretch/>
        </p:blipFill>
        <p:spPr>
          <a:xfrm>
            <a:off x="951087" y="1838605"/>
            <a:ext cx="2681461" cy="2307510"/>
          </a:xfrm>
          <a:prstGeom prst="rect">
            <a:avLst/>
          </a:prstGeom>
          <a:noFill/>
          <a:ln w="9525" cap="flat" cmpd="sng">
            <a:solidFill>
              <a:srgbClr val="7030A0"/>
            </a:solidFill>
            <a:prstDash val="solid"/>
            <a:miter lim="800000"/>
            <a:headEnd type="none" w="sm" len="sm"/>
            <a:tailEnd type="none" w="sm" len="sm"/>
          </a:ln>
        </p:spPr>
      </p:pic>
      <p:pic>
        <p:nvPicPr>
          <p:cNvPr id="213" name="Google Shape;213;p11"/>
          <p:cNvPicPr preferRelativeResize="0"/>
          <p:nvPr/>
        </p:nvPicPr>
        <p:blipFill rotWithShape="1">
          <a:blip r:embed="rId3">
            <a:alphaModFix/>
          </a:blip>
          <a:srcRect/>
          <a:stretch/>
        </p:blipFill>
        <p:spPr>
          <a:xfrm>
            <a:off x="8935234" y="2013969"/>
            <a:ext cx="2561579" cy="4155099"/>
          </a:xfrm>
          <a:prstGeom prst="rect">
            <a:avLst/>
          </a:prstGeom>
          <a:noFill/>
          <a:ln>
            <a:noFill/>
          </a:ln>
        </p:spPr>
      </p:pic>
      <p:pic>
        <p:nvPicPr>
          <p:cNvPr id="214" name="Google Shape;214;p11"/>
          <p:cNvPicPr preferRelativeResize="0"/>
          <p:nvPr/>
        </p:nvPicPr>
        <p:blipFill rotWithShape="1">
          <a:blip r:embed="rId4">
            <a:alphaModFix/>
          </a:blip>
          <a:srcRect/>
          <a:stretch/>
        </p:blipFill>
        <p:spPr>
          <a:xfrm>
            <a:off x="4371574" y="1893976"/>
            <a:ext cx="3983285" cy="3592424"/>
          </a:xfrm>
          <a:prstGeom prst="rect">
            <a:avLst/>
          </a:prstGeom>
          <a:noFill/>
          <a:ln w="38100" cap="flat" cmpd="sng">
            <a:solidFill>
              <a:srgbClr val="6076B4"/>
            </a:solidFill>
            <a:prstDash val="solid"/>
            <a:round/>
            <a:headEnd type="none" w="sm" len="sm"/>
            <a:tailEnd type="none" w="sm" len="sm"/>
          </a:ln>
        </p:spPr>
      </p:pic>
    </p:spTree>
    <p:extLst>
      <p:ext uri="{BB962C8B-B14F-4D97-AF65-F5344CB8AC3E}">
        <p14:creationId xmlns:p14="http://schemas.microsoft.com/office/powerpoint/2010/main" val="2503998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DDE9940B-F8D4-372C-9A90-679A6FEAABFA}"/>
              </a:ext>
            </a:extLst>
          </p:cNvPr>
          <p:cNvSpPr>
            <a:spLocks noChangeArrowheads="1"/>
          </p:cNvSpPr>
          <p:nvPr/>
        </p:nvSpPr>
        <p:spPr bwMode="auto">
          <a:xfrm>
            <a:off x="3391095" y="5016889"/>
            <a:ext cx="8391525"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9" name="Rectangle 4">
            <a:extLst>
              <a:ext uri="{FF2B5EF4-FFF2-40B4-BE49-F238E27FC236}">
                <a16:creationId xmlns:a16="http://schemas.microsoft.com/office/drawing/2014/main" id="{AADB432E-D4C5-1C54-B433-6F9F8E52A492}"/>
              </a:ext>
            </a:extLst>
          </p:cNvPr>
          <p:cNvSpPr>
            <a:spLocks noChangeArrowheads="1"/>
          </p:cNvSpPr>
          <p:nvPr/>
        </p:nvSpPr>
        <p:spPr bwMode="auto">
          <a:xfrm>
            <a:off x="3505395" y="5029589"/>
            <a:ext cx="903288" cy="393700"/>
          </a:xfrm>
          <a:prstGeom prst="rect">
            <a:avLst/>
          </a:prstGeom>
          <a:noFill/>
          <a:ln w="12700">
            <a:noFill/>
            <a:miter lim="800000"/>
            <a:headEnd/>
            <a:tailEnd/>
          </a:ln>
        </p:spPr>
        <p:txBody>
          <a:bodyPr wrap="none" lIns="90488" tIns="44450" rIns="90488" bIns="44450">
            <a:spAutoFit/>
          </a:bodyPr>
          <a:lstStyle/>
          <a:p>
            <a:pPr eaLnBrk="0" hangingPunct="0"/>
            <a:r>
              <a:rPr lang="en-US" sz="2000"/>
              <a:t>RASH</a:t>
            </a:r>
          </a:p>
        </p:txBody>
      </p:sp>
      <p:sp>
        <p:nvSpPr>
          <p:cNvPr id="10" name="Rectangle 5">
            <a:extLst>
              <a:ext uri="{FF2B5EF4-FFF2-40B4-BE49-F238E27FC236}">
                <a16:creationId xmlns:a16="http://schemas.microsoft.com/office/drawing/2014/main" id="{7BBB995A-C933-9A31-F807-4070153B76E4}"/>
              </a:ext>
            </a:extLst>
          </p:cNvPr>
          <p:cNvSpPr>
            <a:spLocks noChangeArrowheads="1"/>
          </p:cNvSpPr>
          <p:nvPr/>
        </p:nvSpPr>
        <p:spPr bwMode="auto">
          <a:xfrm>
            <a:off x="3672083" y="4331089"/>
            <a:ext cx="8110537"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11" name="Rectangle 6">
            <a:extLst>
              <a:ext uri="{FF2B5EF4-FFF2-40B4-BE49-F238E27FC236}">
                <a16:creationId xmlns:a16="http://schemas.microsoft.com/office/drawing/2014/main" id="{AC5DF882-11A4-1B14-7E16-1612B461289B}"/>
              </a:ext>
            </a:extLst>
          </p:cNvPr>
          <p:cNvSpPr>
            <a:spLocks noChangeArrowheads="1"/>
          </p:cNvSpPr>
          <p:nvPr/>
        </p:nvSpPr>
        <p:spPr bwMode="auto">
          <a:xfrm>
            <a:off x="3787970" y="4380302"/>
            <a:ext cx="1228725" cy="393700"/>
          </a:xfrm>
          <a:prstGeom prst="rect">
            <a:avLst/>
          </a:prstGeom>
          <a:noFill/>
          <a:ln w="12700">
            <a:noFill/>
            <a:miter lim="800000"/>
            <a:headEnd/>
            <a:tailEnd/>
          </a:ln>
        </p:spPr>
        <p:txBody>
          <a:bodyPr wrap="none" lIns="90488" tIns="44450" rIns="90488" bIns="44450">
            <a:spAutoFit/>
          </a:bodyPr>
          <a:lstStyle/>
          <a:p>
            <a:pPr eaLnBrk="0" hangingPunct="0"/>
            <a:r>
              <a:rPr lang="en-US" sz="2000"/>
              <a:t>FEBBRE</a:t>
            </a:r>
          </a:p>
        </p:txBody>
      </p:sp>
      <p:sp>
        <p:nvSpPr>
          <p:cNvPr id="12" name="Line 7">
            <a:extLst>
              <a:ext uri="{FF2B5EF4-FFF2-40B4-BE49-F238E27FC236}">
                <a16:creationId xmlns:a16="http://schemas.microsoft.com/office/drawing/2014/main" id="{F0CC42A7-28C5-ABFE-EF52-A6D537EEE9ED}"/>
              </a:ext>
            </a:extLst>
          </p:cNvPr>
          <p:cNvSpPr>
            <a:spLocks noChangeShapeType="1"/>
          </p:cNvSpPr>
          <p:nvPr/>
        </p:nvSpPr>
        <p:spPr bwMode="auto">
          <a:xfrm flipV="1">
            <a:off x="3384745" y="1117989"/>
            <a:ext cx="0" cy="3594100"/>
          </a:xfrm>
          <a:prstGeom prst="line">
            <a:avLst/>
          </a:prstGeom>
          <a:noFill/>
          <a:ln w="12700">
            <a:solidFill>
              <a:schemeClr val="tx1"/>
            </a:solidFill>
            <a:round/>
            <a:headEnd type="triangle" w="med" len="med"/>
            <a:tailEnd/>
          </a:ln>
        </p:spPr>
        <p:txBody>
          <a:bodyPr wrap="none" anchor="ctr"/>
          <a:lstStyle/>
          <a:p>
            <a:endParaRPr lang="it-IT"/>
          </a:p>
        </p:txBody>
      </p:sp>
      <p:sp>
        <p:nvSpPr>
          <p:cNvPr id="13" name="Rectangle 8">
            <a:extLst>
              <a:ext uri="{FF2B5EF4-FFF2-40B4-BE49-F238E27FC236}">
                <a16:creationId xmlns:a16="http://schemas.microsoft.com/office/drawing/2014/main" id="{469A584E-BB94-C184-8C59-BD5BA4B8B230}"/>
              </a:ext>
            </a:extLst>
          </p:cNvPr>
          <p:cNvSpPr>
            <a:spLocks noChangeArrowheads="1"/>
          </p:cNvSpPr>
          <p:nvPr/>
        </p:nvSpPr>
        <p:spPr bwMode="auto">
          <a:xfrm>
            <a:off x="3295845" y="616339"/>
            <a:ext cx="1096963" cy="393700"/>
          </a:xfrm>
          <a:prstGeom prst="rect">
            <a:avLst/>
          </a:prstGeom>
          <a:noFill/>
          <a:ln w="12700">
            <a:noFill/>
            <a:miter lim="800000"/>
            <a:headEnd/>
            <a:tailEnd/>
          </a:ln>
        </p:spPr>
        <p:txBody>
          <a:bodyPr wrap="none" lIns="90488" tIns="44450" rIns="90488" bIns="44450">
            <a:spAutoFit/>
          </a:bodyPr>
          <a:lstStyle/>
          <a:p>
            <a:pPr eaLnBrk="0" hangingPunct="0"/>
            <a:r>
              <a:rPr lang="en-US" sz="2000"/>
              <a:t>9 giorni</a:t>
            </a:r>
          </a:p>
        </p:txBody>
      </p:sp>
      <p:sp>
        <p:nvSpPr>
          <p:cNvPr id="14" name="Line 9">
            <a:extLst>
              <a:ext uri="{FF2B5EF4-FFF2-40B4-BE49-F238E27FC236}">
                <a16:creationId xmlns:a16="http://schemas.microsoft.com/office/drawing/2014/main" id="{572829B9-41CA-CD16-20F5-3253CE78F596}"/>
              </a:ext>
            </a:extLst>
          </p:cNvPr>
          <p:cNvSpPr>
            <a:spLocks noChangeShapeType="1"/>
          </p:cNvSpPr>
          <p:nvPr/>
        </p:nvSpPr>
        <p:spPr bwMode="auto">
          <a:xfrm flipV="1">
            <a:off x="3665733" y="1651389"/>
            <a:ext cx="0" cy="2451100"/>
          </a:xfrm>
          <a:prstGeom prst="line">
            <a:avLst/>
          </a:prstGeom>
          <a:noFill/>
          <a:ln w="12700">
            <a:solidFill>
              <a:schemeClr val="tx1"/>
            </a:solidFill>
            <a:round/>
            <a:headEnd type="triangle" w="med" len="med"/>
            <a:tailEnd/>
          </a:ln>
        </p:spPr>
        <p:txBody>
          <a:bodyPr wrap="none" anchor="ctr"/>
          <a:lstStyle/>
          <a:p>
            <a:endParaRPr lang="it-IT"/>
          </a:p>
        </p:txBody>
      </p:sp>
      <p:sp>
        <p:nvSpPr>
          <p:cNvPr id="15" name="Rectangle 10">
            <a:extLst>
              <a:ext uri="{FF2B5EF4-FFF2-40B4-BE49-F238E27FC236}">
                <a16:creationId xmlns:a16="http://schemas.microsoft.com/office/drawing/2014/main" id="{9B5CDE8D-FA65-EA9E-D7FE-73B30F77F447}"/>
              </a:ext>
            </a:extLst>
          </p:cNvPr>
          <p:cNvSpPr>
            <a:spLocks noChangeArrowheads="1"/>
          </p:cNvSpPr>
          <p:nvPr/>
        </p:nvSpPr>
        <p:spPr bwMode="auto">
          <a:xfrm>
            <a:off x="3576833" y="1073539"/>
            <a:ext cx="969962" cy="393700"/>
          </a:xfrm>
          <a:prstGeom prst="rect">
            <a:avLst/>
          </a:prstGeom>
          <a:noFill/>
          <a:ln w="12700">
            <a:noFill/>
            <a:miter lim="800000"/>
            <a:headEnd/>
            <a:tailEnd/>
          </a:ln>
        </p:spPr>
        <p:txBody>
          <a:bodyPr wrap="none" lIns="90488" tIns="44450" rIns="90488" bIns="44450">
            <a:spAutoFit/>
          </a:bodyPr>
          <a:lstStyle/>
          <a:p>
            <a:pPr eaLnBrk="0" hangingPunct="0"/>
            <a:r>
              <a:rPr lang="en-US" sz="2000"/>
              <a:t>6 mesi</a:t>
            </a:r>
          </a:p>
        </p:txBody>
      </p:sp>
      <p:sp>
        <p:nvSpPr>
          <p:cNvPr id="16" name="Rectangle 11">
            <a:extLst>
              <a:ext uri="{FF2B5EF4-FFF2-40B4-BE49-F238E27FC236}">
                <a16:creationId xmlns:a16="http://schemas.microsoft.com/office/drawing/2014/main" id="{D46F5C61-A82D-B0ED-4567-1F317F90B631}"/>
              </a:ext>
            </a:extLst>
          </p:cNvPr>
          <p:cNvSpPr>
            <a:spLocks noChangeArrowheads="1"/>
          </p:cNvSpPr>
          <p:nvPr/>
        </p:nvSpPr>
        <p:spPr bwMode="auto">
          <a:xfrm>
            <a:off x="4375345" y="3721489"/>
            <a:ext cx="2098675"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17" name="Rectangle 12">
            <a:extLst>
              <a:ext uri="{FF2B5EF4-FFF2-40B4-BE49-F238E27FC236}">
                <a16:creationId xmlns:a16="http://schemas.microsoft.com/office/drawing/2014/main" id="{FC26751F-72EC-F1CE-D5C7-FB7575859C92}"/>
              </a:ext>
            </a:extLst>
          </p:cNvPr>
          <p:cNvSpPr>
            <a:spLocks noChangeArrowheads="1"/>
          </p:cNvSpPr>
          <p:nvPr/>
        </p:nvSpPr>
        <p:spPr bwMode="auto">
          <a:xfrm>
            <a:off x="4842070" y="3770702"/>
            <a:ext cx="1284288" cy="393700"/>
          </a:xfrm>
          <a:prstGeom prst="rect">
            <a:avLst/>
          </a:prstGeom>
          <a:noFill/>
          <a:ln w="12700">
            <a:noFill/>
            <a:miter lim="800000"/>
            <a:headEnd/>
            <a:tailEnd/>
          </a:ln>
        </p:spPr>
        <p:txBody>
          <a:bodyPr wrap="none" lIns="90488" tIns="44450" rIns="90488" bIns="44450">
            <a:spAutoFit/>
          </a:bodyPr>
          <a:lstStyle/>
          <a:p>
            <a:pPr eaLnBrk="0" hangingPunct="0"/>
            <a:r>
              <a:rPr lang="en-US" sz="2000"/>
              <a:t>ARTRITE</a:t>
            </a:r>
          </a:p>
        </p:txBody>
      </p:sp>
      <p:sp>
        <p:nvSpPr>
          <p:cNvPr id="18" name="Line 13">
            <a:extLst>
              <a:ext uri="{FF2B5EF4-FFF2-40B4-BE49-F238E27FC236}">
                <a16:creationId xmlns:a16="http://schemas.microsoft.com/office/drawing/2014/main" id="{1550FBB7-61A0-D017-BE96-BC62CB1DF7C8}"/>
              </a:ext>
            </a:extLst>
          </p:cNvPr>
          <p:cNvSpPr>
            <a:spLocks noChangeShapeType="1"/>
          </p:cNvSpPr>
          <p:nvPr/>
        </p:nvSpPr>
        <p:spPr bwMode="auto">
          <a:xfrm flipV="1">
            <a:off x="4368995" y="2108589"/>
            <a:ext cx="0" cy="1460500"/>
          </a:xfrm>
          <a:prstGeom prst="line">
            <a:avLst/>
          </a:prstGeom>
          <a:noFill/>
          <a:ln w="12700">
            <a:solidFill>
              <a:schemeClr val="tx1"/>
            </a:solidFill>
            <a:round/>
            <a:headEnd type="triangle" w="med" len="med"/>
            <a:tailEnd/>
          </a:ln>
        </p:spPr>
        <p:txBody>
          <a:bodyPr wrap="none" anchor="ctr"/>
          <a:lstStyle/>
          <a:p>
            <a:endParaRPr lang="it-IT"/>
          </a:p>
        </p:txBody>
      </p:sp>
      <p:sp>
        <p:nvSpPr>
          <p:cNvPr id="19" name="Rectangle 14">
            <a:extLst>
              <a:ext uri="{FF2B5EF4-FFF2-40B4-BE49-F238E27FC236}">
                <a16:creationId xmlns:a16="http://schemas.microsoft.com/office/drawing/2014/main" id="{8989CFDC-6A08-3B25-9C05-421B49D26348}"/>
              </a:ext>
            </a:extLst>
          </p:cNvPr>
          <p:cNvSpPr>
            <a:spLocks noChangeArrowheads="1"/>
          </p:cNvSpPr>
          <p:nvPr/>
        </p:nvSpPr>
        <p:spPr bwMode="auto">
          <a:xfrm>
            <a:off x="4210245" y="1606939"/>
            <a:ext cx="674688" cy="393700"/>
          </a:xfrm>
          <a:prstGeom prst="rect">
            <a:avLst/>
          </a:prstGeom>
          <a:noFill/>
          <a:ln w="12700">
            <a:noFill/>
            <a:miter lim="800000"/>
            <a:headEnd/>
            <a:tailEnd/>
          </a:ln>
        </p:spPr>
        <p:txBody>
          <a:bodyPr wrap="none" lIns="90488" tIns="44450" rIns="90488" bIns="44450">
            <a:spAutoFit/>
          </a:bodyPr>
          <a:lstStyle/>
          <a:p>
            <a:pPr eaLnBrk="0" hangingPunct="0"/>
            <a:r>
              <a:rPr lang="en-US" sz="2000"/>
              <a:t>2 aa</a:t>
            </a:r>
          </a:p>
        </p:txBody>
      </p:sp>
      <p:sp>
        <p:nvSpPr>
          <p:cNvPr id="20" name="Line 15">
            <a:extLst>
              <a:ext uri="{FF2B5EF4-FFF2-40B4-BE49-F238E27FC236}">
                <a16:creationId xmlns:a16="http://schemas.microsoft.com/office/drawing/2014/main" id="{ECE8A84B-379B-B0F0-B6F3-B12B1C544BFC}"/>
              </a:ext>
            </a:extLst>
          </p:cNvPr>
          <p:cNvSpPr>
            <a:spLocks noChangeShapeType="1"/>
          </p:cNvSpPr>
          <p:nvPr/>
        </p:nvSpPr>
        <p:spPr bwMode="auto">
          <a:xfrm flipV="1">
            <a:off x="6478783" y="1956189"/>
            <a:ext cx="0" cy="1536700"/>
          </a:xfrm>
          <a:prstGeom prst="line">
            <a:avLst/>
          </a:prstGeom>
          <a:noFill/>
          <a:ln w="12700">
            <a:solidFill>
              <a:schemeClr val="tx1"/>
            </a:solidFill>
            <a:round/>
            <a:headEnd type="triangle" w="med" len="med"/>
            <a:tailEnd/>
          </a:ln>
        </p:spPr>
        <p:txBody>
          <a:bodyPr wrap="none" anchor="ctr"/>
          <a:lstStyle/>
          <a:p>
            <a:endParaRPr lang="it-IT"/>
          </a:p>
        </p:txBody>
      </p:sp>
      <p:sp>
        <p:nvSpPr>
          <p:cNvPr id="21" name="Rectangle 16">
            <a:extLst>
              <a:ext uri="{FF2B5EF4-FFF2-40B4-BE49-F238E27FC236}">
                <a16:creationId xmlns:a16="http://schemas.microsoft.com/office/drawing/2014/main" id="{F87EDD26-EF6F-6D7E-5B2F-887D7CFA33F1}"/>
              </a:ext>
            </a:extLst>
          </p:cNvPr>
          <p:cNvSpPr>
            <a:spLocks noChangeArrowheads="1"/>
          </p:cNvSpPr>
          <p:nvPr/>
        </p:nvSpPr>
        <p:spPr bwMode="auto">
          <a:xfrm>
            <a:off x="5827908" y="1530739"/>
            <a:ext cx="674687" cy="393700"/>
          </a:xfrm>
          <a:prstGeom prst="rect">
            <a:avLst/>
          </a:prstGeom>
          <a:noFill/>
          <a:ln w="12700">
            <a:noFill/>
            <a:miter lim="800000"/>
            <a:headEnd/>
            <a:tailEnd/>
          </a:ln>
        </p:spPr>
        <p:txBody>
          <a:bodyPr wrap="none" lIns="90488" tIns="44450" rIns="90488" bIns="44450">
            <a:spAutoFit/>
          </a:bodyPr>
          <a:lstStyle/>
          <a:p>
            <a:pPr eaLnBrk="0" hangingPunct="0"/>
            <a:r>
              <a:rPr lang="en-US" sz="2000"/>
              <a:t>4 aa</a:t>
            </a:r>
          </a:p>
        </p:txBody>
      </p:sp>
      <p:sp>
        <p:nvSpPr>
          <p:cNvPr id="22" name="Rectangle 17">
            <a:extLst>
              <a:ext uri="{FF2B5EF4-FFF2-40B4-BE49-F238E27FC236}">
                <a16:creationId xmlns:a16="http://schemas.microsoft.com/office/drawing/2014/main" id="{E9D9075B-1F6E-A194-2A13-383247B60BEE}"/>
              </a:ext>
            </a:extLst>
          </p:cNvPr>
          <p:cNvSpPr>
            <a:spLocks noChangeArrowheads="1"/>
          </p:cNvSpPr>
          <p:nvPr/>
        </p:nvSpPr>
        <p:spPr bwMode="auto">
          <a:xfrm>
            <a:off x="7258245" y="3721489"/>
            <a:ext cx="4524375" cy="4445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23" name="Rectangle 18">
            <a:extLst>
              <a:ext uri="{FF2B5EF4-FFF2-40B4-BE49-F238E27FC236}">
                <a16:creationId xmlns:a16="http://schemas.microsoft.com/office/drawing/2014/main" id="{BBFD9FC7-FE3A-B885-8F7D-7D6F29D4DF0A}"/>
              </a:ext>
            </a:extLst>
          </p:cNvPr>
          <p:cNvSpPr>
            <a:spLocks noChangeArrowheads="1"/>
          </p:cNvSpPr>
          <p:nvPr/>
        </p:nvSpPr>
        <p:spPr bwMode="auto">
          <a:xfrm>
            <a:off x="7164583" y="3791339"/>
            <a:ext cx="4732337" cy="393700"/>
          </a:xfrm>
          <a:prstGeom prst="rect">
            <a:avLst/>
          </a:prstGeom>
          <a:noFill/>
          <a:ln w="12700">
            <a:noFill/>
            <a:miter lim="800000"/>
            <a:headEnd/>
            <a:tailEnd/>
          </a:ln>
        </p:spPr>
        <p:txBody>
          <a:bodyPr wrap="none" lIns="90488" tIns="44450" rIns="90488" bIns="44450">
            <a:spAutoFit/>
          </a:bodyPr>
          <a:lstStyle/>
          <a:p>
            <a:pPr eaLnBrk="0" hangingPunct="0"/>
            <a:r>
              <a:rPr lang="en-US" sz="2000"/>
              <a:t>PAPILLEDEMA, CEFALEA, PATELLA </a:t>
            </a:r>
          </a:p>
        </p:txBody>
      </p:sp>
      <p:sp>
        <p:nvSpPr>
          <p:cNvPr id="24" name="Line 19">
            <a:extLst>
              <a:ext uri="{FF2B5EF4-FFF2-40B4-BE49-F238E27FC236}">
                <a16:creationId xmlns:a16="http://schemas.microsoft.com/office/drawing/2014/main" id="{C88BDAB3-88EE-CE1B-4C90-C4F4D1DDAF23}"/>
              </a:ext>
            </a:extLst>
          </p:cNvPr>
          <p:cNvSpPr>
            <a:spLocks noChangeShapeType="1"/>
          </p:cNvSpPr>
          <p:nvPr/>
        </p:nvSpPr>
        <p:spPr bwMode="auto">
          <a:xfrm flipV="1">
            <a:off x="7323333" y="1956189"/>
            <a:ext cx="0" cy="1536700"/>
          </a:xfrm>
          <a:prstGeom prst="line">
            <a:avLst/>
          </a:prstGeom>
          <a:noFill/>
          <a:ln w="12700">
            <a:solidFill>
              <a:schemeClr val="tx1"/>
            </a:solidFill>
            <a:round/>
            <a:headEnd type="triangle" w="med" len="med"/>
            <a:tailEnd/>
          </a:ln>
        </p:spPr>
        <p:txBody>
          <a:bodyPr wrap="none" anchor="ctr"/>
          <a:lstStyle/>
          <a:p>
            <a:endParaRPr lang="it-IT"/>
          </a:p>
        </p:txBody>
      </p:sp>
      <p:sp>
        <p:nvSpPr>
          <p:cNvPr id="25" name="Rectangle 20">
            <a:extLst>
              <a:ext uri="{FF2B5EF4-FFF2-40B4-BE49-F238E27FC236}">
                <a16:creationId xmlns:a16="http://schemas.microsoft.com/office/drawing/2014/main" id="{598C80C6-F12B-2379-E507-3EC0978A350E}"/>
              </a:ext>
            </a:extLst>
          </p:cNvPr>
          <p:cNvSpPr>
            <a:spLocks noChangeArrowheads="1"/>
          </p:cNvSpPr>
          <p:nvPr/>
        </p:nvSpPr>
        <p:spPr bwMode="auto">
          <a:xfrm>
            <a:off x="6953445" y="1530739"/>
            <a:ext cx="604838" cy="393700"/>
          </a:xfrm>
          <a:prstGeom prst="rect">
            <a:avLst/>
          </a:prstGeom>
          <a:noFill/>
          <a:ln w="12700">
            <a:noFill/>
            <a:miter lim="800000"/>
            <a:headEnd/>
            <a:tailEnd/>
          </a:ln>
        </p:spPr>
        <p:txBody>
          <a:bodyPr wrap="none" lIns="90488" tIns="44450" rIns="90488" bIns="44450">
            <a:spAutoFit/>
          </a:bodyPr>
          <a:lstStyle/>
          <a:p>
            <a:pPr eaLnBrk="0" hangingPunct="0"/>
            <a:r>
              <a:rPr lang="en-US" sz="2000"/>
              <a:t>6aa</a:t>
            </a:r>
          </a:p>
        </p:txBody>
      </p:sp>
      <p:sp>
        <p:nvSpPr>
          <p:cNvPr id="27" name="Rectangle 22">
            <a:extLst>
              <a:ext uri="{FF2B5EF4-FFF2-40B4-BE49-F238E27FC236}">
                <a16:creationId xmlns:a16="http://schemas.microsoft.com/office/drawing/2014/main" id="{756EA5D7-3D9E-33A8-7C48-428793489DC1}"/>
              </a:ext>
            </a:extLst>
          </p:cNvPr>
          <p:cNvSpPr>
            <a:spLocks noChangeArrowheads="1"/>
          </p:cNvSpPr>
          <p:nvPr/>
        </p:nvSpPr>
        <p:spPr bwMode="auto">
          <a:xfrm>
            <a:off x="8032945" y="3035689"/>
            <a:ext cx="3749675" cy="520700"/>
          </a:xfrm>
          <a:prstGeom prst="rect">
            <a:avLst/>
          </a:prstGeom>
          <a:solidFill>
            <a:srgbClr val="9234DB"/>
          </a:solidFill>
          <a:ln w="12700">
            <a:solidFill>
              <a:schemeClr val="tx1"/>
            </a:solidFill>
            <a:miter lim="800000"/>
            <a:headEnd/>
            <a:tailEnd/>
          </a:ln>
        </p:spPr>
        <p:txBody>
          <a:bodyPr wrap="none" anchor="ctr"/>
          <a:lstStyle/>
          <a:p>
            <a:endParaRPr lang="en-GB"/>
          </a:p>
        </p:txBody>
      </p:sp>
      <p:sp>
        <p:nvSpPr>
          <p:cNvPr id="28" name="Rectangle 23">
            <a:extLst>
              <a:ext uri="{FF2B5EF4-FFF2-40B4-BE49-F238E27FC236}">
                <a16:creationId xmlns:a16="http://schemas.microsoft.com/office/drawing/2014/main" id="{536A8BAF-00A1-CE75-581D-9290208A14A7}"/>
              </a:ext>
            </a:extLst>
          </p:cNvPr>
          <p:cNvSpPr>
            <a:spLocks noChangeArrowheads="1"/>
          </p:cNvSpPr>
          <p:nvPr/>
        </p:nvSpPr>
        <p:spPr bwMode="auto">
          <a:xfrm>
            <a:off x="8218683" y="3130939"/>
            <a:ext cx="3276600" cy="393700"/>
          </a:xfrm>
          <a:prstGeom prst="rect">
            <a:avLst/>
          </a:prstGeom>
          <a:noFill/>
          <a:ln w="12700">
            <a:noFill/>
            <a:miter lim="800000"/>
            <a:headEnd/>
            <a:tailEnd/>
          </a:ln>
        </p:spPr>
        <p:txBody>
          <a:bodyPr lIns="90488" tIns="44450" rIns="90488" bIns="44450">
            <a:spAutoFit/>
          </a:bodyPr>
          <a:lstStyle/>
          <a:p>
            <a:pPr eaLnBrk="0" hangingPunct="0"/>
            <a:r>
              <a:rPr lang="en-US" sz="2000"/>
              <a:t>SORDITA‘ PERCETTIVA</a:t>
            </a:r>
          </a:p>
        </p:txBody>
      </p:sp>
      <p:sp>
        <p:nvSpPr>
          <p:cNvPr id="29" name="Line 24">
            <a:extLst>
              <a:ext uri="{FF2B5EF4-FFF2-40B4-BE49-F238E27FC236}">
                <a16:creationId xmlns:a16="http://schemas.microsoft.com/office/drawing/2014/main" id="{CB7068B4-4047-BA01-FEDA-5669E884B03A}"/>
              </a:ext>
            </a:extLst>
          </p:cNvPr>
          <p:cNvSpPr>
            <a:spLocks noChangeShapeType="1"/>
          </p:cNvSpPr>
          <p:nvPr/>
        </p:nvSpPr>
        <p:spPr bwMode="auto">
          <a:xfrm flipV="1">
            <a:off x="8026595" y="1498989"/>
            <a:ext cx="0" cy="1460500"/>
          </a:xfrm>
          <a:prstGeom prst="line">
            <a:avLst/>
          </a:prstGeom>
          <a:noFill/>
          <a:ln w="12700">
            <a:solidFill>
              <a:schemeClr val="tx1"/>
            </a:solidFill>
            <a:round/>
            <a:headEnd type="triangle" w="med" len="med"/>
            <a:tailEnd/>
          </a:ln>
        </p:spPr>
        <p:txBody>
          <a:bodyPr wrap="none" anchor="ctr"/>
          <a:lstStyle/>
          <a:p>
            <a:endParaRPr lang="it-IT"/>
          </a:p>
        </p:txBody>
      </p:sp>
      <p:sp>
        <p:nvSpPr>
          <p:cNvPr id="30" name="Rectangle 25">
            <a:extLst>
              <a:ext uri="{FF2B5EF4-FFF2-40B4-BE49-F238E27FC236}">
                <a16:creationId xmlns:a16="http://schemas.microsoft.com/office/drawing/2014/main" id="{F787FC5B-A427-51DB-5669-B19BDA0CD284}"/>
              </a:ext>
            </a:extLst>
          </p:cNvPr>
          <p:cNvSpPr>
            <a:spLocks noChangeArrowheads="1"/>
          </p:cNvSpPr>
          <p:nvPr/>
        </p:nvSpPr>
        <p:spPr bwMode="auto">
          <a:xfrm>
            <a:off x="7656708" y="997339"/>
            <a:ext cx="674687" cy="393700"/>
          </a:xfrm>
          <a:prstGeom prst="rect">
            <a:avLst/>
          </a:prstGeom>
          <a:noFill/>
          <a:ln w="12700">
            <a:noFill/>
            <a:miter lim="800000"/>
            <a:headEnd/>
            <a:tailEnd/>
          </a:ln>
        </p:spPr>
        <p:txBody>
          <a:bodyPr wrap="none" lIns="90488" tIns="44450" rIns="90488" bIns="44450">
            <a:spAutoFit/>
          </a:bodyPr>
          <a:lstStyle/>
          <a:p>
            <a:pPr eaLnBrk="0" hangingPunct="0"/>
            <a:r>
              <a:rPr lang="en-US" sz="2000"/>
              <a:t>8 aa</a:t>
            </a:r>
          </a:p>
        </p:txBody>
      </p:sp>
      <p:sp>
        <p:nvSpPr>
          <p:cNvPr id="31" name="Line 26">
            <a:extLst>
              <a:ext uri="{FF2B5EF4-FFF2-40B4-BE49-F238E27FC236}">
                <a16:creationId xmlns:a16="http://schemas.microsoft.com/office/drawing/2014/main" id="{0352C661-1F10-906E-E29A-CC8D2ED9C796}"/>
              </a:ext>
            </a:extLst>
          </p:cNvPr>
          <p:cNvSpPr>
            <a:spLocks noChangeShapeType="1"/>
          </p:cNvSpPr>
          <p:nvPr/>
        </p:nvSpPr>
        <p:spPr bwMode="auto">
          <a:xfrm flipV="1">
            <a:off x="10353870" y="1429139"/>
            <a:ext cx="0" cy="1460500"/>
          </a:xfrm>
          <a:prstGeom prst="line">
            <a:avLst/>
          </a:prstGeom>
          <a:noFill/>
          <a:ln w="12700">
            <a:solidFill>
              <a:schemeClr val="tx1"/>
            </a:solidFill>
            <a:round/>
            <a:headEnd type="triangle" w="med" len="med"/>
            <a:tailEnd/>
          </a:ln>
        </p:spPr>
        <p:txBody>
          <a:bodyPr wrap="none" anchor="ctr"/>
          <a:lstStyle/>
          <a:p>
            <a:endParaRPr lang="it-IT"/>
          </a:p>
        </p:txBody>
      </p:sp>
      <p:sp>
        <p:nvSpPr>
          <p:cNvPr id="32" name="Rectangle 27">
            <a:extLst>
              <a:ext uri="{FF2B5EF4-FFF2-40B4-BE49-F238E27FC236}">
                <a16:creationId xmlns:a16="http://schemas.microsoft.com/office/drawing/2014/main" id="{D000ADAB-4EB7-E9F2-32B4-EAA24AC2EDCD}"/>
              </a:ext>
            </a:extLst>
          </p:cNvPr>
          <p:cNvSpPr>
            <a:spLocks noChangeArrowheads="1"/>
          </p:cNvSpPr>
          <p:nvPr/>
        </p:nvSpPr>
        <p:spPr bwMode="auto">
          <a:xfrm>
            <a:off x="9972870" y="971939"/>
            <a:ext cx="815975" cy="393700"/>
          </a:xfrm>
          <a:prstGeom prst="rect">
            <a:avLst/>
          </a:prstGeom>
          <a:noFill/>
          <a:ln w="12700">
            <a:noFill/>
            <a:miter lim="800000"/>
            <a:headEnd/>
            <a:tailEnd/>
          </a:ln>
        </p:spPr>
        <p:txBody>
          <a:bodyPr wrap="none" lIns="90488" tIns="44450" rIns="90488" bIns="44450">
            <a:spAutoFit/>
          </a:bodyPr>
          <a:lstStyle/>
          <a:p>
            <a:pPr eaLnBrk="0" hangingPunct="0"/>
            <a:r>
              <a:rPr lang="en-US" sz="2000"/>
              <a:t>15 aa</a:t>
            </a:r>
          </a:p>
        </p:txBody>
      </p:sp>
      <p:sp>
        <p:nvSpPr>
          <p:cNvPr id="33" name="Line 28">
            <a:extLst>
              <a:ext uri="{FF2B5EF4-FFF2-40B4-BE49-F238E27FC236}">
                <a16:creationId xmlns:a16="http://schemas.microsoft.com/office/drawing/2014/main" id="{6F343A07-931D-24E9-3273-0FED6E76AB26}"/>
              </a:ext>
            </a:extLst>
          </p:cNvPr>
          <p:cNvSpPr>
            <a:spLocks noChangeShapeType="1"/>
          </p:cNvSpPr>
          <p:nvPr/>
        </p:nvSpPr>
        <p:spPr bwMode="auto">
          <a:xfrm flipV="1">
            <a:off x="10506270" y="3791339"/>
            <a:ext cx="0" cy="304800"/>
          </a:xfrm>
          <a:prstGeom prst="line">
            <a:avLst/>
          </a:prstGeom>
          <a:noFill/>
          <a:ln w="9525">
            <a:solidFill>
              <a:schemeClr val="tx1"/>
            </a:solidFill>
            <a:round/>
            <a:headEnd/>
            <a:tailEnd type="triangle" w="med" len="med"/>
          </a:ln>
        </p:spPr>
        <p:txBody>
          <a:bodyPr wrap="none"/>
          <a:lstStyle/>
          <a:p>
            <a:endParaRPr lang="it-IT"/>
          </a:p>
        </p:txBody>
      </p:sp>
      <p:sp>
        <p:nvSpPr>
          <p:cNvPr id="35" name="TextBox 34">
            <a:extLst>
              <a:ext uri="{FF2B5EF4-FFF2-40B4-BE49-F238E27FC236}">
                <a16:creationId xmlns:a16="http://schemas.microsoft.com/office/drawing/2014/main" id="{F7659C8B-5585-1D3F-8500-F155A64BDEC7}"/>
              </a:ext>
            </a:extLst>
          </p:cNvPr>
          <p:cNvSpPr txBox="1"/>
          <p:nvPr/>
        </p:nvSpPr>
        <p:spPr>
          <a:xfrm>
            <a:off x="3019340" y="5474089"/>
            <a:ext cx="652743" cy="369332"/>
          </a:xfrm>
          <a:prstGeom prst="rect">
            <a:avLst/>
          </a:prstGeom>
          <a:noFill/>
        </p:spPr>
        <p:txBody>
          <a:bodyPr wrap="none" rtlCol="0">
            <a:spAutoFit/>
          </a:bodyPr>
          <a:lstStyle/>
          <a:p>
            <a:r>
              <a:rPr lang="it-IT" dirty="0"/>
              <a:t>1985</a:t>
            </a:r>
          </a:p>
        </p:txBody>
      </p:sp>
      <p:sp>
        <p:nvSpPr>
          <p:cNvPr id="36" name="TextBox 35">
            <a:extLst>
              <a:ext uri="{FF2B5EF4-FFF2-40B4-BE49-F238E27FC236}">
                <a16:creationId xmlns:a16="http://schemas.microsoft.com/office/drawing/2014/main" id="{548CECC7-67D0-F3D8-7286-CE90A575D5F2}"/>
              </a:ext>
            </a:extLst>
          </p:cNvPr>
          <p:cNvSpPr txBox="1"/>
          <p:nvPr/>
        </p:nvSpPr>
        <p:spPr>
          <a:xfrm>
            <a:off x="11412853" y="5450796"/>
            <a:ext cx="652743" cy="369332"/>
          </a:xfrm>
          <a:prstGeom prst="rect">
            <a:avLst/>
          </a:prstGeom>
          <a:noFill/>
        </p:spPr>
        <p:txBody>
          <a:bodyPr wrap="none" rtlCol="0">
            <a:spAutoFit/>
          </a:bodyPr>
          <a:lstStyle/>
          <a:p>
            <a:r>
              <a:rPr lang="it-IT" dirty="0"/>
              <a:t>2004</a:t>
            </a:r>
          </a:p>
        </p:txBody>
      </p:sp>
      <p:sp>
        <p:nvSpPr>
          <p:cNvPr id="37" name="TextBox 36">
            <a:extLst>
              <a:ext uri="{FF2B5EF4-FFF2-40B4-BE49-F238E27FC236}">
                <a16:creationId xmlns:a16="http://schemas.microsoft.com/office/drawing/2014/main" id="{03941954-1390-E5EB-ED27-B015B1500DBA}"/>
              </a:ext>
            </a:extLst>
          </p:cNvPr>
          <p:cNvSpPr txBox="1"/>
          <p:nvPr/>
        </p:nvSpPr>
        <p:spPr>
          <a:xfrm>
            <a:off x="171713" y="6007489"/>
            <a:ext cx="11782521" cy="800219"/>
          </a:xfrm>
          <a:prstGeom prst="rect">
            <a:avLst/>
          </a:prstGeom>
          <a:noFill/>
        </p:spPr>
        <p:txBody>
          <a:bodyPr wrap="none" rtlCol="0">
            <a:spAutoFit/>
          </a:bodyPr>
          <a:lstStyle/>
          <a:p>
            <a:r>
              <a:rPr lang="en-US" sz="2400" b="1" dirty="0" err="1"/>
              <a:t>Sindrome</a:t>
            </a:r>
            <a:r>
              <a:rPr lang="en-US" sz="2400" b="1" dirty="0"/>
              <a:t> CINCA/NOMID</a:t>
            </a:r>
          </a:p>
          <a:p>
            <a:r>
              <a:rPr lang="en-US" sz="2200" dirty="0"/>
              <a:t>Chronic Infantile Neurologic Cutaneous </a:t>
            </a:r>
            <a:r>
              <a:rPr lang="en-US" sz="2200" dirty="0" err="1"/>
              <a:t>Articula</a:t>
            </a:r>
            <a:r>
              <a:rPr lang="en-US" sz="2200" dirty="0"/>
              <a:t> / Neonatal onset multisystemic Inflammatory Disease</a:t>
            </a:r>
          </a:p>
        </p:txBody>
      </p:sp>
      <p:pic>
        <p:nvPicPr>
          <p:cNvPr id="3" name="Picture 2">
            <a:extLst>
              <a:ext uri="{FF2B5EF4-FFF2-40B4-BE49-F238E27FC236}">
                <a16:creationId xmlns:a16="http://schemas.microsoft.com/office/drawing/2014/main" id="{A0680C78-6585-A7FF-726B-2A1C08AD00FA}"/>
              </a:ext>
            </a:extLst>
          </p:cNvPr>
          <p:cNvPicPr>
            <a:picLocks noChangeAspect="1"/>
          </p:cNvPicPr>
          <p:nvPr/>
        </p:nvPicPr>
        <p:blipFill>
          <a:blip r:embed="rId2"/>
          <a:stretch>
            <a:fillRect/>
          </a:stretch>
        </p:blipFill>
        <p:spPr>
          <a:xfrm>
            <a:off x="199925" y="677220"/>
            <a:ext cx="2705846" cy="3507819"/>
          </a:xfrm>
          <a:prstGeom prst="rect">
            <a:avLst/>
          </a:prstGeom>
        </p:spPr>
      </p:pic>
      <p:pic>
        <p:nvPicPr>
          <p:cNvPr id="5" name="Picture 4">
            <a:extLst>
              <a:ext uri="{FF2B5EF4-FFF2-40B4-BE49-F238E27FC236}">
                <a16:creationId xmlns:a16="http://schemas.microsoft.com/office/drawing/2014/main" id="{A67C6EF6-2381-9D67-568B-D175F4C0F8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345" y="4281165"/>
            <a:ext cx="2820568" cy="449974"/>
          </a:xfrm>
          <a:prstGeom prst="rect">
            <a:avLst/>
          </a:prstGeom>
        </p:spPr>
      </p:pic>
    </p:spTree>
    <p:extLst>
      <p:ext uri="{BB962C8B-B14F-4D97-AF65-F5344CB8AC3E}">
        <p14:creationId xmlns:p14="http://schemas.microsoft.com/office/powerpoint/2010/main" val="211060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8" name="Google Shape;238;p13"/>
          <p:cNvPicPr preferRelativeResize="0"/>
          <p:nvPr/>
        </p:nvPicPr>
        <p:blipFill rotWithShape="1">
          <a:blip r:embed="rId3">
            <a:alphaModFix/>
          </a:blip>
          <a:srcRect t="11390" b="4772"/>
          <a:stretch/>
        </p:blipFill>
        <p:spPr>
          <a:xfrm>
            <a:off x="513567" y="444675"/>
            <a:ext cx="11430000" cy="4613670"/>
          </a:xfrm>
          <a:prstGeom prst="rect">
            <a:avLst/>
          </a:prstGeom>
          <a:noFill/>
          <a:ln>
            <a:noFill/>
          </a:ln>
        </p:spPr>
      </p:pic>
      <p:sp>
        <p:nvSpPr>
          <p:cNvPr id="239" name="Google Shape;239;p13"/>
          <p:cNvSpPr txBox="1"/>
          <p:nvPr/>
        </p:nvSpPr>
        <p:spPr>
          <a:xfrm>
            <a:off x="7953585" y="6300028"/>
            <a:ext cx="2126792" cy="369332"/>
          </a:xfrm>
          <a:prstGeom prst="rect">
            <a:avLst/>
          </a:prstGeom>
          <a:noFill/>
          <a:ln>
            <a:noFill/>
          </a:ln>
        </p:spPr>
        <p:txBody>
          <a:bodyPr spcFirstLastPara="1" wrap="square" lIns="91425" tIns="45700" rIns="91425" bIns="45700" anchor="t" anchorCtr="0">
            <a:spAutoFit/>
          </a:bodyPr>
          <a:lstStyle/>
          <a:p>
            <a:r>
              <a:rPr lang="it-IT">
                <a:solidFill>
                  <a:srgbClr val="000000"/>
                </a:solidFill>
                <a:latin typeface="Calibri"/>
                <a:ea typeface="Calibri"/>
                <a:cs typeface="Calibri"/>
                <a:sym typeface="Calibri"/>
              </a:rPr>
              <a:t>Thomas, J Peds 1999</a:t>
            </a:r>
            <a:endParaRPr>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extBox 1">
            <a:extLst>
              <a:ext uri="{FF2B5EF4-FFF2-40B4-BE49-F238E27FC236}">
                <a16:creationId xmlns:a16="http://schemas.microsoft.com/office/drawing/2014/main" id="{7BCC3C96-9CFE-4845-FE77-E201968134D8}"/>
              </a:ext>
            </a:extLst>
          </p:cNvPr>
          <p:cNvSpPr txBox="1"/>
          <p:nvPr/>
        </p:nvSpPr>
        <p:spPr>
          <a:xfrm>
            <a:off x="144006" y="49317"/>
            <a:ext cx="11305903" cy="646331"/>
          </a:xfrm>
          <a:prstGeom prst="rect">
            <a:avLst/>
          </a:prstGeom>
          <a:noFill/>
        </p:spPr>
        <p:txBody>
          <a:bodyPr wrap="square" rtlCol="0">
            <a:spAutoFit/>
          </a:bodyPr>
          <a:lstStyle/>
          <a:p>
            <a:r>
              <a:rPr lang="it-IT" sz="3600" b="1" dirty="0">
                <a:solidFill>
                  <a:srgbClr val="0070C0"/>
                </a:solidFill>
              </a:rPr>
              <a:t>Quando esageriamo con l’interferone</a:t>
            </a:r>
          </a:p>
        </p:txBody>
      </p:sp>
      <p:sp>
        <p:nvSpPr>
          <p:cNvPr id="3" name="TextBox 2">
            <a:extLst>
              <a:ext uri="{FF2B5EF4-FFF2-40B4-BE49-F238E27FC236}">
                <a16:creationId xmlns:a16="http://schemas.microsoft.com/office/drawing/2014/main" id="{4655A49E-6B88-F8D2-0262-25520BC3A18F}"/>
              </a:ext>
            </a:extLst>
          </p:cNvPr>
          <p:cNvSpPr txBox="1"/>
          <p:nvPr/>
        </p:nvSpPr>
        <p:spPr>
          <a:xfrm>
            <a:off x="381407" y="982858"/>
            <a:ext cx="11456895" cy="4093428"/>
          </a:xfrm>
          <a:prstGeom prst="rect">
            <a:avLst/>
          </a:prstGeom>
          <a:noFill/>
        </p:spPr>
        <p:txBody>
          <a:bodyPr wrap="square" rtlCol="0">
            <a:spAutoFit/>
          </a:bodyPr>
          <a:lstStyle/>
          <a:p>
            <a:r>
              <a:rPr lang="it-IT" sz="3200" dirty="0"/>
              <a:t>E’ come vivere con l’influenza … e anche peggio</a:t>
            </a:r>
          </a:p>
          <a:p>
            <a:endParaRPr lang="it-IT" sz="3200" dirty="0"/>
          </a:p>
          <a:p>
            <a:pPr marL="457200" indent="-457200">
              <a:buFontTx/>
              <a:buChar char="-"/>
            </a:pPr>
            <a:r>
              <a:rPr lang="it-IT" sz="2800" dirty="0"/>
              <a:t>Malattie multifattoriali dello spettro del Lupus Eritematoso Sistemico</a:t>
            </a:r>
          </a:p>
          <a:p>
            <a:pPr marL="914400" lvl="1" indent="-457200">
              <a:buFontTx/>
              <a:buChar char="-"/>
            </a:pPr>
            <a:r>
              <a:rPr lang="it-IT" sz="2800" dirty="0"/>
              <a:t>Lupus</a:t>
            </a:r>
          </a:p>
          <a:p>
            <a:pPr marL="914400" lvl="1" indent="-457200">
              <a:buFontTx/>
              <a:buChar char="-"/>
            </a:pPr>
            <a:r>
              <a:rPr lang="it-IT" sz="2800" dirty="0"/>
              <a:t>Dermatomiosite</a:t>
            </a:r>
          </a:p>
          <a:p>
            <a:pPr marL="914400" lvl="1" indent="-457200">
              <a:buFontTx/>
              <a:buChar char="-"/>
            </a:pPr>
            <a:r>
              <a:rPr lang="it-IT" sz="2800" dirty="0"/>
              <a:t>Malattia di </a:t>
            </a:r>
            <a:r>
              <a:rPr lang="it-IT" sz="2800" dirty="0" err="1"/>
              <a:t>Sjogren</a:t>
            </a:r>
            <a:endParaRPr lang="it-IT" sz="2800" dirty="0"/>
          </a:p>
          <a:p>
            <a:pPr marL="914400" lvl="1" indent="-457200">
              <a:buFontTx/>
              <a:buChar char="-"/>
            </a:pPr>
            <a:endParaRPr lang="it-IT" sz="2800" dirty="0"/>
          </a:p>
          <a:p>
            <a:pPr marL="457200" indent="-457200">
              <a:buFontTx/>
              <a:buChar char="-"/>
            </a:pPr>
            <a:r>
              <a:rPr lang="it-IT" sz="2800" dirty="0"/>
              <a:t>Malattie monogeniche rare</a:t>
            </a:r>
          </a:p>
          <a:p>
            <a:pPr marL="914400" lvl="1" indent="-457200">
              <a:buFontTx/>
              <a:buChar char="-"/>
            </a:pPr>
            <a:r>
              <a:rPr lang="it-IT" sz="2800" dirty="0"/>
              <a:t>Interferonopatie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FB274D4-A8AA-04F4-BFDC-E516C73CC512}"/>
              </a:ext>
            </a:extLst>
          </p:cNvPr>
          <p:cNvSpPr txBox="1">
            <a:spLocks noChangeArrowheads="1"/>
          </p:cNvSpPr>
          <p:nvPr/>
        </p:nvSpPr>
        <p:spPr bwMode="auto">
          <a:xfrm>
            <a:off x="1236714" y="5971196"/>
            <a:ext cx="6911975" cy="338137"/>
          </a:xfrm>
          <a:prstGeom prst="rect">
            <a:avLst/>
          </a:prstGeom>
          <a:noFill/>
          <a:ln w="9525">
            <a:noFill/>
            <a:miter lim="800000"/>
            <a:headEnd/>
            <a:tailEnd/>
          </a:ln>
        </p:spPr>
        <p:txBody>
          <a:bodyPr>
            <a:spAutoFit/>
          </a:bodyPr>
          <a:lstStyle/>
          <a:p>
            <a:r>
              <a:rPr lang="it-IT" sz="1600" dirty="0">
                <a:solidFill>
                  <a:schemeClr val="tx2"/>
                </a:solidFill>
                <a:latin typeface="Calibri" pitchFamily="34" charset="0"/>
              </a:rPr>
              <a:t>Lee-Kirsch M.A. et al. </a:t>
            </a:r>
            <a:r>
              <a:rPr lang="it-IT" sz="1600" dirty="0" err="1">
                <a:solidFill>
                  <a:schemeClr val="tx2"/>
                </a:solidFill>
                <a:latin typeface="Calibri" pitchFamily="34" charset="0"/>
              </a:rPr>
              <a:t>ClinExpImmunol</a:t>
            </a:r>
            <a:r>
              <a:rPr lang="it-IT" sz="1600" dirty="0">
                <a:solidFill>
                  <a:schemeClr val="tx2"/>
                </a:solidFill>
                <a:latin typeface="Calibri" pitchFamily="34" charset="0"/>
              </a:rPr>
              <a:t> 2014,175:12-24</a:t>
            </a:r>
          </a:p>
        </p:txBody>
      </p:sp>
      <p:grpSp>
        <p:nvGrpSpPr>
          <p:cNvPr id="3" name="Group 2">
            <a:extLst>
              <a:ext uri="{FF2B5EF4-FFF2-40B4-BE49-F238E27FC236}">
                <a16:creationId xmlns:a16="http://schemas.microsoft.com/office/drawing/2014/main" id="{FE1238FE-4691-0A31-D739-2FCC2F4ABCF8}"/>
              </a:ext>
            </a:extLst>
          </p:cNvPr>
          <p:cNvGrpSpPr/>
          <p:nvPr/>
        </p:nvGrpSpPr>
        <p:grpSpPr>
          <a:xfrm>
            <a:off x="1090854" y="488246"/>
            <a:ext cx="8620125" cy="5019646"/>
            <a:chOff x="1775521" y="713611"/>
            <a:chExt cx="8620125" cy="5019646"/>
          </a:xfrm>
        </p:grpSpPr>
        <p:pic>
          <p:nvPicPr>
            <p:cNvPr id="4" name="Picture 3">
              <a:extLst>
                <a:ext uri="{FF2B5EF4-FFF2-40B4-BE49-F238E27FC236}">
                  <a16:creationId xmlns:a16="http://schemas.microsoft.com/office/drawing/2014/main" id="{CC83CF92-3C0C-24D1-97EE-F310975FBEC5}"/>
                </a:ext>
              </a:extLst>
            </p:cNvPr>
            <p:cNvPicPr>
              <a:picLocks noChangeAspect="1"/>
            </p:cNvPicPr>
            <p:nvPr/>
          </p:nvPicPr>
          <p:blipFill>
            <a:blip r:embed="rId2"/>
            <a:stretch>
              <a:fillRect/>
            </a:stretch>
          </p:blipFill>
          <p:spPr>
            <a:xfrm>
              <a:off x="1775521" y="942182"/>
              <a:ext cx="8620125" cy="4791075"/>
            </a:xfrm>
            <a:prstGeom prst="rect">
              <a:avLst/>
            </a:prstGeom>
          </p:spPr>
        </p:pic>
        <p:sp>
          <p:nvSpPr>
            <p:cNvPr id="5" name="Right Arrow 3">
              <a:extLst>
                <a:ext uri="{FF2B5EF4-FFF2-40B4-BE49-F238E27FC236}">
                  <a16:creationId xmlns:a16="http://schemas.microsoft.com/office/drawing/2014/main" id="{A9CA1CF2-F3D1-151B-EE45-5352821CD3C2}"/>
                </a:ext>
              </a:extLst>
            </p:cNvPr>
            <p:cNvSpPr/>
            <p:nvPr/>
          </p:nvSpPr>
          <p:spPr>
            <a:xfrm rot="3721525">
              <a:off x="1911416" y="3125511"/>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ight Arrow 10">
              <a:extLst>
                <a:ext uri="{FF2B5EF4-FFF2-40B4-BE49-F238E27FC236}">
                  <a16:creationId xmlns:a16="http://schemas.microsoft.com/office/drawing/2014/main" id="{D8EA434B-34C0-C182-5B65-004C52A4DE2D}"/>
                </a:ext>
              </a:extLst>
            </p:cNvPr>
            <p:cNvSpPr/>
            <p:nvPr/>
          </p:nvSpPr>
          <p:spPr>
            <a:xfrm rot="17629242">
              <a:off x="2334617" y="5142206"/>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ight Arrow 11">
              <a:extLst>
                <a:ext uri="{FF2B5EF4-FFF2-40B4-BE49-F238E27FC236}">
                  <a16:creationId xmlns:a16="http://schemas.microsoft.com/office/drawing/2014/main" id="{F2D04D8C-996C-8001-B9B9-5F8E7C50CBBC}"/>
                </a:ext>
              </a:extLst>
            </p:cNvPr>
            <p:cNvSpPr/>
            <p:nvPr/>
          </p:nvSpPr>
          <p:spPr>
            <a:xfrm rot="3721525">
              <a:off x="3270719" y="823987"/>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ight Arrow 12">
              <a:extLst>
                <a:ext uri="{FF2B5EF4-FFF2-40B4-BE49-F238E27FC236}">
                  <a16:creationId xmlns:a16="http://schemas.microsoft.com/office/drawing/2014/main" id="{9DB52C6A-7E3F-0BC1-3B3D-6DB9088E70D8}"/>
                </a:ext>
              </a:extLst>
            </p:cNvPr>
            <p:cNvSpPr/>
            <p:nvPr/>
          </p:nvSpPr>
          <p:spPr>
            <a:xfrm rot="5400000">
              <a:off x="6469319" y="1983933"/>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ight Arrow 14">
              <a:extLst>
                <a:ext uri="{FF2B5EF4-FFF2-40B4-BE49-F238E27FC236}">
                  <a16:creationId xmlns:a16="http://schemas.microsoft.com/office/drawing/2014/main" id="{2989A025-D57D-38AA-03C7-4180097593F1}"/>
                </a:ext>
              </a:extLst>
            </p:cNvPr>
            <p:cNvSpPr/>
            <p:nvPr/>
          </p:nvSpPr>
          <p:spPr>
            <a:xfrm rot="16200000">
              <a:off x="6469318" y="3395360"/>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8300027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B1FFD1-A76B-7B12-7DA2-946EFA116977}"/>
              </a:ext>
            </a:extLst>
          </p:cNvPr>
          <p:cNvSpPr txBox="1"/>
          <p:nvPr/>
        </p:nvSpPr>
        <p:spPr>
          <a:xfrm>
            <a:off x="261257" y="42176"/>
            <a:ext cx="11793988" cy="646331"/>
          </a:xfrm>
          <a:prstGeom prst="rect">
            <a:avLst/>
          </a:prstGeom>
          <a:noFill/>
        </p:spPr>
        <p:txBody>
          <a:bodyPr wrap="square" rtlCol="0">
            <a:spAutoFit/>
          </a:bodyPr>
          <a:lstStyle/>
          <a:p>
            <a:r>
              <a:rPr lang="it-IT" sz="3600" b="1" dirty="0" err="1">
                <a:solidFill>
                  <a:srgbClr val="0070C0"/>
                </a:solidFill>
              </a:rPr>
              <a:t>RLRs</a:t>
            </a:r>
            <a:r>
              <a:rPr lang="it-IT" sz="3600" b="1" dirty="0">
                <a:solidFill>
                  <a:srgbClr val="0070C0"/>
                </a:solidFill>
              </a:rPr>
              <a:t> - Acidi nucleici – cGAS-STING-TBK1 - </a:t>
            </a:r>
            <a:r>
              <a:rPr lang="it-IT" sz="3600" b="1" dirty="0" err="1">
                <a:solidFill>
                  <a:srgbClr val="0070C0"/>
                </a:solidFill>
              </a:rPr>
              <a:t>Interferonopatie</a:t>
            </a:r>
            <a:endParaRPr lang="it-IT" sz="3600" b="1" dirty="0">
              <a:solidFill>
                <a:srgbClr val="0070C0"/>
              </a:solidFill>
            </a:endParaRPr>
          </a:p>
        </p:txBody>
      </p:sp>
      <p:pic>
        <p:nvPicPr>
          <p:cNvPr id="3" name="Picture 1">
            <a:extLst>
              <a:ext uri="{FF2B5EF4-FFF2-40B4-BE49-F238E27FC236}">
                <a16:creationId xmlns:a16="http://schemas.microsoft.com/office/drawing/2014/main" id="{0C613095-49A0-642D-7EA5-A9E6F510C1A3}"/>
              </a:ext>
            </a:extLst>
          </p:cNvPr>
          <p:cNvPicPr>
            <a:picLocks noChangeAspect="1" noChangeArrowheads="1"/>
          </p:cNvPicPr>
          <p:nvPr/>
        </p:nvPicPr>
        <p:blipFill>
          <a:blip r:embed="rId2" cstate="print"/>
          <a:srcRect/>
          <a:stretch>
            <a:fillRect/>
          </a:stretch>
        </p:blipFill>
        <p:spPr bwMode="auto">
          <a:xfrm>
            <a:off x="541437" y="4223481"/>
            <a:ext cx="2062909" cy="2438906"/>
          </a:xfrm>
          <a:prstGeom prst="rect">
            <a:avLst/>
          </a:prstGeom>
          <a:noFill/>
          <a:ln w="9525">
            <a:noFill/>
            <a:miter lim="800000"/>
            <a:headEnd/>
            <a:tailEnd/>
          </a:ln>
        </p:spPr>
      </p:pic>
      <p:grpSp>
        <p:nvGrpSpPr>
          <p:cNvPr id="7" name="Gruppo 21">
            <a:extLst>
              <a:ext uri="{FF2B5EF4-FFF2-40B4-BE49-F238E27FC236}">
                <a16:creationId xmlns:a16="http://schemas.microsoft.com/office/drawing/2014/main" id="{9F380E77-96A2-BD4E-4061-2A2EA7185A9F}"/>
              </a:ext>
            </a:extLst>
          </p:cNvPr>
          <p:cNvGrpSpPr/>
          <p:nvPr/>
        </p:nvGrpSpPr>
        <p:grpSpPr>
          <a:xfrm>
            <a:off x="4574091" y="1129036"/>
            <a:ext cx="4057288" cy="2663031"/>
            <a:chOff x="4730434" y="1142300"/>
            <a:chExt cx="4057288" cy="2663031"/>
          </a:xfrm>
          <a:effectLst>
            <a:outerShdw blurRad="50800" dist="38100" dir="2700000" algn="tl" rotWithShape="0">
              <a:prstClr val="black">
                <a:alpha val="40000"/>
              </a:prstClr>
            </a:outerShdw>
          </a:effectLst>
        </p:grpSpPr>
        <p:pic>
          <p:nvPicPr>
            <p:cNvPr id="8" name="Immagine 14">
              <a:extLst>
                <a:ext uri="{FF2B5EF4-FFF2-40B4-BE49-F238E27FC236}">
                  <a16:creationId xmlns:a16="http://schemas.microsoft.com/office/drawing/2014/main" id="{19E1AF0E-F79E-0185-EEB5-B520E66CD732}"/>
                </a:ext>
              </a:extLst>
            </p:cNvPr>
            <p:cNvPicPr>
              <a:picLocks noChangeAspect="1"/>
            </p:cNvPicPr>
            <p:nvPr/>
          </p:nvPicPr>
          <p:blipFill>
            <a:blip r:embed="rId3"/>
            <a:stretch>
              <a:fillRect/>
            </a:stretch>
          </p:blipFill>
          <p:spPr>
            <a:xfrm>
              <a:off x="4730434" y="1142300"/>
              <a:ext cx="4057288" cy="2663031"/>
            </a:xfrm>
            <a:prstGeom prst="rect">
              <a:avLst/>
            </a:prstGeom>
          </p:spPr>
        </p:pic>
        <p:sp>
          <p:nvSpPr>
            <p:cNvPr id="9" name="CasellaDiTesto 13">
              <a:extLst>
                <a:ext uri="{FF2B5EF4-FFF2-40B4-BE49-F238E27FC236}">
                  <a16:creationId xmlns:a16="http://schemas.microsoft.com/office/drawing/2014/main" id="{E3810864-35B1-044A-BAFA-742CBDDEDB60}"/>
                </a:ext>
              </a:extLst>
            </p:cNvPr>
            <p:cNvSpPr txBox="1"/>
            <p:nvPr/>
          </p:nvSpPr>
          <p:spPr>
            <a:xfrm>
              <a:off x="4990377" y="1142300"/>
              <a:ext cx="3797345" cy="461665"/>
            </a:xfrm>
            <a:prstGeom prst="rect">
              <a:avLst/>
            </a:prstGeom>
            <a:noFill/>
          </p:spPr>
          <p:txBody>
            <a:bodyPr wrap="square" rtlCol="0">
              <a:spAutoFit/>
            </a:bodyPr>
            <a:lstStyle/>
            <a:p>
              <a:r>
                <a:rPr lang="it-IT" sz="2400" dirty="0">
                  <a:solidFill>
                    <a:schemeClr val="bg1"/>
                  </a:solidFill>
                </a:rPr>
                <a:t> </a:t>
              </a:r>
              <a:r>
                <a:rPr lang="it-IT" sz="2400" dirty="0" err="1">
                  <a:solidFill>
                    <a:schemeClr val="bg1"/>
                  </a:solidFill>
                </a:rPr>
                <a:t>Polyarticular</a:t>
              </a:r>
              <a:r>
                <a:rPr lang="it-IT" sz="2400" dirty="0">
                  <a:solidFill>
                    <a:schemeClr val="bg1"/>
                  </a:solidFill>
                </a:rPr>
                <a:t> </a:t>
              </a:r>
              <a:r>
                <a:rPr lang="it-IT" sz="2400" dirty="0" err="1">
                  <a:solidFill>
                    <a:schemeClr val="bg1"/>
                  </a:solidFill>
                </a:rPr>
                <a:t>arthritis</a:t>
              </a:r>
              <a:endParaRPr lang="it-IT" sz="2400" dirty="0">
                <a:solidFill>
                  <a:schemeClr val="bg1"/>
                </a:solidFill>
              </a:endParaRPr>
            </a:p>
          </p:txBody>
        </p:sp>
      </p:grpSp>
      <p:sp>
        <p:nvSpPr>
          <p:cNvPr id="10" name="CasellaDiTesto 15">
            <a:extLst>
              <a:ext uri="{FF2B5EF4-FFF2-40B4-BE49-F238E27FC236}">
                <a16:creationId xmlns:a16="http://schemas.microsoft.com/office/drawing/2014/main" id="{1A666E5A-C860-FCDE-AEC3-86BD7A6C8028}"/>
              </a:ext>
            </a:extLst>
          </p:cNvPr>
          <p:cNvSpPr txBox="1"/>
          <p:nvPr/>
        </p:nvSpPr>
        <p:spPr>
          <a:xfrm>
            <a:off x="486736" y="3761816"/>
            <a:ext cx="2232248" cy="461665"/>
          </a:xfrm>
          <a:prstGeom prst="rect">
            <a:avLst/>
          </a:prstGeom>
          <a:noFill/>
        </p:spPr>
        <p:txBody>
          <a:bodyPr wrap="square" rtlCol="0">
            <a:spAutoFit/>
          </a:bodyPr>
          <a:lstStyle/>
          <a:p>
            <a:r>
              <a:rPr lang="it-IT" sz="2400" dirty="0" err="1"/>
              <a:t>Leukodystrophy</a:t>
            </a:r>
            <a:endParaRPr lang="it-IT" sz="2400" dirty="0"/>
          </a:p>
        </p:txBody>
      </p:sp>
      <p:grpSp>
        <p:nvGrpSpPr>
          <p:cNvPr id="11" name="Gruppo 22">
            <a:extLst>
              <a:ext uri="{FF2B5EF4-FFF2-40B4-BE49-F238E27FC236}">
                <a16:creationId xmlns:a16="http://schemas.microsoft.com/office/drawing/2014/main" id="{5ADF2187-42E9-2C5B-99FD-85C54027AF88}"/>
              </a:ext>
            </a:extLst>
          </p:cNvPr>
          <p:cNvGrpSpPr/>
          <p:nvPr/>
        </p:nvGrpSpPr>
        <p:grpSpPr>
          <a:xfrm>
            <a:off x="563889" y="1656365"/>
            <a:ext cx="4080913" cy="1824904"/>
            <a:chOff x="285919" y="2894448"/>
            <a:chExt cx="4080913" cy="1824904"/>
          </a:xfrm>
        </p:grpSpPr>
        <p:pic>
          <p:nvPicPr>
            <p:cNvPr id="12" name="Immagine 12">
              <a:extLst>
                <a:ext uri="{FF2B5EF4-FFF2-40B4-BE49-F238E27FC236}">
                  <a16:creationId xmlns:a16="http://schemas.microsoft.com/office/drawing/2014/main" id="{E9B791F7-6528-4B7F-2953-021BCF41A0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5919" y="3006710"/>
              <a:ext cx="2077943" cy="1712642"/>
            </a:xfrm>
            <a:prstGeom prst="rect">
              <a:avLst/>
            </a:prstGeom>
          </p:spPr>
        </p:pic>
        <p:sp>
          <p:nvSpPr>
            <p:cNvPr id="13" name="CasellaDiTesto 16">
              <a:extLst>
                <a:ext uri="{FF2B5EF4-FFF2-40B4-BE49-F238E27FC236}">
                  <a16:creationId xmlns:a16="http://schemas.microsoft.com/office/drawing/2014/main" id="{31D84AA3-7CAB-5E9F-8982-60433B31CE46}"/>
                </a:ext>
              </a:extLst>
            </p:cNvPr>
            <p:cNvSpPr txBox="1"/>
            <p:nvPr/>
          </p:nvSpPr>
          <p:spPr>
            <a:xfrm>
              <a:off x="2505967" y="2894448"/>
              <a:ext cx="1860865" cy="830997"/>
            </a:xfrm>
            <a:prstGeom prst="rect">
              <a:avLst/>
            </a:prstGeom>
            <a:noFill/>
          </p:spPr>
          <p:txBody>
            <a:bodyPr wrap="square" rtlCol="0">
              <a:spAutoFit/>
            </a:bodyPr>
            <a:lstStyle/>
            <a:p>
              <a:r>
                <a:rPr lang="it-IT" sz="2400" dirty="0" err="1"/>
                <a:t>Nephritis</a:t>
              </a:r>
              <a:endParaRPr lang="it-IT" sz="2400" dirty="0"/>
            </a:p>
            <a:p>
              <a:r>
                <a:rPr lang="it-IT" sz="2400" dirty="0"/>
                <a:t>Anti-DNA</a:t>
              </a:r>
            </a:p>
          </p:txBody>
        </p:sp>
      </p:grpSp>
      <p:grpSp>
        <p:nvGrpSpPr>
          <p:cNvPr id="14" name="Gruppo 23">
            <a:extLst>
              <a:ext uri="{FF2B5EF4-FFF2-40B4-BE49-F238E27FC236}">
                <a16:creationId xmlns:a16="http://schemas.microsoft.com/office/drawing/2014/main" id="{132F9A8F-7D45-DB50-71E4-294F80F14A7C}"/>
              </a:ext>
            </a:extLst>
          </p:cNvPr>
          <p:cNvGrpSpPr/>
          <p:nvPr/>
        </p:nvGrpSpPr>
        <p:grpSpPr>
          <a:xfrm>
            <a:off x="2900571" y="3923493"/>
            <a:ext cx="2116321" cy="2766715"/>
            <a:chOff x="3248756" y="3173441"/>
            <a:chExt cx="2519638" cy="2822620"/>
          </a:xfrm>
        </p:grpSpPr>
        <p:pic>
          <p:nvPicPr>
            <p:cNvPr id="15" name="Immagine 19">
              <a:extLst>
                <a:ext uri="{FF2B5EF4-FFF2-40B4-BE49-F238E27FC236}">
                  <a16:creationId xmlns:a16="http://schemas.microsoft.com/office/drawing/2014/main" id="{0CDBB8C5-C69F-D85D-8A3C-AAD86EDAC4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06721" y="3675177"/>
              <a:ext cx="2461673" cy="2320884"/>
            </a:xfrm>
            <a:prstGeom prst="rect">
              <a:avLst/>
            </a:prstGeom>
          </p:spPr>
        </p:pic>
        <p:sp>
          <p:nvSpPr>
            <p:cNvPr id="16" name="CasellaDiTesto 17">
              <a:extLst>
                <a:ext uri="{FF2B5EF4-FFF2-40B4-BE49-F238E27FC236}">
                  <a16:creationId xmlns:a16="http://schemas.microsoft.com/office/drawing/2014/main" id="{37B2AEBF-741F-2CFC-1494-76D8B6EDFCF1}"/>
                </a:ext>
              </a:extLst>
            </p:cNvPr>
            <p:cNvSpPr txBox="1"/>
            <p:nvPr/>
          </p:nvSpPr>
          <p:spPr>
            <a:xfrm>
              <a:off x="3248756" y="3173441"/>
              <a:ext cx="2232248" cy="847788"/>
            </a:xfrm>
            <a:prstGeom prst="rect">
              <a:avLst/>
            </a:prstGeom>
            <a:noFill/>
          </p:spPr>
          <p:txBody>
            <a:bodyPr wrap="square" rtlCol="0">
              <a:spAutoFit/>
            </a:bodyPr>
            <a:lstStyle/>
            <a:p>
              <a:r>
                <a:rPr lang="it-IT" sz="2400" dirty="0" err="1"/>
                <a:t>Lipodistrophy</a:t>
              </a:r>
              <a:r>
                <a:rPr lang="it-IT" sz="2400" dirty="0"/>
                <a:t>, </a:t>
              </a:r>
              <a:r>
                <a:rPr lang="it-IT" sz="2400" dirty="0" err="1"/>
                <a:t>Ulcers</a:t>
              </a:r>
              <a:endParaRPr lang="it-IT" sz="2400" dirty="0"/>
            </a:p>
          </p:txBody>
        </p:sp>
      </p:grpSp>
      <p:pic>
        <p:nvPicPr>
          <p:cNvPr id="17" name="Immagine 2">
            <a:extLst>
              <a:ext uri="{FF2B5EF4-FFF2-40B4-BE49-F238E27FC236}">
                <a16:creationId xmlns:a16="http://schemas.microsoft.com/office/drawing/2014/main" id="{3B41BFA9-C1B4-9D28-D50A-08FB2FEFBA00}"/>
              </a:ext>
            </a:extLst>
          </p:cNvPr>
          <p:cNvPicPr>
            <a:picLocks noChangeAspect="1"/>
          </p:cNvPicPr>
          <p:nvPr/>
        </p:nvPicPr>
        <p:blipFill>
          <a:blip r:embed="rId6"/>
          <a:stretch>
            <a:fillRect/>
          </a:stretch>
        </p:blipFill>
        <p:spPr>
          <a:xfrm>
            <a:off x="8965987" y="3302098"/>
            <a:ext cx="2911092" cy="2293819"/>
          </a:xfrm>
          <a:prstGeom prst="rect">
            <a:avLst/>
          </a:prstGeom>
          <a:ln w="28575">
            <a:solidFill>
              <a:srgbClr val="0D3E97"/>
            </a:solidFill>
          </a:ln>
          <a:effectLst>
            <a:outerShdw blurRad="50800" dist="38100" dir="2700000" algn="tl" rotWithShape="0">
              <a:prstClr val="black">
                <a:alpha val="40000"/>
              </a:prstClr>
            </a:outerShdw>
          </a:effectLst>
        </p:spPr>
      </p:pic>
      <p:grpSp>
        <p:nvGrpSpPr>
          <p:cNvPr id="18" name="Gruppo 6">
            <a:extLst>
              <a:ext uri="{FF2B5EF4-FFF2-40B4-BE49-F238E27FC236}">
                <a16:creationId xmlns:a16="http://schemas.microsoft.com/office/drawing/2014/main" id="{21DF0030-F9B6-9B5E-E604-E65DAA063894}"/>
              </a:ext>
            </a:extLst>
          </p:cNvPr>
          <p:cNvGrpSpPr/>
          <p:nvPr/>
        </p:nvGrpSpPr>
        <p:grpSpPr>
          <a:xfrm>
            <a:off x="5402057" y="5709774"/>
            <a:ext cx="6294866" cy="1067130"/>
            <a:chOff x="2806944" y="5713077"/>
            <a:chExt cx="6294866" cy="1067130"/>
          </a:xfrm>
        </p:grpSpPr>
        <p:pic>
          <p:nvPicPr>
            <p:cNvPr id="19" name="Immagine 3">
              <a:extLst>
                <a:ext uri="{FF2B5EF4-FFF2-40B4-BE49-F238E27FC236}">
                  <a16:creationId xmlns:a16="http://schemas.microsoft.com/office/drawing/2014/main" id="{8C674B83-DE79-14D5-04FB-C6FDE4357270}"/>
                </a:ext>
              </a:extLst>
            </p:cNvPr>
            <p:cNvPicPr>
              <a:picLocks noChangeAspect="1"/>
            </p:cNvPicPr>
            <p:nvPr/>
          </p:nvPicPr>
          <p:blipFill>
            <a:blip r:embed="rId7"/>
            <a:stretch>
              <a:fillRect/>
            </a:stretch>
          </p:blipFill>
          <p:spPr>
            <a:xfrm>
              <a:off x="2806944" y="5713077"/>
              <a:ext cx="6294866" cy="1067130"/>
            </a:xfrm>
            <a:prstGeom prst="rect">
              <a:avLst/>
            </a:prstGeom>
          </p:spPr>
        </p:pic>
        <p:sp>
          <p:nvSpPr>
            <p:cNvPr id="20" name="Rettangolo 4">
              <a:extLst>
                <a:ext uri="{FF2B5EF4-FFF2-40B4-BE49-F238E27FC236}">
                  <a16:creationId xmlns:a16="http://schemas.microsoft.com/office/drawing/2014/main" id="{4ABF5FA3-A752-6287-9010-0E00ED84A4A6}"/>
                </a:ext>
              </a:extLst>
            </p:cNvPr>
            <p:cNvSpPr/>
            <p:nvPr/>
          </p:nvSpPr>
          <p:spPr>
            <a:xfrm>
              <a:off x="6995084" y="6342719"/>
              <a:ext cx="1993816" cy="369332"/>
            </a:xfrm>
            <a:prstGeom prst="rect">
              <a:avLst/>
            </a:prstGeom>
          </p:spPr>
          <p:txBody>
            <a:bodyPr wrap="none">
              <a:spAutoFit/>
            </a:bodyPr>
            <a:lstStyle/>
            <a:p>
              <a:r>
                <a:rPr lang="it-IT" dirty="0"/>
                <a:t>Nature </a:t>
              </a:r>
              <a:r>
                <a:rPr lang="it-IT" dirty="0" err="1"/>
                <a:t>comm</a:t>
              </a:r>
              <a:r>
                <a:rPr lang="it-IT" dirty="0"/>
                <a:t> 2017</a:t>
              </a:r>
            </a:p>
          </p:txBody>
        </p:sp>
      </p:grpSp>
      <p:sp>
        <p:nvSpPr>
          <p:cNvPr id="23" name="TextBox 22">
            <a:extLst>
              <a:ext uri="{FF2B5EF4-FFF2-40B4-BE49-F238E27FC236}">
                <a16:creationId xmlns:a16="http://schemas.microsoft.com/office/drawing/2014/main" id="{670527F5-805B-B7F8-2131-B0B5F869C18B}"/>
              </a:ext>
            </a:extLst>
          </p:cNvPr>
          <p:cNvSpPr txBox="1"/>
          <p:nvPr/>
        </p:nvSpPr>
        <p:spPr>
          <a:xfrm>
            <a:off x="541437" y="1010034"/>
            <a:ext cx="3036963" cy="646331"/>
          </a:xfrm>
          <a:prstGeom prst="rect">
            <a:avLst/>
          </a:prstGeom>
          <a:noFill/>
        </p:spPr>
        <p:txBody>
          <a:bodyPr wrap="square">
            <a:spAutoFit/>
          </a:bodyPr>
          <a:lstStyle/>
          <a:p>
            <a:r>
              <a:rPr lang="it-IT" sz="1800" dirty="0"/>
              <a:t>CITOPENIA</a:t>
            </a:r>
          </a:p>
          <a:p>
            <a:r>
              <a:rPr lang="it-IT" dirty="0"/>
              <a:t>EPATOPATIA</a:t>
            </a:r>
            <a:endParaRPr lang="it-IT" sz="1800" dirty="0"/>
          </a:p>
        </p:txBody>
      </p:sp>
    </p:spTree>
    <p:extLst>
      <p:ext uri="{BB962C8B-B14F-4D97-AF65-F5344CB8AC3E}">
        <p14:creationId xmlns:p14="http://schemas.microsoft.com/office/powerpoint/2010/main" val="33015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CasellaDiTesto 1"/>
          <p:cNvSpPr txBox="1">
            <a:spLocks noChangeArrowheads="1"/>
          </p:cNvSpPr>
          <p:nvPr/>
        </p:nvSpPr>
        <p:spPr bwMode="auto">
          <a:xfrm>
            <a:off x="157345" y="6362408"/>
            <a:ext cx="6911975" cy="338137"/>
          </a:xfrm>
          <a:prstGeom prst="rect">
            <a:avLst/>
          </a:prstGeom>
          <a:noFill/>
          <a:ln w="9525">
            <a:noFill/>
            <a:miter lim="800000"/>
            <a:headEnd/>
            <a:tailEnd/>
          </a:ln>
        </p:spPr>
        <p:txBody>
          <a:bodyPr>
            <a:spAutoFit/>
          </a:bodyPr>
          <a:lstStyle/>
          <a:p>
            <a:r>
              <a:rPr lang="it-IT" sz="1600" dirty="0">
                <a:solidFill>
                  <a:schemeClr val="tx2"/>
                </a:solidFill>
                <a:latin typeface="Calibri" pitchFamily="34" charset="0"/>
              </a:rPr>
              <a:t>Lee-Kirsch M.A. et al. </a:t>
            </a:r>
            <a:r>
              <a:rPr lang="it-IT" sz="1600" dirty="0" err="1">
                <a:solidFill>
                  <a:schemeClr val="tx2"/>
                </a:solidFill>
                <a:latin typeface="Calibri" pitchFamily="34" charset="0"/>
              </a:rPr>
              <a:t>ClinExpImmunol</a:t>
            </a:r>
            <a:r>
              <a:rPr lang="it-IT" sz="1600" dirty="0">
                <a:solidFill>
                  <a:schemeClr val="tx2"/>
                </a:solidFill>
                <a:latin typeface="Calibri" pitchFamily="34" charset="0"/>
              </a:rPr>
              <a:t> 2014,175:12-24</a:t>
            </a:r>
          </a:p>
        </p:txBody>
      </p:sp>
      <p:grpSp>
        <p:nvGrpSpPr>
          <p:cNvPr id="5" name="Group 4">
            <a:extLst>
              <a:ext uri="{FF2B5EF4-FFF2-40B4-BE49-F238E27FC236}">
                <a16:creationId xmlns:a16="http://schemas.microsoft.com/office/drawing/2014/main" id="{2A10B5C2-B8B0-1463-A507-ED1316340D41}"/>
              </a:ext>
            </a:extLst>
          </p:cNvPr>
          <p:cNvGrpSpPr/>
          <p:nvPr/>
        </p:nvGrpSpPr>
        <p:grpSpPr>
          <a:xfrm>
            <a:off x="11485" y="879458"/>
            <a:ext cx="8620125" cy="5019646"/>
            <a:chOff x="1775521" y="713611"/>
            <a:chExt cx="8620125" cy="5019646"/>
          </a:xfrm>
        </p:grpSpPr>
        <p:pic>
          <p:nvPicPr>
            <p:cNvPr id="3" name="Picture 2"/>
            <p:cNvPicPr>
              <a:picLocks noChangeAspect="1"/>
            </p:cNvPicPr>
            <p:nvPr/>
          </p:nvPicPr>
          <p:blipFill>
            <a:blip r:embed="rId3"/>
            <a:stretch>
              <a:fillRect/>
            </a:stretch>
          </p:blipFill>
          <p:spPr>
            <a:xfrm>
              <a:off x="1775521" y="942182"/>
              <a:ext cx="8620125" cy="4791075"/>
            </a:xfrm>
            <a:prstGeom prst="rect">
              <a:avLst/>
            </a:prstGeom>
          </p:spPr>
        </p:pic>
        <p:sp>
          <p:nvSpPr>
            <p:cNvPr id="4" name="Right Arrow 3"/>
            <p:cNvSpPr/>
            <p:nvPr/>
          </p:nvSpPr>
          <p:spPr>
            <a:xfrm rot="3721525">
              <a:off x="1911416" y="3125511"/>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ght Arrow 10"/>
            <p:cNvSpPr/>
            <p:nvPr/>
          </p:nvSpPr>
          <p:spPr>
            <a:xfrm rot="17629242">
              <a:off x="2334617" y="5142206"/>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ight Arrow 11"/>
            <p:cNvSpPr/>
            <p:nvPr/>
          </p:nvSpPr>
          <p:spPr>
            <a:xfrm rot="3721525">
              <a:off x="3270719" y="823987"/>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ight Arrow 12"/>
            <p:cNvSpPr/>
            <p:nvPr/>
          </p:nvSpPr>
          <p:spPr>
            <a:xfrm rot="5400000">
              <a:off x="6469319" y="1983933"/>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ight Arrow 14"/>
            <p:cNvSpPr/>
            <p:nvPr/>
          </p:nvSpPr>
          <p:spPr>
            <a:xfrm rot="16200000">
              <a:off x="6469318" y="3395360"/>
              <a:ext cx="457137" cy="2363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TextBox 15">
            <a:extLst>
              <a:ext uri="{FF2B5EF4-FFF2-40B4-BE49-F238E27FC236}">
                <a16:creationId xmlns:a16="http://schemas.microsoft.com/office/drawing/2014/main" id="{F8BD2154-805D-CB34-9120-2EA3C610483F}"/>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err="1">
                <a:solidFill>
                  <a:srgbClr val="0070C0"/>
                </a:solidFill>
              </a:rPr>
              <a:t>Iperfunzione</a:t>
            </a:r>
            <a:r>
              <a:rPr lang="en-US" sz="3600" b="1" dirty="0">
                <a:solidFill>
                  <a:srgbClr val="0070C0"/>
                </a:solidFill>
              </a:rPr>
              <a:t> </a:t>
            </a:r>
            <a:r>
              <a:rPr lang="en-US" sz="3600" b="1" dirty="0" err="1">
                <a:solidFill>
                  <a:srgbClr val="0070C0"/>
                </a:solidFill>
              </a:rPr>
              <a:t>della</a:t>
            </a:r>
            <a:r>
              <a:rPr lang="en-US" sz="3600" b="1" dirty="0">
                <a:solidFill>
                  <a:srgbClr val="0070C0"/>
                </a:solidFill>
              </a:rPr>
              <a:t> via </a:t>
            </a:r>
            <a:r>
              <a:rPr lang="en-US" sz="3600" b="1" dirty="0" err="1">
                <a:solidFill>
                  <a:srgbClr val="0070C0"/>
                </a:solidFill>
              </a:rPr>
              <a:t>antivirale</a:t>
            </a:r>
            <a:endParaRPr lang="en-US" sz="3600" b="1" dirty="0">
              <a:solidFill>
                <a:srgbClr val="0070C0"/>
              </a:solidFill>
            </a:endParaRPr>
          </a:p>
        </p:txBody>
      </p:sp>
      <p:sp>
        <p:nvSpPr>
          <p:cNvPr id="2" name="TextBox 1">
            <a:extLst>
              <a:ext uri="{FF2B5EF4-FFF2-40B4-BE49-F238E27FC236}">
                <a16:creationId xmlns:a16="http://schemas.microsoft.com/office/drawing/2014/main" id="{AC98D66F-D4B9-4642-8677-BDE4AF46D5D2}"/>
              </a:ext>
            </a:extLst>
          </p:cNvPr>
          <p:cNvSpPr txBox="1"/>
          <p:nvPr/>
        </p:nvSpPr>
        <p:spPr>
          <a:xfrm>
            <a:off x="7703060" y="3907969"/>
            <a:ext cx="731290" cy="461665"/>
          </a:xfrm>
          <a:prstGeom prst="rect">
            <a:avLst/>
          </a:prstGeom>
          <a:noFill/>
        </p:spPr>
        <p:txBody>
          <a:bodyPr wrap="none" rtlCol="0">
            <a:spAutoFit/>
          </a:bodyPr>
          <a:lstStyle/>
          <a:p>
            <a:r>
              <a:rPr lang="it-IT" sz="2400" b="1" dirty="0" err="1">
                <a:highlight>
                  <a:srgbClr val="FFFF00"/>
                </a:highlight>
              </a:rPr>
              <a:t>ISGs</a:t>
            </a:r>
            <a:endParaRPr lang="it-IT" sz="2400" b="1" dirty="0">
              <a:highlight>
                <a:srgbClr val="FFFF00"/>
              </a:highlight>
            </a:endParaRPr>
          </a:p>
        </p:txBody>
      </p:sp>
      <p:graphicFrame>
        <p:nvGraphicFramePr>
          <p:cNvPr id="18" name="Tabella 34">
            <a:extLst>
              <a:ext uri="{FF2B5EF4-FFF2-40B4-BE49-F238E27FC236}">
                <a16:creationId xmlns:a16="http://schemas.microsoft.com/office/drawing/2014/main" id="{B28C8616-71A1-9EC1-6E5C-8284C1B51291}"/>
              </a:ext>
            </a:extLst>
          </p:cNvPr>
          <p:cNvGraphicFramePr>
            <a:graphicFrameLocks noGrp="1"/>
          </p:cNvGraphicFramePr>
          <p:nvPr/>
        </p:nvGraphicFramePr>
        <p:xfrm>
          <a:off x="6625064" y="3057305"/>
          <a:ext cx="5248428" cy="3352800"/>
        </p:xfrm>
        <a:graphic>
          <a:graphicData uri="http://schemas.openxmlformats.org/drawingml/2006/table">
            <a:tbl>
              <a:tblPr firstRow="1" bandRow="1">
                <a:tableStyleId>{5C22544A-7EE6-4342-B048-85BDC9FD1C3A}</a:tableStyleId>
              </a:tblPr>
              <a:tblGrid>
                <a:gridCol w="1516621">
                  <a:extLst>
                    <a:ext uri="{9D8B030D-6E8A-4147-A177-3AD203B41FA5}">
                      <a16:colId xmlns:a16="http://schemas.microsoft.com/office/drawing/2014/main" val="3224532337"/>
                    </a:ext>
                  </a:extLst>
                </a:gridCol>
                <a:gridCol w="1196561">
                  <a:extLst>
                    <a:ext uri="{9D8B030D-6E8A-4147-A177-3AD203B41FA5}">
                      <a16:colId xmlns:a16="http://schemas.microsoft.com/office/drawing/2014/main" val="3382303153"/>
                    </a:ext>
                  </a:extLst>
                </a:gridCol>
                <a:gridCol w="1223140">
                  <a:extLst>
                    <a:ext uri="{9D8B030D-6E8A-4147-A177-3AD203B41FA5}">
                      <a16:colId xmlns:a16="http://schemas.microsoft.com/office/drawing/2014/main" val="2878713447"/>
                    </a:ext>
                  </a:extLst>
                </a:gridCol>
                <a:gridCol w="1312106">
                  <a:extLst>
                    <a:ext uri="{9D8B030D-6E8A-4147-A177-3AD203B41FA5}">
                      <a16:colId xmlns:a16="http://schemas.microsoft.com/office/drawing/2014/main" val="2434808775"/>
                    </a:ext>
                  </a:extLst>
                </a:gridCol>
              </a:tblGrid>
              <a:tr h="319757">
                <a:tc>
                  <a:txBody>
                    <a:bodyPr/>
                    <a:lstStyle/>
                    <a:p>
                      <a:r>
                        <a:rPr lang="it-IT" sz="1600" dirty="0"/>
                        <a:t>EFFETTORI ANTIVIRALI</a:t>
                      </a:r>
                    </a:p>
                  </a:txBody>
                  <a:tcPr/>
                </a:tc>
                <a:tc>
                  <a:txBody>
                    <a:bodyPr/>
                    <a:lstStyle/>
                    <a:p>
                      <a:r>
                        <a:rPr lang="it-IT" sz="1600" dirty="0"/>
                        <a:t>REGOLATORI NEGATIVI</a:t>
                      </a:r>
                    </a:p>
                  </a:txBody>
                  <a:tcPr/>
                </a:tc>
                <a:tc>
                  <a:txBody>
                    <a:bodyPr/>
                    <a:lstStyle/>
                    <a:p>
                      <a:r>
                        <a:rPr lang="it-IT" sz="1600" dirty="0"/>
                        <a:t>REGOLATORI POSITIVI</a:t>
                      </a:r>
                    </a:p>
                  </a:txBody>
                  <a:tcPr/>
                </a:tc>
                <a:tc>
                  <a:txBody>
                    <a:bodyPr/>
                    <a:lstStyle/>
                    <a:p>
                      <a:r>
                        <a:rPr lang="it-IT" sz="1600" dirty="0"/>
                        <a:t>ALTRI</a:t>
                      </a:r>
                    </a:p>
                  </a:txBody>
                  <a:tcPr/>
                </a:tc>
                <a:extLst>
                  <a:ext uri="{0D108BD9-81ED-4DB2-BD59-A6C34878D82A}">
                    <a16:rowId xmlns:a16="http://schemas.microsoft.com/office/drawing/2014/main" val="2233483607"/>
                  </a:ext>
                </a:extLst>
              </a:tr>
              <a:tr h="370840">
                <a:tc>
                  <a:txBody>
                    <a:bodyPr/>
                    <a:lstStyle/>
                    <a:p>
                      <a:r>
                        <a:rPr lang="it-IT" sz="1600" dirty="0" err="1"/>
                        <a:t>Mx</a:t>
                      </a:r>
                      <a:endParaRPr lang="it-IT" sz="1600" dirty="0"/>
                    </a:p>
                    <a:p>
                      <a:r>
                        <a:rPr lang="it-IT" sz="1600" dirty="0"/>
                        <a:t>CH25H</a:t>
                      </a:r>
                    </a:p>
                    <a:p>
                      <a:r>
                        <a:rPr lang="it-IT" sz="1600" dirty="0"/>
                        <a:t>IFITM</a:t>
                      </a:r>
                    </a:p>
                    <a:p>
                      <a:r>
                        <a:rPr lang="it-IT" sz="1600" dirty="0"/>
                        <a:t>TRIM</a:t>
                      </a:r>
                    </a:p>
                    <a:p>
                      <a:r>
                        <a:rPr lang="it-IT" sz="1600" dirty="0"/>
                        <a:t>OAS/</a:t>
                      </a:r>
                      <a:r>
                        <a:rPr lang="it-IT" sz="1600" dirty="0" err="1"/>
                        <a:t>RNaseL</a:t>
                      </a:r>
                      <a:endParaRPr lang="it-IT" sz="1600" dirty="0"/>
                    </a:p>
                    <a:p>
                      <a:r>
                        <a:rPr lang="it-IT" sz="1600" dirty="0"/>
                        <a:t>ISG15</a:t>
                      </a:r>
                    </a:p>
                    <a:p>
                      <a:r>
                        <a:rPr lang="it-IT" sz="1600" dirty="0"/>
                        <a:t>IFI44L</a:t>
                      </a:r>
                    </a:p>
                    <a:p>
                      <a:r>
                        <a:rPr lang="it-IT" sz="1600" dirty="0"/>
                        <a:t>IFIT1 (</a:t>
                      </a:r>
                      <a:r>
                        <a:rPr lang="it-IT" sz="1600" dirty="0" err="1"/>
                        <a:t>sensor</a:t>
                      </a:r>
                      <a:r>
                        <a:rPr lang="it-IT" sz="1600" dirty="0"/>
                        <a:t> RNA)</a:t>
                      </a:r>
                    </a:p>
                    <a:p>
                      <a:r>
                        <a:rPr lang="it-IT" sz="1600" dirty="0" err="1"/>
                        <a:t>Viperin</a:t>
                      </a:r>
                      <a:r>
                        <a:rPr lang="it-IT" sz="1600" dirty="0"/>
                        <a:t> (RSAD2)</a:t>
                      </a:r>
                    </a:p>
                    <a:p>
                      <a:r>
                        <a:rPr lang="it-IT" sz="1600" dirty="0" err="1"/>
                        <a:t>Tetherin</a:t>
                      </a:r>
                      <a:endParaRPr lang="it-IT" sz="1600" dirty="0"/>
                    </a:p>
                  </a:txBody>
                  <a:tcPr/>
                </a:tc>
                <a:tc>
                  <a:txBody>
                    <a:bodyPr/>
                    <a:lstStyle/>
                    <a:p>
                      <a:r>
                        <a:rPr lang="it-IT" sz="1600" dirty="0"/>
                        <a:t>SOCS</a:t>
                      </a:r>
                    </a:p>
                    <a:p>
                      <a:r>
                        <a:rPr lang="it-IT" sz="1600" dirty="0"/>
                        <a:t>USP18</a:t>
                      </a:r>
                    </a:p>
                    <a:p>
                      <a:endParaRPr lang="it-IT" sz="1600" dirty="0"/>
                    </a:p>
                    <a:p>
                      <a:endParaRPr lang="it-IT" sz="1600" dirty="0"/>
                    </a:p>
                    <a:p>
                      <a:endParaRPr lang="it-IT" sz="1600" dirty="0"/>
                    </a:p>
                  </a:txBody>
                  <a:tcPr/>
                </a:tc>
                <a:tc>
                  <a:txBody>
                    <a:bodyPr/>
                    <a:lstStyle/>
                    <a:p>
                      <a:r>
                        <a:rPr lang="it-IT" sz="1600" dirty="0"/>
                        <a:t>STAT1/2</a:t>
                      </a:r>
                    </a:p>
                    <a:p>
                      <a:r>
                        <a:rPr lang="it-IT" sz="1600" dirty="0" err="1"/>
                        <a:t>RLRs</a:t>
                      </a:r>
                      <a:r>
                        <a:rPr lang="it-IT" sz="1600" dirty="0"/>
                        <a:t> (RIG1)</a:t>
                      </a:r>
                    </a:p>
                    <a:p>
                      <a:r>
                        <a:rPr lang="it-IT" sz="1600" dirty="0" err="1"/>
                        <a:t>ALRs</a:t>
                      </a:r>
                      <a:r>
                        <a:rPr lang="it-IT" sz="1600" dirty="0"/>
                        <a:t> (AIM2)</a:t>
                      </a:r>
                    </a:p>
                    <a:p>
                      <a:r>
                        <a:rPr lang="it-IT" sz="1600" dirty="0" err="1"/>
                        <a:t>cGAS</a:t>
                      </a:r>
                      <a:endParaRPr lang="it-IT" sz="1600" dirty="0"/>
                    </a:p>
                    <a:p>
                      <a:r>
                        <a:rPr lang="it-IT" sz="1600" dirty="0"/>
                        <a:t>OAS/</a:t>
                      </a:r>
                      <a:r>
                        <a:rPr lang="it-IT" sz="1600" dirty="0" err="1"/>
                        <a:t>RNaseL</a:t>
                      </a:r>
                      <a:endParaRPr lang="it-IT" sz="1600" dirty="0"/>
                    </a:p>
                    <a:p>
                      <a:r>
                        <a:rPr lang="it-IT" sz="1600" dirty="0"/>
                        <a:t>PKR</a:t>
                      </a:r>
                    </a:p>
                    <a:p>
                      <a:r>
                        <a:rPr lang="it-IT" sz="1600" dirty="0"/>
                        <a:t>IRF3,7,9</a:t>
                      </a:r>
                    </a:p>
                    <a:p>
                      <a:r>
                        <a:rPr lang="it-IT" sz="1600" dirty="0"/>
                        <a:t>IRF1</a:t>
                      </a:r>
                    </a:p>
                  </a:txBody>
                  <a:tcPr/>
                </a:tc>
                <a:tc>
                  <a:txBody>
                    <a:bodyPr/>
                    <a:lstStyle/>
                    <a:p>
                      <a:r>
                        <a:rPr lang="it-IT" sz="1600" dirty="0"/>
                        <a:t>IFI27 (</a:t>
                      </a:r>
                      <a:r>
                        <a:rPr lang="it-IT" sz="1600" dirty="0" err="1"/>
                        <a:t>apoptotis</a:t>
                      </a:r>
                      <a:r>
                        <a:rPr lang="it-IT" sz="1600" dirty="0"/>
                        <a:t>)</a:t>
                      </a:r>
                    </a:p>
                    <a:p>
                      <a:r>
                        <a:rPr lang="it-IT" sz="1600" dirty="0"/>
                        <a:t>SIGLEC (</a:t>
                      </a:r>
                      <a:r>
                        <a:rPr lang="it-IT" sz="1600" dirty="0" err="1"/>
                        <a:t>endocytosis</a:t>
                      </a:r>
                      <a:r>
                        <a:rPr lang="it-IT" sz="1600" dirty="0"/>
                        <a:t>)</a:t>
                      </a:r>
                    </a:p>
                  </a:txBody>
                  <a:tcPr/>
                </a:tc>
                <a:extLst>
                  <a:ext uri="{0D108BD9-81ED-4DB2-BD59-A6C34878D82A}">
                    <a16:rowId xmlns:a16="http://schemas.microsoft.com/office/drawing/2014/main" val="4090133060"/>
                  </a:ext>
                </a:extLst>
              </a:tr>
            </a:tbl>
          </a:graphicData>
        </a:graphic>
      </p:graphicFrame>
      <p:sp>
        <p:nvSpPr>
          <p:cNvPr id="21" name="Rectangle: Rounded Corners 20">
            <a:extLst>
              <a:ext uri="{FF2B5EF4-FFF2-40B4-BE49-F238E27FC236}">
                <a16:creationId xmlns:a16="http://schemas.microsoft.com/office/drawing/2014/main" id="{A0D42E0B-6DB6-2010-CB51-D42401CE0B3A}"/>
              </a:ext>
            </a:extLst>
          </p:cNvPr>
          <p:cNvSpPr/>
          <p:nvPr/>
        </p:nvSpPr>
        <p:spPr>
          <a:xfrm>
            <a:off x="8586559" y="249382"/>
            <a:ext cx="3153946" cy="2679632"/>
          </a:xfrm>
          <a:prstGeom prst="roundRect">
            <a:avLst>
              <a:gd name="adj" fmla="val 10000"/>
            </a:avLst>
          </a:prstGeom>
          <a:blipFill rotWithShape="1">
            <a:blip r:embed="rId4"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txBody>
          <a:bodyPr/>
          <a:lstStyle/>
          <a:p>
            <a:endParaRPr lang="it-IT"/>
          </a:p>
        </p:txBody>
      </p:sp>
    </p:spTree>
    <p:extLst>
      <p:ext uri="{BB962C8B-B14F-4D97-AF65-F5344CB8AC3E}">
        <p14:creationId xmlns:p14="http://schemas.microsoft.com/office/powerpoint/2010/main" val="234107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8BD2154-805D-CB34-9120-2EA3C610483F}"/>
              </a:ext>
            </a:extLst>
          </p:cNvPr>
          <p:cNvSpPr txBox="1"/>
          <p:nvPr/>
        </p:nvSpPr>
        <p:spPr>
          <a:xfrm>
            <a:off x="157345" y="101166"/>
            <a:ext cx="3646950" cy="646331"/>
          </a:xfrm>
          <a:prstGeom prst="rect">
            <a:avLst/>
          </a:prstGeom>
          <a:noFill/>
        </p:spPr>
        <p:txBody>
          <a:bodyPr wrap="square" rtlCol="0">
            <a:spAutoFit/>
          </a:bodyPr>
          <a:lstStyle/>
          <a:p>
            <a:pPr algn="just"/>
            <a:r>
              <a:rPr lang="en-US" sz="3600" b="1" dirty="0">
                <a:solidFill>
                  <a:srgbClr val="0070C0"/>
                </a:solidFill>
              </a:rPr>
              <a:t>Tanto </a:t>
            </a:r>
            <a:r>
              <a:rPr lang="en-US" sz="3600" b="1" dirty="0" err="1">
                <a:solidFill>
                  <a:srgbClr val="0070C0"/>
                </a:solidFill>
              </a:rPr>
              <a:t>interferone</a:t>
            </a:r>
            <a:endParaRPr lang="en-US" sz="3600" b="1" dirty="0">
              <a:solidFill>
                <a:srgbClr val="0070C0"/>
              </a:solidFill>
            </a:endParaRPr>
          </a:p>
        </p:txBody>
      </p:sp>
      <p:sp>
        <p:nvSpPr>
          <p:cNvPr id="2" name="TextBox 1">
            <a:extLst>
              <a:ext uri="{FF2B5EF4-FFF2-40B4-BE49-F238E27FC236}">
                <a16:creationId xmlns:a16="http://schemas.microsoft.com/office/drawing/2014/main" id="{AC98D66F-D4B9-4642-8677-BDE4AF46D5D2}"/>
              </a:ext>
            </a:extLst>
          </p:cNvPr>
          <p:cNvSpPr txBox="1"/>
          <p:nvPr/>
        </p:nvSpPr>
        <p:spPr>
          <a:xfrm>
            <a:off x="7703060" y="3907969"/>
            <a:ext cx="731290" cy="461665"/>
          </a:xfrm>
          <a:prstGeom prst="rect">
            <a:avLst/>
          </a:prstGeom>
          <a:noFill/>
        </p:spPr>
        <p:txBody>
          <a:bodyPr wrap="none" rtlCol="0">
            <a:spAutoFit/>
          </a:bodyPr>
          <a:lstStyle/>
          <a:p>
            <a:r>
              <a:rPr lang="it-IT" sz="2400" b="1" dirty="0" err="1">
                <a:highlight>
                  <a:srgbClr val="FFFF00"/>
                </a:highlight>
              </a:rPr>
              <a:t>ISGs</a:t>
            </a:r>
            <a:endParaRPr lang="it-IT" sz="2400" b="1" dirty="0">
              <a:highlight>
                <a:srgbClr val="FFFF00"/>
              </a:highlight>
            </a:endParaRPr>
          </a:p>
        </p:txBody>
      </p:sp>
      <p:pic>
        <p:nvPicPr>
          <p:cNvPr id="19" name="Picture 18">
            <a:extLst>
              <a:ext uri="{FF2B5EF4-FFF2-40B4-BE49-F238E27FC236}">
                <a16:creationId xmlns:a16="http://schemas.microsoft.com/office/drawing/2014/main" id="{14250C01-09F0-ABF9-949F-0426AA721C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80030" y="1236983"/>
            <a:ext cx="6593462" cy="4735260"/>
          </a:xfrm>
          <a:prstGeom prst="rect">
            <a:avLst/>
          </a:prstGeom>
        </p:spPr>
      </p:pic>
      <p:pic>
        <p:nvPicPr>
          <p:cNvPr id="20" name="Picture 2" descr="Sembra influenza ma non lo è - Fapnet">
            <a:extLst>
              <a:ext uri="{FF2B5EF4-FFF2-40B4-BE49-F238E27FC236}">
                <a16:creationId xmlns:a16="http://schemas.microsoft.com/office/drawing/2014/main" id="{1C5DB281-B521-7785-7E33-B8BAE5D17E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8508" y="1158746"/>
            <a:ext cx="4505763" cy="50728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37120BE-F548-DD71-B41A-A61B001ADD2D}"/>
              </a:ext>
            </a:extLst>
          </p:cNvPr>
          <p:cNvSpPr txBox="1"/>
          <p:nvPr/>
        </p:nvSpPr>
        <p:spPr>
          <a:xfrm>
            <a:off x="7703060" y="158608"/>
            <a:ext cx="3646950" cy="646331"/>
          </a:xfrm>
          <a:prstGeom prst="rect">
            <a:avLst/>
          </a:prstGeom>
          <a:noFill/>
        </p:spPr>
        <p:txBody>
          <a:bodyPr wrap="square" rtlCol="0">
            <a:spAutoFit/>
          </a:bodyPr>
          <a:lstStyle/>
          <a:p>
            <a:pPr algn="just"/>
            <a:r>
              <a:rPr lang="en-US" sz="3600" b="1" dirty="0">
                <a:solidFill>
                  <a:srgbClr val="0070C0"/>
                </a:solidFill>
              </a:rPr>
              <a:t>Poco </a:t>
            </a:r>
            <a:r>
              <a:rPr lang="en-US" sz="3600" b="1" dirty="0" err="1">
                <a:solidFill>
                  <a:srgbClr val="0070C0"/>
                </a:solidFill>
              </a:rPr>
              <a:t>interferone</a:t>
            </a:r>
            <a:endParaRPr lang="en-US" sz="3600" b="1" dirty="0">
              <a:solidFill>
                <a:srgbClr val="0070C0"/>
              </a:solidFill>
            </a:endParaRPr>
          </a:p>
        </p:txBody>
      </p:sp>
    </p:spTree>
    <p:extLst>
      <p:ext uri="{BB962C8B-B14F-4D97-AF65-F5344CB8AC3E}">
        <p14:creationId xmlns:p14="http://schemas.microsoft.com/office/powerpoint/2010/main" val="326675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500" fill="hold"/>
                                        <p:tgtEl>
                                          <p:spTgt spid="19"/>
                                        </p:tgtEl>
                                        <p:attrNameLst>
                                          <p:attrName>ppt_x</p:attrName>
                                        </p:attrNameLst>
                                      </p:cBhvr>
                                      <p:tavLst>
                                        <p:tav tm="0">
                                          <p:val>
                                            <p:strVal val="#ppt_x"/>
                                          </p:val>
                                        </p:tav>
                                        <p:tav tm="100000">
                                          <p:val>
                                            <p:strVal val="#ppt_x"/>
                                          </p:val>
                                        </p:tav>
                                      </p:tavLst>
                                    </p:anim>
                                    <p:anim calcmode="lin" valueType="num">
                                      <p:cBhvr additive="base">
                                        <p:cTn id="1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CustomShape 1"/>
          <p:cNvSpPr/>
          <p:nvPr/>
        </p:nvSpPr>
        <p:spPr>
          <a:xfrm>
            <a:off x="1559640" y="960481"/>
            <a:ext cx="9036000" cy="1172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1899" y="14400"/>
                </a:lnTo>
                <a:lnTo>
                  <a:pt x="11899" y="18000"/>
                </a:lnTo>
                <a:lnTo>
                  <a:pt x="12447" y="18000"/>
                </a:lnTo>
                <a:lnTo>
                  <a:pt x="10800" y="21600"/>
                </a:lnTo>
                <a:lnTo>
                  <a:pt x="9153" y="18000"/>
                </a:lnTo>
                <a:lnTo>
                  <a:pt x="9701" y="18000"/>
                </a:lnTo>
                <a:lnTo>
                  <a:pt x="9701" y="14400"/>
                </a:lnTo>
                <a:lnTo>
                  <a:pt x="0" y="14400"/>
                </a:lnTo>
                <a:close/>
              </a:path>
            </a:pathLst>
          </a:cu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65" name="CustomShape 2"/>
          <p:cNvSpPr/>
          <p:nvPr/>
        </p:nvSpPr>
        <p:spPr>
          <a:xfrm>
            <a:off x="3117361" y="2276640"/>
            <a:ext cx="5714641" cy="11505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2501" y="14400"/>
                </a:lnTo>
                <a:lnTo>
                  <a:pt x="12501" y="18000"/>
                </a:lnTo>
                <a:lnTo>
                  <a:pt x="14201" y="18000"/>
                </a:lnTo>
                <a:lnTo>
                  <a:pt x="10800" y="21600"/>
                </a:lnTo>
                <a:lnTo>
                  <a:pt x="7399" y="18000"/>
                </a:lnTo>
                <a:lnTo>
                  <a:pt x="9099" y="18000"/>
                </a:lnTo>
                <a:lnTo>
                  <a:pt x="9099" y="14400"/>
                </a:lnTo>
                <a:lnTo>
                  <a:pt x="0" y="14400"/>
                </a:lnTo>
                <a:close/>
              </a:path>
            </a:pathLst>
          </a:custGeom>
          <a:ln w="76200">
            <a:solidFill>
              <a:srgbClr val="FF0000"/>
            </a:solidFill>
            <a:miter/>
          </a:ln>
        </p:spPr>
        <p:txBody>
          <a:bodyPr lIns="45719" rIns="45719"/>
          <a:lstStyle/>
          <a:p>
            <a:pPr>
              <a:defRPr>
                <a:latin typeface="Calibri"/>
                <a:ea typeface="Calibri"/>
                <a:cs typeface="Calibri"/>
                <a:sym typeface="Calibri"/>
              </a:defRPr>
            </a:pPr>
            <a:endParaRPr/>
          </a:p>
        </p:txBody>
      </p:sp>
      <p:sp>
        <p:nvSpPr>
          <p:cNvPr id="966" name="CustomShape 3"/>
          <p:cNvSpPr/>
          <p:nvPr/>
        </p:nvSpPr>
        <p:spPr>
          <a:xfrm>
            <a:off x="3045361" y="3644999"/>
            <a:ext cx="5714641" cy="647282"/>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67" name="CustomShape 4"/>
          <p:cNvSpPr txBox="1"/>
          <p:nvPr/>
        </p:nvSpPr>
        <p:spPr>
          <a:xfrm>
            <a:off x="1641000" y="1052641"/>
            <a:ext cx="894600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rPr dirty="0">
                <a:solidFill>
                  <a:schemeClr val="bg1">
                    <a:lumMod val="85000"/>
                  </a:schemeClr>
                </a:solidFill>
              </a:rPr>
              <a:t>Recognition of the INFLAMMATORY STIMULUS </a:t>
            </a:r>
          </a:p>
        </p:txBody>
      </p:sp>
      <p:sp>
        <p:nvSpPr>
          <p:cNvPr id="968" name="CustomShape 5"/>
          <p:cNvSpPr txBox="1"/>
          <p:nvPr/>
        </p:nvSpPr>
        <p:spPr>
          <a:xfrm>
            <a:off x="3189360" y="2349361"/>
            <a:ext cx="552636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t>RELEASE OF MEDIATORS</a:t>
            </a:r>
          </a:p>
        </p:txBody>
      </p:sp>
      <p:sp>
        <p:nvSpPr>
          <p:cNvPr id="969" name="CustomShape 6"/>
          <p:cNvSpPr txBox="1"/>
          <p:nvPr/>
        </p:nvSpPr>
        <p:spPr>
          <a:xfrm>
            <a:off x="3260280" y="3645000"/>
            <a:ext cx="5310361"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vascular changes</a:t>
            </a:r>
          </a:p>
        </p:txBody>
      </p:sp>
      <p:sp>
        <p:nvSpPr>
          <p:cNvPr id="970" name="CustomShape 7"/>
          <p:cNvSpPr/>
          <p:nvPr/>
        </p:nvSpPr>
        <p:spPr>
          <a:xfrm>
            <a:off x="3045361" y="4797360"/>
            <a:ext cx="5709961" cy="647281"/>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71" name="CustomShape 8"/>
          <p:cNvSpPr txBox="1"/>
          <p:nvPr/>
        </p:nvSpPr>
        <p:spPr>
          <a:xfrm>
            <a:off x="3184319" y="4811761"/>
            <a:ext cx="5530682"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cell recruitment into tissues</a:t>
            </a:r>
          </a:p>
        </p:txBody>
      </p:sp>
      <p:sp>
        <p:nvSpPr>
          <p:cNvPr id="973" name="CustomShape 10"/>
          <p:cNvSpPr/>
          <p:nvPr/>
        </p:nvSpPr>
        <p:spPr>
          <a:xfrm>
            <a:off x="5664361" y="5589360"/>
            <a:ext cx="431281" cy="431281"/>
          </a:xfrm>
          <a:custGeom>
            <a:avLst/>
            <a:gdLst/>
            <a:ahLst/>
            <a:cxnLst>
              <a:cxn ang="0">
                <a:pos x="wd2" y="hd2"/>
              </a:cxn>
              <a:cxn ang="5400000">
                <a:pos x="wd2" y="hd2"/>
              </a:cxn>
              <a:cxn ang="10800000">
                <a:pos x="wd2" y="hd2"/>
              </a:cxn>
              <a:cxn ang="16200000">
                <a:pos x="wd2" y="hd2"/>
              </a:cxn>
            </a:cxnLst>
            <a:rect l="0" t="0" r="r" b="b"/>
            <a:pathLst>
              <a:path w="21600" h="21600" extrusionOk="0">
                <a:moveTo>
                  <a:pt x="0" y="10796"/>
                </a:moveTo>
                <a:lnTo>
                  <a:pt x="5400" y="10796"/>
                </a:lnTo>
                <a:lnTo>
                  <a:pt x="5400" y="0"/>
                </a:lnTo>
                <a:lnTo>
                  <a:pt x="16200" y="0"/>
                </a:lnTo>
                <a:lnTo>
                  <a:pt x="16200" y="10796"/>
                </a:lnTo>
                <a:lnTo>
                  <a:pt x="21600" y="10796"/>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974" name="CustomShape 11"/>
          <p:cNvSpPr/>
          <p:nvPr/>
        </p:nvSpPr>
        <p:spPr>
          <a:xfrm>
            <a:off x="5664361" y="4365360"/>
            <a:ext cx="431281" cy="364681"/>
          </a:xfrm>
          <a:custGeom>
            <a:avLst/>
            <a:gdLst/>
            <a:ahLst/>
            <a:cxnLst>
              <a:cxn ang="0">
                <a:pos x="wd2" y="hd2"/>
              </a:cxn>
              <a:cxn ang="5400000">
                <a:pos x="wd2" y="hd2"/>
              </a:cxn>
              <a:cxn ang="10800000">
                <a:pos x="wd2" y="hd2"/>
              </a:cxn>
              <a:cxn ang="16200000">
                <a:pos x="wd2" y="hd2"/>
              </a:cxn>
            </a:cxnLst>
            <a:rect l="0" t="0" r="r" b="b"/>
            <a:pathLst>
              <a:path w="21600" h="21600" extrusionOk="0">
                <a:moveTo>
                  <a:pt x="0" y="10790"/>
                </a:moveTo>
                <a:lnTo>
                  <a:pt x="5400" y="10790"/>
                </a:lnTo>
                <a:lnTo>
                  <a:pt x="5400" y="0"/>
                </a:lnTo>
                <a:lnTo>
                  <a:pt x="16200" y="0"/>
                </a:lnTo>
                <a:lnTo>
                  <a:pt x="16200" y="10790"/>
                </a:lnTo>
                <a:lnTo>
                  <a:pt x="21600" y="10790"/>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975" name="CustomShape 12"/>
          <p:cNvSpPr/>
          <p:nvPr/>
        </p:nvSpPr>
        <p:spPr>
          <a:xfrm>
            <a:off x="1703639" y="6093000"/>
            <a:ext cx="8784722" cy="660264"/>
          </a:xfrm>
          <a:prstGeom prst="rect">
            <a:avLst/>
          </a:prstGeom>
          <a:solidFill>
            <a:srgbClr val="FF0000"/>
          </a:solidFill>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700" spc="-1"/>
            </a:lvl1pPr>
          </a:lstStyle>
          <a:p>
            <a:r>
              <a:t>formation of the inflammatory exudate</a:t>
            </a:r>
          </a:p>
        </p:txBody>
      </p:sp>
      <p:sp>
        <p:nvSpPr>
          <p:cNvPr id="2" name="TextBox 1">
            <a:extLst>
              <a:ext uri="{FF2B5EF4-FFF2-40B4-BE49-F238E27FC236}">
                <a16:creationId xmlns:a16="http://schemas.microsoft.com/office/drawing/2014/main" id="{B29C84F5-7029-9B74-4813-4A0FF7F5A8A9}"/>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Dopo </a:t>
            </a:r>
            <a:r>
              <a:rPr lang="en-US" sz="3600" b="1" dirty="0" err="1">
                <a:solidFill>
                  <a:srgbClr val="0070C0"/>
                </a:solidFill>
              </a:rPr>
              <a:t>che</a:t>
            </a:r>
            <a:r>
              <a:rPr lang="en-US" sz="3600" b="1" dirty="0">
                <a:solidFill>
                  <a:srgbClr val="0070C0"/>
                </a:solidFill>
              </a:rPr>
              <a:t> </a:t>
            </a:r>
            <a:r>
              <a:rPr lang="en-US" sz="3600" b="1" dirty="0" err="1">
                <a:solidFill>
                  <a:srgbClr val="0070C0"/>
                </a:solidFill>
              </a:rPr>
              <a:t>abbiamo</a:t>
            </a:r>
            <a:r>
              <a:rPr lang="en-US" sz="3600" b="1" dirty="0">
                <a:solidFill>
                  <a:srgbClr val="0070C0"/>
                </a:solidFill>
              </a:rPr>
              <a:t> </a:t>
            </a:r>
            <a:r>
              <a:rPr lang="en-US" sz="3600" b="1" dirty="0" err="1">
                <a:solidFill>
                  <a:srgbClr val="0070C0"/>
                </a:solidFill>
              </a:rPr>
              <a:t>riconosciuto</a:t>
            </a:r>
            <a:r>
              <a:rPr lang="en-US" sz="3600" b="1" dirty="0">
                <a:solidFill>
                  <a:srgbClr val="0070C0"/>
                </a:solidFill>
              </a:rPr>
              <a:t> la </a:t>
            </a:r>
            <a:r>
              <a:rPr lang="en-US" sz="3600" b="1" dirty="0" err="1">
                <a:solidFill>
                  <a:srgbClr val="0070C0"/>
                </a:solidFill>
              </a:rPr>
              <a:t>presenza</a:t>
            </a:r>
            <a:r>
              <a:rPr lang="en-US" sz="3600" b="1" dirty="0">
                <a:solidFill>
                  <a:srgbClr val="0070C0"/>
                </a:solidFill>
              </a:rPr>
              <a:t> </a:t>
            </a:r>
            <a:r>
              <a:rPr lang="en-US" sz="3600" b="1" dirty="0" err="1">
                <a:solidFill>
                  <a:srgbClr val="0070C0"/>
                </a:solidFill>
              </a:rPr>
              <a:t>dei</a:t>
            </a:r>
            <a:r>
              <a:rPr lang="en-US" sz="3600" b="1" dirty="0">
                <a:solidFill>
                  <a:srgbClr val="0070C0"/>
                </a:solidFill>
              </a:rPr>
              <a:t> </a:t>
            </a:r>
            <a:r>
              <a:rPr lang="en-US" sz="3600" b="1" dirty="0" err="1">
                <a:solidFill>
                  <a:srgbClr val="0070C0"/>
                </a:solidFill>
              </a:rPr>
              <a:t>patogeni</a:t>
            </a:r>
            <a:endParaRPr lang="en-US" sz="3600" b="1" dirty="0">
              <a:solidFill>
                <a:srgbClr val="0070C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965"/>
                                        </p:tgtEl>
                                        <p:attrNameLst>
                                          <p:attrName>style.visibility</p:attrName>
                                        </p:attrNameLst>
                                      </p:cBhvr>
                                      <p:to>
                                        <p:strVal val="visible"/>
                                      </p:to>
                                    </p:set>
                                    <p:animEffect transition="in" filter="wipe(left)">
                                      <p:cBhvr>
                                        <p:cTn id="7" dur="500"/>
                                        <p:tgtEl>
                                          <p:spTgt spid="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0"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D30F96-568A-7A9C-E580-A4EFE303F007}"/>
              </a:ext>
            </a:extLst>
          </p:cNvPr>
          <p:cNvSpPr txBox="1"/>
          <p:nvPr/>
        </p:nvSpPr>
        <p:spPr>
          <a:xfrm>
            <a:off x="345331" y="1012954"/>
            <a:ext cx="11606400" cy="4832092"/>
          </a:xfrm>
          <a:prstGeom prst="rect">
            <a:avLst/>
          </a:prstGeom>
          <a:noFill/>
        </p:spPr>
        <p:txBody>
          <a:bodyPr wrap="square" rtlCol="0">
            <a:spAutoFit/>
          </a:bodyPr>
          <a:lstStyle/>
          <a:p>
            <a:pPr marL="457200" indent="-457200">
              <a:buFont typeface="Arial" panose="020B0604020202020204" pitchFamily="34" charset="0"/>
              <a:buChar char="•"/>
            </a:pPr>
            <a:r>
              <a:rPr lang="it-IT" sz="2800" dirty="0"/>
              <a:t>Mediatori </a:t>
            </a:r>
          </a:p>
          <a:p>
            <a:pPr lvl="1"/>
            <a:r>
              <a:rPr lang="it-IT" sz="2800" dirty="0"/>
              <a:t>Citochine, chemochine, complemento</a:t>
            </a:r>
            <a:br>
              <a:rPr lang="it-IT" sz="2800" dirty="0"/>
            </a:br>
            <a:r>
              <a:rPr lang="it-IT" sz="2800" dirty="0"/>
              <a:t>- prodotti localmente in risposta agli stimoli</a:t>
            </a:r>
            <a:br>
              <a:rPr lang="it-IT" sz="2800" dirty="0"/>
            </a:br>
            <a:r>
              <a:rPr lang="it-IT" sz="2800" dirty="0"/>
              <a:t>- indotti a distanza (proteine della fase acuta, fegato)</a:t>
            </a:r>
          </a:p>
          <a:p>
            <a:pPr marL="1371600" indent="-911225"/>
            <a:endParaRPr lang="it-IT" sz="2800" dirty="0"/>
          </a:p>
          <a:p>
            <a:pPr marL="460375" lvl="2"/>
            <a:r>
              <a:rPr lang="it-IT" sz="2800" dirty="0"/>
              <a:t>Proteasi, radicali dell’ossigeno</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Finemente regolati, meccanismi di feedback negativo e breve emivita</a:t>
            </a:r>
          </a:p>
          <a:p>
            <a:pPr lvl="1"/>
            <a:r>
              <a:rPr lang="it-IT" sz="2800" dirty="0"/>
              <a:t>- Vedi IL1RA</a:t>
            </a:r>
          </a:p>
          <a:p>
            <a:pPr marL="457200" indent="-457200">
              <a:buFont typeface="Arial" panose="020B0604020202020204" pitchFamily="34" charset="0"/>
              <a:buChar char="•"/>
            </a:pPr>
            <a:endParaRPr lang="it-IT" sz="2800" dirty="0"/>
          </a:p>
          <a:p>
            <a:pPr marL="457200" indent="-457200">
              <a:buFont typeface="Arial" panose="020B0604020202020204" pitchFamily="34" charset="0"/>
              <a:buChar char="•"/>
            </a:pPr>
            <a:r>
              <a:rPr lang="it-IT" sz="2800" dirty="0"/>
              <a:t>Bersaglio di diversi tipi di farmaci ad azione antinfiammatoria</a:t>
            </a:r>
          </a:p>
        </p:txBody>
      </p:sp>
      <p:sp>
        <p:nvSpPr>
          <p:cNvPr id="3" name="TextBox 2">
            <a:extLst>
              <a:ext uri="{FF2B5EF4-FFF2-40B4-BE49-F238E27FC236}">
                <a16:creationId xmlns:a16="http://schemas.microsoft.com/office/drawing/2014/main" id="{8707BD0D-7146-6B78-9092-4A6D4F7F5375}"/>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RILASCIO DEI MEDIATORI</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 name="Picture 3" descr="Picture 3"/>
          <p:cNvPicPr>
            <a:picLocks noChangeAspect="1"/>
          </p:cNvPicPr>
          <p:nvPr/>
        </p:nvPicPr>
        <p:blipFill>
          <a:blip r:embed="rId2"/>
          <a:stretch>
            <a:fillRect/>
          </a:stretch>
        </p:blipFill>
        <p:spPr>
          <a:xfrm>
            <a:off x="42206" y="185630"/>
            <a:ext cx="12107587" cy="6084541"/>
          </a:xfrm>
          <a:prstGeom prst="rect">
            <a:avLst/>
          </a:prstGeom>
          <a:ln>
            <a:solidFill>
              <a:srgbClr val="000000"/>
            </a:solidFill>
            <a:miter/>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50653-E87F-0BEA-BD80-66412C441809}"/>
              </a:ext>
            </a:extLst>
          </p:cNvPr>
          <p:cNvSpPr txBox="1"/>
          <p:nvPr/>
        </p:nvSpPr>
        <p:spPr>
          <a:xfrm>
            <a:off x="157345" y="101166"/>
            <a:ext cx="11705666" cy="646331"/>
          </a:xfrm>
          <a:prstGeom prst="rect">
            <a:avLst/>
          </a:prstGeom>
          <a:noFill/>
        </p:spPr>
        <p:txBody>
          <a:bodyPr wrap="square" rtlCol="0">
            <a:spAutoFit/>
          </a:bodyPr>
          <a:lstStyle/>
          <a:p>
            <a:pPr algn="just"/>
            <a:r>
              <a:rPr lang="en-US" sz="3600" b="1" dirty="0">
                <a:solidFill>
                  <a:srgbClr val="0070C0"/>
                </a:solidFill>
              </a:rPr>
              <a:t>GLI INDICI DI FLOGOSI (ma ne </a:t>
            </a:r>
            <a:r>
              <a:rPr lang="en-US" sz="3600" b="1" dirty="0" err="1">
                <a:solidFill>
                  <a:srgbClr val="0070C0"/>
                </a:solidFill>
              </a:rPr>
              <a:t>parleremo</a:t>
            </a:r>
            <a:r>
              <a:rPr lang="en-US" sz="3600" b="1" dirty="0">
                <a:solidFill>
                  <a:srgbClr val="0070C0"/>
                </a:solidFill>
              </a:rPr>
              <a:t> poi)</a:t>
            </a:r>
          </a:p>
        </p:txBody>
      </p:sp>
      <p:sp>
        <p:nvSpPr>
          <p:cNvPr id="3" name="TextBox 2">
            <a:extLst>
              <a:ext uri="{FF2B5EF4-FFF2-40B4-BE49-F238E27FC236}">
                <a16:creationId xmlns:a16="http://schemas.microsoft.com/office/drawing/2014/main" id="{6BC48308-53FA-4690-578E-10889C2234A4}"/>
              </a:ext>
            </a:extLst>
          </p:cNvPr>
          <p:cNvSpPr txBox="1"/>
          <p:nvPr/>
        </p:nvSpPr>
        <p:spPr>
          <a:xfrm>
            <a:off x="200484" y="1021328"/>
            <a:ext cx="11285749" cy="4893647"/>
          </a:xfrm>
          <a:prstGeom prst="rect">
            <a:avLst/>
          </a:prstGeom>
          <a:noFill/>
        </p:spPr>
        <p:txBody>
          <a:bodyPr wrap="square" rtlCol="0">
            <a:spAutoFit/>
          </a:bodyPr>
          <a:lstStyle/>
          <a:p>
            <a:r>
              <a:rPr lang="it-IT" sz="2400" b="1" i="1" dirty="0"/>
              <a:t>Attivazione della dell’Inflammasoma</a:t>
            </a:r>
          </a:p>
          <a:p>
            <a:pPr marL="342900" indent="-342900">
              <a:buFontTx/>
              <a:buChar char="-"/>
            </a:pPr>
            <a:r>
              <a:rPr lang="it-IT" sz="2400" dirty="0"/>
              <a:t>Secrezione di IL-1 e induzione di IL-6 in endotelio -&gt; FEGATO -&gt; proteine fase acuta</a:t>
            </a:r>
          </a:p>
          <a:p>
            <a:pPr marL="800100" lvl="1" indent="-342900">
              <a:buFontTx/>
              <a:buChar char="-"/>
            </a:pPr>
            <a:r>
              <a:rPr lang="it-IT" sz="2400" dirty="0"/>
              <a:t>PCR, Amiloide sierica A, ferritina, epcidina, fibrinogeno</a:t>
            </a:r>
          </a:p>
          <a:p>
            <a:pPr marL="800100" lvl="1" indent="-342900">
              <a:buFontTx/>
              <a:buChar char="-"/>
            </a:pPr>
            <a:r>
              <a:rPr lang="it-IT" sz="2400" dirty="0"/>
              <a:t> Complemento</a:t>
            </a:r>
          </a:p>
          <a:p>
            <a:pPr marL="342900" indent="-342900">
              <a:buFontTx/>
              <a:buChar char="-"/>
            </a:pPr>
            <a:r>
              <a:rPr lang="it-IT" sz="2400" dirty="0"/>
              <a:t>Aumento neutrofili circolanti</a:t>
            </a:r>
          </a:p>
          <a:p>
            <a:endParaRPr lang="it-IT" sz="2400" dirty="0"/>
          </a:p>
          <a:p>
            <a:r>
              <a:rPr lang="it-IT" sz="2400" b="1" i="1" dirty="0"/>
              <a:t>Attivazione dell’infiammazione mediata da NF-KB e MAPK</a:t>
            </a:r>
          </a:p>
          <a:p>
            <a:pPr marL="342900" indent="-342900">
              <a:buFontTx/>
              <a:buChar char="-"/>
            </a:pPr>
            <a:r>
              <a:rPr lang="it-IT" sz="2400" dirty="0"/>
              <a:t>Produzione di </a:t>
            </a:r>
            <a:r>
              <a:rPr lang="it-IT" sz="2400" dirty="0" err="1"/>
              <a:t>TNFalfa</a:t>
            </a:r>
            <a:r>
              <a:rPr lang="it-IT" sz="2400" dirty="0"/>
              <a:t> e altre citochine -&gt; FEGATO – Proteine della fase acuta</a:t>
            </a:r>
          </a:p>
          <a:p>
            <a:endParaRPr lang="it-IT" sz="2400" dirty="0"/>
          </a:p>
          <a:p>
            <a:r>
              <a:rPr lang="it-IT" sz="2400" b="1" i="1" dirty="0"/>
              <a:t>Attivazione dell’infiammazione interferonica</a:t>
            </a:r>
          </a:p>
          <a:p>
            <a:pPr marL="342900" indent="-342900">
              <a:buFontTx/>
              <a:buChar char="-"/>
            </a:pPr>
            <a:r>
              <a:rPr lang="it-IT" sz="2400" dirty="0"/>
              <a:t>Produzione di interferone -&gt; stimolo Linfociti B -&gt; </a:t>
            </a:r>
            <a:r>
              <a:rPr lang="it-IT" sz="2400" dirty="0" err="1"/>
              <a:t>Ipergammaglobulinemia</a:t>
            </a:r>
            <a:endParaRPr lang="it-IT" sz="2400" dirty="0"/>
          </a:p>
          <a:p>
            <a:pPr marL="800100" lvl="1" indent="-342900">
              <a:buFontTx/>
              <a:buChar char="-"/>
            </a:pPr>
            <a:r>
              <a:rPr lang="it-IT" sz="2400" dirty="0"/>
              <a:t>Aumento possibile della velocita di sedimentazione eritrocitaria</a:t>
            </a:r>
          </a:p>
          <a:p>
            <a:pPr marL="342900" indent="-342900">
              <a:buFontTx/>
              <a:buChar char="-"/>
            </a:pPr>
            <a:r>
              <a:rPr lang="it-IT" sz="2400" dirty="0"/>
              <a:t>Riduzione del leucociti circolanti </a:t>
            </a:r>
          </a:p>
        </p:txBody>
      </p:sp>
    </p:spTree>
    <p:extLst>
      <p:ext uri="{BB962C8B-B14F-4D97-AF65-F5344CB8AC3E}">
        <p14:creationId xmlns:p14="http://schemas.microsoft.com/office/powerpoint/2010/main" val="51412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30FDAD-BFF1-F256-9C6E-BD765D07DEBD}"/>
              </a:ext>
            </a:extLst>
          </p:cNvPr>
          <p:cNvPicPr>
            <a:picLocks noChangeAspect="1"/>
          </p:cNvPicPr>
          <p:nvPr/>
        </p:nvPicPr>
        <p:blipFill>
          <a:blip r:embed="rId2"/>
          <a:stretch>
            <a:fillRect/>
          </a:stretch>
        </p:blipFill>
        <p:spPr>
          <a:xfrm>
            <a:off x="2343955" y="721217"/>
            <a:ext cx="7327125" cy="5584793"/>
          </a:xfrm>
          <a:prstGeom prst="rect">
            <a:avLst/>
          </a:prstGeom>
        </p:spPr>
      </p:pic>
    </p:spTree>
    <p:extLst>
      <p:ext uri="{BB962C8B-B14F-4D97-AF65-F5344CB8AC3E}">
        <p14:creationId xmlns:p14="http://schemas.microsoft.com/office/powerpoint/2010/main" val="2714203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1524000" y="6548042"/>
            <a:ext cx="2952328" cy="309958"/>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dirty="0">
                <a:solidFill>
                  <a:srgbClr val="000000"/>
                </a:solidFill>
              </a:rPr>
              <a:t>adapted from </a:t>
            </a:r>
            <a:r>
              <a:rPr lang="en-GB" sz="1400" dirty="0" err="1">
                <a:solidFill>
                  <a:srgbClr val="000000"/>
                </a:solidFill>
              </a:rPr>
              <a:t>Dinarello</a:t>
            </a:r>
            <a:r>
              <a:rPr lang="en-GB" sz="1400" dirty="0">
                <a:solidFill>
                  <a:srgbClr val="000000"/>
                </a:solidFill>
              </a:rPr>
              <a:t> CA, 2005</a:t>
            </a:r>
          </a:p>
        </p:txBody>
      </p:sp>
      <p:sp>
        <p:nvSpPr>
          <p:cNvPr id="2" name="TextBox 1">
            <a:extLst>
              <a:ext uri="{FF2B5EF4-FFF2-40B4-BE49-F238E27FC236}">
                <a16:creationId xmlns:a16="http://schemas.microsoft.com/office/drawing/2014/main" id="{5C930810-D2BF-BBF9-A8D9-9718B70AB53B}"/>
              </a:ext>
            </a:extLst>
          </p:cNvPr>
          <p:cNvSpPr txBox="1"/>
          <p:nvPr/>
        </p:nvSpPr>
        <p:spPr>
          <a:xfrm>
            <a:off x="7060475" y="722413"/>
            <a:ext cx="4728753" cy="5016758"/>
          </a:xfrm>
          <a:prstGeom prst="rect">
            <a:avLst/>
          </a:prstGeom>
          <a:noFill/>
        </p:spPr>
        <p:txBody>
          <a:bodyPr wrap="square" rtlCol="0">
            <a:spAutoFit/>
          </a:bodyPr>
          <a:lstStyle/>
          <a:p>
            <a:r>
              <a:rPr lang="it-IT" sz="4000" b="1" dirty="0"/>
              <a:t>PROTEINE DELLA FASE ACUTA (PCR)</a:t>
            </a:r>
          </a:p>
          <a:p>
            <a:endParaRPr lang="it-IT" sz="4000" b="1" dirty="0"/>
          </a:p>
          <a:p>
            <a:r>
              <a:rPr lang="it-IT" sz="4000" b="1" dirty="0"/>
              <a:t>RASH CUTANEO</a:t>
            </a:r>
          </a:p>
          <a:p>
            <a:endParaRPr lang="it-IT" sz="4000" b="1" dirty="0"/>
          </a:p>
          <a:p>
            <a:r>
              <a:rPr lang="it-IT" sz="4000" b="1" dirty="0"/>
              <a:t>FEBBRE</a:t>
            </a:r>
          </a:p>
          <a:p>
            <a:endParaRPr lang="it-IT" sz="4000" b="1" dirty="0"/>
          </a:p>
          <a:p>
            <a:r>
              <a:rPr lang="it-IT" sz="4000" b="1" dirty="0"/>
              <a:t>NEUROFILIA</a:t>
            </a:r>
          </a:p>
        </p:txBody>
      </p:sp>
      <p:pic>
        <p:nvPicPr>
          <p:cNvPr id="4" name="Picture 3">
            <a:extLst>
              <a:ext uri="{FF2B5EF4-FFF2-40B4-BE49-F238E27FC236}">
                <a16:creationId xmlns:a16="http://schemas.microsoft.com/office/drawing/2014/main" id="{29183506-CF94-4226-B373-F21D173E9D60}"/>
              </a:ext>
            </a:extLst>
          </p:cNvPr>
          <p:cNvPicPr>
            <a:picLocks noChangeAspect="1"/>
          </p:cNvPicPr>
          <p:nvPr/>
        </p:nvPicPr>
        <p:blipFill>
          <a:blip r:embed="rId3"/>
          <a:stretch>
            <a:fillRect/>
          </a:stretch>
        </p:blipFill>
        <p:spPr>
          <a:xfrm>
            <a:off x="635390" y="722413"/>
            <a:ext cx="5393782" cy="5092453"/>
          </a:xfrm>
          <a:prstGeom prst="rect">
            <a:avLst/>
          </a:prstGeom>
        </p:spPr>
      </p:pic>
    </p:spTree>
    <p:extLst>
      <p:ext uri="{BB962C8B-B14F-4D97-AF65-F5344CB8AC3E}">
        <p14:creationId xmlns:p14="http://schemas.microsoft.com/office/powerpoint/2010/main" val="1604355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911F1C-2AAF-86E6-5805-B55C3DBBA96B}"/>
              </a:ext>
            </a:extLst>
          </p:cNvPr>
          <p:cNvPicPr>
            <a:picLocks noChangeAspect="1"/>
          </p:cNvPicPr>
          <p:nvPr/>
        </p:nvPicPr>
        <p:blipFill>
          <a:blip r:embed="rId2"/>
          <a:stretch>
            <a:fillRect/>
          </a:stretch>
        </p:blipFill>
        <p:spPr>
          <a:xfrm>
            <a:off x="1396688" y="769850"/>
            <a:ext cx="9398624" cy="5202533"/>
          </a:xfrm>
          <a:prstGeom prst="rect">
            <a:avLst/>
          </a:prstGeom>
        </p:spPr>
      </p:pic>
    </p:spTree>
    <p:extLst>
      <p:ext uri="{BB962C8B-B14F-4D97-AF65-F5344CB8AC3E}">
        <p14:creationId xmlns:p14="http://schemas.microsoft.com/office/powerpoint/2010/main" val="15813720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28D15AFB-5CFD-B591-A754-9656485F0CBE}"/>
              </a:ext>
            </a:extLst>
          </p:cNvPr>
          <p:cNvSpPr txBox="1">
            <a:spLocks noChangeArrowheads="1"/>
          </p:cNvSpPr>
          <p:nvPr/>
        </p:nvSpPr>
        <p:spPr>
          <a:xfrm>
            <a:off x="606340" y="1334927"/>
            <a:ext cx="10638661" cy="4826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altLang="it-IT" dirty="0">
                <a:cs typeface="Arial" panose="020B0604020202020204" pitchFamily="34" charset="0"/>
              </a:rPr>
              <a:t>Quando un microrganismo penetra in un tessuto o un tessuto viene danneggiato, la presenza dell’infezione o delle cellule danneggiate viene percepita da cellule residenti</a:t>
            </a:r>
            <a:endParaRPr lang="en-US" altLang="it-IT" u="sng" dirty="0">
              <a:cs typeface="Arial" panose="020B0604020202020204" pitchFamily="34" charset="0"/>
            </a:endParaRPr>
          </a:p>
          <a:p>
            <a:pPr algn="just"/>
            <a:endParaRPr lang="en-US" altLang="it-IT" dirty="0">
              <a:cs typeface="Arial" panose="020B0604020202020204" pitchFamily="34" charset="0"/>
            </a:endParaRPr>
          </a:p>
          <a:p>
            <a:pPr algn="just"/>
            <a:r>
              <a:rPr lang="en-US" altLang="it-IT" dirty="0" err="1">
                <a:cs typeface="Arial" panose="020B0604020202020204" pitchFamily="34" charset="0"/>
              </a:rPr>
              <a:t>Principali</a:t>
            </a:r>
            <a:r>
              <a:rPr lang="en-US" altLang="it-IT" dirty="0">
                <a:cs typeface="Arial" panose="020B0604020202020204" pitchFamily="34" charset="0"/>
              </a:rPr>
              <a:t> cellule </a:t>
            </a:r>
            <a:r>
              <a:rPr lang="en-US" altLang="it-IT" dirty="0" err="1">
                <a:cs typeface="Arial" panose="020B0604020202020204" pitchFamily="34" charset="0"/>
              </a:rPr>
              <a:t>coinvolte</a:t>
            </a:r>
            <a:r>
              <a:rPr lang="en-US" altLang="it-IT" dirty="0">
                <a:cs typeface="Arial" panose="020B0604020202020204" pitchFamily="34" charset="0"/>
              </a:rPr>
              <a:t>: </a:t>
            </a:r>
            <a:r>
              <a:rPr lang="en-US" altLang="it-IT" dirty="0" err="1">
                <a:cs typeface="Arial" panose="020B0604020202020204" pitchFamily="34" charset="0"/>
              </a:rPr>
              <a:t>macrofagi</a:t>
            </a:r>
            <a:r>
              <a:rPr lang="en-US" altLang="it-IT" dirty="0">
                <a:cs typeface="Arial" panose="020B0604020202020204" pitchFamily="34" charset="0"/>
              </a:rPr>
              <a:t>, cellule </a:t>
            </a:r>
            <a:r>
              <a:rPr lang="en-US" altLang="it-IT" dirty="0" err="1">
                <a:cs typeface="Arial" panose="020B0604020202020204" pitchFamily="34" charset="0"/>
              </a:rPr>
              <a:t>dendritiche</a:t>
            </a:r>
            <a:r>
              <a:rPr lang="en-US" altLang="it-IT" dirty="0">
                <a:cs typeface="Arial" panose="020B0604020202020204" pitchFamily="34" charset="0"/>
              </a:rPr>
              <a:t>, mast cellule, </a:t>
            </a:r>
            <a:r>
              <a:rPr lang="en-US" altLang="it-IT" dirty="0" err="1">
                <a:cs typeface="Arial" panose="020B0604020202020204" pitchFamily="34" charset="0"/>
              </a:rPr>
              <a:t>piastrine</a:t>
            </a:r>
            <a:r>
              <a:rPr lang="en-US" altLang="it-IT" dirty="0">
                <a:cs typeface="Arial" panose="020B0604020202020204" pitchFamily="34" charset="0"/>
              </a:rPr>
              <a:t>, cellule </a:t>
            </a:r>
            <a:r>
              <a:rPr lang="en-US" altLang="it-IT" dirty="0" err="1">
                <a:cs typeface="Arial" panose="020B0604020202020204" pitchFamily="34" charset="0"/>
              </a:rPr>
              <a:t>endoteliali</a:t>
            </a:r>
            <a:endParaRPr lang="en-US" altLang="it-IT" dirty="0">
              <a:cs typeface="Arial" panose="020B0604020202020204" pitchFamily="34" charset="0"/>
            </a:endParaRPr>
          </a:p>
          <a:p>
            <a:endParaRPr lang="en-US" altLang="it-IT" dirty="0">
              <a:cs typeface="Arial" panose="020B0604020202020204" pitchFamily="34" charset="0"/>
            </a:endParaRPr>
          </a:p>
          <a:p>
            <a:pPr algn="just"/>
            <a:r>
              <a:rPr lang="en-US" altLang="it-IT" dirty="0" err="1">
                <a:cs typeface="Arial" panose="020B0604020202020204" pitchFamily="34" charset="0"/>
              </a:rPr>
              <a:t>Queste</a:t>
            </a:r>
            <a:r>
              <a:rPr lang="en-US" altLang="it-IT" dirty="0">
                <a:cs typeface="Arial" panose="020B0604020202020204" pitchFamily="34" charset="0"/>
              </a:rPr>
              <a:t> cellule </a:t>
            </a:r>
            <a:r>
              <a:rPr lang="en-US" altLang="it-IT" dirty="0" err="1">
                <a:cs typeface="Arial" panose="020B0604020202020204" pitchFamily="34" charset="0"/>
              </a:rPr>
              <a:t>liberano</a:t>
            </a:r>
            <a:r>
              <a:rPr lang="en-US" altLang="it-IT" dirty="0">
                <a:cs typeface="Arial" panose="020B0604020202020204" pitchFamily="34" charset="0"/>
              </a:rPr>
              <a:t> </a:t>
            </a:r>
            <a:r>
              <a:rPr lang="en-US" altLang="it-IT" dirty="0" err="1">
                <a:cs typeface="Arial" panose="020B0604020202020204" pitchFamily="34" charset="0"/>
              </a:rPr>
              <a:t>molecole</a:t>
            </a:r>
            <a:r>
              <a:rPr lang="en-US" altLang="it-IT" dirty="0">
                <a:cs typeface="Arial" panose="020B0604020202020204" pitchFamily="34" charset="0"/>
              </a:rPr>
              <a:t> (</a:t>
            </a:r>
            <a:r>
              <a:rPr lang="en-US" altLang="it-IT" dirty="0" err="1">
                <a:cs typeface="Arial" panose="020B0604020202020204" pitchFamily="34" charset="0"/>
              </a:rPr>
              <a:t>mediatori</a:t>
            </a:r>
            <a:r>
              <a:rPr lang="en-US" altLang="it-IT" dirty="0">
                <a:cs typeface="Arial" panose="020B0604020202020204" pitchFamily="34" charset="0"/>
              </a:rPr>
              <a:t>) </a:t>
            </a:r>
            <a:r>
              <a:rPr lang="en-US" altLang="it-IT" dirty="0" err="1">
                <a:cs typeface="Arial" panose="020B0604020202020204" pitchFamily="34" charset="0"/>
              </a:rPr>
              <a:t>che</a:t>
            </a:r>
            <a:r>
              <a:rPr lang="en-US" altLang="it-IT" dirty="0">
                <a:cs typeface="Arial" panose="020B0604020202020204" pitchFamily="34" charset="0"/>
              </a:rPr>
              <a:t> </a:t>
            </a:r>
            <a:r>
              <a:rPr lang="en-US" altLang="it-IT" dirty="0" err="1">
                <a:cs typeface="Arial" panose="020B0604020202020204" pitchFamily="34" charset="0"/>
              </a:rPr>
              <a:t>stimolano</a:t>
            </a:r>
            <a:r>
              <a:rPr lang="en-US" altLang="it-IT" dirty="0">
                <a:cs typeface="Arial" panose="020B0604020202020204" pitchFamily="34" charset="0"/>
              </a:rPr>
              <a:t> e </a:t>
            </a:r>
            <a:r>
              <a:rPr lang="en-US" altLang="it-IT" dirty="0" err="1">
                <a:cs typeface="Arial" panose="020B0604020202020204" pitchFamily="34" charset="0"/>
              </a:rPr>
              <a:t>regolano</a:t>
            </a:r>
            <a:r>
              <a:rPr lang="en-US" altLang="it-IT" dirty="0">
                <a:cs typeface="Arial" panose="020B0604020202020204" pitchFamily="34" charset="0"/>
              </a:rPr>
              <a:t> la </a:t>
            </a:r>
            <a:r>
              <a:rPr lang="en-US" altLang="it-IT" dirty="0" err="1">
                <a:cs typeface="Arial" panose="020B0604020202020204" pitchFamily="34" charset="0"/>
              </a:rPr>
              <a:t>successiva</a:t>
            </a:r>
            <a:r>
              <a:rPr lang="en-US" altLang="it-IT" dirty="0">
                <a:cs typeface="Arial" panose="020B0604020202020204" pitchFamily="34" charset="0"/>
              </a:rPr>
              <a:t> </a:t>
            </a:r>
            <a:r>
              <a:rPr lang="en-US" altLang="it-IT" dirty="0" err="1">
                <a:cs typeface="Arial" panose="020B0604020202020204" pitchFamily="34" charset="0"/>
              </a:rPr>
              <a:t>risposta</a:t>
            </a:r>
            <a:r>
              <a:rPr lang="en-US" altLang="it-IT" dirty="0">
                <a:cs typeface="Arial" panose="020B0604020202020204" pitchFamily="34" charset="0"/>
              </a:rPr>
              <a:t> </a:t>
            </a:r>
            <a:r>
              <a:rPr lang="en-US" altLang="it-IT" dirty="0" err="1">
                <a:cs typeface="Arial" panose="020B0604020202020204" pitchFamily="34" charset="0"/>
              </a:rPr>
              <a:t>infiammatoria</a:t>
            </a:r>
            <a:endParaRPr lang="it-IT" altLang="it-IT" dirty="0">
              <a:cs typeface="Arial" panose="020B0604020202020204" pitchFamily="34" charset="0"/>
            </a:endParaRPr>
          </a:p>
        </p:txBody>
      </p:sp>
    </p:spTree>
    <p:extLst>
      <p:ext uri="{BB962C8B-B14F-4D97-AF65-F5344CB8AC3E}">
        <p14:creationId xmlns:p14="http://schemas.microsoft.com/office/powerpoint/2010/main" val="312673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barn(inVertical)">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 name="Picture 2" descr="Picture 2"/>
          <p:cNvPicPr>
            <a:picLocks noChangeAspect="1"/>
          </p:cNvPicPr>
          <p:nvPr/>
        </p:nvPicPr>
        <p:blipFill>
          <a:blip r:embed="rId2"/>
          <a:stretch>
            <a:fillRect/>
          </a:stretch>
        </p:blipFill>
        <p:spPr>
          <a:xfrm>
            <a:off x="0" y="176476"/>
            <a:ext cx="12192000" cy="6553263"/>
          </a:xfrm>
          <a:prstGeom prst="rect">
            <a:avLst/>
          </a:prstGeom>
          <a:ln>
            <a:solidFill>
              <a:srgbClr val="000000"/>
            </a:solidFill>
            <a:miter/>
          </a:ln>
        </p:spPr>
      </p:pic>
      <p:sp>
        <p:nvSpPr>
          <p:cNvPr id="2" name="TextBox 1">
            <a:extLst>
              <a:ext uri="{FF2B5EF4-FFF2-40B4-BE49-F238E27FC236}">
                <a16:creationId xmlns:a16="http://schemas.microsoft.com/office/drawing/2014/main" id="{09C0726B-FD95-B5F0-403F-977CE4ADD177}"/>
              </a:ext>
            </a:extLst>
          </p:cNvPr>
          <p:cNvSpPr txBox="1"/>
          <p:nvPr/>
        </p:nvSpPr>
        <p:spPr>
          <a:xfrm>
            <a:off x="2410693" y="4395965"/>
            <a:ext cx="1181798" cy="461665"/>
          </a:xfrm>
          <a:prstGeom prst="rect">
            <a:avLst/>
          </a:prstGeom>
          <a:noFill/>
        </p:spPr>
        <p:txBody>
          <a:bodyPr wrap="none" rtlCol="0">
            <a:spAutoFit/>
          </a:bodyPr>
          <a:lstStyle/>
          <a:p>
            <a:r>
              <a:rPr lang="it-IT" sz="2400" b="1" dirty="0"/>
              <a:t>FEGATO</a:t>
            </a:r>
          </a:p>
        </p:txBody>
      </p:sp>
      <p:sp>
        <p:nvSpPr>
          <p:cNvPr id="3" name="TextBox 2">
            <a:extLst>
              <a:ext uri="{FF2B5EF4-FFF2-40B4-BE49-F238E27FC236}">
                <a16:creationId xmlns:a16="http://schemas.microsoft.com/office/drawing/2014/main" id="{69F30E77-10CA-2A52-0278-21C5188EF6B2}"/>
              </a:ext>
            </a:extLst>
          </p:cNvPr>
          <p:cNvSpPr txBox="1"/>
          <p:nvPr/>
        </p:nvSpPr>
        <p:spPr>
          <a:xfrm>
            <a:off x="2372389" y="846757"/>
            <a:ext cx="5370829" cy="461665"/>
          </a:xfrm>
          <a:prstGeom prst="rect">
            <a:avLst/>
          </a:prstGeom>
          <a:noFill/>
        </p:spPr>
        <p:txBody>
          <a:bodyPr wrap="none" rtlCol="0">
            <a:spAutoFit/>
          </a:bodyPr>
          <a:lstStyle/>
          <a:p>
            <a:r>
              <a:rPr lang="it-IT" sz="2400" b="1" dirty="0"/>
              <a:t>CELLULE NEL SITO DELL’INFIAMMAZIONE</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a:extLst>
              <a:ext uri="{FF2B5EF4-FFF2-40B4-BE49-F238E27FC236}">
                <a16:creationId xmlns:a16="http://schemas.microsoft.com/office/drawing/2014/main" id="{7E8B3F8F-E809-8EA3-4ECD-085597BE32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47038" y="0"/>
            <a:ext cx="6244962" cy="689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
        <p:nvSpPr>
          <p:cNvPr id="50178" name="CasellaDiTesto 1">
            <a:extLst>
              <a:ext uri="{FF2B5EF4-FFF2-40B4-BE49-F238E27FC236}">
                <a16:creationId xmlns:a16="http://schemas.microsoft.com/office/drawing/2014/main" id="{6FF3BB06-EDA1-D117-EAC3-184EF9D64A06}"/>
              </a:ext>
            </a:extLst>
          </p:cNvPr>
          <p:cNvSpPr txBox="1">
            <a:spLocks noChangeArrowheads="1"/>
          </p:cNvSpPr>
          <p:nvPr/>
        </p:nvSpPr>
        <p:spPr bwMode="auto">
          <a:xfrm>
            <a:off x="222535" y="169900"/>
            <a:ext cx="52157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it-IT" b="1" dirty="0" err="1">
                <a:solidFill>
                  <a:srgbClr val="0070C0"/>
                </a:solidFill>
                <a:latin typeface="Arial" panose="020B0604020202020204" pitchFamily="34" charset="0"/>
                <a:cs typeface="Arial" panose="020B0604020202020204" pitchFamily="34" charset="0"/>
              </a:rPr>
              <a:t>Ruolo</a:t>
            </a:r>
            <a:r>
              <a:rPr lang="en-US" altLang="it-IT" b="1" dirty="0">
                <a:solidFill>
                  <a:srgbClr val="0070C0"/>
                </a:solidFill>
                <a:latin typeface="Arial" panose="020B0604020202020204" pitchFamily="34" charset="0"/>
                <a:cs typeface="Arial" panose="020B0604020202020204" pitchFamily="34" charset="0"/>
              </a:rPr>
              <a:t> di </a:t>
            </a:r>
            <a:r>
              <a:rPr lang="en-US" altLang="it-IT" b="1" dirty="0" err="1">
                <a:solidFill>
                  <a:srgbClr val="0070C0"/>
                </a:solidFill>
                <a:latin typeface="Arial" panose="020B0604020202020204" pitchFamily="34" charset="0"/>
                <a:cs typeface="Arial" panose="020B0604020202020204" pitchFamily="34" charset="0"/>
              </a:rPr>
              <a:t>diversi</a:t>
            </a:r>
            <a:r>
              <a:rPr lang="en-US" altLang="it-IT" b="1" dirty="0">
                <a:solidFill>
                  <a:srgbClr val="0070C0"/>
                </a:solidFill>
                <a:latin typeface="Arial" panose="020B0604020202020204" pitchFamily="34" charset="0"/>
                <a:cs typeface="Arial" panose="020B0604020202020204" pitchFamily="34" charset="0"/>
              </a:rPr>
              <a:t> </a:t>
            </a:r>
            <a:r>
              <a:rPr lang="en-US" altLang="it-IT" b="1" dirty="0" err="1">
                <a:solidFill>
                  <a:srgbClr val="0070C0"/>
                </a:solidFill>
                <a:latin typeface="Arial" panose="020B0604020202020204" pitchFamily="34" charset="0"/>
                <a:cs typeface="Arial" panose="020B0604020202020204" pitchFamily="34" charset="0"/>
              </a:rPr>
              <a:t>mediatori</a:t>
            </a:r>
            <a:r>
              <a:rPr lang="en-US" altLang="it-IT" b="1" dirty="0">
                <a:solidFill>
                  <a:srgbClr val="0070C0"/>
                </a:solidFill>
                <a:latin typeface="Arial" panose="020B0604020202020204" pitchFamily="34" charset="0"/>
                <a:cs typeface="Arial" panose="020B0604020202020204" pitchFamily="34" charset="0"/>
              </a:rPr>
              <a:t> in </a:t>
            </a:r>
            <a:r>
              <a:rPr lang="en-US" altLang="it-IT" b="1" dirty="0" err="1">
                <a:solidFill>
                  <a:srgbClr val="0070C0"/>
                </a:solidFill>
                <a:latin typeface="Arial" panose="020B0604020202020204" pitchFamily="34" charset="0"/>
                <a:cs typeface="Arial" panose="020B0604020202020204" pitchFamily="34" charset="0"/>
              </a:rPr>
              <a:t>varie</a:t>
            </a:r>
            <a:r>
              <a:rPr lang="en-US" altLang="it-IT" b="1" dirty="0">
                <a:solidFill>
                  <a:srgbClr val="0070C0"/>
                </a:solidFill>
                <a:latin typeface="Arial" panose="020B0604020202020204" pitchFamily="34" charset="0"/>
                <a:cs typeface="Arial" panose="020B0604020202020204" pitchFamily="34" charset="0"/>
              </a:rPr>
              <a:t> </a:t>
            </a:r>
            <a:r>
              <a:rPr lang="en-US" altLang="it-IT" b="1" dirty="0" err="1">
                <a:solidFill>
                  <a:srgbClr val="0070C0"/>
                </a:solidFill>
                <a:latin typeface="Arial" panose="020B0604020202020204" pitchFamily="34" charset="0"/>
                <a:cs typeface="Arial" panose="020B0604020202020204" pitchFamily="34" charset="0"/>
              </a:rPr>
              <a:t>fasi</a:t>
            </a:r>
            <a:r>
              <a:rPr lang="en-US" altLang="it-IT" b="1" dirty="0">
                <a:solidFill>
                  <a:srgbClr val="0070C0"/>
                </a:solidFill>
                <a:latin typeface="Arial" panose="020B0604020202020204" pitchFamily="34" charset="0"/>
                <a:cs typeface="Arial" panose="020B0604020202020204" pitchFamily="34" charset="0"/>
              </a:rPr>
              <a:t> </a:t>
            </a:r>
            <a:r>
              <a:rPr lang="en-US" altLang="it-IT" b="1" dirty="0" err="1">
                <a:solidFill>
                  <a:srgbClr val="0070C0"/>
                </a:solidFill>
                <a:latin typeface="Arial" panose="020B0604020202020204" pitchFamily="34" charset="0"/>
                <a:cs typeface="Arial" panose="020B0604020202020204" pitchFamily="34" charset="0"/>
              </a:rPr>
              <a:t>infiammatorie</a:t>
            </a:r>
            <a:endParaRPr lang="it-IT" altLang="it-IT" b="1" dirty="0">
              <a:solidFill>
                <a:srgbClr val="0070C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866F4FC-11C8-4F74-4C8D-518CEB6B3133}"/>
              </a:ext>
            </a:extLst>
          </p:cNvPr>
          <p:cNvSpPr txBox="1"/>
          <p:nvPr/>
        </p:nvSpPr>
        <p:spPr>
          <a:xfrm>
            <a:off x="532993" y="1882588"/>
            <a:ext cx="4650237" cy="2246769"/>
          </a:xfrm>
          <a:prstGeom prst="rect">
            <a:avLst/>
          </a:prstGeom>
          <a:noFill/>
        </p:spPr>
        <p:txBody>
          <a:bodyPr wrap="square" rtlCol="0">
            <a:spAutoFit/>
          </a:bodyPr>
          <a:lstStyle/>
          <a:p>
            <a:r>
              <a:rPr lang="it-IT" sz="2800" dirty="0"/>
              <a:t>Fase vascolare</a:t>
            </a:r>
          </a:p>
          <a:p>
            <a:r>
              <a:rPr lang="it-IT" sz="2800" dirty="0"/>
              <a:t>Fase cellulare</a:t>
            </a:r>
          </a:p>
          <a:p>
            <a:r>
              <a:rPr lang="it-IT" sz="2800" dirty="0"/>
              <a:t>Fase del danno e riparazione</a:t>
            </a:r>
          </a:p>
          <a:p>
            <a:endParaRPr lang="it-IT" sz="2800" dirty="0"/>
          </a:p>
          <a:p>
            <a:r>
              <a:rPr lang="it-IT" sz="2800" dirty="0"/>
              <a:t>Effetti sistemici a distanza</a:t>
            </a:r>
          </a:p>
        </p:txBody>
      </p:sp>
    </p:spTree>
    <p:extLst>
      <p:ext uri="{BB962C8B-B14F-4D97-AF65-F5344CB8AC3E}">
        <p14:creationId xmlns:p14="http://schemas.microsoft.com/office/powerpoint/2010/main" val="400765429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9E92E0-B82D-2D19-9B17-9BE45D5544EB}"/>
              </a:ext>
            </a:extLst>
          </p:cNvPr>
          <p:cNvPicPr>
            <a:picLocks noChangeAspect="1"/>
          </p:cNvPicPr>
          <p:nvPr/>
        </p:nvPicPr>
        <p:blipFill>
          <a:blip r:embed="rId2"/>
          <a:stretch>
            <a:fillRect/>
          </a:stretch>
        </p:blipFill>
        <p:spPr>
          <a:xfrm>
            <a:off x="2079111" y="791800"/>
            <a:ext cx="7621371" cy="5017493"/>
          </a:xfrm>
          <a:prstGeom prst="rect">
            <a:avLst/>
          </a:prstGeom>
        </p:spPr>
      </p:pic>
    </p:spTree>
    <p:extLst>
      <p:ext uri="{BB962C8B-B14F-4D97-AF65-F5344CB8AC3E}">
        <p14:creationId xmlns:p14="http://schemas.microsoft.com/office/powerpoint/2010/main" val="36776044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CustomShape 1"/>
          <p:cNvSpPr/>
          <p:nvPr/>
        </p:nvSpPr>
        <p:spPr>
          <a:xfrm>
            <a:off x="1559640" y="960481"/>
            <a:ext cx="9036000" cy="1172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1899" y="14400"/>
                </a:lnTo>
                <a:lnTo>
                  <a:pt x="11899" y="18000"/>
                </a:lnTo>
                <a:lnTo>
                  <a:pt x="12447" y="18000"/>
                </a:lnTo>
                <a:lnTo>
                  <a:pt x="10800" y="21600"/>
                </a:lnTo>
                <a:lnTo>
                  <a:pt x="9153" y="18000"/>
                </a:lnTo>
                <a:lnTo>
                  <a:pt x="9701" y="18000"/>
                </a:lnTo>
                <a:lnTo>
                  <a:pt x="9701" y="14400"/>
                </a:lnTo>
                <a:lnTo>
                  <a:pt x="0" y="14400"/>
                </a:lnTo>
                <a:close/>
              </a:path>
            </a:pathLst>
          </a:cu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97" name="CustomShape 2"/>
          <p:cNvSpPr/>
          <p:nvPr/>
        </p:nvSpPr>
        <p:spPr>
          <a:xfrm>
            <a:off x="3117361" y="2276640"/>
            <a:ext cx="5714641" cy="11505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2501" y="14400"/>
                </a:lnTo>
                <a:lnTo>
                  <a:pt x="12501" y="18000"/>
                </a:lnTo>
                <a:lnTo>
                  <a:pt x="14201" y="18000"/>
                </a:lnTo>
                <a:lnTo>
                  <a:pt x="10800" y="21600"/>
                </a:lnTo>
                <a:lnTo>
                  <a:pt x="7399" y="18000"/>
                </a:lnTo>
                <a:lnTo>
                  <a:pt x="9099" y="18000"/>
                </a:lnTo>
                <a:lnTo>
                  <a:pt x="9099" y="14400"/>
                </a:lnTo>
                <a:lnTo>
                  <a:pt x="0" y="14400"/>
                </a:lnTo>
                <a:close/>
              </a:path>
            </a:pathLst>
          </a:custGeom>
          <a:ln w="76200">
            <a:solidFill>
              <a:srgbClr val="FF0000"/>
            </a:solidFill>
            <a:miter/>
          </a:ln>
        </p:spPr>
        <p:txBody>
          <a:bodyPr lIns="45719" rIns="45719"/>
          <a:lstStyle/>
          <a:p>
            <a:pPr>
              <a:defRPr>
                <a:latin typeface="Calibri"/>
                <a:ea typeface="Calibri"/>
                <a:cs typeface="Calibri"/>
                <a:sym typeface="Calibri"/>
              </a:defRPr>
            </a:pPr>
            <a:endParaRPr/>
          </a:p>
        </p:txBody>
      </p:sp>
      <p:sp>
        <p:nvSpPr>
          <p:cNvPr id="998" name="CustomShape 3"/>
          <p:cNvSpPr/>
          <p:nvPr/>
        </p:nvSpPr>
        <p:spPr>
          <a:xfrm>
            <a:off x="3045361" y="3644999"/>
            <a:ext cx="5714641" cy="647282"/>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999" name="CustomShape 4"/>
          <p:cNvSpPr txBox="1"/>
          <p:nvPr/>
        </p:nvSpPr>
        <p:spPr>
          <a:xfrm>
            <a:off x="1641000" y="1052641"/>
            <a:ext cx="894600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rPr dirty="0">
                <a:solidFill>
                  <a:schemeClr val="bg1">
                    <a:lumMod val="85000"/>
                  </a:schemeClr>
                </a:solidFill>
              </a:rPr>
              <a:t>Recognition of the INFLAMMATORY STIMULUS </a:t>
            </a:r>
          </a:p>
        </p:txBody>
      </p:sp>
      <p:sp>
        <p:nvSpPr>
          <p:cNvPr id="1000" name="CustomShape 5"/>
          <p:cNvSpPr txBox="1"/>
          <p:nvPr/>
        </p:nvSpPr>
        <p:spPr>
          <a:xfrm>
            <a:off x="3189360" y="2349361"/>
            <a:ext cx="552636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rPr dirty="0">
                <a:solidFill>
                  <a:schemeClr val="bg1">
                    <a:lumMod val="85000"/>
                  </a:schemeClr>
                </a:solidFill>
              </a:rPr>
              <a:t>RELEASE OF MEDIATORS</a:t>
            </a:r>
          </a:p>
        </p:txBody>
      </p:sp>
      <p:sp>
        <p:nvSpPr>
          <p:cNvPr id="1001" name="CustomShape 6"/>
          <p:cNvSpPr txBox="1"/>
          <p:nvPr/>
        </p:nvSpPr>
        <p:spPr>
          <a:xfrm>
            <a:off x="3260280" y="3645000"/>
            <a:ext cx="5310361"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vascular changes</a:t>
            </a:r>
          </a:p>
        </p:txBody>
      </p:sp>
      <p:sp>
        <p:nvSpPr>
          <p:cNvPr id="1002" name="CustomShape 7"/>
          <p:cNvSpPr/>
          <p:nvPr/>
        </p:nvSpPr>
        <p:spPr>
          <a:xfrm>
            <a:off x="3045361" y="4797360"/>
            <a:ext cx="5709961" cy="647281"/>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03" name="CustomShape 8"/>
          <p:cNvSpPr txBox="1"/>
          <p:nvPr/>
        </p:nvSpPr>
        <p:spPr>
          <a:xfrm>
            <a:off x="3184319" y="4811761"/>
            <a:ext cx="5530682"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cell recruitment into tissues</a:t>
            </a:r>
          </a:p>
        </p:txBody>
      </p:sp>
      <p:sp>
        <p:nvSpPr>
          <p:cNvPr id="1005" name="CustomShape 10"/>
          <p:cNvSpPr/>
          <p:nvPr/>
        </p:nvSpPr>
        <p:spPr>
          <a:xfrm>
            <a:off x="5664361" y="5589360"/>
            <a:ext cx="431281" cy="431281"/>
          </a:xfrm>
          <a:custGeom>
            <a:avLst/>
            <a:gdLst/>
            <a:ahLst/>
            <a:cxnLst>
              <a:cxn ang="0">
                <a:pos x="wd2" y="hd2"/>
              </a:cxn>
              <a:cxn ang="5400000">
                <a:pos x="wd2" y="hd2"/>
              </a:cxn>
              <a:cxn ang="10800000">
                <a:pos x="wd2" y="hd2"/>
              </a:cxn>
              <a:cxn ang="16200000">
                <a:pos x="wd2" y="hd2"/>
              </a:cxn>
            </a:cxnLst>
            <a:rect l="0" t="0" r="r" b="b"/>
            <a:pathLst>
              <a:path w="21600" h="21600" extrusionOk="0">
                <a:moveTo>
                  <a:pt x="0" y="10796"/>
                </a:moveTo>
                <a:lnTo>
                  <a:pt x="5400" y="10796"/>
                </a:lnTo>
                <a:lnTo>
                  <a:pt x="5400" y="0"/>
                </a:lnTo>
                <a:lnTo>
                  <a:pt x="16200" y="0"/>
                </a:lnTo>
                <a:lnTo>
                  <a:pt x="16200" y="10796"/>
                </a:lnTo>
                <a:lnTo>
                  <a:pt x="21600" y="10796"/>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06" name="CustomShape 11"/>
          <p:cNvSpPr/>
          <p:nvPr/>
        </p:nvSpPr>
        <p:spPr>
          <a:xfrm>
            <a:off x="5664361" y="4365360"/>
            <a:ext cx="431281" cy="364681"/>
          </a:xfrm>
          <a:custGeom>
            <a:avLst/>
            <a:gdLst/>
            <a:ahLst/>
            <a:cxnLst>
              <a:cxn ang="0">
                <a:pos x="wd2" y="hd2"/>
              </a:cxn>
              <a:cxn ang="5400000">
                <a:pos x="wd2" y="hd2"/>
              </a:cxn>
              <a:cxn ang="10800000">
                <a:pos x="wd2" y="hd2"/>
              </a:cxn>
              <a:cxn ang="16200000">
                <a:pos x="wd2" y="hd2"/>
              </a:cxn>
            </a:cxnLst>
            <a:rect l="0" t="0" r="r" b="b"/>
            <a:pathLst>
              <a:path w="21600" h="21600" extrusionOk="0">
                <a:moveTo>
                  <a:pt x="0" y="10790"/>
                </a:moveTo>
                <a:lnTo>
                  <a:pt x="5400" y="10790"/>
                </a:lnTo>
                <a:lnTo>
                  <a:pt x="5400" y="0"/>
                </a:lnTo>
                <a:lnTo>
                  <a:pt x="16200" y="0"/>
                </a:lnTo>
                <a:lnTo>
                  <a:pt x="16200" y="10790"/>
                </a:lnTo>
                <a:lnTo>
                  <a:pt x="21600" y="10790"/>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07" name="CustomShape 12"/>
          <p:cNvSpPr/>
          <p:nvPr/>
        </p:nvSpPr>
        <p:spPr>
          <a:xfrm rot="10800000">
            <a:off x="8974921" y="3755096"/>
            <a:ext cx="935281" cy="504001"/>
          </a:xfrm>
          <a:prstGeom prst="rightArrow">
            <a:avLst>
              <a:gd name="adj1" fmla="val 50000"/>
              <a:gd name="adj2" fmla="val 50000"/>
            </a:avLst>
          </a:prstGeom>
          <a:solidFill>
            <a:srgbClr val="FF0000"/>
          </a:solidFill>
          <a:ln w="12700">
            <a:solidFill>
              <a:srgbClr val="FF0000"/>
            </a:solidFill>
          </a:ln>
        </p:spPr>
        <p:txBody>
          <a:bodyPr lIns="45719" rIns="45719"/>
          <a:lstStyle/>
          <a:p>
            <a:pPr>
              <a:defRPr>
                <a:latin typeface="Calibri"/>
                <a:ea typeface="Calibri"/>
                <a:cs typeface="Calibri"/>
                <a:sym typeface="Calibri"/>
              </a:defRPr>
            </a:pPr>
            <a:endParaRPr/>
          </a:p>
        </p:txBody>
      </p:sp>
      <p:sp>
        <p:nvSpPr>
          <p:cNvPr id="1008" name="CustomShape 13"/>
          <p:cNvSpPr/>
          <p:nvPr/>
        </p:nvSpPr>
        <p:spPr>
          <a:xfrm>
            <a:off x="1703639" y="6093000"/>
            <a:ext cx="8784722" cy="660264"/>
          </a:xfrm>
          <a:prstGeom prst="rect">
            <a:avLst/>
          </a:prstGeom>
          <a:solidFill>
            <a:srgbClr val="FF0000"/>
          </a:solidFill>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700" spc="-1"/>
            </a:lvl1pPr>
          </a:lstStyle>
          <a:p>
            <a:r>
              <a:t>formation of the inflammatory exudate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007"/>
                                        </p:tgtEl>
                                        <p:attrNameLst>
                                          <p:attrName>style.visibility</p:attrName>
                                        </p:attrNameLst>
                                      </p:cBhvr>
                                      <p:to>
                                        <p:strVal val="visible"/>
                                      </p:to>
                                    </p:set>
                                    <p:anim calcmode="lin" valueType="num">
                                      <p:cBhvr>
                                        <p:cTn id="7" dur="638" fill="hold"/>
                                        <p:tgtEl>
                                          <p:spTgt spid="1007"/>
                                        </p:tgtEl>
                                        <p:attrNameLst>
                                          <p:attrName>ppt_x</p:attrName>
                                        </p:attrNameLst>
                                      </p:cBhvr>
                                      <p:tavLst>
                                        <p:tav tm="0">
                                          <p:val>
                                            <p:strVal val="#ppt_x"/>
                                          </p:val>
                                        </p:tav>
                                        <p:tav tm="100000">
                                          <p:val>
                                            <p:strVal val="#ppt_x"/>
                                          </p:val>
                                        </p:tav>
                                      </p:tavLst>
                                    </p:anim>
                                    <p:anim calcmode="lin" valueType="num">
                                      <p:cBhvr>
                                        <p:cTn id="8" dur="638" fill="hold"/>
                                        <p:tgtEl>
                                          <p:spTgt spid="10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7"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urniture, table&#10;&#10;Description automatically generated">
            <a:extLst>
              <a:ext uri="{FF2B5EF4-FFF2-40B4-BE49-F238E27FC236}">
                <a16:creationId xmlns:a16="http://schemas.microsoft.com/office/drawing/2014/main" id="{644025A3-A463-EB6C-3A9E-DDB34E5FC15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26249" y="1102582"/>
            <a:ext cx="4952620" cy="3089564"/>
          </a:xfrm>
          <a:prstGeom prst="rect">
            <a:avLst/>
          </a:prstGeom>
        </p:spPr>
      </p:pic>
      <p:sp>
        <p:nvSpPr>
          <p:cNvPr id="3" name="TextBox 2">
            <a:extLst>
              <a:ext uri="{FF2B5EF4-FFF2-40B4-BE49-F238E27FC236}">
                <a16:creationId xmlns:a16="http://schemas.microsoft.com/office/drawing/2014/main" id="{E232D1E6-507E-000D-C503-15FC8AA74AA2}"/>
              </a:ext>
            </a:extLst>
          </p:cNvPr>
          <p:cNvSpPr txBox="1"/>
          <p:nvPr/>
        </p:nvSpPr>
        <p:spPr>
          <a:xfrm>
            <a:off x="433173" y="603693"/>
            <a:ext cx="6902689" cy="4524315"/>
          </a:xfrm>
          <a:prstGeom prst="rect">
            <a:avLst/>
          </a:prstGeom>
          <a:noFill/>
        </p:spPr>
        <p:txBody>
          <a:bodyPr wrap="square" rtlCol="0">
            <a:spAutoFit/>
          </a:bodyPr>
          <a:lstStyle/>
          <a:p>
            <a:r>
              <a:rPr lang="it-IT" sz="2400" b="1" dirty="0"/>
              <a:t>VASOCOSTRIZIONE TRANSITORIA </a:t>
            </a:r>
            <a:r>
              <a:rPr lang="it-IT" sz="2400" dirty="0"/>
              <a:t>(Secondi)</a:t>
            </a:r>
          </a:p>
          <a:p>
            <a:endParaRPr lang="it-IT" sz="2400" dirty="0"/>
          </a:p>
          <a:p>
            <a:r>
              <a:rPr lang="it-IT" sz="2400" b="1" dirty="0"/>
              <a:t>VASODILATAZIONE</a:t>
            </a:r>
            <a:r>
              <a:rPr lang="it-IT" sz="2400" dirty="0"/>
              <a:t> -&gt; eritema (</a:t>
            </a:r>
            <a:r>
              <a:rPr lang="it-IT" sz="2400" b="1" i="1" dirty="0" err="1">
                <a:solidFill>
                  <a:srgbClr val="C00000"/>
                </a:solidFill>
              </a:rPr>
              <a:t>rubor</a:t>
            </a:r>
            <a:r>
              <a:rPr lang="it-IT" sz="2400" dirty="0"/>
              <a:t>) e </a:t>
            </a:r>
            <a:r>
              <a:rPr lang="it-IT" sz="2400" b="1" i="1" dirty="0">
                <a:solidFill>
                  <a:srgbClr val="C00000"/>
                </a:solidFill>
              </a:rPr>
              <a:t>calor</a:t>
            </a:r>
          </a:p>
          <a:p>
            <a:endParaRPr lang="it-IT" sz="2400" dirty="0"/>
          </a:p>
          <a:p>
            <a:r>
              <a:rPr lang="it-IT" sz="2400" dirty="0"/>
              <a:t>AUMENTO DELLA </a:t>
            </a:r>
            <a:r>
              <a:rPr lang="it-IT" sz="2400" b="1" dirty="0"/>
              <a:t>PERMEABILITA’ </a:t>
            </a:r>
            <a:r>
              <a:rPr lang="it-IT" sz="2400" dirty="0"/>
              <a:t>-&gt; passaggio di liquido ricco di proteine nei tessuti (edema- </a:t>
            </a:r>
            <a:r>
              <a:rPr lang="it-IT" sz="2400" b="1" i="1" dirty="0" err="1">
                <a:solidFill>
                  <a:srgbClr val="C00000"/>
                </a:solidFill>
              </a:rPr>
              <a:t>tumor</a:t>
            </a:r>
            <a:r>
              <a:rPr lang="it-IT" sz="2400" dirty="0"/>
              <a:t>)</a:t>
            </a:r>
          </a:p>
          <a:p>
            <a:endParaRPr lang="it-IT" sz="2400" dirty="0"/>
          </a:p>
          <a:p>
            <a:r>
              <a:rPr lang="it-IT" sz="2400" dirty="0"/>
              <a:t>AUMENTO DELLA </a:t>
            </a:r>
            <a:r>
              <a:rPr lang="it-IT" sz="2400" b="1" dirty="0"/>
              <a:t>VISCOSITA’</a:t>
            </a:r>
            <a:r>
              <a:rPr lang="it-IT" sz="2400" dirty="0"/>
              <a:t> EMATICA e stasi</a:t>
            </a:r>
          </a:p>
          <a:p>
            <a:endParaRPr lang="it-IT" sz="2400" dirty="0"/>
          </a:p>
          <a:p>
            <a:r>
              <a:rPr lang="it-IT" sz="2400" dirty="0"/>
              <a:t>CAMBIAMENTI ENDOTELIALI -&gt; MARGINAZIONE E </a:t>
            </a:r>
            <a:r>
              <a:rPr lang="it-IT" sz="2400" b="1" dirty="0"/>
              <a:t>MIGRAZIONE </a:t>
            </a:r>
            <a:r>
              <a:rPr lang="it-IT" sz="2400" dirty="0"/>
              <a:t>DI LEUCOCITI (DIAPEDESI)</a:t>
            </a:r>
          </a:p>
          <a:p>
            <a:endParaRPr lang="it-IT" sz="2400" dirty="0"/>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CA71F1-F0B4-8CAE-2E1E-44BB5DC8B5F1}"/>
              </a:ext>
            </a:extLst>
          </p:cNvPr>
          <p:cNvPicPr>
            <a:picLocks noChangeAspect="1"/>
          </p:cNvPicPr>
          <p:nvPr/>
        </p:nvPicPr>
        <p:blipFill>
          <a:blip r:embed="rId2"/>
          <a:stretch>
            <a:fillRect/>
          </a:stretch>
        </p:blipFill>
        <p:spPr>
          <a:xfrm>
            <a:off x="701566" y="1684893"/>
            <a:ext cx="5077534" cy="3000794"/>
          </a:xfrm>
          <a:prstGeom prst="rect">
            <a:avLst/>
          </a:prstGeom>
        </p:spPr>
      </p:pic>
      <p:pic>
        <p:nvPicPr>
          <p:cNvPr id="5" name="Picture 4">
            <a:extLst>
              <a:ext uri="{FF2B5EF4-FFF2-40B4-BE49-F238E27FC236}">
                <a16:creationId xmlns:a16="http://schemas.microsoft.com/office/drawing/2014/main" id="{4E5B054C-4C51-E745-73CC-0924AF498477}"/>
              </a:ext>
            </a:extLst>
          </p:cNvPr>
          <p:cNvPicPr>
            <a:picLocks noChangeAspect="1"/>
          </p:cNvPicPr>
          <p:nvPr/>
        </p:nvPicPr>
        <p:blipFill>
          <a:blip r:embed="rId3"/>
          <a:stretch>
            <a:fillRect/>
          </a:stretch>
        </p:blipFill>
        <p:spPr>
          <a:xfrm>
            <a:off x="5934868" y="1771418"/>
            <a:ext cx="5410955" cy="3315163"/>
          </a:xfrm>
          <a:prstGeom prst="rect">
            <a:avLst/>
          </a:prstGeom>
        </p:spPr>
      </p:pic>
      <p:sp>
        <p:nvSpPr>
          <p:cNvPr id="6" name="TextBox 5">
            <a:extLst>
              <a:ext uri="{FF2B5EF4-FFF2-40B4-BE49-F238E27FC236}">
                <a16:creationId xmlns:a16="http://schemas.microsoft.com/office/drawing/2014/main" id="{1B624613-06A2-509B-855B-04426CA194F2}"/>
              </a:ext>
            </a:extLst>
          </p:cNvPr>
          <p:cNvSpPr txBox="1"/>
          <p:nvPr/>
        </p:nvSpPr>
        <p:spPr>
          <a:xfrm>
            <a:off x="7711277" y="1124664"/>
            <a:ext cx="1858139" cy="369332"/>
          </a:xfrm>
          <a:prstGeom prst="rect">
            <a:avLst/>
          </a:prstGeom>
          <a:solidFill>
            <a:schemeClr val="accent2">
              <a:lumMod val="20000"/>
              <a:lumOff val="80000"/>
            </a:schemeClr>
          </a:solidFill>
          <a:ln w="19050">
            <a:solidFill>
              <a:schemeClr val="tx1"/>
            </a:solidFill>
          </a:ln>
        </p:spPr>
        <p:txBody>
          <a:bodyPr wrap="square" rtlCol="0">
            <a:spAutoFit/>
          </a:bodyPr>
          <a:lstStyle/>
          <a:p>
            <a:r>
              <a:rPr lang="it-IT" dirty="0"/>
              <a:t>Aumentato flusso</a:t>
            </a:r>
          </a:p>
        </p:txBody>
      </p:sp>
      <p:sp>
        <p:nvSpPr>
          <p:cNvPr id="7" name="TextBox 6">
            <a:extLst>
              <a:ext uri="{FF2B5EF4-FFF2-40B4-BE49-F238E27FC236}">
                <a16:creationId xmlns:a16="http://schemas.microsoft.com/office/drawing/2014/main" id="{16AEAAA9-3712-9F71-43D0-2472ACA384C1}"/>
              </a:ext>
            </a:extLst>
          </p:cNvPr>
          <p:cNvSpPr txBox="1"/>
          <p:nvPr/>
        </p:nvSpPr>
        <p:spPr>
          <a:xfrm>
            <a:off x="7329870" y="1124664"/>
            <a:ext cx="301686" cy="369332"/>
          </a:xfrm>
          <a:prstGeom prst="rect">
            <a:avLst/>
          </a:prstGeom>
          <a:noFill/>
        </p:spPr>
        <p:txBody>
          <a:bodyPr wrap="none" rtlCol="0">
            <a:spAutoFit/>
          </a:bodyPr>
          <a:lstStyle/>
          <a:p>
            <a:r>
              <a:rPr lang="it-IT" dirty="0"/>
              <a:t>1</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10" descr="Picture 10"/>
          <p:cNvPicPr>
            <a:picLocks noChangeAspect="1"/>
          </p:cNvPicPr>
          <p:nvPr/>
        </p:nvPicPr>
        <p:blipFill>
          <a:blip r:embed="rId2"/>
          <a:stretch>
            <a:fillRect/>
          </a:stretch>
        </p:blipFill>
        <p:spPr>
          <a:xfrm>
            <a:off x="5654958" y="1532514"/>
            <a:ext cx="6255160" cy="4468296"/>
          </a:xfrm>
          <a:prstGeom prst="rect">
            <a:avLst/>
          </a:prstGeom>
          <a:ln w="12700">
            <a:miter lim="400000"/>
          </a:ln>
        </p:spPr>
      </p:pic>
      <p:sp>
        <p:nvSpPr>
          <p:cNvPr id="2" name="TextBox 1">
            <a:extLst>
              <a:ext uri="{FF2B5EF4-FFF2-40B4-BE49-F238E27FC236}">
                <a16:creationId xmlns:a16="http://schemas.microsoft.com/office/drawing/2014/main" id="{241AA837-DCEE-B1D9-D815-7BA706FB62CB}"/>
              </a:ext>
            </a:extLst>
          </p:cNvPr>
          <p:cNvSpPr txBox="1"/>
          <p:nvPr/>
        </p:nvSpPr>
        <p:spPr>
          <a:xfrm>
            <a:off x="281882" y="281883"/>
            <a:ext cx="9858251" cy="523220"/>
          </a:xfrm>
          <a:prstGeom prst="rect">
            <a:avLst/>
          </a:prstGeom>
          <a:noFill/>
        </p:spPr>
        <p:txBody>
          <a:bodyPr wrap="square" rtlCol="0">
            <a:spAutoFit/>
          </a:bodyPr>
          <a:lstStyle/>
          <a:p>
            <a:r>
              <a:rPr lang="it-IT" sz="2800" b="1" dirty="0">
                <a:solidFill>
                  <a:srgbClr val="0070C0"/>
                </a:solidFill>
              </a:rPr>
              <a:t>ESSUDATO: liquido infiammatorio ad alto contenuto </a:t>
            </a:r>
            <a:r>
              <a:rPr lang="it-IT" sz="2800" b="1" dirty="0" err="1">
                <a:solidFill>
                  <a:srgbClr val="0070C0"/>
                </a:solidFill>
              </a:rPr>
              <a:t>roteico</a:t>
            </a:r>
            <a:endParaRPr lang="it-IT" sz="2800" b="1" dirty="0">
              <a:solidFill>
                <a:srgbClr val="0070C0"/>
              </a:solidFill>
            </a:endParaRPr>
          </a:p>
        </p:txBody>
      </p:sp>
      <p:sp>
        <p:nvSpPr>
          <p:cNvPr id="3" name="TextBox 2">
            <a:extLst>
              <a:ext uri="{FF2B5EF4-FFF2-40B4-BE49-F238E27FC236}">
                <a16:creationId xmlns:a16="http://schemas.microsoft.com/office/drawing/2014/main" id="{0CFA6C0A-E94C-5351-EF10-58B18CEC146D}"/>
              </a:ext>
            </a:extLst>
          </p:cNvPr>
          <p:cNvSpPr txBox="1"/>
          <p:nvPr/>
        </p:nvSpPr>
        <p:spPr>
          <a:xfrm>
            <a:off x="281882" y="945050"/>
            <a:ext cx="4800956" cy="6001643"/>
          </a:xfrm>
          <a:prstGeom prst="rect">
            <a:avLst/>
          </a:prstGeom>
          <a:noFill/>
        </p:spPr>
        <p:txBody>
          <a:bodyPr wrap="square" rtlCol="0">
            <a:spAutoFit/>
          </a:bodyPr>
          <a:lstStyle/>
          <a:p>
            <a:r>
              <a:rPr lang="it-IT" sz="2400" b="1" dirty="0"/>
              <a:t>AUMENTO PERMEABILITA</a:t>
            </a:r>
            <a:r>
              <a:rPr lang="it-IT" sz="2400" dirty="0"/>
              <a:t>’</a:t>
            </a:r>
          </a:p>
          <a:p>
            <a:r>
              <a:rPr lang="it-IT" sz="2400" dirty="0"/>
              <a:t>Contrazione delle cellule endoteliali con separazione delle giunzioni intercellulari (da 5-10 nm a 100-300 nm)</a:t>
            </a:r>
          </a:p>
          <a:p>
            <a:endParaRPr lang="it-IT" sz="2400" dirty="0"/>
          </a:p>
          <a:p>
            <a:r>
              <a:rPr lang="it-IT" sz="2400" dirty="0"/>
              <a:t>Le reazioni vascolari nell’infiammazione acuta consistono nella variazione del flusso sanguigno e della permeabilità dei vasi, entrambe finalizzate a massimizzare il movimento delle proteine plasmatiche e dei leucociti al di fuori della circolazione verso il sito di infezione o lesione.</a:t>
            </a:r>
          </a:p>
          <a:p>
            <a:endParaRPr lang="it-IT" sz="2400"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056B4-D0FB-739C-BC68-E973495D95EA}"/>
              </a:ext>
            </a:extLst>
          </p:cNvPr>
          <p:cNvSpPr txBox="1"/>
          <p:nvPr/>
        </p:nvSpPr>
        <p:spPr>
          <a:xfrm>
            <a:off x="534329" y="195146"/>
            <a:ext cx="11123341" cy="1200329"/>
          </a:xfrm>
          <a:prstGeom prst="rect">
            <a:avLst/>
          </a:prstGeom>
          <a:noFill/>
        </p:spPr>
        <p:txBody>
          <a:bodyPr wrap="square" rtlCol="0">
            <a:spAutoFit/>
          </a:bodyPr>
          <a:lstStyle/>
          <a:p>
            <a:r>
              <a:rPr lang="it-IT" sz="3600" b="1" dirty="0">
                <a:solidFill>
                  <a:srgbClr val="0070C0"/>
                </a:solidFill>
              </a:rPr>
              <a:t>SINDROME CINCA/NOMID</a:t>
            </a:r>
          </a:p>
          <a:p>
            <a:r>
              <a:rPr lang="it-IT" sz="3600" b="1" dirty="0">
                <a:solidFill>
                  <a:srgbClr val="0070C0"/>
                </a:solidFill>
              </a:rPr>
              <a:t>Una inappropriata attivazione dell’immunità naturale</a:t>
            </a:r>
          </a:p>
        </p:txBody>
      </p:sp>
      <p:sp>
        <p:nvSpPr>
          <p:cNvPr id="3" name="TextBox 2">
            <a:extLst>
              <a:ext uri="{FF2B5EF4-FFF2-40B4-BE49-F238E27FC236}">
                <a16:creationId xmlns:a16="http://schemas.microsoft.com/office/drawing/2014/main" id="{2193FAFD-55F5-7413-EC99-A8700A659293}"/>
              </a:ext>
            </a:extLst>
          </p:cNvPr>
          <p:cNvSpPr txBox="1"/>
          <p:nvPr/>
        </p:nvSpPr>
        <p:spPr>
          <a:xfrm>
            <a:off x="495299" y="1499817"/>
            <a:ext cx="11201400" cy="2308324"/>
          </a:xfrm>
          <a:prstGeom prst="rect">
            <a:avLst/>
          </a:prstGeom>
          <a:noFill/>
        </p:spPr>
        <p:txBody>
          <a:bodyPr wrap="square" rtlCol="0">
            <a:spAutoFit/>
          </a:bodyPr>
          <a:lstStyle/>
          <a:p>
            <a:r>
              <a:rPr lang="it-IT" sz="2400" dirty="0"/>
              <a:t>Il sistema dell’immunità naturale si attiva senza necessità di stimoli esterni</a:t>
            </a:r>
          </a:p>
          <a:p>
            <a:endParaRPr lang="it-IT" sz="2400" dirty="0"/>
          </a:p>
          <a:p>
            <a:r>
              <a:rPr lang="it-IT" sz="2400" dirty="0"/>
              <a:t>L’attivazione riguarda uno dei più potenti meccanismi di allerta immunitaria</a:t>
            </a:r>
          </a:p>
          <a:p>
            <a:endParaRPr lang="it-IT" sz="2400" dirty="0"/>
          </a:p>
          <a:p>
            <a:r>
              <a:rPr lang="it-IT" sz="2400" dirty="0"/>
              <a:t>Tutti i sintomi della malattia possono essere ricondotti ad un eccessiva produzione di una singola molecola: l’interleuchina 1</a:t>
            </a:r>
          </a:p>
        </p:txBody>
      </p:sp>
      <p:sp>
        <p:nvSpPr>
          <p:cNvPr id="4" name="TextBox 3">
            <a:extLst>
              <a:ext uri="{FF2B5EF4-FFF2-40B4-BE49-F238E27FC236}">
                <a16:creationId xmlns:a16="http://schemas.microsoft.com/office/drawing/2014/main" id="{87C5E368-BB95-9986-CBED-47BD0F7ECE53}"/>
              </a:ext>
            </a:extLst>
          </p:cNvPr>
          <p:cNvSpPr txBox="1"/>
          <p:nvPr/>
        </p:nvSpPr>
        <p:spPr>
          <a:xfrm>
            <a:off x="2325028" y="4794882"/>
            <a:ext cx="5865542" cy="1754326"/>
          </a:xfrm>
          <a:prstGeom prst="rect">
            <a:avLst/>
          </a:prstGeom>
          <a:noFill/>
        </p:spPr>
        <p:txBody>
          <a:bodyPr wrap="square" rtlCol="0">
            <a:spAutoFit/>
          </a:bodyPr>
          <a:lstStyle/>
          <a:p>
            <a:r>
              <a:rPr lang="it-IT" dirty="0"/>
              <a:t>Le parole delle cellule immunitarie: le </a:t>
            </a:r>
            <a:r>
              <a:rPr lang="it-IT" b="1" dirty="0"/>
              <a:t>CITOCHINE</a:t>
            </a:r>
          </a:p>
          <a:p>
            <a:r>
              <a:rPr lang="it-IT" b="1" dirty="0"/>
              <a:t>Interleuchine: </a:t>
            </a:r>
            <a:br>
              <a:rPr lang="it-IT" dirty="0"/>
            </a:br>
            <a:r>
              <a:rPr lang="it-IT" dirty="0"/>
              <a:t>Sostanze prodotto da globuli bianchi (leucociti) in grado di mediare la trasmissioni di segnali tra una cellula e l’altra</a:t>
            </a:r>
          </a:p>
          <a:p>
            <a:r>
              <a:rPr lang="it-IT" b="1" dirty="0"/>
              <a:t>Chemochine</a:t>
            </a:r>
            <a:endParaRPr lang="it-IT" dirty="0"/>
          </a:p>
          <a:p>
            <a:r>
              <a:rPr lang="it-IT" dirty="0"/>
              <a:t>regolazione del traffico delle cellule del sistema immunitario.</a:t>
            </a:r>
          </a:p>
        </p:txBody>
      </p:sp>
      <p:pic>
        <p:nvPicPr>
          <p:cNvPr id="8" name="Picture 7">
            <a:extLst>
              <a:ext uri="{FF2B5EF4-FFF2-40B4-BE49-F238E27FC236}">
                <a16:creationId xmlns:a16="http://schemas.microsoft.com/office/drawing/2014/main" id="{77C98884-20D0-3838-6AD9-0DD9A8964C8A}"/>
              </a:ext>
            </a:extLst>
          </p:cNvPr>
          <p:cNvPicPr>
            <a:picLocks noChangeAspect="1"/>
          </p:cNvPicPr>
          <p:nvPr/>
        </p:nvPicPr>
        <p:blipFill>
          <a:blip r:embed="rId2"/>
          <a:stretch>
            <a:fillRect/>
          </a:stretch>
        </p:blipFill>
        <p:spPr>
          <a:xfrm>
            <a:off x="8554012" y="3808141"/>
            <a:ext cx="2792949" cy="2741067"/>
          </a:xfrm>
          <a:prstGeom prst="rect">
            <a:avLst/>
          </a:prstGeom>
        </p:spPr>
      </p:pic>
    </p:spTree>
    <p:extLst>
      <p:ext uri="{BB962C8B-B14F-4D97-AF65-F5344CB8AC3E}">
        <p14:creationId xmlns:p14="http://schemas.microsoft.com/office/powerpoint/2010/main" val="21714652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F0D756-499F-9634-5901-91F26941D848}"/>
              </a:ext>
            </a:extLst>
          </p:cNvPr>
          <p:cNvSpPr txBox="1"/>
          <p:nvPr/>
        </p:nvSpPr>
        <p:spPr>
          <a:xfrm>
            <a:off x="883749" y="503456"/>
            <a:ext cx="9951124" cy="5878532"/>
          </a:xfrm>
          <a:prstGeom prst="rect">
            <a:avLst/>
          </a:prstGeom>
          <a:noFill/>
        </p:spPr>
        <p:txBody>
          <a:bodyPr wrap="square">
            <a:spAutoFit/>
          </a:bodyPr>
          <a:lstStyle/>
          <a:p>
            <a:pPr algn="l">
              <a:spcBef>
                <a:spcPts val="1200"/>
              </a:spcBef>
            </a:pPr>
            <a:r>
              <a:rPr lang="it-IT" sz="2400" b="1" i="0" dirty="0">
                <a:solidFill>
                  <a:srgbClr val="000000"/>
                </a:solidFill>
                <a:effectLst/>
                <a:latin typeface="Arial" panose="020B0604020202020204" pitchFamily="34" charset="0"/>
              </a:rPr>
              <a:t>Reazioni vascolari nell’infiammazione acuta</a:t>
            </a:r>
            <a:endParaRPr lang="it-IT" sz="2400" b="0" i="0" dirty="0">
              <a:solidFill>
                <a:srgbClr val="000000"/>
              </a:solidFill>
              <a:effectLst/>
              <a:latin typeface="Arial" panose="020B0604020202020204" pitchFamily="34" charset="0"/>
            </a:endParaRP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La vasodilatazione è indotta da mediatori chimici quali l’istamina ed è la causa di eritema e stasi del flusso sanguigno.</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L’aumento della permeabilità vascolare è indotta dall’istamina, dalle chinine e da altri mediatori che rilasciano le giunzioni tra le cellule endoteliali oppure da un danno endoteliale diretto o causato dai leucociti.</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L’aumento della permeabilità vascolare permette un maggiore passaggio di liquidi attraverso l’endotelio e l’accumulo nella sede dell’infezione o del danno tissutale di proteine plasmatiche e leucociti, mediatori delle difese dell’ospite. La perdita di liquidi dai vasi sanguigni provoca l’edema.</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Anche i vasi linfatici e i linfonodi sono coinvolti nell’infiammazione e spesso mostrano arrossamento e gonfiore.</a:t>
            </a:r>
          </a:p>
        </p:txBody>
      </p:sp>
    </p:spTree>
    <p:extLst>
      <p:ext uri="{BB962C8B-B14F-4D97-AF65-F5344CB8AC3E}">
        <p14:creationId xmlns:p14="http://schemas.microsoft.com/office/powerpoint/2010/main" val="26207660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A218B0-77FE-2A44-9FD8-5E018EDB1B66}"/>
              </a:ext>
            </a:extLst>
          </p:cNvPr>
          <p:cNvSpPr txBox="1"/>
          <p:nvPr/>
        </p:nvSpPr>
        <p:spPr>
          <a:xfrm>
            <a:off x="306503" y="388236"/>
            <a:ext cx="11810574" cy="5262979"/>
          </a:xfrm>
          <a:prstGeom prst="rect">
            <a:avLst/>
          </a:prstGeom>
          <a:noFill/>
        </p:spPr>
        <p:txBody>
          <a:bodyPr wrap="square" rtlCol="0">
            <a:spAutoFit/>
          </a:bodyPr>
          <a:lstStyle/>
          <a:p>
            <a:r>
              <a:rPr lang="it-IT" sz="2400" b="1" i="0" dirty="0">
                <a:solidFill>
                  <a:srgbClr val="0070C0"/>
                </a:solidFill>
                <a:effectLst/>
              </a:rPr>
              <a:t>I mediatori lipidici </a:t>
            </a:r>
            <a:r>
              <a:rPr lang="it-IT" sz="2400" b="1" i="1" dirty="0">
                <a:solidFill>
                  <a:srgbClr val="0070C0"/>
                </a:solidFill>
                <a:effectLst/>
              </a:rPr>
              <a:t>prostaglandine</a:t>
            </a:r>
            <a:r>
              <a:rPr lang="it-IT" sz="2400" b="1" i="0" dirty="0">
                <a:solidFill>
                  <a:srgbClr val="0070C0"/>
                </a:solidFill>
                <a:effectLst/>
              </a:rPr>
              <a:t> e </a:t>
            </a:r>
            <a:r>
              <a:rPr lang="it-IT" sz="2400" b="1" i="1" dirty="0">
                <a:solidFill>
                  <a:srgbClr val="0070C0"/>
                </a:solidFill>
                <a:effectLst/>
              </a:rPr>
              <a:t>leucotrieni</a:t>
            </a:r>
            <a:r>
              <a:rPr lang="it-IT" sz="2400" b="1" i="0" dirty="0">
                <a:solidFill>
                  <a:srgbClr val="0070C0"/>
                </a:solidFill>
                <a:effectLst/>
              </a:rPr>
              <a:t> sono prodotti a partire dall’acido arachidonico (AA), presente nei fosfolipidi di membrana, e stimolano le reazioni vascolari e cellulari nell’infiammazione acuta.</a:t>
            </a:r>
            <a:r>
              <a:rPr lang="it-IT" sz="2400" b="0" i="0" dirty="0">
                <a:solidFill>
                  <a:srgbClr val="0070C0"/>
                </a:solidFill>
                <a:effectLst/>
              </a:rPr>
              <a:t> </a:t>
            </a:r>
          </a:p>
          <a:p>
            <a:endParaRPr lang="it-IT" sz="2400" dirty="0">
              <a:solidFill>
                <a:srgbClr val="000000"/>
              </a:solidFill>
            </a:endParaRPr>
          </a:p>
          <a:p>
            <a:r>
              <a:rPr lang="it-IT" sz="2400" b="0" i="0" dirty="0">
                <a:solidFill>
                  <a:srgbClr val="000000"/>
                </a:solidFill>
                <a:effectLst/>
              </a:rPr>
              <a:t>AA è un acido grasso polinsaturo a 20 atomi di carbonio (acido 5,8,11,14-eicosatetraenoico) che deriva da fonti alimentari o dalla conversione dell’acido linoleico, normalmente esterificato in fosfolipidi di membrana. </a:t>
            </a:r>
          </a:p>
          <a:p>
            <a:r>
              <a:rPr lang="it-IT" sz="2400" b="0" i="0" dirty="0">
                <a:solidFill>
                  <a:srgbClr val="000000"/>
                </a:solidFill>
                <a:effectLst/>
              </a:rPr>
              <a:t>Stimoli meccanici, chimici e fisici o altri mediatori (per esempio, il C5a) liberano AA dai fosfolipidi di membrana attraverso l’azione delle fosfolipasi cellulari, principalmente la fosfolipasi A</a:t>
            </a:r>
            <a:r>
              <a:rPr lang="it-IT" sz="2400" b="0" i="0" baseline="-25000" dirty="0">
                <a:solidFill>
                  <a:srgbClr val="000000"/>
                </a:solidFill>
                <a:effectLst/>
              </a:rPr>
              <a:t>2</a:t>
            </a:r>
            <a:r>
              <a:rPr lang="it-IT" sz="2400" b="0" i="0" dirty="0">
                <a:solidFill>
                  <a:srgbClr val="000000"/>
                </a:solidFill>
                <a:effectLst/>
              </a:rPr>
              <a:t>. </a:t>
            </a:r>
          </a:p>
          <a:p>
            <a:endParaRPr lang="it-IT" sz="2400" b="0" i="0" dirty="0">
              <a:solidFill>
                <a:srgbClr val="000000"/>
              </a:solidFill>
              <a:effectLst/>
            </a:endParaRPr>
          </a:p>
          <a:p>
            <a:r>
              <a:rPr lang="it-IT" sz="2400" b="0" i="0" dirty="0">
                <a:solidFill>
                  <a:srgbClr val="000000"/>
                </a:solidFill>
                <a:effectLst/>
              </a:rPr>
              <a:t>Mediatori derivati da AA, sono sintetizzati da due principali classi di enzimi: </a:t>
            </a:r>
          </a:p>
          <a:p>
            <a:pPr marL="342900" indent="-342900">
              <a:buFont typeface="Arial" panose="020B0604020202020204" pitchFamily="34" charset="0"/>
              <a:buChar char="•"/>
            </a:pPr>
            <a:r>
              <a:rPr lang="it-IT" sz="2400" b="0" i="0" dirty="0">
                <a:solidFill>
                  <a:srgbClr val="000000"/>
                </a:solidFill>
                <a:effectLst/>
              </a:rPr>
              <a:t>le ciclossigenasi (che generano prostaglandine) </a:t>
            </a:r>
          </a:p>
          <a:p>
            <a:pPr marL="342900" indent="-342900">
              <a:buFont typeface="Arial" panose="020B0604020202020204" pitchFamily="34" charset="0"/>
              <a:buChar char="•"/>
            </a:pPr>
            <a:r>
              <a:rPr lang="it-IT" sz="2400" b="0" i="0" dirty="0">
                <a:solidFill>
                  <a:srgbClr val="000000"/>
                </a:solidFill>
                <a:effectLst/>
              </a:rPr>
              <a:t>le </a:t>
            </a:r>
            <a:r>
              <a:rPr lang="it-IT" sz="2400" b="0" i="0" dirty="0" err="1">
                <a:solidFill>
                  <a:srgbClr val="000000"/>
                </a:solidFill>
                <a:effectLst/>
              </a:rPr>
              <a:t>lipossigenasi</a:t>
            </a:r>
            <a:r>
              <a:rPr lang="it-IT" sz="2400" b="0" i="0" dirty="0">
                <a:solidFill>
                  <a:srgbClr val="000000"/>
                </a:solidFill>
                <a:effectLst/>
              </a:rPr>
              <a:t> (che producono leucotrieni e </a:t>
            </a:r>
            <a:r>
              <a:rPr lang="it-IT" sz="2400" b="0" i="0" dirty="0" err="1">
                <a:solidFill>
                  <a:srgbClr val="000000"/>
                </a:solidFill>
                <a:effectLst/>
              </a:rPr>
              <a:t>lipossine</a:t>
            </a:r>
            <a:r>
              <a:rPr lang="it-IT" sz="2400" b="0" i="0" dirty="0">
                <a:solidFill>
                  <a:srgbClr val="000000"/>
                </a:solidFill>
                <a:effectLst/>
              </a:rPr>
              <a:t>) </a:t>
            </a:r>
          </a:p>
        </p:txBody>
      </p:sp>
    </p:spTree>
    <p:extLst>
      <p:ext uri="{BB962C8B-B14F-4D97-AF65-F5344CB8AC3E}">
        <p14:creationId xmlns:p14="http://schemas.microsoft.com/office/powerpoint/2010/main" val="1330402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7" name="Rectangle 3">
            <a:extLst>
              <a:ext uri="{FF2B5EF4-FFF2-40B4-BE49-F238E27FC236}">
                <a16:creationId xmlns:a16="http://schemas.microsoft.com/office/drawing/2014/main" id="{659EFAEF-8E76-AD47-A13F-D9B4BF961276}"/>
              </a:ext>
            </a:extLst>
          </p:cNvPr>
          <p:cNvSpPr>
            <a:spLocks noGrp="1" noChangeArrowheads="1"/>
          </p:cNvSpPr>
          <p:nvPr>
            <p:ph type="body" idx="4294967295"/>
          </p:nvPr>
        </p:nvSpPr>
        <p:spPr>
          <a:xfrm>
            <a:off x="865368" y="1420521"/>
            <a:ext cx="9820756" cy="4608512"/>
          </a:xfrm>
        </p:spPr>
        <p:txBody>
          <a:bodyPr/>
          <a:lstStyle/>
          <a:p>
            <a:pPr algn="just">
              <a:defRPr/>
            </a:pPr>
            <a:r>
              <a:rPr lang="it-IT" altLang="it-IT" dirty="0">
                <a:cs typeface="Arial" panose="020B0604020202020204" pitchFamily="34" charset="0"/>
              </a:rPr>
              <a:t>Derivati dell’acido arachidonico (AA)</a:t>
            </a:r>
          </a:p>
          <a:p>
            <a:pPr lvl="1" algn="just">
              <a:defRPr/>
            </a:pPr>
            <a:r>
              <a:rPr lang="it-IT" altLang="it-IT" dirty="0">
                <a:cs typeface="Arial" panose="020B0604020202020204" pitchFamily="34" charset="0"/>
              </a:rPr>
              <a:t>Prostaglandina E2 stimola la reazione febbrile a livello ipotalamico</a:t>
            </a:r>
          </a:p>
          <a:p>
            <a:pPr algn="just">
              <a:defRPr/>
            </a:pPr>
            <a:endParaRPr lang="it-IT" altLang="it-IT" dirty="0">
              <a:cs typeface="Arial" panose="020B0604020202020204" pitchFamily="34" charset="0"/>
            </a:endParaRPr>
          </a:p>
          <a:p>
            <a:pPr algn="just">
              <a:defRPr/>
            </a:pPr>
            <a:r>
              <a:rPr lang="it-IT" altLang="it-IT" dirty="0">
                <a:cs typeface="Arial" panose="020B0604020202020204" pitchFamily="34" charset="0"/>
              </a:rPr>
              <a:t>Fattore attivante le piastrine (PAF; attiva molecole </a:t>
            </a:r>
            <a:r>
              <a:rPr lang="it-IT" altLang="it-IT" dirty="0" err="1">
                <a:cs typeface="Arial" panose="020B0604020202020204" pitchFamily="34" charset="0"/>
              </a:rPr>
              <a:t>proadesive</a:t>
            </a:r>
            <a:r>
              <a:rPr lang="it-IT" altLang="it-IT" dirty="0">
                <a:cs typeface="Arial" panose="020B0604020202020204" pitchFamily="34" charset="0"/>
              </a:rPr>
              <a:t>, chemiotattico, aumento della permeabilità, vasodilatazione)</a:t>
            </a:r>
          </a:p>
          <a:p>
            <a:pPr algn="just">
              <a:defRPr/>
            </a:pPr>
            <a:endParaRPr lang="it-IT" altLang="it-IT" dirty="0">
              <a:cs typeface="Arial" panose="020B0604020202020204" pitchFamily="34" charset="0"/>
            </a:endParaRPr>
          </a:p>
          <a:p>
            <a:pPr marL="0" indent="0" algn="just">
              <a:buNone/>
              <a:defRPr/>
            </a:pPr>
            <a:r>
              <a:rPr lang="it-IT" altLang="it-IT" dirty="0">
                <a:cs typeface="Arial" panose="020B0604020202020204" pitchFamily="34" charset="0"/>
              </a:rPr>
              <a:t>AA e PAF derivano dalla scissione di fosfolipidi di membrana operata dalla  fosfolipasi A2</a:t>
            </a:r>
          </a:p>
        </p:txBody>
      </p:sp>
      <p:sp>
        <p:nvSpPr>
          <p:cNvPr id="2" name="Titolo 3">
            <a:extLst>
              <a:ext uri="{FF2B5EF4-FFF2-40B4-BE49-F238E27FC236}">
                <a16:creationId xmlns:a16="http://schemas.microsoft.com/office/drawing/2014/main" id="{DB891E1C-0720-3921-8913-2938DCC122FA}"/>
              </a:ext>
            </a:extLst>
          </p:cNvPr>
          <p:cNvSpPr txBox="1">
            <a:spLocks noChangeArrowheads="1"/>
          </p:cNvSpPr>
          <p:nvPr/>
        </p:nvSpPr>
        <p:spPr>
          <a:xfrm>
            <a:off x="214898" y="57471"/>
            <a:ext cx="7788275" cy="58737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altLang="it-IT" sz="3200" b="1" dirty="0">
                <a:solidFill>
                  <a:srgbClr val="0070C0"/>
                </a:solidFill>
                <a:latin typeface="+mn-lt"/>
                <a:cs typeface="Arial" panose="020B0604020202020204" pitchFamily="34" charset="0"/>
              </a:rPr>
              <a:t>Derivati infiammatori dell’acido arachidonico</a:t>
            </a:r>
          </a:p>
          <a:p>
            <a:r>
              <a:rPr lang="it-IT" altLang="it-IT" sz="3200" b="1" dirty="0">
                <a:solidFill>
                  <a:srgbClr val="0070C0"/>
                </a:solidFill>
                <a:latin typeface="+mn-lt"/>
                <a:cs typeface="Arial" panose="020B0604020202020204" pitchFamily="34" charset="0"/>
              </a:rPr>
              <a:t>Mediatori lipidici dell’infiammazione</a:t>
            </a:r>
          </a:p>
        </p:txBody>
      </p:sp>
    </p:spTree>
    <p:extLst>
      <p:ext uri="{BB962C8B-B14F-4D97-AF65-F5344CB8AC3E}">
        <p14:creationId xmlns:p14="http://schemas.microsoft.com/office/powerpoint/2010/main" val="68345254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olo 3">
            <a:extLst>
              <a:ext uri="{FF2B5EF4-FFF2-40B4-BE49-F238E27FC236}">
                <a16:creationId xmlns:a16="http://schemas.microsoft.com/office/drawing/2014/main" id="{13F412A9-5DF1-52CC-76D7-75FECABD0823}"/>
              </a:ext>
            </a:extLst>
          </p:cNvPr>
          <p:cNvSpPr>
            <a:spLocks noGrp="1" noChangeArrowheads="1"/>
          </p:cNvSpPr>
          <p:nvPr>
            <p:ph type="title"/>
          </p:nvPr>
        </p:nvSpPr>
        <p:spPr>
          <a:xfrm>
            <a:off x="214898" y="57471"/>
            <a:ext cx="7788275" cy="587376"/>
          </a:xfrm>
        </p:spPr>
        <p:txBody>
          <a:bodyPr>
            <a:normAutofit/>
          </a:bodyPr>
          <a:lstStyle/>
          <a:p>
            <a:r>
              <a:rPr lang="it-IT" altLang="it-IT" sz="3200" b="1" dirty="0">
                <a:solidFill>
                  <a:srgbClr val="0070C0"/>
                </a:solidFill>
                <a:latin typeface="+mn-lt"/>
                <a:cs typeface="Arial" panose="020B0604020202020204" pitchFamily="34" charset="0"/>
              </a:rPr>
              <a:t>Derivati infiammatori dell’acido arachidonico</a:t>
            </a:r>
          </a:p>
        </p:txBody>
      </p:sp>
      <p:cxnSp>
        <p:nvCxnSpPr>
          <p:cNvPr id="48130" name="Connettore 2 2">
            <a:extLst>
              <a:ext uri="{FF2B5EF4-FFF2-40B4-BE49-F238E27FC236}">
                <a16:creationId xmlns:a16="http://schemas.microsoft.com/office/drawing/2014/main" id="{D5E39A5E-74D9-94A7-DE57-54FC0FF64EFE}"/>
              </a:ext>
            </a:extLst>
          </p:cNvPr>
          <p:cNvCxnSpPr>
            <a:cxnSpLocks noChangeShapeType="1"/>
          </p:cNvCxnSpPr>
          <p:nvPr/>
        </p:nvCxnSpPr>
        <p:spPr bwMode="auto">
          <a:xfrm flipH="1" flipV="1">
            <a:off x="7824788" y="4652964"/>
            <a:ext cx="1008062" cy="796925"/>
          </a:xfrm>
          <a:prstGeom prst="straightConnector1">
            <a:avLst/>
          </a:prstGeom>
          <a:noFill/>
          <a:ln w="12700" cap="sq" algn="ctr">
            <a:solidFill>
              <a:srgbClr val="00001A"/>
            </a:solidFill>
            <a:prstDash val="dash"/>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131" name="CasellaDiTesto 9">
            <a:extLst>
              <a:ext uri="{FF2B5EF4-FFF2-40B4-BE49-F238E27FC236}">
                <a16:creationId xmlns:a16="http://schemas.microsoft.com/office/drawing/2014/main" id="{C540E327-0380-DCCB-33AB-55E115960EA4}"/>
              </a:ext>
            </a:extLst>
          </p:cNvPr>
          <p:cNvSpPr txBox="1">
            <a:spLocks noChangeArrowheads="1"/>
          </p:cNvSpPr>
          <p:nvPr/>
        </p:nvSpPr>
        <p:spPr bwMode="auto">
          <a:xfrm rot="1915233">
            <a:off x="8358189" y="5019675"/>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b="1">
                <a:solidFill>
                  <a:srgbClr val="FF0000"/>
                </a:solidFill>
                <a:latin typeface="Arial" panose="020B0604020202020204" pitchFamily="34" charset="0"/>
                <a:cs typeface="Arial" panose="020B0604020202020204" pitchFamily="34" charset="0"/>
              </a:rPr>
              <a:t>X</a:t>
            </a:r>
          </a:p>
        </p:txBody>
      </p:sp>
      <p:cxnSp>
        <p:nvCxnSpPr>
          <p:cNvPr id="48134" name="Connettore 2 2">
            <a:extLst>
              <a:ext uri="{FF2B5EF4-FFF2-40B4-BE49-F238E27FC236}">
                <a16:creationId xmlns:a16="http://schemas.microsoft.com/office/drawing/2014/main" id="{C841D3BA-3B0B-3E77-9E61-8738FF5252C6}"/>
              </a:ext>
            </a:extLst>
          </p:cNvPr>
          <p:cNvCxnSpPr>
            <a:cxnSpLocks noChangeShapeType="1"/>
          </p:cNvCxnSpPr>
          <p:nvPr/>
        </p:nvCxnSpPr>
        <p:spPr bwMode="auto">
          <a:xfrm flipH="1" flipV="1">
            <a:off x="7824788" y="4724401"/>
            <a:ext cx="1008062" cy="796925"/>
          </a:xfrm>
          <a:prstGeom prst="straightConnector1">
            <a:avLst/>
          </a:prstGeom>
          <a:noFill/>
          <a:ln w="12700" cap="sq" algn="ctr">
            <a:solidFill>
              <a:srgbClr val="00001A"/>
            </a:solidFill>
            <a:prstDash val="dash"/>
            <a:round/>
            <a:headEnd type="none" w="sm" len="sm"/>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135" name="CasellaDiTesto 9">
            <a:extLst>
              <a:ext uri="{FF2B5EF4-FFF2-40B4-BE49-F238E27FC236}">
                <a16:creationId xmlns:a16="http://schemas.microsoft.com/office/drawing/2014/main" id="{2CEA5BB2-3C1B-4967-777D-ADAC69698597}"/>
              </a:ext>
            </a:extLst>
          </p:cNvPr>
          <p:cNvSpPr txBox="1">
            <a:spLocks noChangeArrowheads="1"/>
          </p:cNvSpPr>
          <p:nvPr/>
        </p:nvSpPr>
        <p:spPr bwMode="auto">
          <a:xfrm rot="1915233">
            <a:off x="8358189" y="5091113"/>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it-IT" sz="1800" b="1">
                <a:solidFill>
                  <a:srgbClr val="FF0000"/>
                </a:solidFill>
                <a:latin typeface="Arial" panose="020B0604020202020204" pitchFamily="34" charset="0"/>
                <a:cs typeface="Arial" panose="020B0604020202020204" pitchFamily="34" charset="0"/>
              </a:rPr>
              <a:t>X</a:t>
            </a:r>
          </a:p>
        </p:txBody>
      </p:sp>
      <p:pic>
        <p:nvPicPr>
          <p:cNvPr id="3" name="Picture 2">
            <a:extLst>
              <a:ext uri="{FF2B5EF4-FFF2-40B4-BE49-F238E27FC236}">
                <a16:creationId xmlns:a16="http://schemas.microsoft.com/office/drawing/2014/main" id="{502A3C24-4D1D-8FE1-ED66-DA3E6BBA1C80}"/>
              </a:ext>
            </a:extLst>
          </p:cNvPr>
          <p:cNvPicPr>
            <a:picLocks noChangeAspect="1"/>
          </p:cNvPicPr>
          <p:nvPr/>
        </p:nvPicPr>
        <p:blipFill>
          <a:blip r:embed="rId2"/>
          <a:stretch>
            <a:fillRect/>
          </a:stretch>
        </p:blipFill>
        <p:spPr>
          <a:xfrm>
            <a:off x="445467" y="746046"/>
            <a:ext cx="8595382" cy="5851529"/>
          </a:xfrm>
          <a:prstGeom prst="rect">
            <a:avLst/>
          </a:prstGeom>
        </p:spPr>
      </p:pic>
      <p:sp>
        <p:nvSpPr>
          <p:cNvPr id="6" name="TextBox 5">
            <a:extLst>
              <a:ext uri="{FF2B5EF4-FFF2-40B4-BE49-F238E27FC236}">
                <a16:creationId xmlns:a16="http://schemas.microsoft.com/office/drawing/2014/main" id="{665E1C7A-7DA0-B690-4DB0-831EAC3BCCE1}"/>
              </a:ext>
            </a:extLst>
          </p:cNvPr>
          <p:cNvSpPr txBox="1"/>
          <p:nvPr/>
        </p:nvSpPr>
        <p:spPr>
          <a:xfrm>
            <a:off x="9138550" y="818744"/>
            <a:ext cx="2602968" cy="4893647"/>
          </a:xfrm>
          <a:prstGeom prst="rect">
            <a:avLst/>
          </a:prstGeom>
          <a:noFill/>
        </p:spPr>
        <p:txBody>
          <a:bodyPr wrap="square" rtlCol="0">
            <a:spAutoFit/>
          </a:bodyPr>
          <a:lstStyle/>
          <a:p>
            <a:r>
              <a:rPr lang="it-IT" sz="2400" b="1" dirty="0" err="1"/>
              <a:t>Deriviati</a:t>
            </a:r>
            <a:r>
              <a:rPr lang="it-IT" sz="2400" b="1" dirty="0"/>
              <a:t> dell’Acido Arachidonico</a:t>
            </a:r>
          </a:p>
          <a:p>
            <a:endParaRPr lang="it-IT" sz="2400" dirty="0"/>
          </a:p>
          <a:p>
            <a:r>
              <a:rPr lang="it-IT" sz="2400" dirty="0"/>
              <a:t>Amplificano e modulano l’infiammazione</a:t>
            </a:r>
          </a:p>
          <a:p>
            <a:endParaRPr lang="it-IT" sz="2400" dirty="0"/>
          </a:p>
          <a:p>
            <a:r>
              <a:rPr lang="it-IT" sz="2400" dirty="0"/>
              <a:t>Sono bersaglio terapeutico dei comuni farmaci antinfiammatori (steroidei e non steroidei FANS)</a:t>
            </a:r>
          </a:p>
        </p:txBody>
      </p:sp>
    </p:spTree>
    <p:extLst>
      <p:ext uri="{BB962C8B-B14F-4D97-AF65-F5344CB8AC3E}">
        <p14:creationId xmlns:p14="http://schemas.microsoft.com/office/powerpoint/2010/main" val="1634825751"/>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CustomShape 1"/>
          <p:cNvSpPr/>
          <p:nvPr/>
        </p:nvSpPr>
        <p:spPr>
          <a:xfrm>
            <a:off x="1559640" y="960481"/>
            <a:ext cx="9036000" cy="11728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1899" y="14400"/>
                </a:lnTo>
                <a:lnTo>
                  <a:pt x="11899" y="18000"/>
                </a:lnTo>
                <a:lnTo>
                  <a:pt x="12447" y="18000"/>
                </a:lnTo>
                <a:lnTo>
                  <a:pt x="10800" y="21600"/>
                </a:lnTo>
                <a:lnTo>
                  <a:pt x="9153" y="18000"/>
                </a:lnTo>
                <a:lnTo>
                  <a:pt x="9701" y="18000"/>
                </a:lnTo>
                <a:lnTo>
                  <a:pt x="9701" y="14400"/>
                </a:lnTo>
                <a:lnTo>
                  <a:pt x="0" y="14400"/>
                </a:lnTo>
                <a:close/>
              </a:path>
            </a:pathLst>
          </a:cu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35" name="CustomShape 2"/>
          <p:cNvSpPr/>
          <p:nvPr/>
        </p:nvSpPr>
        <p:spPr>
          <a:xfrm>
            <a:off x="3117361" y="2276640"/>
            <a:ext cx="5714641" cy="11505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4400"/>
                </a:lnTo>
                <a:lnTo>
                  <a:pt x="12501" y="14400"/>
                </a:lnTo>
                <a:lnTo>
                  <a:pt x="12501" y="18000"/>
                </a:lnTo>
                <a:lnTo>
                  <a:pt x="14201" y="18000"/>
                </a:lnTo>
                <a:lnTo>
                  <a:pt x="10800" y="21600"/>
                </a:lnTo>
                <a:lnTo>
                  <a:pt x="7399" y="18000"/>
                </a:lnTo>
                <a:lnTo>
                  <a:pt x="9099" y="18000"/>
                </a:lnTo>
                <a:lnTo>
                  <a:pt x="9099" y="14400"/>
                </a:lnTo>
                <a:lnTo>
                  <a:pt x="0" y="14400"/>
                </a:lnTo>
                <a:close/>
              </a:path>
            </a:pathLst>
          </a:custGeom>
          <a:ln w="76200">
            <a:solidFill>
              <a:srgbClr val="FF0000"/>
            </a:solidFill>
            <a:miter/>
          </a:ln>
        </p:spPr>
        <p:txBody>
          <a:bodyPr lIns="45719" rIns="45719"/>
          <a:lstStyle/>
          <a:p>
            <a:pPr>
              <a:defRPr>
                <a:latin typeface="Calibri"/>
                <a:ea typeface="Calibri"/>
                <a:cs typeface="Calibri"/>
                <a:sym typeface="Calibri"/>
              </a:defRPr>
            </a:pPr>
            <a:endParaRPr/>
          </a:p>
        </p:txBody>
      </p:sp>
      <p:sp>
        <p:nvSpPr>
          <p:cNvPr id="1036" name="CustomShape 3"/>
          <p:cNvSpPr/>
          <p:nvPr/>
        </p:nvSpPr>
        <p:spPr>
          <a:xfrm>
            <a:off x="3045361" y="3644999"/>
            <a:ext cx="5714641" cy="647282"/>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37" name="CustomShape 4"/>
          <p:cNvSpPr txBox="1"/>
          <p:nvPr/>
        </p:nvSpPr>
        <p:spPr>
          <a:xfrm>
            <a:off x="1641000" y="1052641"/>
            <a:ext cx="894600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t>Recognition of the INFLAMMATORY STIMULUS </a:t>
            </a:r>
          </a:p>
        </p:txBody>
      </p:sp>
      <p:sp>
        <p:nvSpPr>
          <p:cNvPr id="1038" name="CustomShape 5"/>
          <p:cNvSpPr txBox="1"/>
          <p:nvPr/>
        </p:nvSpPr>
        <p:spPr>
          <a:xfrm>
            <a:off x="3189360" y="2349361"/>
            <a:ext cx="5526360" cy="583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200" spc="-1"/>
            </a:lvl1pPr>
          </a:lstStyle>
          <a:p>
            <a:r>
              <a:t>RELEASE OF MEDIATORS</a:t>
            </a:r>
          </a:p>
        </p:txBody>
      </p:sp>
      <p:sp>
        <p:nvSpPr>
          <p:cNvPr id="1039" name="CustomShape 6"/>
          <p:cNvSpPr txBox="1"/>
          <p:nvPr/>
        </p:nvSpPr>
        <p:spPr>
          <a:xfrm>
            <a:off x="3260280" y="3645000"/>
            <a:ext cx="5310361"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vascular changes</a:t>
            </a:r>
          </a:p>
        </p:txBody>
      </p:sp>
      <p:sp>
        <p:nvSpPr>
          <p:cNvPr id="1040" name="CustomShape 7"/>
          <p:cNvSpPr/>
          <p:nvPr/>
        </p:nvSpPr>
        <p:spPr>
          <a:xfrm>
            <a:off x="3045361" y="4797360"/>
            <a:ext cx="5709961" cy="647281"/>
          </a:xfrm>
          <a:prstGeom prst="rect">
            <a:avLst/>
          </a:prstGeom>
          <a:ln w="38100">
            <a:solidFill>
              <a:srgbClr val="954F72"/>
            </a:solidFill>
            <a:miter/>
          </a:ln>
        </p:spPr>
        <p:txBody>
          <a:bodyPr lIns="45719" rIns="45719"/>
          <a:lstStyle/>
          <a:p>
            <a:pPr>
              <a:defRPr>
                <a:latin typeface="Calibri"/>
                <a:ea typeface="Calibri"/>
                <a:cs typeface="Calibri"/>
                <a:sym typeface="Calibri"/>
              </a:defRPr>
            </a:pPr>
            <a:endParaRPr/>
          </a:p>
        </p:txBody>
      </p:sp>
      <p:sp>
        <p:nvSpPr>
          <p:cNvPr id="1041" name="CustomShape 8"/>
          <p:cNvSpPr txBox="1"/>
          <p:nvPr/>
        </p:nvSpPr>
        <p:spPr>
          <a:xfrm>
            <a:off x="3184319" y="4811761"/>
            <a:ext cx="5530682" cy="614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400" spc="-1"/>
            </a:lvl1pPr>
          </a:lstStyle>
          <a:p>
            <a:r>
              <a:t>cell recruitment into tissues</a:t>
            </a:r>
          </a:p>
        </p:txBody>
      </p:sp>
      <p:sp>
        <p:nvSpPr>
          <p:cNvPr id="1043" name="CustomShape 10"/>
          <p:cNvSpPr/>
          <p:nvPr/>
        </p:nvSpPr>
        <p:spPr>
          <a:xfrm>
            <a:off x="1703639" y="6093000"/>
            <a:ext cx="8784722" cy="660264"/>
          </a:xfrm>
          <a:prstGeom prst="rect">
            <a:avLst/>
          </a:prstGeom>
          <a:solidFill>
            <a:srgbClr val="FF0000"/>
          </a:solidFill>
          <a:ln w="3175">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defRPr sz="3700" spc="-1"/>
            </a:lvl1pPr>
          </a:lstStyle>
          <a:p>
            <a:r>
              <a:t>formation of the inflammatory exudate</a:t>
            </a:r>
          </a:p>
        </p:txBody>
      </p:sp>
      <p:sp>
        <p:nvSpPr>
          <p:cNvPr id="1044" name="CustomShape 11"/>
          <p:cNvSpPr/>
          <p:nvPr/>
        </p:nvSpPr>
        <p:spPr>
          <a:xfrm>
            <a:off x="5664361" y="5589360"/>
            <a:ext cx="431281" cy="431281"/>
          </a:xfrm>
          <a:custGeom>
            <a:avLst/>
            <a:gdLst/>
            <a:ahLst/>
            <a:cxnLst>
              <a:cxn ang="0">
                <a:pos x="wd2" y="hd2"/>
              </a:cxn>
              <a:cxn ang="5400000">
                <a:pos x="wd2" y="hd2"/>
              </a:cxn>
              <a:cxn ang="10800000">
                <a:pos x="wd2" y="hd2"/>
              </a:cxn>
              <a:cxn ang="16200000">
                <a:pos x="wd2" y="hd2"/>
              </a:cxn>
            </a:cxnLst>
            <a:rect l="0" t="0" r="r" b="b"/>
            <a:pathLst>
              <a:path w="21600" h="21600" extrusionOk="0">
                <a:moveTo>
                  <a:pt x="0" y="10796"/>
                </a:moveTo>
                <a:lnTo>
                  <a:pt x="5400" y="10796"/>
                </a:lnTo>
                <a:lnTo>
                  <a:pt x="5400" y="0"/>
                </a:lnTo>
                <a:lnTo>
                  <a:pt x="16200" y="0"/>
                </a:lnTo>
                <a:lnTo>
                  <a:pt x="16200" y="10796"/>
                </a:lnTo>
                <a:lnTo>
                  <a:pt x="21600" y="10796"/>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45" name="CustomShape 12"/>
          <p:cNvSpPr/>
          <p:nvPr/>
        </p:nvSpPr>
        <p:spPr>
          <a:xfrm>
            <a:off x="5664361" y="4365360"/>
            <a:ext cx="431281" cy="364681"/>
          </a:xfrm>
          <a:custGeom>
            <a:avLst/>
            <a:gdLst/>
            <a:ahLst/>
            <a:cxnLst>
              <a:cxn ang="0">
                <a:pos x="wd2" y="hd2"/>
              </a:cxn>
              <a:cxn ang="5400000">
                <a:pos x="wd2" y="hd2"/>
              </a:cxn>
              <a:cxn ang="10800000">
                <a:pos x="wd2" y="hd2"/>
              </a:cxn>
              <a:cxn ang="16200000">
                <a:pos x="wd2" y="hd2"/>
              </a:cxn>
            </a:cxnLst>
            <a:rect l="0" t="0" r="r" b="b"/>
            <a:pathLst>
              <a:path w="21600" h="21600" extrusionOk="0">
                <a:moveTo>
                  <a:pt x="0" y="10790"/>
                </a:moveTo>
                <a:lnTo>
                  <a:pt x="5400" y="10790"/>
                </a:lnTo>
                <a:lnTo>
                  <a:pt x="5400" y="0"/>
                </a:lnTo>
                <a:lnTo>
                  <a:pt x="16200" y="0"/>
                </a:lnTo>
                <a:lnTo>
                  <a:pt x="16200" y="10790"/>
                </a:lnTo>
                <a:lnTo>
                  <a:pt x="21600" y="10790"/>
                </a:lnTo>
                <a:lnTo>
                  <a:pt x="10800" y="21600"/>
                </a:lnTo>
                <a:close/>
              </a:path>
            </a:pathLst>
          </a:custGeom>
          <a:solidFill>
            <a:srgbClr val="9DC3E6"/>
          </a:solidFill>
          <a:ln w="12700">
            <a:miter lim="400000"/>
          </a:ln>
        </p:spPr>
        <p:txBody>
          <a:bodyPr lIns="45719" rIns="45719"/>
          <a:lstStyle/>
          <a:p>
            <a:pPr>
              <a:defRPr>
                <a:latin typeface="Calibri"/>
                <a:ea typeface="Calibri"/>
                <a:cs typeface="Calibri"/>
                <a:sym typeface="Calibri"/>
              </a:defRPr>
            </a:pPr>
            <a:endParaRPr/>
          </a:p>
        </p:txBody>
      </p:sp>
      <p:sp>
        <p:nvSpPr>
          <p:cNvPr id="1046" name="CustomShape 13"/>
          <p:cNvSpPr/>
          <p:nvPr/>
        </p:nvSpPr>
        <p:spPr>
          <a:xfrm rot="10800000">
            <a:off x="8878080" y="4841641"/>
            <a:ext cx="935281" cy="504001"/>
          </a:xfrm>
          <a:prstGeom prst="rightArrow">
            <a:avLst>
              <a:gd name="adj1" fmla="val 50000"/>
              <a:gd name="adj2" fmla="val 50000"/>
            </a:avLst>
          </a:prstGeom>
          <a:solidFill>
            <a:srgbClr val="FF0000"/>
          </a:solidFill>
          <a:ln w="12700">
            <a:solidFill>
              <a:srgbClr val="FF0000"/>
            </a:solidFill>
          </a:ln>
        </p:spPr>
        <p:txBody>
          <a:bodyPr lIns="45719" rIns="45719"/>
          <a:lstStyle/>
          <a:p>
            <a:pPr>
              <a:defRPr>
                <a:latin typeface="Calibri"/>
                <a:ea typeface="Calibri"/>
                <a:cs typeface="Calibri"/>
                <a:sym typeface="Calibri"/>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p:tmAbs val="0"/>
                                  </p:iterate>
                                  <p:childTnLst>
                                    <p:set>
                                      <p:cBhvr>
                                        <p:cTn id="6" fill="hold"/>
                                        <p:tgtEl>
                                          <p:spTgt spid="1046"/>
                                        </p:tgtEl>
                                        <p:attrNameLst>
                                          <p:attrName>style.visibility</p:attrName>
                                        </p:attrNameLst>
                                      </p:cBhvr>
                                      <p:to>
                                        <p:strVal val="visible"/>
                                      </p:to>
                                    </p:set>
                                    <p:anim calcmode="lin" valueType="num">
                                      <p:cBhvr>
                                        <p:cTn id="7" dur="638" fill="hold"/>
                                        <p:tgtEl>
                                          <p:spTgt spid="1046"/>
                                        </p:tgtEl>
                                        <p:attrNameLst>
                                          <p:attrName>ppt_x</p:attrName>
                                        </p:attrNameLst>
                                      </p:cBhvr>
                                      <p:tavLst>
                                        <p:tav tm="0">
                                          <p:val>
                                            <p:strVal val="#ppt_x"/>
                                          </p:val>
                                        </p:tav>
                                        <p:tav tm="100000">
                                          <p:val>
                                            <p:strVal val="#ppt_x"/>
                                          </p:val>
                                        </p:tav>
                                      </p:tavLst>
                                    </p:anim>
                                    <p:anim calcmode="lin" valueType="num">
                                      <p:cBhvr>
                                        <p:cTn id="8" dur="638" fill="hold"/>
                                        <p:tgtEl>
                                          <p:spTgt spid="10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6" grpId="0"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66C29-AD2B-4024-B147-C5AD687E20D9}"/>
              </a:ext>
            </a:extLst>
          </p:cNvPr>
          <p:cNvSpPr txBox="1"/>
          <p:nvPr/>
        </p:nvSpPr>
        <p:spPr>
          <a:xfrm>
            <a:off x="464611" y="449130"/>
            <a:ext cx="11206733" cy="2677656"/>
          </a:xfrm>
          <a:prstGeom prst="rect">
            <a:avLst/>
          </a:prstGeom>
          <a:noFill/>
        </p:spPr>
        <p:txBody>
          <a:bodyPr wrap="square" rtlCol="0">
            <a:spAutoFit/>
          </a:bodyPr>
          <a:lstStyle/>
          <a:p>
            <a:r>
              <a:rPr lang="it-IT" sz="2800" dirty="0"/>
              <a:t>TRASUDATO 	&gt; LIQUIDO SIEROSO = PROTEINE SENZA CELLULE</a:t>
            </a:r>
          </a:p>
          <a:p>
            <a:endParaRPr lang="it-IT" sz="2800" dirty="0"/>
          </a:p>
          <a:p>
            <a:r>
              <a:rPr lang="it-IT" sz="2800" dirty="0"/>
              <a:t>ESSUDATO		&gt; PROTEINE in elevata concentrazione, </a:t>
            </a:r>
            <a:r>
              <a:rPr lang="it-IT" sz="2800" dirty="0" err="1"/>
              <a:t>ev</a:t>
            </a:r>
            <a:r>
              <a:rPr lang="it-IT" sz="2800" dirty="0"/>
              <a:t>. cellule</a:t>
            </a:r>
          </a:p>
          <a:p>
            <a:r>
              <a:rPr lang="it-IT" sz="2800" dirty="0"/>
              <a:t>				ESSUDATO FIBRINOSO</a:t>
            </a:r>
          </a:p>
          <a:p>
            <a:r>
              <a:rPr lang="it-IT" sz="2800" dirty="0"/>
              <a:t>				ESSUDATO PURULENTO O PUS (CON MATERIALE 					NECROTICO DIGERITO e cellule)</a:t>
            </a:r>
          </a:p>
        </p:txBody>
      </p:sp>
      <p:pic>
        <p:nvPicPr>
          <p:cNvPr id="1026" name="Picture 2">
            <a:extLst>
              <a:ext uri="{FF2B5EF4-FFF2-40B4-BE49-F238E27FC236}">
                <a16:creationId xmlns:a16="http://schemas.microsoft.com/office/drawing/2014/main" id="{33B86848-156D-4C2D-9402-855FD62D46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6766" y="3429000"/>
            <a:ext cx="2630750" cy="33021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9769A2-864C-4F18-9E08-2E0E126466F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052" y="3660748"/>
            <a:ext cx="4675853" cy="2163455"/>
          </a:xfrm>
          <a:prstGeom prst="rect">
            <a:avLst/>
          </a:prstGeom>
        </p:spPr>
      </p:pic>
      <p:pic>
        <p:nvPicPr>
          <p:cNvPr id="1028" name="Picture 4" descr="Pus oozing from abscess on neck - Stock Image - C008/3589 - Science Photo  Library">
            <a:extLst>
              <a:ext uri="{FF2B5EF4-FFF2-40B4-BE49-F238E27FC236}">
                <a16:creationId xmlns:a16="http://schemas.microsoft.com/office/drawing/2014/main" id="{5487A112-5282-4116-8291-42D84A1C7C3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90578" y="3660748"/>
            <a:ext cx="3262916" cy="2163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62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0" name="TextShape 1"/>
          <p:cNvGrpSpPr/>
          <p:nvPr/>
        </p:nvGrpSpPr>
        <p:grpSpPr>
          <a:xfrm>
            <a:off x="1919640" y="44640"/>
            <a:ext cx="8424720" cy="581577"/>
            <a:chOff x="0" y="0"/>
            <a:chExt cx="8424719" cy="581574"/>
          </a:xfrm>
        </p:grpSpPr>
        <p:sp>
          <p:nvSpPr>
            <p:cNvPr id="1048" name="Rettangolo"/>
            <p:cNvSpPr/>
            <p:nvPr/>
          </p:nvSpPr>
          <p:spPr>
            <a:xfrm>
              <a:off x="0" y="-1"/>
              <a:ext cx="8424720" cy="575642"/>
            </a:xfrm>
            <a:prstGeom prst="rect">
              <a:avLst/>
            </a:prstGeom>
            <a:solidFill>
              <a:schemeClr val="accent3">
                <a:lumOff val="44000"/>
              </a:schemeClr>
            </a:solidFill>
            <a:ln w="3175" cap="flat">
              <a:solidFill>
                <a:srgbClr val="002060"/>
              </a:solidFill>
              <a:prstDash val="solid"/>
              <a:round/>
            </a:ln>
            <a:effectLst/>
          </p:spPr>
          <p:txBody>
            <a:bodyPr wrap="square" lIns="45719" tIns="45719" rIns="45719" bIns="45719" numCol="1" anchor="b">
              <a:noAutofit/>
            </a:bodyPr>
            <a:lstStyle/>
            <a:p>
              <a:pPr algn="ctr">
                <a:lnSpc>
                  <a:spcPct val="90000"/>
                </a:lnSpc>
                <a:defRPr sz="4100" spc="-1">
                  <a:latin typeface="Constantia"/>
                  <a:ea typeface="Constantia"/>
                  <a:cs typeface="Constantia"/>
                  <a:sym typeface="Constantia"/>
                </a:defRPr>
              </a:pPr>
              <a:endParaRPr sz="4100"/>
            </a:p>
          </p:txBody>
        </p:sp>
        <p:sp>
          <p:nvSpPr>
            <p:cNvPr id="1049" name="Phase 4: leukocyte recruitment into tissue"/>
            <p:cNvSpPr txBox="1"/>
            <p:nvPr/>
          </p:nvSpPr>
          <p:spPr>
            <a:xfrm>
              <a:off x="0" y="44999"/>
              <a:ext cx="8424720" cy="5365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normAutofit/>
            </a:bodyPr>
            <a:lstStyle/>
            <a:p>
              <a:pPr algn="ctr">
                <a:lnSpc>
                  <a:spcPct val="90000"/>
                </a:lnSpc>
                <a:defRPr sz="3500" spc="-100">
                  <a:solidFill>
                    <a:srgbClr val="0000FF"/>
                  </a:solidFill>
                  <a:latin typeface="Calibri"/>
                  <a:ea typeface="Calibri"/>
                  <a:cs typeface="Calibri"/>
                  <a:sym typeface="Calibri"/>
                </a:defRPr>
              </a:pPr>
              <a:r>
                <a:rPr lang="en-US" sz="3500" b="1" dirty="0">
                  <a:solidFill>
                    <a:srgbClr val="0070C0"/>
                  </a:solidFill>
                </a:rPr>
                <a:t>MIGRAZIONE LEUCOCITARIA</a:t>
              </a:r>
              <a:endParaRPr sz="3500" b="1" dirty="0">
                <a:solidFill>
                  <a:srgbClr val="0070C0"/>
                </a:solidFill>
              </a:endParaRPr>
            </a:p>
          </p:txBody>
        </p:sp>
      </p:grpSp>
      <p:sp>
        <p:nvSpPr>
          <p:cNvPr id="1051" name="TextShape 2"/>
          <p:cNvSpPr txBox="1"/>
          <p:nvPr/>
        </p:nvSpPr>
        <p:spPr>
          <a:xfrm>
            <a:off x="1676640" y="836639"/>
            <a:ext cx="8946000" cy="41760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ormAutofit/>
          </a:bodyPr>
          <a:lstStyle/>
          <a:p>
            <a:pPr marL="271576" indent="-271220" algn="just" defTabSz="905255">
              <a:spcBef>
                <a:spcPts val="400"/>
              </a:spcBef>
              <a:buClr>
                <a:srgbClr val="0BD0D9"/>
              </a:buClr>
              <a:buSzPct val="95000"/>
              <a:buChar char="●"/>
              <a:defRPr sz="2574" spc="-99">
                <a:latin typeface="Calibri"/>
                <a:ea typeface="Calibri"/>
                <a:cs typeface="Calibri"/>
                <a:sym typeface="Calibri"/>
              </a:defRPr>
            </a:pPr>
            <a:r>
              <a:rPr sz="2574"/>
              <a:t>Leukocytes normally flow rapidly in the blood in the center of the vessel</a:t>
            </a:r>
            <a:endParaRPr sz="2574">
              <a:latin typeface="Constantia"/>
              <a:ea typeface="Constantia"/>
              <a:cs typeface="Constantia"/>
              <a:sym typeface="Constantia"/>
            </a:endParaRPr>
          </a:p>
          <a:p>
            <a:pPr algn="just" defTabSz="905255">
              <a:defRPr sz="2574" spc="0">
                <a:latin typeface="Constantia"/>
                <a:ea typeface="Constantia"/>
                <a:cs typeface="Constantia"/>
                <a:sym typeface="Constantia"/>
              </a:defRPr>
            </a:pPr>
            <a:endParaRPr sz="2574">
              <a:latin typeface="Constantia"/>
              <a:ea typeface="Constantia"/>
              <a:cs typeface="Constantia"/>
              <a:sym typeface="Constantia"/>
            </a:endParaRPr>
          </a:p>
          <a:p>
            <a:pPr marL="271576" indent="-271220" algn="just" defTabSz="905255">
              <a:spcBef>
                <a:spcPts val="400"/>
              </a:spcBef>
              <a:buClr>
                <a:srgbClr val="0BD0D9"/>
              </a:buClr>
              <a:buSzPct val="95000"/>
              <a:buChar char="●"/>
              <a:defRPr sz="2574" spc="-99">
                <a:latin typeface="Calibri"/>
                <a:ea typeface="Calibri"/>
                <a:cs typeface="Calibri"/>
                <a:sym typeface="Calibri"/>
              </a:defRPr>
            </a:pPr>
            <a:r>
              <a:rPr sz="2574"/>
              <a:t>During the inflammatory response, as blood flow slows, leukocytes collect along the endothelium  [</a:t>
            </a:r>
            <a:r>
              <a:rPr sz="2574" b="1"/>
              <a:t>margination</a:t>
            </a:r>
            <a:r>
              <a:rPr sz="2574"/>
              <a:t>]</a:t>
            </a:r>
            <a:endParaRPr sz="2574">
              <a:latin typeface="Constantia"/>
              <a:ea typeface="Constantia"/>
              <a:cs typeface="Constantia"/>
              <a:sym typeface="Constantia"/>
            </a:endParaRPr>
          </a:p>
          <a:p>
            <a:pPr algn="just" defTabSz="905255">
              <a:defRPr sz="2574" spc="0">
                <a:latin typeface="Constantia"/>
                <a:ea typeface="Constantia"/>
                <a:cs typeface="Constantia"/>
                <a:sym typeface="Constantia"/>
              </a:defRPr>
            </a:pPr>
            <a:endParaRPr sz="2574">
              <a:latin typeface="Constantia"/>
              <a:ea typeface="Constantia"/>
              <a:cs typeface="Constantia"/>
              <a:sym typeface="Constantia"/>
            </a:endParaRPr>
          </a:p>
          <a:p>
            <a:pPr marL="271576" indent="-271220" algn="just" defTabSz="905255">
              <a:spcBef>
                <a:spcPts val="400"/>
              </a:spcBef>
              <a:buClr>
                <a:srgbClr val="0BD0D9"/>
              </a:buClr>
              <a:buSzPct val="95000"/>
              <a:buChar char="●"/>
              <a:defRPr sz="2574" spc="-99">
                <a:latin typeface="Calibri"/>
                <a:ea typeface="Calibri"/>
                <a:cs typeface="Calibri"/>
                <a:sym typeface="Calibri"/>
              </a:defRPr>
            </a:pPr>
            <a:r>
              <a:rPr sz="2574"/>
              <a:t>They have to be stopped and brought to the offending agent or the site of tissue damage [</a:t>
            </a:r>
            <a:r>
              <a:rPr sz="2574" b="1"/>
              <a:t>diapedesis</a:t>
            </a:r>
            <a:r>
              <a:rPr sz="2574"/>
              <a:t>], which are typically </a:t>
            </a:r>
            <a:r>
              <a:rPr sz="2574" b="1"/>
              <a:t>outside the vessels</a:t>
            </a:r>
            <a:endParaRPr sz="2574">
              <a:latin typeface="Constantia"/>
              <a:ea typeface="Constantia"/>
              <a:cs typeface="Constantia"/>
              <a:sym typeface="Constantia"/>
            </a:endParaRPr>
          </a:p>
        </p:txBody>
      </p:sp>
      <p:grpSp>
        <p:nvGrpSpPr>
          <p:cNvPr id="1057" name="Group 3"/>
          <p:cNvGrpSpPr/>
          <p:nvPr/>
        </p:nvGrpSpPr>
        <p:grpSpPr>
          <a:xfrm>
            <a:off x="1703640" y="764640"/>
            <a:ext cx="8856720" cy="6068257"/>
            <a:chOff x="0" y="0"/>
            <a:chExt cx="8856719" cy="6068255"/>
          </a:xfrm>
        </p:grpSpPr>
        <p:grpSp>
          <p:nvGrpSpPr>
            <p:cNvPr id="1054" name="Group 4"/>
            <p:cNvGrpSpPr/>
            <p:nvPr/>
          </p:nvGrpSpPr>
          <p:grpSpPr>
            <a:xfrm>
              <a:off x="0" y="-1"/>
              <a:ext cx="8856720" cy="6068257"/>
              <a:chOff x="0" y="0"/>
              <a:chExt cx="8856719" cy="6068255"/>
            </a:xfrm>
          </p:grpSpPr>
          <p:pic>
            <p:nvPicPr>
              <p:cNvPr id="1052" name="Picture 3" descr="Picture 3"/>
              <p:cNvPicPr>
                <a:picLocks noChangeAspect="1"/>
              </p:cNvPicPr>
              <p:nvPr/>
            </p:nvPicPr>
            <p:blipFill>
              <a:blip r:embed="rId2"/>
              <a:stretch>
                <a:fillRect/>
              </a:stretch>
            </p:blipFill>
            <p:spPr>
              <a:xfrm>
                <a:off x="0" y="0"/>
                <a:ext cx="8856720" cy="5976361"/>
              </a:xfrm>
              <a:prstGeom prst="rect">
                <a:avLst/>
              </a:prstGeom>
              <a:ln w="12700" cap="flat">
                <a:noFill/>
                <a:miter lim="400000"/>
              </a:ln>
              <a:effectLst/>
            </p:spPr>
          </p:pic>
          <p:sp>
            <p:nvSpPr>
              <p:cNvPr id="1053" name="CustomShape 5"/>
              <p:cNvSpPr/>
              <p:nvPr/>
            </p:nvSpPr>
            <p:spPr>
              <a:xfrm>
                <a:off x="0" y="5086080"/>
                <a:ext cx="8856720" cy="982176"/>
              </a:xfrm>
              <a:prstGeom prst="rect">
                <a:avLst/>
              </a:prstGeom>
              <a:solidFill>
                <a:srgbClr val="FFFF00"/>
              </a:solidFill>
              <a:ln w="3175" cap="flat">
                <a:solidFill>
                  <a:srgbClr val="00206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numCol="1" anchor="t">
                <a:spAutoFit/>
              </a:bodyPr>
              <a:lstStyle/>
              <a:p>
                <a:pPr>
                  <a:defRPr sz="2800" spc="-1">
                    <a:latin typeface="Calibri"/>
                    <a:ea typeface="Calibri"/>
                    <a:cs typeface="Calibri"/>
                    <a:sym typeface="Calibri"/>
                  </a:defRPr>
                </a:pPr>
                <a:r>
                  <a:rPr sz="2800"/>
                  <a:t>Post-capillary venule section in an inflamed lung:             </a:t>
                </a:r>
                <a:r>
                  <a:rPr sz="2800" b="1"/>
                  <a:t>hyperemia</a:t>
                </a:r>
                <a:r>
                  <a:rPr sz="2800"/>
                  <a:t>             </a:t>
                </a:r>
                <a:r>
                  <a:rPr sz="2800" b="1"/>
                  <a:t>stasis</a:t>
                </a:r>
                <a:r>
                  <a:rPr sz="2800"/>
                  <a:t>                  </a:t>
                </a:r>
                <a:r>
                  <a:rPr sz="2800" b="1"/>
                  <a:t>leukocyte margination</a:t>
                </a:r>
              </a:p>
            </p:txBody>
          </p:sp>
        </p:grpSp>
        <p:sp>
          <p:nvSpPr>
            <p:cNvPr id="1055" name="CustomShape 6"/>
            <p:cNvSpPr/>
            <p:nvPr/>
          </p:nvSpPr>
          <p:spPr>
            <a:xfrm>
              <a:off x="1799999" y="5832720"/>
              <a:ext cx="719641" cy="361"/>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sp>
          <p:nvSpPr>
            <p:cNvPr id="1056" name="CustomShape 7"/>
            <p:cNvSpPr/>
            <p:nvPr/>
          </p:nvSpPr>
          <p:spPr>
            <a:xfrm>
              <a:off x="3816359" y="5832720"/>
              <a:ext cx="863641" cy="361"/>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057"/>
                                        </p:tgtEl>
                                        <p:attrNameLst>
                                          <p:attrName>style.visibility</p:attrName>
                                        </p:attrNameLst>
                                      </p:cBhvr>
                                      <p:to>
                                        <p:strVal val="visible"/>
                                      </p:to>
                                    </p:set>
                                    <p:animEffect transition="in" filter="wipe(left)">
                                      <p:cBhvr>
                                        <p:cTn id="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0"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96C96-FCDC-09CA-240B-79918F6EE46D}"/>
              </a:ext>
            </a:extLst>
          </p:cNvPr>
          <p:cNvPicPr>
            <a:picLocks noChangeAspect="1"/>
          </p:cNvPicPr>
          <p:nvPr/>
        </p:nvPicPr>
        <p:blipFill>
          <a:blip r:embed="rId3"/>
          <a:stretch>
            <a:fillRect/>
          </a:stretch>
        </p:blipFill>
        <p:spPr>
          <a:xfrm>
            <a:off x="581890" y="636688"/>
            <a:ext cx="11056522" cy="5832570"/>
          </a:xfrm>
          <a:prstGeom prst="rect">
            <a:avLst/>
          </a:prstGeom>
        </p:spPr>
      </p:pic>
    </p:spTree>
    <p:extLst>
      <p:ext uri="{BB962C8B-B14F-4D97-AF65-F5344CB8AC3E}">
        <p14:creationId xmlns:p14="http://schemas.microsoft.com/office/powerpoint/2010/main" val="18921050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2" name="Group 1"/>
          <p:cNvGrpSpPr/>
          <p:nvPr/>
        </p:nvGrpSpPr>
        <p:grpSpPr>
          <a:xfrm>
            <a:off x="0" y="323134"/>
            <a:ext cx="12192000" cy="5452024"/>
            <a:chOff x="0" y="0"/>
            <a:chExt cx="9072720" cy="3291841"/>
          </a:xfrm>
        </p:grpSpPr>
        <p:pic>
          <p:nvPicPr>
            <p:cNvPr id="1069" name="Picture 2" descr="Picture 2"/>
            <p:cNvPicPr>
              <a:picLocks noChangeAspect="1"/>
            </p:cNvPicPr>
            <p:nvPr/>
          </p:nvPicPr>
          <p:blipFill>
            <a:blip r:embed="rId2"/>
            <a:stretch>
              <a:fillRect/>
            </a:stretch>
          </p:blipFill>
          <p:spPr>
            <a:xfrm>
              <a:off x="0" y="0"/>
              <a:ext cx="9072720" cy="3291841"/>
            </a:xfrm>
            <a:prstGeom prst="rect">
              <a:avLst/>
            </a:prstGeom>
            <a:ln w="9525" cap="flat">
              <a:solidFill>
                <a:srgbClr val="000000"/>
              </a:solidFill>
              <a:prstDash val="solid"/>
              <a:miter lim="800000"/>
            </a:ln>
            <a:effectLst/>
          </p:spPr>
        </p:pic>
        <p:sp>
          <p:nvSpPr>
            <p:cNvPr id="1070" name="CustomShape 2"/>
            <p:cNvSpPr/>
            <p:nvPr/>
          </p:nvSpPr>
          <p:spPr>
            <a:xfrm>
              <a:off x="143999" y="1491840"/>
              <a:ext cx="863641" cy="153721"/>
            </a:xfrm>
            <a:prstGeom prst="rect">
              <a:avLst/>
            </a:prstGeom>
            <a:solidFill>
              <a:srgbClr val="BFBFBF"/>
            </a:solidFill>
            <a:ln w="12700" cap="flat">
              <a:noFill/>
              <a:miter lim="400000"/>
            </a:ln>
            <a:effectLst/>
          </p:spPr>
          <p:txBody>
            <a:bodyPr wrap="square" lIns="45719" tIns="45719" rIns="45719" bIns="45719" numCol="1" anchor="t">
              <a:noAutofit/>
            </a:bodyPr>
            <a:lstStyle/>
            <a:p>
              <a:pPr>
                <a:defRPr>
                  <a:latin typeface="Calibri"/>
                  <a:ea typeface="Calibri"/>
                  <a:cs typeface="Calibri"/>
                  <a:sym typeface="Calibri"/>
                </a:defRPr>
              </a:pPr>
              <a:endParaRPr/>
            </a:p>
          </p:txBody>
        </p:sp>
        <p:sp>
          <p:nvSpPr>
            <p:cNvPr id="1071" name="CustomShape 3"/>
            <p:cNvSpPr txBox="1"/>
            <p:nvPr/>
          </p:nvSpPr>
          <p:spPr>
            <a:xfrm>
              <a:off x="3393719" y="1415520"/>
              <a:ext cx="634872" cy="275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t">
              <a:spAutoFit/>
            </a:bodyPr>
            <a:lstStyle>
              <a:lvl1pPr>
                <a:defRPr sz="1200" spc="-1">
                  <a:latin typeface="Calibri"/>
                  <a:ea typeface="Calibri"/>
                  <a:cs typeface="Calibri"/>
                  <a:sym typeface="Calibri"/>
                </a:defRPr>
              </a:lvl1pPr>
            </a:lstStyle>
            <a:p>
              <a:r>
                <a:t>Integrins</a:t>
              </a:r>
            </a:p>
          </p:txBody>
        </p:sp>
      </p:grpSp>
      <p:sp>
        <p:nvSpPr>
          <p:cNvPr id="2" name="TextBox 1">
            <a:extLst>
              <a:ext uri="{FF2B5EF4-FFF2-40B4-BE49-F238E27FC236}">
                <a16:creationId xmlns:a16="http://schemas.microsoft.com/office/drawing/2014/main" id="{E2771CF7-9CAA-1FE3-3FED-681CF5DA2BDF}"/>
              </a:ext>
            </a:extLst>
          </p:cNvPr>
          <p:cNvSpPr txBox="1"/>
          <p:nvPr/>
        </p:nvSpPr>
        <p:spPr>
          <a:xfrm rot="3271241">
            <a:off x="10344446" y="1885208"/>
            <a:ext cx="1302151" cy="461665"/>
          </a:xfrm>
          <a:prstGeom prst="rect">
            <a:avLst/>
          </a:prstGeom>
          <a:noFill/>
        </p:spPr>
        <p:txBody>
          <a:bodyPr wrap="none" rtlCol="0">
            <a:spAutoFit/>
          </a:bodyPr>
          <a:lstStyle/>
          <a:p>
            <a:r>
              <a:rPr lang="it-IT" sz="2400" b="1" dirty="0">
                <a:solidFill>
                  <a:srgbClr val="0070C0"/>
                </a:solidFill>
              </a:rPr>
              <a:t>ROLLING</a:t>
            </a:r>
          </a:p>
        </p:txBody>
      </p:sp>
      <p:sp>
        <p:nvSpPr>
          <p:cNvPr id="3" name="TextBox 2">
            <a:extLst>
              <a:ext uri="{FF2B5EF4-FFF2-40B4-BE49-F238E27FC236}">
                <a16:creationId xmlns:a16="http://schemas.microsoft.com/office/drawing/2014/main" id="{3E4D5AA8-8FD8-9879-DD06-1C1B30E22892}"/>
              </a:ext>
            </a:extLst>
          </p:cNvPr>
          <p:cNvSpPr txBox="1"/>
          <p:nvPr/>
        </p:nvSpPr>
        <p:spPr>
          <a:xfrm rot="3271241">
            <a:off x="10560368" y="3182799"/>
            <a:ext cx="1500924" cy="461665"/>
          </a:xfrm>
          <a:prstGeom prst="rect">
            <a:avLst/>
          </a:prstGeom>
          <a:noFill/>
        </p:spPr>
        <p:txBody>
          <a:bodyPr wrap="none" rtlCol="0">
            <a:spAutoFit/>
          </a:bodyPr>
          <a:lstStyle/>
          <a:p>
            <a:r>
              <a:rPr lang="it-IT" sz="2400" b="1" dirty="0">
                <a:solidFill>
                  <a:srgbClr val="0070C0"/>
                </a:solidFill>
              </a:rPr>
              <a:t>ADESIONE</a:t>
            </a:r>
          </a:p>
        </p:txBody>
      </p:sp>
      <p:sp>
        <p:nvSpPr>
          <p:cNvPr id="4" name="TextBox 3">
            <a:extLst>
              <a:ext uri="{FF2B5EF4-FFF2-40B4-BE49-F238E27FC236}">
                <a16:creationId xmlns:a16="http://schemas.microsoft.com/office/drawing/2014/main" id="{226DFCFC-C332-C24C-7CD6-717EBC35EF6F}"/>
              </a:ext>
            </a:extLst>
          </p:cNvPr>
          <p:cNvSpPr txBox="1"/>
          <p:nvPr/>
        </p:nvSpPr>
        <p:spPr>
          <a:xfrm rot="3271241">
            <a:off x="10248766" y="4230609"/>
            <a:ext cx="1880643" cy="461665"/>
          </a:xfrm>
          <a:prstGeom prst="rect">
            <a:avLst/>
          </a:prstGeom>
          <a:noFill/>
        </p:spPr>
        <p:txBody>
          <a:bodyPr wrap="none" rtlCol="0">
            <a:spAutoFit/>
          </a:bodyPr>
          <a:lstStyle/>
          <a:p>
            <a:r>
              <a:rPr lang="it-IT" sz="2400" b="1" dirty="0">
                <a:solidFill>
                  <a:srgbClr val="0070C0"/>
                </a:solidFill>
              </a:rPr>
              <a:t>MIGRAZIONE</a:t>
            </a:r>
          </a:p>
        </p:txBody>
      </p:sp>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a:extLst>
              <a:ext uri="{FF2B5EF4-FFF2-40B4-BE49-F238E27FC236}">
                <a16:creationId xmlns:a16="http://schemas.microsoft.com/office/drawing/2014/main" id="{46EE0B48-5788-0F41-8024-0D0AE0D6B783}"/>
              </a:ext>
            </a:extLst>
          </p:cNvPr>
          <p:cNvSpPr>
            <a:spLocks noGrp="1" noChangeArrowheads="1"/>
          </p:cNvSpPr>
          <p:nvPr>
            <p:ph type="title"/>
          </p:nvPr>
        </p:nvSpPr>
        <p:spPr>
          <a:xfrm>
            <a:off x="608562" y="115882"/>
            <a:ext cx="10608729" cy="695831"/>
          </a:xfrm>
        </p:spPr>
        <p:txBody>
          <a:bodyPr/>
          <a:lstStyle/>
          <a:p>
            <a:pPr>
              <a:defRPr/>
            </a:pPr>
            <a:r>
              <a:rPr lang="it-IT" altLang="it-IT" sz="3200" b="1" dirty="0">
                <a:solidFill>
                  <a:srgbClr val="0070C0"/>
                </a:solidFill>
                <a:latin typeface="+mn-lt"/>
              </a:rPr>
              <a:t>Migrazione leucocitaria nella flogosi: </a:t>
            </a:r>
            <a:r>
              <a:rPr lang="it-IT" altLang="it-IT" sz="2800" b="1" dirty="0">
                <a:solidFill>
                  <a:srgbClr val="0070C0"/>
                </a:solidFill>
                <a:latin typeface="+mn-lt"/>
              </a:rPr>
              <a:t>microscopia </a:t>
            </a:r>
            <a:r>
              <a:rPr lang="it-IT" altLang="it-IT" sz="2800" b="1" dirty="0" err="1">
                <a:solidFill>
                  <a:srgbClr val="0070C0"/>
                </a:solidFill>
                <a:latin typeface="+mn-lt"/>
              </a:rPr>
              <a:t>intravitale</a:t>
            </a:r>
            <a:r>
              <a:rPr lang="it-IT" altLang="it-IT" sz="3200" b="1" dirty="0">
                <a:solidFill>
                  <a:srgbClr val="0070C0"/>
                </a:solidFill>
                <a:latin typeface="+mn-lt"/>
              </a:rPr>
              <a:t> </a:t>
            </a:r>
          </a:p>
        </p:txBody>
      </p:sp>
      <p:pic>
        <p:nvPicPr>
          <p:cNvPr id="3" name="Picture 2">
            <a:extLst>
              <a:ext uri="{FF2B5EF4-FFF2-40B4-BE49-F238E27FC236}">
                <a16:creationId xmlns:a16="http://schemas.microsoft.com/office/drawing/2014/main" id="{D69A91C9-7BA8-A69C-F8D5-B878E409BB62}"/>
              </a:ext>
            </a:extLst>
          </p:cNvPr>
          <p:cNvPicPr>
            <a:picLocks noChangeAspect="1"/>
          </p:cNvPicPr>
          <p:nvPr/>
        </p:nvPicPr>
        <p:blipFill>
          <a:blip r:embed="rId2"/>
          <a:stretch>
            <a:fillRect/>
          </a:stretch>
        </p:blipFill>
        <p:spPr>
          <a:xfrm>
            <a:off x="2645403" y="1610207"/>
            <a:ext cx="6078165" cy="4022534"/>
          </a:xfrm>
          <a:prstGeom prst="rect">
            <a:avLst/>
          </a:prstGeom>
        </p:spPr>
      </p:pic>
      <p:sp>
        <p:nvSpPr>
          <p:cNvPr id="4" name="TextBox 3">
            <a:extLst>
              <a:ext uri="{FF2B5EF4-FFF2-40B4-BE49-F238E27FC236}">
                <a16:creationId xmlns:a16="http://schemas.microsoft.com/office/drawing/2014/main" id="{0C2FEE88-A463-6470-368E-FFEC23DDE667}"/>
              </a:ext>
            </a:extLst>
          </p:cNvPr>
          <p:cNvSpPr txBox="1"/>
          <p:nvPr/>
        </p:nvSpPr>
        <p:spPr>
          <a:xfrm>
            <a:off x="5176076" y="5632741"/>
            <a:ext cx="1016817" cy="461665"/>
          </a:xfrm>
          <a:prstGeom prst="rect">
            <a:avLst/>
          </a:prstGeom>
          <a:noFill/>
        </p:spPr>
        <p:txBody>
          <a:bodyPr wrap="none" rtlCol="0">
            <a:spAutoFit/>
          </a:bodyPr>
          <a:lstStyle/>
          <a:p>
            <a:r>
              <a:rPr lang="it-IT" sz="2400" dirty="0"/>
              <a:t>venula</a:t>
            </a:r>
          </a:p>
        </p:txBody>
      </p:sp>
    </p:spTree>
    <p:extLst>
      <p:ext uri="{BB962C8B-B14F-4D97-AF65-F5344CB8AC3E}">
        <p14:creationId xmlns:p14="http://schemas.microsoft.com/office/powerpoint/2010/main" val="1436954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2D873C8-7B3F-0DAA-D32A-62E7FAAB8F1E}"/>
              </a:ext>
            </a:extLst>
          </p:cNvPr>
          <p:cNvSpPr txBox="1"/>
          <p:nvPr/>
        </p:nvSpPr>
        <p:spPr>
          <a:xfrm>
            <a:off x="4788024" y="6309320"/>
            <a:ext cx="2252540" cy="338554"/>
          </a:xfrm>
          <a:prstGeom prst="rect">
            <a:avLst/>
          </a:prstGeom>
          <a:noFill/>
        </p:spPr>
        <p:txBody>
          <a:bodyPr wrap="none" rtlCol="0">
            <a:spAutoFit/>
          </a:bodyPr>
          <a:lstStyle/>
          <a:p>
            <a:r>
              <a:rPr lang="it-IT" sz="1600" dirty="0" err="1"/>
              <a:t>Garlanda</a:t>
            </a:r>
            <a:r>
              <a:rPr lang="it-IT" sz="1600" dirty="0"/>
              <a:t> </a:t>
            </a:r>
            <a:r>
              <a:rPr lang="it-IT" sz="1600" dirty="0" err="1"/>
              <a:t>Immunity</a:t>
            </a:r>
            <a:r>
              <a:rPr lang="it-IT" sz="1600" dirty="0"/>
              <a:t> 2013</a:t>
            </a:r>
          </a:p>
        </p:txBody>
      </p:sp>
      <p:pic>
        <p:nvPicPr>
          <p:cNvPr id="4" name="Picture 3">
            <a:extLst>
              <a:ext uri="{FF2B5EF4-FFF2-40B4-BE49-F238E27FC236}">
                <a16:creationId xmlns:a16="http://schemas.microsoft.com/office/drawing/2014/main" id="{CD7B9058-B056-BF9D-BE34-070C8969AD47}"/>
              </a:ext>
            </a:extLst>
          </p:cNvPr>
          <p:cNvPicPr>
            <a:picLocks noChangeAspect="1"/>
          </p:cNvPicPr>
          <p:nvPr/>
        </p:nvPicPr>
        <p:blipFill>
          <a:blip r:embed="rId2"/>
          <a:stretch>
            <a:fillRect/>
          </a:stretch>
        </p:blipFill>
        <p:spPr>
          <a:xfrm>
            <a:off x="1544185" y="347772"/>
            <a:ext cx="8617161" cy="5833155"/>
          </a:xfrm>
          <a:prstGeom prst="rect">
            <a:avLst/>
          </a:prstGeom>
        </p:spPr>
      </p:pic>
    </p:spTree>
    <p:extLst>
      <p:ext uri="{BB962C8B-B14F-4D97-AF65-F5344CB8AC3E}">
        <p14:creationId xmlns:p14="http://schemas.microsoft.com/office/powerpoint/2010/main" val="3714328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4143D-B6CD-0C5A-778E-4B426D6D051C}"/>
              </a:ext>
            </a:extLst>
          </p:cNvPr>
          <p:cNvPicPr>
            <a:picLocks noChangeAspect="1"/>
          </p:cNvPicPr>
          <p:nvPr/>
        </p:nvPicPr>
        <p:blipFill>
          <a:blip r:embed="rId2"/>
          <a:stretch>
            <a:fillRect/>
          </a:stretch>
        </p:blipFill>
        <p:spPr>
          <a:xfrm>
            <a:off x="2571481" y="452110"/>
            <a:ext cx="7177825" cy="5710436"/>
          </a:xfrm>
          <a:prstGeom prst="rect">
            <a:avLst/>
          </a:prstGeom>
        </p:spPr>
      </p:pic>
    </p:spTree>
    <p:extLst>
      <p:ext uri="{BB962C8B-B14F-4D97-AF65-F5344CB8AC3E}">
        <p14:creationId xmlns:p14="http://schemas.microsoft.com/office/powerpoint/2010/main" val="23661547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975A5-CC60-C8F7-10C2-CAE05E8F2BA1}"/>
              </a:ext>
            </a:extLst>
          </p:cNvPr>
          <p:cNvPicPr>
            <a:picLocks noChangeAspect="1"/>
          </p:cNvPicPr>
          <p:nvPr/>
        </p:nvPicPr>
        <p:blipFill>
          <a:blip r:embed="rId2"/>
          <a:stretch>
            <a:fillRect/>
          </a:stretch>
        </p:blipFill>
        <p:spPr>
          <a:xfrm>
            <a:off x="1711445" y="692557"/>
            <a:ext cx="8849774" cy="5472886"/>
          </a:xfrm>
          <a:prstGeom prst="rect">
            <a:avLst/>
          </a:prstGeom>
        </p:spPr>
      </p:pic>
      <p:sp>
        <p:nvSpPr>
          <p:cNvPr id="4" name="TextBox 3">
            <a:extLst>
              <a:ext uri="{FF2B5EF4-FFF2-40B4-BE49-F238E27FC236}">
                <a16:creationId xmlns:a16="http://schemas.microsoft.com/office/drawing/2014/main" id="{990E5EFF-4125-8E32-0108-11FBB329E7F4}"/>
              </a:ext>
            </a:extLst>
          </p:cNvPr>
          <p:cNvSpPr txBox="1"/>
          <p:nvPr/>
        </p:nvSpPr>
        <p:spPr>
          <a:xfrm>
            <a:off x="3130997" y="6209452"/>
            <a:ext cx="1024639" cy="369332"/>
          </a:xfrm>
          <a:prstGeom prst="rect">
            <a:avLst/>
          </a:prstGeom>
          <a:noFill/>
        </p:spPr>
        <p:txBody>
          <a:bodyPr wrap="none" rtlCol="0">
            <a:spAutoFit/>
          </a:bodyPr>
          <a:lstStyle/>
          <a:p>
            <a:r>
              <a:rPr lang="it-IT" dirty="0"/>
              <a:t>polmone</a:t>
            </a:r>
          </a:p>
        </p:txBody>
      </p:sp>
      <p:sp>
        <p:nvSpPr>
          <p:cNvPr id="5" name="TextBox 4">
            <a:extLst>
              <a:ext uri="{FF2B5EF4-FFF2-40B4-BE49-F238E27FC236}">
                <a16:creationId xmlns:a16="http://schemas.microsoft.com/office/drawing/2014/main" id="{55C378A5-2169-9078-D758-3D6FBC14E13C}"/>
              </a:ext>
            </a:extLst>
          </p:cNvPr>
          <p:cNvSpPr txBox="1"/>
          <p:nvPr/>
        </p:nvSpPr>
        <p:spPr>
          <a:xfrm>
            <a:off x="7223108" y="6209452"/>
            <a:ext cx="2150845" cy="369332"/>
          </a:xfrm>
          <a:prstGeom prst="rect">
            <a:avLst/>
          </a:prstGeom>
          <a:noFill/>
        </p:spPr>
        <p:txBody>
          <a:bodyPr wrap="none" rtlCol="0">
            <a:spAutoFit/>
          </a:bodyPr>
          <a:lstStyle/>
          <a:p>
            <a:r>
              <a:rPr lang="it-IT" dirty="0"/>
              <a:t>Polmone infiammato</a:t>
            </a:r>
          </a:p>
        </p:txBody>
      </p:sp>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627609-82BC-E199-BC35-47AE2F1A1C7D}"/>
              </a:ext>
            </a:extLst>
          </p:cNvPr>
          <p:cNvSpPr txBox="1"/>
          <p:nvPr/>
        </p:nvSpPr>
        <p:spPr>
          <a:xfrm>
            <a:off x="157345" y="101166"/>
            <a:ext cx="3646950" cy="646331"/>
          </a:xfrm>
          <a:prstGeom prst="rect">
            <a:avLst/>
          </a:prstGeom>
          <a:noFill/>
        </p:spPr>
        <p:txBody>
          <a:bodyPr wrap="square" rtlCol="0">
            <a:spAutoFit/>
          </a:bodyPr>
          <a:lstStyle/>
          <a:p>
            <a:pPr algn="just"/>
            <a:r>
              <a:rPr lang="en-US" sz="3600" b="1" dirty="0">
                <a:solidFill>
                  <a:srgbClr val="0070C0"/>
                </a:solidFill>
              </a:rPr>
              <a:t>CHEMOTASSI</a:t>
            </a:r>
          </a:p>
        </p:txBody>
      </p:sp>
      <p:sp>
        <p:nvSpPr>
          <p:cNvPr id="3" name="TextBox 2">
            <a:extLst>
              <a:ext uri="{FF2B5EF4-FFF2-40B4-BE49-F238E27FC236}">
                <a16:creationId xmlns:a16="http://schemas.microsoft.com/office/drawing/2014/main" id="{FBBCD4A0-65B1-4A42-0DEC-835581CF2C9C}"/>
              </a:ext>
            </a:extLst>
          </p:cNvPr>
          <p:cNvSpPr txBox="1"/>
          <p:nvPr/>
        </p:nvSpPr>
        <p:spPr>
          <a:xfrm>
            <a:off x="233756" y="886899"/>
            <a:ext cx="11958244" cy="2677656"/>
          </a:xfrm>
          <a:prstGeom prst="rect">
            <a:avLst/>
          </a:prstGeom>
          <a:noFill/>
        </p:spPr>
        <p:txBody>
          <a:bodyPr wrap="square" rtlCol="0">
            <a:spAutoFit/>
          </a:bodyPr>
          <a:lstStyle/>
          <a:p>
            <a:r>
              <a:rPr lang="it-IT" sz="2800" b="1" dirty="0"/>
              <a:t>Gradiente chimico </a:t>
            </a:r>
            <a:r>
              <a:rPr lang="it-IT" sz="2800" dirty="0"/>
              <a:t>che attira i globuli bianchi verso il sito infiammato</a:t>
            </a:r>
          </a:p>
          <a:p>
            <a:r>
              <a:rPr lang="it-IT" sz="2800" dirty="0"/>
              <a:t>	- chemochine </a:t>
            </a:r>
          </a:p>
          <a:p>
            <a:r>
              <a:rPr lang="it-IT" sz="2800" dirty="0"/>
              <a:t>	- peptidi di origine batterica (ad es con N-</a:t>
            </a:r>
            <a:r>
              <a:rPr lang="it-IT" sz="2800" dirty="0" err="1"/>
              <a:t>formilmetionina</a:t>
            </a:r>
            <a:r>
              <a:rPr lang="it-IT" sz="2800" dirty="0"/>
              <a:t>)</a:t>
            </a:r>
          </a:p>
          <a:p>
            <a:r>
              <a:rPr lang="it-IT" sz="2800" dirty="0"/>
              <a:t>	- componenti del complemento (es C5a) </a:t>
            </a:r>
          </a:p>
          <a:p>
            <a:r>
              <a:rPr lang="it-IT" sz="2800" dirty="0"/>
              <a:t>	- prodotti dell’acido arachidonico (es LTB4)</a:t>
            </a:r>
          </a:p>
          <a:p>
            <a:r>
              <a:rPr lang="it-IT" sz="2800" dirty="0"/>
              <a:t>Inizialmente predominano i granulociti neutrofili (6-24 h), poi i monociti (24-48h)</a:t>
            </a:r>
          </a:p>
        </p:txBody>
      </p:sp>
      <p:pic>
        <p:nvPicPr>
          <p:cNvPr id="4" name="Picture 2" descr="Picture 2">
            <a:extLst>
              <a:ext uri="{FF2B5EF4-FFF2-40B4-BE49-F238E27FC236}">
                <a16:creationId xmlns:a16="http://schemas.microsoft.com/office/drawing/2014/main" id="{A2099541-E0D2-74CF-9CD5-152FFE7D5B10}"/>
              </a:ext>
            </a:extLst>
          </p:cNvPr>
          <p:cNvPicPr>
            <a:picLocks noChangeAspect="1"/>
          </p:cNvPicPr>
          <p:nvPr/>
        </p:nvPicPr>
        <p:blipFill>
          <a:blip r:embed="rId2"/>
          <a:stretch>
            <a:fillRect/>
          </a:stretch>
        </p:blipFill>
        <p:spPr>
          <a:xfrm>
            <a:off x="1416288" y="3564555"/>
            <a:ext cx="8387803" cy="3217208"/>
          </a:xfrm>
          <a:prstGeom prst="rect">
            <a:avLst/>
          </a:prstGeom>
          <a:ln w="12700">
            <a:miter lim="400000"/>
          </a:ln>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p:tmAbs val="0"/>
                                  </p:iterate>
                                  <p:childTnLst>
                                    <p:set>
                                      <p:cBhvr>
                                        <p:cTn id="6" fill="hold"/>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eclinpath.com/wp-content/uploads/immature-pmn-comp1.jpg">
            <a:extLst>
              <a:ext uri="{FF2B5EF4-FFF2-40B4-BE49-F238E27FC236}">
                <a16:creationId xmlns:a16="http://schemas.microsoft.com/office/drawing/2014/main" id="{C2CA8284-76CB-4D8D-9A3B-C564CE8B01E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4" name="Immagine 3">
            <a:extLst>
              <a:ext uri="{FF2B5EF4-FFF2-40B4-BE49-F238E27FC236}">
                <a16:creationId xmlns:a16="http://schemas.microsoft.com/office/drawing/2014/main" id="{4941A5BE-2B59-4E6E-AF05-D36E6AF72A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95312" y="1124749"/>
            <a:ext cx="4144622" cy="4103280"/>
          </a:xfrm>
          <a:prstGeom prst="rect">
            <a:avLst/>
          </a:prstGeom>
        </p:spPr>
      </p:pic>
      <p:sp>
        <p:nvSpPr>
          <p:cNvPr id="5" name="CasellaDiTesto 4">
            <a:extLst>
              <a:ext uri="{FF2B5EF4-FFF2-40B4-BE49-F238E27FC236}">
                <a16:creationId xmlns:a16="http://schemas.microsoft.com/office/drawing/2014/main" id="{A06B4554-311F-4A98-9A1E-B9042CE2EFC7}"/>
              </a:ext>
            </a:extLst>
          </p:cNvPr>
          <p:cNvSpPr txBox="1"/>
          <p:nvPr/>
        </p:nvSpPr>
        <p:spPr>
          <a:xfrm>
            <a:off x="1775521" y="44625"/>
            <a:ext cx="2211631" cy="584775"/>
          </a:xfrm>
          <a:prstGeom prst="rect">
            <a:avLst/>
          </a:prstGeom>
          <a:noFill/>
        </p:spPr>
        <p:txBody>
          <a:bodyPr wrap="none" rtlCol="0">
            <a:spAutoFit/>
          </a:bodyPr>
          <a:lstStyle/>
          <a:p>
            <a:r>
              <a:rPr lang="it-IT" sz="3200" b="1" dirty="0">
                <a:effectLst>
                  <a:outerShdw blurRad="38100" dist="38100" dir="2700000" algn="tl">
                    <a:srgbClr val="000000">
                      <a:alpha val="43137"/>
                    </a:srgbClr>
                  </a:outerShdw>
                </a:effectLst>
              </a:rPr>
              <a:t>NEUTROFILI</a:t>
            </a:r>
          </a:p>
        </p:txBody>
      </p:sp>
      <p:pic>
        <p:nvPicPr>
          <p:cNvPr id="6" name="Picture 3">
            <a:extLst>
              <a:ext uri="{FF2B5EF4-FFF2-40B4-BE49-F238E27FC236}">
                <a16:creationId xmlns:a16="http://schemas.microsoft.com/office/drawing/2014/main" id="{23F6969A-8C6A-4E87-B1D3-5A5667C9E7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04313" y="1"/>
            <a:ext cx="1721491" cy="1755147"/>
          </a:xfrm>
          <a:prstGeom prst="rect">
            <a:avLst/>
          </a:prstGeom>
          <a:noFill/>
          <a:ln w="9525">
            <a:noFill/>
            <a:miter lim="800000"/>
            <a:headEnd/>
            <a:tailEnd/>
          </a:ln>
        </p:spPr>
      </p:pic>
      <p:cxnSp>
        <p:nvCxnSpPr>
          <p:cNvPr id="7" name="Connettore 1 8">
            <a:extLst>
              <a:ext uri="{FF2B5EF4-FFF2-40B4-BE49-F238E27FC236}">
                <a16:creationId xmlns:a16="http://schemas.microsoft.com/office/drawing/2014/main" id="{AED3AB19-5FAC-403B-9563-78915567FB75}"/>
              </a:ext>
            </a:extLst>
          </p:cNvPr>
          <p:cNvCxnSpPr/>
          <p:nvPr/>
        </p:nvCxnSpPr>
        <p:spPr>
          <a:xfrm>
            <a:off x="1775520" y="656112"/>
            <a:ext cx="71287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282FFBA6-7AEC-4152-AF8F-DAB98EC94E4B}"/>
              </a:ext>
            </a:extLst>
          </p:cNvPr>
          <p:cNvSpPr txBox="1"/>
          <p:nvPr/>
        </p:nvSpPr>
        <p:spPr>
          <a:xfrm>
            <a:off x="6096000" y="4037083"/>
            <a:ext cx="4322734" cy="1323439"/>
          </a:xfrm>
          <a:prstGeom prst="rect">
            <a:avLst/>
          </a:prstGeom>
          <a:noFill/>
        </p:spPr>
        <p:txBody>
          <a:bodyPr wrap="square" rtlCol="0">
            <a:spAutoFit/>
          </a:bodyPr>
          <a:lstStyle/>
          <a:p>
            <a:r>
              <a:rPr lang="it-IT" sz="2000" dirty="0"/>
              <a:t>Pool </a:t>
            </a:r>
            <a:r>
              <a:rPr lang="it-IT" sz="2000" b="1" dirty="0"/>
              <a:t>proliferante</a:t>
            </a:r>
            <a:r>
              <a:rPr lang="it-IT" sz="2000" dirty="0"/>
              <a:t>: </a:t>
            </a:r>
            <a:br>
              <a:rPr lang="it-IT" sz="2000" dirty="0"/>
            </a:br>
            <a:r>
              <a:rPr lang="it-IT" sz="2000" dirty="0"/>
              <a:t>mieloblasti – </a:t>
            </a:r>
            <a:r>
              <a:rPr lang="it-IT" sz="2000" dirty="0" err="1"/>
              <a:t>promielociti</a:t>
            </a:r>
            <a:r>
              <a:rPr lang="it-IT" sz="2000" dirty="0"/>
              <a:t>- mielociti</a:t>
            </a:r>
          </a:p>
          <a:p>
            <a:r>
              <a:rPr lang="it-IT" sz="2000" dirty="0"/>
              <a:t>Pool </a:t>
            </a:r>
            <a:r>
              <a:rPr lang="it-IT" sz="2000" b="1" dirty="0"/>
              <a:t>di deposito</a:t>
            </a:r>
            <a:r>
              <a:rPr lang="it-IT" sz="2000" dirty="0"/>
              <a:t>: 95% del pool maturo</a:t>
            </a:r>
          </a:p>
          <a:p>
            <a:r>
              <a:rPr lang="it-IT" sz="2000" dirty="0"/>
              <a:t>Pool </a:t>
            </a:r>
            <a:r>
              <a:rPr lang="it-IT" sz="2000" b="1" dirty="0"/>
              <a:t>ematico corrente e marginato</a:t>
            </a:r>
            <a:r>
              <a:rPr lang="it-IT" sz="2000" dirty="0"/>
              <a:t>: 5%</a:t>
            </a:r>
            <a:endParaRPr lang="it-IT" sz="2000" b="1" dirty="0"/>
          </a:p>
        </p:txBody>
      </p:sp>
      <p:sp>
        <p:nvSpPr>
          <p:cNvPr id="9" name="CasellaDiTesto 8">
            <a:extLst>
              <a:ext uri="{FF2B5EF4-FFF2-40B4-BE49-F238E27FC236}">
                <a16:creationId xmlns:a16="http://schemas.microsoft.com/office/drawing/2014/main" id="{4990A865-7011-4FD0-A53C-FE07C466D5B9}"/>
              </a:ext>
            </a:extLst>
          </p:cNvPr>
          <p:cNvSpPr txBox="1"/>
          <p:nvPr/>
        </p:nvSpPr>
        <p:spPr>
          <a:xfrm>
            <a:off x="6216700" y="887891"/>
            <a:ext cx="2510846" cy="3046988"/>
          </a:xfrm>
          <a:prstGeom prst="rect">
            <a:avLst/>
          </a:prstGeom>
          <a:noFill/>
          <a:ln w="12700">
            <a:solidFill>
              <a:schemeClr val="tx2"/>
            </a:solidFill>
          </a:ln>
        </p:spPr>
        <p:txBody>
          <a:bodyPr wrap="square" rtlCol="0">
            <a:spAutoFit/>
          </a:bodyPr>
          <a:lstStyle/>
          <a:p>
            <a:r>
              <a:rPr lang="it-IT" sz="2400" dirty="0"/>
              <a:t>In circolo 9-10 ore</a:t>
            </a:r>
          </a:p>
          <a:p>
            <a:endParaRPr lang="it-IT" sz="2400" dirty="0"/>
          </a:p>
          <a:p>
            <a:pPr marL="342900" indent="-342900">
              <a:buFontTx/>
              <a:buChar char="-"/>
            </a:pPr>
            <a:r>
              <a:rPr lang="it-IT" sz="2400" dirty="0"/>
              <a:t>Chemiotassi</a:t>
            </a:r>
          </a:p>
          <a:p>
            <a:pPr marL="342900" indent="-342900">
              <a:buFontTx/>
              <a:buChar char="-"/>
            </a:pPr>
            <a:r>
              <a:rPr lang="it-IT" sz="2400" dirty="0"/>
              <a:t>Locomozione</a:t>
            </a:r>
          </a:p>
          <a:p>
            <a:pPr marL="342900" indent="-342900">
              <a:buFontTx/>
              <a:buChar char="-"/>
            </a:pPr>
            <a:r>
              <a:rPr lang="it-IT" sz="2400" dirty="0"/>
              <a:t>Adesione</a:t>
            </a:r>
          </a:p>
          <a:p>
            <a:pPr marL="342900" indent="-342900">
              <a:buFontTx/>
              <a:buChar char="-"/>
            </a:pPr>
            <a:r>
              <a:rPr lang="it-IT" sz="2400" dirty="0"/>
              <a:t>Fagocitosi</a:t>
            </a:r>
          </a:p>
          <a:p>
            <a:pPr marL="342900" indent="-342900">
              <a:buFontTx/>
              <a:buChar char="-"/>
            </a:pPr>
            <a:r>
              <a:rPr lang="it-IT" sz="2400" dirty="0"/>
              <a:t>Killing</a:t>
            </a:r>
          </a:p>
          <a:p>
            <a:pPr marL="342900" indent="-342900">
              <a:buFontTx/>
              <a:buChar char="-"/>
            </a:pPr>
            <a:r>
              <a:rPr lang="it-IT" sz="2400" dirty="0"/>
              <a:t>Digestione</a:t>
            </a:r>
          </a:p>
        </p:txBody>
      </p:sp>
      <p:sp>
        <p:nvSpPr>
          <p:cNvPr id="10" name="CasellaDiTesto 9">
            <a:extLst>
              <a:ext uri="{FF2B5EF4-FFF2-40B4-BE49-F238E27FC236}">
                <a16:creationId xmlns:a16="http://schemas.microsoft.com/office/drawing/2014/main" id="{C86F054D-C3A2-4ECB-92C8-C58DA9AE5385}"/>
              </a:ext>
            </a:extLst>
          </p:cNvPr>
          <p:cNvSpPr txBox="1"/>
          <p:nvPr/>
        </p:nvSpPr>
        <p:spPr>
          <a:xfrm>
            <a:off x="1775520" y="5564929"/>
            <a:ext cx="8712968" cy="830997"/>
          </a:xfrm>
          <a:prstGeom prst="rect">
            <a:avLst/>
          </a:prstGeom>
          <a:solidFill>
            <a:srgbClr val="FFC000"/>
          </a:solidFill>
          <a:ln>
            <a:solidFill>
              <a:schemeClr val="accent1"/>
            </a:solidFill>
          </a:ln>
        </p:spPr>
        <p:txBody>
          <a:bodyPr wrap="square" rtlCol="0">
            <a:spAutoFit/>
          </a:bodyPr>
          <a:lstStyle/>
          <a:p>
            <a:r>
              <a:rPr lang="it-IT" sz="2400" dirty="0"/>
              <a:t>Granulociti a maturazione intermedia &lt; 2-3% dei totali </a:t>
            </a:r>
            <a:br>
              <a:rPr lang="it-IT" sz="2400" dirty="0"/>
            </a:br>
            <a:r>
              <a:rPr lang="it-IT" sz="2400" b="1" dirty="0"/>
              <a:t>I/T</a:t>
            </a:r>
            <a:r>
              <a:rPr lang="it-IT" sz="2400" dirty="0"/>
              <a:t> &gt; 0,2 predittivo di infezione neonatale </a:t>
            </a:r>
          </a:p>
        </p:txBody>
      </p:sp>
    </p:spTree>
    <p:extLst>
      <p:ext uri="{BB962C8B-B14F-4D97-AF65-F5344CB8AC3E}">
        <p14:creationId xmlns:p14="http://schemas.microsoft.com/office/powerpoint/2010/main" val="1071410317"/>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1661921" y="458962"/>
            <a:ext cx="9005222" cy="1815882"/>
          </a:xfrm>
          <a:prstGeom prst="rect">
            <a:avLst/>
          </a:prstGeom>
          <a:noFill/>
        </p:spPr>
        <p:txBody>
          <a:bodyPr wrap="none" rtlCol="0">
            <a:spAutoFit/>
          </a:bodyPr>
          <a:lstStyle/>
          <a:p>
            <a:pPr>
              <a:defRPr/>
            </a:pPr>
            <a:r>
              <a:rPr lang="it-IT" sz="2800" dirty="0">
                <a:latin typeface="Calibri"/>
              </a:rPr>
              <a:t>4 anni, m</a:t>
            </a:r>
          </a:p>
          <a:p>
            <a:pPr>
              <a:buFontTx/>
              <a:buChar char="-"/>
              <a:defRPr/>
            </a:pPr>
            <a:r>
              <a:rPr lang="it-IT" sz="2800" dirty="0">
                <a:latin typeface="Calibri"/>
              </a:rPr>
              <a:t> 2 episodi di polmonite</a:t>
            </a:r>
          </a:p>
          <a:p>
            <a:pPr>
              <a:buFontTx/>
              <a:buChar char="-"/>
              <a:defRPr/>
            </a:pPr>
            <a:r>
              <a:rPr lang="it-IT" sz="2800" dirty="0">
                <a:latin typeface="Calibri"/>
              </a:rPr>
              <a:t> Un’ulcera </a:t>
            </a:r>
            <a:r>
              <a:rPr lang="it-IT" sz="2800" dirty="0" err="1">
                <a:latin typeface="Calibri"/>
              </a:rPr>
              <a:t>glutea</a:t>
            </a:r>
            <a:r>
              <a:rPr lang="it-IT" sz="2800" dirty="0">
                <a:latin typeface="Calibri"/>
              </a:rPr>
              <a:t> dopo gastroenterite, guarita con ab. locale</a:t>
            </a:r>
          </a:p>
          <a:p>
            <a:pPr>
              <a:buFontTx/>
              <a:buChar char="-"/>
              <a:defRPr/>
            </a:pPr>
            <a:r>
              <a:rPr lang="it-IT" sz="2800" dirty="0">
                <a:latin typeface="Calibri"/>
              </a:rPr>
              <a:t> 15-20000 neutrofili persistenti in apparente buona salute</a:t>
            </a:r>
          </a:p>
        </p:txBody>
      </p:sp>
      <p:pic>
        <p:nvPicPr>
          <p:cNvPr id="107522" name="Picture 2"/>
          <p:cNvPicPr>
            <a:picLocks noChangeAspect="1" noChangeArrowheads="1"/>
          </p:cNvPicPr>
          <p:nvPr/>
        </p:nvPicPr>
        <p:blipFill>
          <a:blip r:embed="rId3" cstate="print"/>
          <a:srcRect/>
          <a:stretch>
            <a:fillRect/>
          </a:stretch>
        </p:blipFill>
        <p:spPr bwMode="auto">
          <a:xfrm>
            <a:off x="1775520" y="2859900"/>
            <a:ext cx="2448272" cy="1531214"/>
          </a:xfrm>
          <a:prstGeom prst="rect">
            <a:avLst/>
          </a:prstGeom>
          <a:noFill/>
          <a:ln w="9525">
            <a:noFill/>
            <a:miter lim="800000"/>
            <a:headEnd/>
            <a:tailEnd/>
          </a:ln>
        </p:spPr>
      </p:pic>
      <p:sp>
        <p:nvSpPr>
          <p:cNvPr id="9" name="CasellaDiTesto 8"/>
          <p:cNvSpPr txBox="1"/>
          <p:nvPr/>
        </p:nvSpPr>
        <p:spPr>
          <a:xfrm>
            <a:off x="1775520" y="4660101"/>
            <a:ext cx="2889574" cy="830997"/>
          </a:xfrm>
          <a:prstGeom prst="rect">
            <a:avLst/>
          </a:prstGeom>
          <a:noFill/>
        </p:spPr>
        <p:txBody>
          <a:bodyPr wrap="none" rtlCol="0">
            <a:spAutoFit/>
          </a:bodyPr>
          <a:lstStyle/>
          <a:p>
            <a:pPr>
              <a:defRPr/>
            </a:pPr>
            <a:r>
              <a:rPr lang="it-IT" sz="2400" dirty="0">
                <a:latin typeface="Calibri"/>
              </a:rPr>
              <a:t>LAD: difetto di </a:t>
            </a:r>
          </a:p>
          <a:p>
            <a:pPr>
              <a:defRPr/>
            </a:pPr>
            <a:r>
              <a:rPr lang="it-IT" sz="2400" dirty="0">
                <a:latin typeface="Calibri"/>
              </a:rPr>
              <a:t>adesione dei leucociti</a:t>
            </a:r>
          </a:p>
        </p:txBody>
      </p:sp>
      <p:sp>
        <p:nvSpPr>
          <p:cNvPr id="10" name="CasellaDiTesto 9"/>
          <p:cNvSpPr txBox="1"/>
          <p:nvPr/>
        </p:nvSpPr>
        <p:spPr>
          <a:xfrm>
            <a:off x="1524001" y="6488668"/>
            <a:ext cx="4166975" cy="369332"/>
          </a:xfrm>
          <a:prstGeom prst="rect">
            <a:avLst/>
          </a:prstGeom>
          <a:noFill/>
        </p:spPr>
        <p:txBody>
          <a:bodyPr wrap="none" rtlCol="0">
            <a:spAutoFit/>
          </a:bodyPr>
          <a:lstStyle/>
          <a:p>
            <a:pPr>
              <a:defRPr/>
            </a:pPr>
            <a:r>
              <a:rPr lang="it-IT" dirty="0">
                <a:latin typeface="Calibri"/>
              </a:rPr>
              <a:t>Immagine da: </a:t>
            </a:r>
            <a:r>
              <a:rPr lang="it-IT" dirty="0" err="1">
                <a:latin typeface="Calibri"/>
              </a:rPr>
              <a:t>Jasani</a:t>
            </a:r>
            <a:r>
              <a:rPr lang="it-IT" dirty="0">
                <a:latin typeface="Calibri"/>
              </a:rPr>
              <a:t>,, J </a:t>
            </a:r>
            <a:r>
              <a:rPr lang="it-IT" dirty="0" err="1">
                <a:latin typeface="Calibri"/>
              </a:rPr>
              <a:t>Clin</a:t>
            </a:r>
            <a:r>
              <a:rPr lang="it-IT" dirty="0">
                <a:latin typeface="Calibri"/>
              </a:rPr>
              <a:t> </a:t>
            </a:r>
            <a:r>
              <a:rPr lang="it-IT" dirty="0" err="1">
                <a:latin typeface="Calibri"/>
              </a:rPr>
              <a:t>Neonatol</a:t>
            </a:r>
            <a:r>
              <a:rPr lang="it-IT" dirty="0">
                <a:latin typeface="Calibri"/>
              </a:rPr>
              <a:t> 2014</a:t>
            </a:r>
          </a:p>
        </p:txBody>
      </p:sp>
      <p:pic>
        <p:nvPicPr>
          <p:cNvPr id="11" name="Immagine 10" descr="Senza titolo-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5841" y="2859901"/>
            <a:ext cx="2804963" cy="2687601"/>
          </a:xfrm>
          <a:prstGeom prst="rect">
            <a:avLst/>
          </a:prstGeom>
        </p:spPr>
      </p:pic>
      <p:pic>
        <p:nvPicPr>
          <p:cNvPr id="12" name="Immagine 11" descr="Senza titolo-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4422" y="2859900"/>
            <a:ext cx="2824067" cy="2729340"/>
          </a:xfrm>
          <a:prstGeom prst="rect">
            <a:avLst/>
          </a:prstGeom>
        </p:spPr>
      </p:pic>
    </p:spTree>
    <p:extLst>
      <p:ext uri="{BB962C8B-B14F-4D97-AF65-F5344CB8AC3E}">
        <p14:creationId xmlns:p14="http://schemas.microsoft.com/office/powerpoint/2010/main" val="30009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fade">
                                      <p:cBhvr>
                                        <p:cTn id="7" dur="500"/>
                                        <p:tgtEl>
                                          <p:spTgt spid="1075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TextShape 2"/>
          <p:cNvSpPr txBox="1"/>
          <p:nvPr/>
        </p:nvSpPr>
        <p:spPr>
          <a:xfrm>
            <a:off x="276463" y="818864"/>
            <a:ext cx="11445731" cy="37875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oAutofit/>
          </a:bodyPr>
          <a:lstStyle/>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a:latin typeface="Calibri"/>
                <a:ea typeface="Calibri"/>
                <a:cs typeface="Calibri"/>
                <a:sym typeface="Calibri"/>
              </a:rPr>
              <a:t>PAMPs e DAMPs (da </a:t>
            </a:r>
            <a:r>
              <a:rPr lang="en-US" sz="2800" dirty="0" err="1">
                <a:latin typeface="Calibri"/>
                <a:ea typeface="Calibri"/>
                <a:cs typeface="Calibri"/>
                <a:sym typeface="Calibri"/>
              </a:rPr>
              <a:t>tessuto</a:t>
            </a:r>
            <a:r>
              <a:rPr lang="en-US" sz="2800" dirty="0">
                <a:latin typeface="Calibri"/>
                <a:ea typeface="Calibri"/>
                <a:cs typeface="Calibri"/>
                <a:sym typeface="Calibri"/>
              </a:rPr>
              <a:t> </a:t>
            </a:r>
            <a:r>
              <a:rPr lang="en-US" sz="2800" dirty="0" err="1">
                <a:latin typeface="Calibri"/>
                <a:ea typeface="Calibri"/>
                <a:cs typeface="Calibri"/>
                <a:sym typeface="Calibri"/>
              </a:rPr>
              <a:t>necrotico</a:t>
            </a:r>
            <a:r>
              <a:rPr lang="en-US" sz="2800" dirty="0">
                <a:latin typeface="Calibri"/>
                <a:ea typeface="Calibri"/>
                <a:cs typeface="Calibri"/>
                <a:sym typeface="Calibri"/>
              </a:rPr>
              <a:t>)</a:t>
            </a: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err="1">
                <a:latin typeface="Calibri"/>
                <a:ea typeface="Calibri"/>
                <a:cs typeface="Calibri"/>
                <a:sym typeface="Calibri"/>
              </a:rPr>
              <a:t>Citochine</a:t>
            </a:r>
            <a:r>
              <a:rPr lang="en-US" sz="2800" dirty="0">
                <a:latin typeface="Calibri"/>
                <a:ea typeface="Calibri"/>
                <a:cs typeface="Calibri"/>
                <a:sym typeface="Calibri"/>
              </a:rPr>
              <a:t>, </a:t>
            </a:r>
            <a:r>
              <a:rPr lang="en-US" sz="2800" dirty="0" err="1">
                <a:latin typeface="Calibri"/>
                <a:ea typeface="Calibri"/>
                <a:cs typeface="Calibri"/>
                <a:sym typeface="Calibri"/>
              </a:rPr>
              <a:t>chemochine</a:t>
            </a:r>
            <a:r>
              <a:rPr lang="en-US" sz="2800" dirty="0">
                <a:latin typeface="Calibri"/>
                <a:ea typeface="Calibri"/>
                <a:cs typeface="Calibri"/>
                <a:sym typeface="Calibri"/>
              </a:rPr>
              <a:t>, </a:t>
            </a:r>
            <a:r>
              <a:rPr lang="en-US" sz="2800" dirty="0" err="1">
                <a:latin typeface="Calibri"/>
                <a:ea typeface="Calibri"/>
                <a:cs typeface="Calibri"/>
                <a:sym typeface="Calibri"/>
              </a:rPr>
              <a:t>fattori</a:t>
            </a:r>
            <a:r>
              <a:rPr lang="en-US" sz="2800" dirty="0">
                <a:latin typeface="Calibri"/>
                <a:ea typeface="Calibri"/>
                <a:cs typeface="Calibri"/>
                <a:sym typeface="Calibri"/>
              </a:rPr>
              <a:t> del </a:t>
            </a:r>
            <a:r>
              <a:rPr lang="en-US" sz="2800" dirty="0" err="1">
                <a:latin typeface="Calibri"/>
                <a:ea typeface="Calibri"/>
                <a:cs typeface="Calibri"/>
                <a:sym typeface="Calibri"/>
              </a:rPr>
              <a:t>complemento</a:t>
            </a:r>
            <a:r>
              <a:rPr lang="en-US" sz="2800" dirty="0">
                <a:latin typeface="Calibri"/>
                <a:ea typeface="Calibri"/>
                <a:cs typeface="Calibri"/>
                <a:sym typeface="Calibri"/>
              </a:rPr>
              <a:t> </a:t>
            </a:r>
            <a:r>
              <a:rPr lang="en-US" sz="2800" dirty="0" err="1">
                <a:latin typeface="Calibri"/>
                <a:ea typeface="Calibri"/>
                <a:cs typeface="Calibri"/>
                <a:sym typeface="Calibri"/>
              </a:rPr>
              <a:t>attivati</a:t>
            </a: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a:latin typeface="Calibri"/>
                <a:ea typeface="Calibri"/>
                <a:cs typeface="Calibri"/>
                <a:sym typeface="Calibri"/>
              </a:rPr>
              <a:t>	</a:t>
            </a:r>
            <a:r>
              <a:rPr lang="en-US" sz="2800" dirty="0" err="1">
                <a:latin typeface="Calibri"/>
                <a:ea typeface="Calibri"/>
                <a:cs typeface="Calibri"/>
                <a:sym typeface="Calibri"/>
              </a:rPr>
              <a:t>sono</a:t>
            </a:r>
            <a:r>
              <a:rPr lang="en-US" sz="2800" dirty="0">
                <a:latin typeface="Calibri"/>
                <a:ea typeface="Calibri"/>
                <a:cs typeface="Calibri"/>
                <a:sym typeface="Calibri"/>
              </a:rPr>
              <a:t> </a:t>
            </a:r>
            <a:r>
              <a:rPr lang="en-US" sz="2800" dirty="0" err="1">
                <a:latin typeface="Calibri"/>
                <a:ea typeface="Calibri"/>
                <a:cs typeface="Calibri"/>
                <a:sym typeface="Calibri"/>
              </a:rPr>
              <a:t>attivatori</a:t>
            </a:r>
            <a:r>
              <a:rPr lang="en-US" sz="2800" dirty="0">
                <a:latin typeface="Calibri"/>
                <a:ea typeface="Calibri"/>
                <a:cs typeface="Calibri"/>
                <a:sym typeface="Calibri"/>
              </a:rPr>
              <a:t> </a:t>
            </a:r>
            <a:r>
              <a:rPr lang="en-US" sz="2800" dirty="0" err="1">
                <a:latin typeface="Calibri"/>
                <a:ea typeface="Calibri"/>
                <a:cs typeface="Calibri"/>
                <a:sym typeface="Calibri"/>
              </a:rPr>
              <a:t>dei</a:t>
            </a:r>
            <a:r>
              <a:rPr lang="en-US" sz="2800" dirty="0">
                <a:latin typeface="Calibri"/>
                <a:ea typeface="Calibri"/>
                <a:cs typeface="Calibri"/>
                <a:sym typeface="Calibri"/>
              </a:rPr>
              <a:t> </a:t>
            </a:r>
            <a:r>
              <a:rPr lang="en-US" sz="2800" dirty="0" err="1">
                <a:latin typeface="Calibri"/>
                <a:ea typeface="Calibri"/>
                <a:cs typeface="Calibri"/>
                <a:sym typeface="Calibri"/>
              </a:rPr>
              <a:t>leucociti</a:t>
            </a:r>
            <a:r>
              <a:rPr lang="en-US" sz="2800" dirty="0">
                <a:latin typeface="Calibri"/>
                <a:ea typeface="Calibri"/>
                <a:cs typeface="Calibri"/>
                <a:sym typeface="Calibri"/>
              </a:rPr>
              <a:t> </a:t>
            </a:r>
            <a:r>
              <a:rPr lang="en-US" sz="2800" dirty="0" err="1">
                <a:latin typeface="Calibri"/>
                <a:ea typeface="Calibri"/>
                <a:cs typeface="Calibri"/>
                <a:sym typeface="Calibri"/>
              </a:rPr>
              <a:t>migrati</a:t>
            </a:r>
            <a:r>
              <a:rPr lang="en-US" sz="2800" dirty="0">
                <a:latin typeface="Calibri"/>
                <a:ea typeface="Calibri"/>
                <a:cs typeface="Calibri"/>
                <a:sym typeface="Calibri"/>
              </a:rPr>
              <a:t> </a:t>
            </a:r>
            <a:r>
              <a:rPr lang="en-US" sz="2800" dirty="0" err="1">
                <a:latin typeface="Calibri"/>
                <a:ea typeface="Calibri"/>
                <a:cs typeface="Calibri"/>
                <a:sym typeface="Calibri"/>
              </a:rPr>
              <a:t>nel</a:t>
            </a:r>
            <a:r>
              <a:rPr lang="en-US" sz="2800" dirty="0">
                <a:latin typeface="Calibri"/>
                <a:ea typeface="Calibri"/>
                <a:cs typeface="Calibri"/>
                <a:sym typeface="Calibri"/>
              </a:rPr>
              <a:t> </a:t>
            </a:r>
            <a:r>
              <a:rPr lang="en-US" sz="2800" dirty="0" err="1">
                <a:latin typeface="Calibri"/>
                <a:ea typeface="Calibri"/>
                <a:cs typeface="Calibri"/>
                <a:sym typeface="Calibri"/>
              </a:rPr>
              <a:t>sito</a:t>
            </a: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endParaRPr lang="en-US" sz="2800" dirty="0">
              <a:latin typeface="Calibri"/>
              <a:ea typeface="Calibri"/>
              <a:cs typeface="Calibri"/>
              <a:sym typeface="Calibri"/>
            </a:endParaRPr>
          </a:p>
          <a:p>
            <a:pPr marL="353" algn="just" defTabSz="896111">
              <a:lnSpc>
                <a:spcPct val="90000"/>
              </a:lnSpc>
              <a:spcBef>
                <a:spcPts val="400"/>
              </a:spcBef>
              <a:buClr>
                <a:srgbClr val="0BD0D9"/>
              </a:buClr>
              <a:buSzPct val="95000"/>
              <a:defRPr sz="2352" spc="-98">
                <a:latin typeface="Calibri"/>
                <a:ea typeface="Calibri"/>
                <a:cs typeface="Calibri"/>
                <a:sym typeface="Calibri"/>
              </a:defRPr>
            </a:pP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granulociti</a:t>
            </a:r>
            <a:r>
              <a:rPr lang="en-US" sz="2800" dirty="0">
                <a:latin typeface="Calibri"/>
                <a:ea typeface="Calibri"/>
                <a:cs typeface="Calibri"/>
                <a:sym typeface="Calibri"/>
              </a:rPr>
              <a:t> </a:t>
            </a:r>
            <a:r>
              <a:rPr lang="en-US" sz="2800" dirty="0" err="1">
                <a:latin typeface="Calibri"/>
                <a:ea typeface="Calibri"/>
                <a:cs typeface="Calibri"/>
                <a:sym typeface="Calibri"/>
              </a:rPr>
              <a:t>neutrofili</a:t>
            </a:r>
            <a:r>
              <a:rPr lang="en-US" sz="2800" dirty="0">
                <a:latin typeface="Calibri"/>
                <a:ea typeface="Calibri"/>
                <a:cs typeface="Calibri"/>
                <a:sym typeface="Calibri"/>
              </a:rPr>
              <a:t> e </a:t>
            </a: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monociti</a:t>
            </a:r>
            <a:r>
              <a:rPr lang="en-US" sz="2800" dirty="0">
                <a:latin typeface="Calibri"/>
                <a:ea typeface="Calibri"/>
                <a:cs typeface="Calibri"/>
                <a:sym typeface="Calibri"/>
              </a:rPr>
              <a:t> </a:t>
            </a:r>
            <a:r>
              <a:rPr lang="en-US" sz="2800" dirty="0" err="1">
                <a:latin typeface="Calibri"/>
                <a:ea typeface="Calibri"/>
                <a:cs typeface="Calibri"/>
                <a:sym typeface="Calibri"/>
              </a:rPr>
              <a:t>l’attivazione</a:t>
            </a:r>
            <a:r>
              <a:rPr lang="en-US" sz="2800" dirty="0">
                <a:latin typeface="Calibri"/>
                <a:ea typeface="Calibri"/>
                <a:cs typeface="Calibri"/>
                <a:sym typeface="Calibri"/>
              </a:rPr>
              <a:t> </a:t>
            </a:r>
            <a:r>
              <a:rPr lang="en-US" sz="2800" dirty="0" err="1">
                <a:latin typeface="Calibri"/>
                <a:ea typeface="Calibri"/>
                <a:cs typeface="Calibri"/>
                <a:sym typeface="Calibri"/>
              </a:rPr>
              <a:t>potenzia</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La </a:t>
            </a:r>
            <a:r>
              <a:rPr lang="en-US" sz="2800" dirty="0" err="1">
                <a:latin typeface="Calibri"/>
                <a:ea typeface="Calibri"/>
                <a:cs typeface="Calibri"/>
                <a:sym typeface="Calibri"/>
              </a:rPr>
              <a:t>fagocitosi</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err="1">
                <a:latin typeface="Calibri"/>
                <a:ea typeface="Calibri"/>
                <a:cs typeface="Calibri"/>
                <a:sym typeface="Calibri"/>
              </a:rPr>
              <a:t>L’uccisione</a:t>
            </a:r>
            <a:r>
              <a:rPr lang="en-US" sz="2800" dirty="0">
                <a:latin typeface="Calibri"/>
                <a:ea typeface="Calibri"/>
                <a:cs typeface="Calibri"/>
                <a:sym typeface="Calibri"/>
              </a:rPr>
              <a:t> di </a:t>
            </a:r>
            <a:r>
              <a:rPr lang="en-US" sz="2800" dirty="0" err="1">
                <a:latin typeface="Calibri"/>
                <a:ea typeface="Calibri"/>
                <a:cs typeface="Calibri"/>
                <a:sym typeface="Calibri"/>
              </a:rPr>
              <a:t>germi</a:t>
            </a:r>
            <a:r>
              <a:rPr lang="en-US" sz="2800" dirty="0">
                <a:latin typeface="Calibri"/>
                <a:ea typeface="Calibri"/>
                <a:cs typeface="Calibri"/>
                <a:sym typeface="Calibri"/>
              </a:rPr>
              <a:t> </a:t>
            </a:r>
            <a:r>
              <a:rPr lang="en-US" sz="2800" dirty="0" err="1">
                <a:latin typeface="Calibri"/>
                <a:ea typeface="Calibri"/>
                <a:cs typeface="Calibri"/>
                <a:sym typeface="Calibri"/>
              </a:rPr>
              <a:t>nei</a:t>
            </a:r>
            <a:r>
              <a:rPr lang="en-US" sz="2800" dirty="0">
                <a:latin typeface="Calibri"/>
                <a:ea typeface="Calibri"/>
                <a:cs typeface="Calibri"/>
                <a:sym typeface="Calibri"/>
              </a:rPr>
              <a:t> </a:t>
            </a:r>
            <a:r>
              <a:rPr lang="en-US" sz="2800" dirty="0" err="1">
                <a:latin typeface="Calibri"/>
                <a:ea typeface="Calibri"/>
                <a:cs typeface="Calibri"/>
                <a:sym typeface="Calibri"/>
              </a:rPr>
              <a:t>lisosomi</a:t>
            </a:r>
            <a:r>
              <a:rPr lang="en-US" sz="2800" dirty="0">
                <a:latin typeface="Calibri"/>
                <a:ea typeface="Calibri"/>
                <a:cs typeface="Calibri"/>
                <a:sym typeface="Calibri"/>
              </a:rPr>
              <a:t> </a:t>
            </a:r>
            <a:r>
              <a:rPr lang="en-US" sz="2800" dirty="0" err="1">
                <a:latin typeface="Calibri"/>
                <a:ea typeface="Calibri"/>
                <a:cs typeface="Calibri"/>
                <a:sym typeface="Calibri"/>
              </a:rPr>
              <a:t>attraverso</a:t>
            </a:r>
            <a:r>
              <a:rPr lang="en-US" sz="2800" dirty="0">
                <a:latin typeface="Calibri"/>
                <a:ea typeface="Calibri"/>
                <a:cs typeface="Calibri"/>
                <a:sym typeface="Calibri"/>
              </a:rPr>
              <a:t> </a:t>
            </a:r>
            <a:r>
              <a:rPr lang="en-US" sz="2800" dirty="0" err="1">
                <a:latin typeface="Calibri"/>
                <a:ea typeface="Calibri"/>
                <a:cs typeface="Calibri"/>
                <a:sym typeface="Calibri"/>
              </a:rPr>
              <a:t>radicali</a:t>
            </a:r>
            <a:r>
              <a:rPr lang="en-US" sz="2800" dirty="0">
                <a:latin typeface="Calibri"/>
                <a:ea typeface="Calibri"/>
                <a:cs typeface="Calibri"/>
                <a:sym typeface="Calibri"/>
              </a:rPr>
              <a:t> </a:t>
            </a:r>
            <a:r>
              <a:rPr lang="en-US" sz="2800" dirty="0" err="1">
                <a:latin typeface="Calibri"/>
                <a:ea typeface="Calibri"/>
                <a:cs typeface="Calibri"/>
                <a:sym typeface="Calibri"/>
              </a:rPr>
              <a:t>dell’ossigeno</a:t>
            </a:r>
            <a:endParaRPr lang="en-US" sz="2800" dirty="0">
              <a:latin typeface="Calibri"/>
              <a:ea typeface="Calibri"/>
              <a:cs typeface="Calibri"/>
              <a:sym typeface="Calibri"/>
            </a:endParaRP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La </a:t>
            </a:r>
            <a:r>
              <a:rPr lang="en-US" sz="2800" dirty="0" err="1">
                <a:latin typeface="Calibri"/>
                <a:ea typeface="Calibri"/>
                <a:cs typeface="Calibri"/>
                <a:sym typeface="Calibri"/>
              </a:rPr>
              <a:t>produzione</a:t>
            </a:r>
            <a:r>
              <a:rPr lang="en-US" sz="2800" dirty="0">
                <a:latin typeface="Calibri"/>
                <a:ea typeface="Calibri"/>
                <a:cs typeface="Calibri"/>
                <a:sym typeface="Calibri"/>
              </a:rPr>
              <a:t> di </a:t>
            </a:r>
            <a:r>
              <a:rPr lang="en-US" sz="2800" dirty="0" err="1">
                <a:latin typeface="Calibri"/>
                <a:ea typeface="Calibri"/>
                <a:cs typeface="Calibri"/>
                <a:sym typeface="Calibri"/>
              </a:rPr>
              <a:t>enzimi</a:t>
            </a:r>
            <a:r>
              <a:rPr lang="en-US" sz="2800" dirty="0">
                <a:latin typeface="Calibri"/>
                <a:ea typeface="Calibri"/>
                <a:cs typeface="Calibri"/>
                <a:sym typeface="Calibri"/>
              </a:rPr>
              <a:t> </a:t>
            </a:r>
          </a:p>
          <a:p>
            <a:pPr marL="457553" indent="-457200" algn="just" defTabSz="896111">
              <a:lnSpc>
                <a:spcPct val="90000"/>
              </a:lnSpc>
              <a:spcBef>
                <a:spcPts val="400"/>
              </a:spcBef>
              <a:buClr>
                <a:srgbClr val="0BD0D9"/>
              </a:buClr>
              <a:buSzPct val="95000"/>
              <a:buFontTx/>
              <a:buChar char="-"/>
              <a:defRPr sz="2352" spc="-98">
                <a:latin typeface="Calibri"/>
                <a:ea typeface="Calibri"/>
                <a:cs typeface="Calibri"/>
                <a:sym typeface="Calibri"/>
              </a:defRPr>
            </a:pPr>
            <a:r>
              <a:rPr lang="en-US" sz="2800" dirty="0">
                <a:latin typeface="Calibri"/>
                <a:ea typeface="Calibri"/>
                <a:cs typeface="Calibri"/>
                <a:sym typeface="Calibri"/>
              </a:rPr>
              <a:t>Il </a:t>
            </a:r>
            <a:r>
              <a:rPr lang="en-US" sz="2800" dirty="0" err="1">
                <a:latin typeface="Calibri"/>
                <a:ea typeface="Calibri"/>
                <a:cs typeface="Calibri"/>
                <a:sym typeface="Calibri"/>
              </a:rPr>
              <a:t>rilascio</a:t>
            </a:r>
            <a:r>
              <a:rPr lang="en-US" sz="2800" dirty="0">
                <a:latin typeface="Calibri"/>
                <a:ea typeface="Calibri"/>
                <a:cs typeface="Calibri"/>
                <a:sym typeface="Calibri"/>
              </a:rPr>
              <a:t> di </a:t>
            </a:r>
            <a:r>
              <a:rPr lang="en-US" sz="2800" dirty="0" err="1">
                <a:latin typeface="Calibri"/>
                <a:ea typeface="Calibri"/>
                <a:cs typeface="Calibri"/>
                <a:sym typeface="Calibri"/>
              </a:rPr>
              <a:t>citochine</a:t>
            </a:r>
            <a:r>
              <a:rPr lang="en-US" sz="2800" dirty="0">
                <a:latin typeface="Calibri"/>
                <a:ea typeface="Calibri"/>
                <a:cs typeface="Calibri"/>
                <a:sym typeface="Calibri"/>
              </a:rPr>
              <a:t> </a:t>
            </a:r>
            <a:r>
              <a:rPr lang="en-US" sz="2800" dirty="0" err="1">
                <a:latin typeface="Calibri"/>
                <a:ea typeface="Calibri"/>
                <a:cs typeface="Calibri"/>
                <a:sym typeface="Calibri"/>
              </a:rPr>
              <a:t>che</a:t>
            </a:r>
            <a:r>
              <a:rPr lang="en-US" sz="2800" dirty="0">
                <a:latin typeface="Calibri"/>
                <a:ea typeface="Calibri"/>
                <a:cs typeface="Calibri"/>
                <a:sym typeface="Calibri"/>
              </a:rPr>
              <a:t> </a:t>
            </a:r>
            <a:r>
              <a:rPr lang="en-US" sz="2800" dirty="0" err="1">
                <a:latin typeface="Calibri"/>
                <a:ea typeface="Calibri"/>
                <a:cs typeface="Calibri"/>
                <a:sym typeface="Calibri"/>
              </a:rPr>
              <a:t>amplificano</a:t>
            </a:r>
            <a:r>
              <a:rPr lang="en-US" sz="2800" dirty="0">
                <a:latin typeface="Calibri"/>
                <a:ea typeface="Calibri"/>
                <a:cs typeface="Calibri"/>
                <a:sym typeface="Calibri"/>
              </a:rPr>
              <a:t> </a:t>
            </a:r>
            <a:r>
              <a:rPr lang="en-US" sz="2800" dirty="0" err="1">
                <a:latin typeface="Calibri"/>
                <a:ea typeface="Calibri"/>
                <a:cs typeface="Calibri"/>
                <a:sym typeface="Calibri"/>
              </a:rPr>
              <a:t>l’infiammazione</a:t>
            </a:r>
            <a:endParaRPr sz="2800" dirty="0">
              <a:latin typeface="Constantia"/>
              <a:ea typeface="Constantia"/>
              <a:cs typeface="Constantia"/>
              <a:sym typeface="Constantia"/>
            </a:endParaRPr>
          </a:p>
        </p:txBody>
      </p:sp>
      <p:sp>
        <p:nvSpPr>
          <p:cNvPr id="2" name="TextBox 1">
            <a:extLst>
              <a:ext uri="{FF2B5EF4-FFF2-40B4-BE49-F238E27FC236}">
                <a16:creationId xmlns:a16="http://schemas.microsoft.com/office/drawing/2014/main" id="{F1D4D3AC-E685-15DF-48DB-E85F5C1F4044}"/>
              </a:ext>
            </a:extLst>
          </p:cNvPr>
          <p:cNvSpPr txBox="1"/>
          <p:nvPr/>
        </p:nvSpPr>
        <p:spPr>
          <a:xfrm>
            <a:off x="157344" y="101166"/>
            <a:ext cx="9700573" cy="646331"/>
          </a:xfrm>
          <a:prstGeom prst="rect">
            <a:avLst/>
          </a:prstGeom>
          <a:noFill/>
        </p:spPr>
        <p:txBody>
          <a:bodyPr wrap="square" rtlCol="0">
            <a:spAutoFit/>
          </a:bodyPr>
          <a:lstStyle/>
          <a:p>
            <a:pPr algn="just"/>
            <a:r>
              <a:rPr lang="en-US" sz="3600" b="1" dirty="0">
                <a:solidFill>
                  <a:srgbClr val="0070C0"/>
                </a:solidFill>
              </a:rPr>
              <a:t>ATTIVAZIONE DEI LEUCOCITI MIGRATI</a:t>
            </a:r>
          </a:p>
        </p:txBody>
      </p:sp>
      <p:sp>
        <p:nvSpPr>
          <p:cNvPr id="3" name="Arrow: Down 2">
            <a:extLst>
              <a:ext uri="{FF2B5EF4-FFF2-40B4-BE49-F238E27FC236}">
                <a16:creationId xmlns:a16="http://schemas.microsoft.com/office/drawing/2014/main" id="{73745A11-742F-07C0-7B34-71C6DCDEDF2D}"/>
              </a:ext>
            </a:extLst>
          </p:cNvPr>
          <p:cNvSpPr/>
          <p:nvPr/>
        </p:nvSpPr>
        <p:spPr>
          <a:xfrm>
            <a:off x="5046388" y="4788320"/>
            <a:ext cx="646268" cy="628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extBox 3">
            <a:extLst>
              <a:ext uri="{FF2B5EF4-FFF2-40B4-BE49-F238E27FC236}">
                <a16:creationId xmlns:a16="http://schemas.microsoft.com/office/drawing/2014/main" id="{17AD42B9-A6E3-0A8D-8AD7-B340B764CBA7}"/>
              </a:ext>
            </a:extLst>
          </p:cNvPr>
          <p:cNvSpPr txBox="1"/>
          <p:nvPr/>
        </p:nvSpPr>
        <p:spPr>
          <a:xfrm>
            <a:off x="572401" y="5430769"/>
            <a:ext cx="9377756" cy="954107"/>
          </a:xfrm>
          <a:prstGeom prst="rect">
            <a:avLst/>
          </a:prstGeom>
          <a:noFill/>
        </p:spPr>
        <p:txBody>
          <a:bodyPr wrap="square" rtlCol="0">
            <a:spAutoFit/>
          </a:bodyPr>
          <a:lstStyle/>
          <a:p>
            <a:r>
              <a:rPr lang="it-IT" sz="2800" dirty="0"/>
              <a:t>RAPIDA AMPLIFICAZIONE DEL PROCESSO INFIAMMATORIO FINTANTO CHE LO STIMOLO NON E’ RIMOSSO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p:tmAbs val="0"/>
                                  </p:iterate>
                                  <p:childTnLst>
                                    <p:set>
                                      <p:cBhvr>
                                        <p:cTn id="6" fill="hold"/>
                                        <p:tgtEl>
                                          <p:spTgt spid="1108">
                                            <p:txEl>
                                              <p:charRg st="371" end="371"/>
                                            </p:txEl>
                                          </p:spTgt>
                                        </p:tgtEl>
                                        <p:attrNameLst>
                                          <p:attrName>style.visibility</p:attrName>
                                        </p:attrNameLst>
                                      </p:cBhvr>
                                      <p:to>
                                        <p:strVal val="visible"/>
                                      </p:to>
                                    </p:set>
                                    <p:animEffect transition="in" filter="strips(downRight)">
                                      <p:cBhvr>
                                        <p:cTn id="7" dur="500"/>
                                        <p:tgtEl>
                                          <p:spTgt spid="1108">
                                            <p:txEl>
                                              <p:charRg st="371" end="37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 grpId="0" build="p" bldLvl="5"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57FC6A-3450-F5D7-79AC-A4481B319299}"/>
              </a:ext>
            </a:extLst>
          </p:cNvPr>
          <p:cNvPicPr>
            <a:picLocks noChangeAspect="1"/>
          </p:cNvPicPr>
          <p:nvPr/>
        </p:nvPicPr>
        <p:blipFill>
          <a:blip r:embed="rId2"/>
          <a:stretch>
            <a:fillRect/>
          </a:stretch>
        </p:blipFill>
        <p:spPr>
          <a:xfrm>
            <a:off x="1864558" y="1865504"/>
            <a:ext cx="7948640" cy="4651202"/>
          </a:xfrm>
          <a:prstGeom prst="rect">
            <a:avLst/>
          </a:prstGeom>
        </p:spPr>
      </p:pic>
      <p:sp>
        <p:nvSpPr>
          <p:cNvPr id="4" name="TextBox 3">
            <a:extLst>
              <a:ext uri="{FF2B5EF4-FFF2-40B4-BE49-F238E27FC236}">
                <a16:creationId xmlns:a16="http://schemas.microsoft.com/office/drawing/2014/main" id="{B07F0691-C833-1C29-6568-1D152F43A015}"/>
              </a:ext>
            </a:extLst>
          </p:cNvPr>
          <p:cNvSpPr txBox="1"/>
          <p:nvPr/>
        </p:nvSpPr>
        <p:spPr>
          <a:xfrm>
            <a:off x="367805" y="383129"/>
            <a:ext cx="11565372" cy="1200329"/>
          </a:xfrm>
          <a:prstGeom prst="rect">
            <a:avLst/>
          </a:prstGeom>
          <a:noFill/>
        </p:spPr>
        <p:txBody>
          <a:bodyPr wrap="square" rtlCol="0">
            <a:spAutoFit/>
          </a:bodyPr>
          <a:lstStyle/>
          <a:p>
            <a:r>
              <a:rPr lang="it-IT" sz="3600" b="1" dirty="0">
                <a:solidFill>
                  <a:srgbClr val="0070C0"/>
                </a:solidFill>
              </a:rPr>
              <a:t>Produzione amplificata di citochine che possono avere effetti locali, effetti protettivi a distanza ed effetti patologici</a:t>
            </a:r>
          </a:p>
        </p:txBody>
      </p:sp>
    </p:spTree>
    <p:extLst>
      <p:ext uri="{BB962C8B-B14F-4D97-AF65-F5344CB8AC3E}">
        <p14:creationId xmlns:p14="http://schemas.microsoft.com/office/powerpoint/2010/main" val="26654384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B24000-1568-506D-8F5D-6CE1A057765A}"/>
              </a:ext>
            </a:extLst>
          </p:cNvPr>
          <p:cNvSpPr txBox="1"/>
          <p:nvPr/>
        </p:nvSpPr>
        <p:spPr>
          <a:xfrm>
            <a:off x="157344" y="101166"/>
            <a:ext cx="5789693" cy="646331"/>
          </a:xfrm>
          <a:prstGeom prst="rect">
            <a:avLst/>
          </a:prstGeom>
          <a:noFill/>
        </p:spPr>
        <p:txBody>
          <a:bodyPr wrap="square" rtlCol="0">
            <a:spAutoFit/>
          </a:bodyPr>
          <a:lstStyle/>
          <a:p>
            <a:pPr algn="just"/>
            <a:r>
              <a:rPr lang="en-US" sz="3600" b="1" dirty="0">
                <a:solidFill>
                  <a:srgbClr val="0070C0"/>
                </a:solidFill>
              </a:rPr>
              <a:t>FAGOCITOSI E KILLING</a:t>
            </a:r>
          </a:p>
        </p:txBody>
      </p:sp>
      <p:grpSp>
        <p:nvGrpSpPr>
          <p:cNvPr id="3" name="Group 4">
            <a:extLst>
              <a:ext uri="{FF2B5EF4-FFF2-40B4-BE49-F238E27FC236}">
                <a16:creationId xmlns:a16="http://schemas.microsoft.com/office/drawing/2014/main" id="{F336466D-4289-8BB7-C6C3-750AB1AC4A9B}"/>
              </a:ext>
            </a:extLst>
          </p:cNvPr>
          <p:cNvGrpSpPr/>
          <p:nvPr/>
        </p:nvGrpSpPr>
        <p:grpSpPr>
          <a:xfrm>
            <a:off x="449943" y="1186952"/>
            <a:ext cx="4304468" cy="4484096"/>
            <a:chOff x="0" y="0"/>
            <a:chExt cx="4304467" cy="4484095"/>
          </a:xfrm>
        </p:grpSpPr>
        <p:grpSp>
          <p:nvGrpSpPr>
            <p:cNvPr id="4" name="Group 5">
              <a:extLst>
                <a:ext uri="{FF2B5EF4-FFF2-40B4-BE49-F238E27FC236}">
                  <a16:creationId xmlns:a16="http://schemas.microsoft.com/office/drawing/2014/main" id="{0DD8F4C4-B4BE-FF58-1449-1F9D3F07FE7B}"/>
                </a:ext>
              </a:extLst>
            </p:cNvPr>
            <p:cNvGrpSpPr/>
            <p:nvPr/>
          </p:nvGrpSpPr>
          <p:grpSpPr>
            <a:xfrm>
              <a:off x="0" y="275039"/>
              <a:ext cx="4304468" cy="4209057"/>
              <a:chOff x="0" y="0"/>
              <a:chExt cx="4304467" cy="4209055"/>
            </a:xfrm>
          </p:grpSpPr>
          <p:sp>
            <p:nvSpPr>
              <p:cNvPr id="6" name="CustomShape 6">
                <a:extLst>
                  <a:ext uri="{FF2B5EF4-FFF2-40B4-BE49-F238E27FC236}">
                    <a16:creationId xmlns:a16="http://schemas.microsoft.com/office/drawing/2014/main" id="{F188F693-CC67-22F7-3431-4C58AB6A2B3A}"/>
                  </a:ext>
                </a:extLst>
              </p:cNvPr>
              <p:cNvSpPr/>
              <p:nvPr/>
            </p:nvSpPr>
            <p:spPr>
              <a:xfrm>
                <a:off x="0" y="3430080"/>
                <a:ext cx="4304468" cy="778976"/>
              </a:xfrm>
              <a:prstGeom prst="rect">
                <a:avLst/>
              </a:prstGeom>
              <a:solidFill>
                <a:schemeClr val="accent3">
                  <a:lumOff val="44000"/>
                </a:schemeClr>
              </a:solidFill>
              <a:ln w="3175" cap="flat">
                <a:solidFill>
                  <a:srgbClr val="00206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numCol="1" anchor="t">
                <a:spAutoFit/>
              </a:bodyPr>
              <a:lstStyle/>
              <a:p>
                <a:pPr algn="just">
                  <a:defRPr sz="2200" spc="-1">
                    <a:latin typeface="Calibri"/>
                    <a:ea typeface="Calibri"/>
                    <a:cs typeface="Calibri"/>
                    <a:sym typeface="Calibri"/>
                  </a:defRPr>
                </a:pPr>
                <a:r>
                  <a:rPr sz="2200" dirty="0"/>
                  <a:t>A phagocyte (L) engulfing a blastospore of </a:t>
                </a:r>
                <a:r>
                  <a:rPr sz="2200" i="1" dirty="0"/>
                  <a:t>Candida albicans</a:t>
                </a:r>
                <a:r>
                  <a:rPr sz="2200" dirty="0"/>
                  <a:t> (Y)</a:t>
                </a:r>
              </a:p>
            </p:txBody>
          </p:sp>
          <p:sp>
            <p:nvSpPr>
              <p:cNvPr id="7" name="CustomShape 7">
                <a:extLst>
                  <a:ext uri="{FF2B5EF4-FFF2-40B4-BE49-F238E27FC236}">
                    <a16:creationId xmlns:a16="http://schemas.microsoft.com/office/drawing/2014/main" id="{F00B5976-5487-8BF6-889D-9B8BE093D65B}"/>
                  </a:ext>
                </a:extLst>
              </p:cNvPr>
              <p:cNvSpPr/>
              <p:nvPr/>
            </p:nvSpPr>
            <p:spPr>
              <a:xfrm flipH="1">
                <a:off x="1511639" y="0"/>
                <a:ext cx="287641" cy="287641"/>
              </a:xfrm>
              <a:prstGeom prst="line">
                <a:avLst/>
              </a:prstGeom>
              <a:noFill/>
              <a:ln w="38100" cap="flat">
                <a:solidFill>
                  <a:schemeClr val="accent3">
                    <a:lumOff val="44000"/>
                  </a:schemeClr>
                </a:solidFill>
                <a:prstDash val="solid"/>
                <a:round/>
                <a:tailEnd type="triangle" w="med" len="med"/>
              </a:ln>
              <a:effectLst/>
            </p:spPr>
            <p:txBody>
              <a:bodyPr wrap="square" lIns="45719" tIns="45719" rIns="45719" bIns="45719" numCol="1" anchor="t">
                <a:noAutofit/>
              </a:bodyPr>
              <a:lstStyle/>
              <a:p>
                <a:endParaRPr/>
              </a:p>
            </p:txBody>
          </p:sp>
        </p:grpSp>
        <p:pic>
          <p:nvPicPr>
            <p:cNvPr id="5" name="Picture 2" descr="Picture 2">
              <a:extLst>
                <a:ext uri="{FF2B5EF4-FFF2-40B4-BE49-F238E27FC236}">
                  <a16:creationId xmlns:a16="http://schemas.microsoft.com/office/drawing/2014/main" id="{04ED9021-10CB-369D-889D-642736878AEA}"/>
                </a:ext>
              </a:extLst>
            </p:cNvPr>
            <p:cNvPicPr>
              <a:picLocks noChangeAspect="1"/>
            </p:cNvPicPr>
            <p:nvPr/>
          </p:nvPicPr>
          <p:blipFill>
            <a:blip r:embed="rId2"/>
            <a:stretch>
              <a:fillRect/>
            </a:stretch>
          </p:blipFill>
          <p:spPr>
            <a:xfrm>
              <a:off x="153359" y="0"/>
              <a:ext cx="4023001" cy="3632761"/>
            </a:xfrm>
            <a:prstGeom prst="rect">
              <a:avLst/>
            </a:prstGeom>
            <a:ln w="12700" cap="flat">
              <a:noFill/>
              <a:miter lim="400000"/>
            </a:ln>
            <a:effectLst/>
          </p:spPr>
        </p:pic>
      </p:grpSp>
      <p:sp>
        <p:nvSpPr>
          <p:cNvPr id="8" name="TextShape 2">
            <a:extLst>
              <a:ext uri="{FF2B5EF4-FFF2-40B4-BE49-F238E27FC236}">
                <a16:creationId xmlns:a16="http://schemas.microsoft.com/office/drawing/2014/main" id="{65BFBB24-75DD-2DA1-06B3-D2D204C1362A}"/>
              </a:ext>
            </a:extLst>
          </p:cNvPr>
          <p:cNvSpPr txBox="1"/>
          <p:nvPr/>
        </p:nvSpPr>
        <p:spPr>
          <a:xfrm>
            <a:off x="5028139" y="1104943"/>
            <a:ext cx="6810934" cy="5215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marL="361" algn="just">
              <a:spcBef>
                <a:spcPts val="500"/>
              </a:spcBef>
              <a:buClr>
                <a:srgbClr val="0BD0D9"/>
              </a:buClr>
              <a:buSzPct val="95000"/>
              <a:defRPr sz="2600" spc="-1">
                <a:latin typeface="Calibri"/>
                <a:ea typeface="Calibri"/>
                <a:cs typeface="Calibri"/>
                <a:sym typeface="Calibri"/>
              </a:defRPr>
            </a:pPr>
            <a:r>
              <a:rPr lang="en-US" sz="2800" b="1" dirty="0"/>
              <a:t>OPSONIZZAZIONE </a:t>
            </a:r>
            <a:r>
              <a:rPr lang="en-US" sz="2800" dirty="0" err="1"/>
              <a:t>dei</a:t>
            </a:r>
            <a:r>
              <a:rPr lang="en-US" sz="2800" dirty="0"/>
              <a:t> </a:t>
            </a:r>
            <a:r>
              <a:rPr lang="en-US" sz="2800" dirty="0" err="1"/>
              <a:t>microbi</a:t>
            </a:r>
            <a:r>
              <a:rPr lang="en-US" sz="2800" dirty="0"/>
              <a:t> da </a:t>
            </a:r>
            <a:r>
              <a:rPr lang="en-US" sz="2800" dirty="0" err="1"/>
              <a:t>parte</a:t>
            </a:r>
            <a:r>
              <a:rPr lang="en-US" sz="2800" dirty="0"/>
              <a:t> di IgG e C3b</a:t>
            </a:r>
          </a:p>
          <a:p>
            <a:pPr marL="361" algn="just">
              <a:spcBef>
                <a:spcPts val="500"/>
              </a:spcBef>
              <a:buClr>
                <a:srgbClr val="0BD0D9"/>
              </a:buClr>
              <a:buSzPct val="95000"/>
              <a:defRPr sz="2600" spc="-1">
                <a:latin typeface="Calibri"/>
                <a:ea typeface="Calibri"/>
                <a:cs typeface="Calibri"/>
                <a:sym typeface="Calibri"/>
              </a:defRPr>
            </a:pPr>
            <a:endParaRPr lang="en-US" sz="2800" dirty="0"/>
          </a:p>
          <a:p>
            <a:pPr marL="361" algn="just">
              <a:spcBef>
                <a:spcPts val="500"/>
              </a:spcBef>
              <a:buClr>
                <a:srgbClr val="0BD0D9"/>
              </a:buClr>
              <a:buSzPct val="95000"/>
              <a:defRPr sz="2600" spc="-1">
                <a:latin typeface="Calibri"/>
                <a:ea typeface="Calibri"/>
                <a:cs typeface="Calibri"/>
                <a:sym typeface="Calibri"/>
              </a:defRPr>
            </a:pPr>
            <a:r>
              <a:rPr lang="en-US" sz="2800" b="1" dirty="0"/>
              <a:t>RICONOSCIMENTO</a:t>
            </a:r>
            <a:r>
              <a:rPr lang="en-US" sz="2800" dirty="0"/>
              <a:t> e </a:t>
            </a:r>
            <a:r>
              <a:rPr lang="en-US" sz="2800" dirty="0" err="1"/>
              <a:t>adesione</a:t>
            </a:r>
            <a:endParaRPr lang="en-US" sz="2800" dirty="0"/>
          </a:p>
          <a:p>
            <a:pPr marL="361" algn="just">
              <a:spcBef>
                <a:spcPts val="500"/>
              </a:spcBef>
              <a:buClr>
                <a:srgbClr val="0BD0D9"/>
              </a:buClr>
              <a:buSzPct val="95000"/>
              <a:defRPr sz="2600" spc="-1">
                <a:latin typeface="Calibri"/>
                <a:ea typeface="Calibri"/>
                <a:cs typeface="Calibri"/>
                <a:sym typeface="Calibri"/>
              </a:defRPr>
            </a:pPr>
            <a:endParaRPr lang="en-US" sz="2800" dirty="0"/>
          </a:p>
          <a:p>
            <a:pPr marL="361" algn="just">
              <a:spcBef>
                <a:spcPts val="500"/>
              </a:spcBef>
              <a:buClr>
                <a:srgbClr val="0BD0D9"/>
              </a:buClr>
              <a:buSzPct val="95000"/>
              <a:defRPr sz="2600" spc="-1">
                <a:latin typeface="Calibri"/>
                <a:ea typeface="Calibri"/>
                <a:cs typeface="Calibri"/>
                <a:sym typeface="Calibri"/>
              </a:defRPr>
            </a:pPr>
            <a:r>
              <a:rPr lang="en-US" sz="2800" b="1" dirty="0"/>
              <a:t>FAGOCITOSI</a:t>
            </a:r>
            <a:r>
              <a:rPr lang="en-US" sz="2800" dirty="0"/>
              <a:t> per mezzo di </a:t>
            </a:r>
            <a:r>
              <a:rPr lang="en-US" sz="2800" dirty="0" err="1"/>
              <a:t>estroflessioni</a:t>
            </a:r>
            <a:r>
              <a:rPr lang="en-US" sz="2800" dirty="0"/>
              <a:t> di </a:t>
            </a:r>
            <a:r>
              <a:rPr lang="en-US" sz="2800" dirty="0" err="1"/>
              <a:t>membrana</a:t>
            </a:r>
            <a:r>
              <a:rPr lang="en-US" sz="2800" dirty="0"/>
              <a:t> (</a:t>
            </a:r>
            <a:r>
              <a:rPr lang="en-US" sz="2800" dirty="0" err="1"/>
              <a:t>pseudopodi</a:t>
            </a:r>
            <a:r>
              <a:rPr lang="en-US" sz="2800" dirty="0"/>
              <a:t>), </a:t>
            </a:r>
            <a:r>
              <a:rPr lang="en-US" sz="2800" dirty="0" err="1"/>
              <a:t>formazione</a:t>
            </a:r>
            <a:r>
              <a:rPr lang="en-US" sz="2800" dirty="0"/>
              <a:t> di </a:t>
            </a:r>
            <a:r>
              <a:rPr lang="en-US" sz="2800" dirty="0" err="1"/>
              <a:t>vacuoli</a:t>
            </a:r>
            <a:r>
              <a:rPr lang="en-US" sz="2800" dirty="0"/>
              <a:t> </a:t>
            </a:r>
            <a:r>
              <a:rPr lang="en-US" sz="2800" dirty="0" err="1"/>
              <a:t>fagociti</a:t>
            </a:r>
            <a:r>
              <a:rPr lang="en-US" sz="2800" dirty="0"/>
              <a:t> </a:t>
            </a:r>
            <a:r>
              <a:rPr lang="en-US" sz="2800" dirty="0" err="1"/>
              <a:t>che</a:t>
            </a:r>
            <a:r>
              <a:rPr lang="en-US" sz="2800" dirty="0"/>
              <a:t> </a:t>
            </a:r>
            <a:r>
              <a:rPr lang="en-US" sz="2800" dirty="0" err="1"/>
              <a:t>si</a:t>
            </a:r>
            <a:r>
              <a:rPr lang="en-US" sz="2800" dirty="0"/>
              <a:t> </a:t>
            </a:r>
            <a:r>
              <a:rPr lang="en-US" sz="2800" dirty="0" err="1"/>
              <a:t>fondo</a:t>
            </a:r>
            <a:r>
              <a:rPr lang="en-US" sz="2800" dirty="0"/>
              <a:t> con </a:t>
            </a:r>
            <a:r>
              <a:rPr lang="en-US" sz="2800" dirty="0" err="1"/>
              <a:t>lisosomi</a:t>
            </a:r>
            <a:r>
              <a:rPr lang="en-US" sz="2800" dirty="0"/>
              <a:t> in </a:t>
            </a:r>
            <a:r>
              <a:rPr lang="en-US" sz="2800" dirty="0" err="1"/>
              <a:t>fagoslisosomi</a:t>
            </a:r>
            <a:endParaRPr lang="en-US" sz="2800" dirty="0"/>
          </a:p>
          <a:p>
            <a:pPr marL="361" algn="just">
              <a:spcBef>
                <a:spcPts val="500"/>
              </a:spcBef>
              <a:buClr>
                <a:srgbClr val="0BD0D9"/>
              </a:buClr>
              <a:buSzPct val="95000"/>
              <a:defRPr sz="2600" spc="-1">
                <a:latin typeface="Calibri"/>
                <a:ea typeface="Calibri"/>
                <a:cs typeface="Calibri"/>
                <a:sym typeface="Calibri"/>
              </a:defRPr>
            </a:pPr>
            <a:endParaRPr lang="en-US" sz="2800" dirty="0">
              <a:ea typeface="Constantia"/>
              <a:cs typeface="Constantia"/>
              <a:sym typeface="Constantia"/>
            </a:endParaRPr>
          </a:p>
          <a:p>
            <a:pPr marL="361" algn="just">
              <a:spcBef>
                <a:spcPts val="500"/>
              </a:spcBef>
              <a:buClr>
                <a:srgbClr val="0BD0D9"/>
              </a:buClr>
              <a:buSzPct val="95000"/>
              <a:defRPr sz="2600" spc="-1">
                <a:latin typeface="Calibri"/>
                <a:ea typeface="Calibri"/>
                <a:cs typeface="Calibri"/>
                <a:sym typeface="Calibri"/>
              </a:defRPr>
            </a:pPr>
            <a:r>
              <a:rPr lang="en-US" sz="2800" b="1" dirty="0">
                <a:ea typeface="Constantia"/>
                <a:cs typeface="Constantia"/>
                <a:sym typeface="Constantia"/>
              </a:rPr>
              <a:t>UCCISIONE</a:t>
            </a:r>
            <a:r>
              <a:rPr lang="en-US" sz="2800" dirty="0">
                <a:ea typeface="Constantia"/>
                <a:cs typeface="Constantia"/>
                <a:sym typeface="Constantia"/>
              </a:rPr>
              <a:t> e </a:t>
            </a:r>
            <a:r>
              <a:rPr lang="en-US" sz="2800" dirty="0" err="1">
                <a:ea typeface="Constantia"/>
                <a:cs typeface="Constantia"/>
                <a:sym typeface="Constantia"/>
              </a:rPr>
              <a:t>degradazione</a:t>
            </a:r>
            <a:r>
              <a:rPr lang="en-US" sz="2800" dirty="0">
                <a:ea typeface="Constantia"/>
                <a:cs typeface="Constantia"/>
                <a:sym typeface="Constantia"/>
              </a:rPr>
              <a:t> del </a:t>
            </a:r>
            <a:r>
              <a:rPr lang="en-US" sz="2800" dirty="0" err="1">
                <a:ea typeface="Constantia"/>
                <a:cs typeface="Constantia"/>
                <a:sym typeface="Constantia"/>
              </a:rPr>
              <a:t>microbo</a:t>
            </a:r>
            <a:endParaRPr sz="2800" dirty="0">
              <a:ea typeface="Constantia"/>
              <a:cs typeface="Constantia"/>
              <a:sym typeface="Constantia"/>
            </a:endParaRPr>
          </a:p>
        </p:txBody>
      </p:sp>
    </p:spTree>
    <p:extLst>
      <p:ext uri="{BB962C8B-B14F-4D97-AF65-F5344CB8AC3E}">
        <p14:creationId xmlns:p14="http://schemas.microsoft.com/office/powerpoint/2010/main" val="13053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iterate>
                                    <p:tmAbs val="0"/>
                                  </p:iterate>
                                  <p:childTnLst>
                                    <p:set>
                                      <p:cBhvr>
                                        <p:cTn id="11" fill="hold"/>
                                        <p:tgtEl>
                                          <p:spTgt spid="8">
                                            <p:txEl>
                                              <p:pRg st="2" end="2"/>
                                            </p:txEl>
                                          </p:spTgt>
                                        </p:tgtEl>
                                        <p:attrNameLst>
                                          <p:attrName>style.visibility</p:attrName>
                                        </p:attrNameLst>
                                      </p:cBhvr>
                                      <p:to>
                                        <p:strVal val="visible"/>
                                      </p:to>
                                    </p:set>
                                    <p:animEffect transition="in" filter="strips(downLeft)">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iterate>
                                    <p:tmAbs val="0"/>
                                  </p:iterate>
                                  <p:childTnLst>
                                    <p:set>
                                      <p:cBhvr>
                                        <p:cTn id="16" fill="hold"/>
                                        <p:tgtEl>
                                          <p:spTgt spid="8">
                                            <p:txEl>
                                              <p:pRg st="4" end="4"/>
                                            </p:txEl>
                                          </p:spTgt>
                                        </p:tgtEl>
                                        <p:attrNameLst>
                                          <p:attrName>style.visibility</p:attrName>
                                        </p:attrNameLst>
                                      </p:cBhvr>
                                      <p:to>
                                        <p:strVal val="visible"/>
                                      </p:to>
                                    </p:set>
                                    <p:animEffect transition="in" filter="strips(downLeft)">
                                      <p:cBhvr>
                                        <p:cTn id="17" dur="500"/>
                                        <p:tgtEl>
                                          <p:spTgt spid="8">
                                            <p:txEl>
                                              <p:pRg st="4" end="4"/>
                                            </p:txEl>
                                          </p:spTgt>
                                        </p:tgtEl>
                                      </p:cBhvr>
                                    </p:animEffect>
                                  </p:childTnLst>
                                </p:cTn>
                              </p:par>
                            </p:childTnLst>
                          </p:cTn>
                        </p:par>
                        <p:par>
                          <p:cTn id="18" fill="hold">
                            <p:stCondLst>
                              <p:cond delay="500"/>
                            </p:stCondLst>
                            <p:childTnLst>
                              <p:par>
                                <p:cTn id="19" presetID="18" presetClass="entr" presetSubtype="12" fill="hold" grpId="0" nodeType="afterEffect">
                                  <p:stCondLst>
                                    <p:cond delay="0"/>
                                  </p:stCondLst>
                                  <p:iterate>
                                    <p:tmAbs val="0"/>
                                  </p:iterate>
                                  <p:childTnLst>
                                    <p:set>
                                      <p:cBhvr>
                                        <p:cTn id="20" fill="hold"/>
                                        <p:tgtEl>
                                          <p:spTgt spid="8">
                                            <p:txEl>
                                              <p:pRg st="6" end="6"/>
                                            </p:txEl>
                                          </p:spTgt>
                                        </p:tgtEl>
                                        <p:attrNameLst>
                                          <p:attrName>style.visibility</p:attrName>
                                        </p:attrNameLst>
                                      </p:cBhvr>
                                      <p:to>
                                        <p:strVal val="visible"/>
                                      </p:to>
                                    </p:set>
                                    <p:animEffect transition="in" filter="strips(downLeft)">
                                      <p:cBhvr>
                                        <p:cTn id="21"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 name="Picture 2" descr="Picture 2"/>
          <p:cNvPicPr>
            <a:picLocks noChangeAspect="1"/>
          </p:cNvPicPr>
          <p:nvPr/>
        </p:nvPicPr>
        <p:blipFill>
          <a:blip r:embed="rId2"/>
          <a:stretch>
            <a:fillRect/>
          </a:stretch>
        </p:blipFill>
        <p:spPr>
          <a:xfrm>
            <a:off x="0" y="-1"/>
            <a:ext cx="12165608" cy="6139543"/>
          </a:xfrm>
          <a:prstGeom prst="rect">
            <a:avLst/>
          </a:prstGeom>
          <a:ln>
            <a:solidFill>
              <a:srgbClr val="000000"/>
            </a:solidFill>
            <a:miter/>
          </a:ln>
        </p:spPr>
      </p:pic>
      <p:sp>
        <p:nvSpPr>
          <p:cNvPr id="1156" name="CustomShape 2"/>
          <p:cNvSpPr/>
          <p:nvPr/>
        </p:nvSpPr>
        <p:spPr>
          <a:xfrm>
            <a:off x="1545510" y="6257985"/>
            <a:ext cx="9530418" cy="398653"/>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defRPr sz="2000" b="1" spc="-1">
                <a:latin typeface="Calibri"/>
                <a:ea typeface="Calibri"/>
                <a:cs typeface="Calibri"/>
                <a:sym typeface="Calibri"/>
              </a:defRPr>
            </a:pPr>
            <a:r>
              <a:rPr sz="2000"/>
              <a:t>iNOS, inducible nitric oxide synthase; NO, nitric oxide; ROS, reactive oxygen species</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F3263-2673-62F8-A129-64DD41FAD09A}"/>
              </a:ext>
            </a:extLst>
          </p:cNvPr>
          <p:cNvPicPr>
            <a:picLocks noChangeAspect="1"/>
          </p:cNvPicPr>
          <p:nvPr/>
        </p:nvPicPr>
        <p:blipFill>
          <a:blip r:embed="rId2"/>
          <a:stretch>
            <a:fillRect/>
          </a:stretch>
        </p:blipFill>
        <p:spPr>
          <a:xfrm>
            <a:off x="1139331" y="269689"/>
            <a:ext cx="9716111" cy="6220368"/>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7E056B4-D0FB-739C-BC68-E973495D95EA}"/>
              </a:ext>
            </a:extLst>
          </p:cNvPr>
          <p:cNvSpPr txBox="1"/>
          <p:nvPr/>
        </p:nvSpPr>
        <p:spPr>
          <a:xfrm>
            <a:off x="534329" y="195146"/>
            <a:ext cx="11123341" cy="1384995"/>
          </a:xfrm>
          <a:prstGeom prst="rect">
            <a:avLst/>
          </a:prstGeom>
          <a:noFill/>
        </p:spPr>
        <p:txBody>
          <a:bodyPr wrap="square" rtlCol="0">
            <a:spAutoFit/>
          </a:bodyPr>
          <a:lstStyle/>
          <a:p>
            <a:r>
              <a:rPr lang="it-IT" sz="3600" b="1" dirty="0">
                <a:solidFill>
                  <a:srgbClr val="0070C0"/>
                </a:solidFill>
              </a:rPr>
              <a:t>SINDROME CINCA/NOMID: la clinica</a:t>
            </a:r>
          </a:p>
          <a:p>
            <a:r>
              <a:rPr lang="it-IT" sz="2400" b="1" dirty="0" err="1">
                <a:solidFill>
                  <a:srgbClr val="0070C0"/>
                </a:solidFill>
              </a:rPr>
              <a:t>Chronic</a:t>
            </a:r>
            <a:r>
              <a:rPr lang="it-IT" sz="2400" b="1" dirty="0">
                <a:solidFill>
                  <a:srgbClr val="0070C0"/>
                </a:solidFill>
              </a:rPr>
              <a:t> infantile </a:t>
            </a:r>
            <a:r>
              <a:rPr lang="it-IT" sz="2400" b="1" dirty="0" err="1">
                <a:solidFill>
                  <a:srgbClr val="0070C0"/>
                </a:solidFill>
              </a:rPr>
              <a:t>neurological</a:t>
            </a:r>
            <a:r>
              <a:rPr lang="it-IT" sz="2400" b="1" dirty="0">
                <a:solidFill>
                  <a:srgbClr val="0070C0"/>
                </a:solidFill>
              </a:rPr>
              <a:t> </a:t>
            </a:r>
            <a:r>
              <a:rPr lang="it-IT" sz="2400" b="1" dirty="0" err="1">
                <a:solidFill>
                  <a:srgbClr val="0070C0"/>
                </a:solidFill>
              </a:rPr>
              <a:t>cutaneous</a:t>
            </a:r>
            <a:r>
              <a:rPr lang="it-IT" sz="2400" b="1" dirty="0">
                <a:solidFill>
                  <a:srgbClr val="0070C0"/>
                </a:solidFill>
              </a:rPr>
              <a:t> </a:t>
            </a:r>
            <a:r>
              <a:rPr lang="it-IT" sz="2400" b="1" dirty="0" err="1">
                <a:solidFill>
                  <a:srgbClr val="0070C0"/>
                </a:solidFill>
              </a:rPr>
              <a:t>articular</a:t>
            </a:r>
            <a:endParaRPr lang="it-IT" sz="2400" b="1" dirty="0">
              <a:solidFill>
                <a:srgbClr val="0070C0"/>
              </a:solidFill>
            </a:endParaRPr>
          </a:p>
          <a:p>
            <a:r>
              <a:rPr lang="it-IT" sz="2400" b="1" dirty="0" err="1">
                <a:solidFill>
                  <a:srgbClr val="0070C0"/>
                </a:solidFill>
              </a:rPr>
              <a:t>Neonatal</a:t>
            </a:r>
            <a:r>
              <a:rPr lang="it-IT" sz="2400" b="1" dirty="0">
                <a:solidFill>
                  <a:srgbClr val="0070C0"/>
                </a:solidFill>
              </a:rPr>
              <a:t> </a:t>
            </a:r>
            <a:r>
              <a:rPr lang="it-IT" sz="2400" b="1" dirty="0" err="1">
                <a:solidFill>
                  <a:srgbClr val="0070C0"/>
                </a:solidFill>
              </a:rPr>
              <a:t>onset</a:t>
            </a:r>
            <a:r>
              <a:rPr lang="it-IT" sz="2400" b="1" dirty="0">
                <a:solidFill>
                  <a:srgbClr val="0070C0"/>
                </a:solidFill>
              </a:rPr>
              <a:t> </a:t>
            </a:r>
            <a:r>
              <a:rPr lang="it-IT" sz="2400" b="1" dirty="0" err="1">
                <a:solidFill>
                  <a:srgbClr val="0070C0"/>
                </a:solidFill>
              </a:rPr>
              <a:t>multisystemic</a:t>
            </a:r>
            <a:r>
              <a:rPr lang="it-IT" sz="2400" b="1" dirty="0">
                <a:solidFill>
                  <a:srgbClr val="0070C0"/>
                </a:solidFill>
              </a:rPr>
              <a:t> </a:t>
            </a:r>
            <a:r>
              <a:rPr lang="it-IT" sz="2400" b="1" dirty="0" err="1">
                <a:solidFill>
                  <a:srgbClr val="0070C0"/>
                </a:solidFill>
              </a:rPr>
              <a:t>inflammatory</a:t>
            </a:r>
            <a:r>
              <a:rPr lang="it-IT" sz="2400" b="1" dirty="0">
                <a:solidFill>
                  <a:srgbClr val="0070C0"/>
                </a:solidFill>
              </a:rPr>
              <a:t> </a:t>
            </a:r>
            <a:r>
              <a:rPr lang="it-IT" sz="2400" b="1" dirty="0" err="1">
                <a:solidFill>
                  <a:srgbClr val="0070C0"/>
                </a:solidFill>
              </a:rPr>
              <a:t>disease</a:t>
            </a:r>
            <a:endParaRPr lang="it-IT" sz="2400" b="1" dirty="0">
              <a:solidFill>
                <a:srgbClr val="0070C0"/>
              </a:solidFill>
            </a:endParaRPr>
          </a:p>
        </p:txBody>
      </p:sp>
      <p:sp>
        <p:nvSpPr>
          <p:cNvPr id="3" name="TextBox 2">
            <a:extLst>
              <a:ext uri="{FF2B5EF4-FFF2-40B4-BE49-F238E27FC236}">
                <a16:creationId xmlns:a16="http://schemas.microsoft.com/office/drawing/2014/main" id="{2193FAFD-55F5-7413-EC99-A8700A659293}"/>
              </a:ext>
            </a:extLst>
          </p:cNvPr>
          <p:cNvSpPr txBox="1"/>
          <p:nvPr/>
        </p:nvSpPr>
        <p:spPr>
          <a:xfrm>
            <a:off x="534329" y="1895684"/>
            <a:ext cx="11201400" cy="1938992"/>
          </a:xfrm>
          <a:prstGeom prst="rect">
            <a:avLst/>
          </a:prstGeom>
          <a:noFill/>
        </p:spPr>
        <p:txBody>
          <a:bodyPr wrap="square" rtlCol="0">
            <a:spAutoFit/>
          </a:bodyPr>
          <a:lstStyle/>
          <a:p>
            <a:r>
              <a:rPr lang="it-IT" sz="2400" dirty="0"/>
              <a:t>Rash simile all’orticaria, ma non allergico (non c’entra l’istamina)</a:t>
            </a:r>
          </a:p>
          <a:p>
            <a:r>
              <a:rPr lang="it-IT" sz="2400" dirty="0"/>
              <a:t>Raccolta di granulociti, monociti e macrofagi intorno ai vasi</a:t>
            </a:r>
          </a:p>
          <a:p>
            <a:r>
              <a:rPr lang="it-IT" sz="2400" dirty="0"/>
              <a:t>Febbre</a:t>
            </a:r>
          </a:p>
          <a:p>
            <a:r>
              <a:rPr lang="it-IT" sz="2400" dirty="0"/>
              <a:t>Dolori osteoarticolari, meningite leucocitaria, sordità progressiva su base infiammatoria</a:t>
            </a:r>
          </a:p>
          <a:p>
            <a:r>
              <a:rPr lang="it-IT" sz="2400" dirty="0"/>
              <a:t>Aumento della PCR</a:t>
            </a:r>
          </a:p>
        </p:txBody>
      </p:sp>
      <p:sp>
        <p:nvSpPr>
          <p:cNvPr id="5" name="TextBox 4">
            <a:extLst>
              <a:ext uri="{FF2B5EF4-FFF2-40B4-BE49-F238E27FC236}">
                <a16:creationId xmlns:a16="http://schemas.microsoft.com/office/drawing/2014/main" id="{04D68DA6-43B6-8BAB-ABCD-C8638C496E61}"/>
              </a:ext>
            </a:extLst>
          </p:cNvPr>
          <p:cNvSpPr txBox="1"/>
          <p:nvPr/>
        </p:nvSpPr>
        <p:spPr>
          <a:xfrm>
            <a:off x="495299" y="4272918"/>
            <a:ext cx="11201400" cy="1938992"/>
          </a:xfrm>
          <a:prstGeom prst="rect">
            <a:avLst/>
          </a:prstGeom>
          <a:noFill/>
        </p:spPr>
        <p:txBody>
          <a:bodyPr wrap="square" rtlCol="0">
            <a:spAutoFit/>
          </a:bodyPr>
          <a:lstStyle/>
          <a:p>
            <a:r>
              <a:rPr lang="it-IT" sz="2400" dirty="0"/>
              <a:t>E’ tutto dovuto all’IL-1 prodotta in eccesso senza motivo</a:t>
            </a:r>
          </a:p>
          <a:p>
            <a:endParaRPr lang="it-IT" sz="2400" dirty="0"/>
          </a:p>
          <a:p>
            <a:r>
              <a:rPr lang="it-IT" sz="2400" dirty="0"/>
              <a:t>Farmaci che bloccano l’azione della IL-1</a:t>
            </a:r>
          </a:p>
          <a:p>
            <a:pPr marL="342900" indent="-342900">
              <a:buFontTx/>
              <a:buChar char="-"/>
            </a:pPr>
            <a:r>
              <a:rPr lang="it-IT" sz="2400" dirty="0"/>
              <a:t>Anticorpi bloccanti</a:t>
            </a:r>
          </a:p>
          <a:p>
            <a:pPr marL="342900" indent="-342900">
              <a:buFontTx/>
              <a:buChar char="-"/>
            </a:pPr>
            <a:r>
              <a:rPr lang="it-IT" sz="2400" dirty="0"/>
              <a:t>Inibitori del legame della citochina al recettore (</a:t>
            </a:r>
            <a:r>
              <a:rPr lang="it-IT" sz="2400" dirty="0" err="1"/>
              <a:t>anakinra</a:t>
            </a:r>
            <a:r>
              <a:rPr lang="it-IT" sz="2400" dirty="0"/>
              <a:t>)</a:t>
            </a:r>
          </a:p>
        </p:txBody>
      </p:sp>
    </p:spTree>
    <p:extLst>
      <p:ext uri="{BB962C8B-B14F-4D97-AF65-F5344CB8AC3E}">
        <p14:creationId xmlns:p14="http://schemas.microsoft.com/office/powerpoint/2010/main" val="2717588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DBEB1-4C7F-EACE-CBE6-1B119AD5D70C}"/>
              </a:ext>
            </a:extLst>
          </p:cNvPr>
          <p:cNvSpPr txBox="1"/>
          <p:nvPr/>
        </p:nvSpPr>
        <p:spPr>
          <a:xfrm>
            <a:off x="499597" y="1244229"/>
            <a:ext cx="11192806" cy="2677656"/>
          </a:xfrm>
          <a:prstGeom prst="rect">
            <a:avLst/>
          </a:prstGeom>
          <a:noFill/>
        </p:spPr>
        <p:txBody>
          <a:bodyPr wrap="square" rtlCol="0">
            <a:spAutoFit/>
          </a:bodyPr>
          <a:lstStyle/>
          <a:p>
            <a:r>
              <a:rPr lang="it-IT" sz="2800" b="1" dirty="0">
                <a:solidFill>
                  <a:schemeClr val="accent1"/>
                </a:solidFill>
              </a:rPr>
              <a:t>Burst ossidativo</a:t>
            </a:r>
          </a:p>
          <a:p>
            <a:r>
              <a:rPr lang="en-US" sz="2800" dirty="0"/>
              <a:t>Rapido </a:t>
            </a:r>
            <a:r>
              <a:rPr lang="en-US" sz="2800" dirty="0" err="1"/>
              <a:t>aumento</a:t>
            </a:r>
            <a:r>
              <a:rPr lang="en-US" sz="2800" dirty="0"/>
              <a:t> </a:t>
            </a:r>
            <a:r>
              <a:rPr lang="en-US" sz="2800" dirty="0" err="1"/>
              <a:t>nel</a:t>
            </a:r>
            <a:r>
              <a:rPr lang="en-US" sz="2800" dirty="0"/>
              <a:t> consume di </a:t>
            </a:r>
            <a:r>
              <a:rPr lang="en-US" sz="2800" dirty="0" err="1"/>
              <a:t>ossigeno</a:t>
            </a:r>
            <a:r>
              <a:rPr lang="en-US" sz="2800" dirty="0"/>
              <a:t>, </a:t>
            </a:r>
            <a:r>
              <a:rPr lang="en-US" sz="2800" dirty="0" err="1"/>
              <a:t>catobolismo</a:t>
            </a:r>
            <a:r>
              <a:rPr lang="en-US" sz="2800" dirty="0"/>
              <a:t> del </a:t>
            </a:r>
            <a:r>
              <a:rPr lang="en-US" sz="2800" dirty="0" err="1"/>
              <a:t>glicogeno</a:t>
            </a:r>
            <a:r>
              <a:rPr lang="en-US" sz="2800" dirty="0"/>
              <a:t>, </a:t>
            </a:r>
            <a:r>
              <a:rPr lang="en-US" sz="2800" dirty="0" err="1"/>
              <a:t>ossidazione</a:t>
            </a:r>
            <a:r>
              <a:rPr lang="en-US" sz="2800" dirty="0"/>
              <a:t> e </a:t>
            </a:r>
            <a:r>
              <a:rPr lang="en-US" sz="2800" dirty="0" err="1"/>
              <a:t>produzione</a:t>
            </a:r>
            <a:r>
              <a:rPr lang="en-US" sz="2800" dirty="0"/>
              <a:t> di </a:t>
            </a:r>
            <a:r>
              <a:rPr lang="en-US" sz="2800" dirty="0" err="1"/>
              <a:t>radicali</a:t>
            </a:r>
            <a:r>
              <a:rPr lang="en-US" sz="2800" dirty="0"/>
              <a:t> </a:t>
            </a:r>
            <a:r>
              <a:rPr lang="en-US" sz="2800" dirty="0" err="1"/>
              <a:t>dell’ossigeno</a:t>
            </a:r>
            <a:endParaRPr lang="en-US" sz="2800" dirty="0"/>
          </a:p>
          <a:p>
            <a:endParaRPr lang="en-US" sz="2800" dirty="0"/>
          </a:p>
          <a:p>
            <a:r>
              <a:rPr lang="en-US" sz="2800" b="1" dirty="0">
                <a:solidFill>
                  <a:schemeClr val="accent1"/>
                </a:solidFill>
              </a:rPr>
              <a:t>SOSTANZE MICROBICIDE</a:t>
            </a:r>
          </a:p>
          <a:p>
            <a:r>
              <a:rPr lang="en-US" sz="2800" dirty="0" err="1"/>
              <a:t>Peptidi</a:t>
            </a:r>
            <a:r>
              <a:rPr lang="en-US" sz="2800" dirty="0"/>
              <a:t> </a:t>
            </a:r>
            <a:r>
              <a:rPr lang="en-US" sz="2800" dirty="0" err="1"/>
              <a:t>antimicrobici</a:t>
            </a:r>
            <a:r>
              <a:rPr lang="en-US" sz="2800" dirty="0"/>
              <a:t>, </a:t>
            </a:r>
            <a:r>
              <a:rPr lang="en-US" sz="2800" dirty="0" err="1"/>
              <a:t>enzimi</a:t>
            </a:r>
            <a:endParaRPr lang="it-IT" sz="2800" dirty="0"/>
          </a:p>
        </p:txBody>
      </p:sp>
      <p:sp>
        <p:nvSpPr>
          <p:cNvPr id="3" name="TextBox 2">
            <a:extLst>
              <a:ext uri="{FF2B5EF4-FFF2-40B4-BE49-F238E27FC236}">
                <a16:creationId xmlns:a16="http://schemas.microsoft.com/office/drawing/2014/main" id="{B97AF01B-59AB-5C39-DCC4-6BDEB551E6D3}"/>
              </a:ext>
            </a:extLst>
          </p:cNvPr>
          <p:cNvSpPr txBox="1"/>
          <p:nvPr/>
        </p:nvSpPr>
        <p:spPr>
          <a:xfrm>
            <a:off x="298390" y="162542"/>
            <a:ext cx="7102069" cy="584775"/>
          </a:xfrm>
          <a:prstGeom prst="rect">
            <a:avLst/>
          </a:prstGeom>
          <a:noFill/>
        </p:spPr>
        <p:txBody>
          <a:bodyPr wrap="square" rtlCol="0">
            <a:spAutoFit/>
          </a:bodyPr>
          <a:lstStyle/>
          <a:p>
            <a:r>
              <a:rPr lang="it-IT" sz="3200" b="1" dirty="0">
                <a:solidFill>
                  <a:schemeClr val="accent1"/>
                </a:solidFill>
              </a:rPr>
              <a:t>STRUMENTI DEL KILLING</a:t>
            </a: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TextShape 2"/>
          <p:cNvSpPr txBox="1"/>
          <p:nvPr/>
        </p:nvSpPr>
        <p:spPr>
          <a:xfrm>
            <a:off x="550903" y="1042397"/>
            <a:ext cx="10384189" cy="37175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marL="457561" indent="-457200" algn="just">
              <a:spcBef>
                <a:spcPts val="500"/>
              </a:spcBef>
              <a:buClr>
                <a:srgbClr val="0BD0D9"/>
              </a:buClr>
              <a:buSzPct val="95000"/>
              <a:buFont typeface="Wingdings" panose="05000000000000000000" pitchFamily="2" charset="2"/>
              <a:buChar char="v"/>
              <a:defRPr sz="2700" spc="-1">
                <a:latin typeface="Calibri"/>
                <a:ea typeface="Calibri"/>
                <a:cs typeface="Calibri"/>
                <a:sym typeface="Calibri"/>
              </a:defRPr>
            </a:pPr>
            <a:r>
              <a:rPr lang="en-US" sz="2800" dirty="0"/>
              <a:t>La </a:t>
            </a:r>
            <a:r>
              <a:rPr lang="en-US" sz="2800" dirty="0" err="1"/>
              <a:t>produzione</a:t>
            </a:r>
            <a:r>
              <a:rPr lang="en-US" sz="2800" dirty="0"/>
              <a:t> di </a:t>
            </a:r>
            <a:r>
              <a:rPr sz="2800" dirty="0"/>
              <a:t>ROS </a:t>
            </a:r>
            <a:r>
              <a:rPr lang="en-US" sz="2800" dirty="0" err="1"/>
              <a:t>dipende</a:t>
            </a:r>
            <a:r>
              <a:rPr lang="en-US" sz="2800" dirty="0"/>
              <a:t> </a:t>
            </a:r>
            <a:r>
              <a:rPr lang="en-US" sz="2800" dirty="0" err="1"/>
              <a:t>dall’attivazione</a:t>
            </a:r>
            <a:r>
              <a:rPr lang="en-US" sz="2800" dirty="0"/>
              <a:t> </a:t>
            </a:r>
            <a:r>
              <a:rPr lang="en-US" sz="2800" dirty="0" err="1"/>
              <a:t>della</a:t>
            </a:r>
            <a:r>
              <a:rPr lang="en-US" sz="2800" dirty="0"/>
              <a:t> </a:t>
            </a:r>
            <a:r>
              <a:rPr sz="2800" b="1" dirty="0"/>
              <a:t>NADPH </a:t>
            </a:r>
            <a:r>
              <a:rPr lang="en-US" sz="2800" b="1" dirty="0" err="1"/>
              <a:t>ossidasi</a:t>
            </a:r>
            <a:r>
              <a:rPr lang="en-US" sz="2800" b="1" dirty="0"/>
              <a:t> </a:t>
            </a:r>
            <a:r>
              <a:rPr lang="en-US" sz="2800" b="1" dirty="0" err="1"/>
              <a:t>fagocitaria</a:t>
            </a:r>
            <a:r>
              <a:rPr sz="2800" dirty="0"/>
              <a:t> (phagocyte oxidase, </a:t>
            </a:r>
            <a:r>
              <a:rPr sz="2800" b="1" i="1" dirty="0" err="1"/>
              <a:t>phox</a:t>
            </a:r>
            <a:r>
              <a:rPr sz="2800" dirty="0"/>
              <a:t>) </a:t>
            </a:r>
            <a:r>
              <a:rPr lang="en-US" sz="2800" dirty="0" err="1"/>
              <a:t>che</a:t>
            </a:r>
            <a:r>
              <a:rPr lang="en-US" sz="2800" dirty="0"/>
              <a:t> </a:t>
            </a:r>
            <a:r>
              <a:rPr lang="en-US" sz="2800" dirty="0" err="1"/>
              <a:t>converte</a:t>
            </a:r>
            <a:r>
              <a:rPr lang="en-US" sz="2800" dirty="0"/>
              <a:t> </a:t>
            </a:r>
            <a:r>
              <a:rPr lang="en-US" sz="2800" dirty="0" err="1"/>
              <a:t>ossigeno</a:t>
            </a:r>
            <a:r>
              <a:rPr lang="en-US" sz="2800" dirty="0"/>
              <a:t> ad </a:t>
            </a:r>
            <a:r>
              <a:rPr lang="en-US" sz="2800" dirty="0" err="1"/>
              <a:t>anione</a:t>
            </a:r>
            <a:r>
              <a:rPr lang="en-US" sz="2800" dirty="0"/>
              <a:t> </a:t>
            </a:r>
            <a:r>
              <a:rPr lang="en-US" sz="2800" dirty="0" err="1"/>
              <a:t>superossido</a:t>
            </a:r>
            <a:r>
              <a:rPr sz="2800" dirty="0"/>
              <a:t> (O</a:t>
            </a:r>
            <a:r>
              <a:rPr sz="2800" baseline="-25000" dirty="0"/>
              <a:t>2</a:t>
            </a:r>
            <a:r>
              <a:rPr sz="2800" baseline="30000" dirty="0"/>
              <a:t>-</a:t>
            </a:r>
            <a:r>
              <a:rPr sz="2800" dirty="0"/>
              <a:t>•)</a:t>
            </a:r>
            <a:endParaRPr sz="2800" dirty="0">
              <a:ea typeface="Constantia"/>
              <a:cs typeface="Constantia"/>
              <a:sym typeface="Constantia"/>
            </a:endParaRPr>
          </a:p>
          <a:p>
            <a:pPr marL="457200" indent="-457200" algn="just">
              <a:spcBef>
                <a:spcPts val="200"/>
              </a:spcBef>
              <a:buFont typeface="Wingdings" panose="05000000000000000000" pitchFamily="2" charset="2"/>
              <a:buChar char="v"/>
              <a:defRPr sz="2700" spc="-1">
                <a:latin typeface="Constantia"/>
                <a:ea typeface="Constantia"/>
                <a:cs typeface="Constantia"/>
                <a:sym typeface="Constantia"/>
              </a:defRPr>
            </a:pPr>
            <a:endParaRPr sz="2800" dirty="0">
              <a:ea typeface="Constantia"/>
              <a:cs typeface="Constantia"/>
              <a:sym typeface="Constantia"/>
            </a:endParaRPr>
          </a:p>
          <a:p>
            <a:pPr marL="457561" indent="-457200" algn="just">
              <a:spcBef>
                <a:spcPts val="500"/>
              </a:spcBef>
              <a:buClr>
                <a:srgbClr val="0BD0D9"/>
              </a:buClr>
              <a:buSzPct val="95000"/>
              <a:buFont typeface="Wingdings" panose="05000000000000000000" pitchFamily="2" charset="2"/>
              <a:buChar char="v"/>
              <a:defRPr sz="2700" b="1" spc="-1">
                <a:latin typeface="Calibri"/>
                <a:ea typeface="Calibri"/>
                <a:cs typeface="Calibri"/>
                <a:sym typeface="Calibri"/>
              </a:defRPr>
            </a:pPr>
            <a:r>
              <a:rPr lang="en-US" sz="2800" dirty="0"/>
              <a:t>A </a:t>
            </a:r>
            <a:r>
              <a:rPr lang="en-US" sz="2800" dirty="0" err="1"/>
              <a:t>sua</a:t>
            </a:r>
            <a:r>
              <a:rPr lang="en-US" sz="2800" dirty="0"/>
              <a:t> volta </a:t>
            </a:r>
            <a:r>
              <a:rPr lang="en-US" sz="2800" dirty="0" err="1"/>
              <a:t>convertito</a:t>
            </a:r>
            <a:r>
              <a:rPr lang="en-US" sz="2800" dirty="0"/>
              <a:t> in </a:t>
            </a:r>
            <a:r>
              <a:rPr lang="en-US" sz="2800" dirty="0" err="1"/>
              <a:t>acqua</a:t>
            </a:r>
            <a:r>
              <a:rPr lang="en-US" sz="2800" dirty="0"/>
              <a:t> </a:t>
            </a:r>
            <a:r>
              <a:rPr lang="en-US" sz="2800" dirty="0" err="1"/>
              <a:t>ossigenata</a:t>
            </a:r>
            <a:r>
              <a:rPr sz="2800" dirty="0"/>
              <a:t> (O</a:t>
            </a:r>
            <a:r>
              <a:rPr sz="2800" baseline="-25000" dirty="0"/>
              <a:t>2</a:t>
            </a:r>
            <a:r>
              <a:rPr sz="2800" baseline="30000" dirty="0"/>
              <a:t>-</a:t>
            </a:r>
            <a:r>
              <a:rPr sz="2800" dirty="0"/>
              <a:t>• + 2H+ → H</a:t>
            </a:r>
            <a:r>
              <a:rPr sz="2800" baseline="-25000" dirty="0"/>
              <a:t>2</a:t>
            </a:r>
            <a:r>
              <a:rPr sz="2800" dirty="0"/>
              <a:t>O</a:t>
            </a:r>
            <a:r>
              <a:rPr sz="2800" baseline="-25000" dirty="0"/>
              <a:t>2</a:t>
            </a:r>
            <a:r>
              <a:rPr sz="2800" dirty="0"/>
              <a:t>)</a:t>
            </a:r>
            <a:endParaRPr sz="2800" dirty="0">
              <a:ea typeface="Constantia"/>
              <a:cs typeface="Constantia"/>
              <a:sym typeface="Constantia"/>
            </a:endParaRPr>
          </a:p>
          <a:p>
            <a:pPr marL="457200" indent="-457200" algn="just">
              <a:spcBef>
                <a:spcPts val="200"/>
              </a:spcBef>
              <a:buFont typeface="Wingdings" panose="05000000000000000000" pitchFamily="2" charset="2"/>
              <a:buChar char="v"/>
              <a:defRPr sz="2700" spc="-1">
                <a:latin typeface="Constantia"/>
                <a:ea typeface="Constantia"/>
                <a:cs typeface="Constantia"/>
                <a:sym typeface="Constantia"/>
              </a:defRPr>
            </a:pPr>
            <a:endParaRPr sz="2800" dirty="0">
              <a:ea typeface="Constantia"/>
              <a:cs typeface="Constantia"/>
              <a:sym typeface="Constantia"/>
            </a:endParaRPr>
          </a:p>
          <a:p>
            <a:pPr marL="457561" indent="-457200" algn="just">
              <a:spcBef>
                <a:spcPts val="500"/>
              </a:spcBef>
              <a:buClr>
                <a:srgbClr val="0BD0D9"/>
              </a:buClr>
              <a:buSzPct val="95000"/>
              <a:buFont typeface="Wingdings" panose="05000000000000000000" pitchFamily="2" charset="2"/>
              <a:buChar char="v"/>
              <a:defRPr sz="2700" spc="-1">
                <a:latin typeface="Calibri"/>
                <a:ea typeface="Calibri"/>
                <a:cs typeface="Calibri"/>
                <a:sym typeface="Calibri"/>
              </a:defRPr>
            </a:pPr>
            <a:r>
              <a:rPr sz="2800" dirty="0"/>
              <a:t> </a:t>
            </a:r>
            <a:r>
              <a:rPr lang="en-US" sz="2800" dirty="0" err="1"/>
              <a:t>Nei</a:t>
            </a:r>
            <a:r>
              <a:rPr lang="en-US" sz="2800" dirty="0"/>
              <a:t> </a:t>
            </a:r>
            <a:r>
              <a:rPr lang="en-US" sz="2800" dirty="0" err="1"/>
              <a:t>lisosomi</a:t>
            </a:r>
            <a:r>
              <a:rPr lang="en-US" sz="2800" dirty="0"/>
              <a:t>, la </a:t>
            </a:r>
            <a:r>
              <a:rPr lang="en-US" sz="2800" dirty="0" err="1"/>
              <a:t>mieloperossidasi</a:t>
            </a:r>
            <a:r>
              <a:rPr lang="en-US" sz="2800" dirty="0"/>
              <a:t> </a:t>
            </a:r>
            <a:r>
              <a:rPr lang="en-US" sz="2800" dirty="0" err="1"/>
              <a:t>converte</a:t>
            </a:r>
            <a:r>
              <a:rPr lang="en-US" sz="2800" dirty="0"/>
              <a:t> </a:t>
            </a:r>
            <a:r>
              <a:rPr sz="2800" dirty="0"/>
              <a:t>H</a:t>
            </a:r>
            <a:r>
              <a:rPr sz="2800" baseline="-25000" dirty="0"/>
              <a:t>2</a:t>
            </a:r>
            <a:r>
              <a:rPr sz="2800" dirty="0"/>
              <a:t>O</a:t>
            </a:r>
            <a:r>
              <a:rPr sz="2800" baseline="-25000" dirty="0"/>
              <a:t>2</a:t>
            </a:r>
            <a:r>
              <a:rPr sz="2800" dirty="0"/>
              <a:t> </a:t>
            </a:r>
            <a:r>
              <a:rPr lang="en-US" sz="2800" dirty="0"/>
              <a:t>a</a:t>
            </a:r>
            <a:r>
              <a:rPr sz="2800" dirty="0"/>
              <a:t> </a:t>
            </a:r>
            <a:r>
              <a:rPr sz="2800" b="1" dirty="0" err="1"/>
              <a:t>HOCl</a:t>
            </a:r>
            <a:r>
              <a:rPr sz="2800" dirty="0"/>
              <a:t> (</a:t>
            </a:r>
            <a:r>
              <a:rPr lang="en-US" sz="2800" dirty="0" err="1"/>
              <a:t>acido</a:t>
            </a:r>
            <a:r>
              <a:rPr lang="en-US" sz="2800" dirty="0"/>
              <a:t> </a:t>
            </a:r>
            <a:r>
              <a:rPr lang="en-US" sz="2800" dirty="0" err="1"/>
              <a:t>ipocloroso</a:t>
            </a:r>
            <a:r>
              <a:rPr sz="2800" dirty="0"/>
              <a:t>)</a:t>
            </a:r>
            <a:r>
              <a:rPr lang="en-US" sz="2800" dirty="0"/>
              <a:t>, </a:t>
            </a:r>
            <a:r>
              <a:rPr lang="en-US" sz="2800" dirty="0" err="1"/>
              <a:t>potente</a:t>
            </a:r>
            <a:r>
              <a:rPr lang="en-US" sz="2800" dirty="0"/>
              <a:t> </a:t>
            </a:r>
            <a:r>
              <a:rPr lang="en-US" sz="2800" dirty="0" err="1"/>
              <a:t>disinfettante</a:t>
            </a:r>
            <a:endParaRPr sz="2800" b="1"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iterate>
                                    <p:tmAbs val="0"/>
                                  </p:iterate>
                                  <p:childTnLst>
                                    <p:set>
                                      <p:cBhvr>
                                        <p:cTn id="6" fill="hold"/>
                                        <p:tgtEl>
                                          <p:spTgt spid="1193">
                                            <p:bg/>
                                          </p:spTgt>
                                        </p:tgtEl>
                                        <p:attrNameLst>
                                          <p:attrName>style.visibility</p:attrName>
                                        </p:attrNameLst>
                                      </p:cBhvr>
                                      <p:to>
                                        <p:strVal val="visible"/>
                                      </p:to>
                                    </p:set>
                                    <p:animEffect transition="in" filter="strips(downLeft)">
                                      <p:cBhvr>
                                        <p:cTn id="7" dur="500"/>
                                        <p:tgtEl>
                                          <p:spTgt spid="1193">
                                            <p:bg/>
                                          </p:spTgt>
                                        </p:tgtEl>
                                      </p:cBhvr>
                                    </p:animEffect>
                                  </p:childTnLst>
                                </p:cTn>
                              </p:par>
                              <p:par>
                                <p:cTn id="8" presetID="18" presetClass="entr" presetSubtype="12" fill="hold" grpId="0" nodeType="withEffect">
                                  <p:stCondLst>
                                    <p:cond delay="0"/>
                                  </p:stCondLst>
                                  <p:iterate>
                                    <p:tmAbs val="0"/>
                                  </p:iterate>
                                  <p:childTnLst>
                                    <p:set>
                                      <p:cBhvr>
                                        <p:cTn id="9" fill="hold"/>
                                        <p:tgtEl>
                                          <p:spTgt spid="1193">
                                            <p:txEl>
                                              <p:pRg st="0" end="0"/>
                                            </p:txEl>
                                          </p:spTgt>
                                        </p:tgtEl>
                                        <p:attrNameLst>
                                          <p:attrName>style.visibility</p:attrName>
                                        </p:attrNameLst>
                                      </p:cBhvr>
                                      <p:to>
                                        <p:strVal val="visible"/>
                                      </p:to>
                                    </p:set>
                                    <p:animEffect transition="in" filter="strips(downLeft)">
                                      <p:cBhvr>
                                        <p:cTn id="10" dur="500"/>
                                        <p:tgtEl>
                                          <p:spTgt spid="119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iterate>
                                    <p:tmAbs val="0"/>
                                  </p:iterate>
                                  <p:childTnLst>
                                    <p:set>
                                      <p:cBhvr>
                                        <p:cTn id="14" fill="hold"/>
                                        <p:tgtEl>
                                          <p:spTgt spid="1193">
                                            <p:txEl>
                                              <p:pRg st="2" end="2"/>
                                            </p:txEl>
                                          </p:spTgt>
                                        </p:tgtEl>
                                        <p:attrNameLst>
                                          <p:attrName>style.visibility</p:attrName>
                                        </p:attrNameLst>
                                      </p:cBhvr>
                                      <p:to>
                                        <p:strVal val="visible"/>
                                      </p:to>
                                    </p:set>
                                    <p:animEffect transition="in" filter="strips(downLeft)">
                                      <p:cBhvr>
                                        <p:cTn id="15" dur="500"/>
                                        <p:tgtEl>
                                          <p:spTgt spid="119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iterate>
                                    <p:tmAbs val="0"/>
                                  </p:iterate>
                                  <p:childTnLst>
                                    <p:set>
                                      <p:cBhvr>
                                        <p:cTn id="19" fill="hold"/>
                                        <p:tgtEl>
                                          <p:spTgt spid="1193">
                                            <p:txEl>
                                              <p:pRg st="4" end="4"/>
                                            </p:txEl>
                                          </p:spTgt>
                                        </p:tgtEl>
                                        <p:attrNameLst>
                                          <p:attrName>style.visibility</p:attrName>
                                        </p:attrNameLst>
                                      </p:cBhvr>
                                      <p:to>
                                        <p:strVal val="visible"/>
                                      </p:to>
                                    </p:set>
                                    <p:animEffect transition="in" filter="strips(downLeft)">
                                      <p:cBhvr>
                                        <p:cTn id="20" dur="500"/>
                                        <p:tgtEl>
                                          <p:spTgt spid="119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3" grpId="0"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 name="Picture 2" descr="Picture 2"/>
          <p:cNvPicPr>
            <a:picLocks noChangeAspect="1"/>
          </p:cNvPicPr>
          <p:nvPr/>
        </p:nvPicPr>
        <p:blipFill>
          <a:blip r:embed="rId2"/>
          <a:stretch>
            <a:fillRect/>
          </a:stretch>
        </p:blipFill>
        <p:spPr>
          <a:xfrm>
            <a:off x="117087" y="174396"/>
            <a:ext cx="11957826" cy="6034683"/>
          </a:xfrm>
          <a:prstGeom prst="rect">
            <a:avLst/>
          </a:prstGeom>
          <a:ln>
            <a:solidFill>
              <a:srgbClr val="000000"/>
            </a:solidFill>
            <a:miter/>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FCD6FB-CF0A-90D1-FFCC-B6F9FD236F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93470" y="988959"/>
            <a:ext cx="3886628" cy="4437022"/>
          </a:xfrm>
          <a:prstGeom prst="rect">
            <a:avLst/>
          </a:prstGeom>
        </p:spPr>
      </p:pic>
      <p:sp>
        <p:nvSpPr>
          <p:cNvPr id="10" name="CustomShape 65">
            <a:extLst>
              <a:ext uri="{FF2B5EF4-FFF2-40B4-BE49-F238E27FC236}">
                <a16:creationId xmlns:a16="http://schemas.microsoft.com/office/drawing/2014/main" id="{3EAFD13B-62AB-4B14-73A5-641A6EB13493}"/>
              </a:ext>
            </a:extLst>
          </p:cNvPr>
          <p:cNvSpPr/>
          <p:nvPr/>
        </p:nvSpPr>
        <p:spPr>
          <a:xfrm>
            <a:off x="634258" y="1055825"/>
            <a:ext cx="6082405" cy="1014207"/>
          </a:xfrm>
          <a:prstGeom prst="rect">
            <a:avLst/>
          </a:prstGeom>
          <a:solidFill>
            <a:srgbClr val="FFFF00"/>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a:spAutoFit/>
          </a:bodyPr>
          <a:lstStyle/>
          <a:p>
            <a:pPr algn="just">
              <a:defRPr sz="2000" spc="-1">
                <a:latin typeface="Calibri"/>
                <a:ea typeface="Calibri"/>
                <a:cs typeface="Calibri"/>
                <a:sym typeface="Calibri"/>
              </a:defRPr>
            </a:pPr>
            <a:r>
              <a:rPr lang="en-US" sz="2000" dirty="0"/>
              <a:t>Domini </a:t>
            </a:r>
            <a:r>
              <a:rPr lang="en-US" sz="2000" dirty="0" err="1"/>
              <a:t>citoplasmatici</a:t>
            </a:r>
            <a:r>
              <a:rPr lang="en-US" sz="2000" dirty="0"/>
              <a:t> </a:t>
            </a:r>
            <a:r>
              <a:rPr lang="en-US" sz="2000" dirty="0" err="1"/>
              <a:t>leganti</a:t>
            </a:r>
            <a:r>
              <a:rPr lang="en-US" sz="2000" dirty="0"/>
              <a:t> </a:t>
            </a:r>
            <a:r>
              <a:rPr sz="2000" b="1" dirty="0"/>
              <a:t>FAD</a:t>
            </a:r>
            <a:r>
              <a:rPr lang="en-US" sz="2000" b="1" dirty="0"/>
              <a:t> e</a:t>
            </a:r>
            <a:r>
              <a:rPr sz="2000" dirty="0"/>
              <a:t> </a:t>
            </a:r>
            <a:r>
              <a:rPr sz="2000" b="1" dirty="0"/>
              <a:t>NADPH</a:t>
            </a:r>
            <a:endParaRPr lang="en-US" sz="2000" b="1" dirty="0"/>
          </a:p>
          <a:p>
            <a:pPr algn="just">
              <a:defRPr sz="2000" spc="-1">
                <a:latin typeface="Calibri"/>
                <a:ea typeface="Calibri"/>
                <a:cs typeface="Calibri"/>
                <a:sym typeface="Calibri"/>
              </a:defRPr>
            </a:pPr>
            <a:r>
              <a:rPr lang="en-US" sz="2000" dirty="0"/>
              <a:t>Passaggio di </a:t>
            </a:r>
            <a:r>
              <a:rPr lang="en-US" sz="2000" dirty="0" err="1"/>
              <a:t>elettronici</a:t>
            </a:r>
            <a:r>
              <a:rPr lang="en-US" sz="2000" dirty="0"/>
              <a:t> </a:t>
            </a:r>
            <a:r>
              <a:rPr sz="2000" dirty="0"/>
              <a:t>NADPH </a:t>
            </a:r>
            <a:r>
              <a:rPr lang="en-US" sz="2000" dirty="0"/>
              <a:t>a</a:t>
            </a:r>
            <a:r>
              <a:rPr sz="2000" dirty="0"/>
              <a:t> FAD</a:t>
            </a:r>
            <a:r>
              <a:rPr lang="en-US" sz="2000" dirty="0"/>
              <a:t> a primo </a:t>
            </a:r>
            <a:r>
              <a:rPr lang="en-US" sz="2000" dirty="0" err="1"/>
              <a:t>eme</a:t>
            </a:r>
            <a:r>
              <a:rPr lang="en-US" sz="2000" dirty="0"/>
              <a:t>, secondo </a:t>
            </a:r>
            <a:r>
              <a:rPr lang="en-US" sz="2000" dirty="0" err="1"/>
              <a:t>eme</a:t>
            </a:r>
            <a:r>
              <a:rPr lang="en-US" sz="2000" dirty="0"/>
              <a:t> ed </a:t>
            </a:r>
            <a:r>
              <a:rPr lang="en-US" sz="2000" dirty="0" err="1"/>
              <a:t>infine</a:t>
            </a:r>
            <a:r>
              <a:rPr lang="en-US" sz="2000" dirty="0"/>
              <a:t> </a:t>
            </a:r>
            <a:r>
              <a:rPr lang="en-US" sz="2000" dirty="0" err="1"/>
              <a:t>ossigeno</a:t>
            </a:r>
            <a:endParaRPr sz="2000" dirty="0"/>
          </a:p>
        </p:txBody>
      </p:sp>
    </p:spTree>
    <p:extLst>
      <p:ext uri="{BB962C8B-B14F-4D97-AF65-F5344CB8AC3E}">
        <p14:creationId xmlns:p14="http://schemas.microsoft.com/office/powerpoint/2010/main" val="2622579800"/>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CustomShape 2"/>
          <p:cNvSpPr/>
          <p:nvPr/>
        </p:nvSpPr>
        <p:spPr>
          <a:xfrm>
            <a:off x="1631639" y="4509000"/>
            <a:ext cx="1429202" cy="647641"/>
          </a:xfrm>
          <a:prstGeom prst="ellipse">
            <a:avLst/>
          </a:prstGeom>
          <a:ln w="38100">
            <a:solidFill>
              <a:srgbClr val="FF0000"/>
            </a:solidFill>
          </a:ln>
        </p:spPr>
        <p:txBody>
          <a:bodyPr lIns="45719" rIns="45719"/>
          <a:lstStyle/>
          <a:p>
            <a:pPr>
              <a:defRPr>
                <a:latin typeface="Calibri"/>
                <a:ea typeface="Calibri"/>
                <a:cs typeface="Calibri"/>
                <a:sym typeface="Calibri"/>
              </a:defRPr>
            </a:pPr>
            <a:endParaRPr/>
          </a:p>
        </p:txBody>
      </p:sp>
      <p:sp>
        <p:nvSpPr>
          <p:cNvPr id="1204" name="CustomShape 3"/>
          <p:cNvSpPr/>
          <p:nvPr/>
        </p:nvSpPr>
        <p:spPr>
          <a:xfrm>
            <a:off x="4237681" y="6166440"/>
            <a:ext cx="1497601" cy="431801"/>
          </a:xfrm>
          <a:prstGeom prst="rect">
            <a:avLst/>
          </a:prstGeom>
          <a:solidFill>
            <a:srgbClr val="C0C0C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1400" b="1" spc="-1">
                <a:latin typeface="Calibri"/>
                <a:ea typeface="Calibri"/>
                <a:cs typeface="Calibri"/>
                <a:sym typeface="Calibri"/>
              </a:defRPr>
            </a:pPr>
            <a:r>
              <a:rPr sz="1400"/>
              <a:t>RhoGDI</a:t>
            </a:r>
          </a:p>
          <a:p>
            <a:pPr algn="ctr">
              <a:defRPr sz="1400" spc="-1">
                <a:latin typeface="Calibri"/>
                <a:ea typeface="Calibri"/>
                <a:cs typeface="Calibri"/>
                <a:sym typeface="Calibri"/>
              </a:defRPr>
            </a:pPr>
            <a:r>
              <a:rPr sz="1400"/>
              <a:t>(Rho-GDP diss. inh.)</a:t>
            </a:r>
          </a:p>
        </p:txBody>
      </p:sp>
      <p:sp>
        <p:nvSpPr>
          <p:cNvPr id="1205" name="Line 4"/>
          <p:cNvSpPr/>
          <p:nvPr/>
        </p:nvSpPr>
        <p:spPr>
          <a:xfrm>
            <a:off x="1828559" y="3581280"/>
            <a:ext cx="8001002" cy="1"/>
          </a:xfrm>
          <a:prstGeom prst="line">
            <a:avLst/>
          </a:prstGeom>
          <a:ln w="19050">
            <a:solidFill>
              <a:srgbClr val="000000"/>
            </a:solidFill>
          </a:ln>
        </p:spPr>
        <p:txBody>
          <a:bodyPr lIns="45719" rIns="45719"/>
          <a:lstStyle/>
          <a:p>
            <a:endParaRPr/>
          </a:p>
        </p:txBody>
      </p:sp>
      <p:sp>
        <p:nvSpPr>
          <p:cNvPr id="1206" name="Line 5"/>
          <p:cNvSpPr/>
          <p:nvPr/>
        </p:nvSpPr>
        <p:spPr>
          <a:xfrm>
            <a:off x="1828559" y="3962161"/>
            <a:ext cx="8001002" cy="1"/>
          </a:xfrm>
          <a:prstGeom prst="line">
            <a:avLst/>
          </a:prstGeom>
          <a:ln w="19050">
            <a:solidFill>
              <a:srgbClr val="000000"/>
            </a:solidFill>
          </a:ln>
        </p:spPr>
        <p:txBody>
          <a:bodyPr lIns="45719" rIns="45719"/>
          <a:lstStyle/>
          <a:p>
            <a:endParaRPr/>
          </a:p>
        </p:txBody>
      </p:sp>
      <p:sp>
        <p:nvSpPr>
          <p:cNvPr id="1207" name="CustomShape 6"/>
          <p:cNvSpPr/>
          <p:nvPr/>
        </p:nvSpPr>
        <p:spPr>
          <a:xfrm>
            <a:off x="7739041" y="2625840"/>
            <a:ext cx="533161" cy="2006281"/>
          </a:xfrm>
          <a:prstGeom prst="ellipse">
            <a:avLst/>
          </a:prstGeom>
          <a:solidFill>
            <a:srgbClr val="3366FF"/>
          </a:solidFill>
          <a:ln>
            <a:solidFill>
              <a:srgbClr val="000000"/>
            </a:solidFill>
          </a:ln>
        </p:spPr>
        <p:txBody>
          <a:bodyPr lIns="45719" rIns="45719"/>
          <a:lstStyle/>
          <a:p>
            <a:pPr>
              <a:defRPr>
                <a:latin typeface="Calibri"/>
                <a:ea typeface="Calibri"/>
                <a:cs typeface="Calibri"/>
                <a:sym typeface="Calibri"/>
              </a:defRPr>
            </a:pPr>
            <a:endParaRPr/>
          </a:p>
        </p:txBody>
      </p:sp>
      <p:sp>
        <p:nvSpPr>
          <p:cNvPr id="1208" name="CustomShape 7"/>
          <p:cNvSpPr/>
          <p:nvPr/>
        </p:nvSpPr>
        <p:spPr>
          <a:xfrm>
            <a:off x="7391280" y="3276721"/>
            <a:ext cx="347401" cy="709201"/>
          </a:xfrm>
          <a:prstGeom prst="ellipse">
            <a:avLst/>
          </a:prstGeom>
          <a:solidFill>
            <a:srgbClr val="33CC33"/>
          </a:solidFill>
          <a:ln>
            <a:solidFill>
              <a:srgbClr val="000000"/>
            </a:solidFill>
          </a:ln>
        </p:spPr>
        <p:txBody>
          <a:bodyPr lIns="45719" rIns="45719"/>
          <a:lstStyle/>
          <a:p>
            <a:pPr>
              <a:defRPr>
                <a:latin typeface="Calibri"/>
                <a:ea typeface="Calibri"/>
                <a:cs typeface="Calibri"/>
                <a:sym typeface="Calibri"/>
              </a:defRPr>
            </a:pPr>
            <a:endParaRPr/>
          </a:p>
        </p:txBody>
      </p:sp>
      <p:sp>
        <p:nvSpPr>
          <p:cNvPr id="1209" name="CustomShape 8"/>
          <p:cNvSpPr/>
          <p:nvPr/>
        </p:nvSpPr>
        <p:spPr>
          <a:xfrm>
            <a:off x="7467600" y="4876921"/>
            <a:ext cx="533160" cy="304561"/>
          </a:xfrm>
          <a:prstGeom prst="ellipse">
            <a:avLst/>
          </a:prstGeom>
          <a:solidFill>
            <a:srgbClr val="FFFF00"/>
          </a:solidFill>
          <a:ln>
            <a:solidFill>
              <a:srgbClr val="000000"/>
            </a:solidFill>
          </a:ln>
        </p:spPr>
        <p:txBody>
          <a:bodyPr lIns="45719" rIns="45719"/>
          <a:lstStyle/>
          <a:p>
            <a:pPr>
              <a:defRPr>
                <a:latin typeface="Calibri"/>
                <a:ea typeface="Calibri"/>
                <a:cs typeface="Calibri"/>
                <a:sym typeface="Calibri"/>
              </a:defRPr>
            </a:pPr>
            <a:endParaRPr/>
          </a:p>
        </p:txBody>
      </p:sp>
      <p:grpSp>
        <p:nvGrpSpPr>
          <p:cNvPr id="1212" name="CustomShape 9"/>
          <p:cNvGrpSpPr/>
          <p:nvPr/>
        </p:nvGrpSpPr>
        <p:grpSpPr>
          <a:xfrm>
            <a:off x="7543920" y="3429001"/>
            <a:ext cx="644042" cy="310681"/>
            <a:chOff x="0" y="0"/>
            <a:chExt cx="644041" cy="310680"/>
          </a:xfrm>
        </p:grpSpPr>
        <p:sp>
          <p:nvSpPr>
            <p:cNvPr id="1210" name="Ovale"/>
            <p:cNvSpPr/>
            <p:nvPr/>
          </p:nvSpPr>
          <p:spPr>
            <a:xfrm>
              <a:off x="0" y="0"/>
              <a:ext cx="644041"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defRPr sz="1200" spc="-1"/>
              </a:pPr>
              <a:endParaRPr sz="1200"/>
            </a:p>
          </p:txBody>
        </p:sp>
        <p:sp>
          <p:nvSpPr>
            <p:cNvPr id="1211" name="HEME"/>
            <p:cNvSpPr txBox="1"/>
            <p:nvPr/>
          </p:nvSpPr>
          <p:spPr>
            <a:xfrm>
              <a:off x="144079" y="17569"/>
              <a:ext cx="473481" cy="275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defRPr sz="1200" b="1" i="1" spc="-1"/>
              </a:lvl1pPr>
            </a:lstStyle>
            <a:p>
              <a:r>
                <a:t>HEME</a:t>
              </a:r>
            </a:p>
          </p:txBody>
        </p:sp>
      </p:grpSp>
      <p:sp>
        <p:nvSpPr>
          <p:cNvPr id="1213" name="Line 10"/>
          <p:cNvSpPr/>
          <p:nvPr/>
        </p:nvSpPr>
        <p:spPr>
          <a:xfrm flipH="1" flipV="1">
            <a:off x="6927599" y="922320"/>
            <a:ext cx="1278002" cy="1"/>
          </a:xfrm>
          <a:prstGeom prst="line">
            <a:avLst/>
          </a:prstGeom>
          <a:ln w="28575">
            <a:solidFill>
              <a:srgbClr val="000000"/>
            </a:solidFill>
            <a:tailEnd type="triangle"/>
          </a:ln>
        </p:spPr>
        <p:txBody>
          <a:bodyPr lIns="45719" rIns="45719"/>
          <a:lstStyle/>
          <a:p>
            <a:endParaRPr/>
          </a:p>
        </p:txBody>
      </p:sp>
      <p:sp>
        <p:nvSpPr>
          <p:cNvPr id="1214" name="CustomShape 11"/>
          <p:cNvSpPr txBox="1"/>
          <p:nvPr/>
        </p:nvSpPr>
        <p:spPr>
          <a:xfrm>
            <a:off x="6141000" y="762119"/>
            <a:ext cx="749520"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900"/>
              </a:spcBef>
              <a:defRPr b="1" spc="-1"/>
            </a:lvl1pPr>
          </a:lstStyle>
          <a:p>
            <a:r>
              <a:t>HOCI</a:t>
            </a:r>
          </a:p>
        </p:txBody>
      </p:sp>
      <p:sp>
        <p:nvSpPr>
          <p:cNvPr id="1215" name="CustomShape 12"/>
          <p:cNvSpPr txBox="1"/>
          <p:nvPr/>
        </p:nvSpPr>
        <p:spPr>
          <a:xfrm>
            <a:off x="8198400" y="762119"/>
            <a:ext cx="749520"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H</a:t>
            </a:r>
            <a:r>
              <a:rPr baseline="-25000"/>
              <a:t>2</a:t>
            </a:r>
            <a:r>
              <a:t>O</a:t>
            </a:r>
            <a:r>
              <a:rPr baseline="-25000"/>
              <a:t>2</a:t>
            </a:r>
          </a:p>
        </p:txBody>
      </p:sp>
      <p:sp>
        <p:nvSpPr>
          <p:cNvPr id="1216" name="CustomShape 13"/>
          <p:cNvSpPr txBox="1"/>
          <p:nvPr/>
        </p:nvSpPr>
        <p:spPr>
          <a:xfrm>
            <a:off x="7893480" y="1219319"/>
            <a:ext cx="74952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spcBef>
                <a:spcPts val="900"/>
              </a:spcBef>
              <a:defRPr b="1" spc="-1"/>
            </a:lvl1pPr>
          </a:lstStyle>
          <a:p>
            <a:r>
              <a:t>SOD</a:t>
            </a:r>
          </a:p>
        </p:txBody>
      </p:sp>
      <p:sp>
        <p:nvSpPr>
          <p:cNvPr id="1217" name="CustomShape 14"/>
          <p:cNvSpPr txBox="1"/>
          <p:nvPr/>
        </p:nvSpPr>
        <p:spPr>
          <a:xfrm>
            <a:off x="8503321" y="5714999"/>
            <a:ext cx="166212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spcBef>
                <a:spcPts val="900"/>
              </a:spcBef>
              <a:defRPr b="1" spc="-1"/>
            </a:pPr>
            <a:r>
              <a:t>NADP</a:t>
            </a:r>
            <a:r>
              <a:rPr baseline="30000"/>
              <a:t>+</a:t>
            </a:r>
            <a:r>
              <a:t> + H</a:t>
            </a:r>
            <a:r>
              <a:rPr baseline="30000"/>
              <a:t>+</a:t>
            </a:r>
          </a:p>
        </p:txBody>
      </p:sp>
      <p:sp>
        <p:nvSpPr>
          <p:cNvPr id="1218" name="CustomShape 15"/>
          <p:cNvSpPr txBox="1"/>
          <p:nvPr/>
        </p:nvSpPr>
        <p:spPr>
          <a:xfrm>
            <a:off x="6521880" y="5714999"/>
            <a:ext cx="9939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spcBef>
                <a:spcPts val="900"/>
              </a:spcBef>
              <a:defRPr b="1" spc="-1"/>
            </a:lvl1pPr>
          </a:lstStyle>
          <a:p>
            <a:r>
              <a:t>NADPH</a:t>
            </a:r>
          </a:p>
        </p:txBody>
      </p:sp>
      <p:sp>
        <p:nvSpPr>
          <p:cNvPr id="1220" name="CustomShape 17"/>
          <p:cNvSpPr txBox="1"/>
          <p:nvPr/>
        </p:nvSpPr>
        <p:spPr>
          <a:xfrm>
            <a:off x="7055399" y="1676519"/>
            <a:ext cx="4590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spcBef>
                <a:spcPts val="900"/>
              </a:spcBef>
              <a:defRPr b="1" spc="-1"/>
            </a:pPr>
            <a:r>
              <a:t>O</a:t>
            </a:r>
            <a:r>
              <a:rPr baseline="-25000"/>
              <a:t>2</a:t>
            </a:r>
          </a:p>
        </p:txBody>
      </p:sp>
      <p:sp>
        <p:nvSpPr>
          <p:cNvPr id="1221" name="CustomShape 18"/>
          <p:cNvSpPr txBox="1"/>
          <p:nvPr/>
        </p:nvSpPr>
        <p:spPr>
          <a:xfrm>
            <a:off x="8427000" y="1676519"/>
            <a:ext cx="443160"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O</a:t>
            </a:r>
            <a:r>
              <a:rPr baseline="-25000"/>
              <a:t>2</a:t>
            </a:r>
            <a:r>
              <a:rPr baseline="30000"/>
              <a:t>–</a:t>
            </a:r>
          </a:p>
        </p:txBody>
      </p:sp>
      <p:sp>
        <p:nvSpPr>
          <p:cNvPr id="1222" name="CustomShape 19"/>
          <p:cNvSpPr/>
          <p:nvPr/>
        </p:nvSpPr>
        <p:spPr>
          <a:xfrm>
            <a:off x="7317695" y="2669939"/>
            <a:ext cx="302187" cy="834663"/>
          </a:xfrm>
          <a:custGeom>
            <a:avLst/>
            <a:gdLst/>
            <a:ahLst/>
            <a:cxnLst>
              <a:cxn ang="0">
                <a:pos x="wd2" y="hd2"/>
              </a:cxn>
              <a:cxn ang="5400000">
                <a:pos x="wd2" y="hd2"/>
              </a:cxn>
              <a:cxn ang="10800000">
                <a:pos x="wd2" y="hd2"/>
              </a:cxn>
              <a:cxn ang="16200000">
                <a:pos x="wd2" y="hd2"/>
              </a:cxn>
            </a:cxnLst>
            <a:rect l="0" t="0" r="r" b="b"/>
            <a:pathLst>
              <a:path w="21432" h="21521" extrusionOk="0">
                <a:moveTo>
                  <a:pt x="20642" y="21521"/>
                </a:moveTo>
                <a:cubicBezTo>
                  <a:pt x="17146" y="21054"/>
                  <a:pt x="13649" y="20635"/>
                  <a:pt x="10773" y="19842"/>
                </a:cubicBezTo>
                <a:cubicBezTo>
                  <a:pt x="7897" y="19048"/>
                  <a:pt x="5133" y="18302"/>
                  <a:pt x="3329" y="16762"/>
                </a:cubicBezTo>
                <a:cubicBezTo>
                  <a:pt x="1524" y="15223"/>
                  <a:pt x="283" y="12517"/>
                  <a:pt x="58" y="10651"/>
                </a:cubicBezTo>
                <a:cubicBezTo>
                  <a:pt x="-168" y="8785"/>
                  <a:pt x="227" y="7152"/>
                  <a:pt x="2088" y="5566"/>
                </a:cubicBezTo>
                <a:cubicBezTo>
                  <a:pt x="3949" y="3980"/>
                  <a:pt x="8461" y="2020"/>
                  <a:pt x="11168" y="1134"/>
                </a:cubicBezTo>
                <a:cubicBezTo>
                  <a:pt x="13875" y="248"/>
                  <a:pt x="16469" y="294"/>
                  <a:pt x="18161" y="108"/>
                </a:cubicBezTo>
                <a:cubicBezTo>
                  <a:pt x="19853" y="-79"/>
                  <a:pt x="20642" y="14"/>
                  <a:pt x="21432" y="108"/>
                </a:cubicBezTo>
              </a:path>
            </a:pathLst>
          </a:custGeom>
          <a:ln w="28575">
            <a:solidFill>
              <a:srgbClr val="000000"/>
            </a:solidFill>
            <a:tailEnd type="triangle"/>
          </a:ln>
        </p:spPr>
        <p:txBody>
          <a:bodyPr lIns="45719" rIns="45719"/>
          <a:lstStyle/>
          <a:p>
            <a:pPr>
              <a:defRPr>
                <a:latin typeface="Calibri"/>
                <a:ea typeface="Calibri"/>
                <a:cs typeface="Calibri"/>
                <a:sym typeface="Calibri"/>
              </a:defRPr>
            </a:pPr>
            <a:endParaRPr/>
          </a:p>
        </p:txBody>
      </p:sp>
      <p:sp>
        <p:nvSpPr>
          <p:cNvPr id="1223" name="CustomShape 20"/>
          <p:cNvSpPr/>
          <p:nvPr/>
        </p:nvSpPr>
        <p:spPr>
          <a:xfrm rot="21495601" flipV="1">
            <a:off x="7299035" y="2055035"/>
            <a:ext cx="1295931" cy="532030"/>
          </a:xfrm>
          <a:custGeom>
            <a:avLst/>
            <a:gdLst/>
            <a:ahLst/>
            <a:cxnLst>
              <a:cxn ang="0">
                <a:pos x="wd2" y="hd2"/>
              </a:cxn>
              <a:cxn ang="5400000">
                <a:pos x="wd2" y="hd2"/>
              </a:cxn>
              <a:cxn ang="10800000">
                <a:pos x="wd2" y="hd2"/>
              </a:cxn>
              <a:cxn ang="16200000">
                <a:pos x="wd2" y="hd2"/>
              </a:cxn>
            </a:cxnLst>
            <a:rect l="0" t="0" r="r" b="b"/>
            <a:pathLst>
              <a:path w="21432" h="21367" extrusionOk="0">
                <a:moveTo>
                  <a:pt x="0" y="21367"/>
                </a:moveTo>
                <a:cubicBezTo>
                  <a:pt x="19" y="18695"/>
                  <a:pt x="38" y="16023"/>
                  <a:pt x="708" y="13261"/>
                </a:cubicBezTo>
                <a:cubicBezTo>
                  <a:pt x="1378" y="10500"/>
                  <a:pt x="2602" y="7026"/>
                  <a:pt x="4056" y="4844"/>
                </a:cubicBezTo>
                <a:cubicBezTo>
                  <a:pt x="5510" y="2662"/>
                  <a:pt x="7538" y="747"/>
                  <a:pt x="9489" y="257"/>
                </a:cubicBezTo>
                <a:cubicBezTo>
                  <a:pt x="11441" y="-233"/>
                  <a:pt x="13909" y="-188"/>
                  <a:pt x="15765" y="1905"/>
                </a:cubicBezTo>
                <a:cubicBezTo>
                  <a:pt x="17621" y="3998"/>
                  <a:pt x="19725" y="9832"/>
                  <a:pt x="20663" y="12950"/>
                </a:cubicBezTo>
                <a:cubicBezTo>
                  <a:pt x="21600" y="16067"/>
                  <a:pt x="21466" y="18383"/>
                  <a:pt x="21351" y="20743"/>
                </a:cubicBezTo>
              </a:path>
            </a:pathLst>
          </a:custGeom>
          <a:ln w="28575">
            <a:solidFill>
              <a:srgbClr val="000000"/>
            </a:solidFill>
            <a:tailEnd type="triangle"/>
          </a:ln>
        </p:spPr>
        <p:txBody>
          <a:bodyPr lIns="45719" rIns="45719"/>
          <a:lstStyle/>
          <a:p>
            <a:pPr>
              <a:defRPr>
                <a:latin typeface="Calibri"/>
                <a:ea typeface="Calibri"/>
                <a:cs typeface="Calibri"/>
                <a:sym typeface="Calibri"/>
              </a:defRPr>
            </a:pPr>
            <a:endParaRPr/>
          </a:p>
        </p:txBody>
      </p:sp>
      <p:sp>
        <p:nvSpPr>
          <p:cNvPr id="1224" name="CustomShape 21"/>
          <p:cNvSpPr txBox="1"/>
          <p:nvPr/>
        </p:nvSpPr>
        <p:spPr>
          <a:xfrm>
            <a:off x="6369599" y="3276720"/>
            <a:ext cx="10242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p22</a:t>
            </a:r>
            <a:r>
              <a:rPr baseline="30000"/>
              <a:t>phox</a:t>
            </a:r>
          </a:p>
        </p:txBody>
      </p:sp>
      <p:sp>
        <p:nvSpPr>
          <p:cNvPr id="1225" name="CustomShape 22"/>
          <p:cNvSpPr txBox="1"/>
          <p:nvPr/>
        </p:nvSpPr>
        <p:spPr>
          <a:xfrm>
            <a:off x="8198399" y="3048119"/>
            <a:ext cx="10224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gp91</a:t>
            </a:r>
            <a:r>
              <a:rPr baseline="30000"/>
              <a:t>phox</a:t>
            </a:r>
          </a:p>
        </p:txBody>
      </p:sp>
      <p:sp>
        <p:nvSpPr>
          <p:cNvPr id="1226" name="CustomShape 23"/>
          <p:cNvSpPr txBox="1"/>
          <p:nvPr/>
        </p:nvSpPr>
        <p:spPr>
          <a:xfrm>
            <a:off x="6903121" y="2743199"/>
            <a:ext cx="4431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e</a:t>
            </a:r>
            <a:r>
              <a:rPr baseline="30000"/>
              <a:t>–</a:t>
            </a:r>
          </a:p>
        </p:txBody>
      </p:sp>
      <p:sp>
        <p:nvSpPr>
          <p:cNvPr id="1227" name="CustomShape 24"/>
          <p:cNvSpPr txBox="1"/>
          <p:nvPr/>
        </p:nvSpPr>
        <p:spPr>
          <a:xfrm>
            <a:off x="7360321" y="4876921"/>
            <a:ext cx="671761"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600"/>
              </a:spcBef>
              <a:defRPr sz="1200" b="1" i="1" spc="-1"/>
            </a:lvl1pPr>
          </a:lstStyle>
          <a:p>
            <a:r>
              <a:t>FAD</a:t>
            </a:r>
          </a:p>
        </p:txBody>
      </p:sp>
      <p:sp>
        <p:nvSpPr>
          <p:cNvPr id="1228" name="Line 25"/>
          <p:cNvSpPr/>
          <p:nvPr/>
        </p:nvSpPr>
        <p:spPr>
          <a:xfrm flipH="1">
            <a:off x="8686560" y="4190761"/>
            <a:ext cx="228601" cy="1"/>
          </a:xfrm>
          <a:prstGeom prst="line">
            <a:avLst/>
          </a:prstGeom>
          <a:ln w="25400">
            <a:solidFill>
              <a:srgbClr val="000000"/>
            </a:solidFill>
          </a:ln>
        </p:spPr>
        <p:txBody>
          <a:bodyPr lIns="45719" rIns="45719"/>
          <a:lstStyle/>
          <a:p>
            <a:endParaRPr/>
          </a:p>
        </p:txBody>
      </p:sp>
      <p:sp>
        <p:nvSpPr>
          <p:cNvPr id="1230" name="CustomShape 27"/>
          <p:cNvSpPr/>
          <p:nvPr/>
        </p:nvSpPr>
        <p:spPr>
          <a:xfrm>
            <a:off x="7619880" y="4191121"/>
            <a:ext cx="931681" cy="533161"/>
          </a:xfrm>
          <a:prstGeom prst="ellipse">
            <a:avLst/>
          </a:prstGeom>
          <a:solidFill>
            <a:srgbClr val="008080"/>
          </a:solidFill>
          <a:ln>
            <a:solidFill>
              <a:srgbClr val="000000"/>
            </a:solidFill>
          </a:ln>
        </p:spPr>
        <p:txBody>
          <a:bodyPr lIns="45719" rIns="45719"/>
          <a:lstStyle/>
          <a:p>
            <a:pPr>
              <a:defRPr>
                <a:latin typeface="Calibri"/>
                <a:ea typeface="Calibri"/>
                <a:cs typeface="Calibri"/>
                <a:sym typeface="Calibri"/>
              </a:defRPr>
            </a:pPr>
            <a:endParaRPr/>
          </a:p>
        </p:txBody>
      </p:sp>
      <p:sp>
        <p:nvSpPr>
          <p:cNvPr id="1231" name="CustomShape 28"/>
          <p:cNvSpPr/>
          <p:nvPr/>
        </p:nvSpPr>
        <p:spPr>
          <a:xfrm>
            <a:off x="7086721" y="4419721"/>
            <a:ext cx="609121" cy="414001"/>
          </a:xfrm>
          <a:prstGeom prst="ellipse">
            <a:avLst/>
          </a:prstGeom>
          <a:solidFill>
            <a:srgbClr val="FF00FF"/>
          </a:solidFill>
          <a:ln>
            <a:solidFill>
              <a:srgbClr val="000000"/>
            </a:solidFill>
          </a:ln>
        </p:spPr>
        <p:txBody>
          <a:bodyPr lIns="45719" rIns="45719"/>
          <a:lstStyle/>
          <a:p>
            <a:pPr>
              <a:defRPr>
                <a:latin typeface="Calibri"/>
                <a:ea typeface="Calibri"/>
                <a:cs typeface="Calibri"/>
                <a:sym typeface="Calibri"/>
              </a:defRPr>
            </a:pPr>
            <a:endParaRPr/>
          </a:p>
        </p:txBody>
      </p:sp>
      <p:sp>
        <p:nvSpPr>
          <p:cNvPr id="1232" name="CustomShape 29"/>
          <p:cNvSpPr/>
          <p:nvPr/>
        </p:nvSpPr>
        <p:spPr>
          <a:xfrm>
            <a:off x="7086721" y="3962521"/>
            <a:ext cx="693361" cy="456841"/>
          </a:xfrm>
          <a:prstGeom prst="ellipse">
            <a:avLst/>
          </a:prstGeom>
          <a:solidFill>
            <a:srgbClr val="00FFFF"/>
          </a:solidFill>
          <a:ln>
            <a:solidFill>
              <a:srgbClr val="000000"/>
            </a:solidFill>
          </a:ln>
        </p:spPr>
        <p:txBody>
          <a:bodyPr lIns="45719" rIns="45719"/>
          <a:lstStyle/>
          <a:p>
            <a:pPr>
              <a:defRPr>
                <a:latin typeface="Calibri"/>
                <a:ea typeface="Calibri"/>
                <a:cs typeface="Calibri"/>
                <a:sym typeface="Calibri"/>
              </a:defRPr>
            </a:pPr>
            <a:endParaRPr/>
          </a:p>
        </p:txBody>
      </p:sp>
      <p:sp>
        <p:nvSpPr>
          <p:cNvPr id="1233" name="CustomShape 30"/>
          <p:cNvSpPr/>
          <p:nvPr/>
        </p:nvSpPr>
        <p:spPr>
          <a:xfrm rot="682200" flipH="1">
            <a:off x="7841431" y="5266025"/>
            <a:ext cx="231105" cy="629135"/>
          </a:xfrm>
          <a:custGeom>
            <a:avLst/>
            <a:gdLst/>
            <a:ahLst/>
            <a:cxnLst>
              <a:cxn ang="0">
                <a:pos x="wd2" y="hd2"/>
              </a:cxn>
              <a:cxn ang="5400000">
                <a:pos x="wd2" y="hd2"/>
              </a:cxn>
              <a:cxn ang="10800000">
                <a:pos x="wd2" y="hd2"/>
              </a:cxn>
              <a:cxn ang="16200000">
                <a:pos x="wd2" y="hd2"/>
              </a:cxn>
            </a:cxnLst>
            <a:rect l="0" t="0" r="r" b="b"/>
            <a:pathLst>
              <a:path w="21432" h="21521" extrusionOk="0">
                <a:moveTo>
                  <a:pt x="20642" y="21521"/>
                </a:moveTo>
                <a:cubicBezTo>
                  <a:pt x="17146" y="21054"/>
                  <a:pt x="13649" y="20635"/>
                  <a:pt x="10773" y="19842"/>
                </a:cubicBezTo>
                <a:cubicBezTo>
                  <a:pt x="7897" y="19048"/>
                  <a:pt x="5133" y="18302"/>
                  <a:pt x="3329" y="16762"/>
                </a:cubicBezTo>
                <a:cubicBezTo>
                  <a:pt x="1524" y="15223"/>
                  <a:pt x="283" y="12517"/>
                  <a:pt x="58" y="10651"/>
                </a:cubicBezTo>
                <a:cubicBezTo>
                  <a:pt x="-168" y="8785"/>
                  <a:pt x="227" y="7152"/>
                  <a:pt x="2088" y="5566"/>
                </a:cubicBezTo>
                <a:cubicBezTo>
                  <a:pt x="3949" y="3980"/>
                  <a:pt x="8461" y="2020"/>
                  <a:pt x="11168" y="1134"/>
                </a:cubicBezTo>
                <a:cubicBezTo>
                  <a:pt x="13875" y="248"/>
                  <a:pt x="16469" y="294"/>
                  <a:pt x="18161" y="108"/>
                </a:cubicBezTo>
                <a:cubicBezTo>
                  <a:pt x="19853" y="-79"/>
                  <a:pt x="20642" y="14"/>
                  <a:pt x="21432" y="108"/>
                </a:cubicBezTo>
              </a:path>
            </a:pathLst>
          </a:custGeom>
          <a:ln w="28575">
            <a:solidFill>
              <a:srgbClr val="000000"/>
            </a:solidFill>
            <a:tailEnd type="triangle"/>
          </a:ln>
        </p:spPr>
        <p:txBody>
          <a:bodyPr lIns="45719" rIns="45719"/>
          <a:lstStyle/>
          <a:p>
            <a:pPr>
              <a:defRPr>
                <a:latin typeface="Calibri"/>
                <a:ea typeface="Calibri"/>
                <a:cs typeface="Calibri"/>
                <a:sym typeface="Calibri"/>
              </a:defRPr>
            </a:pPr>
            <a:endParaRPr/>
          </a:p>
        </p:txBody>
      </p:sp>
      <p:sp>
        <p:nvSpPr>
          <p:cNvPr id="1234" name="CustomShape 31"/>
          <p:cNvSpPr txBox="1"/>
          <p:nvPr/>
        </p:nvSpPr>
        <p:spPr>
          <a:xfrm>
            <a:off x="8122080" y="5181479"/>
            <a:ext cx="4431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spcBef>
                <a:spcPts val="900"/>
              </a:spcBef>
              <a:defRPr b="1" spc="-1"/>
            </a:pPr>
            <a:r>
              <a:t>e</a:t>
            </a:r>
            <a:r>
              <a:rPr baseline="30000"/>
              <a:t>–</a:t>
            </a:r>
          </a:p>
        </p:txBody>
      </p:sp>
      <p:sp>
        <p:nvSpPr>
          <p:cNvPr id="1235" name="CustomShape 32"/>
          <p:cNvSpPr/>
          <p:nvPr/>
        </p:nvSpPr>
        <p:spPr>
          <a:xfrm>
            <a:off x="8213881" y="3962521"/>
            <a:ext cx="549001" cy="390241"/>
          </a:xfrm>
          <a:prstGeom prst="ellipse">
            <a:avLst/>
          </a:prstGeom>
          <a:solidFill>
            <a:srgbClr val="000000"/>
          </a:solidFill>
          <a:ln>
            <a:solidFill>
              <a:srgbClr val="000000"/>
            </a:solidFill>
          </a:ln>
        </p:spPr>
        <p:txBody>
          <a:bodyPr lIns="45719" rIns="45719"/>
          <a:lstStyle/>
          <a:p>
            <a:pPr>
              <a:defRPr>
                <a:latin typeface="Calibri"/>
                <a:ea typeface="Calibri"/>
                <a:cs typeface="Calibri"/>
                <a:sym typeface="Calibri"/>
              </a:defRPr>
            </a:pPr>
            <a:endParaRPr/>
          </a:p>
        </p:txBody>
      </p:sp>
      <p:sp>
        <p:nvSpPr>
          <p:cNvPr id="1236" name="CustomShape 33"/>
          <p:cNvSpPr txBox="1"/>
          <p:nvPr/>
        </p:nvSpPr>
        <p:spPr>
          <a:xfrm>
            <a:off x="8198399" y="3962520"/>
            <a:ext cx="61596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900"/>
              </a:spcBef>
              <a:defRPr b="1" spc="-1">
                <a:solidFill>
                  <a:schemeClr val="accent3">
                    <a:lumOff val="44000"/>
                  </a:schemeClr>
                </a:solidFill>
              </a:defRPr>
            </a:lvl1pPr>
          </a:lstStyle>
          <a:p>
            <a:r>
              <a:t>rac</a:t>
            </a:r>
          </a:p>
        </p:txBody>
      </p:sp>
      <p:sp>
        <p:nvSpPr>
          <p:cNvPr id="1237" name="CustomShape 34"/>
          <p:cNvSpPr txBox="1"/>
          <p:nvPr/>
        </p:nvSpPr>
        <p:spPr>
          <a:xfrm>
            <a:off x="8887080" y="4038479"/>
            <a:ext cx="384547" cy="30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1400" spc="-1"/>
            </a:lvl1pPr>
          </a:lstStyle>
          <a:p>
            <a:r>
              <a:t>GTP</a:t>
            </a:r>
          </a:p>
        </p:txBody>
      </p:sp>
      <p:sp>
        <p:nvSpPr>
          <p:cNvPr id="1238" name="Line 35"/>
          <p:cNvSpPr/>
          <p:nvPr/>
        </p:nvSpPr>
        <p:spPr>
          <a:xfrm flipV="1">
            <a:off x="7696201" y="4114800"/>
            <a:ext cx="152281" cy="761761"/>
          </a:xfrm>
          <a:prstGeom prst="line">
            <a:avLst/>
          </a:prstGeom>
          <a:ln w="25400">
            <a:solidFill>
              <a:srgbClr val="000000"/>
            </a:solidFill>
          </a:ln>
        </p:spPr>
        <p:txBody>
          <a:bodyPr lIns="45719" rIns="45719"/>
          <a:lstStyle/>
          <a:p>
            <a:endParaRPr/>
          </a:p>
        </p:txBody>
      </p:sp>
      <p:grpSp>
        <p:nvGrpSpPr>
          <p:cNvPr id="1241" name="CustomShape 36"/>
          <p:cNvGrpSpPr/>
          <p:nvPr/>
        </p:nvGrpSpPr>
        <p:grpSpPr>
          <a:xfrm>
            <a:off x="7543920" y="3733920"/>
            <a:ext cx="644043" cy="310682"/>
            <a:chOff x="-1" y="0"/>
            <a:chExt cx="644042" cy="310680"/>
          </a:xfrm>
        </p:grpSpPr>
        <p:sp>
          <p:nvSpPr>
            <p:cNvPr id="1239" name="Ovale"/>
            <p:cNvSpPr/>
            <p:nvPr/>
          </p:nvSpPr>
          <p:spPr>
            <a:xfrm>
              <a:off x="-1" y="0"/>
              <a:ext cx="644042"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lgn="ctr">
                <a:defRPr sz="1200" spc="-1"/>
              </a:pPr>
              <a:endParaRPr sz="1200"/>
            </a:p>
          </p:txBody>
        </p:sp>
        <p:sp>
          <p:nvSpPr>
            <p:cNvPr id="1240" name="HEME"/>
            <p:cNvSpPr txBox="1"/>
            <p:nvPr/>
          </p:nvSpPr>
          <p:spPr>
            <a:xfrm>
              <a:off x="85279" y="17570"/>
              <a:ext cx="473480" cy="275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lgn="ctr">
                <a:defRPr sz="1200" b="1" i="1" spc="-1"/>
              </a:lvl1pPr>
            </a:lstStyle>
            <a:p>
              <a:r>
                <a:t>HEME</a:t>
              </a:r>
            </a:p>
          </p:txBody>
        </p:sp>
      </p:grpSp>
      <p:sp>
        <p:nvSpPr>
          <p:cNvPr id="1242" name="Line 37"/>
          <p:cNvSpPr/>
          <p:nvPr/>
        </p:nvSpPr>
        <p:spPr>
          <a:xfrm>
            <a:off x="7467601" y="5867280"/>
            <a:ext cx="990361" cy="1"/>
          </a:xfrm>
          <a:prstGeom prst="line">
            <a:avLst/>
          </a:prstGeom>
          <a:ln w="25400">
            <a:solidFill>
              <a:srgbClr val="000000"/>
            </a:solidFill>
            <a:tailEnd type="triangle"/>
          </a:ln>
        </p:spPr>
        <p:txBody>
          <a:bodyPr lIns="45719" rIns="45719"/>
          <a:lstStyle/>
          <a:p>
            <a:endParaRPr/>
          </a:p>
        </p:txBody>
      </p:sp>
      <p:sp>
        <p:nvSpPr>
          <p:cNvPr id="1243" name="CustomShape 38"/>
          <p:cNvSpPr/>
          <p:nvPr/>
        </p:nvSpPr>
        <p:spPr>
          <a:xfrm>
            <a:off x="3852841" y="2549520"/>
            <a:ext cx="533161" cy="2006281"/>
          </a:xfrm>
          <a:prstGeom prst="ellipse">
            <a:avLst/>
          </a:prstGeom>
          <a:solidFill>
            <a:srgbClr val="3366FF"/>
          </a:solidFill>
          <a:ln>
            <a:solidFill>
              <a:srgbClr val="000000"/>
            </a:solidFill>
          </a:ln>
        </p:spPr>
        <p:txBody>
          <a:bodyPr lIns="45719" rIns="45719"/>
          <a:lstStyle/>
          <a:p>
            <a:pPr>
              <a:defRPr>
                <a:latin typeface="Calibri"/>
                <a:ea typeface="Calibri"/>
                <a:cs typeface="Calibri"/>
                <a:sym typeface="Calibri"/>
              </a:defRPr>
            </a:pPr>
            <a:endParaRPr/>
          </a:p>
        </p:txBody>
      </p:sp>
      <p:sp>
        <p:nvSpPr>
          <p:cNvPr id="1244" name="CustomShape 39"/>
          <p:cNvSpPr/>
          <p:nvPr/>
        </p:nvSpPr>
        <p:spPr>
          <a:xfrm>
            <a:off x="3505081" y="3200400"/>
            <a:ext cx="347401" cy="761760"/>
          </a:xfrm>
          <a:prstGeom prst="ellipse">
            <a:avLst/>
          </a:prstGeom>
          <a:solidFill>
            <a:srgbClr val="33CC33"/>
          </a:solidFill>
          <a:ln>
            <a:solidFill>
              <a:srgbClr val="000000"/>
            </a:solidFill>
          </a:ln>
        </p:spPr>
        <p:txBody>
          <a:bodyPr lIns="45719" rIns="45719"/>
          <a:lstStyle/>
          <a:p>
            <a:pPr>
              <a:defRPr>
                <a:latin typeface="Calibri"/>
                <a:ea typeface="Calibri"/>
                <a:cs typeface="Calibri"/>
                <a:sym typeface="Calibri"/>
              </a:defRPr>
            </a:pPr>
            <a:endParaRPr/>
          </a:p>
        </p:txBody>
      </p:sp>
      <p:sp>
        <p:nvSpPr>
          <p:cNvPr id="1245" name="CustomShape 40"/>
          <p:cNvSpPr/>
          <p:nvPr/>
        </p:nvSpPr>
        <p:spPr>
          <a:xfrm>
            <a:off x="3581400" y="4800600"/>
            <a:ext cx="533160" cy="304560"/>
          </a:xfrm>
          <a:prstGeom prst="ellipse">
            <a:avLst/>
          </a:prstGeom>
          <a:solidFill>
            <a:srgbClr val="FFFF00"/>
          </a:solidFill>
          <a:ln>
            <a:solidFill>
              <a:srgbClr val="000000"/>
            </a:solidFill>
          </a:ln>
        </p:spPr>
        <p:txBody>
          <a:bodyPr lIns="45719" rIns="45719"/>
          <a:lstStyle/>
          <a:p>
            <a:pPr>
              <a:defRPr>
                <a:latin typeface="Calibri"/>
                <a:ea typeface="Calibri"/>
                <a:cs typeface="Calibri"/>
                <a:sym typeface="Calibri"/>
              </a:defRPr>
            </a:pPr>
            <a:endParaRPr/>
          </a:p>
        </p:txBody>
      </p:sp>
      <p:grpSp>
        <p:nvGrpSpPr>
          <p:cNvPr id="1248" name="CustomShape 41"/>
          <p:cNvGrpSpPr/>
          <p:nvPr/>
        </p:nvGrpSpPr>
        <p:grpSpPr>
          <a:xfrm>
            <a:off x="3657719" y="3352679"/>
            <a:ext cx="644043" cy="310682"/>
            <a:chOff x="-1" y="0"/>
            <a:chExt cx="644042" cy="310680"/>
          </a:xfrm>
        </p:grpSpPr>
        <p:sp>
          <p:nvSpPr>
            <p:cNvPr id="1246" name="Ovale"/>
            <p:cNvSpPr/>
            <p:nvPr/>
          </p:nvSpPr>
          <p:spPr>
            <a:xfrm>
              <a:off x="-1" y="0"/>
              <a:ext cx="644042"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lgn="ctr">
                <a:defRPr sz="1200" spc="-1"/>
              </a:pPr>
              <a:endParaRPr sz="1200"/>
            </a:p>
          </p:txBody>
        </p:sp>
        <p:sp>
          <p:nvSpPr>
            <p:cNvPr id="1247" name="HEME"/>
            <p:cNvSpPr txBox="1"/>
            <p:nvPr/>
          </p:nvSpPr>
          <p:spPr>
            <a:xfrm>
              <a:off x="85279" y="17570"/>
              <a:ext cx="473480" cy="275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lgn="ctr">
                <a:defRPr sz="1200" b="1" i="1" spc="-1"/>
              </a:lvl1pPr>
            </a:lstStyle>
            <a:p>
              <a:r>
                <a:t>HEME</a:t>
              </a:r>
            </a:p>
          </p:txBody>
        </p:sp>
      </p:grpSp>
      <p:sp>
        <p:nvSpPr>
          <p:cNvPr id="1249" name="CustomShape 42"/>
          <p:cNvSpPr txBox="1"/>
          <p:nvPr/>
        </p:nvSpPr>
        <p:spPr>
          <a:xfrm>
            <a:off x="2483399" y="3200399"/>
            <a:ext cx="10242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p22</a:t>
            </a:r>
            <a:r>
              <a:rPr baseline="30000"/>
              <a:t>phox</a:t>
            </a:r>
          </a:p>
        </p:txBody>
      </p:sp>
      <p:sp>
        <p:nvSpPr>
          <p:cNvPr id="1250" name="CustomShape 43"/>
          <p:cNvSpPr txBox="1"/>
          <p:nvPr/>
        </p:nvSpPr>
        <p:spPr>
          <a:xfrm>
            <a:off x="4312199" y="2971799"/>
            <a:ext cx="1022402"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900"/>
              </a:spcBef>
              <a:defRPr b="1" i="1" spc="-1"/>
            </a:pPr>
            <a:r>
              <a:t>gp91</a:t>
            </a:r>
            <a:r>
              <a:rPr baseline="30000"/>
              <a:t>phox</a:t>
            </a:r>
          </a:p>
        </p:txBody>
      </p:sp>
      <p:sp>
        <p:nvSpPr>
          <p:cNvPr id="1251" name="CustomShape 44"/>
          <p:cNvSpPr txBox="1"/>
          <p:nvPr/>
        </p:nvSpPr>
        <p:spPr>
          <a:xfrm>
            <a:off x="3474120" y="4800600"/>
            <a:ext cx="671761" cy="27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600"/>
              </a:spcBef>
              <a:defRPr sz="1200" b="1" i="1" spc="-1"/>
            </a:lvl1pPr>
          </a:lstStyle>
          <a:p>
            <a:r>
              <a:t>FAD</a:t>
            </a:r>
          </a:p>
        </p:txBody>
      </p:sp>
      <p:sp>
        <p:nvSpPr>
          <p:cNvPr id="1252" name="Line 45"/>
          <p:cNvSpPr/>
          <p:nvPr/>
        </p:nvSpPr>
        <p:spPr>
          <a:xfrm flipV="1">
            <a:off x="3810001" y="4038480"/>
            <a:ext cx="152281" cy="762121"/>
          </a:xfrm>
          <a:prstGeom prst="line">
            <a:avLst/>
          </a:prstGeom>
          <a:ln w="25400">
            <a:solidFill>
              <a:srgbClr val="000000"/>
            </a:solidFill>
          </a:ln>
        </p:spPr>
        <p:txBody>
          <a:bodyPr lIns="45719" rIns="45719"/>
          <a:lstStyle/>
          <a:p>
            <a:endParaRPr/>
          </a:p>
        </p:txBody>
      </p:sp>
      <p:grpSp>
        <p:nvGrpSpPr>
          <p:cNvPr id="1255" name="CustomShape 46"/>
          <p:cNvGrpSpPr/>
          <p:nvPr/>
        </p:nvGrpSpPr>
        <p:grpSpPr>
          <a:xfrm>
            <a:off x="3657719" y="3657601"/>
            <a:ext cx="644043" cy="310681"/>
            <a:chOff x="-1" y="0"/>
            <a:chExt cx="644042" cy="310680"/>
          </a:xfrm>
        </p:grpSpPr>
        <p:sp>
          <p:nvSpPr>
            <p:cNvPr id="1253" name="Ovale"/>
            <p:cNvSpPr/>
            <p:nvPr/>
          </p:nvSpPr>
          <p:spPr>
            <a:xfrm>
              <a:off x="-1" y="0"/>
              <a:ext cx="644042" cy="310680"/>
            </a:xfrm>
            <a:prstGeom prst="ellipse">
              <a:avLst/>
            </a:prstGeom>
            <a:solidFill>
              <a:srgbClr val="C0C0C0"/>
            </a:solidFill>
            <a:ln w="9525" cap="flat">
              <a:solidFill>
                <a:srgbClr val="000000"/>
              </a:solidFill>
              <a:prstDash val="solid"/>
              <a:round/>
            </a:ln>
            <a:effectLst/>
          </p:spPr>
          <p:txBody>
            <a:bodyPr wrap="square" lIns="45719" tIns="45719" rIns="45719" bIns="45719" numCol="1" anchor="ctr">
              <a:noAutofit/>
            </a:bodyPr>
            <a:lstStyle/>
            <a:p>
              <a:pPr algn="ctr">
                <a:defRPr sz="1200" spc="-1"/>
              </a:pPr>
              <a:endParaRPr sz="1200"/>
            </a:p>
          </p:txBody>
        </p:sp>
        <p:sp>
          <p:nvSpPr>
            <p:cNvPr id="1254" name="HEME"/>
            <p:cNvSpPr txBox="1"/>
            <p:nvPr/>
          </p:nvSpPr>
          <p:spPr>
            <a:xfrm>
              <a:off x="85279" y="17569"/>
              <a:ext cx="473480" cy="2755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numCol="1" anchor="ctr">
              <a:spAutoFit/>
            </a:bodyPr>
            <a:lstStyle>
              <a:lvl1pPr algn="ctr">
                <a:defRPr sz="1200" b="1" i="1" spc="-1"/>
              </a:lvl1pPr>
            </a:lstStyle>
            <a:p>
              <a:r>
                <a:t>HEME</a:t>
              </a:r>
            </a:p>
          </p:txBody>
        </p:sp>
      </p:grpSp>
      <p:sp>
        <p:nvSpPr>
          <p:cNvPr id="1256" name="CustomShape 47"/>
          <p:cNvSpPr/>
          <p:nvPr/>
        </p:nvSpPr>
        <p:spPr>
          <a:xfrm>
            <a:off x="4652400" y="5805360"/>
            <a:ext cx="549001" cy="390241"/>
          </a:xfrm>
          <a:prstGeom prst="ellipse">
            <a:avLst/>
          </a:prstGeom>
          <a:solidFill>
            <a:srgbClr val="000000"/>
          </a:solidFill>
          <a:ln>
            <a:solidFill>
              <a:srgbClr val="000000"/>
            </a:solidFill>
          </a:ln>
        </p:spPr>
        <p:txBody>
          <a:bodyPr lIns="45719" rIns="45719"/>
          <a:lstStyle/>
          <a:p>
            <a:pPr>
              <a:defRPr>
                <a:latin typeface="Calibri"/>
                <a:ea typeface="Calibri"/>
                <a:cs typeface="Calibri"/>
                <a:sym typeface="Calibri"/>
              </a:defRPr>
            </a:pPr>
            <a:endParaRPr/>
          </a:p>
        </p:txBody>
      </p:sp>
      <p:sp>
        <p:nvSpPr>
          <p:cNvPr id="1257" name="CustomShape 48"/>
          <p:cNvSpPr txBox="1"/>
          <p:nvPr/>
        </p:nvSpPr>
        <p:spPr>
          <a:xfrm>
            <a:off x="4629001" y="5826600"/>
            <a:ext cx="61596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lvl1pPr algn="ctr">
              <a:spcBef>
                <a:spcPts val="900"/>
              </a:spcBef>
              <a:defRPr b="1" spc="-1">
                <a:solidFill>
                  <a:schemeClr val="accent3">
                    <a:lumOff val="44000"/>
                  </a:schemeClr>
                </a:solidFill>
              </a:defRPr>
            </a:lvl1pPr>
          </a:lstStyle>
          <a:p>
            <a:r>
              <a:t>rac</a:t>
            </a:r>
          </a:p>
        </p:txBody>
      </p:sp>
      <p:sp>
        <p:nvSpPr>
          <p:cNvPr id="1258" name="CustomShape 49"/>
          <p:cNvSpPr txBox="1"/>
          <p:nvPr/>
        </p:nvSpPr>
        <p:spPr>
          <a:xfrm>
            <a:off x="1949879" y="5410079"/>
            <a:ext cx="1022402" cy="30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r">
              <a:spcBef>
                <a:spcPts val="700"/>
              </a:spcBef>
              <a:defRPr sz="1400" b="1" i="1" spc="-1">
                <a:solidFill>
                  <a:schemeClr val="accent3">
                    <a:lumOff val="44000"/>
                  </a:schemeClr>
                </a:solidFill>
              </a:defRPr>
            </a:pPr>
            <a:r>
              <a:rPr sz="1400"/>
              <a:t>p7</a:t>
            </a:r>
            <a:r>
              <a:rPr sz="1400" baseline="30000"/>
              <a:t>phox</a:t>
            </a:r>
          </a:p>
        </p:txBody>
      </p:sp>
      <p:sp>
        <p:nvSpPr>
          <p:cNvPr id="1259" name="Line 50"/>
          <p:cNvSpPr/>
          <p:nvPr/>
        </p:nvSpPr>
        <p:spPr>
          <a:xfrm>
            <a:off x="5159641" y="6021000"/>
            <a:ext cx="152641" cy="1"/>
          </a:xfrm>
          <a:prstGeom prst="line">
            <a:avLst/>
          </a:prstGeom>
          <a:ln>
            <a:solidFill>
              <a:srgbClr val="000000"/>
            </a:solidFill>
          </a:ln>
        </p:spPr>
        <p:txBody>
          <a:bodyPr lIns="45719" rIns="45719"/>
          <a:lstStyle/>
          <a:p>
            <a:endParaRPr/>
          </a:p>
        </p:txBody>
      </p:sp>
      <p:sp>
        <p:nvSpPr>
          <p:cNvPr id="1260" name="CustomShape 51"/>
          <p:cNvSpPr txBox="1"/>
          <p:nvPr/>
        </p:nvSpPr>
        <p:spPr>
          <a:xfrm>
            <a:off x="5282401" y="5857559"/>
            <a:ext cx="407887" cy="3063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1400" spc="-1"/>
            </a:lvl1pPr>
          </a:lstStyle>
          <a:p>
            <a:r>
              <a:t>GDP</a:t>
            </a:r>
          </a:p>
        </p:txBody>
      </p:sp>
      <p:sp>
        <p:nvSpPr>
          <p:cNvPr id="1261" name="CustomShape 52"/>
          <p:cNvSpPr/>
          <p:nvPr/>
        </p:nvSpPr>
        <p:spPr>
          <a:xfrm>
            <a:off x="2666999" y="5867280"/>
            <a:ext cx="931682" cy="533161"/>
          </a:xfrm>
          <a:prstGeom prst="ellipse">
            <a:avLst/>
          </a:prstGeom>
          <a:solidFill>
            <a:srgbClr val="008080"/>
          </a:solidFill>
          <a:ln>
            <a:solidFill>
              <a:srgbClr val="000000"/>
            </a:solidFill>
          </a:ln>
        </p:spPr>
        <p:txBody>
          <a:bodyPr lIns="45719" rIns="45719" anchor="ctr"/>
          <a:lstStyle/>
          <a:p>
            <a:pPr algn="ctr">
              <a:defRPr spc="-1"/>
            </a:pPr>
            <a:endParaRPr/>
          </a:p>
        </p:txBody>
      </p:sp>
      <p:sp>
        <p:nvSpPr>
          <p:cNvPr id="1262" name="CustomShape 53"/>
          <p:cNvSpPr/>
          <p:nvPr/>
        </p:nvSpPr>
        <p:spPr>
          <a:xfrm>
            <a:off x="2133480" y="6095880"/>
            <a:ext cx="609120" cy="414001"/>
          </a:xfrm>
          <a:prstGeom prst="ellipse">
            <a:avLst/>
          </a:prstGeom>
          <a:solidFill>
            <a:srgbClr val="FF00FF"/>
          </a:solidFill>
          <a:ln>
            <a:solidFill>
              <a:srgbClr val="000000"/>
            </a:solidFill>
          </a:ln>
        </p:spPr>
        <p:txBody>
          <a:bodyPr lIns="45719" rIns="45719"/>
          <a:lstStyle/>
          <a:p>
            <a:pPr>
              <a:defRPr>
                <a:latin typeface="Calibri"/>
                <a:ea typeface="Calibri"/>
                <a:cs typeface="Calibri"/>
                <a:sym typeface="Calibri"/>
              </a:defRPr>
            </a:pPr>
            <a:endParaRPr/>
          </a:p>
        </p:txBody>
      </p:sp>
      <p:sp>
        <p:nvSpPr>
          <p:cNvPr id="1263" name="CustomShape 54"/>
          <p:cNvSpPr/>
          <p:nvPr/>
        </p:nvSpPr>
        <p:spPr>
          <a:xfrm>
            <a:off x="2133480" y="5638680"/>
            <a:ext cx="693361" cy="456841"/>
          </a:xfrm>
          <a:prstGeom prst="ellipse">
            <a:avLst/>
          </a:prstGeom>
          <a:solidFill>
            <a:srgbClr val="00FFFF"/>
          </a:solidFill>
          <a:ln>
            <a:solidFill>
              <a:srgbClr val="000000"/>
            </a:solidFill>
          </a:ln>
        </p:spPr>
        <p:txBody>
          <a:bodyPr lIns="45719" rIns="45719"/>
          <a:lstStyle/>
          <a:p>
            <a:pPr>
              <a:defRPr>
                <a:latin typeface="Calibri"/>
                <a:ea typeface="Calibri"/>
                <a:cs typeface="Calibri"/>
                <a:sym typeface="Calibri"/>
              </a:defRPr>
            </a:pPr>
            <a:endParaRPr/>
          </a:p>
        </p:txBody>
      </p:sp>
      <p:sp>
        <p:nvSpPr>
          <p:cNvPr id="1264" name="CustomShape 55"/>
          <p:cNvSpPr txBox="1"/>
          <p:nvPr/>
        </p:nvSpPr>
        <p:spPr>
          <a:xfrm>
            <a:off x="3351721" y="5562720"/>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p67</a:t>
            </a:r>
            <a:r>
              <a:rPr i="1" baseline="30000"/>
              <a:t>phox</a:t>
            </a:r>
          </a:p>
        </p:txBody>
      </p:sp>
      <p:sp>
        <p:nvSpPr>
          <p:cNvPr id="1265" name="CustomShape 56"/>
          <p:cNvSpPr txBox="1"/>
          <p:nvPr/>
        </p:nvSpPr>
        <p:spPr>
          <a:xfrm>
            <a:off x="1980120" y="5334120"/>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p47</a:t>
            </a:r>
            <a:r>
              <a:rPr i="1" baseline="30000"/>
              <a:t>phox</a:t>
            </a:r>
          </a:p>
        </p:txBody>
      </p:sp>
      <p:sp>
        <p:nvSpPr>
          <p:cNvPr id="1266" name="CustomShape 57"/>
          <p:cNvSpPr txBox="1"/>
          <p:nvPr/>
        </p:nvSpPr>
        <p:spPr>
          <a:xfrm>
            <a:off x="1827840" y="649115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p40</a:t>
            </a:r>
            <a:r>
              <a:rPr i="1" baseline="30000"/>
              <a:t>phox</a:t>
            </a:r>
          </a:p>
        </p:txBody>
      </p:sp>
      <p:sp>
        <p:nvSpPr>
          <p:cNvPr id="1267" name="CustomShape 58"/>
          <p:cNvSpPr txBox="1"/>
          <p:nvPr/>
        </p:nvSpPr>
        <p:spPr>
          <a:xfrm>
            <a:off x="8457240" y="449567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p67</a:t>
            </a:r>
            <a:r>
              <a:rPr i="1" baseline="30000"/>
              <a:t>phox</a:t>
            </a:r>
          </a:p>
        </p:txBody>
      </p:sp>
      <p:sp>
        <p:nvSpPr>
          <p:cNvPr id="1268" name="CustomShape 59"/>
          <p:cNvSpPr txBox="1"/>
          <p:nvPr/>
        </p:nvSpPr>
        <p:spPr>
          <a:xfrm>
            <a:off x="6247561" y="403847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p47</a:t>
            </a:r>
            <a:r>
              <a:rPr i="1" baseline="30000"/>
              <a:t>phox</a:t>
            </a:r>
          </a:p>
        </p:txBody>
      </p:sp>
      <p:sp>
        <p:nvSpPr>
          <p:cNvPr id="1269" name="CustomShape 60"/>
          <p:cNvSpPr txBox="1"/>
          <p:nvPr/>
        </p:nvSpPr>
        <p:spPr>
          <a:xfrm>
            <a:off x="6247561" y="4571999"/>
            <a:ext cx="760291" cy="367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p>
            <a:pPr>
              <a:defRPr b="1" spc="-1"/>
            </a:pPr>
            <a:r>
              <a:t>p40</a:t>
            </a:r>
            <a:r>
              <a:rPr i="1" baseline="30000"/>
              <a:t>phox</a:t>
            </a:r>
          </a:p>
        </p:txBody>
      </p:sp>
      <p:sp>
        <p:nvSpPr>
          <p:cNvPr id="1270" name="Line 61"/>
          <p:cNvSpPr/>
          <p:nvPr/>
        </p:nvSpPr>
        <p:spPr>
          <a:xfrm>
            <a:off x="4754279" y="2997001"/>
            <a:ext cx="2133722" cy="1"/>
          </a:xfrm>
          <a:prstGeom prst="line">
            <a:avLst/>
          </a:prstGeom>
          <a:ln w="38100">
            <a:solidFill>
              <a:srgbClr val="FF0000"/>
            </a:solidFill>
            <a:tailEnd type="triangle"/>
          </a:ln>
        </p:spPr>
        <p:txBody>
          <a:bodyPr lIns="45719" rIns="45719"/>
          <a:lstStyle/>
          <a:p>
            <a:endParaRPr/>
          </a:p>
        </p:txBody>
      </p:sp>
      <p:sp>
        <p:nvSpPr>
          <p:cNvPr id="1271" name="CustomShape 62"/>
          <p:cNvSpPr/>
          <p:nvPr/>
        </p:nvSpPr>
        <p:spPr>
          <a:xfrm>
            <a:off x="4982160" y="2387519"/>
            <a:ext cx="1608665" cy="521764"/>
          </a:xfrm>
          <a:prstGeom prst="rect">
            <a:avLst/>
          </a:prstGeom>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2800" b="1" spc="-1">
                <a:solidFill>
                  <a:srgbClr val="FF0000"/>
                </a:solidFill>
                <a:latin typeface="Calibri"/>
                <a:ea typeface="Calibri"/>
                <a:cs typeface="Calibri"/>
                <a:sym typeface="Calibri"/>
              </a:defRPr>
            </a:lvl1pPr>
          </a:lstStyle>
          <a:p>
            <a:r>
              <a:t>Activation</a:t>
            </a:r>
          </a:p>
        </p:txBody>
      </p:sp>
      <p:sp>
        <p:nvSpPr>
          <p:cNvPr id="1272" name="CustomShape 63"/>
          <p:cNvSpPr txBox="1"/>
          <p:nvPr/>
        </p:nvSpPr>
        <p:spPr>
          <a:xfrm>
            <a:off x="1728840" y="4582441"/>
            <a:ext cx="1291737" cy="43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2200" b="1" spc="-1">
                <a:latin typeface="Calibri"/>
                <a:ea typeface="Calibri"/>
                <a:cs typeface="Calibri"/>
                <a:sym typeface="Calibri"/>
              </a:defRPr>
            </a:lvl1pPr>
          </a:lstStyle>
          <a:p>
            <a:r>
              <a:t>cytoplasm</a:t>
            </a:r>
          </a:p>
        </p:txBody>
      </p:sp>
      <p:sp>
        <p:nvSpPr>
          <p:cNvPr id="1273" name="CustomShape 64"/>
          <p:cNvSpPr/>
          <p:nvPr/>
        </p:nvSpPr>
        <p:spPr>
          <a:xfrm>
            <a:off x="8254921" y="1557360"/>
            <a:ext cx="649081" cy="657001"/>
          </a:xfrm>
          <a:prstGeom prst="ellipse">
            <a:avLst/>
          </a:prstGeom>
          <a:ln w="38100" cap="sq">
            <a:solidFill>
              <a:srgbClr val="FF0000"/>
            </a:solidFill>
          </a:ln>
        </p:spPr>
        <p:txBody>
          <a:bodyPr lIns="45719" rIns="45719"/>
          <a:lstStyle/>
          <a:p>
            <a:pPr>
              <a:defRPr>
                <a:latin typeface="Calibri"/>
                <a:ea typeface="Calibri"/>
                <a:cs typeface="Calibri"/>
                <a:sym typeface="Calibri"/>
              </a:defRPr>
            </a:pPr>
            <a:endParaRPr/>
          </a:p>
        </p:txBody>
      </p:sp>
      <p:sp>
        <p:nvSpPr>
          <p:cNvPr id="1275" name="CustomShape 66"/>
          <p:cNvSpPr/>
          <p:nvPr/>
        </p:nvSpPr>
        <p:spPr>
          <a:xfrm>
            <a:off x="1570080" y="2349000"/>
            <a:ext cx="2087280" cy="702776"/>
          </a:xfrm>
          <a:prstGeom prst="rect">
            <a:avLst/>
          </a:prstGeom>
          <a:ln w="3175">
            <a:solidFill>
              <a:srgbClr val="5B9BD5"/>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spAutoFit/>
          </a:bodyPr>
          <a:lstStyle/>
          <a:p>
            <a:pPr algn="ctr">
              <a:defRPr sz="2000" spc="-1">
                <a:latin typeface="Calibri"/>
                <a:ea typeface="Calibri"/>
                <a:cs typeface="Calibri"/>
                <a:sym typeface="Calibri"/>
              </a:defRPr>
            </a:pPr>
            <a:r>
              <a:rPr sz="2000"/>
              <a:t>NADPH oxidase in </a:t>
            </a:r>
            <a:r>
              <a:rPr sz="2000" b="1"/>
              <a:t>resting</a:t>
            </a:r>
            <a:r>
              <a:rPr sz="2000"/>
              <a:t> phagocyte</a:t>
            </a:r>
          </a:p>
        </p:txBody>
      </p:sp>
      <p:sp>
        <p:nvSpPr>
          <p:cNvPr id="1276" name="CustomShape 67"/>
          <p:cNvSpPr txBox="1"/>
          <p:nvPr/>
        </p:nvSpPr>
        <p:spPr>
          <a:xfrm>
            <a:off x="1557121" y="3593161"/>
            <a:ext cx="1968985" cy="382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4999" tIns="44999" rIns="44999" bIns="44999">
            <a:spAutoFit/>
          </a:bodyPr>
          <a:lstStyle>
            <a:lvl1pPr>
              <a:defRPr sz="1900" b="1" spc="-1">
                <a:latin typeface="Calibri"/>
                <a:ea typeface="Calibri"/>
                <a:cs typeface="Calibri"/>
                <a:sym typeface="Calibri"/>
              </a:defRPr>
            </a:lvl1pPr>
          </a:lstStyle>
          <a:p>
            <a:r>
              <a:t>plasma membrane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iterate>
                                    <p:tmAbs val="0"/>
                                  </p:iterate>
                                  <p:childTnLst>
                                    <p:set>
                                      <p:cBhvr>
                                        <p:cTn id="6" fill="hold"/>
                                        <p:tgtEl>
                                          <p:spTgt spid="1271"/>
                                        </p:tgtEl>
                                        <p:attrNameLst>
                                          <p:attrName>style.visibility</p:attrName>
                                        </p:attrNameLst>
                                      </p:cBhvr>
                                      <p:to>
                                        <p:strVal val="visible"/>
                                      </p:to>
                                    </p:set>
                                    <p:anim calcmode="lin" valueType="num">
                                      <p:cBhvr>
                                        <p:cTn id="7" dur="500" fill="hold"/>
                                        <p:tgtEl>
                                          <p:spTgt spid="1271"/>
                                        </p:tgtEl>
                                        <p:attrNameLst>
                                          <p:attrName>ppt_w</p:attrName>
                                        </p:attrNameLst>
                                      </p:cBhvr>
                                      <p:tavLst>
                                        <p:tav tm="0">
                                          <p:val>
                                            <p:fltVal val="0"/>
                                          </p:val>
                                        </p:tav>
                                        <p:tav tm="100000">
                                          <p:val>
                                            <p:strVal val="#ppt_w"/>
                                          </p:val>
                                        </p:tav>
                                      </p:tavLst>
                                    </p:anim>
                                    <p:anim calcmode="lin" valueType="num">
                                      <p:cBhvr>
                                        <p:cTn id="8" dur="500" fill="hold"/>
                                        <p:tgtEl>
                                          <p:spTgt spid="1271"/>
                                        </p:tgtEl>
                                        <p:attrNameLst>
                                          <p:attrName>ppt_h</p:attrName>
                                        </p:attrNameLst>
                                      </p:cBhvr>
                                      <p:tavLst>
                                        <p:tav tm="0">
                                          <p:val>
                                            <p:fltVal val="0"/>
                                          </p:val>
                                        </p:tav>
                                        <p:tav tm="100000">
                                          <p:val>
                                            <p:strVal val="#ppt_h"/>
                                          </p:val>
                                        </p:tav>
                                      </p:tavLst>
                                    </p:anim>
                                    <p:anim calcmode="lin" valueType="num">
                                      <p:cBhvr>
                                        <p:cTn id="9" dur="500" fill="hold"/>
                                        <p:tgtEl>
                                          <p:spTgt spid="127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27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2" presetClass="entr" presetSubtype="8" fill="hold" grpId="0" nodeType="afterEffect">
                                  <p:stCondLst>
                                    <p:cond delay="0"/>
                                  </p:stCondLst>
                                  <p:iterate>
                                    <p:tmAbs val="0"/>
                                  </p:iterate>
                                  <p:childTnLst>
                                    <p:set>
                                      <p:cBhvr>
                                        <p:cTn id="13" fill="hold"/>
                                        <p:tgtEl>
                                          <p:spTgt spid="1270"/>
                                        </p:tgtEl>
                                        <p:attrNameLst>
                                          <p:attrName>style.visibility</p:attrName>
                                        </p:attrNameLst>
                                      </p:cBhvr>
                                      <p:to>
                                        <p:strVal val="visible"/>
                                      </p:to>
                                    </p:set>
                                    <p:animEffect transition="in" filter="wipe(left)">
                                      <p:cBhvr>
                                        <p:cTn id="14" dur="500"/>
                                        <p:tgtEl>
                                          <p:spTgt spid="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 grpId="0" animBg="1" advAuto="0"/>
      <p:bldP spid="1271" grpId="0"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TextShape 1"/>
          <p:cNvSpPr txBox="1"/>
          <p:nvPr/>
        </p:nvSpPr>
        <p:spPr>
          <a:xfrm>
            <a:off x="301093" y="248431"/>
            <a:ext cx="11355149" cy="6350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999" tIns="44999" rIns="44999" bIns="44999">
            <a:normAutofit/>
          </a:bodyPr>
          <a:lstStyle/>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b="1" dirty="0" err="1">
                <a:solidFill>
                  <a:srgbClr val="0070C0"/>
                </a:solidFill>
              </a:rPr>
              <a:t>Inoltre</a:t>
            </a:r>
            <a:r>
              <a:rPr lang="en-US" sz="2800" b="1" dirty="0">
                <a:solidFill>
                  <a:srgbClr val="0070C0"/>
                </a:solidFill>
              </a:rPr>
              <a:t>, </a:t>
            </a:r>
            <a:r>
              <a:rPr lang="en-US" sz="2800" b="1" dirty="0" err="1">
                <a:solidFill>
                  <a:srgbClr val="0070C0"/>
                </a:solidFill>
              </a:rPr>
              <a:t>i</a:t>
            </a:r>
            <a:r>
              <a:rPr lang="en-US" sz="2800" b="1" dirty="0">
                <a:solidFill>
                  <a:srgbClr val="0070C0"/>
                </a:solidFill>
              </a:rPr>
              <a:t> </a:t>
            </a:r>
            <a:r>
              <a:rPr lang="en-US" sz="2800" b="1" dirty="0" err="1">
                <a:solidFill>
                  <a:srgbClr val="0070C0"/>
                </a:solidFill>
              </a:rPr>
              <a:t>granuli</a:t>
            </a:r>
            <a:r>
              <a:rPr lang="en-US" sz="2800" b="1" dirty="0">
                <a:solidFill>
                  <a:srgbClr val="0070C0"/>
                </a:solidFill>
              </a:rPr>
              <a:t> </a:t>
            </a:r>
            <a:r>
              <a:rPr lang="en-US" sz="2800" b="1" dirty="0" err="1">
                <a:solidFill>
                  <a:srgbClr val="0070C0"/>
                </a:solidFill>
              </a:rPr>
              <a:t>dei</a:t>
            </a:r>
            <a:r>
              <a:rPr lang="en-US" sz="2800" b="1" dirty="0">
                <a:solidFill>
                  <a:srgbClr val="0070C0"/>
                </a:solidFill>
              </a:rPr>
              <a:t> </a:t>
            </a:r>
            <a:r>
              <a:rPr lang="en-US" sz="2800" b="1" dirty="0" err="1">
                <a:solidFill>
                  <a:srgbClr val="0070C0"/>
                </a:solidFill>
              </a:rPr>
              <a:t>neutrofili</a:t>
            </a:r>
            <a:r>
              <a:rPr lang="en-US" sz="2800" b="1" dirty="0">
                <a:solidFill>
                  <a:srgbClr val="0070C0"/>
                </a:solidFill>
              </a:rPr>
              <a:t> </a:t>
            </a:r>
            <a:r>
              <a:rPr lang="en-US" sz="2800" b="1" dirty="0" err="1">
                <a:solidFill>
                  <a:srgbClr val="0070C0"/>
                </a:solidFill>
              </a:rPr>
              <a:t>contengono</a:t>
            </a:r>
            <a:r>
              <a:rPr lang="en-US" sz="2800" b="1" dirty="0">
                <a:solidFill>
                  <a:srgbClr val="0070C0"/>
                </a:solidFill>
              </a:rPr>
              <a:t>:</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457561" indent="-457200" algn="just">
              <a:lnSpc>
                <a:spcPct val="96000"/>
              </a:lnSpc>
              <a:spcBef>
                <a:spcPts val="600"/>
              </a:spcBef>
              <a:buClr>
                <a:srgbClr val="0BD0D9"/>
              </a:buClr>
              <a:buSzPct val="95000"/>
              <a:buFont typeface="Wingdings" panose="05000000000000000000" pitchFamily="2" charset="2"/>
              <a:buChar char="v"/>
              <a:defRPr sz="2800" spc="-100">
                <a:latin typeface="Calibri"/>
                <a:ea typeface="Calibri"/>
                <a:cs typeface="Calibri"/>
                <a:sym typeface="Calibri"/>
              </a:defRPr>
            </a:pPr>
            <a:r>
              <a:rPr lang="en-US" sz="2800" spc="-1" dirty="0" err="1">
                <a:ea typeface="Constantia"/>
                <a:cs typeface="Constantia"/>
                <a:sym typeface="Constantia"/>
              </a:rPr>
              <a:t>Lisozima</a:t>
            </a:r>
            <a:r>
              <a:rPr lang="en-US" sz="2800" spc="-1" dirty="0">
                <a:ea typeface="Constantia"/>
                <a:cs typeface="Constantia"/>
                <a:sym typeface="Constantia"/>
              </a:rPr>
              <a:t> </a:t>
            </a:r>
            <a:r>
              <a:rPr lang="en-US" sz="2800" spc="-1" dirty="0" err="1">
                <a:ea typeface="Constantia"/>
                <a:cs typeface="Constantia"/>
                <a:sym typeface="Constantia"/>
              </a:rPr>
              <a:t>degradante</a:t>
            </a:r>
            <a:r>
              <a:rPr lang="en-US" sz="2800" spc="-1" dirty="0">
                <a:ea typeface="Constantia"/>
                <a:cs typeface="Constantia"/>
                <a:sym typeface="Constantia"/>
              </a:rPr>
              <a:t> </a:t>
            </a:r>
            <a:r>
              <a:rPr lang="en-US" sz="2800" spc="-1" dirty="0" err="1">
                <a:ea typeface="Constantia"/>
                <a:cs typeface="Constantia"/>
                <a:sym typeface="Constantia"/>
              </a:rPr>
              <a:t>gli</a:t>
            </a:r>
            <a:r>
              <a:rPr lang="en-US" sz="2800" spc="-1" dirty="0">
                <a:ea typeface="Constantia"/>
                <a:cs typeface="Constantia"/>
                <a:sym typeface="Constantia"/>
              </a:rPr>
              <a:t> </a:t>
            </a:r>
            <a:r>
              <a:rPr lang="en-US" sz="2800" spc="-1" dirty="0" err="1">
                <a:ea typeface="Constantia"/>
                <a:cs typeface="Constantia"/>
                <a:sym typeface="Constantia"/>
              </a:rPr>
              <a:t>oligosaccaridi</a:t>
            </a:r>
            <a:r>
              <a:rPr lang="en-US" sz="2800" spc="-1" dirty="0">
                <a:ea typeface="Constantia"/>
                <a:cs typeface="Constantia"/>
                <a:sym typeface="Constantia"/>
              </a:rPr>
              <a:t> di </a:t>
            </a:r>
            <a:r>
              <a:rPr lang="en-US" sz="2800" spc="-1" dirty="0" err="1">
                <a:ea typeface="Constantia"/>
                <a:cs typeface="Constantia"/>
                <a:sym typeface="Constantia"/>
              </a:rPr>
              <a:t>superficie</a:t>
            </a:r>
            <a:endParaRPr lang="en-US" sz="2800" spc="-1" dirty="0">
              <a:ea typeface="Constantia"/>
              <a:cs typeface="Constantia"/>
              <a:sym typeface="Constantia"/>
            </a:endParaRPr>
          </a:p>
          <a:p>
            <a:pPr marL="457561" indent="-457200" algn="just">
              <a:lnSpc>
                <a:spcPct val="96000"/>
              </a:lnSpc>
              <a:spcBef>
                <a:spcPts val="600"/>
              </a:spcBef>
              <a:buClr>
                <a:srgbClr val="0BD0D9"/>
              </a:buClr>
              <a:buSzPct val="95000"/>
              <a:buFont typeface="Wingdings" panose="05000000000000000000" pitchFamily="2" charset="2"/>
              <a:buChar char="v"/>
              <a:defRPr sz="2800" spc="-100">
                <a:latin typeface="Calibri"/>
                <a:ea typeface="Calibri"/>
                <a:cs typeface="Calibri"/>
                <a:sym typeface="Calibri"/>
              </a:defRPr>
            </a:pPr>
            <a:r>
              <a:rPr lang="en-US" sz="2800" spc="-1" dirty="0" err="1">
                <a:ea typeface="Constantia"/>
                <a:cs typeface="Constantia"/>
                <a:sym typeface="Constantia"/>
              </a:rPr>
              <a:t>Peptidi</a:t>
            </a:r>
            <a:r>
              <a:rPr lang="en-US" sz="2800" spc="-1" dirty="0">
                <a:ea typeface="Constantia"/>
                <a:cs typeface="Constantia"/>
                <a:sym typeface="Constantia"/>
              </a:rPr>
              <a:t> </a:t>
            </a:r>
            <a:r>
              <a:rPr lang="en-US" sz="2800" spc="-1" dirty="0" err="1">
                <a:ea typeface="Constantia"/>
                <a:cs typeface="Constantia"/>
                <a:sym typeface="Constantia"/>
              </a:rPr>
              <a:t>permeabilizzanti</a:t>
            </a:r>
            <a:r>
              <a:rPr lang="en-US" sz="2800" spc="-1" dirty="0">
                <a:ea typeface="Constantia"/>
                <a:cs typeface="Constantia"/>
                <a:sym typeface="Constantia"/>
              </a:rPr>
              <a:t> I </a:t>
            </a:r>
            <a:r>
              <a:rPr lang="en-US" sz="2800" spc="-1" dirty="0" err="1">
                <a:ea typeface="Constantia"/>
                <a:cs typeface="Constantia"/>
                <a:sym typeface="Constantia"/>
              </a:rPr>
              <a:t>batteri</a:t>
            </a:r>
            <a:r>
              <a:rPr lang="en-US" sz="2800" spc="-1" dirty="0">
                <a:ea typeface="Constantia"/>
                <a:cs typeface="Constantia"/>
                <a:sym typeface="Constantia"/>
              </a:rPr>
              <a:t> e </a:t>
            </a:r>
            <a:r>
              <a:rPr lang="en-US" sz="2800" spc="-1" dirty="0" err="1">
                <a:ea typeface="Constantia"/>
                <a:cs typeface="Constantia"/>
                <a:sym typeface="Constantia"/>
              </a:rPr>
              <a:t>creanti</a:t>
            </a:r>
            <a:r>
              <a:rPr lang="en-US" sz="2800" spc="-1" dirty="0">
                <a:ea typeface="Constantia"/>
                <a:cs typeface="Constantia"/>
                <a:sym typeface="Constantia"/>
              </a:rPr>
              <a:t> </a:t>
            </a:r>
            <a:r>
              <a:rPr lang="en-US" sz="2800" spc="-1" dirty="0" err="1">
                <a:ea typeface="Constantia"/>
                <a:cs typeface="Constantia"/>
                <a:sym typeface="Constantia"/>
              </a:rPr>
              <a:t>pori</a:t>
            </a:r>
            <a:r>
              <a:rPr lang="en-US" sz="2800" spc="-1" dirty="0">
                <a:ea typeface="Constantia"/>
                <a:cs typeface="Constantia"/>
                <a:sym typeface="Constantia"/>
              </a:rPr>
              <a:t> (α-</a:t>
            </a:r>
            <a:r>
              <a:rPr lang="en-US" sz="2800" spc="-1" dirty="0" err="1">
                <a:ea typeface="Constantia"/>
                <a:cs typeface="Constantia"/>
                <a:sym typeface="Constantia"/>
              </a:rPr>
              <a:t>defensine</a:t>
            </a:r>
            <a:r>
              <a:rPr lang="en-US" sz="2800" spc="-1" dirty="0">
                <a:ea typeface="Constantia"/>
                <a:cs typeface="Constantia"/>
                <a:sym typeface="Constantia"/>
              </a:rPr>
              <a:t> )</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err="1">
                <a:ea typeface="Constantia"/>
                <a:cs typeface="Constantia"/>
                <a:sym typeface="Constantia"/>
              </a:rPr>
              <a:t>Defensine</a:t>
            </a:r>
            <a:r>
              <a:rPr lang="en-US" sz="2800" spc="-1" dirty="0">
                <a:ea typeface="Constantia"/>
                <a:cs typeface="Constantia"/>
                <a:sym typeface="Constantia"/>
              </a:rPr>
              <a:t>: peptide </a:t>
            </a:r>
            <a:r>
              <a:rPr lang="en-US" sz="2800" spc="-1" dirty="0" err="1">
                <a:ea typeface="Constantia"/>
                <a:cs typeface="Constantia"/>
                <a:sym typeface="Constantia"/>
              </a:rPr>
              <a:t>cationici</a:t>
            </a:r>
            <a:r>
              <a:rPr lang="en-US" sz="2800" spc="-1" dirty="0">
                <a:ea typeface="Constantia"/>
                <a:cs typeface="Constantia"/>
                <a:sym typeface="Constantia"/>
              </a:rPr>
              <a:t> </a:t>
            </a:r>
            <a:r>
              <a:rPr lang="en-US" sz="2800" spc="-1" dirty="0" err="1">
                <a:ea typeface="Constantia"/>
                <a:cs typeface="Constantia"/>
                <a:sym typeface="Constantia"/>
              </a:rPr>
              <a:t>prodotti</a:t>
            </a:r>
            <a:r>
              <a:rPr lang="en-US" sz="2800" spc="-1" dirty="0">
                <a:ea typeface="Constantia"/>
                <a:cs typeface="Constantia"/>
                <a:sym typeface="Constantia"/>
              </a:rPr>
              <a:t> da WBC e cellule </a:t>
            </a:r>
            <a:r>
              <a:rPr lang="en-US" sz="2800" spc="-1" dirty="0" err="1">
                <a:ea typeface="Constantia"/>
                <a:cs typeface="Constantia"/>
                <a:sym typeface="Constantia"/>
              </a:rPr>
              <a:t>epiteliali</a:t>
            </a:r>
            <a:r>
              <a:rPr lang="en-US" sz="2800" spc="-1" dirty="0">
                <a:ea typeface="Constantia"/>
                <a:cs typeface="Constantia"/>
                <a:sym typeface="Constantia"/>
              </a:rPr>
              <a:t> (β-</a:t>
            </a:r>
            <a:r>
              <a:rPr lang="en-US" sz="2800" spc="-1" dirty="0" err="1">
                <a:ea typeface="Constantia"/>
                <a:cs typeface="Constantia"/>
                <a:sym typeface="Constantia"/>
              </a:rPr>
              <a:t>defensine</a:t>
            </a:r>
            <a:r>
              <a:rPr lang="en-US" sz="2800" spc="-1" dirty="0">
                <a:ea typeface="Constantia"/>
                <a:cs typeface="Constantia"/>
                <a:sym typeface="Constantia"/>
              </a:rPr>
              <a:t>)</a:t>
            </a: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a:ea typeface="Constantia"/>
                <a:cs typeface="Constantia"/>
                <a:sym typeface="Constantia"/>
              </a:rPr>
              <a:t> </a:t>
            </a:r>
            <a:r>
              <a:rPr lang="en-US" sz="2800" spc="-1" dirty="0" err="1">
                <a:ea typeface="Constantia"/>
                <a:cs typeface="Constantia"/>
                <a:sym typeface="Constantia"/>
              </a:rPr>
              <a:t>Attivi</a:t>
            </a:r>
            <a:r>
              <a:rPr lang="en-US" sz="2800" spc="-1" dirty="0">
                <a:ea typeface="Constantia"/>
                <a:cs typeface="Constantia"/>
                <a:sym typeface="Constantia"/>
              </a:rPr>
              <a:t> </a:t>
            </a:r>
            <a:r>
              <a:rPr lang="en-US" sz="2800" spc="-1" dirty="0" err="1">
                <a:ea typeface="Constantia"/>
                <a:cs typeface="Constantia"/>
                <a:sym typeface="Constantia"/>
              </a:rPr>
              <a:t>su</a:t>
            </a:r>
            <a:r>
              <a:rPr lang="en-US" sz="2800" spc="-1" dirty="0">
                <a:ea typeface="Constantia"/>
                <a:cs typeface="Constantia"/>
                <a:sym typeface="Constantia"/>
              </a:rPr>
              <a:t> </a:t>
            </a:r>
            <a:r>
              <a:rPr lang="en-US" sz="2800" spc="-1" dirty="0" err="1">
                <a:ea typeface="Constantia"/>
                <a:cs typeface="Constantia"/>
                <a:sym typeface="Constantia"/>
              </a:rPr>
              <a:t>funghi</a:t>
            </a:r>
            <a:r>
              <a:rPr lang="en-US" sz="2800" spc="-1" dirty="0">
                <a:ea typeface="Constantia"/>
                <a:cs typeface="Constantia"/>
                <a:sym typeface="Constantia"/>
              </a:rPr>
              <a:t> </a:t>
            </a:r>
            <a:r>
              <a:rPr lang="en-US" sz="2800" spc="-1" dirty="0" err="1">
                <a:ea typeface="Constantia"/>
                <a:cs typeface="Constantia"/>
                <a:sym typeface="Constantia"/>
              </a:rPr>
              <a:t>batteri</a:t>
            </a:r>
            <a:r>
              <a:rPr lang="en-US" sz="2800" spc="-1" dirty="0">
                <a:ea typeface="Constantia"/>
                <a:cs typeface="Constantia"/>
                <a:sym typeface="Constantia"/>
              </a:rPr>
              <a:t> e </a:t>
            </a:r>
            <a:r>
              <a:rPr lang="en-US" sz="2800" spc="-1" dirty="0" err="1">
                <a:ea typeface="Constantia"/>
                <a:cs typeface="Constantia"/>
                <a:sym typeface="Constantia"/>
              </a:rPr>
              <a:t>alcuni</a:t>
            </a:r>
            <a:r>
              <a:rPr lang="en-US" sz="2800" spc="-1" dirty="0">
                <a:ea typeface="Constantia"/>
                <a:cs typeface="Constantia"/>
                <a:sym typeface="Constantia"/>
              </a:rPr>
              <a:t> virus</a:t>
            </a:r>
          </a:p>
          <a:p>
            <a:pPr marL="361" algn="just">
              <a:lnSpc>
                <a:spcPct val="96000"/>
              </a:lnSpc>
              <a:spcBef>
                <a:spcPts val="600"/>
              </a:spcBef>
              <a:buClr>
                <a:srgbClr val="0BD0D9"/>
              </a:buClr>
              <a:buSzPct val="95000"/>
              <a:defRPr sz="2800" spc="-100">
                <a:latin typeface="Calibri"/>
                <a:ea typeface="Calibri"/>
                <a:cs typeface="Calibri"/>
                <a:sym typeface="Calibri"/>
              </a:defRPr>
            </a:pPr>
            <a:endParaRPr lang="en-US" sz="2800" spc="-1" dirty="0">
              <a:ea typeface="Constantia"/>
              <a:cs typeface="Constantia"/>
              <a:sym typeface="Constantia"/>
            </a:endParaRPr>
          </a:p>
          <a:p>
            <a:pPr marL="361" algn="just">
              <a:lnSpc>
                <a:spcPct val="96000"/>
              </a:lnSpc>
              <a:spcBef>
                <a:spcPts val="600"/>
              </a:spcBef>
              <a:buClr>
                <a:srgbClr val="0BD0D9"/>
              </a:buClr>
              <a:buSzPct val="95000"/>
              <a:defRPr sz="2800" spc="-100">
                <a:latin typeface="Calibri"/>
                <a:ea typeface="Calibri"/>
                <a:cs typeface="Calibri"/>
                <a:sym typeface="Calibri"/>
              </a:defRPr>
            </a:pPr>
            <a:r>
              <a:rPr lang="en-US" sz="2800" spc="-1" dirty="0" err="1">
                <a:ea typeface="Constantia"/>
                <a:cs typeface="Constantia"/>
                <a:sym typeface="Constantia"/>
              </a:rPr>
              <a:t>Stimolati</a:t>
            </a:r>
            <a:r>
              <a:rPr lang="en-US" sz="2800" spc="-1" dirty="0">
                <a:ea typeface="Constantia"/>
                <a:cs typeface="Constantia"/>
                <a:sym typeface="Constantia"/>
              </a:rPr>
              <a:t> da </a:t>
            </a:r>
            <a:r>
              <a:rPr lang="en-US" sz="2800" spc="-1" dirty="0" err="1">
                <a:ea typeface="Constantia"/>
                <a:cs typeface="Constantia"/>
                <a:sym typeface="Constantia"/>
              </a:rPr>
              <a:t>attivazione</a:t>
            </a:r>
            <a:r>
              <a:rPr lang="en-US" sz="2800" spc="-1" dirty="0">
                <a:ea typeface="Constantia"/>
                <a:cs typeface="Constantia"/>
                <a:sym typeface="Constantia"/>
              </a:rPr>
              <a:t> di PRRs</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6055C7-D4A8-8502-5186-433BB50EB0CE}"/>
              </a:ext>
            </a:extLst>
          </p:cNvPr>
          <p:cNvSpPr txBox="1"/>
          <p:nvPr/>
        </p:nvSpPr>
        <p:spPr>
          <a:xfrm>
            <a:off x="189009" y="136850"/>
            <a:ext cx="11575589" cy="6771084"/>
          </a:xfrm>
          <a:prstGeom prst="rect">
            <a:avLst/>
          </a:prstGeom>
          <a:noFill/>
        </p:spPr>
        <p:txBody>
          <a:bodyPr wrap="square">
            <a:spAutoFit/>
          </a:bodyPr>
          <a:lstStyle/>
          <a:p>
            <a:pPr algn="l">
              <a:spcBef>
                <a:spcPts val="1200"/>
              </a:spcBef>
            </a:pPr>
            <a:r>
              <a:rPr lang="it-IT" sz="2400" b="1" i="0" dirty="0">
                <a:solidFill>
                  <a:srgbClr val="000000"/>
                </a:solidFill>
                <a:effectLst/>
                <a:latin typeface="Arial" panose="020B0604020202020204" pitchFamily="34" charset="0"/>
              </a:rPr>
              <a:t>Il reclutamento leucocitario nelle sedi dell’infiammazione</a:t>
            </a:r>
            <a:endParaRPr lang="it-IT" sz="2400" b="0" i="0" dirty="0">
              <a:solidFill>
                <a:srgbClr val="000000"/>
              </a:solidFill>
              <a:effectLst/>
              <a:latin typeface="Arial" panose="020B0604020202020204" pitchFamily="34" charset="0"/>
            </a:endParaRP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I leucociti vengono richiamati dal sangue nel tessuto </a:t>
            </a:r>
            <a:r>
              <a:rPr lang="it-IT" sz="2400" b="0" i="0" dirty="0" err="1">
                <a:solidFill>
                  <a:srgbClr val="000000"/>
                </a:solidFill>
                <a:effectLst/>
                <a:latin typeface="Arial" panose="020B0604020202020204" pitchFamily="34" charset="0"/>
              </a:rPr>
              <a:t>extravascolare</a:t>
            </a:r>
            <a:r>
              <a:rPr lang="it-IT" sz="2400" b="0" i="0" dirty="0">
                <a:solidFill>
                  <a:srgbClr val="000000"/>
                </a:solidFill>
                <a:effectLst/>
                <a:latin typeface="Arial" panose="020B0604020202020204" pitchFamily="34" charset="0"/>
              </a:rPr>
              <a:t> dove possono essere localizzati gli agenti infettivi o i tessuti danneggiati, migrano verso il sito di infezione o di lesioni dei tessuti e sono attivati per svolgere le loro funzioni.</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Il reclutamento dei leucociti è un processo a più fasi che prevede l’adesione non stabile e il rotolamento sull’endotelio (mediati dalle </a:t>
            </a:r>
            <a:r>
              <a:rPr lang="it-IT" sz="2400" b="0" i="0" dirty="0" err="1">
                <a:solidFill>
                  <a:srgbClr val="000000"/>
                </a:solidFill>
                <a:effectLst/>
                <a:latin typeface="Arial" panose="020B0604020202020204" pitchFamily="34" charset="0"/>
              </a:rPr>
              <a:t>selectine</a:t>
            </a:r>
            <a:r>
              <a:rPr lang="it-IT" sz="2400" b="0" i="0" dirty="0">
                <a:solidFill>
                  <a:srgbClr val="000000"/>
                </a:solidFill>
                <a:effectLst/>
                <a:latin typeface="Arial" panose="020B0604020202020204" pitchFamily="34" charset="0"/>
              </a:rPr>
              <a:t>); l’adesione ferma all’endotelio (mediata dalle </a:t>
            </a:r>
            <a:r>
              <a:rPr lang="it-IT" sz="2400" b="0" i="0" dirty="0" err="1">
                <a:solidFill>
                  <a:srgbClr val="000000"/>
                </a:solidFill>
                <a:effectLst/>
                <a:latin typeface="Arial" panose="020B0604020202020204" pitchFamily="34" charset="0"/>
              </a:rPr>
              <a:t>integrine</a:t>
            </a:r>
            <a:r>
              <a:rPr lang="it-IT" sz="2400" b="0" i="0" dirty="0">
                <a:solidFill>
                  <a:srgbClr val="000000"/>
                </a:solidFill>
                <a:effectLst/>
                <a:latin typeface="Arial" panose="020B0604020202020204" pitchFamily="34" charset="0"/>
              </a:rPr>
              <a:t>); la migrazione attraverso gli spazi </a:t>
            </a:r>
            <a:r>
              <a:rPr lang="it-IT" sz="2400" b="0" i="0" dirty="0" err="1">
                <a:solidFill>
                  <a:srgbClr val="000000"/>
                </a:solidFill>
                <a:effectLst/>
                <a:latin typeface="Arial" panose="020B0604020202020204" pitchFamily="34" charset="0"/>
              </a:rPr>
              <a:t>interendoteliali</a:t>
            </a:r>
            <a:r>
              <a:rPr lang="it-IT" sz="2400" b="0" i="0" dirty="0">
                <a:solidFill>
                  <a:srgbClr val="000000"/>
                </a:solidFill>
                <a:effectLst/>
                <a:latin typeface="Arial" panose="020B0604020202020204" pitchFamily="34" charset="0"/>
              </a:rPr>
              <a:t>.</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Diverse citochine inducono l’espressione delle </a:t>
            </a:r>
            <a:r>
              <a:rPr lang="it-IT" sz="2400" b="0" i="0" dirty="0" err="1">
                <a:solidFill>
                  <a:srgbClr val="000000"/>
                </a:solidFill>
                <a:effectLst/>
                <a:latin typeface="Arial" panose="020B0604020202020204" pitchFamily="34" charset="0"/>
              </a:rPr>
              <a:t>selectine</a:t>
            </a:r>
            <a:r>
              <a:rPr lang="it-IT" sz="2400" b="0" i="0" dirty="0">
                <a:solidFill>
                  <a:srgbClr val="000000"/>
                </a:solidFill>
                <a:effectLst/>
                <a:latin typeface="Arial" panose="020B0604020202020204" pitchFamily="34" charset="0"/>
              </a:rPr>
              <a:t> e dei ligandi delle </a:t>
            </a:r>
            <a:r>
              <a:rPr lang="it-IT" sz="2400" b="0" i="0" dirty="0" err="1">
                <a:solidFill>
                  <a:srgbClr val="000000"/>
                </a:solidFill>
                <a:effectLst/>
                <a:latin typeface="Arial" panose="020B0604020202020204" pitchFamily="34" charset="0"/>
              </a:rPr>
              <a:t>integrine</a:t>
            </a:r>
            <a:r>
              <a:rPr lang="it-IT" sz="2400" b="0" i="0" dirty="0">
                <a:solidFill>
                  <a:srgbClr val="000000"/>
                </a:solidFill>
                <a:effectLst/>
                <a:latin typeface="Arial" panose="020B0604020202020204" pitchFamily="34" charset="0"/>
              </a:rPr>
              <a:t> sull’endotelio (TNFα, IL-1), aumentano l’avidità delle </a:t>
            </a:r>
            <a:r>
              <a:rPr lang="it-IT" sz="2400" b="0" i="0" dirty="0" err="1">
                <a:solidFill>
                  <a:srgbClr val="000000"/>
                </a:solidFill>
                <a:effectLst/>
                <a:latin typeface="Arial" panose="020B0604020202020204" pitchFamily="34" charset="0"/>
              </a:rPr>
              <a:t>integrine</a:t>
            </a:r>
            <a:r>
              <a:rPr lang="it-IT" sz="2400" b="0" i="0" dirty="0">
                <a:solidFill>
                  <a:srgbClr val="000000"/>
                </a:solidFill>
                <a:effectLst/>
                <a:latin typeface="Arial" panose="020B0604020202020204" pitchFamily="34" charset="0"/>
              </a:rPr>
              <a:t> per i loro ligandi (le chemochine) e promuovono la migrazione direzionale di leucociti (le chemochine); molte di queste citochine sono prodotte dai macrofagi tissutali e da altre cellule che rispondono ai patogeni o ai tessuti danneggiati.</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I neutrofili predominano nell’infiltrato infiammatorio precoce e sono successivamente sostituiti da monociti e macrofagi.</a:t>
            </a:r>
          </a:p>
          <a:p>
            <a:pPr algn="just">
              <a:spcBef>
                <a:spcPts val="1200"/>
              </a:spcBef>
              <a:buFont typeface="Arial" panose="020B0604020202020204" pitchFamily="34" charset="0"/>
              <a:buChar char="•"/>
            </a:pPr>
            <a:endParaRPr lang="it-IT" sz="24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4552575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5272ED-F2B2-B876-5CAE-8520FFC3C078}"/>
              </a:ext>
            </a:extLst>
          </p:cNvPr>
          <p:cNvSpPr txBox="1"/>
          <p:nvPr/>
        </p:nvSpPr>
        <p:spPr>
          <a:xfrm>
            <a:off x="429104" y="697002"/>
            <a:ext cx="11023884" cy="4924425"/>
          </a:xfrm>
          <a:prstGeom prst="rect">
            <a:avLst/>
          </a:prstGeom>
          <a:noFill/>
        </p:spPr>
        <p:txBody>
          <a:bodyPr wrap="square">
            <a:spAutoFit/>
          </a:bodyPr>
          <a:lstStyle/>
          <a:p>
            <a:pPr algn="l">
              <a:spcBef>
                <a:spcPts val="1200"/>
              </a:spcBef>
            </a:pPr>
            <a:r>
              <a:rPr lang="it-IT" sz="2400" b="1" i="0" dirty="0">
                <a:solidFill>
                  <a:srgbClr val="000000"/>
                </a:solidFill>
                <a:effectLst/>
                <a:latin typeface="Arial" panose="020B0604020202020204" pitchFamily="34" charset="0"/>
              </a:rPr>
              <a:t>Attivazione leucocitaria e rimozione degli agenti causali</a:t>
            </a:r>
            <a:endParaRPr lang="it-IT" sz="2400" b="0" i="0" dirty="0">
              <a:solidFill>
                <a:srgbClr val="000000"/>
              </a:solidFill>
              <a:effectLst/>
              <a:latin typeface="Arial" panose="020B0604020202020204" pitchFamily="34" charset="0"/>
            </a:endParaRP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I leucociti possono eliminare i microrganismi e le cellule morte mediante la fagocitosi, seguita dalla loro degradazione nei </a:t>
            </a:r>
            <a:r>
              <a:rPr lang="it-IT" sz="2400" b="0" i="0" dirty="0" err="1">
                <a:solidFill>
                  <a:srgbClr val="000000"/>
                </a:solidFill>
                <a:effectLst/>
                <a:latin typeface="Arial" panose="020B0604020202020204" pitchFamily="34" charset="0"/>
              </a:rPr>
              <a:t>fagolisosomi</a:t>
            </a:r>
            <a:r>
              <a:rPr lang="it-IT" sz="2400" b="0" i="0" dirty="0">
                <a:solidFill>
                  <a:srgbClr val="000000"/>
                </a:solidFill>
                <a:effectLst/>
                <a:latin typeface="Arial" panose="020B0604020202020204" pitchFamily="34" charset="0"/>
              </a:rPr>
              <a:t>.</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La degradazione è effettuata dai radicali liberi (ROS, NO), generati nei leucociti attivati e dagli enzimi lisosomiali.</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I neutrofili possono estrudere il loro contenuto nucleare per formare reti extracellulari che intrappolano e facilitano l’uccisione di microrganismi.</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Gli enzimi e le ROS possono essere rilasciati nell’ambiente extracellulare.</a:t>
            </a:r>
          </a:p>
          <a:p>
            <a:pPr algn="just">
              <a:spcBef>
                <a:spcPts val="1200"/>
              </a:spcBef>
              <a:buFont typeface="Arial" panose="020B0604020202020204" pitchFamily="34" charset="0"/>
              <a:buChar char="•"/>
            </a:pPr>
            <a:r>
              <a:rPr lang="it-IT" sz="2400" b="0" i="0" dirty="0">
                <a:solidFill>
                  <a:srgbClr val="000000"/>
                </a:solidFill>
                <a:effectLst/>
                <a:latin typeface="DejaVSans"/>
              </a:rPr>
              <a:t>∎</a:t>
            </a:r>
            <a:r>
              <a:rPr lang="it-IT" sz="2400" b="0" i="0" dirty="0">
                <a:solidFill>
                  <a:srgbClr val="000000"/>
                </a:solidFill>
                <a:effectLst/>
                <a:latin typeface="Arial" panose="020B0604020202020204" pitchFamily="34" charset="0"/>
              </a:rPr>
              <a:t>I meccanismi che funzionano per eliminare i microrganismi e le cellule morte (il ruolo fisiologico dell’infiammazione) sono anche in grado di danneggiare i tessuti normali (le conseguenze patologiche dell’infiammazione).</a:t>
            </a:r>
          </a:p>
        </p:txBody>
      </p:sp>
    </p:spTree>
    <p:extLst>
      <p:ext uri="{BB962C8B-B14F-4D97-AF65-F5344CB8AC3E}">
        <p14:creationId xmlns:p14="http://schemas.microsoft.com/office/powerpoint/2010/main" val="20546930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9">
            <a:extLst>
              <a:ext uri="{FF2B5EF4-FFF2-40B4-BE49-F238E27FC236}">
                <a16:creationId xmlns:a16="http://schemas.microsoft.com/office/drawing/2014/main" id="{4BB7799B-4DA4-4A5F-8F1E-386BA2E0489C}"/>
              </a:ext>
            </a:extLst>
          </p:cNvPr>
          <p:cNvSpPr txBox="1"/>
          <p:nvPr/>
        </p:nvSpPr>
        <p:spPr>
          <a:xfrm>
            <a:off x="259996" y="908720"/>
            <a:ext cx="9940460" cy="4524315"/>
          </a:xfrm>
          <a:prstGeom prst="rect">
            <a:avLst/>
          </a:prstGeom>
          <a:noFill/>
        </p:spPr>
        <p:txBody>
          <a:bodyPr wrap="square" rtlCol="0">
            <a:spAutoFit/>
          </a:bodyPr>
          <a:lstStyle/>
          <a:p>
            <a:r>
              <a:rPr lang="it-IT" sz="2400" dirty="0"/>
              <a:t>1 a Linfadenite guarita con antibiotico</a:t>
            </a:r>
          </a:p>
          <a:p>
            <a:endParaRPr lang="it-IT" sz="2400" dirty="0"/>
          </a:p>
          <a:p>
            <a:r>
              <a:rPr lang="it-IT" sz="2400" dirty="0"/>
              <a:t>18 mesi: polmonite protratta con scarsa risposta all’antibiotico, </a:t>
            </a:r>
          </a:p>
          <a:p>
            <a:r>
              <a:rPr lang="it-IT" sz="2400" dirty="0"/>
              <a:t>Positività della ricerca </a:t>
            </a:r>
            <a:r>
              <a:rPr lang="it-IT" sz="2400" dirty="0" err="1"/>
              <a:t>antigenenica</a:t>
            </a:r>
            <a:r>
              <a:rPr lang="it-IT" sz="2400" dirty="0"/>
              <a:t> del </a:t>
            </a:r>
            <a:r>
              <a:rPr lang="it-IT" sz="2400" i="1" dirty="0" err="1"/>
              <a:t>galattomannano</a:t>
            </a:r>
            <a:r>
              <a:rPr lang="it-IT" sz="2400" dirty="0"/>
              <a:t> nell’escreato</a:t>
            </a:r>
          </a:p>
          <a:p>
            <a:r>
              <a:rPr lang="it-IT" sz="2400" dirty="0"/>
              <a:t>isolamento di aspergillo e aggiunta di trattamento antifungino </a:t>
            </a:r>
          </a:p>
          <a:p>
            <a:endParaRPr lang="it-IT" sz="2400" dirty="0"/>
          </a:p>
          <a:p>
            <a:r>
              <a:rPr lang="it-IT" sz="2400" dirty="0"/>
              <a:t>Esami: GB 15420/</a:t>
            </a:r>
            <a:r>
              <a:rPr lang="it-IT" sz="2400" dirty="0" err="1"/>
              <a:t>mcL</a:t>
            </a:r>
            <a:r>
              <a:rPr lang="it-IT" sz="2400" dirty="0"/>
              <a:t>, N 9680/</a:t>
            </a:r>
            <a:r>
              <a:rPr lang="it-IT" sz="2400" dirty="0" err="1"/>
              <a:t>mcL</a:t>
            </a:r>
            <a:r>
              <a:rPr lang="it-IT" sz="2400" dirty="0"/>
              <a:t>, L 3240/</a:t>
            </a:r>
            <a:r>
              <a:rPr lang="it-IT" sz="2400" dirty="0" err="1"/>
              <a:t>mcL</a:t>
            </a:r>
            <a:r>
              <a:rPr lang="it-IT" sz="2400" dirty="0"/>
              <a:t>, PCR 94 mg/L</a:t>
            </a:r>
          </a:p>
          <a:p>
            <a:r>
              <a:rPr lang="it-IT" sz="2400" dirty="0"/>
              <a:t>IgG 620 mg/dL, </a:t>
            </a:r>
            <a:r>
              <a:rPr lang="it-IT" sz="2400" dirty="0" err="1"/>
              <a:t>IgA</a:t>
            </a:r>
            <a:r>
              <a:rPr lang="it-IT" sz="2400" dirty="0"/>
              <a:t> 84 mg/dL, IgM 142 mg/dL</a:t>
            </a:r>
          </a:p>
          <a:p>
            <a:endParaRPr lang="it-IT" sz="2400" dirty="0"/>
          </a:p>
          <a:p>
            <a:r>
              <a:rPr lang="it-IT" sz="2400" dirty="0"/>
              <a:t>Normale distribuzione delle sottopopolazioni linfocitarie</a:t>
            </a:r>
          </a:p>
          <a:p>
            <a:endParaRPr lang="it-IT" sz="2400" dirty="0"/>
          </a:p>
          <a:p>
            <a:r>
              <a:rPr lang="it-IT" sz="2400" dirty="0"/>
              <a:t>Difetto di funzione dei neutrofili?</a:t>
            </a:r>
          </a:p>
        </p:txBody>
      </p:sp>
      <p:sp>
        <p:nvSpPr>
          <p:cNvPr id="11" name="TextBox 10">
            <a:extLst>
              <a:ext uri="{FF2B5EF4-FFF2-40B4-BE49-F238E27FC236}">
                <a16:creationId xmlns:a16="http://schemas.microsoft.com/office/drawing/2014/main" id="{AE52A94A-61A6-4469-917F-A7DCE664D301}"/>
              </a:ext>
            </a:extLst>
          </p:cNvPr>
          <p:cNvSpPr txBox="1"/>
          <p:nvPr/>
        </p:nvSpPr>
        <p:spPr>
          <a:xfrm>
            <a:off x="263352" y="254469"/>
            <a:ext cx="1800200" cy="461665"/>
          </a:xfrm>
          <a:prstGeom prst="rect">
            <a:avLst/>
          </a:prstGeom>
          <a:solidFill>
            <a:srgbClr val="FFC000"/>
          </a:solidFill>
        </p:spPr>
        <p:txBody>
          <a:bodyPr wrap="square">
            <a:spAutoFit/>
          </a:bodyPr>
          <a:lstStyle/>
          <a:p>
            <a:r>
              <a:rPr lang="it-IT" sz="2400" b="1" dirty="0"/>
              <a:t>SM, m. 2 aa</a:t>
            </a:r>
          </a:p>
        </p:txBody>
      </p:sp>
    </p:spTree>
    <p:extLst>
      <p:ext uri="{BB962C8B-B14F-4D97-AF65-F5344CB8AC3E}">
        <p14:creationId xmlns:p14="http://schemas.microsoft.com/office/powerpoint/2010/main" val="1162018217"/>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magine 65">
            <a:extLst>
              <a:ext uri="{FF2B5EF4-FFF2-40B4-BE49-F238E27FC236}">
                <a16:creationId xmlns:a16="http://schemas.microsoft.com/office/drawing/2014/main" id="{8594E8E4-D5E9-4554-9DA3-795DBE1F2FD3}"/>
              </a:ext>
            </a:extLst>
          </p:cNvPr>
          <p:cNvPicPr>
            <a:picLocks noChangeAspect="1"/>
          </p:cNvPicPr>
          <p:nvPr/>
        </p:nvPicPr>
        <p:blipFill>
          <a:blip r:embed="rId2"/>
          <a:stretch>
            <a:fillRect/>
          </a:stretch>
        </p:blipFill>
        <p:spPr>
          <a:xfrm>
            <a:off x="-17481" y="693759"/>
            <a:ext cx="6303810" cy="6108721"/>
          </a:xfrm>
          <a:prstGeom prst="rect">
            <a:avLst/>
          </a:prstGeom>
        </p:spPr>
      </p:pic>
      <p:pic>
        <p:nvPicPr>
          <p:cNvPr id="68" name="Immagine 67">
            <a:extLst>
              <a:ext uri="{FF2B5EF4-FFF2-40B4-BE49-F238E27FC236}">
                <a16:creationId xmlns:a16="http://schemas.microsoft.com/office/drawing/2014/main" id="{F3363B14-FE4F-4AC9-A1B2-0131E04008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5500"/>
          <a:stretch/>
        </p:blipFill>
        <p:spPr>
          <a:xfrm>
            <a:off x="6980927" y="1390211"/>
            <a:ext cx="4495129" cy="4176000"/>
          </a:xfrm>
          <a:prstGeom prst="rect">
            <a:avLst/>
          </a:prstGeom>
        </p:spPr>
      </p:pic>
      <p:grpSp>
        <p:nvGrpSpPr>
          <p:cNvPr id="77" name="Gruppo 76">
            <a:extLst>
              <a:ext uri="{FF2B5EF4-FFF2-40B4-BE49-F238E27FC236}">
                <a16:creationId xmlns:a16="http://schemas.microsoft.com/office/drawing/2014/main" id="{94DDDAAB-1F9C-4782-8B35-D80AC08E1CF2}"/>
              </a:ext>
            </a:extLst>
          </p:cNvPr>
          <p:cNvGrpSpPr/>
          <p:nvPr/>
        </p:nvGrpSpPr>
        <p:grpSpPr>
          <a:xfrm>
            <a:off x="8352472" y="5681027"/>
            <a:ext cx="2326006" cy="1091801"/>
            <a:chOff x="8352472" y="5294947"/>
            <a:chExt cx="2326006" cy="1091801"/>
          </a:xfrm>
        </p:grpSpPr>
        <p:pic>
          <p:nvPicPr>
            <p:cNvPr id="70" name="Immagine 69">
              <a:extLst>
                <a:ext uri="{FF2B5EF4-FFF2-40B4-BE49-F238E27FC236}">
                  <a16:creationId xmlns:a16="http://schemas.microsoft.com/office/drawing/2014/main" id="{5E63C733-F2A3-4088-8800-9AEEDE2C5C73}"/>
                </a:ext>
              </a:extLst>
            </p:cNvPr>
            <p:cNvPicPr>
              <a:picLocks noChangeAspect="1"/>
            </p:cNvPicPr>
            <p:nvPr/>
          </p:nvPicPr>
          <p:blipFill>
            <a:blip r:embed="rId4"/>
            <a:stretch>
              <a:fillRect/>
            </a:stretch>
          </p:blipFill>
          <p:spPr>
            <a:xfrm>
              <a:off x="8352472" y="5340667"/>
              <a:ext cx="447675" cy="1000125"/>
            </a:xfrm>
            <a:prstGeom prst="rect">
              <a:avLst/>
            </a:prstGeom>
          </p:spPr>
        </p:pic>
        <p:sp>
          <p:nvSpPr>
            <p:cNvPr id="72" name="CasellaDiTesto 71">
              <a:extLst>
                <a:ext uri="{FF2B5EF4-FFF2-40B4-BE49-F238E27FC236}">
                  <a16:creationId xmlns:a16="http://schemas.microsoft.com/office/drawing/2014/main" id="{C421BF78-AACC-4109-AA87-D9BA8CEE3C6F}"/>
                </a:ext>
              </a:extLst>
            </p:cNvPr>
            <p:cNvSpPr txBox="1"/>
            <p:nvPr/>
          </p:nvSpPr>
          <p:spPr>
            <a:xfrm>
              <a:off x="8686800" y="5294947"/>
              <a:ext cx="1988820" cy="369332"/>
            </a:xfrm>
            <a:prstGeom prst="rect">
              <a:avLst/>
            </a:prstGeom>
            <a:noFill/>
          </p:spPr>
          <p:txBody>
            <a:bodyPr wrap="square" rtlCol="0">
              <a:spAutoFit/>
            </a:bodyPr>
            <a:lstStyle/>
            <a:p>
              <a:r>
                <a:rPr lang="it-IT" dirty="0" err="1"/>
                <a:t>Ctrl</a:t>
              </a:r>
              <a:r>
                <a:rPr lang="it-IT" dirty="0"/>
                <a:t> sano NS</a:t>
              </a:r>
            </a:p>
          </p:txBody>
        </p:sp>
        <p:sp>
          <p:nvSpPr>
            <p:cNvPr id="73" name="CasellaDiTesto 72">
              <a:extLst>
                <a:ext uri="{FF2B5EF4-FFF2-40B4-BE49-F238E27FC236}">
                  <a16:creationId xmlns:a16="http://schemas.microsoft.com/office/drawing/2014/main" id="{09BEDC03-A1C2-47C2-8A21-F54B5061CE55}"/>
                </a:ext>
              </a:extLst>
            </p:cNvPr>
            <p:cNvSpPr txBox="1"/>
            <p:nvPr/>
          </p:nvSpPr>
          <p:spPr>
            <a:xfrm>
              <a:off x="8689658" y="5536763"/>
              <a:ext cx="1988820" cy="369332"/>
            </a:xfrm>
            <a:prstGeom prst="rect">
              <a:avLst/>
            </a:prstGeom>
            <a:noFill/>
          </p:spPr>
          <p:txBody>
            <a:bodyPr wrap="square" rtlCol="0">
              <a:spAutoFit/>
            </a:bodyPr>
            <a:lstStyle/>
            <a:p>
              <a:r>
                <a:rPr lang="it-IT" dirty="0" err="1"/>
                <a:t>Ctrl</a:t>
              </a:r>
              <a:r>
                <a:rPr lang="it-IT" dirty="0"/>
                <a:t> sano PMA</a:t>
              </a:r>
            </a:p>
          </p:txBody>
        </p:sp>
        <p:sp>
          <p:nvSpPr>
            <p:cNvPr id="74" name="CasellaDiTesto 73">
              <a:extLst>
                <a:ext uri="{FF2B5EF4-FFF2-40B4-BE49-F238E27FC236}">
                  <a16:creationId xmlns:a16="http://schemas.microsoft.com/office/drawing/2014/main" id="{5CA2BB1E-988E-4146-89FE-7F2461E6D6FB}"/>
                </a:ext>
              </a:extLst>
            </p:cNvPr>
            <p:cNvSpPr txBox="1"/>
            <p:nvPr/>
          </p:nvSpPr>
          <p:spPr>
            <a:xfrm>
              <a:off x="8686800" y="5775600"/>
              <a:ext cx="1988820" cy="369332"/>
            </a:xfrm>
            <a:prstGeom prst="rect">
              <a:avLst/>
            </a:prstGeom>
            <a:noFill/>
          </p:spPr>
          <p:txBody>
            <a:bodyPr wrap="square" rtlCol="0">
              <a:spAutoFit/>
            </a:bodyPr>
            <a:lstStyle/>
            <a:p>
              <a:r>
                <a:rPr lang="it-IT" dirty="0"/>
                <a:t>Paziente NS</a:t>
              </a:r>
            </a:p>
          </p:txBody>
        </p:sp>
        <p:sp>
          <p:nvSpPr>
            <p:cNvPr id="75" name="CasellaDiTesto 74">
              <a:extLst>
                <a:ext uri="{FF2B5EF4-FFF2-40B4-BE49-F238E27FC236}">
                  <a16:creationId xmlns:a16="http://schemas.microsoft.com/office/drawing/2014/main" id="{CFFAC08C-BBB8-4A8F-8E6F-86BFCAE78713}"/>
                </a:ext>
              </a:extLst>
            </p:cNvPr>
            <p:cNvSpPr txBox="1"/>
            <p:nvPr/>
          </p:nvSpPr>
          <p:spPr>
            <a:xfrm>
              <a:off x="8686800" y="6017416"/>
              <a:ext cx="1988820" cy="369332"/>
            </a:xfrm>
            <a:prstGeom prst="rect">
              <a:avLst/>
            </a:prstGeom>
            <a:noFill/>
          </p:spPr>
          <p:txBody>
            <a:bodyPr wrap="square" rtlCol="0">
              <a:spAutoFit/>
            </a:bodyPr>
            <a:lstStyle/>
            <a:p>
              <a:r>
                <a:rPr lang="it-IT" dirty="0"/>
                <a:t>Paziente PMA</a:t>
              </a:r>
            </a:p>
          </p:txBody>
        </p:sp>
      </p:grpSp>
      <p:sp>
        <p:nvSpPr>
          <p:cNvPr id="78" name="CasellaDiTesto 77">
            <a:extLst>
              <a:ext uri="{FF2B5EF4-FFF2-40B4-BE49-F238E27FC236}">
                <a16:creationId xmlns:a16="http://schemas.microsoft.com/office/drawing/2014/main" id="{76B67E89-F87E-44A1-A517-0B2CB508EF5A}"/>
              </a:ext>
            </a:extLst>
          </p:cNvPr>
          <p:cNvSpPr txBox="1"/>
          <p:nvPr/>
        </p:nvSpPr>
        <p:spPr>
          <a:xfrm>
            <a:off x="7371080" y="847172"/>
            <a:ext cx="4211320" cy="461665"/>
          </a:xfrm>
          <a:prstGeom prst="rect">
            <a:avLst/>
          </a:prstGeom>
          <a:noFill/>
        </p:spPr>
        <p:txBody>
          <a:bodyPr wrap="square" rtlCol="0">
            <a:spAutoFit/>
          </a:bodyPr>
          <a:lstStyle/>
          <a:p>
            <a:r>
              <a:rPr lang="it-IT" sz="2400" dirty="0"/>
              <a:t>Gate su granulociti (SSC vs FSC)</a:t>
            </a:r>
          </a:p>
        </p:txBody>
      </p:sp>
      <p:sp>
        <p:nvSpPr>
          <p:cNvPr id="2" name="TextBox 1">
            <a:extLst>
              <a:ext uri="{FF2B5EF4-FFF2-40B4-BE49-F238E27FC236}">
                <a16:creationId xmlns:a16="http://schemas.microsoft.com/office/drawing/2014/main" id="{3CA914A1-4CF0-8FC4-2A4A-9546D12BF03E}"/>
              </a:ext>
            </a:extLst>
          </p:cNvPr>
          <p:cNvSpPr txBox="1"/>
          <p:nvPr/>
        </p:nvSpPr>
        <p:spPr>
          <a:xfrm>
            <a:off x="206255" y="124458"/>
            <a:ext cx="8098972" cy="584775"/>
          </a:xfrm>
          <a:prstGeom prst="rect">
            <a:avLst/>
          </a:prstGeom>
          <a:noFill/>
        </p:spPr>
        <p:txBody>
          <a:bodyPr wrap="square" rtlCol="0">
            <a:spAutoFit/>
          </a:bodyPr>
          <a:lstStyle/>
          <a:p>
            <a:r>
              <a:rPr lang="it-IT" sz="3200" b="1" dirty="0">
                <a:solidFill>
                  <a:srgbClr val="0070C0"/>
                </a:solidFill>
              </a:rPr>
              <a:t>IL TEST DEL SUPEROSSIDO E LA CGD</a:t>
            </a:r>
          </a:p>
        </p:txBody>
      </p:sp>
    </p:spTree>
    <p:extLst>
      <p:ext uri="{BB962C8B-B14F-4D97-AF65-F5344CB8AC3E}">
        <p14:creationId xmlns:p14="http://schemas.microsoft.com/office/powerpoint/2010/main" val="3852057269"/>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TotalTime>
  <Words>4213</Words>
  <Application>Microsoft Office PowerPoint</Application>
  <PresentationFormat>Widescreen</PresentationFormat>
  <Paragraphs>688</Paragraphs>
  <Slides>107</Slides>
  <Notes>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19" baseType="lpstr">
      <vt:lpstr>Arial</vt:lpstr>
      <vt:lpstr>BlinkMacSystemFont</vt:lpstr>
      <vt:lpstr>Calibri</vt:lpstr>
      <vt:lpstr>Calibri Light</vt:lpstr>
      <vt:lpstr>Constantia</vt:lpstr>
      <vt:lpstr>Courier New</vt:lpstr>
      <vt:lpstr>DejaVSans</vt:lpstr>
      <vt:lpstr>Gotham 4r</vt:lpstr>
      <vt:lpstr>Times</vt:lpstr>
      <vt:lpstr>Wingdings</vt:lpstr>
      <vt:lpstr>Office Theme</vt:lpstr>
      <vt:lpstr>CorelDRAW Home &amp; Student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Derivati infiammatori dell’acido arachidonico</vt:lpstr>
      <vt:lpstr>PowerPoint Presentation</vt:lpstr>
      <vt:lpstr>PowerPoint Presentation</vt:lpstr>
      <vt:lpstr>PowerPoint Presentation</vt:lpstr>
      <vt:lpstr>PowerPoint Presentation</vt:lpstr>
      <vt:lpstr>PowerPoint Presentation</vt:lpstr>
      <vt:lpstr>Migrazione leucocitaria nella flogosi: microscopia intravitale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TOMMASINI ALBERTO</dc:creator>
  <cp:lastModifiedBy>Alberto Tommasini</cp:lastModifiedBy>
  <cp:revision>3</cp:revision>
  <dcterms:created xsi:type="dcterms:W3CDTF">2023-03-04T13:06:20Z</dcterms:created>
  <dcterms:modified xsi:type="dcterms:W3CDTF">2024-03-27T21:56:34Z</dcterms:modified>
</cp:coreProperties>
</file>