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448" r:id="rId2"/>
    <p:sldId id="449" r:id="rId3"/>
    <p:sldId id="997" r:id="rId4"/>
    <p:sldId id="998" r:id="rId5"/>
    <p:sldId id="995" r:id="rId6"/>
    <p:sldId id="996" r:id="rId7"/>
    <p:sldId id="999" r:id="rId8"/>
    <p:sldId id="450" r:id="rId9"/>
    <p:sldId id="498" r:id="rId10"/>
    <p:sldId id="451" r:id="rId11"/>
    <p:sldId id="452" r:id="rId12"/>
    <p:sldId id="453" r:id="rId13"/>
    <p:sldId id="499" r:id="rId14"/>
    <p:sldId id="521" r:id="rId15"/>
    <p:sldId id="522" r:id="rId16"/>
    <p:sldId id="282" r:id="rId17"/>
    <p:sldId id="284" r:id="rId18"/>
    <p:sldId id="265" r:id="rId19"/>
    <p:sldId id="292" r:id="rId20"/>
    <p:sldId id="293" r:id="rId21"/>
    <p:sldId id="294" r:id="rId22"/>
    <p:sldId id="367" r:id="rId23"/>
    <p:sldId id="517" r:id="rId24"/>
    <p:sldId id="515" r:id="rId25"/>
    <p:sldId id="372" r:id="rId26"/>
    <p:sldId id="516" r:id="rId27"/>
    <p:sldId id="266" r:id="rId28"/>
    <p:sldId id="295" r:id="rId29"/>
    <p:sldId id="296" r:id="rId30"/>
    <p:sldId id="297" r:id="rId31"/>
    <p:sldId id="298" r:id="rId32"/>
    <p:sldId id="299" r:id="rId33"/>
    <p:sldId id="518" r:id="rId34"/>
    <p:sldId id="529" r:id="rId35"/>
    <p:sldId id="534" r:id="rId36"/>
    <p:sldId id="535" r:id="rId37"/>
    <p:sldId id="530" r:id="rId38"/>
    <p:sldId id="424" r:id="rId39"/>
    <p:sldId id="267" r:id="rId40"/>
    <p:sldId id="270" r:id="rId41"/>
    <p:sldId id="524" r:id="rId42"/>
    <p:sldId id="454" r:id="rId43"/>
    <p:sldId id="525" r:id="rId44"/>
    <p:sldId id="323" r:id="rId45"/>
    <p:sldId id="526" r:id="rId46"/>
    <p:sldId id="333" r:id="rId47"/>
    <p:sldId id="334" r:id="rId48"/>
    <p:sldId id="335" r:id="rId49"/>
    <p:sldId id="527" r:id="rId50"/>
    <p:sldId id="528" r:id="rId51"/>
    <p:sldId id="330" r:id="rId52"/>
    <p:sldId id="275" r:id="rId53"/>
    <p:sldId id="276" r:id="rId54"/>
    <p:sldId id="523" r:id="rId55"/>
    <p:sldId id="531" r:id="rId56"/>
    <p:sldId id="533" r:id="rId57"/>
    <p:sldId id="510" r:id="rId58"/>
    <p:sldId id="511" r:id="rId59"/>
    <p:sldId id="513" r:id="rId60"/>
    <p:sldId id="512" r:id="rId61"/>
    <p:sldId id="560" r:id="rId62"/>
    <p:sldId id="514" r:id="rId63"/>
    <p:sldId id="56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1E3A06-2A78-45D0-8364-235853A9B0CD}" v="343" dt="2022-06-01T09:56:32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7" autoAdjust="0"/>
    <p:restoredTop sz="84342" autoAdjust="0"/>
  </p:normalViewPr>
  <p:slideViewPr>
    <p:cSldViewPr snapToGrid="0">
      <p:cViewPr varScale="1">
        <p:scale>
          <a:sx n="82" d="100"/>
          <a:sy n="82" d="100"/>
        </p:scale>
        <p:origin x="419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Tommasini" userId="4ed976f799c97d5d" providerId="LiveId" clId="{4415050C-3685-41F6-800B-8F2B21CD218E}"/>
    <pc:docChg chg="delSld">
      <pc:chgData name="Alberto Tommasini" userId="4ed976f799c97d5d" providerId="LiveId" clId="{4415050C-3685-41F6-800B-8F2B21CD218E}" dt="2022-04-27T22:20:26.614" v="0" actId="47"/>
      <pc:docMkLst>
        <pc:docMk/>
      </pc:docMkLst>
      <pc:sldChg chg="del">
        <pc:chgData name="Alberto Tommasini" userId="4ed976f799c97d5d" providerId="LiveId" clId="{4415050C-3685-41F6-800B-8F2B21CD218E}" dt="2022-04-27T22:20:26.614" v="0" actId="47"/>
        <pc:sldMkLst>
          <pc:docMk/>
          <pc:sldMk cId="358136244" sldId="470"/>
        </pc:sldMkLst>
      </pc:sldChg>
    </pc:docChg>
  </pc:docChgLst>
  <pc:docChgLst>
    <pc:chgData name="Alberto Tommasini" userId="4ed976f799c97d5d" providerId="LiveId" clId="{C7C93833-5AFF-4C64-8900-822D1C0FAD57}"/>
    <pc:docChg chg="custSel addSld delSld modSld">
      <pc:chgData name="Alberto Tommasini" userId="4ed976f799c97d5d" providerId="LiveId" clId="{C7C93833-5AFF-4C64-8900-822D1C0FAD57}" dt="2022-04-14T11:31:41.122" v="97" actId="113"/>
      <pc:docMkLst>
        <pc:docMk/>
      </pc:docMkLst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58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62"/>
        </pc:sldMkLst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187548803" sldId="263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3178435905" sldId="263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852562779" sldId="264"/>
        </pc:sldMkLst>
      </pc:sldChg>
      <pc:sldChg chg="modSp add mod">
        <pc:chgData name="Alberto Tommasini" userId="4ed976f799c97d5d" providerId="LiveId" clId="{C7C93833-5AFF-4C64-8900-822D1C0FAD57}" dt="2022-04-14T09:59:12.699" v="22" actId="1036"/>
        <pc:sldMkLst>
          <pc:docMk/>
          <pc:sldMk cId="1580360250" sldId="264"/>
        </pc:sldMkLst>
        <pc:spChg chg="mod">
          <ac:chgData name="Alberto Tommasini" userId="4ed976f799c97d5d" providerId="LiveId" clId="{C7C93833-5AFF-4C64-8900-822D1C0FAD57}" dt="2022-04-14T09:59:07.234" v="5" actId="255"/>
          <ac:spMkLst>
            <pc:docMk/>
            <pc:sldMk cId="1580360250" sldId="264"/>
            <ac:spMk id="4" creationId="{BF7DCD8E-BA2D-4B66-93B6-8D62FF0DF5BF}"/>
          </ac:spMkLst>
        </pc:spChg>
        <pc:spChg chg="mod">
          <ac:chgData name="Alberto Tommasini" userId="4ed976f799c97d5d" providerId="LiveId" clId="{C7C93833-5AFF-4C64-8900-822D1C0FAD57}" dt="2022-04-14T09:59:12.699" v="22" actId="1036"/>
          <ac:spMkLst>
            <pc:docMk/>
            <pc:sldMk cId="1580360250" sldId="264"/>
            <ac:spMk id="5" creationId="{7F90EE16-B036-42B6-A564-084129F985DD}"/>
          </ac:spMkLst>
        </pc:spChg>
        <pc:spChg chg="mod">
          <ac:chgData name="Alberto Tommasini" userId="4ed976f799c97d5d" providerId="LiveId" clId="{C7C93833-5AFF-4C64-8900-822D1C0FAD57}" dt="2022-04-14T09:59:12.699" v="22" actId="1036"/>
          <ac:spMkLst>
            <pc:docMk/>
            <pc:sldMk cId="1580360250" sldId="264"/>
            <ac:spMk id="6" creationId="{61D811B7-B2DF-4915-BD0E-2055E6605A91}"/>
          </ac:spMkLst>
        </pc:spChg>
        <pc:picChg chg="mod">
          <ac:chgData name="Alberto Tommasini" userId="4ed976f799c97d5d" providerId="LiveId" clId="{C7C93833-5AFF-4C64-8900-822D1C0FAD57}" dt="2022-04-14T09:59:12.699" v="22" actId="1036"/>
          <ac:picMkLst>
            <pc:docMk/>
            <pc:sldMk cId="1580360250" sldId="264"/>
            <ac:picMk id="8" creationId="{01248C60-5D44-4370-861F-9665BE3576BD}"/>
          </ac:picMkLst>
        </pc:picChg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1898319166" sldId="265"/>
        </pc:sldMkLst>
      </pc:sldChg>
      <pc:sldChg chg="add modNotesTx">
        <pc:chgData name="Alberto Tommasini" userId="4ed976f799c97d5d" providerId="LiveId" clId="{C7C93833-5AFF-4C64-8900-822D1C0FAD57}" dt="2022-04-14T09:59:30.015" v="23" actId="6549"/>
        <pc:sldMkLst>
          <pc:docMk/>
          <pc:sldMk cId="2988873899" sldId="265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159013884" sldId="266"/>
        </pc:sldMkLst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4011174098" sldId="266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2866143701" sldId="267"/>
        </pc:sldMkLst>
      </pc:sldChg>
      <pc:sldChg chg="modSp add mod">
        <pc:chgData name="Alberto Tommasini" userId="4ed976f799c97d5d" providerId="LiveId" clId="{C7C93833-5AFF-4C64-8900-822D1C0FAD57}" dt="2022-04-14T09:59:49.014" v="24" actId="255"/>
        <pc:sldMkLst>
          <pc:docMk/>
          <pc:sldMk cId="2899234455" sldId="267"/>
        </pc:sldMkLst>
        <pc:spChg chg="mod">
          <ac:chgData name="Alberto Tommasini" userId="4ed976f799c97d5d" providerId="LiveId" clId="{C7C93833-5AFF-4C64-8900-822D1C0FAD57}" dt="2022-04-14T09:59:49.014" v="24" actId="255"/>
          <ac:spMkLst>
            <pc:docMk/>
            <pc:sldMk cId="2899234455" sldId="267"/>
            <ac:spMk id="3" creationId="{2676BB37-70CD-4FAB-B284-8815D3D27A4F}"/>
          </ac:spMkLst>
        </pc:spChg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1504360845" sldId="268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4076890204" sldId="268"/>
        </pc:sldMkLst>
      </pc:sldChg>
      <pc:sldChg chg="del">
        <pc:chgData name="Alberto Tommasini" userId="4ed976f799c97d5d" providerId="LiveId" clId="{C7C93833-5AFF-4C64-8900-822D1C0FAD57}" dt="2022-04-14T09:58:20.083" v="3" actId="2696"/>
        <pc:sldMkLst>
          <pc:docMk/>
          <pc:sldMk cId="1696368529" sldId="269"/>
        </pc:sldMkLst>
      </pc:sldChg>
      <pc:sldChg chg="add">
        <pc:chgData name="Alberto Tommasini" userId="4ed976f799c97d5d" providerId="LiveId" clId="{C7C93833-5AFF-4C64-8900-822D1C0FAD57}" dt="2022-04-14T09:58:25.230" v="4"/>
        <pc:sldMkLst>
          <pc:docMk/>
          <pc:sldMk cId="1880531955" sldId="26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77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27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313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314"/>
        </pc:sldMkLst>
      </pc:sldChg>
      <pc:sldChg chg="modSp add mod">
        <pc:chgData name="Alberto Tommasini" userId="4ed976f799c97d5d" providerId="LiveId" clId="{C7C93833-5AFF-4C64-8900-822D1C0FAD57}" dt="2022-04-14T09:57:36.522" v="1" actId="255"/>
        <pc:sldMkLst>
          <pc:docMk/>
          <pc:sldMk cId="0" sldId="315"/>
        </pc:sldMkLst>
        <pc:spChg chg="mod">
          <ac:chgData name="Alberto Tommasini" userId="4ed976f799c97d5d" providerId="LiveId" clId="{C7C93833-5AFF-4C64-8900-822D1C0FAD57}" dt="2022-04-14T09:57:36.522" v="1" actId="255"/>
          <ac:spMkLst>
            <pc:docMk/>
            <pc:sldMk cId="0" sldId="315"/>
            <ac:spMk id="3" creationId="{6DAE0715-58FE-442B-A41E-07F3ADAA6C49}"/>
          </ac:spMkLst>
        </pc:spChg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06032999" sldId="321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340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3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4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5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28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30"/>
        </pc:sldMkLst>
      </pc:sldChg>
      <pc:sldChg chg="add">
        <pc:chgData name="Alberto Tommasini" userId="4ed976f799c97d5d" providerId="LiveId" clId="{C7C93833-5AFF-4C64-8900-822D1C0FAD57}" dt="2022-04-14T11:16:33.760" v="69"/>
        <pc:sldMkLst>
          <pc:docMk/>
          <pc:sldMk cId="0" sldId="43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114086817" sldId="448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987492116" sldId="450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2020591322" sldId="451"/>
        </pc:sldMkLst>
      </pc:sldChg>
      <pc:sldChg chg="modSp add mod">
        <pc:chgData name="Alberto Tommasini" userId="4ed976f799c97d5d" providerId="LiveId" clId="{C7C93833-5AFF-4C64-8900-822D1C0FAD57}" dt="2022-04-14T11:05:19.618" v="59" actId="20577"/>
        <pc:sldMkLst>
          <pc:docMk/>
          <pc:sldMk cId="2101095878" sldId="453"/>
        </pc:sldMkLst>
        <pc:spChg chg="mod">
          <ac:chgData name="Alberto Tommasini" userId="4ed976f799c97d5d" providerId="LiveId" clId="{C7C93833-5AFF-4C64-8900-822D1C0FAD57}" dt="2022-04-14T11:05:19.618" v="59" actId="20577"/>
          <ac:spMkLst>
            <pc:docMk/>
            <pc:sldMk cId="2101095878" sldId="453"/>
            <ac:spMk id="2" creationId="{567DEE00-ED8F-4F45-BEFD-873317B44B19}"/>
          </ac:spMkLst>
        </pc:spChg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48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429364270" sldId="522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569766258" sldId="523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3006338694" sldId="526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580127031" sldId="527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947190456" sldId="528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4138117808" sldId="529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2978733370" sldId="530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2800172306" sldId="531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1811992130" sldId="532"/>
        </pc:sldMkLst>
      </pc:sldChg>
      <pc:sldChg chg="del">
        <pc:chgData name="Alberto Tommasini" userId="4ed976f799c97d5d" providerId="LiveId" clId="{C7C93833-5AFF-4C64-8900-822D1C0FAD57}" dt="2022-04-14T10:52:16.924" v="56" actId="47"/>
        <pc:sldMkLst>
          <pc:docMk/>
          <pc:sldMk cId="4131534034" sldId="533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194719749" sldId="548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793489203" sldId="62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0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2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968475235" sldId="635"/>
        </pc:sldMkLst>
      </pc:sldChg>
      <pc:sldChg chg="modSp add mod">
        <pc:chgData name="Alberto Tommasini" userId="4ed976f799c97d5d" providerId="LiveId" clId="{C7C93833-5AFF-4C64-8900-822D1C0FAD57}" dt="2022-04-14T09:58:04.806" v="2" actId="255"/>
        <pc:sldMkLst>
          <pc:docMk/>
          <pc:sldMk cId="73323099" sldId="636"/>
        </pc:sldMkLst>
        <pc:spChg chg="mod">
          <ac:chgData name="Alberto Tommasini" userId="4ed976f799c97d5d" providerId="LiveId" clId="{C7C93833-5AFF-4C64-8900-822D1C0FAD57}" dt="2022-04-14T09:58:04.806" v="2" actId="255"/>
          <ac:spMkLst>
            <pc:docMk/>
            <pc:sldMk cId="73323099" sldId="636"/>
            <ac:spMk id="3" creationId="{50B84F84-2191-439F-A46E-B8D8CD2675DD}"/>
          </ac:spMkLst>
        </pc:spChg>
      </pc:sldChg>
      <pc:sldChg chg="modSp add mod">
        <pc:chgData name="Alberto Tommasini" userId="4ed976f799c97d5d" providerId="LiveId" clId="{C7C93833-5AFF-4C64-8900-822D1C0FAD57}" dt="2022-04-14T11:06:12.528" v="60" actId="255"/>
        <pc:sldMkLst>
          <pc:docMk/>
          <pc:sldMk cId="2069515012" sldId="637"/>
        </pc:sldMkLst>
        <pc:spChg chg="mod">
          <ac:chgData name="Alberto Tommasini" userId="4ed976f799c97d5d" providerId="LiveId" clId="{C7C93833-5AFF-4C64-8900-822D1C0FAD57}" dt="2022-04-14T11:06:12.528" v="60" actId="255"/>
          <ac:spMkLst>
            <pc:docMk/>
            <pc:sldMk cId="2069515012" sldId="637"/>
            <ac:spMk id="3" creationId="{435EE36B-2DC1-4415-A54E-3AAE31823CCF}"/>
          </ac:spMkLst>
        </pc:spChg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0" sldId="638"/>
        </pc:sldMkLst>
      </pc:sldChg>
      <pc:sldChg chg="add del">
        <pc:chgData name="Alberto Tommasini" userId="4ed976f799c97d5d" providerId="LiveId" clId="{C7C93833-5AFF-4C64-8900-822D1C0FAD57}" dt="2022-04-14T11:06:45.365" v="61" actId="47"/>
        <pc:sldMkLst>
          <pc:docMk/>
          <pc:sldMk cId="0" sldId="639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016126119" sldId="817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2580448899" sldId="819"/>
        </pc:sldMkLst>
      </pc:sldChg>
      <pc:sldChg chg="addSp delSp modSp add mod setBg modAnim">
        <pc:chgData name="Alberto Tommasini" userId="4ed976f799c97d5d" providerId="LiveId" clId="{C7C93833-5AFF-4C64-8900-822D1C0FAD57}" dt="2022-04-14T10:46:39.772" v="55" actId="26606"/>
        <pc:sldMkLst>
          <pc:docMk/>
          <pc:sldMk cId="217470255" sldId="820"/>
        </pc:sldMkLst>
        <pc:spChg chg="del mod">
          <ac:chgData name="Alberto Tommasini" userId="4ed976f799c97d5d" providerId="LiveId" clId="{C7C93833-5AFF-4C64-8900-822D1C0FAD57}" dt="2022-04-14T10:46:20.767" v="51" actId="478"/>
          <ac:spMkLst>
            <pc:docMk/>
            <pc:sldMk cId="217470255" sldId="820"/>
            <ac:spMk id="9" creationId="{E35E3645-21B1-BF4A-A351-1CA3F69FEB02}"/>
          </ac:spMkLst>
        </pc:spChg>
        <pc:spChg chg="add">
          <ac:chgData name="Alberto Tommasini" userId="4ed976f799c97d5d" providerId="LiveId" clId="{C7C93833-5AFF-4C64-8900-822D1C0FAD57}" dt="2022-04-14T10:46:39.772" v="55" actId="26606"/>
          <ac:spMkLst>
            <pc:docMk/>
            <pc:sldMk cId="217470255" sldId="820"/>
            <ac:spMk id="71" creationId="{B670DBD5-770C-4383-9F54-5B86E86BD5BB}"/>
          </ac:spMkLst>
        </pc:spChg>
        <pc:spChg chg="del mod">
          <ac:chgData name="Alberto Tommasini" userId="4ed976f799c97d5d" providerId="LiveId" clId="{C7C93833-5AFF-4C64-8900-822D1C0FAD57}" dt="2022-04-14T10:46:10.612" v="46" actId="478"/>
          <ac:spMkLst>
            <pc:docMk/>
            <pc:sldMk cId="217470255" sldId="820"/>
            <ac:spMk id="823299" creationId="{ACD11956-6156-C44F-BE15-90C373EDC525}"/>
          </ac:spMkLst>
        </pc:spChg>
        <pc:picChg chg="add mod">
          <ac:chgData name="Alberto Tommasini" userId="4ed976f799c97d5d" providerId="LiveId" clId="{C7C93833-5AFF-4C64-8900-822D1C0FAD57}" dt="2022-04-14T10:46:39.772" v="55" actId="26606"/>
          <ac:picMkLst>
            <pc:docMk/>
            <pc:sldMk cId="217470255" sldId="820"/>
            <ac:picMk id="1026" creationId="{AE01B8FB-B292-4958-8946-CEAAE3DFD4C2}"/>
          </ac:picMkLst>
        </pc:picChg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3787486808" sldId="821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912195440" sldId="822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008285649" sldId="823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157279636" sldId="824"/>
        </pc:sldMkLst>
      </pc:sldChg>
      <pc:sldChg chg="add">
        <pc:chgData name="Alberto Tommasini" userId="4ed976f799c97d5d" providerId="LiveId" clId="{C7C93833-5AFF-4C64-8900-822D1C0FAD57}" dt="2022-04-14T09:56:45.467" v="0"/>
        <pc:sldMkLst>
          <pc:docMk/>
          <pc:sldMk cId="608404884" sldId="825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877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879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880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04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05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06"/>
        </pc:sldMkLst>
      </pc:sldChg>
      <pc:sldChg chg="modSp add mod">
        <pc:chgData name="Alberto Tommasini" userId="4ed976f799c97d5d" providerId="LiveId" clId="{C7C93833-5AFF-4C64-8900-822D1C0FAD57}" dt="2022-04-14T11:30:57.861" v="74" actId="120"/>
        <pc:sldMkLst>
          <pc:docMk/>
          <pc:sldMk cId="0" sldId="910"/>
        </pc:sldMkLst>
        <pc:spChg chg="mod">
          <ac:chgData name="Alberto Tommasini" userId="4ed976f799c97d5d" providerId="LiveId" clId="{C7C93833-5AFF-4C64-8900-822D1C0FAD57}" dt="2022-04-14T11:30:57.861" v="74" actId="120"/>
          <ac:spMkLst>
            <pc:docMk/>
            <pc:sldMk cId="0" sldId="910"/>
            <ac:spMk id="2" creationId="{AECBCDF7-98B2-4D45-BB10-AD0465E11C11}"/>
          </ac:spMkLst>
        </pc:spChg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11"/>
        </pc:sldMkLst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14"/>
        </pc:sldMkLst>
      </pc:sldChg>
      <pc:sldChg chg="modSp add">
        <pc:chgData name="Alberto Tommasini" userId="4ed976f799c97d5d" providerId="LiveId" clId="{C7C93833-5AFF-4C64-8900-822D1C0FAD57}" dt="2022-04-14T11:31:41.122" v="97" actId="113"/>
        <pc:sldMkLst>
          <pc:docMk/>
          <pc:sldMk cId="0" sldId="915"/>
        </pc:sldMkLst>
        <pc:spChg chg="mod">
          <ac:chgData name="Alberto Tommasini" userId="4ed976f799c97d5d" providerId="LiveId" clId="{C7C93833-5AFF-4C64-8900-822D1C0FAD57}" dt="2022-04-14T11:31:41.122" v="97" actId="113"/>
          <ac:spMkLst>
            <pc:docMk/>
            <pc:sldMk cId="0" sldId="915"/>
            <ac:spMk id="83971" creationId="{EF464DFC-66B8-4D10-983F-D6EC802DC59F}"/>
          </ac:spMkLst>
        </pc:spChg>
      </pc:sldChg>
      <pc:sldChg chg="add">
        <pc:chgData name="Alberto Tommasini" userId="4ed976f799c97d5d" providerId="LiveId" clId="{C7C93833-5AFF-4C64-8900-822D1C0FAD57}" dt="2022-04-14T11:07:33.731" v="62"/>
        <pc:sldMkLst>
          <pc:docMk/>
          <pc:sldMk cId="0" sldId="917"/>
        </pc:sldMkLst>
      </pc:sldChg>
      <pc:sldChg chg="modSp add mod">
        <pc:chgData name="Alberto Tommasini" userId="4ed976f799c97d5d" providerId="LiveId" clId="{C7C93833-5AFF-4C64-8900-822D1C0FAD57}" dt="2022-04-14T11:31:14.994" v="75" actId="1076"/>
        <pc:sldMkLst>
          <pc:docMk/>
          <pc:sldMk cId="0" sldId="918"/>
        </pc:sldMkLst>
        <pc:spChg chg="mod">
          <ac:chgData name="Alberto Tommasini" userId="4ed976f799c97d5d" providerId="LiveId" clId="{C7C93833-5AFF-4C64-8900-822D1C0FAD57}" dt="2022-04-14T11:31:14.994" v="75" actId="1076"/>
          <ac:spMkLst>
            <pc:docMk/>
            <pc:sldMk cId="0" sldId="918"/>
            <ac:spMk id="607235" creationId="{19AAE00E-476B-5641-A959-8D16F46E699F}"/>
          </ac:spMkLst>
        </pc:spChg>
      </pc:sldChg>
      <pc:sldChg chg="add del">
        <pc:chgData name="Alberto Tommasini" userId="4ed976f799c97d5d" providerId="LiveId" clId="{C7C93833-5AFF-4C64-8900-822D1C0FAD57}" dt="2022-04-14T11:11:54.352" v="66" actId="47"/>
        <pc:sldMkLst>
          <pc:docMk/>
          <pc:sldMk cId="63416120" sldId="919"/>
        </pc:sldMkLst>
      </pc:sldChg>
      <pc:sldChg chg="add del">
        <pc:chgData name="Alberto Tommasini" userId="4ed976f799c97d5d" providerId="LiveId" clId="{C7C93833-5AFF-4C64-8900-822D1C0FAD57}" dt="2022-04-14T11:11:55.939" v="67" actId="47"/>
        <pc:sldMkLst>
          <pc:docMk/>
          <pc:sldMk cId="0" sldId="920"/>
        </pc:sldMkLst>
      </pc:sldChg>
      <pc:sldChg chg="new del">
        <pc:chgData name="Alberto Tommasini" userId="4ed976f799c97d5d" providerId="LiveId" clId="{C7C93833-5AFF-4C64-8900-822D1C0FAD57}" dt="2022-04-14T11:10:59.985" v="65" actId="47"/>
        <pc:sldMkLst>
          <pc:docMk/>
          <pc:sldMk cId="2593964561" sldId="921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2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5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6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7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8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29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0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1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2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3"/>
        </pc:sldMkLst>
      </pc:sldChg>
      <pc:sldChg chg="add">
        <pc:chgData name="Alberto Tommasini" userId="4ed976f799c97d5d" providerId="LiveId" clId="{C7C93833-5AFF-4C64-8900-822D1C0FAD57}" dt="2022-04-14T11:10:48.025" v="64"/>
        <pc:sldMkLst>
          <pc:docMk/>
          <pc:sldMk cId="0" sldId="934"/>
        </pc:sldMkLst>
      </pc:sldChg>
      <pc:sldChg chg="new">
        <pc:chgData name="Alberto Tommasini" userId="4ed976f799c97d5d" providerId="LiveId" clId="{C7C93833-5AFF-4C64-8900-822D1C0FAD57}" dt="2022-04-14T11:16:31.224" v="68" actId="680"/>
        <pc:sldMkLst>
          <pc:docMk/>
          <pc:sldMk cId="2018679544" sldId="935"/>
        </pc:sldMkLst>
      </pc:sldChg>
    </pc:docChg>
  </pc:docChgLst>
  <pc:docChgLst>
    <pc:chgData name="Alberto Tommasini" userId="4ed976f799c97d5d" providerId="LiveId" clId="{0AED24D3-4C4D-49A3-B930-A4353E4E9340}"/>
    <pc:docChg chg="undo custSel addSld delSld modSld sldOrd">
      <pc:chgData name="Alberto Tommasini" userId="4ed976f799c97d5d" providerId="LiveId" clId="{0AED24D3-4C4D-49A3-B930-A4353E4E9340}" dt="2022-04-09T18:32:24.983" v="4571" actId="47"/>
      <pc:docMkLst>
        <pc:docMk/>
      </pc:docMkLst>
      <pc:sldChg chg="del">
        <pc:chgData name="Alberto Tommasini" userId="4ed976f799c97d5d" providerId="LiveId" clId="{0AED24D3-4C4D-49A3-B930-A4353E4E9340}" dt="2022-04-07T23:35:54.875" v="2416" actId="47"/>
        <pc:sldMkLst>
          <pc:docMk/>
          <pc:sldMk cId="3918477668" sldId="256"/>
        </pc:sldMkLst>
      </pc:sldChg>
      <pc:sldChg chg="add del">
        <pc:chgData name="Alberto Tommasini" userId="4ed976f799c97d5d" providerId="LiveId" clId="{0AED24D3-4C4D-49A3-B930-A4353E4E9340}" dt="2022-04-07T23:36:07.738" v="2429" actId="47"/>
        <pc:sldMkLst>
          <pc:docMk/>
          <pc:sldMk cId="1954703904" sldId="257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3081422257" sldId="257"/>
        </pc:sldMkLst>
        <pc:spChg chg="add mod">
          <ac:chgData name="Alberto Tommasini" userId="4ed976f799c97d5d" providerId="LiveId" clId="{0AED24D3-4C4D-49A3-B930-A4353E4E9340}" dt="2022-04-07T18:32:48.126" v="129" actId="20577"/>
          <ac:spMkLst>
            <pc:docMk/>
            <pc:sldMk cId="3081422257" sldId="257"/>
            <ac:spMk id="4" creationId="{35F7B80E-FEF6-4B8F-9152-131DFE0F87FB}"/>
          </ac:spMkLst>
        </pc:sp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1596898169" sldId="258"/>
        </pc:sldMkLst>
      </pc:sldChg>
      <pc:sldChg chg="del">
        <pc:chgData name="Alberto Tommasini" userId="4ed976f799c97d5d" providerId="LiveId" clId="{0AED24D3-4C4D-49A3-B930-A4353E4E9340}" dt="2022-04-07T22:41:59.036" v="2406" actId="2696"/>
        <pc:sldMkLst>
          <pc:docMk/>
          <pc:sldMk cId="3210967118" sldId="258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59899746" sldId="259"/>
        </pc:sldMkLst>
        <pc:spChg chg="add mod">
          <ac:chgData name="Alberto Tommasini" userId="4ed976f799c97d5d" providerId="LiveId" clId="{0AED24D3-4C4D-49A3-B930-A4353E4E9340}" dt="2022-04-07T18:34:32.750" v="144" actId="20577"/>
          <ac:spMkLst>
            <pc:docMk/>
            <pc:sldMk cId="59899746" sldId="259"/>
            <ac:spMk id="4" creationId="{265B59C8-2E82-4119-AE4F-7C1F4053889E}"/>
          </ac:spMkLst>
        </pc:spChg>
        <pc:picChg chg="add">
          <ac:chgData name="Alberto Tommasini" userId="4ed976f799c97d5d" providerId="LiveId" clId="{0AED24D3-4C4D-49A3-B930-A4353E4E9340}" dt="2022-04-07T18:34:19.082" v="130" actId="22"/>
          <ac:picMkLst>
            <pc:docMk/>
            <pc:sldMk cId="59899746" sldId="259"/>
            <ac:picMk id="3" creationId="{057BEAEB-5366-4AE9-97D7-9F27A920098F}"/>
          </ac:picMkLst>
        </pc:pic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539385380" sldId="259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2008481140" sldId="260"/>
        </pc:sldMkLst>
        <pc:spChg chg="add mod">
          <ac:chgData name="Alberto Tommasini" userId="4ed976f799c97d5d" providerId="LiveId" clId="{0AED24D3-4C4D-49A3-B930-A4353E4E9340}" dt="2022-04-07T19:42:46.227" v="595" actId="20577"/>
          <ac:spMkLst>
            <pc:docMk/>
            <pc:sldMk cId="2008481140" sldId="260"/>
            <ac:spMk id="2" creationId="{3118A6FC-EC62-4DF9-A3FE-C591C07417CD}"/>
          </ac:spMkLst>
        </pc:sp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4008029895" sldId="260"/>
        </pc:sldMkLst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3831290007" sldId="261"/>
        </pc:sldMkLst>
      </pc:sldChg>
      <pc:sldChg chg="addSp modSp del mod">
        <pc:chgData name="Alberto Tommasini" userId="4ed976f799c97d5d" providerId="LiveId" clId="{0AED24D3-4C4D-49A3-B930-A4353E4E9340}" dt="2022-04-07T22:41:59.036" v="2406" actId="2696"/>
        <pc:sldMkLst>
          <pc:docMk/>
          <pc:sldMk cId="3893811879" sldId="261"/>
        </pc:sldMkLst>
        <pc:spChg chg="add mod">
          <ac:chgData name="Alberto Tommasini" userId="4ed976f799c97d5d" providerId="LiveId" clId="{0AED24D3-4C4D-49A3-B930-A4353E4E9340}" dt="2022-04-07T19:44:30.823" v="597"/>
          <ac:spMkLst>
            <pc:docMk/>
            <pc:sldMk cId="3893811879" sldId="261"/>
            <ac:spMk id="2" creationId="{2386217B-33F1-46D4-B6DE-525C6D1EBFC6}"/>
          </ac:spMkLst>
        </pc:spChg>
      </pc:sldChg>
      <pc:sldChg chg="addSp del mod">
        <pc:chgData name="Alberto Tommasini" userId="4ed976f799c97d5d" providerId="LiveId" clId="{0AED24D3-4C4D-49A3-B930-A4353E4E9340}" dt="2022-04-07T22:41:59.036" v="2406" actId="2696"/>
        <pc:sldMkLst>
          <pc:docMk/>
          <pc:sldMk cId="122486753" sldId="262"/>
        </pc:sldMkLst>
        <pc:picChg chg="add">
          <ac:chgData name="Alberto Tommasini" userId="4ed976f799c97d5d" providerId="LiveId" clId="{0AED24D3-4C4D-49A3-B930-A4353E4E9340}" dt="2022-04-07T19:46:18.922" v="598" actId="22"/>
          <ac:picMkLst>
            <pc:docMk/>
            <pc:sldMk cId="122486753" sldId="262"/>
            <ac:picMk id="3" creationId="{883209D4-F9AE-4A00-8A21-B0365178CEA7}"/>
          </ac:picMkLst>
        </pc:picChg>
      </pc:sldChg>
      <pc:sldChg chg="add del">
        <pc:chgData name="Alberto Tommasini" userId="4ed976f799c97d5d" providerId="LiveId" clId="{0AED24D3-4C4D-49A3-B930-A4353E4E9340}" dt="2022-04-09T18:32:24.983" v="4571" actId="47"/>
        <pc:sldMkLst>
          <pc:docMk/>
          <pc:sldMk cId="1194974539" sldId="262"/>
        </pc:sldMkLst>
      </pc:sldChg>
      <pc:sldChg chg="addSp modSp mod">
        <pc:chgData name="Alberto Tommasini" userId="4ed976f799c97d5d" providerId="LiveId" clId="{0AED24D3-4C4D-49A3-B930-A4353E4E9340}" dt="2022-04-07T19:55:21.893" v="804" actId="20577"/>
        <pc:sldMkLst>
          <pc:docMk/>
          <pc:sldMk cId="3178435905" sldId="263"/>
        </pc:sldMkLst>
        <pc:spChg chg="add mod">
          <ac:chgData name="Alberto Tommasini" userId="4ed976f799c97d5d" providerId="LiveId" clId="{0AED24D3-4C4D-49A3-B930-A4353E4E9340}" dt="2022-04-07T19:55:21.893" v="804" actId="20577"/>
          <ac:spMkLst>
            <pc:docMk/>
            <pc:sldMk cId="3178435905" sldId="263"/>
            <ac:spMk id="4" creationId="{EAECF1E9-FF58-40B9-B0F4-03BEB03B79E7}"/>
          </ac:spMkLst>
        </pc:spChg>
        <pc:picChg chg="add mod">
          <ac:chgData name="Alberto Tommasini" userId="4ed976f799c97d5d" providerId="LiveId" clId="{0AED24D3-4C4D-49A3-B930-A4353E4E9340}" dt="2022-04-07T19:54:36.866" v="783" actId="1076"/>
          <ac:picMkLst>
            <pc:docMk/>
            <pc:sldMk cId="3178435905" sldId="263"/>
            <ac:picMk id="3" creationId="{5F33EB89-A159-4659-9472-17452E40196E}"/>
          </ac:picMkLst>
        </pc:picChg>
      </pc:sldChg>
      <pc:sldChg chg="addSp delSp modSp mod">
        <pc:chgData name="Alberto Tommasini" userId="4ed976f799c97d5d" providerId="LiveId" clId="{0AED24D3-4C4D-49A3-B930-A4353E4E9340}" dt="2022-04-07T23:01:47.705" v="2413" actId="1076"/>
        <pc:sldMkLst>
          <pc:docMk/>
          <pc:sldMk cId="852562779" sldId="264"/>
        </pc:sldMkLst>
        <pc:spChg chg="add mod">
          <ac:chgData name="Alberto Tommasini" userId="4ed976f799c97d5d" providerId="LiveId" clId="{0AED24D3-4C4D-49A3-B930-A4353E4E9340}" dt="2022-04-07T19:53:19.029" v="760" actId="255"/>
          <ac:spMkLst>
            <pc:docMk/>
            <pc:sldMk cId="852562779" sldId="264"/>
            <ac:spMk id="4" creationId="{BF7DCD8E-BA2D-4B66-93B6-8D62FF0DF5BF}"/>
          </ac:spMkLst>
        </pc:spChg>
        <pc:spChg chg="add mod">
          <ac:chgData name="Alberto Tommasini" userId="4ed976f799c97d5d" providerId="LiveId" clId="{0AED24D3-4C4D-49A3-B930-A4353E4E9340}" dt="2022-04-07T23:01:47.705" v="2413" actId="1076"/>
          <ac:spMkLst>
            <pc:docMk/>
            <pc:sldMk cId="852562779" sldId="264"/>
            <ac:spMk id="5" creationId="{7F90EE16-B036-42B6-A564-084129F985DD}"/>
          </ac:spMkLst>
        </pc:spChg>
        <pc:spChg chg="add mod">
          <ac:chgData name="Alberto Tommasini" userId="4ed976f799c97d5d" providerId="LiveId" clId="{0AED24D3-4C4D-49A3-B930-A4353E4E9340}" dt="2022-04-07T23:01:44.298" v="2412" actId="1076"/>
          <ac:spMkLst>
            <pc:docMk/>
            <pc:sldMk cId="852562779" sldId="264"/>
            <ac:spMk id="6" creationId="{61D811B7-B2DF-4915-BD0E-2055E6605A91}"/>
          </ac:spMkLst>
        </pc:spChg>
        <pc:picChg chg="add del mod">
          <ac:chgData name="Alberto Tommasini" userId="4ed976f799c97d5d" providerId="LiveId" clId="{0AED24D3-4C4D-49A3-B930-A4353E4E9340}" dt="2022-04-07T23:01:30.761" v="2408" actId="478"/>
          <ac:picMkLst>
            <pc:docMk/>
            <pc:sldMk cId="852562779" sldId="264"/>
            <ac:picMk id="3" creationId="{D316D40E-22E2-43A5-BB71-326884467ED4}"/>
          </ac:picMkLst>
        </pc:picChg>
        <pc:picChg chg="add mod">
          <ac:chgData name="Alberto Tommasini" userId="4ed976f799c97d5d" providerId="LiveId" clId="{0AED24D3-4C4D-49A3-B930-A4353E4E9340}" dt="2022-04-07T23:01:41.455" v="2411" actId="14100"/>
          <ac:picMkLst>
            <pc:docMk/>
            <pc:sldMk cId="852562779" sldId="264"/>
            <ac:picMk id="8" creationId="{01248C60-5D44-4370-861F-9665BE3576BD}"/>
          </ac:picMkLst>
        </pc:picChg>
      </pc:sldChg>
      <pc:sldChg chg="addSp delSp modSp mod modNotesTx">
        <pc:chgData name="Alberto Tommasini" userId="4ed976f799c97d5d" providerId="LiveId" clId="{0AED24D3-4C4D-49A3-B930-A4353E4E9340}" dt="2022-04-07T20:32:30.419" v="1031" actId="255"/>
        <pc:sldMkLst>
          <pc:docMk/>
          <pc:sldMk cId="1898319166" sldId="265"/>
        </pc:sldMkLst>
        <pc:spChg chg="add mod">
          <ac:chgData name="Alberto Tommasini" userId="4ed976f799c97d5d" providerId="LiveId" clId="{0AED24D3-4C4D-49A3-B930-A4353E4E9340}" dt="2022-04-07T19:56:18.415" v="817" actId="113"/>
          <ac:spMkLst>
            <pc:docMk/>
            <pc:sldMk cId="1898319166" sldId="265"/>
            <ac:spMk id="2" creationId="{1E0D1EC8-ABF3-41A0-866A-D6D19380B37B}"/>
          </ac:spMkLst>
        </pc:spChg>
        <pc:spChg chg="add mod">
          <ac:chgData name="Alberto Tommasini" userId="4ed976f799c97d5d" providerId="LiveId" clId="{0AED24D3-4C4D-49A3-B930-A4353E4E9340}" dt="2022-04-07T20:28:51.309" v="950" actId="255"/>
          <ac:spMkLst>
            <pc:docMk/>
            <pc:sldMk cId="1898319166" sldId="265"/>
            <ac:spMk id="5" creationId="{46A56347-1385-4DB7-B8C4-907E492455CF}"/>
          </ac:spMkLst>
        </pc:spChg>
        <pc:spChg chg="add mod">
          <ac:chgData name="Alberto Tommasini" userId="4ed976f799c97d5d" providerId="LiveId" clId="{0AED24D3-4C4D-49A3-B930-A4353E4E9340}" dt="2022-04-07T19:59:47.875" v="845" actId="1076"/>
          <ac:spMkLst>
            <pc:docMk/>
            <pc:sldMk cId="1898319166" sldId="265"/>
            <ac:spMk id="9" creationId="{9BB7A54E-7476-4777-ABDB-E3F0B46AD70D}"/>
          </ac:spMkLst>
        </pc:spChg>
        <pc:spChg chg="add del mod">
          <ac:chgData name="Alberto Tommasini" userId="4ed976f799c97d5d" providerId="LiveId" clId="{0AED24D3-4C4D-49A3-B930-A4353E4E9340}" dt="2022-04-07T20:29:05.269" v="954" actId="478"/>
          <ac:spMkLst>
            <pc:docMk/>
            <pc:sldMk cId="1898319166" sldId="265"/>
            <ac:spMk id="12" creationId="{B4E2FA5C-7E82-4A45-B382-31198AF4A81E}"/>
          </ac:spMkLst>
        </pc:spChg>
        <pc:spChg chg="add mod">
          <ac:chgData name="Alberto Tommasini" userId="4ed976f799c97d5d" providerId="LiveId" clId="{0AED24D3-4C4D-49A3-B930-A4353E4E9340}" dt="2022-04-07T20:32:30.419" v="1031" actId="255"/>
          <ac:spMkLst>
            <pc:docMk/>
            <pc:sldMk cId="1898319166" sldId="265"/>
            <ac:spMk id="32" creationId="{D8A03C86-25DD-4276-A517-16874A5F5D05}"/>
          </ac:spMkLst>
        </pc:spChg>
        <pc:spChg chg="add del mod">
          <ac:chgData name="Alberto Tommasini" userId="4ed976f799c97d5d" providerId="LiveId" clId="{0AED24D3-4C4D-49A3-B930-A4353E4E9340}" dt="2022-04-07T20:31:51.571" v="961"/>
          <ac:spMkLst>
            <pc:docMk/>
            <pc:sldMk cId="1898319166" sldId="265"/>
            <ac:spMk id="33" creationId="{6E599231-C3DB-4971-8BCD-67CC17855A6E}"/>
          </ac:spMkLst>
        </pc:spChg>
        <pc:picChg chg="add mod">
          <ac:chgData name="Alberto Tommasini" userId="4ed976f799c97d5d" providerId="LiveId" clId="{0AED24D3-4C4D-49A3-B930-A4353E4E9340}" dt="2022-04-07T20:28:41.192" v="947" actId="1076"/>
          <ac:picMkLst>
            <pc:docMk/>
            <pc:sldMk cId="1898319166" sldId="265"/>
            <ac:picMk id="4" creationId="{85012D22-3D52-42A9-83A3-6BC766E3D10D}"/>
          </ac:picMkLst>
        </pc:picChg>
        <pc:picChg chg="add del mod">
          <ac:chgData name="Alberto Tommasini" userId="4ed976f799c97d5d" providerId="LiveId" clId="{0AED24D3-4C4D-49A3-B930-A4353E4E9340}" dt="2022-04-07T20:14:04.797" v="926" actId="478"/>
          <ac:picMkLst>
            <pc:docMk/>
            <pc:sldMk cId="1898319166" sldId="265"/>
            <ac:picMk id="14" creationId="{DCFA93B8-2028-41DB-B85A-9550167D9156}"/>
          </ac:picMkLst>
        </pc:picChg>
        <pc:picChg chg="add del mod">
          <ac:chgData name="Alberto Tommasini" userId="4ed976f799c97d5d" providerId="LiveId" clId="{0AED24D3-4C4D-49A3-B930-A4353E4E9340}" dt="2022-04-07T20:14:03.045" v="925" actId="478"/>
          <ac:picMkLst>
            <pc:docMk/>
            <pc:sldMk cId="1898319166" sldId="265"/>
            <ac:picMk id="16" creationId="{CEF55E7A-3A8B-4957-8E36-FAF98D690387}"/>
          </ac:picMkLst>
        </pc:picChg>
        <pc:picChg chg="add del mod">
          <ac:chgData name="Alberto Tommasini" userId="4ed976f799c97d5d" providerId="LiveId" clId="{0AED24D3-4C4D-49A3-B930-A4353E4E9340}" dt="2022-04-07T20:14:01.128" v="924" actId="478"/>
          <ac:picMkLst>
            <pc:docMk/>
            <pc:sldMk cId="1898319166" sldId="265"/>
            <ac:picMk id="18" creationId="{F38D4748-044D-4CC5-A96B-9E04E485657E}"/>
          </ac:picMkLst>
        </pc:picChg>
        <pc:picChg chg="add del mod">
          <ac:chgData name="Alberto Tommasini" userId="4ed976f799c97d5d" providerId="LiveId" clId="{0AED24D3-4C4D-49A3-B930-A4353E4E9340}" dt="2022-04-07T20:13:21.558" v="918" actId="478"/>
          <ac:picMkLst>
            <pc:docMk/>
            <pc:sldMk cId="1898319166" sldId="265"/>
            <ac:picMk id="20" creationId="{310D21AF-E98D-41A5-95F5-108E3F6319D2}"/>
          </ac:picMkLst>
        </pc:picChg>
        <pc:picChg chg="add del mod">
          <ac:chgData name="Alberto Tommasini" userId="4ed976f799c97d5d" providerId="LiveId" clId="{0AED24D3-4C4D-49A3-B930-A4353E4E9340}" dt="2022-04-07T20:13:59.281" v="923" actId="478"/>
          <ac:picMkLst>
            <pc:docMk/>
            <pc:sldMk cId="1898319166" sldId="265"/>
            <ac:picMk id="22" creationId="{8F184CEF-D1AE-471F-BDB8-4999A0E4AC11}"/>
          </ac:picMkLst>
        </pc:picChg>
        <pc:picChg chg="add del mod">
          <ac:chgData name="Alberto Tommasini" userId="4ed976f799c97d5d" providerId="LiveId" clId="{0AED24D3-4C4D-49A3-B930-A4353E4E9340}" dt="2022-04-07T20:25:29.787" v="942" actId="478"/>
          <ac:picMkLst>
            <pc:docMk/>
            <pc:sldMk cId="1898319166" sldId="265"/>
            <ac:picMk id="24" creationId="{6E645BB7-B03E-4FDD-9395-B913620FAB51}"/>
          </ac:picMkLst>
        </pc:picChg>
        <pc:picChg chg="add del mod">
          <ac:chgData name="Alberto Tommasini" userId="4ed976f799c97d5d" providerId="LiveId" clId="{0AED24D3-4C4D-49A3-B930-A4353E4E9340}" dt="2022-04-07T20:25:29.787" v="942" actId="478"/>
          <ac:picMkLst>
            <pc:docMk/>
            <pc:sldMk cId="1898319166" sldId="265"/>
            <ac:picMk id="26" creationId="{80EB40D8-D402-4253-8A2A-2DCF30E67B39}"/>
          </ac:picMkLst>
        </pc:picChg>
        <pc:picChg chg="add del mod">
          <ac:chgData name="Alberto Tommasini" userId="4ed976f799c97d5d" providerId="LiveId" clId="{0AED24D3-4C4D-49A3-B930-A4353E4E9340}" dt="2022-04-07T20:25:29.787" v="942" actId="478"/>
          <ac:picMkLst>
            <pc:docMk/>
            <pc:sldMk cId="1898319166" sldId="265"/>
            <ac:picMk id="28" creationId="{22B05167-FCC8-4F38-B5EF-AC955D8A0D78}"/>
          </ac:picMkLst>
        </pc:picChg>
        <pc:picChg chg="add mod">
          <ac:chgData name="Alberto Tommasini" userId="4ed976f799c97d5d" providerId="LiveId" clId="{0AED24D3-4C4D-49A3-B930-A4353E4E9340}" dt="2022-04-07T20:29:12.030" v="955" actId="1076"/>
          <ac:picMkLst>
            <pc:docMk/>
            <pc:sldMk cId="1898319166" sldId="265"/>
            <ac:picMk id="30" creationId="{B4C76D56-EB09-4CF4-836B-B498717CFC53}"/>
          </ac:picMkLst>
        </pc:picChg>
        <pc:picChg chg="add mod">
          <ac:chgData name="Alberto Tommasini" userId="4ed976f799c97d5d" providerId="LiveId" clId="{0AED24D3-4C4D-49A3-B930-A4353E4E9340}" dt="2022-04-07T20:28:35.576" v="946" actId="1076"/>
          <ac:picMkLst>
            <pc:docMk/>
            <pc:sldMk cId="1898319166" sldId="265"/>
            <ac:picMk id="1026" creationId="{1987D0FD-8830-4814-A65C-12C4228A33CC}"/>
          </ac:picMkLst>
        </pc:picChg>
        <pc:cxnChg chg="add mod">
          <ac:chgData name="Alberto Tommasini" userId="4ed976f799c97d5d" providerId="LiveId" clId="{0AED24D3-4C4D-49A3-B930-A4353E4E9340}" dt="2022-04-07T19:59:59.448" v="849" actId="14100"/>
          <ac:cxnSpMkLst>
            <pc:docMk/>
            <pc:sldMk cId="1898319166" sldId="265"/>
            <ac:cxnSpMk id="7" creationId="{492271F5-68F2-402B-BCA3-70217DA78DFA}"/>
          </ac:cxnSpMkLst>
        </pc:cxnChg>
      </pc:sldChg>
      <pc:sldChg chg="addSp modSp mod">
        <pc:chgData name="Alberto Tommasini" userId="4ed976f799c97d5d" providerId="LiveId" clId="{0AED24D3-4C4D-49A3-B930-A4353E4E9340}" dt="2022-04-07T21:14:17.286" v="1514" actId="20577"/>
        <pc:sldMkLst>
          <pc:docMk/>
          <pc:sldMk cId="159013884" sldId="266"/>
        </pc:sldMkLst>
        <pc:spChg chg="add mod">
          <ac:chgData name="Alberto Tommasini" userId="4ed976f799c97d5d" providerId="LiveId" clId="{0AED24D3-4C4D-49A3-B930-A4353E4E9340}" dt="2022-04-07T21:14:17.286" v="1514" actId="20577"/>
          <ac:spMkLst>
            <pc:docMk/>
            <pc:sldMk cId="159013884" sldId="266"/>
            <ac:spMk id="3" creationId="{C254482A-CF26-4594-8768-F536F697C720}"/>
          </ac:spMkLst>
        </pc:spChg>
        <pc:spChg chg="add mod">
          <ac:chgData name="Alberto Tommasini" userId="4ed976f799c97d5d" providerId="LiveId" clId="{0AED24D3-4C4D-49A3-B930-A4353E4E9340}" dt="2022-04-07T20:40:22.420" v="1038" actId="20577"/>
          <ac:spMkLst>
            <pc:docMk/>
            <pc:sldMk cId="159013884" sldId="266"/>
            <ac:spMk id="4" creationId="{03EE4DD2-E8C2-4978-86B1-78F6BE9B3C04}"/>
          </ac:spMkLst>
        </pc:spChg>
        <pc:spChg chg="add mod">
          <ac:chgData name="Alberto Tommasini" userId="4ed976f799c97d5d" providerId="LiveId" clId="{0AED24D3-4C4D-49A3-B930-A4353E4E9340}" dt="2022-04-07T21:04:44.853" v="1280" actId="1036"/>
          <ac:spMkLst>
            <pc:docMk/>
            <pc:sldMk cId="159013884" sldId="266"/>
            <ac:spMk id="7" creationId="{0EE0C729-F671-4525-9BF7-31F1BD3D299B}"/>
          </ac:spMkLst>
        </pc:spChg>
        <pc:spChg chg="add mod">
          <ac:chgData name="Alberto Tommasini" userId="4ed976f799c97d5d" providerId="LiveId" clId="{0AED24D3-4C4D-49A3-B930-A4353E4E9340}" dt="2022-04-07T21:04:44.853" v="1280" actId="1036"/>
          <ac:spMkLst>
            <pc:docMk/>
            <pc:sldMk cId="159013884" sldId="266"/>
            <ac:spMk id="10" creationId="{767ADE5C-93E4-47A6-9EAB-BA9219E8B712}"/>
          </ac:spMkLst>
        </pc:spChg>
        <pc:spChg chg="add mod">
          <ac:chgData name="Alberto Tommasini" userId="4ed976f799c97d5d" providerId="LiveId" clId="{0AED24D3-4C4D-49A3-B930-A4353E4E9340}" dt="2022-04-07T21:04:44.853" v="1280" actId="1036"/>
          <ac:spMkLst>
            <pc:docMk/>
            <pc:sldMk cId="159013884" sldId="266"/>
            <ac:spMk id="11" creationId="{EFCF2CA4-486E-46FB-AD2C-89B67564205B}"/>
          </ac:spMkLst>
        </pc:spChg>
        <pc:picChg chg="add mod">
          <ac:chgData name="Alberto Tommasini" userId="4ed976f799c97d5d" providerId="LiveId" clId="{0AED24D3-4C4D-49A3-B930-A4353E4E9340}" dt="2022-04-07T21:04:44.853" v="1280" actId="1036"/>
          <ac:picMkLst>
            <pc:docMk/>
            <pc:sldMk cId="159013884" sldId="266"/>
            <ac:picMk id="6" creationId="{59E946C7-C5A8-47A8-8F53-414BEAF4F816}"/>
          </ac:picMkLst>
        </pc:picChg>
        <pc:picChg chg="add mod">
          <ac:chgData name="Alberto Tommasini" userId="4ed976f799c97d5d" providerId="LiveId" clId="{0AED24D3-4C4D-49A3-B930-A4353E4E9340}" dt="2022-04-07T21:04:44.853" v="1280" actId="1036"/>
          <ac:picMkLst>
            <pc:docMk/>
            <pc:sldMk cId="159013884" sldId="266"/>
            <ac:picMk id="2050" creationId="{477FD907-F1EC-42F6-A500-127DBF025F43}"/>
          </ac:picMkLst>
        </pc:picChg>
        <pc:picChg chg="add mod">
          <ac:chgData name="Alberto Tommasini" userId="4ed976f799c97d5d" providerId="LiveId" clId="{0AED24D3-4C4D-49A3-B930-A4353E4E9340}" dt="2022-04-07T21:04:44.853" v="1280" actId="1036"/>
          <ac:picMkLst>
            <pc:docMk/>
            <pc:sldMk cId="159013884" sldId="266"/>
            <ac:picMk id="2052" creationId="{B9130E54-EB54-4D9F-A98A-3E5952A6D274}"/>
          </ac:picMkLst>
        </pc:picChg>
      </pc:sldChg>
      <pc:sldChg chg="addSp modSp mod">
        <pc:chgData name="Alberto Tommasini" userId="4ed976f799c97d5d" providerId="LiveId" clId="{0AED24D3-4C4D-49A3-B930-A4353E4E9340}" dt="2022-04-07T21:20:59.136" v="1592" actId="20577"/>
        <pc:sldMkLst>
          <pc:docMk/>
          <pc:sldMk cId="2866143701" sldId="267"/>
        </pc:sldMkLst>
        <pc:spChg chg="add mod">
          <ac:chgData name="Alberto Tommasini" userId="4ed976f799c97d5d" providerId="LiveId" clId="{0AED24D3-4C4D-49A3-B930-A4353E4E9340}" dt="2022-04-07T21:12:06.406" v="1481" actId="20577"/>
          <ac:spMkLst>
            <pc:docMk/>
            <pc:sldMk cId="2866143701" sldId="267"/>
            <ac:spMk id="3" creationId="{2676BB37-70CD-4FAB-B284-8815D3D27A4F}"/>
          </ac:spMkLst>
        </pc:spChg>
        <pc:spChg chg="add mod">
          <ac:chgData name="Alberto Tommasini" userId="4ed976f799c97d5d" providerId="LiveId" clId="{0AED24D3-4C4D-49A3-B930-A4353E4E9340}" dt="2022-04-07T21:10:56.727" v="1462" actId="1076"/>
          <ac:spMkLst>
            <pc:docMk/>
            <pc:sldMk cId="2866143701" sldId="267"/>
            <ac:spMk id="4" creationId="{D3B19DD8-AB5F-4E39-A70C-ACF9EB220174}"/>
          </ac:spMkLst>
        </pc:spChg>
        <pc:spChg chg="add mod">
          <ac:chgData name="Alberto Tommasini" userId="4ed976f799c97d5d" providerId="LiveId" clId="{0AED24D3-4C4D-49A3-B930-A4353E4E9340}" dt="2022-04-07T21:10:52.900" v="1461" actId="1076"/>
          <ac:spMkLst>
            <pc:docMk/>
            <pc:sldMk cId="2866143701" sldId="267"/>
            <ac:spMk id="7" creationId="{0774889A-84A0-453B-8D01-308BBD14EA49}"/>
          </ac:spMkLst>
        </pc:spChg>
        <pc:spChg chg="add mod">
          <ac:chgData name="Alberto Tommasini" userId="4ed976f799c97d5d" providerId="LiveId" clId="{0AED24D3-4C4D-49A3-B930-A4353E4E9340}" dt="2022-04-07T21:20:59.136" v="1592" actId="20577"/>
          <ac:spMkLst>
            <pc:docMk/>
            <pc:sldMk cId="2866143701" sldId="267"/>
            <ac:spMk id="10" creationId="{EE878E09-026E-45F5-BF92-CCA21B72EF92}"/>
          </ac:spMkLst>
        </pc:spChg>
        <pc:picChg chg="add mod">
          <ac:chgData name="Alberto Tommasini" userId="4ed976f799c97d5d" providerId="LiveId" clId="{0AED24D3-4C4D-49A3-B930-A4353E4E9340}" dt="2022-04-07T21:20:23.329" v="1518" actId="1076"/>
          <ac:picMkLst>
            <pc:docMk/>
            <pc:sldMk cId="2866143701" sldId="267"/>
            <ac:picMk id="6" creationId="{41BFDAF5-BDDF-4976-A28A-FB9CF3A7AB9B}"/>
          </ac:picMkLst>
        </pc:picChg>
        <pc:picChg chg="add mod">
          <ac:chgData name="Alberto Tommasini" userId="4ed976f799c97d5d" providerId="LiveId" clId="{0AED24D3-4C4D-49A3-B930-A4353E4E9340}" dt="2022-04-07T21:09:03.033" v="1425" actId="1076"/>
          <ac:picMkLst>
            <pc:docMk/>
            <pc:sldMk cId="2866143701" sldId="267"/>
            <ac:picMk id="3074" creationId="{A242B0B5-3926-4DEB-8977-6E10B834A433}"/>
          </ac:picMkLst>
        </pc:picChg>
        <pc:picChg chg="add mod">
          <ac:chgData name="Alberto Tommasini" userId="4ed976f799c97d5d" providerId="LiveId" clId="{0AED24D3-4C4D-49A3-B930-A4353E4E9340}" dt="2022-04-07T21:10:30.683" v="1437" actId="14100"/>
          <ac:picMkLst>
            <pc:docMk/>
            <pc:sldMk cId="2866143701" sldId="267"/>
            <ac:picMk id="3076" creationId="{694401B9-0426-495C-AB4D-796838F44941}"/>
          </ac:picMkLst>
        </pc:picChg>
      </pc:sldChg>
      <pc:sldChg chg="addSp modSp mod">
        <pc:chgData name="Alberto Tommasini" userId="4ed976f799c97d5d" providerId="LiveId" clId="{0AED24D3-4C4D-49A3-B930-A4353E4E9340}" dt="2022-04-07T21:30:26.255" v="2056" actId="20577"/>
        <pc:sldMkLst>
          <pc:docMk/>
          <pc:sldMk cId="4076890204" sldId="268"/>
        </pc:sldMkLst>
        <pc:spChg chg="add mod">
          <ac:chgData name="Alberto Tommasini" userId="4ed976f799c97d5d" providerId="LiveId" clId="{0AED24D3-4C4D-49A3-B930-A4353E4E9340}" dt="2022-04-07T21:21:37.441" v="1599" actId="20577"/>
          <ac:spMkLst>
            <pc:docMk/>
            <pc:sldMk cId="4076890204" sldId="268"/>
            <ac:spMk id="2" creationId="{986CF67B-CF32-4AFA-AFEF-D9476FF16660}"/>
          </ac:spMkLst>
        </pc:spChg>
        <pc:spChg chg="add mod">
          <ac:chgData name="Alberto Tommasini" userId="4ed976f799c97d5d" providerId="LiveId" clId="{0AED24D3-4C4D-49A3-B930-A4353E4E9340}" dt="2022-04-07T21:23:34.895" v="1648" actId="255"/>
          <ac:spMkLst>
            <pc:docMk/>
            <pc:sldMk cId="4076890204" sldId="268"/>
            <ac:spMk id="4" creationId="{A0C4CBA6-BED3-4215-A0B6-A14F12FF5DDB}"/>
          </ac:spMkLst>
        </pc:spChg>
        <pc:spChg chg="add mod">
          <ac:chgData name="Alberto Tommasini" userId="4ed976f799c97d5d" providerId="LiveId" clId="{0AED24D3-4C4D-49A3-B930-A4353E4E9340}" dt="2022-04-07T21:30:26.255" v="2056" actId="20577"/>
          <ac:spMkLst>
            <pc:docMk/>
            <pc:sldMk cId="4076890204" sldId="268"/>
            <ac:spMk id="5" creationId="{2ADA0DDD-5563-49B5-B835-7E0A0FA9DF2F}"/>
          </ac:spMkLst>
        </pc:spChg>
      </pc:sldChg>
      <pc:sldChg chg="addSp modSp mod">
        <pc:chgData name="Alberto Tommasini" userId="4ed976f799c97d5d" providerId="LiveId" clId="{0AED24D3-4C4D-49A3-B930-A4353E4E9340}" dt="2022-04-07T22:17:01.098" v="2405" actId="1076"/>
        <pc:sldMkLst>
          <pc:docMk/>
          <pc:sldMk cId="1696368529" sldId="269"/>
        </pc:sldMkLst>
        <pc:spChg chg="add mod">
          <ac:chgData name="Alberto Tommasini" userId="4ed976f799c97d5d" providerId="LiveId" clId="{0AED24D3-4C4D-49A3-B930-A4353E4E9340}" dt="2022-04-07T21:31:00.783" v="2066" actId="20577"/>
          <ac:spMkLst>
            <pc:docMk/>
            <pc:sldMk cId="1696368529" sldId="269"/>
            <ac:spMk id="2" creationId="{FF915607-B025-43C4-AA35-FD63CB5559BB}"/>
          </ac:spMkLst>
        </pc:spChg>
        <pc:spChg chg="add mod">
          <ac:chgData name="Alberto Tommasini" userId="4ed976f799c97d5d" providerId="LiveId" clId="{0AED24D3-4C4D-49A3-B930-A4353E4E9340}" dt="2022-04-07T22:16:53.997" v="2403" actId="255"/>
          <ac:spMkLst>
            <pc:docMk/>
            <pc:sldMk cId="1696368529" sldId="269"/>
            <ac:spMk id="3" creationId="{D887C6DC-FEFD-420E-8D70-6C69C255F239}"/>
          </ac:spMkLst>
        </pc:spChg>
        <pc:spChg chg="add mod">
          <ac:chgData name="Alberto Tommasini" userId="4ed976f799c97d5d" providerId="LiveId" clId="{0AED24D3-4C4D-49A3-B930-A4353E4E9340}" dt="2022-04-07T22:16:59.111" v="2404" actId="1076"/>
          <ac:spMkLst>
            <pc:docMk/>
            <pc:sldMk cId="1696368529" sldId="269"/>
            <ac:spMk id="4" creationId="{EF4EB855-FB25-4D96-A534-8849131FE2AA}"/>
          </ac:spMkLst>
        </pc:spChg>
        <pc:picChg chg="add mod">
          <ac:chgData name="Alberto Tommasini" userId="4ed976f799c97d5d" providerId="LiveId" clId="{0AED24D3-4C4D-49A3-B930-A4353E4E9340}" dt="2022-04-07T22:17:01.098" v="2405" actId="1076"/>
          <ac:picMkLst>
            <pc:docMk/>
            <pc:sldMk cId="1696368529" sldId="269"/>
            <ac:picMk id="6" creationId="{9A102D97-5CD9-4CDA-AF3E-70E72F1E8A08}"/>
          </ac:picMkLst>
        </pc:picChg>
      </pc:sldChg>
      <pc:sldChg chg="del">
        <pc:chgData name="Alberto Tommasini" userId="4ed976f799c97d5d" providerId="LiveId" clId="{0AED24D3-4C4D-49A3-B930-A4353E4E9340}" dt="2022-04-08T06:46:45.417" v="3232" actId="47"/>
        <pc:sldMkLst>
          <pc:docMk/>
          <pc:sldMk cId="1147537853" sldId="271"/>
        </pc:sldMkLst>
      </pc:sldChg>
      <pc:sldChg chg="add del">
        <pc:chgData name="Alberto Tommasini" userId="4ed976f799c97d5d" providerId="LiveId" clId="{0AED24D3-4C4D-49A3-B930-A4353E4E9340}" dt="2022-04-07T23:36:17.875" v="2434" actId="47"/>
        <pc:sldMkLst>
          <pc:docMk/>
          <pc:sldMk cId="2830228411" sldId="272"/>
        </pc:sldMkLst>
      </pc:sldChg>
      <pc:sldChg chg="del">
        <pc:chgData name="Alberto Tommasini" userId="4ed976f799c97d5d" providerId="LiveId" clId="{0AED24D3-4C4D-49A3-B930-A4353E4E9340}" dt="2022-04-07T23:36:18.554" v="2435" actId="47"/>
        <pc:sldMkLst>
          <pc:docMk/>
          <pc:sldMk cId="4056856213" sldId="273"/>
        </pc:sldMkLst>
      </pc:sldChg>
      <pc:sldChg chg="del">
        <pc:chgData name="Alberto Tommasini" userId="4ed976f799c97d5d" providerId="LiveId" clId="{0AED24D3-4C4D-49A3-B930-A4353E4E9340}" dt="2022-04-07T23:36:19.117" v="2436" actId="47"/>
        <pc:sldMkLst>
          <pc:docMk/>
          <pc:sldMk cId="3663234717" sldId="274"/>
        </pc:sldMkLst>
      </pc:sldChg>
      <pc:sldChg chg="del">
        <pc:chgData name="Alberto Tommasini" userId="4ed976f799c97d5d" providerId="LiveId" clId="{0AED24D3-4C4D-49A3-B930-A4353E4E9340}" dt="2022-04-07T23:36:19.639" v="2437" actId="47"/>
        <pc:sldMkLst>
          <pc:docMk/>
          <pc:sldMk cId="3233424445" sldId="275"/>
        </pc:sldMkLst>
      </pc:sldChg>
      <pc:sldChg chg="del">
        <pc:chgData name="Alberto Tommasini" userId="4ed976f799c97d5d" providerId="LiveId" clId="{0AED24D3-4C4D-49A3-B930-A4353E4E9340}" dt="2022-04-07T23:36:03.898" v="2417" actId="47"/>
        <pc:sldMkLst>
          <pc:docMk/>
          <pc:sldMk cId="1508094529" sldId="276"/>
        </pc:sldMkLst>
      </pc:sldChg>
      <pc:sldChg chg="del">
        <pc:chgData name="Alberto Tommasini" userId="4ed976f799c97d5d" providerId="LiveId" clId="{0AED24D3-4C4D-49A3-B930-A4353E4E9340}" dt="2022-04-07T23:36:04.062" v="2418" actId="47"/>
        <pc:sldMkLst>
          <pc:docMk/>
          <pc:sldMk cId="1415113883" sldId="277"/>
        </pc:sldMkLst>
      </pc:sldChg>
      <pc:sldChg chg="del">
        <pc:chgData name="Alberto Tommasini" userId="4ed976f799c97d5d" providerId="LiveId" clId="{0AED24D3-4C4D-49A3-B930-A4353E4E9340}" dt="2022-04-07T23:36:04.217" v="2419" actId="47"/>
        <pc:sldMkLst>
          <pc:docMk/>
          <pc:sldMk cId="59945217" sldId="278"/>
        </pc:sldMkLst>
      </pc:sldChg>
      <pc:sldChg chg="del">
        <pc:chgData name="Alberto Tommasini" userId="4ed976f799c97d5d" providerId="LiveId" clId="{0AED24D3-4C4D-49A3-B930-A4353E4E9340}" dt="2022-04-07T23:36:04.362" v="2420" actId="47"/>
        <pc:sldMkLst>
          <pc:docMk/>
          <pc:sldMk cId="2914204539" sldId="279"/>
        </pc:sldMkLst>
      </pc:sldChg>
      <pc:sldChg chg="del">
        <pc:chgData name="Alberto Tommasini" userId="4ed976f799c97d5d" providerId="LiveId" clId="{0AED24D3-4C4D-49A3-B930-A4353E4E9340}" dt="2022-04-07T23:36:04.519" v="2421" actId="47"/>
        <pc:sldMkLst>
          <pc:docMk/>
          <pc:sldMk cId="1257867822" sldId="280"/>
        </pc:sldMkLst>
      </pc:sldChg>
      <pc:sldChg chg="del">
        <pc:chgData name="Alberto Tommasini" userId="4ed976f799c97d5d" providerId="LiveId" clId="{0AED24D3-4C4D-49A3-B930-A4353E4E9340}" dt="2022-04-07T23:36:04.682" v="2422" actId="47"/>
        <pc:sldMkLst>
          <pc:docMk/>
          <pc:sldMk cId="857191179" sldId="281"/>
        </pc:sldMkLst>
      </pc:sldChg>
      <pc:sldChg chg="del">
        <pc:chgData name="Alberto Tommasini" userId="4ed976f799c97d5d" providerId="LiveId" clId="{0AED24D3-4C4D-49A3-B930-A4353E4E9340}" dt="2022-04-07T23:36:04.944" v="2423" actId="47"/>
        <pc:sldMkLst>
          <pc:docMk/>
          <pc:sldMk cId="3399323640" sldId="282"/>
        </pc:sldMkLst>
      </pc:sldChg>
      <pc:sldChg chg="del">
        <pc:chgData name="Alberto Tommasini" userId="4ed976f799c97d5d" providerId="LiveId" clId="{0AED24D3-4C4D-49A3-B930-A4353E4E9340}" dt="2022-04-07T23:36:05.127" v="2424" actId="47"/>
        <pc:sldMkLst>
          <pc:docMk/>
          <pc:sldMk cId="3624296525" sldId="283"/>
        </pc:sldMkLst>
      </pc:sldChg>
      <pc:sldChg chg="del">
        <pc:chgData name="Alberto Tommasini" userId="4ed976f799c97d5d" providerId="LiveId" clId="{0AED24D3-4C4D-49A3-B930-A4353E4E9340}" dt="2022-04-07T23:36:05.286" v="2425" actId="47"/>
        <pc:sldMkLst>
          <pc:docMk/>
          <pc:sldMk cId="2429341443" sldId="284"/>
        </pc:sldMkLst>
      </pc:sldChg>
      <pc:sldChg chg="del">
        <pc:chgData name="Alberto Tommasini" userId="4ed976f799c97d5d" providerId="LiveId" clId="{0AED24D3-4C4D-49A3-B930-A4353E4E9340}" dt="2022-04-07T23:36:05.726" v="2426" actId="47"/>
        <pc:sldMkLst>
          <pc:docMk/>
          <pc:sldMk cId="1609987267" sldId="285"/>
        </pc:sldMkLst>
      </pc:sldChg>
      <pc:sldChg chg="del">
        <pc:chgData name="Alberto Tommasini" userId="4ed976f799c97d5d" providerId="LiveId" clId="{0AED24D3-4C4D-49A3-B930-A4353E4E9340}" dt="2022-04-07T23:36:06.123" v="2427" actId="47"/>
        <pc:sldMkLst>
          <pc:docMk/>
          <pc:sldMk cId="4186349967" sldId="286"/>
        </pc:sldMkLst>
      </pc:sldChg>
      <pc:sldChg chg="del">
        <pc:chgData name="Alberto Tommasini" userId="4ed976f799c97d5d" providerId="LiveId" clId="{0AED24D3-4C4D-49A3-B930-A4353E4E9340}" dt="2022-04-07T23:36:06.308" v="2428" actId="47"/>
        <pc:sldMkLst>
          <pc:docMk/>
          <pc:sldMk cId="2200204807" sldId="287"/>
        </pc:sldMkLst>
      </pc:sldChg>
      <pc:sldChg chg="modSp add del">
        <pc:chgData name="Alberto Tommasini" userId="4ed976f799c97d5d" providerId="LiveId" clId="{0AED24D3-4C4D-49A3-B930-A4353E4E9340}" dt="2022-04-08T07:14:41.192" v="3703" actId="20577"/>
        <pc:sldMkLst>
          <pc:docMk/>
          <pc:sldMk cId="2472660381" sldId="444"/>
        </pc:sldMkLst>
        <pc:spChg chg="mod">
          <ac:chgData name="Alberto Tommasini" userId="4ed976f799c97d5d" providerId="LiveId" clId="{0AED24D3-4C4D-49A3-B930-A4353E4E9340}" dt="2022-04-08T06:55:09.752" v="3551" actId="2711"/>
          <ac:spMkLst>
            <pc:docMk/>
            <pc:sldMk cId="2472660381" sldId="444"/>
            <ac:spMk id="2" creationId="{6CEC46D3-E5A7-48E8-955F-D535D3B99A3F}"/>
          </ac:spMkLst>
        </pc:spChg>
        <pc:spChg chg="mod">
          <ac:chgData name="Alberto Tommasini" userId="4ed976f799c97d5d" providerId="LiveId" clId="{0AED24D3-4C4D-49A3-B930-A4353E4E9340}" dt="2022-04-08T07:14:41.192" v="3703" actId="20577"/>
          <ac:spMkLst>
            <pc:docMk/>
            <pc:sldMk cId="2472660381" sldId="444"/>
            <ac:spMk id="3" creationId="{E59C7BD4-48A0-4C3B-AB65-A4F23E71A2E3}"/>
          </ac:spMkLst>
        </pc:spChg>
      </pc:sldChg>
      <pc:sldChg chg="modSp add mod">
        <pc:chgData name="Alberto Tommasini" userId="4ed976f799c97d5d" providerId="LiveId" clId="{0AED24D3-4C4D-49A3-B930-A4353E4E9340}" dt="2022-04-08T06:55:55.671" v="3558" actId="207"/>
        <pc:sldMkLst>
          <pc:docMk/>
          <pc:sldMk cId="3940658628" sldId="445"/>
        </pc:sldMkLst>
        <pc:spChg chg="mod">
          <ac:chgData name="Alberto Tommasini" userId="4ed976f799c97d5d" providerId="LiveId" clId="{0AED24D3-4C4D-49A3-B930-A4353E4E9340}" dt="2022-04-08T06:55:41.562" v="3555" actId="113"/>
          <ac:spMkLst>
            <pc:docMk/>
            <pc:sldMk cId="3940658628" sldId="445"/>
            <ac:spMk id="2" creationId="{D95E42F3-4BCA-46C2-BB96-6D2F75F6DF39}"/>
          </ac:spMkLst>
        </pc:spChg>
        <pc:spChg chg="mod">
          <ac:chgData name="Alberto Tommasini" userId="4ed976f799c97d5d" providerId="LiveId" clId="{0AED24D3-4C4D-49A3-B930-A4353E4E9340}" dt="2022-04-08T06:55:55.671" v="3558" actId="207"/>
          <ac:spMkLst>
            <pc:docMk/>
            <pc:sldMk cId="3940658628" sldId="445"/>
            <ac:spMk id="3" creationId="{F35D8B5F-D79A-4821-BA83-C773D3CECBCB}"/>
          </ac:spMkLst>
        </pc:sp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0" sldId="446"/>
        </pc:sldMkLst>
      </pc:sldChg>
      <pc:sldChg chg="add del">
        <pc:chgData name="Alberto Tommasini" userId="4ed976f799c97d5d" providerId="LiveId" clId="{0AED24D3-4C4D-49A3-B930-A4353E4E9340}" dt="2022-04-08T06:56:06.425" v="3559" actId="47"/>
        <pc:sldMkLst>
          <pc:docMk/>
          <pc:sldMk cId="537509140" sldId="446"/>
        </pc:sldMkLst>
      </pc:sldChg>
      <pc:sldChg chg="modSp add mod">
        <pc:chgData name="Alberto Tommasini" userId="4ed976f799c97d5d" providerId="LiveId" clId="{0AED24D3-4C4D-49A3-B930-A4353E4E9340}" dt="2022-04-08T06:59:13.326" v="3585" actId="1076"/>
        <pc:sldMkLst>
          <pc:docMk/>
          <pc:sldMk cId="134664245" sldId="447"/>
        </pc:sldMkLst>
        <pc:spChg chg="mod">
          <ac:chgData name="Alberto Tommasini" userId="4ed976f799c97d5d" providerId="LiveId" clId="{0AED24D3-4C4D-49A3-B930-A4353E4E9340}" dt="2022-04-08T06:59:13.326" v="3585" actId="1076"/>
          <ac:spMkLst>
            <pc:docMk/>
            <pc:sldMk cId="134664245" sldId="447"/>
            <ac:spMk id="2" creationId="{12DC61D0-2BBA-44D2-8B64-304D4E2051B0}"/>
          </ac:spMkLst>
        </pc:spChg>
        <pc:spChg chg="mod">
          <ac:chgData name="Alberto Tommasini" userId="4ed976f799c97d5d" providerId="LiveId" clId="{0AED24D3-4C4D-49A3-B930-A4353E4E9340}" dt="2022-04-08T06:56:13.385" v="3560" actId="207"/>
          <ac:spMkLst>
            <pc:docMk/>
            <pc:sldMk cId="134664245" sldId="447"/>
            <ac:spMk id="3" creationId="{8D5C5BD0-CC49-4F45-AFA8-633ADE8AE18B}"/>
          </ac:spMkLst>
        </pc:spChg>
      </pc:sldChg>
      <pc:sldChg chg="add del">
        <pc:chgData name="Alberto Tommasini" userId="4ed976f799c97d5d" providerId="LiveId" clId="{0AED24D3-4C4D-49A3-B930-A4353E4E9340}" dt="2022-04-08T07:19:33.410" v="4038" actId="47"/>
        <pc:sldMkLst>
          <pc:docMk/>
          <pc:sldMk cId="3755339210" sldId="448"/>
        </pc:sldMkLst>
        <pc:spChg chg="mod">
          <ac:chgData name="Alberto Tommasini" userId="4ed976f799c97d5d" providerId="LiveId" clId="{0AED24D3-4C4D-49A3-B930-A4353E4E9340}" dt="2022-04-08T07:00:36.537" v="3657" actId="207"/>
          <ac:spMkLst>
            <pc:docMk/>
            <pc:sldMk cId="3755339210" sldId="448"/>
            <ac:spMk id="2" creationId="{F7EFF581-CD1B-4DAE-A4C5-64008C0BF264}"/>
          </ac:spMkLst>
        </pc:spChg>
        <pc:spChg chg="mod">
          <ac:chgData name="Alberto Tommasini" userId="4ed976f799c97d5d" providerId="LiveId" clId="{0AED24D3-4C4D-49A3-B930-A4353E4E9340}" dt="2022-04-08T07:00:36.537" v="3657" actId="207"/>
          <ac:spMkLst>
            <pc:docMk/>
            <pc:sldMk cId="3755339210" sldId="448"/>
            <ac:spMk id="3" creationId="{A24DA0BA-B735-400E-9015-7DA13A687AE2}"/>
          </ac:spMkLst>
        </pc:sp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3157034487" sldId="449"/>
        </pc:sldMkLst>
        <pc:spChg chg="mod">
          <ac:chgData name="Alberto Tommasini" userId="4ed976f799c97d5d" providerId="LiveId" clId="{0AED24D3-4C4D-49A3-B930-A4353E4E9340}" dt="2022-04-08T07:00:01.160" v="3652" actId="20577"/>
          <ac:spMkLst>
            <pc:docMk/>
            <pc:sldMk cId="3157034487" sldId="449"/>
            <ac:spMk id="22535" creationId="{6DC17D7A-6DDF-481D-814B-50969092414A}"/>
          </ac:spMkLst>
        </pc:spChg>
        <pc:spChg chg="mod">
          <ac:chgData name="Alberto Tommasini" userId="4ed976f799c97d5d" providerId="LiveId" clId="{0AED24D3-4C4D-49A3-B930-A4353E4E9340}" dt="2022-04-08T06:59:44.800" v="3620" actId="20577"/>
          <ac:spMkLst>
            <pc:docMk/>
            <pc:sldMk cId="3157034487" sldId="449"/>
            <ac:spMk id="22536" creationId="{8745A0C3-CACA-4AC2-8E72-5017C30CEC62}"/>
          </ac:spMkLst>
        </pc:spChg>
      </pc:sldChg>
      <pc:sldChg chg="modSp add">
        <pc:chgData name="Alberto Tommasini" userId="4ed976f799c97d5d" providerId="LiveId" clId="{0AED24D3-4C4D-49A3-B930-A4353E4E9340}" dt="2022-04-08T07:00:30.362" v="3656" actId="207"/>
        <pc:sldMkLst>
          <pc:docMk/>
          <pc:sldMk cId="1140151296" sldId="450"/>
        </pc:sldMkLst>
        <pc:spChg chg="mod">
          <ac:chgData name="Alberto Tommasini" userId="4ed976f799c97d5d" providerId="LiveId" clId="{0AED24D3-4C4D-49A3-B930-A4353E4E9340}" dt="2022-04-08T07:00:30.362" v="3656" actId="207"/>
          <ac:spMkLst>
            <pc:docMk/>
            <pc:sldMk cId="1140151296" sldId="450"/>
            <ac:spMk id="2" creationId="{2334F604-081C-4435-83C8-7567CC352724}"/>
          </ac:spMkLst>
        </pc:spChg>
        <pc:spChg chg="mod">
          <ac:chgData name="Alberto Tommasini" userId="4ed976f799c97d5d" providerId="LiveId" clId="{0AED24D3-4C4D-49A3-B930-A4353E4E9340}" dt="2022-04-08T07:00:30.362" v="3656" actId="207"/>
          <ac:spMkLst>
            <pc:docMk/>
            <pc:sldMk cId="1140151296" sldId="450"/>
            <ac:spMk id="3" creationId="{37373E0D-9137-4D61-93AC-29DF2FC42C62}"/>
          </ac:spMkLst>
        </pc:spChg>
      </pc:sldChg>
      <pc:sldChg chg="add del">
        <pc:chgData name="Alberto Tommasini" userId="4ed976f799c97d5d" providerId="LiveId" clId="{0AED24D3-4C4D-49A3-B930-A4353E4E9340}" dt="2022-04-08T07:19:36.754" v="4039" actId="47"/>
        <pc:sldMkLst>
          <pc:docMk/>
          <pc:sldMk cId="3489968237" sldId="451"/>
        </pc:sldMkLst>
      </pc:sldChg>
      <pc:sldChg chg="addSp delSp modSp add del mod modAnim">
        <pc:chgData name="Alberto Tommasini" userId="4ed976f799c97d5d" providerId="LiveId" clId="{0AED24D3-4C4D-49A3-B930-A4353E4E9340}" dt="2022-04-08T07:21:58.504" v="4186" actId="478"/>
        <pc:sldMkLst>
          <pc:docMk/>
          <pc:sldMk cId="686495849" sldId="452"/>
        </pc:sldMkLst>
        <pc:spChg chg="add del mod">
          <ac:chgData name="Alberto Tommasini" userId="4ed976f799c97d5d" providerId="LiveId" clId="{0AED24D3-4C4D-49A3-B930-A4353E4E9340}" dt="2022-04-08T07:19:53.139" v="4041" actId="478"/>
          <ac:spMkLst>
            <pc:docMk/>
            <pc:sldMk cId="686495849" sldId="452"/>
            <ac:spMk id="3" creationId="{D3B19D95-E703-4C37-AC89-359CC8ED1D37}"/>
          </ac:spMkLst>
        </pc:spChg>
        <pc:spChg chg="del mod">
          <ac:chgData name="Alberto Tommasini" userId="4ed976f799c97d5d" providerId="LiveId" clId="{0AED24D3-4C4D-49A3-B930-A4353E4E9340}" dt="2022-04-08T07:21:58.504" v="4186" actId="478"/>
          <ac:spMkLst>
            <pc:docMk/>
            <pc:sldMk cId="686495849" sldId="452"/>
            <ac:spMk id="5" creationId="{53A2433B-8995-4B0B-A9F2-C9C4E6CB699A}"/>
          </ac:spMkLst>
        </pc:spChg>
        <pc:spChg chg="del">
          <ac:chgData name="Alberto Tommasini" userId="4ed976f799c97d5d" providerId="LiveId" clId="{0AED24D3-4C4D-49A3-B930-A4353E4E9340}" dt="2022-04-08T07:19:47.794" v="4040" actId="478"/>
          <ac:spMkLst>
            <pc:docMk/>
            <pc:sldMk cId="686495849" sldId="452"/>
            <ac:spMk id="18434" creationId="{E7C33094-0A73-474B-A69F-F3EA2995CB0C}"/>
          </ac:spMkLst>
        </pc:spChg>
        <pc:spChg chg="mod">
          <ac:chgData name="Alberto Tommasini" userId="4ed976f799c97d5d" providerId="LiveId" clId="{0AED24D3-4C4D-49A3-B930-A4353E4E9340}" dt="2022-04-08T07:21:24.807" v="4184" actId="20577"/>
          <ac:spMkLst>
            <pc:docMk/>
            <pc:sldMk cId="686495849" sldId="452"/>
            <ac:spMk id="18435" creationId="{7BAB078A-8834-4A88-AEEC-157CDF7F3A25}"/>
          </ac:spMkLst>
        </pc:spChg>
      </pc:sldChg>
      <pc:sldChg chg="modSp add del mod">
        <pc:chgData name="Alberto Tommasini" userId="4ed976f799c97d5d" providerId="LiveId" clId="{0AED24D3-4C4D-49A3-B930-A4353E4E9340}" dt="2022-04-08T07:19:10.758" v="4035" actId="14100"/>
        <pc:sldMkLst>
          <pc:docMk/>
          <pc:sldMk cId="2814753068" sldId="454"/>
        </pc:sldMkLst>
        <pc:spChg chg="mod">
          <ac:chgData name="Alberto Tommasini" userId="4ed976f799c97d5d" providerId="LiveId" clId="{0AED24D3-4C4D-49A3-B930-A4353E4E9340}" dt="2022-04-08T07:18:56.025" v="4032" actId="1076"/>
          <ac:spMkLst>
            <pc:docMk/>
            <pc:sldMk cId="2814753068" sldId="454"/>
            <ac:spMk id="2" creationId="{07528E18-4D32-440D-8EBB-2D703E8951C0}"/>
          </ac:spMkLst>
        </pc:spChg>
        <pc:spChg chg="mod">
          <ac:chgData name="Alberto Tommasini" userId="4ed976f799c97d5d" providerId="LiveId" clId="{0AED24D3-4C4D-49A3-B930-A4353E4E9340}" dt="2022-04-08T07:19:10.758" v="4035" actId="14100"/>
          <ac:spMkLst>
            <pc:docMk/>
            <pc:sldMk cId="2814753068" sldId="454"/>
            <ac:spMk id="3" creationId="{8EBFF699-1AF1-42F8-A511-7830CE61CE5D}"/>
          </ac:spMkLst>
        </pc:spChg>
      </pc:sldChg>
      <pc:sldChg chg="add del">
        <pc:chgData name="Alberto Tommasini" userId="4ed976f799c97d5d" providerId="LiveId" clId="{0AED24D3-4C4D-49A3-B930-A4353E4E9340}" dt="2022-04-08T07:00:49.644" v="3659" actId="47"/>
        <pc:sldMkLst>
          <pc:docMk/>
          <pc:sldMk cId="2364280117" sldId="455"/>
        </pc:sldMkLst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3058142431" sldId="455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1853579110" sldId="457"/>
        </pc:sldMkLst>
        <pc:spChg chg="del">
          <ac:chgData name="Alberto Tommasini" userId="4ed976f799c97d5d" providerId="LiveId" clId="{0AED24D3-4C4D-49A3-B930-A4353E4E9340}" dt="2022-04-08T07:22:24.725" v="4187" actId="478"/>
          <ac:spMkLst>
            <pc:docMk/>
            <pc:sldMk cId="1853579110" sldId="457"/>
            <ac:spMk id="2" creationId="{D40B1D4E-1E8E-45A1-A690-17ACE8B7C2C4}"/>
          </ac:spMkLst>
        </pc:spChg>
        <pc:spChg chg="del">
          <ac:chgData name="Alberto Tommasini" userId="4ed976f799c97d5d" providerId="LiveId" clId="{0AED24D3-4C4D-49A3-B930-A4353E4E9340}" dt="2022-04-08T07:22:37.168" v="4189" actId="478"/>
          <ac:spMkLst>
            <pc:docMk/>
            <pc:sldMk cId="1853579110" sldId="457"/>
            <ac:spMk id="5" creationId="{E5966827-C23A-4BA9-9611-CBE0504B1FE2}"/>
          </ac:spMkLst>
        </pc:spChg>
        <pc:spChg chg="add del mod">
          <ac:chgData name="Alberto Tommasini" userId="4ed976f799c97d5d" providerId="LiveId" clId="{0AED24D3-4C4D-49A3-B930-A4353E4E9340}" dt="2022-04-08T07:22:29.047" v="4188" actId="478"/>
          <ac:spMkLst>
            <pc:docMk/>
            <pc:sldMk cId="1853579110" sldId="457"/>
            <ac:spMk id="7" creationId="{46CE69F4-DBC2-4100-95E2-3AE7BDF13F06}"/>
          </ac:spMkLst>
        </pc:spChg>
      </pc:sldChg>
      <pc:sldChg chg="add del">
        <pc:chgData name="Alberto Tommasini" userId="4ed976f799c97d5d" providerId="LiveId" clId="{0AED24D3-4C4D-49A3-B930-A4353E4E9340}" dt="2022-04-08T07:23:01.855" v="4191" actId="47"/>
        <pc:sldMkLst>
          <pc:docMk/>
          <pc:sldMk cId="1349595382" sldId="458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3821947924" sldId="459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2965160831" sldId="461"/>
        </pc:sldMkLst>
        <pc:spChg chg="add mod">
          <ac:chgData name="Alberto Tommasini" userId="4ed976f799c97d5d" providerId="LiveId" clId="{0AED24D3-4C4D-49A3-B930-A4353E4E9340}" dt="2022-04-08T07:24:22.112" v="4207" actId="113"/>
          <ac:spMkLst>
            <pc:docMk/>
            <pc:sldMk cId="2965160831" sldId="461"/>
            <ac:spMk id="2" creationId="{217AE3C2-3AF9-4E4C-8E40-4472CC92267B}"/>
          </ac:spMkLst>
        </pc:spChg>
        <pc:spChg chg="del">
          <ac:chgData name="Alberto Tommasini" userId="4ed976f799c97d5d" providerId="LiveId" clId="{0AED24D3-4C4D-49A3-B930-A4353E4E9340}" dt="2022-04-08T07:23:19.275" v="4192" actId="478"/>
          <ac:spMkLst>
            <pc:docMk/>
            <pc:sldMk cId="2965160831" sldId="461"/>
            <ac:spMk id="4" creationId="{F88D6A47-43E4-4DE1-8C9F-CB359A935811}"/>
          </ac:spMkLst>
        </pc:spChg>
        <pc:spChg chg="mod">
          <ac:chgData name="Alberto Tommasini" userId="4ed976f799c97d5d" providerId="LiveId" clId="{0AED24D3-4C4D-49A3-B930-A4353E4E9340}" dt="2022-04-08T07:23:31.833" v="4193" actId="207"/>
          <ac:spMkLst>
            <pc:docMk/>
            <pc:sldMk cId="2965160831" sldId="461"/>
            <ac:spMk id="6" creationId="{70F710B3-6549-472C-9208-6B3F05504942}"/>
          </ac:spMkLst>
        </pc:spChg>
      </pc:sldChg>
      <pc:sldChg chg="modSp add">
        <pc:chgData name="Alberto Tommasini" userId="4ed976f799c97d5d" providerId="LiveId" clId="{0AED24D3-4C4D-49A3-B930-A4353E4E9340}" dt="2022-04-08T07:03:40.941" v="3664" actId="207"/>
        <pc:sldMkLst>
          <pc:docMk/>
          <pc:sldMk cId="1247701365" sldId="462"/>
        </pc:sldMkLst>
        <pc:spChg chg="mod">
          <ac:chgData name="Alberto Tommasini" userId="4ed976f799c97d5d" providerId="LiveId" clId="{0AED24D3-4C4D-49A3-B930-A4353E4E9340}" dt="2022-04-08T07:03:40.941" v="3664" actId="207"/>
          <ac:spMkLst>
            <pc:docMk/>
            <pc:sldMk cId="1247701365" sldId="462"/>
            <ac:spMk id="2" creationId="{28A11DE0-003C-4DFD-82EA-51AC2BEC499F}"/>
          </ac:spMkLst>
        </pc:spChg>
        <pc:spChg chg="mod">
          <ac:chgData name="Alberto Tommasini" userId="4ed976f799c97d5d" providerId="LiveId" clId="{0AED24D3-4C4D-49A3-B930-A4353E4E9340}" dt="2022-04-08T07:03:40.941" v="3664" actId="207"/>
          <ac:spMkLst>
            <pc:docMk/>
            <pc:sldMk cId="1247701365" sldId="462"/>
            <ac:spMk id="3" creationId="{309D44B8-DA06-402B-A6DC-EDEFEAC74A04}"/>
          </ac:spMkLst>
        </pc:spChg>
      </pc:sldChg>
      <pc:sldChg chg="addSp modSp add del mod modAnim">
        <pc:chgData name="Alberto Tommasini" userId="4ed976f799c97d5d" providerId="LiveId" clId="{0AED24D3-4C4D-49A3-B930-A4353E4E9340}" dt="2022-04-08T07:37:10.086" v="4429" actId="14100"/>
        <pc:sldMkLst>
          <pc:docMk/>
          <pc:sldMk cId="3007631782" sldId="464"/>
        </pc:sldMkLst>
        <pc:spChg chg="mod">
          <ac:chgData name="Alberto Tommasini" userId="4ed976f799c97d5d" providerId="LiveId" clId="{0AED24D3-4C4D-49A3-B930-A4353E4E9340}" dt="2022-04-08T07:35:29.233" v="4383" actId="1076"/>
          <ac:spMkLst>
            <pc:docMk/>
            <pc:sldMk cId="3007631782" sldId="464"/>
            <ac:spMk id="2" creationId="{2F9BE2E7-1189-476A-928D-372D53B2D318}"/>
          </ac:spMkLst>
        </pc:spChg>
        <pc:spChg chg="add mod">
          <ac:chgData name="Alberto Tommasini" userId="4ed976f799c97d5d" providerId="LiveId" clId="{0AED24D3-4C4D-49A3-B930-A4353E4E9340}" dt="2022-04-08T07:36:35.102" v="4415" actId="1076"/>
          <ac:spMkLst>
            <pc:docMk/>
            <pc:sldMk cId="3007631782" sldId="464"/>
            <ac:spMk id="5" creationId="{C5EC16A4-55F8-4309-9AC9-469ECB0930DB}"/>
          </ac:spMkLst>
        </pc:spChg>
        <pc:spChg chg="mod">
          <ac:chgData name="Alberto Tommasini" userId="4ed976f799c97d5d" providerId="LiveId" clId="{0AED24D3-4C4D-49A3-B930-A4353E4E9340}" dt="2022-04-08T07:36:39.023" v="4416" actId="1076"/>
          <ac:spMkLst>
            <pc:docMk/>
            <pc:sldMk cId="3007631782" sldId="464"/>
            <ac:spMk id="6" creationId="{EB6B87BF-1247-436D-AE0C-CB6E3528A72E}"/>
          </ac:spMkLst>
        </pc:spChg>
        <pc:spChg chg="add mod">
          <ac:chgData name="Alberto Tommasini" userId="4ed976f799c97d5d" providerId="LiveId" clId="{0AED24D3-4C4D-49A3-B930-A4353E4E9340}" dt="2022-04-08T07:36:58.785" v="4417" actId="1076"/>
          <ac:spMkLst>
            <pc:docMk/>
            <pc:sldMk cId="3007631782" sldId="464"/>
            <ac:spMk id="7" creationId="{53695D0F-FBDE-407C-ADAB-82D75F8C108C}"/>
          </ac:spMkLst>
        </pc:spChg>
        <pc:spChg chg="add mod">
          <ac:chgData name="Alberto Tommasini" userId="4ed976f799c97d5d" providerId="LiveId" clId="{0AED24D3-4C4D-49A3-B930-A4353E4E9340}" dt="2022-04-08T07:36:12.855" v="4391" actId="1076"/>
          <ac:spMkLst>
            <pc:docMk/>
            <pc:sldMk cId="3007631782" sldId="464"/>
            <ac:spMk id="8" creationId="{36A2E0AC-DFB3-441B-B0C1-16169A08284C}"/>
          </ac:spMkLst>
        </pc:spChg>
        <pc:spChg chg="add mod">
          <ac:chgData name="Alberto Tommasini" userId="4ed976f799c97d5d" providerId="LiveId" clId="{0AED24D3-4C4D-49A3-B930-A4353E4E9340}" dt="2022-04-08T07:37:10.086" v="4429" actId="14100"/>
          <ac:spMkLst>
            <pc:docMk/>
            <pc:sldMk cId="3007631782" sldId="464"/>
            <ac:spMk id="9" creationId="{DE16819E-F06B-43C7-BE86-D6794FCFA534}"/>
          </ac:spMkLst>
        </pc:spChg>
        <pc:picChg chg="add mod">
          <ac:chgData name="Alberto Tommasini" userId="4ed976f799c97d5d" providerId="LiveId" clId="{0AED24D3-4C4D-49A3-B930-A4353E4E9340}" dt="2022-04-08T07:35:55.789" v="4389" actId="1076"/>
          <ac:picMkLst>
            <pc:docMk/>
            <pc:sldMk cId="3007631782" sldId="464"/>
            <ac:picMk id="4" creationId="{78D610AA-BA77-46E4-A099-0C17F9A49DCB}"/>
          </ac:picMkLst>
        </pc:picChg>
      </pc:sldChg>
      <pc:sldChg chg="add del">
        <pc:chgData name="Alberto Tommasini" userId="4ed976f799c97d5d" providerId="LiveId" clId="{0AED24D3-4C4D-49A3-B930-A4353E4E9340}" dt="2022-04-08T08:45:20.597" v="4434" actId="47"/>
        <pc:sldMkLst>
          <pc:docMk/>
          <pc:sldMk cId="1488719654" sldId="469"/>
        </pc:sldMkLst>
        <pc:spChg chg="mod">
          <ac:chgData name="Alberto Tommasini" userId="4ed976f799c97d5d" providerId="LiveId" clId="{0AED24D3-4C4D-49A3-B930-A4353E4E9340}" dt="2022-04-08T07:04:31.303" v="3669" actId="207"/>
          <ac:spMkLst>
            <pc:docMk/>
            <pc:sldMk cId="1488719654" sldId="469"/>
            <ac:spMk id="2" creationId="{0C253DBC-6D0A-4990-9B64-E75A7EA87D05}"/>
          </ac:spMkLst>
        </pc:spChg>
        <pc:spChg chg="mod">
          <ac:chgData name="Alberto Tommasini" userId="4ed976f799c97d5d" providerId="LiveId" clId="{0AED24D3-4C4D-49A3-B930-A4353E4E9340}" dt="2022-04-08T07:04:31.303" v="3669" actId="207"/>
          <ac:spMkLst>
            <pc:docMk/>
            <pc:sldMk cId="1488719654" sldId="469"/>
            <ac:spMk id="3" creationId="{2783B5D8-938E-4584-8F7B-FF1F5189E837}"/>
          </ac:spMkLst>
        </pc:sp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2268937618" sldId="472"/>
        </pc:sldMkLst>
        <pc:spChg chg="mod">
          <ac:chgData name="Alberto Tommasini" userId="4ed976f799c97d5d" providerId="LiveId" clId="{0AED24D3-4C4D-49A3-B930-A4353E4E9340}" dt="2022-04-08T07:05:03.737" v="3674" actId="207"/>
          <ac:spMkLst>
            <pc:docMk/>
            <pc:sldMk cId="2268937618" sldId="472"/>
            <ac:spMk id="2" creationId="{5E384222-C030-4B9C-A499-C884C00EF110}"/>
          </ac:spMkLst>
        </pc:spChg>
        <pc:spChg chg="mod">
          <ac:chgData name="Alberto Tommasini" userId="4ed976f799c97d5d" providerId="LiveId" clId="{0AED24D3-4C4D-49A3-B930-A4353E4E9340}" dt="2022-04-08T07:05:03.737" v="3674" actId="207"/>
          <ac:spMkLst>
            <pc:docMk/>
            <pc:sldMk cId="2268937618" sldId="472"/>
            <ac:spMk id="67586" creationId="{2AC1469E-453C-449B-A8CE-5D6290121C7C}"/>
          </ac:spMkLst>
        </pc:spChg>
        <pc:spChg chg="mod">
          <ac:chgData name="Alberto Tommasini" userId="4ed976f799c97d5d" providerId="LiveId" clId="{0AED24D3-4C4D-49A3-B930-A4353E4E9340}" dt="2022-04-08T07:05:03.737" v="3674" actId="207"/>
          <ac:spMkLst>
            <pc:docMk/>
            <pc:sldMk cId="2268937618" sldId="472"/>
            <ac:spMk id="67587" creationId="{57CBA453-E420-40EB-A4EB-5FA4088F2A21}"/>
          </ac:spMkLst>
        </pc:spChg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1334033292" sldId="476"/>
        </pc:sldMkLst>
        <pc:spChg chg="del mod">
          <ac:chgData name="Alberto Tommasini" userId="4ed976f799c97d5d" providerId="LiveId" clId="{0AED24D3-4C4D-49A3-B930-A4353E4E9340}" dt="2022-04-08T08:47:01.544" v="4446" actId="478"/>
          <ac:spMkLst>
            <pc:docMk/>
            <pc:sldMk cId="1334033292" sldId="476"/>
            <ac:spMk id="35842" creationId="{25A32BCC-C0C1-468A-B339-08DC43471427}"/>
          </ac:spMkLst>
        </pc:spChg>
        <pc:picChg chg="mod">
          <ac:chgData name="Alberto Tommasini" userId="4ed976f799c97d5d" providerId="LiveId" clId="{0AED24D3-4C4D-49A3-B930-A4353E4E9340}" dt="2022-04-08T08:47:10.308" v="4450" actId="1076"/>
          <ac:picMkLst>
            <pc:docMk/>
            <pc:sldMk cId="1334033292" sldId="476"/>
            <ac:picMk id="35843" creationId="{B45AC2FB-0AFE-449B-AC00-5B8650DEC33B}"/>
          </ac:picMkLst>
        </pc:picChg>
        <pc:picChg chg="mod">
          <ac:chgData name="Alberto Tommasini" userId="4ed976f799c97d5d" providerId="LiveId" clId="{0AED24D3-4C4D-49A3-B930-A4353E4E9340}" dt="2022-04-08T08:47:14.389" v="4451" actId="14100"/>
          <ac:picMkLst>
            <pc:docMk/>
            <pc:sldMk cId="1334033292" sldId="476"/>
            <ac:picMk id="86021" creationId="{21A2EDF9-F38A-4BA7-B2A7-7C355923C9F0}"/>
          </ac:picMkLst>
        </pc:pic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2408883014" sldId="521"/>
        </pc:sldMkLst>
      </pc:sldChg>
      <pc:sldChg chg="add del">
        <pc:chgData name="Alberto Tommasini" userId="4ed976f799c97d5d" providerId="LiveId" clId="{0AED24D3-4C4D-49A3-B930-A4353E4E9340}" dt="2022-04-08T07:00:47.314" v="3658" actId="47"/>
        <pc:sldMkLst>
          <pc:docMk/>
          <pc:sldMk cId="3732028880" sldId="521"/>
        </pc:sldMkLst>
      </pc:sldChg>
      <pc:sldChg chg="addSp delSp modSp add mod">
        <pc:chgData name="Alberto Tommasini" userId="4ed976f799c97d5d" providerId="LiveId" clId="{0AED24D3-4C4D-49A3-B930-A4353E4E9340}" dt="2022-04-08T06:04:07.797" v="2769" actId="113"/>
        <pc:sldMkLst>
          <pc:docMk/>
          <pc:sldMk cId="4163841235" sldId="524"/>
        </pc:sldMkLst>
        <pc:spChg chg="mod">
          <ac:chgData name="Alberto Tommasini" userId="4ed976f799c97d5d" providerId="LiveId" clId="{0AED24D3-4C4D-49A3-B930-A4353E4E9340}" dt="2022-04-08T06:04:07.797" v="2769" actId="113"/>
          <ac:spMkLst>
            <pc:docMk/>
            <pc:sldMk cId="4163841235" sldId="524"/>
            <ac:spMk id="2" creationId="{DACD6407-D134-477E-A4A3-D29F553E2599}"/>
          </ac:spMkLst>
        </pc:spChg>
        <pc:spChg chg="add del mod">
          <ac:chgData name="Alberto Tommasini" userId="4ed976f799c97d5d" providerId="LiveId" clId="{0AED24D3-4C4D-49A3-B930-A4353E4E9340}" dt="2022-04-08T06:00:54.270" v="2443" actId="478"/>
          <ac:spMkLst>
            <pc:docMk/>
            <pc:sldMk cId="4163841235" sldId="524"/>
            <ac:spMk id="3" creationId="{DA7BF42D-AFF4-4180-8737-05830B79D55B}"/>
          </ac:spMkLst>
        </pc:spChg>
        <pc:spChg chg="add mod">
          <ac:chgData name="Alberto Tommasini" userId="4ed976f799c97d5d" providerId="LiveId" clId="{0AED24D3-4C4D-49A3-B930-A4353E4E9340}" dt="2022-04-08T06:01:08.199" v="2461" actId="20577"/>
          <ac:spMkLst>
            <pc:docMk/>
            <pc:sldMk cId="4163841235" sldId="524"/>
            <ac:spMk id="4" creationId="{01677E42-CCB8-4379-8FF8-ACBF6281FD8D}"/>
          </ac:spMkLst>
        </pc:spChg>
      </pc:sldChg>
      <pc:sldChg chg="modSp add mod">
        <pc:chgData name="Alberto Tommasini" userId="4ed976f799c97d5d" providerId="LiveId" clId="{0AED24D3-4C4D-49A3-B930-A4353E4E9340}" dt="2022-04-08T06:08:41.790" v="2953" actId="113"/>
        <pc:sldMkLst>
          <pc:docMk/>
          <pc:sldMk cId="2724131200" sldId="525"/>
        </pc:sldMkLst>
        <pc:spChg chg="mod">
          <ac:chgData name="Alberto Tommasini" userId="4ed976f799c97d5d" providerId="LiveId" clId="{0AED24D3-4C4D-49A3-B930-A4353E4E9340}" dt="2022-04-08T06:08:41.790" v="2953" actId="113"/>
          <ac:spMkLst>
            <pc:docMk/>
            <pc:sldMk cId="2724131200" sldId="525"/>
            <ac:spMk id="2" creationId="{B2FAE7D2-5AA3-4035-815D-E8A8EF4A235C}"/>
          </ac:spMkLst>
        </pc:spChg>
        <pc:spChg chg="mod">
          <ac:chgData name="Alberto Tommasini" userId="4ed976f799c97d5d" providerId="LiveId" clId="{0AED24D3-4C4D-49A3-B930-A4353E4E9340}" dt="2022-04-08T06:05:30.259" v="2797" actId="1076"/>
          <ac:spMkLst>
            <pc:docMk/>
            <pc:sldMk cId="2724131200" sldId="525"/>
            <ac:spMk id="3" creationId="{5E530195-9E11-496E-9F9E-E46B95F163FA}"/>
          </ac:spMkLst>
        </pc:spChg>
        <pc:spChg chg="mod">
          <ac:chgData name="Alberto Tommasini" userId="4ed976f799c97d5d" providerId="LiveId" clId="{0AED24D3-4C4D-49A3-B930-A4353E4E9340}" dt="2022-04-08T06:05:33.773" v="2798" actId="1076"/>
          <ac:spMkLst>
            <pc:docMk/>
            <pc:sldMk cId="2724131200" sldId="525"/>
            <ac:spMk id="4" creationId="{228EFD96-D482-4B11-B477-314E137A8C6A}"/>
          </ac:spMkLst>
        </pc:spChg>
        <pc:spChg chg="mod">
          <ac:chgData name="Alberto Tommasini" userId="4ed976f799c97d5d" providerId="LiveId" clId="{0AED24D3-4C4D-49A3-B930-A4353E4E9340}" dt="2022-04-08T06:05:43.635" v="2799" actId="1076"/>
          <ac:spMkLst>
            <pc:docMk/>
            <pc:sldMk cId="2724131200" sldId="525"/>
            <ac:spMk id="5" creationId="{2D6E10B1-5C01-4720-B023-AD84466AC2EA}"/>
          </ac:spMkLst>
        </pc:spChg>
        <pc:spChg chg="mod">
          <ac:chgData name="Alberto Tommasini" userId="4ed976f799c97d5d" providerId="LiveId" clId="{0AED24D3-4C4D-49A3-B930-A4353E4E9340}" dt="2022-04-08T06:05:47.847" v="2800" actId="1076"/>
          <ac:spMkLst>
            <pc:docMk/>
            <pc:sldMk cId="2724131200" sldId="525"/>
            <ac:spMk id="6" creationId="{BBFA2F64-77FF-47A7-8C2F-10BB6E2F40D2}"/>
          </ac:spMkLst>
        </pc:spChg>
        <pc:spChg chg="mod">
          <ac:chgData name="Alberto Tommasini" userId="4ed976f799c97d5d" providerId="LiveId" clId="{0AED24D3-4C4D-49A3-B930-A4353E4E9340}" dt="2022-04-08T06:05:53.244" v="2801" actId="1076"/>
          <ac:spMkLst>
            <pc:docMk/>
            <pc:sldMk cId="2724131200" sldId="525"/>
            <ac:spMk id="7" creationId="{9453167D-717E-4AB4-8DAA-6243AB044B17}"/>
          </ac:spMkLst>
        </pc:spChg>
        <pc:spChg chg="mod">
          <ac:chgData name="Alberto Tommasini" userId="4ed976f799c97d5d" providerId="LiveId" clId="{0AED24D3-4C4D-49A3-B930-A4353E4E9340}" dt="2022-04-08T06:06:11.575" v="2803" actId="1076"/>
          <ac:spMkLst>
            <pc:docMk/>
            <pc:sldMk cId="2724131200" sldId="525"/>
            <ac:spMk id="8" creationId="{BE467A05-6906-45BE-85F8-7F2020E38318}"/>
          </ac:spMkLst>
        </pc:spChg>
        <pc:spChg chg="mod">
          <ac:chgData name="Alberto Tommasini" userId="4ed976f799c97d5d" providerId="LiveId" clId="{0AED24D3-4C4D-49A3-B930-A4353E4E9340}" dt="2022-04-08T06:06:16.602" v="2804" actId="1076"/>
          <ac:spMkLst>
            <pc:docMk/>
            <pc:sldMk cId="2724131200" sldId="525"/>
            <ac:spMk id="9" creationId="{DDA38FDC-D3DF-45F7-A29E-C2C6413F619F}"/>
          </ac:spMkLst>
        </pc:spChg>
        <pc:spChg chg="mod">
          <ac:chgData name="Alberto Tommasini" userId="4ed976f799c97d5d" providerId="LiveId" clId="{0AED24D3-4C4D-49A3-B930-A4353E4E9340}" dt="2022-04-08T06:06:26.049" v="2805" actId="1076"/>
          <ac:spMkLst>
            <pc:docMk/>
            <pc:sldMk cId="2724131200" sldId="525"/>
            <ac:spMk id="10" creationId="{93EF760E-83D3-46E4-A686-2E8996400678}"/>
          </ac:spMkLst>
        </pc:spChg>
        <pc:spChg chg="mod">
          <ac:chgData name="Alberto Tommasini" userId="4ed976f799c97d5d" providerId="LiveId" clId="{0AED24D3-4C4D-49A3-B930-A4353E4E9340}" dt="2022-04-08T06:06:38.220" v="2808" actId="1076"/>
          <ac:spMkLst>
            <pc:docMk/>
            <pc:sldMk cId="2724131200" sldId="525"/>
            <ac:spMk id="11" creationId="{B836C5FC-88DD-4295-996B-D67798826B35}"/>
          </ac:spMkLst>
        </pc:spChg>
        <pc:spChg chg="mod">
          <ac:chgData name="Alberto Tommasini" userId="4ed976f799c97d5d" providerId="LiveId" clId="{0AED24D3-4C4D-49A3-B930-A4353E4E9340}" dt="2022-04-08T06:05:06.336" v="2793" actId="207"/>
          <ac:spMkLst>
            <pc:docMk/>
            <pc:sldMk cId="2724131200" sldId="525"/>
            <ac:spMk id="12" creationId="{C184C5C2-FC56-4248-B7A0-D0F8AA0467D4}"/>
          </ac:spMkLst>
        </pc:spChg>
        <pc:spChg chg="mod">
          <ac:chgData name="Alberto Tommasini" userId="4ed976f799c97d5d" providerId="LiveId" clId="{0AED24D3-4C4D-49A3-B930-A4353E4E9340}" dt="2022-04-08T06:08:26.977" v="2951" actId="1076"/>
          <ac:spMkLst>
            <pc:docMk/>
            <pc:sldMk cId="2724131200" sldId="525"/>
            <ac:spMk id="13" creationId="{F3F94B8B-DDF4-4478-A2C0-5F71EF2EFF78}"/>
          </ac:spMkLst>
        </pc:spChg>
      </pc:sldChg>
      <pc:sldChg chg="modSp add mod">
        <pc:chgData name="Alberto Tommasini" userId="4ed976f799c97d5d" providerId="LiveId" clId="{0AED24D3-4C4D-49A3-B930-A4353E4E9340}" dt="2022-04-08T08:49:13.709" v="4555" actId="1076"/>
        <pc:sldMkLst>
          <pc:docMk/>
          <pc:sldMk cId="3006338694" sldId="526"/>
        </pc:sldMkLst>
        <pc:spChg chg="mod">
          <ac:chgData name="Alberto Tommasini" userId="4ed976f799c97d5d" providerId="LiveId" clId="{0AED24D3-4C4D-49A3-B930-A4353E4E9340}" dt="2022-04-08T06:08:53.016" v="2958" actId="113"/>
          <ac:spMkLst>
            <pc:docMk/>
            <pc:sldMk cId="3006338694" sldId="526"/>
            <ac:spMk id="2" creationId="{23C33CE5-6971-48E3-B2BA-95564952712D}"/>
          </ac:spMkLst>
        </pc:spChg>
        <pc:spChg chg="mod">
          <ac:chgData name="Alberto Tommasini" userId="4ed976f799c97d5d" providerId="LiveId" clId="{0AED24D3-4C4D-49A3-B930-A4353E4E9340}" dt="2022-04-08T08:49:10.225" v="4554" actId="14100"/>
          <ac:spMkLst>
            <pc:docMk/>
            <pc:sldMk cId="3006338694" sldId="526"/>
            <ac:spMk id="3" creationId="{801B4660-DDA7-4E8F-BFD4-BDBEB684D0C3}"/>
          </ac:spMkLst>
        </pc:spChg>
        <pc:spChg chg="mod">
          <ac:chgData name="Alberto Tommasini" userId="4ed976f799c97d5d" providerId="LiveId" clId="{0AED24D3-4C4D-49A3-B930-A4353E4E9340}" dt="2022-04-08T08:49:13.709" v="4555" actId="1076"/>
          <ac:spMkLst>
            <pc:docMk/>
            <pc:sldMk cId="3006338694" sldId="526"/>
            <ac:spMk id="4" creationId="{A1D8713B-2E77-46CC-BB3D-6BE711D01801}"/>
          </ac:spMkLst>
        </pc:spChg>
      </pc:sldChg>
      <pc:sldChg chg="modSp add mod">
        <pc:chgData name="Alberto Tommasini" userId="4ed976f799c97d5d" providerId="LiveId" clId="{0AED24D3-4C4D-49A3-B930-A4353E4E9340}" dt="2022-04-08T08:49:38.388" v="4570" actId="20577"/>
        <pc:sldMkLst>
          <pc:docMk/>
          <pc:sldMk cId="580127031" sldId="527"/>
        </pc:sldMkLst>
        <pc:spChg chg="mod">
          <ac:chgData name="Alberto Tommasini" userId="4ed976f799c97d5d" providerId="LiveId" clId="{0AED24D3-4C4D-49A3-B930-A4353E4E9340}" dt="2022-04-08T06:11:43.030" v="3055" actId="255"/>
          <ac:spMkLst>
            <pc:docMk/>
            <pc:sldMk cId="580127031" sldId="527"/>
            <ac:spMk id="2" creationId="{23C33CE5-6971-48E3-B2BA-95564952712D}"/>
          </ac:spMkLst>
        </pc:spChg>
        <pc:spChg chg="mod">
          <ac:chgData name="Alberto Tommasini" userId="4ed976f799c97d5d" providerId="LiveId" clId="{0AED24D3-4C4D-49A3-B930-A4353E4E9340}" dt="2022-04-08T08:49:38.388" v="4570" actId="20577"/>
          <ac:spMkLst>
            <pc:docMk/>
            <pc:sldMk cId="580127031" sldId="527"/>
            <ac:spMk id="3" creationId="{801B4660-DDA7-4E8F-BFD4-BDBEB684D0C3}"/>
          </ac:spMkLst>
        </pc:spChg>
      </pc:sldChg>
      <pc:sldChg chg="modSp add mod">
        <pc:chgData name="Alberto Tommasini" userId="4ed976f799c97d5d" providerId="LiveId" clId="{0AED24D3-4C4D-49A3-B930-A4353E4E9340}" dt="2022-04-08T06:24:48.501" v="3094" actId="6549"/>
        <pc:sldMkLst>
          <pc:docMk/>
          <pc:sldMk cId="947190456" sldId="528"/>
        </pc:sldMkLst>
        <pc:spChg chg="mod">
          <ac:chgData name="Alberto Tommasini" userId="4ed976f799c97d5d" providerId="LiveId" clId="{0AED24D3-4C4D-49A3-B930-A4353E4E9340}" dt="2022-04-08T06:21:32.971" v="3082" actId="113"/>
          <ac:spMkLst>
            <pc:docMk/>
            <pc:sldMk cId="947190456" sldId="528"/>
            <ac:spMk id="2" creationId="{702BE7ED-BD10-476D-8592-E405F0371751}"/>
          </ac:spMkLst>
        </pc:spChg>
        <pc:spChg chg="mod">
          <ac:chgData name="Alberto Tommasini" userId="4ed976f799c97d5d" providerId="LiveId" clId="{0AED24D3-4C4D-49A3-B930-A4353E4E9340}" dt="2022-04-08T06:24:48.501" v="3094" actId="6549"/>
          <ac:spMkLst>
            <pc:docMk/>
            <pc:sldMk cId="947190456" sldId="528"/>
            <ac:spMk id="3" creationId="{CEAF5F8A-2CD0-4778-9339-2D46C999C49D}"/>
          </ac:spMkLst>
        </pc:spChg>
      </pc:sldChg>
      <pc:sldChg chg="addSp modSp add mod">
        <pc:chgData name="Alberto Tommasini" userId="4ed976f799c97d5d" providerId="LiveId" clId="{0AED24D3-4C4D-49A3-B930-A4353E4E9340}" dt="2022-04-08T06:28:01.755" v="3193" actId="115"/>
        <pc:sldMkLst>
          <pc:docMk/>
          <pc:sldMk cId="4138117808" sldId="529"/>
        </pc:sldMkLst>
        <pc:spChg chg="mod">
          <ac:chgData name="Alberto Tommasini" userId="4ed976f799c97d5d" providerId="LiveId" clId="{0AED24D3-4C4D-49A3-B930-A4353E4E9340}" dt="2022-04-08T06:25:35.916" v="3097" actId="113"/>
          <ac:spMkLst>
            <pc:docMk/>
            <pc:sldMk cId="4138117808" sldId="529"/>
            <ac:spMk id="2" creationId="{702BE7ED-BD10-476D-8592-E405F0371751}"/>
          </ac:spMkLst>
        </pc:spChg>
        <pc:spChg chg="mod">
          <ac:chgData name="Alberto Tommasini" userId="4ed976f799c97d5d" providerId="LiveId" clId="{0AED24D3-4C4D-49A3-B930-A4353E4E9340}" dt="2022-04-08T06:26:55.938" v="3112" actId="113"/>
          <ac:spMkLst>
            <pc:docMk/>
            <pc:sldMk cId="4138117808" sldId="529"/>
            <ac:spMk id="3" creationId="{CEAF5F8A-2CD0-4778-9339-2D46C999C49D}"/>
          </ac:spMkLst>
        </pc:spChg>
        <pc:spChg chg="add mod">
          <ac:chgData name="Alberto Tommasini" userId="4ed976f799c97d5d" providerId="LiveId" clId="{0AED24D3-4C4D-49A3-B930-A4353E4E9340}" dt="2022-04-08T06:28:01.755" v="3193" actId="115"/>
          <ac:spMkLst>
            <pc:docMk/>
            <pc:sldMk cId="4138117808" sldId="529"/>
            <ac:spMk id="5" creationId="{1FD8C7AC-59DF-43B9-8274-CDD2CB6A245C}"/>
          </ac:spMkLst>
        </pc:spChg>
      </pc:sldChg>
      <pc:sldChg chg="modSp add mod">
        <pc:chgData name="Alberto Tommasini" userId="4ed976f799c97d5d" providerId="LiveId" clId="{0AED24D3-4C4D-49A3-B930-A4353E4E9340}" dt="2022-04-08T06:29:30.738" v="3204" actId="14100"/>
        <pc:sldMkLst>
          <pc:docMk/>
          <pc:sldMk cId="2978733370" sldId="530"/>
        </pc:sldMkLst>
        <pc:spChg chg="mod">
          <ac:chgData name="Alberto Tommasini" userId="4ed976f799c97d5d" providerId="LiveId" clId="{0AED24D3-4C4D-49A3-B930-A4353E4E9340}" dt="2022-04-08T06:28:45.285" v="3201" actId="1076"/>
          <ac:spMkLst>
            <pc:docMk/>
            <pc:sldMk cId="2978733370" sldId="530"/>
            <ac:spMk id="2" creationId="{5DA3C476-CBD6-4EC0-A06F-CEA425B6DFE4}"/>
          </ac:spMkLst>
        </pc:spChg>
        <pc:spChg chg="mod">
          <ac:chgData name="Alberto Tommasini" userId="4ed976f799c97d5d" providerId="LiveId" clId="{0AED24D3-4C4D-49A3-B930-A4353E4E9340}" dt="2022-04-08T06:28:37.908" v="3199" actId="255"/>
          <ac:spMkLst>
            <pc:docMk/>
            <pc:sldMk cId="2978733370" sldId="530"/>
            <ac:spMk id="3" creationId="{027C3FE9-46E1-40DD-A6A3-5884620C4BB5}"/>
          </ac:spMkLst>
        </pc:spChg>
        <pc:spChg chg="mod">
          <ac:chgData name="Alberto Tommasini" userId="4ed976f799c97d5d" providerId="LiveId" clId="{0AED24D3-4C4D-49A3-B930-A4353E4E9340}" dt="2022-04-08T06:28:24.535" v="3196" actId="113"/>
          <ac:spMkLst>
            <pc:docMk/>
            <pc:sldMk cId="2978733370" sldId="530"/>
            <ac:spMk id="4" creationId="{2141ACE9-47EB-4A02-8B51-41F0777CF9BA}"/>
          </ac:spMkLst>
        </pc:spChg>
        <pc:spChg chg="mod">
          <ac:chgData name="Alberto Tommasini" userId="4ed976f799c97d5d" providerId="LiveId" clId="{0AED24D3-4C4D-49A3-B930-A4353E4E9340}" dt="2022-04-08T06:29:30.738" v="3204" actId="14100"/>
          <ac:spMkLst>
            <pc:docMk/>
            <pc:sldMk cId="2978733370" sldId="530"/>
            <ac:spMk id="5" creationId="{6054F231-81F9-4BDA-B8B2-EE73D50EEAC5}"/>
          </ac:spMkLst>
        </pc:spChg>
        <pc:picChg chg="mod">
          <ac:chgData name="Alberto Tommasini" userId="4ed976f799c97d5d" providerId="LiveId" clId="{0AED24D3-4C4D-49A3-B930-A4353E4E9340}" dt="2022-04-08T06:28:41.179" v="3200" actId="1076"/>
          <ac:picMkLst>
            <pc:docMk/>
            <pc:sldMk cId="2978733370" sldId="530"/>
            <ac:picMk id="1026" creationId="{11E2F761-CD7F-40A2-A4B6-DEB3927F549A}"/>
          </ac:picMkLst>
        </pc:picChg>
      </pc:sldChg>
      <pc:sldChg chg="modSp add mod">
        <pc:chgData name="Alberto Tommasini" userId="4ed976f799c97d5d" providerId="LiveId" clId="{0AED24D3-4C4D-49A3-B930-A4353E4E9340}" dt="2022-04-08T06:45:50.477" v="3224" actId="1076"/>
        <pc:sldMkLst>
          <pc:docMk/>
          <pc:sldMk cId="2800172306" sldId="531"/>
        </pc:sldMkLst>
        <pc:spChg chg="mod">
          <ac:chgData name="Alberto Tommasini" userId="4ed976f799c97d5d" providerId="LiveId" clId="{0AED24D3-4C4D-49A3-B930-A4353E4E9340}" dt="2022-04-08T06:45:39.874" v="3220" actId="20577"/>
          <ac:spMkLst>
            <pc:docMk/>
            <pc:sldMk cId="2800172306" sldId="531"/>
            <ac:spMk id="3" creationId="{027C3FE9-46E1-40DD-A6A3-5884620C4BB5}"/>
          </ac:spMkLst>
        </pc:spChg>
        <pc:spChg chg="mod">
          <ac:chgData name="Alberto Tommasini" userId="4ed976f799c97d5d" providerId="LiveId" clId="{0AED24D3-4C4D-49A3-B930-A4353E4E9340}" dt="2022-04-08T06:43:15.890" v="3218" actId="113"/>
          <ac:spMkLst>
            <pc:docMk/>
            <pc:sldMk cId="2800172306" sldId="531"/>
            <ac:spMk id="4" creationId="{2141ACE9-47EB-4A02-8B51-41F0777CF9BA}"/>
          </ac:spMkLst>
        </pc:spChg>
        <pc:spChg chg="mod">
          <ac:chgData name="Alberto Tommasini" userId="4ed976f799c97d5d" providerId="LiveId" clId="{0AED24D3-4C4D-49A3-B930-A4353E4E9340}" dt="2022-04-08T06:45:50.477" v="3224" actId="1076"/>
          <ac:spMkLst>
            <pc:docMk/>
            <pc:sldMk cId="2800172306" sldId="531"/>
            <ac:spMk id="6" creationId="{021ED9AC-5FE8-4DE4-8405-41CED8334258}"/>
          </ac:spMkLst>
        </pc:spChg>
      </pc:sldChg>
      <pc:sldChg chg="modSp add mod">
        <pc:chgData name="Alberto Tommasini" userId="4ed976f799c97d5d" providerId="LiveId" clId="{0AED24D3-4C4D-49A3-B930-A4353E4E9340}" dt="2022-04-08T06:43:02.738" v="3215" actId="14100"/>
        <pc:sldMkLst>
          <pc:docMk/>
          <pc:sldMk cId="1811992130" sldId="532"/>
        </pc:sldMkLst>
        <pc:spChg chg="mod">
          <ac:chgData name="Alberto Tommasini" userId="4ed976f799c97d5d" providerId="LiveId" clId="{0AED24D3-4C4D-49A3-B930-A4353E4E9340}" dt="2022-04-08T06:29:49.741" v="3207" actId="113"/>
          <ac:spMkLst>
            <pc:docMk/>
            <pc:sldMk cId="1811992130" sldId="532"/>
            <ac:spMk id="2" creationId="{702BE7ED-BD10-476D-8592-E405F0371751}"/>
          </ac:spMkLst>
        </pc:spChg>
        <pc:spChg chg="mod">
          <ac:chgData name="Alberto Tommasini" userId="4ed976f799c97d5d" providerId="LiveId" clId="{0AED24D3-4C4D-49A3-B930-A4353E4E9340}" dt="2022-04-08T06:42:24.407" v="3209" actId="1076"/>
          <ac:spMkLst>
            <pc:docMk/>
            <pc:sldMk cId="1811992130" sldId="532"/>
            <ac:spMk id="3" creationId="{CEAF5F8A-2CD0-4778-9339-2D46C999C49D}"/>
          </ac:spMkLst>
        </pc:spChg>
        <pc:spChg chg="mod">
          <ac:chgData name="Alberto Tommasini" userId="4ed976f799c97d5d" providerId="LiveId" clId="{0AED24D3-4C4D-49A3-B930-A4353E4E9340}" dt="2022-04-08T06:43:02.738" v="3215" actId="14100"/>
          <ac:spMkLst>
            <pc:docMk/>
            <pc:sldMk cId="1811992130" sldId="532"/>
            <ac:spMk id="4" creationId="{317FDB89-48CB-40D4-B917-5DEB63544928}"/>
          </ac:spMkLst>
        </pc:spChg>
        <pc:picChg chg="mod">
          <ac:chgData name="Alberto Tommasini" userId="4ed976f799c97d5d" providerId="LiveId" clId="{0AED24D3-4C4D-49A3-B930-A4353E4E9340}" dt="2022-04-08T06:42:31.414" v="3212" actId="1076"/>
          <ac:picMkLst>
            <pc:docMk/>
            <pc:sldMk cId="1811992130" sldId="532"/>
            <ac:picMk id="2050" creationId="{14471C6F-DB43-42D9-A19A-00C518086E2F}"/>
          </ac:picMkLst>
        </pc:picChg>
      </pc:sldChg>
      <pc:sldChg chg="modSp add mod">
        <pc:chgData name="Alberto Tommasini" userId="4ed976f799c97d5d" providerId="LiveId" clId="{0AED24D3-4C4D-49A3-B930-A4353E4E9340}" dt="2022-04-08T06:46:17.310" v="3229" actId="255"/>
        <pc:sldMkLst>
          <pc:docMk/>
          <pc:sldMk cId="4131534034" sldId="533"/>
        </pc:sldMkLst>
        <pc:spChg chg="mod">
          <ac:chgData name="Alberto Tommasini" userId="4ed976f799c97d5d" providerId="LiveId" clId="{0AED24D3-4C4D-49A3-B930-A4353E4E9340}" dt="2022-04-08T06:46:00.670" v="3227" actId="255"/>
          <ac:spMkLst>
            <pc:docMk/>
            <pc:sldMk cId="4131534034" sldId="533"/>
            <ac:spMk id="2" creationId="{DCD2B922-8690-428B-9612-9F6C58FBBD93}"/>
          </ac:spMkLst>
        </pc:spChg>
        <pc:spChg chg="mod">
          <ac:chgData name="Alberto Tommasini" userId="4ed976f799c97d5d" providerId="LiveId" clId="{0AED24D3-4C4D-49A3-B930-A4353E4E9340}" dt="2022-04-08T06:46:17.310" v="3229" actId="255"/>
          <ac:spMkLst>
            <pc:docMk/>
            <pc:sldMk cId="4131534034" sldId="533"/>
            <ac:spMk id="3" creationId="{20057ADD-771E-49A1-9699-1029EB8D9037}"/>
          </ac:spMkLst>
        </pc:spChg>
      </pc:sldChg>
      <pc:sldChg chg="add del">
        <pc:chgData name="Alberto Tommasini" userId="4ed976f799c97d5d" providerId="LiveId" clId="{0AED24D3-4C4D-49A3-B930-A4353E4E9340}" dt="2022-04-08T06:46:39.609" v="3230" actId="47"/>
        <pc:sldMkLst>
          <pc:docMk/>
          <pc:sldMk cId="4067719779" sldId="534"/>
        </pc:sldMkLst>
      </pc:sldChg>
      <pc:sldChg chg="add del">
        <pc:chgData name="Alberto Tommasini" userId="4ed976f799c97d5d" providerId="LiveId" clId="{0AED24D3-4C4D-49A3-B930-A4353E4E9340}" dt="2022-04-08T06:46:43.651" v="3231" actId="47"/>
        <pc:sldMkLst>
          <pc:docMk/>
          <pc:sldMk cId="4227028714" sldId="535"/>
        </pc:sldMkLst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3200736364" sldId="536"/>
        </pc:sldMkLst>
        <pc:spChg chg="mod">
          <ac:chgData name="Alberto Tommasini" userId="4ed976f799c97d5d" providerId="LiveId" clId="{0AED24D3-4C4D-49A3-B930-A4353E4E9340}" dt="2022-04-08T06:47:22.623" v="3271" actId="1035"/>
          <ac:spMkLst>
            <pc:docMk/>
            <pc:sldMk cId="3200736364" sldId="536"/>
            <ac:spMk id="4" creationId="{303655FE-4EB7-4A10-A42E-972582A541AD}"/>
          </ac:spMkLst>
        </pc:spChg>
        <pc:picChg chg="mod">
          <ac:chgData name="Alberto Tommasini" userId="4ed976f799c97d5d" providerId="LiveId" clId="{0AED24D3-4C4D-49A3-B930-A4353E4E9340}" dt="2022-04-08T06:47:17.327" v="3261" actId="1076"/>
          <ac:picMkLst>
            <pc:docMk/>
            <pc:sldMk cId="3200736364" sldId="536"/>
            <ac:picMk id="3074" creationId="{8FE5E0C9-F5C7-4739-808E-B85410F97F52}"/>
          </ac:picMkLst>
        </pc:picChg>
      </pc:sldChg>
      <pc:sldChg chg="modSp add">
        <pc:chgData name="Alberto Tommasini" userId="4ed976f799c97d5d" providerId="LiveId" clId="{0AED24D3-4C4D-49A3-B930-A4353E4E9340}" dt="2022-04-08T07:00:21.420" v="3655" actId="207"/>
        <pc:sldMkLst>
          <pc:docMk/>
          <pc:sldMk cId="3147478767" sldId="537"/>
        </pc:sldMkLst>
        <pc:spChg chg="mod">
          <ac:chgData name="Alberto Tommasini" userId="4ed976f799c97d5d" providerId="LiveId" clId="{0AED24D3-4C4D-49A3-B930-A4353E4E9340}" dt="2022-04-08T07:00:21.420" v="3655" actId="207"/>
          <ac:spMkLst>
            <pc:docMk/>
            <pc:sldMk cId="3147478767" sldId="537"/>
            <ac:spMk id="2" creationId="{567A4AEC-1DFC-4F05-8AC4-AB4E074C34EE}"/>
          </ac:spMkLst>
        </pc:spChg>
        <pc:spChg chg="mod">
          <ac:chgData name="Alberto Tommasini" userId="4ed976f799c97d5d" providerId="LiveId" clId="{0AED24D3-4C4D-49A3-B930-A4353E4E9340}" dt="2022-04-08T07:00:21.420" v="3655" actId="207"/>
          <ac:spMkLst>
            <pc:docMk/>
            <pc:sldMk cId="3147478767" sldId="537"/>
            <ac:spMk id="3" creationId="{824386D5-0911-4F4A-920C-ADDC176BB012}"/>
          </ac:spMkLst>
        </pc:spChg>
        <pc:spChg chg="mod">
          <ac:chgData name="Alberto Tommasini" userId="4ed976f799c97d5d" providerId="LiveId" clId="{0AED24D3-4C4D-49A3-B930-A4353E4E9340}" dt="2022-04-08T07:00:21.420" v="3655" actId="207"/>
          <ac:spMkLst>
            <pc:docMk/>
            <pc:sldMk cId="3147478767" sldId="537"/>
            <ac:spMk id="4" creationId="{B880EFCE-1E96-44F1-8390-677BF0736557}"/>
          </ac:spMkLst>
        </pc:spChg>
        <pc:picChg chg="mod">
          <ac:chgData name="Alberto Tommasini" userId="4ed976f799c97d5d" providerId="LiveId" clId="{0AED24D3-4C4D-49A3-B930-A4353E4E9340}" dt="2022-04-08T07:00:21.420" v="3655" actId="207"/>
          <ac:picMkLst>
            <pc:docMk/>
            <pc:sldMk cId="3147478767" sldId="537"/>
            <ac:picMk id="10243" creationId="{902B2F36-8163-498A-AA4D-5BE994BB113E}"/>
          </ac:picMkLst>
        </pc:picChg>
      </pc:sldChg>
      <pc:sldChg chg="modSp add mod">
        <pc:chgData name="Alberto Tommasini" userId="4ed976f799c97d5d" providerId="LiveId" clId="{0AED24D3-4C4D-49A3-B930-A4353E4E9340}" dt="2022-04-08T07:01:37.890" v="3663" actId="1076"/>
        <pc:sldMkLst>
          <pc:docMk/>
          <pc:sldMk cId="1929504863" sldId="538"/>
        </pc:sldMkLst>
        <pc:spChg chg="mod">
          <ac:chgData name="Alberto Tommasini" userId="4ed976f799c97d5d" providerId="LiveId" clId="{0AED24D3-4C4D-49A3-B930-A4353E4E9340}" dt="2022-04-08T07:01:13.939" v="3661" actId="207"/>
          <ac:spMkLst>
            <pc:docMk/>
            <pc:sldMk cId="1929504863" sldId="538"/>
            <ac:spMk id="3" creationId="{39BBB739-5B7F-4867-B55A-C014544ABC54}"/>
          </ac:spMkLst>
        </pc:spChg>
        <pc:spChg chg="mod">
          <ac:chgData name="Alberto Tommasini" userId="4ed976f799c97d5d" providerId="LiveId" clId="{0AED24D3-4C4D-49A3-B930-A4353E4E9340}" dt="2022-04-08T07:01:37.890" v="3663" actId="1076"/>
          <ac:spMkLst>
            <pc:docMk/>
            <pc:sldMk cId="1929504863" sldId="538"/>
            <ac:spMk id="5" creationId="{1285AE05-E40C-49FF-B7F4-6EF7E76A26FF}"/>
          </ac:spMkLst>
        </pc:spChg>
        <pc:spChg chg="mod">
          <ac:chgData name="Alberto Tommasini" userId="4ed976f799c97d5d" providerId="LiveId" clId="{0AED24D3-4C4D-49A3-B930-A4353E4E9340}" dt="2022-04-08T07:01:13.939" v="3661" actId="207"/>
          <ac:spMkLst>
            <pc:docMk/>
            <pc:sldMk cId="1929504863" sldId="538"/>
            <ac:spMk id="6" creationId="{761EDED9-BB48-484C-BA93-C163538263BD}"/>
          </ac:spMkLst>
        </pc:spChg>
        <pc:spChg chg="mod">
          <ac:chgData name="Alberto Tommasini" userId="4ed976f799c97d5d" providerId="LiveId" clId="{0AED24D3-4C4D-49A3-B930-A4353E4E9340}" dt="2022-04-08T07:01:13.939" v="3661" actId="207"/>
          <ac:spMkLst>
            <pc:docMk/>
            <pc:sldMk cId="1929504863" sldId="538"/>
            <ac:spMk id="22531" creationId="{3F03F169-280B-4F1E-94D6-23CDC9B95368}"/>
          </ac:spMkLst>
        </pc:spChg>
      </pc:sldChg>
      <pc:sldChg chg="add">
        <pc:chgData name="Alberto Tommasini" userId="4ed976f799c97d5d" providerId="LiveId" clId="{0AED24D3-4C4D-49A3-B930-A4353E4E9340}" dt="2022-04-08T06:48:17.506" v="3274"/>
        <pc:sldMkLst>
          <pc:docMk/>
          <pc:sldMk cId="2191836091" sldId="539"/>
        </pc:sldMkLst>
        <pc:spChg chg="add del mod">
          <ac:chgData name="Alberto Tommasini" userId="4ed976f799c97d5d" providerId="LiveId" clId="{0AED24D3-4C4D-49A3-B930-A4353E4E9340}" dt="2022-04-08T07:25:25.355" v="4211" actId="478"/>
          <ac:spMkLst>
            <pc:docMk/>
            <pc:sldMk cId="2191836091" sldId="539"/>
            <ac:spMk id="2" creationId="{16192D9D-A1B5-46AD-89FD-DCA1A88BA4A8}"/>
          </ac:spMkLst>
        </pc:spChg>
        <pc:spChg chg="del">
          <ac:chgData name="Alberto Tommasini" userId="4ed976f799c97d5d" providerId="LiveId" clId="{0AED24D3-4C4D-49A3-B930-A4353E4E9340}" dt="2022-04-08T07:25:22.765" v="4210" actId="478"/>
          <ac:spMkLst>
            <pc:docMk/>
            <pc:sldMk cId="2191836091" sldId="539"/>
            <ac:spMk id="4" creationId="{9BCAD0A1-851E-42A4-8C6A-675E1FEF02F9}"/>
          </ac:spMkLst>
        </pc:spChg>
      </pc:sldChg>
      <pc:sldChg chg="modSp add">
        <pc:chgData name="Alberto Tommasini" userId="4ed976f799c97d5d" providerId="LiveId" clId="{0AED24D3-4C4D-49A3-B930-A4353E4E9340}" dt="2022-04-08T07:04:01.078" v="3666" actId="207"/>
        <pc:sldMkLst>
          <pc:docMk/>
          <pc:sldMk cId="3944931754" sldId="540"/>
        </pc:sldMkLst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3" creationId="{46EA95A5-F9DE-4AF7-B44F-A4D03EBC8141}"/>
          </ac:spMkLst>
        </pc:spChg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4" creationId="{BEB31D9A-7FC2-40CA-8A3C-0D3A9C80B3F6}"/>
          </ac:spMkLst>
        </pc:spChg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5" creationId="{49CC8C36-C7C8-4E26-8234-CCF6FAF1E7E3}"/>
          </ac:spMkLst>
        </pc:spChg>
        <pc:spChg chg="del">
          <ac:chgData name="Alberto Tommasini" userId="4ed976f799c97d5d" providerId="LiveId" clId="{0AED24D3-4C4D-49A3-B930-A4353E4E9340}" dt="2022-04-08T07:35:22.472" v="4382" actId="21"/>
          <ac:spMkLst>
            <pc:docMk/>
            <pc:sldMk cId="3944931754" sldId="540"/>
            <ac:spMk id="7" creationId="{B69378EB-A691-45F3-9B47-C2D7AA98CF5E}"/>
          </ac:spMkLst>
        </pc:spChg>
        <pc:spChg chg="mod">
          <ac:chgData name="Alberto Tommasini" userId="4ed976f799c97d5d" providerId="LiveId" clId="{0AED24D3-4C4D-49A3-B930-A4353E4E9340}" dt="2022-04-08T07:04:01.078" v="3666" actId="207"/>
          <ac:spMkLst>
            <pc:docMk/>
            <pc:sldMk cId="3944931754" sldId="540"/>
            <ac:spMk id="25603" creationId="{A6D8A9ED-6678-46AD-8365-D135E53A18D5}"/>
          </ac:spMkLst>
        </pc:spChg>
        <pc:picChg chg="del">
          <ac:chgData name="Alberto Tommasini" userId="4ed976f799c97d5d" providerId="LiveId" clId="{0AED24D3-4C4D-49A3-B930-A4353E4E9340}" dt="2022-04-08T07:35:22.472" v="4382" actId="21"/>
          <ac:picMkLst>
            <pc:docMk/>
            <pc:sldMk cId="3944931754" sldId="540"/>
            <ac:picMk id="25602" creationId="{507CA485-92CB-4754-B947-E381E2EB8313}"/>
          </ac:picMkLst>
        </pc:picChg>
      </pc:sldChg>
      <pc:sldChg chg="delSp modSp add del">
        <pc:chgData name="Alberto Tommasini" userId="4ed976f799c97d5d" providerId="LiveId" clId="{0AED24D3-4C4D-49A3-B930-A4353E4E9340}" dt="2022-04-08T08:44:59.597" v="4433" actId="1076"/>
        <pc:sldMkLst>
          <pc:docMk/>
          <pc:sldMk cId="4115618867" sldId="541"/>
        </pc:sldMkLst>
        <pc:spChg chg="del">
          <ac:chgData name="Alberto Tommasini" userId="4ed976f799c97d5d" providerId="LiveId" clId="{0AED24D3-4C4D-49A3-B930-A4353E4E9340}" dt="2022-04-08T08:44:50.334" v="4431" actId="478"/>
          <ac:spMkLst>
            <pc:docMk/>
            <pc:sldMk cId="4115618867" sldId="541"/>
            <ac:spMk id="26627" creationId="{8308CC21-8485-4278-87A1-831F6B70F677}"/>
          </ac:spMkLst>
        </pc:spChg>
        <pc:picChg chg="mod">
          <ac:chgData name="Alberto Tommasini" userId="4ed976f799c97d5d" providerId="LiveId" clId="{0AED24D3-4C4D-49A3-B930-A4353E4E9340}" dt="2022-04-08T08:44:59.597" v="4433" actId="1076"/>
          <ac:picMkLst>
            <pc:docMk/>
            <pc:sldMk cId="4115618867" sldId="541"/>
            <ac:picMk id="26626" creationId="{94C10AB8-9229-4239-92AF-C027869CB51E}"/>
          </ac:picMkLst>
        </pc:picChg>
      </pc:sldChg>
      <pc:sldChg chg="add del">
        <pc:chgData name="Alberto Tommasini" userId="4ed976f799c97d5d" providerId="LiveId" clId="{0AED24D3-4C4D-49A3-B930-A4353E4E9340}" dt="2022-04-08T06:48:07.481" v="3273" actId="2696"/>
        <pc:sldMkLst>
          <pc:docMk/>
          <pc:sldMk cId="3137546230" sldId="542"/>
        </pc:sldMkLst>
        <pc:spChg chg="mod">
          <ac:chgData name="Alberto Tommasini" userId="4ed976f799c97d5d" providerId="LiveId" clId="{0AED24D3-4C4D-49A3-B930-A4353E4E9340}" dt="2022-04-08T07:04:15.936" v="3668" actId="207"/>
          <ac:spMkLst>
            <pc:docMk/>
            <pc:sldMk cId="3137546230" sldId="542"/>
            <ac:spMk id="5" creationId="{980E846D-687C-492A-9A1D-36824CBF22CD}"/>
          </ac:spMkLst>
        </pc:spChg>
      </pc:sldChg>
      <pc:sldChg chg="delSp add del mod">
        <pc:chgData name="Alberto Tommasini" userId="4ed976f799c97d5d" providerId="LiveId" clId="{0AED24D3-4C4D-49A3-B930-A4353E4E9340}" dt="2022-04-08T08:45:36.538" v="4435" actId="478"/>
        <pc:sldMkLst>
          <pc:docMk/>
          <pc:sldMk cId="678702038" sldId="543"/>
        </pc:sldMkLst>
        <pc:spChg chg="del">
          <ac:chgData name="Alberto Tommasini" userId="4ed976f799c97d5d" providerId="LiveId" clId="{0AED24D3-4C4D-49A3-B930-A4353E4E9340}" dt="2022-04-08T08:45:36.538" v="4435" actId="478"/>
          <ac:spMkLst>
            <pc:docMk/>
            <pc:sldMk cId="678702038" sldId="543"/>
            <ac:spMk id="4" creationId="{6F6BD437-D676-4C0F-BC17-161270220835}"/>
          </ac:spMkLst>
        </pc:spChg>
        <pc:spChg chg="mod">
          <ac:chgData name="Alberto Tommasini" userId="4ed976f799c97d5d" providerId="LiveId" clId="{0AED24D3-4C4D-49A3-B930-A4353E4E9340}" dt="2022-04-08T07:04:56.713" v="3673" actId="207"/>
          <ac:spMkLst>
            <pc:docMk/>
            <pc:sldMk cId="678702038" sldId="543"/>
            <ac:spMk id="5" creationId="{658334A8-D843-4E75-889A-1ED1FF4EBD39}"/>
          </ac:spMkLst>
        </pc:spChg>
      </pc:sldChg>
      <pc:sldChg chg="modSp add mod">
        <pc:chgData name="Alberto Tommasini" userId="4ed976f799c97d5d" providerId="LiveId" clId="{0AED24D3-4C4D-49A3-B930-A4353E4E9340}" dt="2022-04-08T07:05:09.492" v="3675" actId="207"/>
        <pc:sldMkLst>
          <pc:docMk/>
          <pc:sldMk cId="1289398734" sldId="544"/>
        </pc:sldMkLst>
        <pc:spChg chg="mod">
          <ac:chgData name="Alberto Tommasini" userId="4ed976f799c97d5d" providerId="LiveId" clId="{0AED24D3-4C4D-49A3-B930-A4353E4E9340}" dt="2022-04-08T07:05:09.492" v="3675" actId="207"/>
          <ac:spMkLst>
            <pc:docMk/>
            <pc:sldMk cId="1289398734" sldId="544"/>
            <ac:spMk id="3" creationId="{EA8663C0-6578-4BE1-80E0-093CB7E21269}"/>
          </ac:spMkLst>
        </pc:spChg>
        <pc:picChg chg="mod">
          <ac:chgData name="Alberto Tommasini" userId="4ed976f799c97d5d" providerId="LiveId" clId="{0AED24D3-4C4D-49A3-B930-A4353E4E9340}" dt="2022-04-08T08:46:25.576" v="4442" actId="14100"/>
          <ac:picMkLst>
            <pc:docMk/>
            <pc:sldMk cId="1289398734" sldId="544"/>
            <ac:picMk id="31746" creationId="{C5AD072F-CA02-44A3-9516-A70E3CB6776E}"/>
          </ac:picMkLst>
        </pc:picChg>
      </pc:sldChg>
      <pc:sldChg chg="addSp delSp modSp add mod">
        <pc:chgData name="Alberto Tommasini" userId="4ed976f799c97d5d" providerId="LiveId" clId="{0AED24D3-4C4D-49A3-B930-A4353E4E9340}" dt="2022-04-08T07:05:19.074" v="3678" actId="478"/>
        <pc:sldMkLst>
          <pc:docMk/>
          <pc:sldMk cId="524370457" sldId="545"/>
        </pc:sldMkLst>
        <pc:spChg chg="add del mod">
          <ac:chgData name="Alberto Tommasini" userId="4ed976f799c97d5d" providerId="LiveId" clId="{0AED24D3-4C4D-49A3-B930-A4353E4E9340}" dt="2022-04-08T07:05:19.074" v="3678" actId="478"/>
          <ac:spMkLst>
            <pc:docMk/>
            <pc:sldMk cId="524370457" sldId="545"/>
            <ac:spMk id="2" creationId="{17C22CBE-C479-4978-8662-C50D9DBFB4BA}"/>
          </ac:spMkLst>
        </pc:spChg>
        <pc:spChg chg="del mod">
          <ac:chgData name="Alberto Tommasini" userId="4ed976f799c97d5d" providerId="LiveId" clId="{0AED24D3-4C4D-49A3-B930-A4353E4E9340}" dt="2022-04-08T07:05:16.683" v="3677" actId="478"/>
          <ac:spMkLst>
            <pc:docMk/>
            <pc:sldMk cId="524370457" sldId="545"/>
            <ac:spMk id="4" creationId="{5B3BF13B-DDCF-408F-831D-6643B637551E}"/>
          </ac:spMkLst>
        </pc:spChg>
      </pc:sldChg>
      <pc:sldChg chg="modSp add">
        <pc:chgData name="Alberto Tommasini" userId="4ed976f799c97d5d" providerId="LiveId" clId="{0AED24D3-4C4D-49A3-B930-A4353E4E9340}" dt="2022-04-08T07:05:24.078" v="3679" actId="207"/>
        <pc:sldMkLst>
          <pc:docMk/>
          <pc:sldMk cId="347013912" sldId="546"/>
        </pc:sldMkLst>
        <pc:spChg chg="mod">
          <ac:chgData name="Alberto Tommasini" userId="4ed976f799c97d5d" providerId="LiveId" clId="{0AED24D3-4C4D-49A3-B930-A4353E4E9340}" dt="2022-04-08T07:05:24.078" v="3679" actId="207"/>
          <ac:spMkLst>
            <pc:docMk/>
            <pc:sldMk cId="347013912" sldId="546"/>
            <ac:spMk id="33795" creationId="{2C056CCB-DAA2-48D4-869F-A751DEDAF288}"/>
          </ac:spMkLst>
        </pc:spChg>
      </pc:sldChg>
      <pc:sldChg chg="modSp add mod">
        <pc:chgData name="Alberto Tommasini" userId="4ed976f799c97d5d" providerId="LiveId" clId="{0AED24D3-4C4D-49A3-B930-A4353E4E9340}" dt="2022-04-08T07:05:30.666" v="3680" actId="207"/>
        <pc:sldMkLst>
          <pc:docMk/>
          <pc:sldMk cId="1202566476" sldId="547"/>
        </pc:sldMkLst>
        <pc:spChg chg="mod">
          <ac:chgData name="Alberto Tommasini" userId="4ed976f799c97d5d" providerId="LiveId" clId="{0AED24D3-4C4D-49A3-B930-A4353E4E9340}" dt="2022-04-08T07:05:30.666" v="3680" actId="207"/>
          <ac:spMkLst>
            <pc:docMk/>
            <pc:sldMk cId="1202566476" sldId="547"/>
            <ac:spMk id="2" creationId="{553D6939-0D8A-45D2-AC6C-F36D99062204}"/>
          </ac:spMkLst>
        </pc:spChg>
      </pc:sldChg>
      <pc:sldChg chg="new del">
        <pc:chgData name="Alberto Tommasini" userId="4ed976f799c97d5d" providerId="LiveId" clId="{0AED24D3-4C4D-49A3-B930-A4353E4E9340}" dt="2022-04-09T18:32:24.983" v="4571" actId="47"/>
        <pc:sldMkLst>
          <pc:docMk/>
          <pc:sldMk cId="1097995230" sldId="548"/>
        </pc:sldMkLst>
      </pc:sldChg>
      <pc:sldChg chg="new del">
        <pc:chgData name="Alberto Tommasini" userId="4ed976f799c97d5d" providerId="LiveId" clId="{0AED24D3-4C4D-49A3-B930-A4353E4E9340}" dt="2022-04-08T08:47:33.418" v="4452" actId="47"/>
        <pc:sldMkLst>
          <pc:docMk/>
          <pc:sldMk cId="356485363" sldId="549"/>
        </pc:sldMkLst>
      </pc:sldChg>
    </pc:docChg>
  </pc:docChgLst>
  <pc:docChgLst>
    <pc:chgData name="Alberto Tommasini" userId="4ed976f799c97d5d" providerId="LiveId" clId="{4E1E3A06-2A78-45D0-8364-235853A9B0CD}"/>
    <pc:docChg chg="undo custSel addSld delSld modSld sldOrd">
      <pc:chgData name="Alberto Tommasini" userId="4ed976f799c97d5d" providerId="LiveId" clId="{4E1E3A06-2A78-45D0-8364-235853A9B0CD}" dt="2022-06-01T09:56:32.359" v="8681" actId="1076"/>
      <pc:docMkLst>
        <pc:docMk/>
      </pc:docMkLst>
      <pc:sldChg chg="addSp delSp modSp mod ord modAnim">
        <pc:chgData name="Alberto Tommasini" userId="4ed976f799c97d5d" providerId="LiveId" clId="{4E1E3A06-2A78-45D0-8364-235853A9B0CD}" dt="2022-05-24T20:27:25.683" v="1289" actId="20577"/>
        <pc:sldMkLst>
          <pc:docMk/>
          <pc:sldMk cId="0" sldId="265"/>
        </pc:sldMkLst>
        <pc:spChg chg="add del mod">
          <ac:chgData name="Alberto Tommasini" userId="4ed976f799c97d5d" providerId="LiveId" clId="{4E1E3A06-2A78-45D0-8364-235853A9B0CD}" dt="2022-05-24T19:46:02.118" v="220" actId="478"/>
          <ac:spMkLst>
            <pc:docMk/>
            <pc:sldMk cId="0" sldId="265"/>
            <ac:spMk id="2" creationId="{F80858E3-A359-1AA5-C8DC-B46AB0A288B7}"/>
          </ac:spMkLst>
        </pc:spChg>
        <pc:spChg chg="add del mod">
          <ac:chgData name="Alberto Tommasini" userId="4ed976f799c97d5d" providerId="LiveId" clId="{4E1E3A06-2A78-45D0-8364-235853A9B0CD}" dt="2022-05-24T19:46:00.485" v="219" actId="478"/>
          <ac:spMkLst>
            <pc:docMk/>
            <pc:sldMk cId="0" sldId="265"/>
            <ac:spMk id="3" creationId="{2451AD12-0EFA-6BEA-48F8-1618129A72A6}"/>
          </ac:spMkLst>
        </pc:spChg>
        <pc:spChg chg="add mod">
          <ac:chgData name="Alberto Tommasini" userId="4ed976f799c97d5d" providerId="LiveId" clId="{4E1E3A06-2A78-45D0-8364-235853A9B0CD}" dt="2022-05-24T19:46:39.236" v="248" actId="1076"/>
          <ac:spMkLst>
            <pc:docMk/>
            <pc:sldMk cId="0" sldId="265"/>
            <ac:spMk id="6" creationId="{AB7F2222-FEE1-3872-FD34-1808AA18FD85}"/>
          </ac:spMkLst>
        </pc:spChg>
        <pc:spChg chg="add mod">
          <ac:chgData name="Alberto Tommasini" userId="4ed976f799c97d5d" providerId="LiveId" clId="{4E1E3A06-2A78-45D0-8364-235853A9B0CD}" dt="2022-05-24T19:53:04.885" v="443" actId="164"/>
          <ac:spMkLst>
            <pc:docMk/>
            <pc:sldMk cId="0" sldId="265"/>
            <ac:spMk id="9" creationId="{3D323615-6FF7-1A51-BE3F-291449732A1F}"/>
          </ac:spMkLst>
        </pc:spChg>
        <pc:spChg chg="add mod ord">
          <ac:chgData name="Alberto Tommasini" userId="4ed976f799c97d5d" providerId="LiveId" clId="{4E1E3A06-2A78-45D0-8364-235853A9B0CD}" dt="2022-05-24T19:53:04.885" v="443" actId="164"/>
          <ac:spMkLst>
            <pc:docMk/>
            <pc:sldMk cId="0" sldId="265"/>
            <ac:spMk id="10" creationId="{65B5B459-0B00-8434-F882-22F4648ADBD7}"/>
          </ac:spMkLst>
        </pc:spChg>
        <pc:spChg chg="add mod">
          <ac:chgData name="Alberto Tommasini" userId="4ed976f799c97d5d" providerId="LiveId" clId="{4E1E3A06-2A78-45D0-8364-235853A9B0CD}" dt="2022-05-24T19:53:04.885" v="443" actId="164"/>
          <ac:spMkLst>
            <pc:docMk/>
            <pc:sldMk cId="0" sldId="265"/>
            <ac:spMk id="11" creationId="{2C535A32-3E44-E819-8967-5BC27DC2614D}"/>
          </ac:spMkLst>
        </pc:spChg>
        <pc:spChg chg="add mod">
          <ac:chgData name="Alberto Tommasini" userId="4ed976f799c97d5d" providerId="LiveId" clId="{4E1E3A06-2A78-45D0-8364-235853A9B0CD}" dt="2022-05-24T19:53:04.885" v="443" actId="164"/>
          <ac:spMkLst>
            <pc:docMk/>
            <pc:sldMk cId="0" sldId="265"/>
            <ac:spMk id="12" creationId="{D34FD713-FA2B-8B13-BED2-2E0E73B6AA24}"/>
          </ac:spMkLst>
        </pc:spChg>
        <pc:spChg chg="add mod">
          <ac:chgData name="Alberto Tommasini" userId="4ed976f799c97d5d" providerId="LiveId" clId="{4E1E3A06-2A78-45D0-8364-235853A9B0CD}" dt="2022-05-24T19:53:04.885" v="443" actId="164"/>
          <ac:spMkLst>
            <pc:docMk/>
            <pc:sldMk cId="0" sldId="265"/>
            <ac:spMk id="13" creationId="{93C7BEC2-CFB4-CA0C-BB2B-41C7BD5687B4}"/>
          </ac:spMkLst>
        </pc:spChg>
        <pc:spChg chg="add mod">
          <ac:chgData name="Alberto Tommasini" userId="4ed976f799c97d5d" providerId="LiveId" clId="{4E1E3A06-2A78-45D0-8364-235853A9B0CD}" dt="2022-05-24T19:55:45.649" v="472" actId="164"/>
          <ac:spMkLst>
            <pc:docMk/>
            <pc:sldMk cId="0" sldId="265"/>
            <ac:spMk id="72" creationId="{79102046-7D3D-03BC-A1E0-9814208DE935}"/>
          </ac:spMkLst>
        </pc:spChg>
        <pc:spChg chg="add mod">
          <ac:chgData name="Alberto Tommasini" userId="4ed976f799c97d5d" providerId="LiveId" clId="{4E1E3A06-2A78-45D0-8364-235853A9B0CD}" dt="2022-05-24T19:53:04.885" v="443" actId="164"/>
          <ac:spMkLst>
            <pc:docMk/>
            <pc:sldMk cId="0" sldId="265"/>
            <ac:spMk id="74" creationId="{BAE64129-6EC1-91C1-B2E4-BFEC226C3A46}"/>
          </ac:spMkLst>
        </pc:spChg>
        <pc:spChg chg="add del mod">
          <ac:chgData name="Alberto Tommasini" userId="4ed976f799c97d5d" providerId="LiveId" clId="{4E1E3A06-2A78-45D0-8364-235853A9B0CD}" dt="2022-05-24T20:27:14.201" v="1270" actId="478"/>
          <ac:spMkLst>
            <pc:docMk/>
            <pc:sldMk cId="0" sldId="265"/>
            <ac:spMk id="80" creationId="{6104EA6D-3676-E20A-F69B-9C79D8A710BC}"/>
          </ac:spMkLst>
        </pc:spChg>
        <pc:spChg chg="add mod">
          <ac:chgData name="Alberto Tommasini" userId="4ed976f799c97d5d" providerId="LiveId" clId="{4E1E3A06-2A78-45D0-8364-235853A9B0CD}" dt="2022-05-24T20:27:25.683" v="1289" actId="20577"/>
          <ac:spMkLst>
            <pc:docMk/>
            <pc:sldMk cId="0" sldId="265"/>
            <ac:spMk id="82" creationId="{EF10C2AF-0659-896F-A3F9-B13726EEAA97}"/>
          </ac:spMkLst>
        </pc:spChg>
        <pc:spChg chg="del">
          <ac:chgData name="Alberto Tommasini" userId="4ed976f799c97d5d" providerId="LiveId" clId="{4E1E3A06-2A78-45D0-8364-235853A9B0CD}" dt="2022-05-24T19:45:40.110" v="217" actId="478"/>
          <ac:spMkLst>
            <pc:docMk/>
            <pc:sldMk cId="0" sldId="265"/>
            <ac:spMk id="7227" creationId="{3DE041EC-E688-4DD7-ABFF-B7D3B9CBBE01}"/>
          </ac:spMkLst>
        </pc:spChg>
        <pc:spChg chg="del">
          <ac:chgData name="Alberto Tommasini" userId="4ed976f799c97d5d" providerId="LiveId" clId="{4E1E3A06-2A78-45D0-8364-235853A9B0CD}" dt="2022-05-24T19:45:39.157" v="216" actId="478"/>
          <ac:spMkLst>
            <pc:docMk/>
            <pc:sldMk cId="0" sldId="265"/>
            <ac:spMk id="7228" creationId="{EDD3905C-5349-4E15-A645-D43B6E5E6C5D}"/>
          </ac:spMkLst>
        </pc:spChg>
        <pc:spChg chg="del">
          <ac:chgData name="Alberto Tommasini" userId="4ed976f799c97d5d" providerId="LiveId" clId="{4E1E3A06-2A78-45D0-8364-235853A9B0CD}" dt="2022-05-24T19:45:38.379" v="215" actId="478"/>
          <ac:spMkLst>
            <pc:docMk/>
            <pc:sldMk cId="0" sldId="265"/>
            <ac:spMk id="7229" creationId="{7AA1807C-4E90-4BCD-9E7D-76EADA87434E}"/>
          </ac:spMkLst>
        </pc:spChg>
        <pc:spChg chg="del">
          <ac:chgData name="Alberto Tommasini" userId="4ed976f799c97d5d" providerId="LiveId" clId="{4E1E3A06-2A78-45D0-8364-235853A9B0CD}" dt="2022-05-24T19:44:21.670" v="206" actId="478"/>
          <ac:spMkLst>
            <pc:docMk/>
            <pc:sldMk cId="0" sldId="265"/>
            <ac:spMk id="70719" creationId="{AA3F41D3-8180-4060-8470-37E4CA718C51}"/>
          </ac:spMkLst>
        </pc:spChg>
        <pc:grpChg chg="add mod">
          <ac:chgData name="Alberto Tommasini" userId="4ed976f799c97d5d" providerId="LiveId" clId="{4E1E3A06-2A78-45D0-8364-235853A9B0CD}" dt="2022-05-24T19:53:04.885" v="443" actId="164"/>
          <ac:grpSpMkLst>
            <pc:docMk/>
            <pc:sldMk cId="0" sldId="265"/>
            <ac:grpSpMk id="14" creationId="{50602848-BB0A-0084-67BD-8228E3383FB6}"/>
          </ac:grpSpMkLst>
        </pc:grpChg>
        <pc:grpChg chg="add mod">
          <ac:chgData name="Alberto Tommasini" userId="4ed976f799c97d5d" providerId="LiveId" clId="{4E1E3A06-2A78-45D0-8364-235853A9B0CD}" dt="2022-05-24T19:55:45.649" v="472" actId="164"/>
          <ac:grpSpMkLst>
            <pc:docMk/>
            <pc:sldMk cId="0" sldId="265"/>
            <ac:grpSpMk id="15" creationId="{77AAA849-7CF1-20E6-BFB5-2236A193754F}"/>
          </ac:grpSpMkLst>
        </pc:grpChg>
        <pc:picChg chg="del">
          <ac:chgData name="Alberto Tommasini" userId="4ed976f799c97d5d" providerId="LiveId" clId="{4E1E3A06-2A78-45D0-8364-235853A9B0CD}" dt="2022-05-24T19:44:59.912" v="213" actId="478"/>
          <ac:picMkLst>
            <pc:docMk/>
            <pc:sldMk cId="0" sldId="265"/>
            <ac:picMk id="7198" creationId="{367E003F-8B85-4036-99CA-F9ABA7ED7DD5}"/>
          </ac:picMkLst>
        </pc:picChg>
        <pc:picChg chg="del">
          <ac:chgData name="Alberto Tommasini" userId="4ed976f799c97d5d" providerId="LiveId" clId="{4E1E3A06-2A78-45D0-8364-235853A9B0CD}" dt="2022-05-24T19:45:09.311" v="214" actId="478"/>
          <ac:picMkLst>
            <pc:docMk/>
            <pc:sldMk cId="0" sldId="265"/>
            <ac:picMk id="7208" creationId="{970E3749-0E33-428E-A63A-B2AEE9654688}"/>
          </ac:picMkLst>
        </pc:picChg>
        <pc:picChg chg="del">
          <ac:chgData name="Alberto Tommasini" userId="4ed976f799c97d5d" providerId="LiveId" clId="{4E1E3A06-2A78-45D0-8364-235853A9B0CD}" dt="2022-05-24T19:44:49.481" v="211" actId="478"/>
          <ac:picMkLst>
            <pc:docMk/>
            <pc:sldMk cId="0" sldId="265"/>
            <ac:picMk id="7209" creationId="{156E7362-C174-4998-8E68-F8D29168582B}"/>
          </ac:picMkLst>
        </pc:picChg>
        <pc:picChg chg="del">
          <ac:chgData name="Alberto Tommasini" userId="4ed976f799c97d5d" providerId="LiveId" clId="{4E1E3A06-2A78-45D0-8364-235853A9B0CD}" dt="2022-05-24T19:44:52.757" v="212" actId="478"/>
          <ac:picMkLst>
            <pc:docMk/>
            <pc:sldMk cId="0" sldId="265"/>
            <ac:picMk id="7216" creationId="{96790245-6FF2-4D89-BA27-BD8772822E7D}"/>
          </ac:picMkLst>
        </pc:picChg>
        <pc:cxnChg chg="add mod">
          <ac:chgData name="Alberto Tommasini" userId="4ed976f799c97d5d" providerId="LiveId" clId="{4E1E3A06-2A78-45D0-8364-235853A9B0CD}" dt="2022-05-24T19:46:17.040" v="222" actId="208"/>
          <ac:cxnSpMkLst>
            <pc:docMk/>
            <pc:sldMk cId="0" sldId="265"/>
            <ac:cxnSpMk id="5" creationId="{8430CE23-4864-78A3-57BC-7B3BC1C2D1AB}"/>
          </ac:cxnSpMkLst>
        </pc:cxnChg>
        <pc:cxnChg chg="add mod">
          <ac:chgData name="Alberto Tommasini" userId="4ed976f799c97d5d" providerId="LiveId" clId="{4E1E3A06-2A78-45D0-8364-235853A9B0CD}" dt="2022-05-24T19:55:45.649" v="472" actId="164"/>
          <ac:cxnSpMkLst>
            <pc:docMk/>
            <pc:sldMk cId="0" sldId="265"/>
            <ac:cxnSpMk id="69" creationId="{CFC5F31C-0F88-EA6F-09CA-C2CB632C564D}"/>
          </ac:cxnSpMkLst>
        </pc:cxnChg>
      </pc:sldChg>
      <pc:sldChg chg="addSp delSp modSp mod">
        <pc:chgData name="Alberto Tommasini" userId="4ed976f799c97d5d" providerId="LiveId" clId="{4E1E3A06-2A78-45D0-8364-235853A9B0CD}" dt="2022-05-24T20:28:16.029" v="1305" actId="20577"/>
        <pc:sldMkLst>
          <pc:docMk/>
          <pc:sldMk cId="0" sldId="267"/>
        </pc:sldMkLst>
        <pc:spChg chg="add mod">
          <ac:chgData name="Alberto Tommasini" userId="4ed976f799c97d5d" providerId="LiveId" clId="{4E1E3A06-2A78-45D0-8364-235853A9B0CD}" dt="2022-05-24T20:28:16.029" v="1305" actId="20577"/>
          <ac:spMkLst>
            <pc:docMk/>
            <pc:sldMk cId="0" sldId="267"/>
            <ac:spMk id="49" creationId="{E75AB473-0722-C3A0-1717-FAEAE677ECB6}"/>
          </ac:spMkLst>
        </pc:spChg>
        <pc:spChg chg="del">
          <ac:chgData name="Alberto Tommasini" userId="4ed976f799c97d5d" providerId="LiveId" clId="{4E1E3A06-2A78-45D0-8364-235853A9B0CD}" dt="2022-05-24T20:28:04.195" v="1292" actId="478"/>
          <ac:spMkLst>
            <pc:docMk/>
            <pc:sldMk cId="0" sldId="267"/>
            <ac:spMk id="72752" creationId="{4BEFB0EB-D611-4D0E-A3CD-AE6089A613FD}"/>
          </ac:spMkLst>
        </pc:spChg>
      </pc:sldChg>
      <pc:sldChg chg="modSp add mod">
        <pc:chgData name="Alberto Tommasini" userId="4ed976f799c97d5d" providerId="LiveId" clId="{4E1E3A06-2A78-45D0-8364-235853A9B0CD}" dt="2022-05-24T21:17:09.407" v="2391" actId="27636"/>
        <pc:sldMkLst>
          <pc:docMk/>
          <pc:sldMk cId="0" sldId="282"/>
        </pc:sldMkLst>
        <pc:spChg chg="mod">
          <ac:chgData name="Alberto Tommasini" userId="4ed976f799c97d5d" providerId="LiveId" clId="{4E1E3A06-2A78-45D0-8364-235853A9B0CD}" dt="2022-05-24T21:17:09.407" v="2391" actId="27636"/>
          <ac:spMkLst>
            <pc:docMk/>
            <pc:sldMk cId="0" sldId="282"/>
            <ac:spMk id="46082" creationId="{85200DE7-6B0F-01E8-C9A4-47470018A840}"/>
          </ac:spMkLst>
        </pc:spChg>
      </pc:sldChg>
      <pc:sldChg chg="add">
        <pc:chgData name="Alberto Tommasini" userId="4ed976f799c97d5d" providerId="LiveId" clId="{4E1E3A06-2A78-45D0-8364-235853A9B0CD}" dt="2022-05-24T20:31:04.784" v="1326"/>
        <pc:sldMkLst>
          <pc:docMk/>
          <pc:sldMk cId="0" sldId="284"/>
        </pc:sldMkLst>
      </pc:sldChg>
      <pc:sldChg chg="add">
        <pc:chgData name="Alberto Tommasini" userId="4ed976f799c97d5d" providerId="LiveId" clId="{4E1E3A06-2A78-45D0-8364-235853A9B0CD}" dt="2022-05-24T20:31:04.784" v="1326"/>
        <pc:sldMkLst>
          <pc:docMk/>
          <pc:sldMk cId="0" sldId="286"/>
        </pc:sldMkLst>
      </pc:sldChg>
      <pc:sldChg chg="add">
        <pc:chgData name="Alberto Tommasini" userId="4ed976f799c97d5d" providerId="LiveId" clId="{4E1E3A06-2A78-45D0-8364-235853A9B0CD}" dt="2022-05-24T20:31:04.784" v="1326"/>
        <pc:sldMkLst>
          <pc:docMk/>
          <pc:sldMk cId="0" sldId="287"/>
        </pc:sldMkLst>
      </pc:sldChg>
      <pc:sldChg chg="add">
        <pc:chgData name="Alberto Tommasini" userId="4ed976f799c97d5d" providerId="LiveId" clId="{4E1E3A06-2A78-45D0-8364-235853A9B0CD}" dt="2022-05-24T20:31:04.784" v="1326"/>
        <pc:sldMkLst>
          <pc:docMk/>
          <pc:sldMk cId="0" sldId="288"/>
        </pc:sldMkLst>
      </pc:sldChg>
      <pc:sldChg chg="modSp add del mod">
        <pc:chgData name="Alberto Tommasini" userId="4ed976f799c97d5d" providerId="LiveId" clId="{4E1E3A06-2A78-45D0-8364-235853A9B0CD}" dt="2022-05-24T20:37:34.217" v="1342"/>
        <pc:sldMkLst>
          <pc:docMk/>
          <pc:sldMk cId="0" sldId="291"/>
        </pc:sldMkLst>
        <pc:spChg chg="mod">
          <ac:chgData name="Alberto Tommasini" userId="4ed976f799c97d5d" providerId="LiveId" clId="{4E1E3A06-2A78-45D0-8364-235853A9B0CD}" dt="2022-05-24T20:37:34.217" v="1342"/>
          <ac:spMkLst>
            <pc:docMk/>
            <pc:sldMk cId="0" sldId="291"/>
            <ac:spMk id="57348" creationId="{2B54B9C3-66C8-1893-3ABE-AD469B8A378D}"/>
          </ac:spMkLst>
        </pc:spChg>
      </pc:sldChg>
      <pc:sldChg chg="add ord">
        <pc:chgData name="Alberto Tommasini" userId="4ed976f799c97d5d" providerId="LiveId" clId="{4E1E3A06-2A78-45D0-8364-235853A9B0CD}" dt="2022-05-24T20:36:29.971" v="1337"/>
        <pc:sldMkLst>
          <pc:docMk/>
          <pc:sldMk cId="0" sldId="292"/>
        </pc:sldMkLst>
      </pc:sldChg>
      <pc:sldChg chg="add">
        <pc:chgData name="Alberto Tommasini" userId="4ed976f799c97d5d" providerId="LiveId" clId="{4E1E3A06-2A78-45D0-8364-235853A9B0CD}" dt="2022-05-24T20:37:51.479" v="1343"/>
        <pc:sldMkLst>
          <pc:docMk/>
          <pc:sldMk cId="0" sldId="293"/>
        </pc:sldMkLst>
      </pc:sldChg>
      <pc:sldChg chg="add">
        <pc:chgData name="Alberto Tommasini" userId="4ed976f799c97d5d" providerId="LiveId" clId="{4E1E3A06-2A78-45D0-8364-235853A9B0CD}" dt="2022-05-24T20:37:51.479" v="1343"/>
        <pc:sldMkLst>
          <pc:docMk/>
          <pc:sldMk cId="0" sldId="294"/>
        </pc:sldMkLst>
      </pc:sldChg>
      <pc:sldChg chg="add del">
        <pc:chgData name="Alberto Tommasini" userId="4ed976f799c97d5d" providerId="LiveId" clId="{4E1E3A06-2A78-45D0-8364-235853A9B0CD}" dt="2022-05-24T20:38:45.039" v="1344" actId="2696"/>
        <pc:sldMkLst>
          <pc:docMk/>
          <pc:sldMk cId="755120892" sldId="295"/>
        </pc:sldMkLst>
      </pc:sldChg>
      <pc:sldChg chg="add">
        <pc:chgData name="Alberto Tommasini" userId="4ed976f799c97d5d" providerId="LiveId" clId="{4E1E3A06-2A78-45D0-8364-235853A9B0CD}" dt="2022-05-24T20:38:58.650" v="1345"/>
        <pc:sldMkLst>
          <pc:docMk/>
          <pc:sldMk cId="3473194246" sldId="296"/>
        </pc:sldMkLst>
      </pc:sldChg>
      <pc:sldChg chg="add del">
        <pc:chgData name="Alberto Tommasini" userId="4ed976f799c97d5d" providerId="LiveId" clId="{4E1E3A06-2A78-45D0-8364-235853A9B0CD}" dt="2022-05-24T20:38:45.039" v="1344" actId="2696"/>
        <pc:sldMkLst>
          <pc:docMk/>
          <pc:sldMk cId="2141251858" sldId="297"/>
        </pc:sldMkLst>
      </pc:sldChg>
      <pc:sldChg chg="add">
        <pc:chgData name="Alberto Tommasini" userId="4ed976f799c97d5d" providerId="LiveId" clId="{4E1E3A06-2A78-45D0-8364-235853A9B0CD}" dt="2022-05-24T20:38:58.650" v="1345"/>
        <pc:sldMkLst>
          <pc:docMk/>
          <pc:sldMk cId="3593721498" sldId="298"/>
        </pc:sldMkLst>
      </pc:sldChg>
      <pc:sldChg chg="add">
        <pc:chgData name="Alberto Tommasini" userId="4ed976f799c97d5d" providerId="LiveId" clId="{4E1E3A06-2A78-45D0-8364-235853A9B0CD}" dt="2022-05-24T20:38:58.650" v="1345"/>
        <pc:sldMkLst>
          <pc:docMk/>
          <pc:sldMk cId="497121484" sldId="299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0" sldId="360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0" sldId="361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0" sldId="362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0" sldId="363"/>
        </pc:sldMkLst>
      </pc:sldChg>
      <pc:sldChg chg="modSp add del mod">
        <pc:chgData name="Alberto Tommasini" userId="4ed976f799c97d5d" providerId="LiveId" clId="{4E1E3A06-2A78-45D0-8364-235853A9B0CD}" dt="2022-05-24T20:37:34.217" v="1342"/>
        <pc:sldMkLst>
          <pc:docMk/>
          <pc:sldMk cId="3906401007" sldId="364"/>
        </pc:sldMkLst>
        <pc:spChg chg="mod">
          <ac:chgData name="Alberto Tommasini" userId="4ed976f799c97d5d" providerId="LiveId" clId="{4E1E3A06-2A78-45D0-8364-235853A9B0CD}" dt="2022-05-24T20:37:34.217" v="1342"/>
          <ac:spMkLst>
            <pc:docMk/>
            <pc:sldMk cId="3906401007" sldId="364"/>
            <ac:spMk id="192516" creationId="{57E481D0-4CAE-D77F-3CA0-565B3C9437C0}"/>
          </ac:spMkLst>
        </pc:spChg>
      </pc:sldChg>
      <pc:sldChg chg="modSp del">
        <pc:chgData name="Alberto Tommasini" userId="4ed976f799c97d5d" providerId="LiveId" clId="{4E1E3A06-2A78-45D0-8364-235853A9B0CD}" dt="2022-05-24T21:06:47.388" v="2328" actId="47"/>
        <pc:sldMkLst>
          <pc:docMk/>
          <pc:sldMk cId="0" sldId="365"/>
        </pc:sldMkLst>
        <pc:spChg chg="mod">
          <ac:chgData name="Alberto Tommasini" userId="4ed976f799c97d5d" providerId="LiveId" clId="{4E1E3A06-2A78-45D0-8364-235853A9B0CD}" dt="2022-05-24T20:21:18.993" v="1229" actId="207"/>
          <ac:spMkLst>
            <pc:docMk/>
            <pc:sldMk cId="0" sldId="365"/>
            <ac:spMk id="92167" creationId="{274388DA-214E-404A-B8AB-3D1AF6EEDCD1}"/>
          </ac:spMkLst>
        </pc:spChg>
        <pc:spChg chg="mod">
          <ac:chgData name="Alberto Tommasini" userId="4ed976f799c97d5d" providerId="LiveId" clId="{4E1E3A06-2A78-45D0-8364-235853A9B0CD}" dt="2022-05-24T20:21:18.993" v="1229" actId="207"/>
          <ac:spMkLst>
            <pc:docMk/>
            <pc:sldMk cId="0" sldId="365"/>
            <ac:spMk id="92168" creationId="{A0BA5E9B-253A-496F-BF20-D93509CB13BA}"/>
          </ac:spMkLst>
        </pc:spChg>
      </pc:sldChg>
      <pc:sldChg chg="add">
        <pc:chgData name="Alberto Tommasini" userId="4ed976f799c97d5d" providerId="LiveId" clId="{4E1E3A06-2A78-45D0-8364-235853A9B0CD}" dt="2022-05-24T20:37:51.479" v="1343"/>
        <pc:sldMkLst>
          <pc:docMk/>
          <pc:sldMk cId="0" sldId="367"/>
        </pc:sldMkLst>
      </pc:sldChg>
      <pc:sldChg chg="modSp add del">
        <pc:chgData name="Alberto Tommasini" userId="4ed976f799c97d5d" providerId="LiveId" clId="{4E1E3A06-2A78-45D0-8364-235853A9B0CD}" dt="2022-05-24T20:17:47.012" v="1078" actId="47"/>
        <pc:sldMkLst>
          <pc:docMk/>
          <pc:sldMk cId="0" sldId="370"/>
        </pc:sldMkLst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0" creationId="{01C6CEEB-0879-F5B7-09BE-8312588E7AA4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1" creationId="{A5235455-D40C-03BB-C0AA-55A3EC895FEC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2" creationId="{96638A1D-B7D0-D29E-3E40-823937D27FF2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3" creationId="{25D19EB8-653D-D0F0-A3B3-76A8A8E24821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4" creationId="{EB702658-2AD8-D462-0FC8-9B94145CE3A4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5" creationId="{6D73EF87-F8FF-851E-120D-98946E77AAAF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6" creationId="{6D1FDA9B-0F75-15AF-FAD9-F16ABAF73C14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7" creationId="{DF393A8C-F6ED-22F8-1D02-FF0647329067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8" creationId="{B8A0EBCC-1697-FA96-5AE8-6DC211E3F902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499" creationId="{7C994AB4-387F-C591-166E-868D9EC2C06F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500" creationId="{57C4753B-BBEE-6638-E3AC-01A8E95EA2A2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501" creationId="{DEB1FB6B-9D5F-DCAE-E633-D5DC2B61141E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502" creationId="{5BA1A8BE-C6FA-2CE2-F48B-51D5FF872ABF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503" creationId="{BB5B35FB-AECA-657E-78CD-7384965015F0}"/>
          </ac:spMkLst>
        </pc:spChg>
        <pc:spChg chg="mod">
          <ac:chgData name="Alberto Tommasini" userId="4ed976f799c97d5d" providerId="LiveId" clId="{4E1E3A06-2A78-45D0-8364-235853A9B0CD}" dt="2022-05-24T20:11:45.877" v="943" actId="2711"/>
          <ac:spMkLst>
            <pc:docMk/>
            <pc:sldMk cId="0" sldId="370"/>
            <ac:spMk id="63504" creationId="{D573B01A-B126-E911-C2E1-3F826584E3D4}"/>
          </ac:spMkLst>
        </pc:spChg>
      </pc:sldChg>
      <pc:sldChg chg="addSp delSp modSp add mod modAnim">
        <pc:chgData name="Alberto Tommasini" userId="4ed976f799c97d5d" providerId="LiveId" clId="{4E1E3A06-2A78-45D0-8364-235853A9B0CD}" dt="2022-05-24T20:17:39.897" v="1077" actId="1076"/>
        <pc:sldMkLst>
          <pc:docMk/>
          <pc:sldMk cId="0" sldId="372"/>
        </pc:sldMkLst>
        <pc:spChg chg="add mod">
          <ac:chgData name="Alberto Tommasini" userId="4ed976f799c97d5d" providerId="LiveId" clId="{4E1E3A06-2A78-45D0-8364-235853A9B0CD}" dt="2022-05-24T20:16:57.170" v="1058" actId="1076"/>
          <ac:spMkLst>
            <pc:docMk/>
            <pc:sldMk cId="0" sldId="372"/>
            <ac:spMk id="2" creationId="{7297BDC2-312F-7895-F4A8-C40F3BFB9888}"/>
          </ac:spMkLst>
        </pc:spChg>
        <pc:spChg chg="add mod">
          <ac:chgData name="Alberto Tommasini" userId="4ed976f799c97d5d" providerId="LiveId" clId="{4E1E3A06-2A78-45D0-8364-235853A9B0CD}" dt="2022-05-24T20:15:40.533" v="1045" actId="1038"/>
          <ac:spMkLst>
            <pc:docMk/>
            <pc:sldMk cId="0" sldId="372"/>
            <ac:spMk id="16" creationId="{18C5EDD3-BA03-B7CB-27AC-28B39F5B240D}"/>
          </ac:spMkLst>
        </pc:spChg>
        <pc:spChg chg="add mod">
          <ac:chgData name="Alberto Tommasini" userId="4ed976f799c97d5d" providerId="LiveId" clId="{4E1E3A06-2A78-45D0-8364-235853A9B0CD}" dt="2022-05-24T20:17:39.897" v="1077" actId="1076"/>
          <ac:spMkLst>
            <pc:docMk/>
            <pc:sldMk cId="0" sldId="372"/>
            <ac:spMk id="19" creationId="{86D267D1-9645-8D31-8384-BEE43A7864E2}"/>
          </ac:spMkLst>
        </pc:spChg>
        <pc:spChg chg="add mod">
          <ac:chgData name="Alberto Tommasini" userId="4ed976f799c97d5d" providerId="LiveId" clId="{4E1E3A06-2A78-45D0-8364-235853A9B0CD}" dt="2022-05-24T20:15:28.480" v="1015" actId="1076"/>
          <ac:spMkLst>
            <pc:docMk/>
            <pc:sldMk cId="0" sldId="372"/>
            <ac:spMk id="20" creationId="{6283EEB9-848B-37C4-7E20-97F93F0D1D96}"/>
          </ac:spMkLst>
        </pc:spChg>
        <pc:spChg chg="mod">
          <ac:chgData name="Alberto Tommasini" userId="4ed976f799c97d5d" providerId="LiveId" clId="{4E1E3A06-2A78-45D0-8364-235853A9B0CD}" dt="2022-05-24T20:10:33.908" v="929" actId="113"/>
          <ac:spMkLst>
            <pc:docMk/>
            <pc:sldMk cId="0" sldId="372"/>
            <ac:spMk id="62467" creationId="{308CF824-083D-9ADF-4062-D80C00A9E813}"/>
          </ac:spMkLst>
        </pc:spChg>
        <pc:spChg chg="del mod">
          <ac:chgData name="Alberto Tommasini" userId="4ed976f799c97d5d" providerId="LiveId" clId="{4E1E3A06-2A78-45D0-8364-235853A9B0CD}" dt="2022-05-24T20:11:20.782" v="936" actId="478"/>
          <ac:spMkLst>
            <pc:docMk/>
            <pc:sldMk cId="0" sldId="372"/>
            <ac:spMk id="62468" creationId="{6414692A-5E09-CBBC-D056-170D731DB75D}"/>
          </ac:spMkLst>
        </pc:spChg>
        <pc:spChg chg="add del mod">
          <ac:chgData name="Alberto Tommasini" userId="4ed976f799c97d5d" providerId="LiveId" clId="{4E1E3A06-2A78-45D0-8364-235853A9B0CD}" dt="2022-05-24T20:11:23.738" v="937" actId="1076"/>
          <ac:spMkLst>
            <pc:docMk/>
            <pc:sldMk cId="0" sldId="372"/>
            <ac:spMk id="62469" creationId="{11083A3A-D5F5-ED70-C18A-E8949542591E}"/>
          </ac:spMkLst>
        </pc:spChg>
        <pc:spChg chg="mod">
          <ac:chgData name="Alberto Tommasini" userId="4ed976f799c97d5d" providerId="LiveId" clId="{4E1E3A06-2A78-45D0-8364-235853A9B0CD}" dt="2022-05-24T20:11:23.738" v="937" actId="1076"/>
          <ac:spMkLst>
            <pc:docMk/>
            <pc:sldMk cId="0" sldId="372"/>
            <ac:spMk id="62472" creationId="{1C7A4C7D-A5CC-72EE-3322-56CE5BE08E03}"/>
          </ac:spMkLst>
        </pc:spChg>
        <pc:spChg chg="mod">
          <ac:chgData name="Alberto Tommasini" userId="4ed976f799c97d5d" providerId="LiveId" clId="{4E1E3A06-2A78-45D0-8364-235853A9B0CD}" dt="2022-05-24T20:11:23.738" v="937" actId="1076"/>
          <ac:spMkLst>
            <pc:docMk/>
            <pc:sldMk cId="0" sldId="372"/>
            <ac:spMk id="62473" creationId="{270C67BF-F73C-A702-631F-59C1E849AD78}"/>
          </ac:spMkLst>
        </pc:spChg>
        <pc:spChg chg="mod">
          <ac:chgData name="Alberto Tommasini" userId="4ed976f799c97d5d" providerId="LiveId" clId="{4E1E3A06-2A78-45D0-8364-235853A9B0CD}" dt="2022-05-24T20:11:23.738" v="937" actId="1076"/>
          <ac:spMkLst>
            <pc:docMk/>
            <pc:sldMk cId="0" sldId="372"/>
            <ac:spMk id="62474" creationId="{F6F3F4E9-9386-9FEE-09DD-6A26B042B726}"/>
          </ac:spMkLst>
        </pc:spChg>
        <pc:spChg chg="mod">
          <ac:chgData name="Alberto Tommasini" userId="4ed976f799c97d5d" providerId="LiveId" clId="{4E1E3A06-2A78-45D0-8364-235853A9B0CD}" dt="2022-05-24T20:11:23.738" v="937" actId="1076"/>
          <ac:spMkLst>
            <pc:docMk/>
            <pc:sldMk cId="0" sldId="372"/>
            <ac:spMk id="62475" creationId="{147D4B64-393A-0BF4-5EAF-44E9A53DB180}"/>
          </ac:spMkLst>
        </pc:spChg>
        <pc:spChg chg="mod">
          <ac:chgData name="Alberto Tommasini" userId="4ed976f799c97d5d" providerId="LiveId" clId="{4E1E3A06-2A78-45D0-8364-235853A9B0CD}" dt="2022-05-24T20:11:23.738" v="937" actId="1076"/>
          <ac:spMkLst>
            <pc:docMk/>
            <pc:sldMk cId="0" sldId="372"/>
            <ac:spMk id="62476" creationId="{B3AEA5B1-877D-0198-4733-B133AE64F6B7}"/>
          </ac:spMkLst>
        </pc:spChg>
        <pc:spChg chg="mod">
          <ac:chgData name="Alberto Tommasini" userId="4ed976f799c97d5d" providerId="LiveId" clId="{4E1E3A06-2A78-45D0-8364-235853A9B0CD}" dt="2022-05-24T20:11:23.738" v="937" actId="1076"/>
          <ac:spMkLst>
            <pc:docMk/>
            <pc:sldMk cId="0" sldId="372"/>
            <ac:spMk id="62477" creationId="{2790615B-5A97-6EA3-8A05-ED444B4A64F7}"/>
          </ac:spMkLst>
        </pc:spChg>
        <pc:grpChg chg="add del mod">
          <ac:chgData name="Alberto Tommasini" userId="4ed976f799c97d5d" providerId="LiveId" clId="{4E1E3A06-2A78-45D0-8364-235853A9B0CD}" dt="2022-05-24T20:11:25.845" v="938" actId="478"/>
          <ac:grpSpMkLst>
            <pc:docMk/>
            <pc:sldMk cId="0" sldId="372"/>
            <ac:grpSpMk id="62466" creationId="{D4992CC0-1993-4A7B-497A-9A9DC9DD7AD7}"/>
          </ac:grpSpMkLst>
        </pc:grpChg>
        <pc:grpChg chg="mod">
          <ac:chgData name="Alberto Tommasini" userId="4ed976f799c97d5d" providerId="LiveId" clId="{4E1E3A06-2A78-45D0-8364-235853A9B0CD}" dt="2022-05-24T20:11:23.738" v="937" actId="1076"/>
          <ac:grpSpMkLst>
            <pc:docMk/>
            <pc:sldMk cId="0" sldId="372"/>
            <ac:grpSpMk id="62470" creationId="{86766E19-5673-1E5C-3E2B-6B16C713AC0F}"/>
          </ac:grpSpMkLst>
        </pc:grpChg>
        <pc:grpChg chg="mod">
          <ac:chgData name="Alberto Tommasini" userId="4ed976f799c97d5d" providerId="LiveId" clId="{4E1E3A06-2A78-45D0-8364-235853A9B0CD}" dt="2022-05-24T20:11:23.738" v="937" actId="1076"/>
          <ac:grpSpMkLst>
            <pc:docMk/>
            <pc:sldMk cId="0" sldId="372"/>
            <ac:grpSpMk id="62471" creationId="{B0E0C8BE-53B8-87A3-750E-F72A4249B5DE}"/>
          </ac:grpSpMkLst>
        </pc:grpChg>
        <pc:picChg chg="add mod">
          <ac:chgData name="Alberto Tommasini" userId="4ed976f799c97d5d" providerId="LiveId" clId="{4E1E3A06-2A78-45D0-8364-235853A9B0CD}" dt="2022-05-24T20:14:56.518" v="984" actId="1076"/>
          <ac:picMkLst>
            <pc:docMk/>
            <pc:sldMk cId="0" sldId="372"/>
            <ac:picMk id="18" creationId="{C92D8885-CB77-1591-14C8-93DAD47462D6}"/>
          </ac:picMkLst>
        </pc:picChg>
        <pc:picChg chg="add mod">
          <ac:chgData name="Alberto Tommasini" userId="4ed976f799c97d5d" providerId="LiveId" clId="{4E1E3A06-2A78-45D0-8364-235853A9B0CD}" dt="2022-05-24T20:16:54.092" v="1057" actId="1076"/>
          <ac:picMkLst>
            <pc:docMk/>
            <pc:sldMk cId="0" sldId="372"/>
            <ac:picMk id="21" creationId="{BC31A5DD-0FC3-DE4F-1BA5-685C7BC7A1F3}"/>
          </ac:picMkLst>
        </pc:picChg>
        <pc:picChg chg="add del mod">
          <ac:chgData name="Alberto Tommasini" userId="4ed976f799c97d5d" providerId="LiveId" clId="{4E1E3A06-2A78-45D0-8364-235853A9B0CD}" dt="2022-05-24T20:14:39.053" v="978" actId="478"/>
          <ac:picMkLst>
            <pc:docMk/>
            <pc:sldMk cId="0" sldId="372"/>
            <ac:picMk id="7170" creationId="{EBFD5CD7-FCEF-385A-2246-4C01FBAF128A}"/>
          </ac:picMkLst>
        </pc:picChg>
        <pc:picChg chg="add mod">
          <ac:chgData name="Alberto Tommasini" userId="4ed976f799c97d5d" providerId="LiveId" clId="{4E1E3A06-2A78-45D0-8364-235853A9B0CD}" dt="2022-05-24T20:16:48.675" v="1056" actId="1076"/>
          <ac:picMkLst>
            <pc:docMk/>
            <pc:sldMk cId="0" sldId="372"/>
            <ac:picMk id="7172" creationId="{34D974E5-844D-ED0B-67C3-5A2017292BA2}"/>
          </ac:picMkLst>
        </pc:picChg>
      </pc:sldChg>
      <pc:sldChg chg="delSp add del">
        <pc:chgData name="Alberto Tommasini" userId="4ed976f799c97d5d" providerId="LiveId" clId="{4E1E3A06-2A78-45D0-8364-235853A9B0CD}" dt="2022-05-31T19:26:03.732" v="4323" actId="47"/>
        <pc:sldMkLst>
          <pc:docMk/>
          <pc:sldMk cId="0" sldId="382"/>
        </pc:sldMkLst>
        <pc:picChg chg="del">
          <ac:chgData name="Alberto Tommasini" userId="4ed976f799c97d5d" providerId="LiveId" clId="{4E1E3A06-2A78-45D0-8364-235853A9B0CD}" dt="2022-05-31T19:25:23.614" v="4314" actId="21"/>
          <ac:picMkLst>
            <pc:docMk/>
            <pc:sldMk cId="0" sldId="382"/>
            <ac:picMk id="41986" creationId="{195D69FA-AB61-A12D-D6E7-FD327EAE0BAF}"/>
          </ac:picMkLst>
        </pc:picChg>
        <pc:picChg chg="del">
          <ac:chgData name="Alberto Tommasini" userId="4ed976f799c97d5d" providerId="LiveId" clId="{4E1E3A06-2A78-45D0-8364-235853A9B0CD}" dt="2022-05-24T20:11:58.044" v="944" actId="478"/>
          <ac:picMkLst>
            <pc:docMk/>
            <pc:sldMk cId="0" sldId="382"/>
            <ac:picMk id="64514" creationId="{8DB50306-B056-3B34-FF45-3CB1B5C3F540}"/>
          </ac:picMkLst>
        </pc:picChg>
      </pc:sldChg>
      <pc:sldChg chg="modSp add mod modAnim">
        <pc:chgData name="Alberto Tommasini" userId="4ed976f799c97d5d" providerId="LiveId" clId="{4E1E3A06-2A78-45D0-8364-235853A9B0CD}" dt="2022-05-31T19:48:29.506" v="4655" actId="2711"/>
        <pc:sldMkLst>
          <pc:docMk/>
          <pc:sldMk cId="0" sldId="393"/>
        </pc:sldMkLst>
        <pc:spChg chg="mod">
          <ac:chgData name="Alberto Tommasini" userId="4ed976f799c97d5d" providerId="LiveId" clId="{4E1E3A06-2A78-45D0-8364-235853A9B0CD}" dt="2022-05-31T19:28:05.331" v="4330" actId="207"/>
          <ac:spMkLst>
            <pc:docMk/>
            <pc:sldMk cId="0" sldId="393"/>
            <ac:spMk id="45058" creationId="{2CE3463F-3D89-A933-B817-E240656E5B52}"/>
          </ac:spMkLst>
        </pc:spChg>
        <pc:spChg chg="mod">
          <ac:chgData name="Alberto Tommasini" userId="4ed976f799c97d5d" providerId="LiveId" clId="{4E1E3A06-2A78-45D0-8364-235853A9B0CD}" dt="2022-05-31T19:48:29.506" v="4655" actId="2711"/>
          <ac:spMkLst>
            <pc:docMk/>
            <pc:sldMk cId="0" sldId="393"/>
            <ac:spMk id="163843" creationId="{9849C80E-F17E-CA63-63E0-814C6FD4CAA2}"/>
          </ac:spMkLst>
        </pc:spChg>
      </pc:sldChg>
      <pc:sldChg chg="addSp delSp modSp add mod">
        <pc:chgData name="Alberto Tommasini" userId="4ed976f799c97d5d" providerId="LiveId" clId="{4E1E3A06-2A78-45D0-8364-235853A9B0CD}" dt="2022-06-01T08:24:20.869" v="7118" actId="207"/>
        <pc:sldMkLst>
          <pc:docMk/>
          <pc:sldMk cId="0" sldId="395"/>
        </pc:sldMkLst>
        <pc:spChg chg="add del mod">
          <ac:chgData name="Alberto Tommasini" userId="4ed976f799c97d5d" providerId="LiveId" clId="{4E1E3A06-2A78-45D0-8364-235853A9B0CD}" dt="2022-05-31T19:34:54.118" v="4352" actId="478"/>
          <ac:spMkLst>
            <pc:docMk/>
            <pc:sldMk cId="0" sldId="395"/>
            <ac:spMk id="3" creationId="{4B11B96E-1C75-E49F-D12A-7E2FB070CF4A}"/>
          </ac:spMkLst>
        </pc:spChg>
        <pc:spChg chg="del">
          <ac:chgData name="Alberto Tommasini" userId="4ed976f799c97d5d" providerId="LiveId" clId="{4E1E3A06-2A78-45D0-8364-235853A9B0CD}" dt="2022-05-31T19:34:51.364" v="4350" actId="478"/>
          <ac:spMkLst>
            <pc:docMk/>
            <pc:sldMk cId="0" sldId="395"/>
            <ac:spMk id="50178" creationId="{E6685A29-2525-9AD5-BA75-9CE69DCBF552}"/>
          </ac:spMkLst>
        </pc:spChg>
        <pc:spChg chg="mod">
          <ac:chgData name="Alberto Tommasini" userId="4ed976f799c97d5d" providerId="LiveId" clId="{4E1E3A06-2A78-45D0-8364-235853A9B0CD}" dt="2022-06-01T08:24:20.869" v="7118" actId="207"/>
          <ac:spMkLst>
            <pc:docMk/>
            <pc:sldMk cId="0" sldId="395"/>
            <ac:spMk id="167939" creationId="{56123FA3-60A5-376A-6CEE-99EB70BD5149}"/>
          </ac:spMkLst>
        </pc:spChg>
      </pc:sldChg>
      <pc:sldChg chg="modSp add">
        <pc:chgData name="Alberto Tommasini" userId="4ed976f799c97d5d" providerId="LiveId" clId="{4E1E3A06-2A78-45D0-8364-235853A9B0CD}" dt="2022-06-01T08:24:35.894" v="7119" actId="207"/>
        <pc:sldMkLst>
          <pc:docMk/>
          <pc:sldMk cId="0" sldId="400"/>
        </pc:sldMkLst>
        <pc:spChg chg="mod">
          <ac:chgData name="Alberto Tommasini" userId="4ed976f799c97d5d" providerId="LiveId" clId="{4E1E3A06-2A78-45D0-8364-235853A9B0CD}" dt="2022-06-01T08:24:35.894" v="7119" actId="207"/>
          <ac:spMkLst>
            <pc:docMk/>
            <pc:sldMk cId="0" sldId="400"/>
            <ac:spMk id="52227" creationId="{061DF55E-E4F9-7847-F746-050A5B7E33A1}"/>
          </ac:spMkLst>
        </pc:spChg>
      </pc:sldChg>
      <pc:sldChg chg="modSp add">
        <pc:chgData name="Alberto Tommasini" userId="4ed976f799c97d5d" providerId="LiveId" clId="{4E1E3A06-2A78-45D0-8364-235853A9B0CD}" dt="2022-06-01T08:26:04.478" v="7124" actId="1076"/>
        <pc:sldMkLst>
          <pc:docMk/>
          <pc:sldMk cId="0" sldId="406"/>
        </pc:sldMkLst>
        <pc:spChg chg="mod">
          <ac:chgData name="Alberto Tommasini" userId="4ed976f799c97d5d" providerId="LiveId" clId="{4E1E3A06-2A78-45D0-8364-235853A9B0CD}" dt="2022-06-01T08:26:04.478" v="7124" actId="1076"/>
          <ac:spMkLst>
            <pc:docMk/>
            <pc:sldMk cId="0" sldId="406"/>
            <ac:spMk id="55298" creationId="{8CBDB99F-349C-65C3-AB27-2E0FA21B893B}"/>
          </ac:spMkLst>
        </pc:spChg>
        <pc:spChg chg="mod">
          <ac:chgData name="Alberto Tommasini" userId="4ed976f799c97d5d" providerId="LiveId" clId="{4E1E3A06-2A78-45D0-8364-235853A9B0CD}" dt="2022-06-01T08:25:26.268" v="7122" actId="207"/>
          <ac:spMkLst>
            <pc:docMk/>
            <pc:sldMk cId="0" sldId="406"/>
            <ac:spMk id="55299" creationId="{F191F958-E9D0-0F7E-17AF-554832F86F23}"/>
          </ac:spMkLst>
        </pc:spChg>
        <pc:picChg chg="mod">
          <ac:chgData name="Alberto Tommasini" userId="4ed976f799c97d5d" providerId="LiveId" clId="{4E1E3A06-2A78-45D0-8364-235853A9B0CD}" dt="2022-06-01T08:25:55.826" v="7123" actId="1076"/>
          <ac:picMkLst>
            <pc:docMk/>
            <pc:sldMk cId="0" sldId="406"/>
            <ac:picMk id="55300" creationId="{EC2219C1-10B8-9352-EB4E-81D189A4B6BF}"/>
          </ac:picMkLst>
        </pc:picChg>
      </pc:sldChg>
      <pc:sldChg chg="addSp modSp add mod setBg">
        <pc:chgData name="Alberto Tommasini" userId="4ed976f799c97d5d" providerId="LiveId" clId="{4E1E3A06-2A78-45D0-8364-235853A9B0CD}" dt="2022-05-24T21:18:39.027" v="2405" actId="6549"/>
        <pc:sldMkLst>
          <pc:docMk/>
          <pc:sldMk cId="0" sldId="418"/>
        </pc:sldMkLst>
        <pc:spChg chg="add mod">
          <ac:chgData name="Alberto Tommasini" userId="4ed976f799c97d5d" providerId="LiveId" clId="{4E1E3A06-2A78-45D0-8364-235853A9B0CD}" dt="2022-05-24T21:18:37.063" v="2404" actId="1076"/>
          <ac:spMkLst>
            <pc:docMk/>
            <pc:sldMk cId="0" sldId="418"/>
            <ac:spMk id="4" creationId="{D46EB64F-9206-0CEB-CD7A-048231D167CA}"/>
          </ac:spMkLst>
        </pc:spChg>
        <pc:spChg chg="mod">
          <ac:chgData name="Alberto Tommasini" userId="4ed976f799c97d5d" providerId="LiveId" clId="{4E1E3A06-2A78-45D0-8364-235853A9B0CD}" dt="2022-05-24T21:18:39.027" v="2405" actId="6549"/>
          <ac:spMkLst>
            <pc:docMk/>
            <pc:sldMk cId="0" sldId="418"/>
            <ac:spMk id="267267" creationId="{0A7B86A5-21E7-B68A-9BA6-932A745BAB46}"/>
          </ac:spMkLst>
        </pc:spChg>
      </pc:sldChg>
      <pc:sldChg chg="delSp modSp add del mod setBg">
        <pc:chgData name="Alberto Tommasini" userId="4ed976f799c97d5d" providerId="LiveId" clId="{4E1E3A06-2A78-45D0-8364-235853A9B0CD}" dt="2022-06-01T08:31:19.562" v="7145" actId="47"/>
        <pc:sldMkLst>
          <pc:docMk/>
          <pc:sldMk cId="0" sldId="419"/>
        </pc:sldMkLst>
        <pc:spChg chg="mod">
          <ac:chgData name="Alberto Tommasini" userId="4ed976f799c97d5d" providerId="LiveId" clId="{4E1E3A06-2A78-45D0-8364-235853A9B0CD}" dt="2022-06-01T08:31:05.425" v="7144" actId="207"/>
          <ac:spMkLst>
            <pc:docMk/>
            <pc:sldMk cId="0" sldId="419"/>
            <ac:spMk id="64514" creationId="{6D78DB5B-280B-5E4A-4564-E228CAA15134}"/>
          </ac:spMkLst>
        </pc:spChg>
        <pc:spChg chg="mod">
          <ac:chgData name="Alberto Tommasini" userId="4ed976f799c97d5d" providerId="LiveId" clId="{4E1E3A06-2A78-45D0-8364-235853A9B0CD}" dt="2022-06-01T08:31:05.425" v="7144" actId="207"/>
          <ac:spMkLst>
            <pc:docMk/>
            <pc:sldMk cId="0" sldId="419"/>
            <ac:spMk id="64515" creationId="{037E5346-9584-F211-A068-D85D7C246E44}"/>
          </ac:spMkLst>
        </pc:spChg>
        <pc:spChg chg="del">
          <ac:chgData name="Alberto Tommasini" userId="4ed976f799c97d5d" providerId="LiveId" clId="{4E1E3A06-2A78-45D0-8364-235853A9B0CD}" dt="2022-05-24T21:17:59.277" v="2394" actId="21"/>
          <ac:spMkLst>
            <pc:docMk/>
            <pc:sldMk cId="0" sldId="419"/>
            <ac:spMk id="268292" creationId="{E047C3C1-5B15-DB22-908C-D6B328152353}"/>
          </ac:spMkLst>
        </pc:spChg>
      </pc:sldChg>
      <pc:sldChg chg="modSp add mod">
        <pc:chgData name="Alberto Tommasini" userId="4ed976f799c97d5d" providerId="LiveId" clId="{4E1E3A06-2A78-45D0-8364-235853A9B0CD}" dt="2022-06-01T08:31:52.402" v="7158" actId="20577"/>
        <pc:sldMkLst>
          <pc:docMk/>
          <pc:sldMk cId="0" sldId="420"/>
        </pc:sldMkLst>
        <pc:spChg chg="mod">
          <ac:chgData name="Alberto Tommasini" userId="4ed976f799c97d5d" providerId="LiveId" clId="{4E1E3A06-2A78-45D0-8364-235853A9B0CD}" dt="2022-06-01T08:31:24.912" v="7146" actId="207"/>
          <ac:spMkLst>
            <pc:docMk/>
            <pc:sldMk cId="0" sldId="420"/>
            <ac:spMk id="65538" creationId="{2B478545-BD23-8A8D-6FD5-85DE2AA45D61}"/>
          </ac:spMkLst>
        </pc:spChg>
        <pc:spChg chg="mod">
          <ac:chgData name="Alberto Tommasini" userId="4ed976f799c97d5d" providerId="LiveId" clId="{4E1E3A06-2A78-45D0-8364-235853A9B0CD}" dt="2022-06-01T08:31:52.402" v="7158" actId="20577"/>
          <ac:spMkLst>
            <pc:docMk/>
            <pc:sldMk cId="0" sldId="420"/>
            <ac:spMk id="65539" creationId="{ECD57C58-E818-F103-5544-E5B86EA41428}"/>
          </ac:spMkLst>
        </pc:spChg>
        <pc:spChg chg="mod">
          <ac:chgData name="Alberto Tommasini" userId="4ed976f799c97d5d" providerId="LiveId" clId="{4E1E3A06-2A78-45D0-8364-235853A9B0CD}" dt="2022-06-01T08:31:24.912" v="7146" actId="207"/>
          <ac:spMkLst>
            <pc:docMk/>
            <pc:sldMk cId="0" sldId="420"/>
            <ac:spMk id="65540" creationId="{167C96A0-434B-2FBF-BB58-942FB0C5EA74}"/>
          </ac:spMkLst>
        </pc:spChg>
        <pc:picChg chg="mod">
          <ac:chgData name="Alberto Tommasini" userId="4ed976f799c97d5d" providerId="LiveId" clId="{4E1E3A06-2A78-45D0-8364-235853A9B0CD}" dt="2022-06-01T08:31:24.912" v="7146" actId="207"/>
          <ac:picMkLst>
            <pc:docMk/>
            <pc:sldMk cId="0" sldId="420"/>
            <ac:picMk id="65541" creationId="{1CAD3CBC-655D-84D4-D658-D28BE124BB2D}"/>
          </ac:picMkLst>
        </pc:picChg>
      </pc:sldChg>
      <pc:sldChg chg="add">
        <pc:chgData name="Alberto Tommasini" userId="4ed976f799c97d5d" providerId="LiveId" clId="{4E1E3A06-2A78-45D0-8364-235853A9B0CD}" dt="2022-05-24T21:17:51.186" v="2393"/>
        <pc:sldMkLst>
          <pc:docMk/>
          <pc:sldMk cId="0" sldId="424"/>
        </pc:sldMkLst>
      </pc:sldChg>
      <pc:sldChg chg="add">
        <pc:chgData name="Alberto Tommasini" userId="4ed976f799c97d5d" providerId="LiveId" clId="{4E1E3A06-2A78-45D0-8364-235853A9B0CD}" dt="2022-05-24T21:17:51.186" v="2393"/>
        <pc:sldMkLst>
          <pc:docMk/>
          <pc:sldMk cId="0" sldId="425"/>
        </pc:sldMkLst>
      </pc:sldChg>
      <pc:sldChg chg="add">
        <pc:chgData name="Alberto Tommasini" userId="4ed976f799c97d5d" providerId="LiveId" clId="{4E1E3A06-2A78-45D0-8364-235853A9B0CD}" dt="2022-05-24T21:17:51.186" v="2393"/>
        <pc:sldMkLst>
          <pc:docMk/>
          <pc:sldMk cId="0" sldId="426"/>
        </pc:sldMkLst>
      </pc:sldChg>
      <pc:sldChg chg="modSp add mod setBg">
        <pc:chgData name="Alberto Tommasini" userId="4ed976f799c97d5d" providerId="LiveId" clId="{4E1E3A06-2A78-45D0-8364-235853A9B0CD}" dt="2022-05-24T21:19:07.150" v="2409" actId="20577"/>
        <pc:sldMkLst>
          <pc:docMk/>
          <pc:sldMk cId="0" sldId="427"/>
        </pc:sldMkLst>
        <pc:spChg chg="mod">
          <ac:chgData name="Alberto Tommasini" userId="4ed976f799c97d5d" providerId="LiveId" clId="{4E1E3A06-2A78-45D0-8364-235853A9B0CD}" dt="2022-05-24T21:19:02.409" v="2407" actId="207"/>
          <ac:spMkLst>
            <pc:docMk/>
            <pc:sldMk cId="0" sldId="427"/>
            <ac:spMk id="272386" creationId="{2F12FE65-2F66-0E21-A16B-06BED65A5041}"/>
          </ac:spMkLst>
        </pc:spChg>
        <pc:spChg chg="mod">
          <ac:chgData name="Alberto Tommasini" userId="4ed976f799c97d5d" providerId="LiveId" clId="{4E1E3A06-2A78-45D0-8364-235853A9B0CD}" dt="2022-05-24T21:19:07.150" v="2409" actId="20577"/>
          <ac:spMkLst>
            <pc:docMk/>
            <pc:sldMk cId="0" sldId="427"/>
            <ac:spMk id="272387" creationId="{9E8D3FC8-51C2-7CCE-5A35-FE7266E40EA8}"/>
          </ac:spMkLst>
        </pc:spChg>
      </pc:sldChg>
      <pc:sldChg chg="modSp mod">
        <pc:chgData name="Alberto Tommasini" userId="4ed976f799c97d5d" providerId="LiveId" clId="{4E1E3A06-2A78-45D0-8364-235853A9B0CD}" dt="2022-05-24T19:29:32.190" v="2" actId="20577"/>
        <pc:sldMkLst>
          <pc:docMk/>
          <pc:sldMk cId="609309946" sldId="453"/>
        </pc:sldMkLst>
        <pc:spChg chg="mod">
          <ac:chgData name="Alberto Tommasini" userId="4ed976f799c97d5d" providerId="LiveId" clId="{4E1E3A06-2A78-45D0-8364-235853A9B0CD}" dt="2022-05-24T19:29:32.190" v="2" actId="20577"/>
          <ac:spMkLst>
            <pc:docMk/>
            <pc:sldMk cId="609309946" sldId="453"/>
            <ac:spMk id="2" creationId="{A264B459-A53C-442D-81ED-55409544A01E}"/>
          </ac:spMkLst>
        </pc:spChg>
      </pc:sldChg>
      <pc:sldChg chg="addSp delSp modSp mod ord modAnim">
        <pc:chgData name="Alberto Tommasini" userId="4ed976f799c97d5d" providerId="LiveId" clId="{4E1E3A06-2A78-45D0-8364-235853A9B0CD}" dt="2022-05-31T06:47:54.854" v="2552" actId="1076"/>
        <pc:sldMkLst>
          <pc:docMk/>
          <pc:sldMk cId="646024805" sldId="454"/>
        </pc:sldMkLst>
        <pc:spChg chg="mod">
          <ac:chgData name="Alberto Tommasini" userId="4ed976f799c97d5d" providerId="LiveId" clId="{4E1E3A06-2A78-45D0-8364-235853A9B0CD}" dt="2022-05-31T06:45:32.033" v="2527" actId="1076"/>
          <ac:spMkLst>
            <pc:docMk/>
            <pc:sldMk cId="646024805" sldId="454"/>
            <ac:spMk id="2" creationId="{1FBE3386-8981-4B28-AEB2-C5CE95880F99}"/>
          </ac:spMkLst>
        </pc:spChg>
        <pc:spChg chg="mod">
          <ac:chgData name="Alberto Tommasini" userId="4ed976f799c97d5d" providerId="LiveId" clId="{4E1E3A06-2A78-45D0-8364-235853A9B0CD}" dt="2022-05-24T19:29:44.332" v="4" actId="20577"/>
          <ac:spMkLst>
            <pc:docMk/>
            <pc:sldMk cId="646024805" sldId="454"/>
            <ac:spMk id="3" creationId="{F6394DA5-EBB4-4D4E-AF00-B566A4DC4FBA}"/>
          </ac:spMkLst>
        </pc:spChg>
        <pc:spChg chg="add mod">
          <ac:chgData name="Alberto Tommasini" userId="4ed976f799c97d5d" providerId="LiveId" clId="{4E1E3A06-2A78-45D0-8364-235853A9B0CD}" dt="2022-05-31T06:45:36.123" v="2528" actId="1076"/>
          <ac:spMkLst>
            <pc:docMk/>
            <pc:sldMk cId="646024805" sldId="454"/>
            <ac:spMk id="4" creationId="{D7659956-6F55-8953-A8D3-23DFBAB75E49}"/>
          </ac:spMkLst>
        </pc:spChg>
        <pc:spChg chg="mod">
          <ac:chgData name="Alberto Tommasini" userId="4ed976f799c97d5d" providerId="LiveId" clId="{4E1E3A06-2A78-45D0-8364-235853A9B0CD}" dt="2022-05-31T06:41:00.475" v="2447" actId="1076"/>
          <ac:spMkLst>
            <pc:docMk/>
            <pc:sldMk cId="646024805" sldId="454"/>
            <ac:spMk id="7" creationId="{D1567562-F38D-4744-AA49-BA2F9B881D8D}"/>
          </ac:spMkLst>
        </pc:spChg>
        <pc:spChg chg="mod">
          <ac:chgData name="Alberto Tommasini" userId="4ed976f799c97d5d" providerId="LiveId" clId="{4E1E3A06-2A78-45D0-8364-235853A9B0CD}" dt="2022-05-24T21:08:03.723" v="2335" actId="1076"/>
          <ac:spMkLst>
            <pc:docMk/>
            <pc:sldMk cId="646024805" sldId="454"/>
            <ac:spMk id="10" creationId="{6F085FA9-E7B4-425A-9D7C-3760D6A063D7}"/>
          </ac:spMkLst>
        </pc:spChg>
        <pc:spChg chg="add mod">
          <ac:chgData name="Alberto Tommasini" userId="4ed976f799c97d5d" providerId="LiveId" clId="{4E1E3A06-2A78-45D0-8364-235853A9B0CD}" dt="2022-05-24T21:08:44.773" v="2346" actId="207"/>
          <ac:spMkLst>
            <pc:docMk/>
            <pc:sldMk cId="646024805" sldId="454"/>
            <ac:spMk id="13" creationId="{6EF23CF1-5F9F-F257-1948-4B48DDC4C560}"/>
          </ac:spMkLst>
        </pc:spChg>
        <pc:spChg chg="add mod">
          <ac:chgData name="Alberto Tommasini" userId="4ed976f799c97d5d" providerId="LiveId" clId="{4E1E3A06-2A78-45D0-8364-235853A9B0CD}" dt="2022-05-24T21:09:05.155" v="2364" actId="20577"/>
          <ac:spMkLst>
            <pc:docMk/>
            <pc:sldMk cId="646024805" sldId="454"/>
            <ac:spMk id="14" creationId="{45259267-9A6A-622D-3FFF-E1A2C190FD61}"/>
          </ac:spMkLst>
        </pc:spChg>
        <pc:spChg chg="add mod">
          <ac:chgData name="Alberto Tommasini" userId="4ed976f799c97d5d" providerId="LiveId" clId="{4E1E3A06-2A78-45D0-8364-235853A9B0CD}" dt="2022-05-31T06:45:23.656" v="2525" actId="1076"/>
          <ac:spMkLst>
            <pc:docMk/>
            <pc:sldMk cId="646024805" sldId="454"/>
            <ac:spMk id="15" creationId="{092A4B4D-D4B9-5F74-3379-58C1B51E9EBC}"/>
          </ac:spMkLst>
        </pc:spChg>
        <pc:spChg chg="add del mod">
          <ac:chgData name="Alberto Tommasini" userId="4ed976f799c97d5d" providerId="LiveId" clId="{4E1E3A06-2A78-45D0-8364-235853A9B0CD}" dt="2022-05-24T21:09:12.435" v="2367" actId="478"/>
          <ac:spMkLst>
            <pc:docMk/>
            <pc:sldMk cId="646024805" sldId="454"/>
            <ac:spMk id="15" creationId="{1C195663-8ED7-9DFD-99C9-9184BBE23062}"/>
          </ac:spMkLst>
        </pc:spChg>
        <pc:spChg chg="add mod">
          <ac:chgData name="Alberto Tommasini" userId="4ed976f799c97d5d" providerId="LiveId" clId="{4E1E3A06-2A78-45D0-8364-235853A9B0CD}" dt="2022-05-24T21:09:29.916" v="2384" actId="1076"/>
          <ac:spMkLst>
            <pc:docMk/>
            <pc:sldMk cId="646024805" sldId="454"/>
            <ac:spMk id="16" creationId="{E851F913-4865-8D8E-45FA-84ADA0F17F9B}"/>
          </ac:spMkLst>
        </pc:spChg>
        <pc:spChg chg="add del mod">
          <ac:chgData name="Alberto Tommasini" userId="4ed976f799c97d5d" providerId="LiveId" clId="{4E1E3A06-2A78-45D0-8364-235853A9B0CD}" dt="2022-05-31T06:44:47.920" v="2519" actId="478"/>
          <ac:spMkLst>
            <pc:docMk/>
            <pc:sldMk cId="646024805" sldId="454"/>
            <ac:spMk id="17" creationId="{A4F3AEB8-491B-7B3E-EC85-40D3B989EBE5}"/>
          </ac:spMkLst>
        </pc:spChg>
        <pc:spChg chg="add mod">
          <ac:chgData name="Alberto Tommasini" userId="4ed976f799c97d5d" providerId="LiveId" clId="{4E1E3A06-2A78-45D0-8364-235853A9B0CD}" dt="2022-05-31T06:47:54.854" v="2552" actId="1076"/>
          <ac:spMkLst>
            <pc:docMk/>
            <pc:sldMk cId="646024805" sldId="454"/>
            <ac:spMk id="20" creationId="{9CAB59DF-1DDE-49EB-9D38-A408E9829859}"/>
          </ac:spMkLst>
        </pc:spChg>
        <pc:picChg chg="mod">
          <ac:chgData name="Alberto Tommasini" userId="4ed976f799c97d5d" providerId="LiveId" clId="{4E1E3A06-2A78-45D0-8364-235853A9B0CD}" dt="2022-05-31T06:43:56.852" v="2472" actId="1076"/>
          <ac:picMkLst>
            <pc:docMk/>
            <pc:sldMk cId="646024805" sldId="454"/>
            <ac:picMk id="5" creationId="{FEFC65B2-0152-406E-821F-A62187CF89BB}"/>
          </ac:picMkLst>
        </pc:picChg>
        <pc:cxnChg chg="mod">
          <ac:chgData name="Alberto Tommasini" userId="4ed976f799c97d5d" providerId="LiveId" clId="{4E1E3A06-2A78-45D0-8364-235853A9B0CD}" dt="2022-05-24T21:08:00.612" v="2334" actId="14100"/>
          <ac:cxnSpMkLst>
            <pc:docMk/>
            <pc:sldMk cId="646024805" sldId="454"/>
            <ac:cxnSpMk id="12" creationId="{BB7EE728-7A67-49B8-82F1-D86305E2224A}"/>
          </ac:cxnSpMkLst>
        </pc:cxnChg>
        <pc:cxnChg chg="add mod">
          <ac:chgData name="Alberto Tommasini" userId="4ed976f799c97d5d" providerId="LiveId" clId="{4E1E3A06-2A78-45D0-8364-235853A9B0CD}" dt="2022-05-31T06:45:28.125" v="2526" actId="1076"/>
          <ac:cxnSpMkLst>
            <pc:docMk/>
            <pc:sldMk cId="646024805" sldId="454"/>
            <ac:cxnSpMk id="18" creationId="{F0A7CE41-E2B1-64DE-EB6A-558CD55C914E}"/>
          </ac:cxnSpMkLst>
        </pc:cxnChg>
        <pc:cxnChg chg="add mod">
          <ac:chgData name="Alberto Tommasini" userId="4ed976f799c97d5d" providerId="LiveId" clId="{4E1E3A06-2A78-45D0-8364-235853A9B0CD}" dt="2022-05-31T06:45:16.690" v="2524" actId="1076"/>
          <ac:cxnSpMkLst>
            <pc:docMk/>
            <pc:sldMk cId="646024805" sldId="454"/>
            <ac:cxnSpMk id="19" creationId="{DE481B41-EA1D-6EC3-7967-A3D6C4F4D26A}"/>
          </ac:cxnSpMkLst>
        </pc:cxnChg>
      </pc:sldChg>
      <pc:sldChg chg="del">
        <pc:chgData name="Alberto Tommasini" userId="4ed976f799c97d5d" providerId="LiveId" clId="{4E1E3A06-2A78-45D0-8364-235853A9B0CD}" dt="2022-05-24T20:50:20.883" v="1787" actId="47"/>
        <pc:sldMkLst>
          <pc:docMk/>
          <pc:sldMk cId="3058142431" sldId="455"/>
        </pc:sldMkLst>
      </pc:sldChg>
      <pc:sldChg chg="addSp delSp modSp mod">
        <pc:chgData name="Alberto Tommasini" userId="4ed976f799c97d5d" providerId="LiveId" clId="{4E1E3A06-2A78-45D0-8364-235853A9B0CD}" dt="2022-05-31T08:24:22.360" v="3730" actId="207"/>
        <pc:sldMkLst>
          <pc:docMk/>
          <pc:sldMk cId="1303236438" sldId="514"/>
        </pc:sldMkLst>
        <pc:spChg chg="del">
          <ac:chgData name="Alberto Tommasini" userId="4ed976f799c97d5d" providerId="LiveId" clId="{4E1E3A06-2A78-45D0-8364-235853A9B0CD}" dt="2022-05-31T08:18:46.540" v="3192" actId="478"/>
          <ac:spMkLst>
            <pc:docMk/>
            <pc:sldMk cId="1303236438" sldId="514"/>
            <ac:spMk id="2" creationId="{E9870799-9912-48EC-A5ED-625768B48B8B}"/>
          </ac:spMkLst>
        </pc:spChg>
        <pc:spChg chg="add mod">
          <ac:chgData name="Alberto Tommasini" userId="4ed976f799c97d5d" providerId="LiveId" clId="{4E1E3A06-2A78-45D0-8364-235853A9B0CD}" dt="2022-05-31T08:24:22.360" v="3730" actId="207"/>
          <ac:spMkLst>
            <pc:docMk/>
            <pc:sldMk cId="1303236438" sldId="514"/>
            <ac:spMk id="3" creationId="{ED47A22E-9B53-771C-CA7B-F00D53C79741}"/>
          </ac:spMkLst>
        </pc:spChg>
      </pc:sldChg>
      <pc:sldChg chg="addSp delSp modSp new mod modAnim">
        <pc:chgData name="Alberto Tommasini" userId="4ed976f799c97d5d" providerId="LiveId" clId="{4E1E3A06-2A78-45D0-8364-235853A9B0CD}" dt="2022-05-24T19:43:27.952" v="204" actId="14100"/>
        <pc:sldMkLst>
          <pc:docMk/>
          <pc:sldMk cId="4073718721" sldId="515"/>
        </pc:sldMkLst>
        <pc:spChg chg="add mod">
          <ac:chgData name="Alberto Tommasini" userId="4ed976f799c97d5d" providerId="LiveId" clId="{4E1E3A06-2A78-45D0-8364-235853A9B0CD}" dt="2022-05-24T19:33:30.640" v="52"/>
          <ac:spMkLst>
            <pc:docMk/>
            <pc:sldMk cId="4073718721" sldId="515"/>
            <ac:spMk id="3" creationId="{57A6D0B3-55CC-8404-279F-2BB4F0628EE6}"/>
          </ac:spMkLst>
        </pc:spChg>
        <pc:spChg chg="add mod">
          <ac:chgData name="Alberto Tommasini" userId="4ed976f799c97d5d" providerId="LiveId" clId="{4E1E3A06-2A78-45D0-8364-235853A9B0CD}" dt="2022-05-24T19:33:30.640" v="52"/>
          <ac:spMkLst>
            <pc:docMk/>
            <pc:sldMk cId="4073718721" sldId="515"/>
            <ac:spMk id="4" creationId="{86834DAD-785B-2791-EE34-3B85BC50729D}"/>
          </ac:spMkLst>
        </pc:spChg>
        <pc:spChg chg="add mod">
          <ac:chgData name="Alberto Tommasini" userId="4ed976f799c97d5d" providerId="LiveId" clId="{4E1E3A06-2A78-45D0-8364-235853A9B0CD}" dt="2022-05-24T19:33:30.640" v="52"/>
          <ac:spMkLst>
            <pc:docMk/>
            <pc:sldMk cId="4073718721" sldId="515"/>
            <ac:spMk id="5" creationId="{33144EE4-DC5F-41BA-2E6A-A21226A64652}"/>
          </ac:spMkLst>
        </pc:spChg>
        <pc:spChg chg="add mod">
          <ac:chgData name="Alberto Tommasini" userId="4ed976f799c97d5d" providerId="LiveId" clId="{4E1E3A06-2A78-45D0-8364-235853A9B0CD}" dt="2022-05-24T19:33:30.640" v="52"/>
          <ac:spMkLst>
            <pc:docMk/>
            <pc:sldMk cId="4073718721" sldId="515"/>
            <ac:spMk id="7" creationId="{6987E63F-2437-9C82-F820-BE07D3560C01}"/>
          </ac:spMkLst>
        </pc:spChg>
        <pc:spChg chg="add del mod">
          <ac:chgData name="Alberto Tommasini" userId="4ed976f799c97d5d" providerId="LiveId" clId="{4E1E3A06-2A78-45D0-8364-235853A9B0CD}" dt="2022-05-24T19:33:43.555" v="54" actId="478"/>
          <ac:spMkLst>
            <pc:docMk/>
            <pc:sldMk cId="4073718721" sldId="515"/>
            <ac:spMk id="42" creationId="{38FEC055-8B5B-631B-7F8C-A4F4AB9F6A2A}"/>
          </ac:spMkLst>
        </pc:spChg>
        <pc:spChg chg="add del mod">
          <ac:chgData name="Alberto Tommasini" userId="4ed976f799c97d5d" providerId="LiveId" clId="{4E1E3A06-2A78-45D0-8364-235853A9B0CD}" dt="2022-05-24T19:33:43.555" v="54" actId="478"/>
          <ac:spMkLst>
            <pc:docMk/>
            <pc:sldMk cId="4073718721" sldId="515"/>
            <ac:spMk id="43" creationId="{F57B22F4-5E6A-7831-B684-F738C3BF4583}"/>
          </ac:spMkLst>
        </pc:spChg>
        <pc:spChg chg="add del mod">
          <ac:chgData name="Alberto Tommasini" userId="4ed976f799c97d5d" providerId="LiveId" clId="{4E1E3A06-2A78-45D0-8364-235853A9B0CD}" dt="2022-05-24T19:33:40.324" v="53" actId="478"/>
          <ac:spMkLst>
            <pc:docMk/>
            <pc:sldMk cId="4073718721" sldId="515"/>
            <ac:spMk id="44" creationId="{2B8EF573-81F3-0733-84CC-387E2806A960}"/>
          </ac:spMkLst>
        </pc:spChg>
        <pc:spChg chg="add mod">
          <ac:chgData name="Alberto Tommasini" userId="4ed976f799c97d5d" providerId="LiveId" clId="{4E1E3A06-2A78-45D0-8364-235853A9B0CD}" dt="2022-05-24T19:35:09.542" v="61" actId="1076"/>
          <ac:spMkLst>
            <pc:docMk/>
            <pc:sldMk cId="4073718721" sldId="515"/>
            <ac:spMk id="45" creationId="{26253F43-ACB8-587A-849B-CBEB54B880FA}"/>
          </ac:spMkLst>
        </pc:spChg>
        <pc:spChg chg="add mod">
          <ac:chgData name="Alberto Tommasini" userId="4ed976f799c97d5d" providerId="LiveId" clId="{4E1E3A06-2A78-45D0-8364-235853A9B0CD}" dt="2022-05-24T19:43:01.631" v="185" actId="1076"/>
          <ac:spMkLst>
            <pc:docMk/>
            <pc:sldMk cId="4073718721" sldId="515"/>
            <ac:spMk id="46" creationId="{5EBE67AE-DD61-B711-F693-9DA4FC44D52E}"/>
          </ac:spMkLst>
        </pc:spChg>
        <pc:spChg chg="add mod">
          <ac:chgData name="Alberto Tommasini" userId="4ed976f799c97d5d" providerId="LiveId" clId="{4E1E3A06-2A78-45D0-8364-235853A9B0CD}" dt="2022-05-24T19:41:50.861" v="178" actId="207"/>
          <ac:spMkLst>
            <pc:docMk/>
            <pc:sldMk cId="4073718721" sldId="515"/>
            <ac:spMk id="47" creationId="{A895AC10-977E-BE58-6CC0-89FC9FCB2649}"/>
          </ac:spMkLst>
        </pc:spChg>
        <pc:spChg chg="add mod">
          <ac:chgData name="Alberto Tommasini" userId="4ed976f799c97d5d" providerId="LiveId" clId="{4E1E3A06-2A78-45D0-8364-235853A9B0CD}" dt="2022-05-24T19:43:27.952" v="204" actId="14100"/>
          <ac:spMkLst>
            <pc:docMk/>
            <pc:sldMk cId="4073718721" sldId="515"/>
            <ac:spMk id="48" creationId="{C89794EE-F8E5-DB22-FAC5-636F462DF950}"/>
          </ac:spMkLst>
        </pc:spChg>
        <pc:spChg chg="add mod">
          <ac:chgData name="Alberto Tommasini" userId="4ed976f799c97d5d" providerId="LiveId" clId="{4E1E3A06-2A78-45D0-8364-235853A9B0CD}" dt="2022-05-24T19:41:03.670" v="161" actId="20577"/>
          <ac:spMkLst>
            <pc:docMk/>
            <pc:sldMk cId="4073718721" sldId="515"/>
            <ac:spMk id="49" creationId="{067C664B-B31B-9F95-0AC5-2DBE85F1108F}"/>
          </ac:spMkLst>
        </pc:spChg>
        <pc:spChg chg="add mod">
          <ac:chgData name="Alberto Tommasini" userId="4ed976f799c97d5d" providerId="LiveId" clId="{4E1E3A06-2A78-45D0-8364-235853A9B0CD}" dt="2022-05-24T19:43:10.660" v="187" actId="1076"/>
          <ac:spMkLst>
            <pc:docMk/>
            <pc:sldMk cId="4073718721" sldId="515"/>
            <ac:spMk id="50" creationId="{F56561DE-50CC-D0AE-EB20-0E52B3EC35B2}"/>
          </ac:spMkLst>
        </pc:spChg>
        <pc:picChg chg="add mod">
          <ac:chgData name="Alberto Tommasini" userId="4ed976f799c97d5d" providerId="LiveId" clId="{4E1E3A06-2A78-45D0-8364-235853A9B0CD}" dt="2022-05-24T19:41:42.098" v="176" actId="1076"/>
          <ac:picMkLst>
            <pc:docMk/>
            <pc:sldMk cId="4073718721" sldId="515"/>
            <ac:picMk id="2" creationId="{EFB9C11A-7906-E325-3506-DB6EC96688A8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6" creationId="{B4DDC536-413D-A48E-1F3E-90711D211495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8" creationId="{FF7A0ADB-2CE4-BF87-23E0-66AE016CA6A2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9" creationId="{41F67F96-9417-E5DD-FACA-78A71629AC8B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0" creationId="{D38C0723-C6EB-6815-9B6A-2168DBB669C2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1" creationId="{071B1427-9125-4679-81B8-41EA78153BC4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2" creationId="{A45BEBF6-0537-2B36-F58B-2B10EFB041CA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3" creationId="{C7BEC6EA-8BAE-EA11-54A1-266E0A99677C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4" creationId="{D1C6EEE5-6DDC-C152-31CB-C8AA40BA9A66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5" creationId="{5FEF9D79-C41B-CBE7-9DE0-4C919F3C8D07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6" creationId="{539EB3D3-2A23-2D2A-B291-16B916069056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7" creationId="{B2595A54-A219-8832-2244-A3EABCF7A609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8" creationId="{7E3A89F0-495F-B695-9E8A-895F6157EB74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19" creationId="{2F56E62F-4A43-8F65-D4FB-C26410B3FD1B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20" creationId="{89992451-F992-6416-FAF3-8ACEA650FF57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1" creationId="{3D8E2105-0C20-D281-DA09-C505BDD04674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2" creationId="{83559150-5105-5D63-39E2-6BF1F64A4620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3" creationId="{447CD7BA-404B-5996-AC3D-D3CA9DB0210A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4" creationId="{69E0CEA3-CBE8-CD92-90A0-F4BD5D288716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5" creationId="{4908C6A0-72A9-5B57-5709-A0C28ECD8D11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6" creationId="{F731C433-A54E-4837-BF68-6DDD55CCA0DC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7" creationId="{44030291-0EFF-FB67-79C9-6225E3FD5D0C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8" creationId="{014CD067-F949-9B81-5F4E-EF3261060A61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29" creationId="{3C89E56C-D342-462A-80A4-BD1DD1D6106F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30" creationId="{3C405B49-7CC2-D3CA-AF42-AA2D15C75097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31" creationId="{326C5407-B561-2622-C30B-C14287355F24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32" creationId="{8CE61FB1-B8F5-EA6B-EC4D-A042B2B2C3F6}"/>
          </ac:picMkLst>
        </pc:picChg>
        <pc:picChg chg="add mod">
          <ac:chgData name="Alberto Tommasini" userId="4ed976f799c97d5d" providerId="LiveId" clId="{4E1E3A06-2A78-45D0-8364-235853A9B0CD}" dt="2022-05-24T19:33:30.640" v="52"/>
          <ac:picMkLst>
            <pc:docMk/>
            <pc:sldMk cId="4073718721" sldId="515"/>
            <ac:picMk id="33" creationId="{7CB809D3-A9A4-793E-14C1-C192BA931957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34" creationId="{CBEACBCD-8C09-B56A-812F-4BEC3E1C954A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35" creationId="{CEE65E1F-B8AE-7656-1794-66464E16B76F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36" creationId="{08A549D0-1D57-486C-65D3-2056799A5F65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37" creationId="{CBD70A72-4A86-3D31-A939-A305F1D0D31C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38" creationId="{6DA71AAB-60BB-62ED-BDEE-E63CD65C4C69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39" creationId="{51FE9A1D-46E5-109F-58AF-76030616EEE4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40" creationId="{4D095679-A0D5-75DE-46E2-6E46B06DB5C6}"/>
          </ac:picMkLst>
        </pc:picChg>
        <pc:picChg chg="add del mod">
          <ac:chgData name="Alberto Tommasini" userId="4ed976f799c97d5d" providerId="LiveId" clId="{4E1E3A06-2A78-45D0-8364-235853A9B0CD}" dt="2022-05-24T19:34:19.372" v="57" actId="478"/>
          <ac:picMkLst>
            <pc:docMk/>
            <pc:sldMk cId="4073718721" sldId="515"/>
            <ac:picMk id="41" creationId="{EE60135B-46E5-ECB5-FAE2-7254DAA754DD}"/>
          </ac:picMkLst>
        </pc:picChg>
      </pc:sldChg>
      <pc:sldChg chg="addSp delSp modSp new">
        <pc:chgData name="Alberto Tommasini" userId="4ed976f799c97d5d" providerId="LiveId" clId="{4E1E3A06-2A78-45D0-8364-235853A9B0CD}" dt="2022-05-24T19:42:44.680" v="181" actId="478"/>
        <pc:sldMkLst>
          <pc:docMk/>
          <pc:sldMk cId="972189326" sldId="516"/>
        </pc:sldMkLst>
        <pc:spChg chg="add mod">
          <ac:chgData name="Alberto Tommasini" userId="4ed976f799c97d5d" providerId="LiveId" clId="{4E1E3A06-2A78-45D0-8364-235853A9B0CD}" dt="2022-05-24T19:42:25.178" v="180"/>
          <ac:spMkLst>
            <pc:docMk/>
            <pc:sldMk cId="972189326" sldId="516"/>
            <ac:spMk id="3" creationId="{0B67AE71-E1ED-E6A9-8919-F6BAD14FA56C}"/>
          </ac:spMkLst>
        </pc:spChg>
        <pc:spChg chg="add mod">
          <ac:chgData name="Alberto Tommasini" userId="4ed976f799c97d5d" providerId="LiveId" clId="{4E1E3A06-2A78-45D0-8364-235853A9B0CD}" dt="2022-05-24T19:42:25.178" v="180"/>
          <ac:spMkLst>
            <pc:docMk/>
            <pc:sldMk cId="972189326" sldId="516"/>
            <ac:spMk id="4" creationId="{8D55317B-C568-48A2-85EE-DE70AFFE737A}"/>
          </ac:spMkLst>
        </pc:spChg>
        <pc:spChg chg="add del mod">
          <ac:chgData name="Alberto Tommasini" userId="4ed976f799c97d5d" providerId="LiveId" clId="{4E1E3A06-2A78-45D0-8364-235853A9B0CD}" dt="2022-05-24T19:42:44.680" v="181" actId="478"/>
          <ac:spMkLst>
            <pc:docMk/>
            <pc:sldMk cId="972189326" sldId="516"/>
            <ac:spMk id="5" creationId="{701AB0D8-283A-FD3A-0BFB-0877623CE93F}"/>
          </ac:spMkLst>
        </pc:spChg>
        <pc:spChg chg="add mod">
          <ac:chgData name="Alberto Tommasini" userId="4ed976f799c97d5d" providerId="LiveId" clId="{4E1E3A06-2A78-45D0-8364-235853A9B0CD}" dt="2022-05-24T19:42:25.178" v="180"/>
          <ac:spMkLst>
            <pc:docMk/>
            <pc:sldMk cId="972189326" sldId="516"/>
            <ac:spMk id="6" creationId="{ABCACE07-FFD8-0933-0D12-B3B81D568884}"/>
          </ac:spMkLst>
        </pc:spChg>
        <pc:spChg chg="add del mod">
          <ac:chgData name="Alberto Tommasini" userId="4ed976f799c97d5d" providerId="LiveId" clId="{4E1E3A06-2A78-45D0-8364-235853A9B0CD}" dt="2022-05-24T19:42:44.680" v="181" actId="478"/>
          <ac:spMkLst>
            <pc:docMk/>
            <pc:sldMk cId="972189326" sldId="516"/>
            <ac:spMk id="20" creationId="{38A2D952-17AF-F662-58E6-F441E0E82078}"/>
          </ac:spMkLst>
        </pc:spChg>
        <pc:spChg chg="add del mod">
          <ac:chgData name="Alberto Tommasini" userId="4ed976f799c97d5d" providerId="LiveId" clId="{4E1E3A06-2A78-45D0-8364-235853A9B0CD}" dt="2022-05-24T19:42:44.680" v="181" actId="478"/>
          <ac:spMkLst>
            <pc:docMk/>
            <pc:sldMk cId="972189326" sldId="516"/>
            <ac:spMk id="21" creationId="{820FB664-364E-16BA-7761-D9AD6BCD39F0}"/>
          </ac:spMkLst>
        </pc:spChg>
        <pc:spChg chg="add del mod">
          <ac:chgData name="Alberto Tommasini" userId="4ed976f799c97d5d" providerId="LiveId" clId="{4E1E3A06-2A78-45D0-8364-235853A9B0CD}" dt="2022-05-24T19:42:44.680" v="181" actId="478"/>
          <ac:spMkLst>
            <pc:docMk/>
            <pc:sldMk cId="972189326" sldId="516"/>
            <ac:spMk id="22" creationId="{C93641C3-76FF-F73A-4945-D8F50D146FF7}"/>
          </ac:spMkLst>
        </pc:spChg>
        <pc:spChg chg="add del mod">
          <ac:chgData name="Alberto Tommasini" userId="4ed976f799c97d5d" providerId="LiveId" clId="{4E1E3A06-2A78-45D0-8364-235853A9B0CD}" dt="2022-05-24T19:42:44.680" v="181" actId="478"/>
          <ac:spMkLst>
            <pc:docMk/>
            <pc:sldMk cId="972189326" sldId="516"/>
            <ac:spMk id="23" creationId="{BBF71DFF-3328-DBE6-464C-1C332E782C1F}"/>
          </ac:spMkLst>
        </pc:spChg>
        <pc:spChg chg="add del mod">
          <ac:chgData name="Alberto Tommasini" userId="4ed976f799c97d5d" providerId="LiveId" clId="{4E1E3A06-2A78-45D0-8364-235853A9B0CD}" dt="2022-05-24T19:42:44.680" v="181" actId="478"/>
          <ac:spMkLst>
            <pc:docMk/>
            <pc:sldMk cId="972189326" sldId="516"/>
            <ac:spMk id="24" creationId="{CD48EFE8-6E1A-CAAA-5B47-598DDA752DEE}"/>
          </ac:spMkLst>
        </pc:sp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2" creationId="{AD990442-D5FB-52C1-26B7-A2E517D31EAF}"/>
          </ac:picMkLst>
        </pc:picChg>
        <pc:picChg chg="add del mod">
          <ac:chgData name="Alberto Tommasini" userId="4ed976f799c97d5d" providerId="LiveId" clId="{4E1E3A06-2A78-45D0-8364-235853A9B0CD}" dt="2022-05-24T19:42:44.680" v="181" actId="478"/>
          <ac:picMkLst>
            <pc:docMk/>
            <pc:sldMk cId="972189326" sldId="516"/>
            <ac:picMk id="7" creationId="{2B0CAD5C-421C-B265-5354-2A7893D83FB5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8" creationId="{AFA10F02-3C75-B1EA-20D4-0ABA585BDDBB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9" creationId="{209C2FC0-B9E0-F005-7926-D1155A125935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0" creationId="{E7F15FBE-6B1E-AE6A-2D2B-76F54948D590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1" creationId="{FFF3F8D7-AF94-D31E-2FDA-3DD83CDD3987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2" creationId="{FFA50940-75C9-19B4-C1D6-F348E0E305A6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3" creationId="{A753D85E-DE43-0801-C01A-0B11A1127A2C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4" creationId="{B97C08B4-E34B-A7B3-9D65-858324FC2F17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5" creationId="{BE481E36-FA25-E885-00E9-2146DA8D3C1A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6" creationId="{1675B650-334D-F18E-A4ED-084AFF8503D6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7" creationId="{9BB879C5-C18C-BC80-56A4-41D637833961}"/>
          </ac:picMkLst>
        </pc:picChg>
        <pc:picChg chg="add del mod">
          <ac:chgData name="Alberto Tommasini" userId="4ed976f799c97d5d" providerId="LiveId" clId="{4E1E3A06-2A78-45D0-8364-235853A9B0CD}" dt="2022-05-24T19:42:44.680" v="181" actId="478"/>
          <ac:picMkLst>
            <pc:docMk/>
            <pc:sldMk cId="972189326" sldId="516"/>
            <ac:picMk id="18" creationId="{7BFC1EE2-647A-8DDA-4F37-EE1884976423}"/>
          </ac:picMkLst>
        </pc:picChg>
        <pc:picChg chg="add mod">
          <ac:chgData name="Alberto Tommasini" userId="4ed976f799c97d5d" providerId="LiveId" clId="{4E1E3A06-2A78-45D0-8364-235853A9B0CD}" dt="2022-05-24T19:42:25.178" v="180"/>
          <ac:picMkLst>
            <pc:docMk/>
            <pc:sldMk cId="972189326" sldId="516"/>
            <ac:picMk id="19" creationId="{178C42A1-C6FF-5CEB-A14E-5C9A3E129296}"/>
          </ac:picMkLst>
        </pc:picChg>
      </pc:sldChg>
      <pc:sldChg chg="addSp delSp modSp add mod">
        <pc:chgData name="Alberto Tommasini" userId="4ed976f799c97d5d" providerId="LiveId" clId="{4E1E3A06-2A78-45D0-8364-235853A9B0CD}" dt="2022-05-24T20:08:18.844" v="926" actId="20577"/>
        <pc:sldMkLst>
          <pc:docMk/>
          <pc:sldMk cId="953325752" sldId="517"/>
        </pc:sldMkLst>
        <pc:spChg chg="add mod">
          <ac:chgData name="Alberto Tommasini" userId="4ed976f799c97d5d" providerId="LiveId" clId="{4E1E3A06-2A78-45D0-8364-235853A9B0CD}" dt="2022-05-24T20:08:18.844" v="926" actId="20577"/>
          <ac:spMkLst>
            <pc:docMk/>
            <pc:sldMk cId="953325752" sldId="517"/>
            <ac:spMk id="66" creationId="{60E1E476-C189-AF72-2253-1D130B2E0149}"/>
          </ac:spMkLst>
        </pc:spChg>
        <pc:spChg chg="del">
          <ac:chgData name="Alberto Tommasini" userId="4ed976f799c97d5d" providerId="LiveId" clId="{4E1E3A06-2A78-45D0-8364-235853A9B0CD}" dt="2022-05-24T19:53:56.362" v="447" actId="21"/>
          <ac:spMkLst>
            <pc:docMk/>
            <pc:sldMk cId="953325752" sldId="517"/>
            <ac:spMk id="70719" creationId="{AA3F41D3-8180-4060-8470-37E4CA718C51}"/>
          </ac:spMkLst>
        </pc:spChg>
      </pc:sldChg>
      <pc:sldChg chg="addSp modSp new mod">
        <pc:chgData name="Alberto Tommasini" userId="4ed976f799c97d5d" providerId="LiveId" clId="{4E1E3A06-2A78-45D0-8364-235853A9B0CD}" dt="2022-05-24T20:07:05.922" v="902" actId="113"/>
        <pc:sldMkLst>
          <pc:docMk/>
          <pc:sldMk cId="305011911" sldId="518"/>
        </pc:sldMkLst>
        <pc:spChg chg="add mod">
          <ac:chgData name="Alberto Tommasini" userId="4ed976f799c97d5d" providerId="LiveId" clId="{4E1E3A06-2A78-45D0-8364-235853A9B0CD}" dt="2022-05-24T20:07:05.922" v="902" actId="113"/>
          <ac:spMkLst>
            <pc:docMk/>
            <pc:sldMk cId="305011911" sldId="518"/>
            <ac:spMk id="2" creationId="{6061B493-853C-55C5-1B63-CF6F4643D43C}"/>
          </ac:spMkLst>
        </pc:spChg>
      </pc:sldChg>
      <pc:sldChg chg="add">
        <pc:chgData name="Alberto Tommasini" userId="4ed976f799c97d5d" providerId="LiveId" clId="{4E1E3A06-2A78-45D0-8364-235853A9B0CD}" dt="2022-05-24T19:57:38.814" v="482"/>
        <pc:sldMkLst>
          <pc:docMk/>
          <pc:sldMk cId="705810293" sldId="519"/>
        </pc:sldMkLst>
      </pc:sldChg>
      <pc:sldChg chg="addSp delSp modSp new mod ord">
        <pc:chgData name="Alberto Tommasini" userId="4ed976f799c97d5d" providerId="LiveId" clId="{4E1E3A06-2A78-45D0-8364-235853A9B0CD}" dt="2022-05-24T21:11:27.308" v="2389"/>
        <pc:sldMkLst>
          <pc:docMk/>
          <pc:sldMk cId="2817346567" sldId="520"/>
        </pc:sldMkLst>
        <pc:spChg chg="add mod">
          <ac:chgData name="Alberto Tommasini" userId="4ed976f799c97d5d" providerId="LiveId" clId="{4E1E3A06-2A78-45D0-8364-235853A9B0CD}" dt="2022-05-24T20:20:51.171" v="1226" actId="20577"/>
          <ac:spMkLst>
            <pc:docMk/>
            <pc:sldMk cId="2817346567" sldId="520"/>
            <ac:spMk id="4" creationId="{A91F2C83-25C6-92CA-ACC7-D79AF7C0B7E7}"/>
          </ac:spMkLst>
        </pc:spChg>
        <pc:spChg chg="add mod">
          <ac:chgData name="Alberto Tommasini" userId="4ed976f799c97d5d" providerId="LiveId" clId="{4E1E3A06-2A78-45D0-8364-235853A9B0CD}" dt="2022-05-24T20:20:36.235" v="1201" actId="20577"/>
          <ac:spMkLst>
            <pc:docMk/>
            <pc:sldMk cId="2817346567" sldId="520"/>
            <ac:spMk id="5" creationId="{02A7DB4B-D446-8845-90FF-A4DE02C44DFD}"/>
          </ac:spMkLst>
        </pc:spChg>
        <pc:spChg chg="add mod">
          <ac:chgData name="Alberto Tommasini" userId="4ed976f799c97d5d" providerId="LiveId" clId="{4E1E3A06-2A78-45D0-8364-235853A9B0CD}" dt="2022-05-24T21:06:19.789" v="2327" actId="1076"/>
          <ac:spMkLst>
            <pc:docMk/>
            <pc:sldMk cId="2817346567" sldId="520"/>
            <ac:spMk id="6" creationId="{7DE97B53-A0C7-1CBC-2451-9E0684D395A2}"/>
          </ac:spMkLst>
        </pc:spChg>
        <pc:picChg chg="add del mod">
          <ac:chgData name="Alberto Tommasini" userId="4ed976f799c97d5d" providerId="LiveId" clId="{4E1E3A06-2A78-45D0-8364-235853A9B0CD}" dt="2022-05-24T20:20:55.525" v="1228" actId="478"/>
          <ac:picMkLst>
            <pc:docMk/>
            <pc:sldMk cId="2817346567" sldId="520"/>
            <ac:picMk id="2" creationId="{19D6EBB3-FB5E-BB08-9DD0-511D0A4FBE31}"/>
          </ac:picMkLst>
        </pc:picChg>
        <pc:picChg chg="add mod">
          <ac:chgData name="Alberto Tommasini" userId="4ed976f799c97d5d" providerId="LiveId" clId="{4E1E3A06-2A78-45D0-8364-235853A9B0CD}" dt="2022-05-24T20:19:40.075" v="1087" actId="1076"/>
          <ac:picMkLst>
            <pc:docMk/>
            <pc:sldMk cId="2817346567" sldId="520"/>
            <ac:picMk id="3" creationId="{C10A7039-A887-EB96-83D3-380BBEF2EE8D}"/>
          </ac:picMkLst>
        </pc:picChg>
      </pc:sldChg>
      <pc:sldChg chg="addSp modSp new mod modAnim">
        <pc:chgData name="Alberto Tommasini" userId="4ed976f799c97d5d" providerId="LiveId" clId="{4E1E3A06-2A78-45D0-8364-235853A9B0CD}" dt="2022-05-24T20:27:03.283" v="1269" actId="207"/>
        <pc:sldMkLst>
          <pc:docMk/>
          <pc:sldMk cId="2408883014" sldId="521"/>
        </pc:sldMkLst>
        <pc:spChg chg="add mod">
          <ac:chgData name="Alberto Tommasini" userId="4ed976f799c97d5d" providerId="LiveId" clId="{4E1E3A06-2A78-45D0-8364-235853A9B0CD}" dt="2022-05-24T20:27:03.283" v="1269" actId="207"/>
          <ac:spMkLst>
            <pc:docMk/>
            <pc:sldMk cId="2408883014" sldId="521"/>
            <ac:spMk id="2" creationId="{25244FEE-B55E-FB2F-AFAB-0E0096C945BF}"/>
          </ac:spMkLst>
        </pc:spChg>
        <pc:spChg chg="add mod">
          <ac:chgData name="Alberto Tommasini" userId="4ed976f799c97d5d" providerId="LiveId" clId="{4E1E3A06-2A78-45D0-8364-235853A9B0CD}" dt="2022-05-24T20:25:24.811" v="1232" actId="1076"/>
          <ac:spMkLst>
            <pc:docMk/>
            <pc:sldMk cId="2408883014" sldId="521"/>
            <ac:spMk id="5" creationId="{E2B13896-70A4-52A5-6743-1DACCD68C95C}"/>
          </ac:spMkLst>
        </pc:spChg>
        <pc:spChg chg="add mod">
          <ac:chgData name="Alberto Tommasini" userId="4ed976f799c97d5d" providerId="LiveId" clId="{4E1E3A06-2A78-45D0-8364-235853A9B0CD}" dt="2022-05-24T20:25:24.811" v="1232" actId="1076"/>
          <ac:spMkLst>
            <pc:docMk/>
            <pc:sldMk cId="2408883014" sldId="521"/>
            <ac:spMk id="6" creationId="{7D6B1F30-E01E-2F5E-77E9-5A91BB442D22}"/>
          </ac:spMkLst>
        </pc:spChg>
        <pc:spChg chg="add mod">
          <ac:chgData name="Alberto Tommasini" userId="4ed976f799c97d5d" providerId="LiveId" clId="{4E1E3A06-2A78-45D0-8364-235853A9B0CD}" dt="2022-05-24T20:25:37.168" v="1236" actId="1076"/>
          <ac:spMkLst>
            <pc:docMk/>
            <pc:sldMk cId="2408883014" sldId="521"/>
            <ac:spMk id="7" creationId="{C18F31FB-2E8D-7F54-E0CA-CCA7FC24253A}"/>
          </ac:spMkLst>
        </pc:spChg>
        <pc:picChg chg="add mod">
          <ac:chgData name="Alberto Tommasini" userId="4ed976f799c97d5d" providerId="LiveId" clId="{4E1E3A06-2A78-45D0-8364-235853A9B0CD}" dt="2022-05-24T20:25:24.811" v="1232" actId="1076"/>
          <ac:picMkLst>
            <pc:docMk/>
            <pc:sldMk cId="2408883014" sldId="521"/>
            <ac:picMk id="3" creationId="{640290E6-5571-7871-EC43-00EB5CA417A0}"/>
          </ac:picMkLst>
        </pc:picChg>
        <pc:picChg chg="add mod">
          <ac:chgData name="Alberto Tommasini" userId="4ed976f799c97d5d" providerId="LiveId" clId="{4E1E3A06-2A78-45D0-8364-235853A9B0CD}" dt="2022-05-24T20:25:24.811" v="1232" actId="1076"/>
          <ac:picMkLst>
            <pc:docMk/>
            <pc:sldMk cId="2408883014" sldId="521"/>
            <ac:picMk id="4" creationId="{ADA72AB0-CE97-7E15-1B1D-4B07024B65D4}"/>
          </ac:picMkLst>
        </pc:picChg>
      </pc:sldChg>
      <pc:sldChg chg="addSp modSp new mod">
        <pc:chgData name="Alberto Tommasini" userId="4ed976f799c97d5d" providerId="LiveId" clId="{4E1E3A06-2A78-45D0-8364-235853A9B0CD}" dt="2022-05-24T20:29:46.238" v="1325" actId="1076"/>
        <pc:sldMkLst>
          <pc:docMk/>
          <pc:sldMk cId="1414363406" sldId="522"/>
        </pc:sldMkLst>
        <pc:spChg chg="add mod">
          <ac:chgData name="Alberto Tommasini" userId="4ed976f799c97d5d" providerId="LiveId" clId="{4E1E3A06-2A78-45D0-8364-235853A9B0CD}" dt="2022-05-24T20:27:36.274" v="1291"/>
          <ac:spMkLst>
            <pc:docMk/>
            <pc:sldMk cId="1414363406" sldId="522"/>
            <ac:spMk id="2" creationId="{FB00CA1E-DFD1-7DF2-6605-CCB6722AD2C7}"/>
          </ac:spMkLst>
        </pc:spChg>
        <pc:spChg chg="add mod">
          <ac:chgData name="Alberto Tommasini" userId="4ed976f799c97d5d" providerId="LiveId" clId="{4E1E3A06-2A78-45D0-8364-235853A9B0CD}" dt="2022-05-24T20:29:37.293" v="1323" actId="1076"/>
          <ac:spMkLst>
            <pc:docMk/>
            <pc:sldMk cId="1414363406" sldId="522"/>
            <ac:spMk id="3" creationId="{4BA6C6A7-A15F-7CC9-8371-3EA470E15CC1}"/>
          </ac:spMkLst>
        </pc:spChg>
        <pc:spChg chg="add mod">
          <ac:chgData name="Alberto Tommasini" userId="4ed976f799c97d5d" providerId="LiveId" clId="{4E1E3A06-2A78-45D0-8364-235853A9B0CD}" dt="2022-05-24T20:29:46.238" v="1325" actId="1076"/>
          <ac:spMkLst>
            <pc:docMk/>
            <pc:sldMk cId="1414363406" sldId="522"/>
            <ac:spMk id="4" creationId="{CED39D39-9CB4-90BE-7AD3-199DD569F160}"/>
          </ac:spMkLst>
        </pc:spChg>
      </pc:sldChg>
      <pc:sldChg chg="addSp modSp new mod ord">
        <pc:chgData name="Alberto Tommasini" userId="4ed976f799c97d5d" providerId="LiveId" clId="{4E1E3A06-2A78-45D0-8364-235853A9B0CD}" dt="2022-05-24T21:01:30.649" v="2296"/>
        <pc:sldMkLst>
          <pc:docMk/>
          <pc:sldMk cId="2531398543" sldId="523"/>
        </pc:sldMkLst>
        <pc:spChg chg="add mod">
          <ac:chgData name="Alberto Tommasini" userId="4ed976f799c97d5d" providerId="LiveId" clId="{4E1E3A06-2A78-45D0-8364-235853A9B0CD}" dt="2022-05-24T20:29:00.103" v="1321" actId="20577"/>
          <ac:spMkLst>
            <pc:docMk/>
            <pc:sldMk cId="2531398543" sldId="523"/>
            <ac:spMk id="2" creationId="{77B5C8F6-E34E-72AB-7B5D-756FF95CDDE1}"/>
          </ac:spMkLst>
        </pc:spChg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3209220798" sldId="524"/>
        </pc:sldMkLst>
        <pc:spChg chg="add mod">
          <ac:chgData name="Alberto Tommasini" userId="4ed976f799c97d5d" providerId="LiveId" clId="{4E1E3A06-2A78-45D0-8364-235853A9B0CD}" dt="2022-05-24T21:02:01.517" v="2299" actId="113"/>
          <ac:spMkLst>
            <pc:docMk/>
            <pc:sldMk cId="3209220798" sldId="524"/>
            <ac:spMk id="2" creationId="{48A6EB01-CEB8-7A9D-E6F8-B40C30B29BA7}"/>
          </ac:spMkLst>
        </pc:spChg>
      </pc:sldChg>
      <pc:sldChg chg="addSp delSp modSp new mod ord">
        <pc:chgData name="Alberto Tommasini" userId="4ed976f799c97d5d" providerId="LiveId" clId="{4E1E3A06-2A78-45D0-8364-235853A9B0CD}" dt="2022-05-24T21:07:25.300" v="2332"/>
        <pc:sldMkLst>
          <pc:docMk/>
          <pc:sldMk cId="586476567" sldId="525"/>
        </pc:sldMkLst>
        <pc:spChg chg="add del mod">
          <ac:chgData name="Alberto Tommasini" userId="4ed976f799c97d5d" providerId="LiveId" clId="{4E1E3A06-2A78-45D0-8364-235853A9B0CD}" dt="2022-05-24T20:50:40.237" v="1791"/>
          <ac:spMkLst>
            <pc:docMk/>
            <pc:sldMk cId="586476567" sldId="525"/>
            <ac:spMk id="2" creationId="{A7B86FC4-11E4-30E9-E64B-E087837E92AD}"/>
          </ac:spMkLst>
        </pc:spChg>
        <pc:spChg chg="add mod">
          <ac:chgData name="Alberto Tommasini" userId="4ed976f799c97d5d" providerId="LiveId" clId="{4E1E3A06-2A78-45D0-8364-235853A9B0CD}" dt="2022-05-24T21:00:11.066" v="2198" actId="6549"/>
          <ac:spMkLst>
            <pc:docMk/>
            <pc:sldMk cId="586476567" sldId="525"/>
            <ac:spMk id="3" creationId="{84EF4DD6-E280-5762-698E-D3C4D9240D82}"/>
          </ac:spMkLst>
        </pc:spChg>
        <pc:spChg chg="add mod">
          <ac:chgData name="Alberto Tommasini" userId="4ed976f799c97d5d" providerId="LiveId" clId="{4E1E3A06-2A78-45D0-8364-235853A9B0CD}" dt="2022-05-24T21:01:06.022" v="2294" actId="20577"/>
          <ac:spMkLst>
            <pc:docMk/>
            <pc:sldMk cId="586476567" sldId="525"/>
            <ac:spMk id="4" creationId="{5AA5D19E-5A49-AB7C-85C5-A93764B08556}"/>
          </ac:spMkLst>
        </pc:spChg>
        <pc:picChg chg="add mod">
          <ac:chgData name="Alberto Tommasini" userId="4ed976f799c97d5d" providerId="LiveId" clId="{4E1E3A06-2A78-45D0-8364-235853A9B0CD}" dt="2022-05-24T20:54:25.362" v="1930" actId="1076"/>
          <ac:picMkLst>
            <pc:docMk/>
            <pc:sldMk cId="586476567" sldId="525"/>
            <ac:picMk id="5" creationId="{7E50C17B-B0DD-1028-DD3A-784CA695C91D}"/>
          </ac:picMkLst>
        </pc:picChg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3376161678" sldId="526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839486761" sldId="527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3462938068" sldId="528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519867359" sldId="529"/>
        </pc:sldMkLst>
      </pc:sldChg>
      <pc:sldChg chg="add del">
        <pc:chgData name="Alberto Tommasini" userId="4ed976f799c97d5d" providerId="LiveId" clId="{4E1E3A06-2A78-45D0-8364-235853A9B0CD}" dt="2022-05-24T20:37:34.217" v="1342"/>
        <pc:sldMkLst>
          <pc:docMk/>
          <pc:sldMk cId="3073980010" sldId="530"/>
        </pc:sldMkLst>
      </pc:sldChg>
      <pc:sldChg chg="addSp modSp mod">
        <pc:chgData name="Alberto Tommasini" userId="4ed976f799c97d5d" providerId="LiveId" clId="{4E1E3A06-2A78-45D0-8364-235853A9B0CD}" dt="2022-06-01T08:17:35.711" v="7107" actId="14100"/>
        <pc:sldMkLst>
          <pc:docMk/>
          <pc:sldMk cId="448097312" sldId="536"/>
        </pc:sldMkLst>
        <pc:spChg chg="add mod">
          <ac:chgData name="Alberto Tommasini" userId="4ed976f799c97d5d" providerId="LiveId" clId="{4E1E3A06-2A78-45D0-8364-235853A9B0CD}" dt="2022-06-01T08:17:35.711" v="7107" actId="14100"/>
          <ac:spMkLst>
            <pc:docMk/>
            <pc:sldMk cId="448097312" sldId="536"/>
            <ac:spMk id="3" creationId="{5647528D-E6B0-37A9-B09E-C5D236AA37BC}"/>
          </ac:spMkLst>
        </pc:spChg>
      </pc:sldChg>
      <pc:sldChg chg="ord">
        <pc:chgData name="Alberto Tommasini" userId="4ed976f799c97d5d" providerId="LiveId" clId="{4E1E3A06-2A78-45D0-8364-235853A9B0CD}" dt="2022-05-31T08:30:27.500" v="4306"/>
        <pc:sldMkLst>
          <pc:docMk/>
          <pc:sldMk cId="3289101336" sldId="537"/>
        </pc:sldMkLst>
      </pc:sldChg>
      <pc:sldChg chg="addSp modSp new mod ord">
        <pc:chgData name="Alberto Tommasini" userId="4ed976f799c97d5d" providerId="LiveId" clId="{4E1E3A06-2A78-45D0-8364-235853A9B0CD}" dt="2022-05-31T08:24:33.229" v="3734"/>
        <pc:sldMkLst>
          <pc:docMk/>
          <pc:sldMk cId="1951678581" sldId="559"/>
        </pc:sldMkLst>
        <pc:spChg chg="add mod">
          <ac:chgData name="Alberto Tommasini" userId="4ed976f799c97d5d" providerId="LiveId" clId="{4E1E3A06-2A78-45D0-8364-235853A9B0CD}" dt="2022-05-31T08:17:26.087" v="3191" actId="255"/>
          <ac:spMkLst>
            <pc:docMk/>
            <pc:sldMk cId="1951678581" sldId="559"/>
            <ac:spMk id="2" creationId="{580127C6-E0F6-0F34-FF87-C102DB8FCD49}"/>
          </ac:spMkLst>
        </pc:spChg>
      </pc:sldChg>
      <pc:sldChg chg="addSp modSp new mod ord">
        <pc:chgData name="Alberto Tommasini" userId="4ed976f799c97d5d" providerId="LiveId" clId="{4E1E3A06-2A78-45D0-8364-235853A9B0CD}" dt="2022-06-01T08:17:05.048" v="7105" actId="1036"/>
        <pc:sldMkLst>
          <pc:docMk/>
          <pc:sldMk cId="945512913" sldId="560"/>
        </pc:sldMkLst>
        <pc:spChg chg="add mod">
          <ac:chgData name="Alberto Tommasini" userId="4ed976f799c97d5d" providerId="LiveId" clId="{4E1E3A06-2A78-45D0-8364-235853A9B0CD}" dt="2022-06-01T08:17:05.048" v="7105" actId="1036"/>
          <ac:spMkLst>
            <pc:docMk/>
            <pc:sldMk cId="945512913" sldId="560"/>
            <ac:spMk id="2" creationId="{1AB65995-D526-8A3A-8792-7F8EF4E643FB}"/>
          </ac:spMkLst>
        </pc:spChg>
      </pc:sldChg>
      <pc:sldChg chg="addSp modSp new mod">
        <pc:chgData name="Alberto Tommasini" userId="4ed976f799c97d5d" providerId="LiveId" clId="{4E1E3A06-2A78-45D0-8364-235853A9B0CD}" dt="2022-05-31T08:29:07.943" v="4215" actId="20577"/>
        <pc:sldMkLst>
          <pc:docMk/>
          <pc:sldMk cId="1694393791" sldId="561"/>
        </pc:sldMkLst>
        <pc:spChg chg="add mod">
          <ac:chgData name="Alberto Tommasini" userId="4ed976f799c97d5d" providerId="LiveId" clId="{4E1E3A06-2A78-45D0-8364-235853A9B0CD}" dt="2022-05-31T08:29:07.943" v="4215" actId="20577"/>
          <ac:spMkLst>
            <pc:docMk/>
            <pc:sldMk cId="1694393791" sldId="561"/>
            <ac:spMk id="2" creationId="{15F91F0A-BB85-D3AC-3A2C-9A11D501A4FB}"/>
          </ac:spMkLst>
        </pc:spChg>
      </pc:sldChg>
      <pc:sldChg chg="new">
        <pc:chgData name="Alberto Tommasini" userId="4ed976f799c97d5d" providerId="LiveId" clId="{4E1E3A06-2A78-45D0-8364-235853A9B0CD}" dt="2022-05-31T08:30:14.439" v="4304" actId="680"/>
        <pc:sldMkLst>
          <pc:docMk/>
          <pc:sldMk cId="1729711046" sldId="562"/>
        </pc:sldMkLst>
      </pc:sldChg>
      <pc:sldChg chg="addSp delSp modSp add mod ord">
        <pc:chgData name="Alberto Tommasini" userId="4ed976f799c97d5d" providerId="LiveId" clId="{4E1E3A06-2A78-45D0-8364-235853A9B0CD}" dt="2022-05-31T20:35:31.119" v="6098" actId="255"/>
        <pc:sldMkLst>
          <pc:docMk/>
          <pc:sldMk cId="0" sldId="571"/>
        </pc:sldMkLst>
        <pc:spChg chg="add mod">
          <ac:chgData name="Alberto Tommasini" userId="4ed976f799c97d5d" providerId="LiveId" clId="{4E1E3A06-2A78-45D0-8364-235853A9B0CD}" dt="2022-05-31T20:26:48.689" v="5673" actId="20577"/>
          <ac:spMkLst>
            <pc:docMk/>
            <pc:sldMk cId="0" sldId="571"/>
            <ac:spMk id="6" creationId="{0C905574-846A-1506-6AB3-C1BC267D8FC8}"/>
          </ac:spMkLst>
        </pc:spChg>
        <pc:spChg chg="add mod">
          <ac:chgData name="Alberto Tommasini" userId="4ed976f799c97d5d" providerId="LiveId" clId="{4E1E3A06-2A78-45D0-8364-235853A9B0CD}" dt="2022-05-31T20:33:53.994" v="6052" actId="14100"/>
          <ac:spMkLst>
            <pc:docMk/>
            <pc:sldMk cId="0" sldId="571"/>
            <ac:spMk id="9" creationId="{974987E4-8556-158F-3D1A-BCA50CBD2F5B}"/>
          </ac:spMkLst>
        </pc:spChg>
        <pc:spChg chg="add mod">
          <ac:chgData name="Alberto Tommasini" userId="4ed976f799c97d5d" providerId="LiveId" clId="{4E1E3A06-2A78-45D0-8364-235853A9B0CD}" dt="2022-05-31T20:35:31.119" v="6098" actId="255"/>
          <ac:spMkLst>
            <pc:docMk/>
            <pc:sldMk cId="0" sldId="571"/>
            <ac:spMk id="10" creationId="{49307F05-FC6F-ACA5-9E43-7F1D989C6978}"/>
          </ac:spMkLst>
        </pc:spChg>
        <pc:spChg chg="del">
          <ac:chgData name="Alberto Tommasini" userId="4ed976f799c97d5d" providerId="LiveId" clId="{4E1E3A06-2A78-45D0-8364-235853A9B0CD}" dt="2022-05-31T19:24:54.744" v="4311" actId="478"/>
          <ac:spMkLst>
            <pc:docMk/>
            <pc:sldMk cId="0" sldId="571"/>
            <ac:spMk id="40963" creationId="{2D4768C6-8E0E-3C98-665D-DB60E16E1D99}"/>
          </ac:spMkLst>
        </pc:spChg>
        <pc:graphicFrameChg chg="add mod">
          <ac:chgData name="Alberto Tommasini" userId="4ed976f799c97d5d" providerId="LiveId" clId="{4E1E3A06-2A78-45D0-8364-235853A9B0CD}" dt="2022-05-31T20:34:54.312" v="6053" actId="1076"/>
          <ac:graphicFrameMkLst>
            <pc:docMk/>
            <pc:sldMk cId="0" sldId="571"/>
            <ac:graphicFrameMk id="4" creationId="{6E09163F-1795-E296-3EFC-BE5E6C2F38CD}"/>
          </ac:graphicFrameMkLst>
        </pc:graphicFrameChg>
        <pc:graphicFrameChg chg="del mod">
          <ac:chgData name="Alberto Tommasini" userId="4ed976f799c97d5d" providerId="LiveId" clId="{4E1E3A06-2A78-45D0-8364-235853A9B0CD}" dt="2022-05-31T19:24:56.808" v="4312" actId="21"/>
          <ac:graphicFrameMkLst>
            <pc:docMk/>
            <pc:sldMk cId="0" sldId="571"/>
            <ac:graphicFrameMk id="40962" creationId="{741CCC6F-5DA6-8D60-480C-F6AE2BCE78AB}"/>
          </ac:graphicFrameMkLst>
        </pc:graphicFrameChg>
        <pc:picChg chg="add del mod">
          <ac:chgData name="Alberto Tommasini" userId="4ed976f799c97d5d" providerId="LiveId" clId="{4E1E3A06-2A78-45D0-8364-235853A9B0CD}" dt="2022-05-31T20:32:12.082" v="5973" actId="478"/>
          <ac:picMkLst>
            <pc:docMk/>
            <pc:sldMk cId="0" sldId="571"/>
            <ac:picMk id="3" creationId="{85626DD0-547A-3420-ADD5-0D12F1B602CE}"/>
          </ac:picMkLst>
        </pc:picChg>
        <pc:picChg chg="add del mod">
          <ac:chgData name="Alberto Tommasini" userId="4ed976f799c97d5d" providerId="LiveId" clId="{4E1E3A06-2A78-45D0-8364-235853A9B0CD}" dt="2022-05-31T19:25:48.998" v="4317" actId="478"/>
          <ac:picMkLst>
            <pc:docMk/>
            <pc:sldMk cId="0" sldId="571"/>
            <ac:picMk id="5" creationId="{8F3D484B-73E6-2CB9-CFDB-38988263D924}"/>
          </ac:picMkLst>
        </pc:picChg>
        <pc:picChg chg="add mod">
          <ac:chgData name="Alberto Tommasini" userId="4ed976f799c97d5d" providerId="LiveId" clId="{4E1E3A06-2A78-45D0-8364-235853A9B0CD}" dt="2022-05-31T20:32:44.175" v="6010" actId="1076"/>
          <ac:picMkLst>
            <pc:docMk/>
            <pc:sldMk cId="0" sldId="571"/>
            <ac:picMk id="8" creationId="{1FADFA1A-FABD-9979-8B54-401993750DE0}"/>
          </ac:picMkLst>
        </pc:picChg>
      </pc:sldChg>
      <pc:sldChg chg="add del">
        <pc:chgData name="Alberto Tommasini" userId="4ed976f799c97d5d" providerId="LiveId" clId="{4E1E3A06-2A78-45D0-8364-235853A9B0CD}" dt="2022-05-31T19:26:07.981" v="4324" actId="47"/>
        <pc:sldMkLst>
          <pc:docMk/>
          <pc:sldMk cId="0" sldId="572"/>
        </pc:sldMkLst>
      </pc:sldChg>
      <pc:sldChg chg="add del">
        <pc:chgData name="Alberto Tommasini" userId="4ed976f799c97d5d" providerId="LiveId" clId="{4E1E3A06-2A78-45D0-8364-235853A9B0CD}" dt="2022-05-31T19:26:10.403" v="4325" actId="47"/>
        <pc:sldMkLst>
          <pc:docMk/>
          <pc:sldMk cId="0" sldId="573"/>
        </pc:sldMkLst>
      </pc:sldChg>
      <pc:sldChg chg="addSp modSp add mod">
        <pc:chgData name="Alberto Tommasini" userId="4ed976f799c97d5d" providerId="LiveId" clId="{4E1E3A06-2A78-45D0-8364-235853A9B0CD}" dt="2022-05-31T19:39:54.029" v="4365" actId="1076"/>
        <pc:sldMkLst>
          <pc:docMk/>
          <pc:sldMk cId="0" sldId="574"/>
        </pc:sldMkLst>
        <pc:spChg chg="add mod">
          <ac:chgData name="Alberto Tommasini" userId="4ed976f799c97d5d" providerId="LiveId" clId="{4E1E3A06-2A78-45D0-8364-235853A9B0CD}" dt="2022-05-31T19:39:54.029" v="4365" actId="1076"/>
          <ac:spMkLst>
            <pc:docMk/>
            <pc:sldMk cId="0" sldId="574"/>
            <ac:spMk id="2" creationId="{10FC216C-85B5-E8E4-987C-D08D8ECA9DD6}"/>
          </ac:spMkLst>
        </pc:spChg>
        <pc:spChg chg="mod">
          <ac:chgData name="Alberto Tommasini" userId="4ed976f799c97d5d" providerId="LiveId" clId="{4E1E3A06-2A78-45D0-8364-235853A9B0CD}" dt="2022-05-31T19:29:07.674" v="4339" actId="1076"/>
          <ac:spMkLst>
            <pc:docMk/>
            <pc:sldMk cId="0" sldId="574"/>
            <ac:spMk id="47106" creationId="{A5AA2A03-3DF5-14BB-793A-9E37FBF7E8D5}"/>
          </ac:spMkLst>
        </pc:spChg>
        <pc:picChg chg="mod">
          <ac:chgData name="Alberto Tommasini" userId="4ed976f799c97d5d" providerId="LiveId" clId="{4E1E3A06-2A78-45D0-8364-235853A9B0CD}" dt="2022-05-31T19:28:46.058" v="4337" actId="1076"/>
          <ac:picMkLst>
            <pc:docMk/>
            <pc:sldMk cId="0" sldId="574"/>
            <ac:picMk id="165891" creationId="{8DF51B07-04AC-CB27-1936-FB7B73CE9E95}"/>
          </ac:picMkLst>
        </pc:picChg>
      </pc:sldChg>
      <pc:sldChg chg="modSp add mod">
        <pc:chgData name="Alberto Tommasini" userId="4ed976f799c97d5d" providerId="LiveId" clId="{4E1E3A06-2A78-45D0-8364-235853A9B0CD}" dt="2022-06-01T08:23:12.743" v="7111" actId="207"/>
        <pc:sldMkLst>
          <pc:docMk/>
          <pc:sldMk cId="0" sldId="575"/>
        </pc:sldMkLst>
        <pc:spChg chg="mod">
          <ac:chgData name="Alberto Tommasini" userId="4ed976f799c97d5d" providerId="LiveId" clId="{4E1E3A06-2A78-45D0-8364-235853A9B0CD}" dt="2022-05-31T19:34:03.764" v="4345" actId="1076"/>
          <ac:spMkLst>
            <pc:docMk/>
            <pc:sldMk cId="0" sldId="575"/>
            <ac:spMk id="49154" creationId="{8A79D347-7EE6-6CD1-B845-11DE8913DAE0}"/>
          </ac:spMkLst>
        </pc:spChg>
        <pc:spChg chg="mod">
          <ac:chgData name="Alberto Tommasini" userId="4ed976f799c97d5d" providerId="LiveId" clId="{4E1E3A06-2A78-45D0-8364-235853A9B0CD}" dt="2022-05-31T19:34:21.394" v="4347" actId="14100"/>
          <ac:spMkLst>
            <pc:docMk/>
            <pc:sldMk cId="0" sldId="575"/>
            <ac:spMk id="49155" creationId="{18D8FB8E-0FA3-2C9F-08E5-CE20DB747853}"/>
          </ac:spMkLst>
        </pc:spChg>
        <pc:spChg chg="mod">
          <ac:chgData name="Alberto Tommasini" userId="4ed976f799c97d5d" providerId="LiveId" clId="{4E1E3A06-2A78-45D0-8364-235853A9B0CD}" dt="2022-06-01T08:23:12.743" v="7111" actId="207"/>
          <ac:spMkLst>
            <pc:docMk/>
            <pc:sldMk cId="0" sldId="575"/>
            <ac:spMk id="49156" creationId="{D6947E2D-8546-52D6-5A0F-C58A0256B54C}"/>
          </ac:spMkLst>
        </pc:spChg>
      </pc:sldChg>
      <pc:sldChg chg="modSp add">
        <pc:chgData name="Alberto Tommasini" userId="4ed976f799c97d5d" providerId="LiveId" clId="{4E1E3A06-2A78-45D0-8364-235853A9B0CD}" dt="2022-06-01T08:24:51.750" v="7120" actId="207"/>
        <pc:sldMkLst>
          <pc:docMk/>
          <pc:sldMk cId="0" sldId="576"/>
        </pc:sldMkLst>
        <pc:spChg chg="mod">
          <ac:chgData name="Alberto Tommasini" userId="4ed976f799c97d5d" providerId="LiveId" clId="{4E1E3A06-2A78-45D0-8364-235853A9B0CD}" dt="2022-06-01T08:24:51.750" v="7120" actId="207"/>
          <ac:spMkLst>
            <pc:docMk/>
            <pc:sldMk cId="0" sldId="576"/>
            <ac:spMk id="53250" creationId="{8FF8FA3C-7FC4-5BC9-42F2-C166A13A8D00}"/>
          </ac:spMkLst>
        </pc:spChg>
        <pc:spChg chg="mod">
          <ac:chgData name="Alberto Tommasini" userId="4ed976f799c97d5d" providerId="LiveId" clId="{4E1E3A06-2A78-45D0-8364-235853A9B0CD}" dt="2022-06-01T08:24:51.750" v="7120" actId="207"/>
          <ac:spMkLst>
            <pc:docMk/>
            <pc:sldMk cId="0" sldId="576"/>
            <ac:spMk id="53251" creationId="{117E988F-F46E-D615-605F-391D3C0A19DD}"/>
          </ac:spMkLst>
        </pc:spChg>
        <pc:spChg chg="mod">
          <ac:chgData name="Alberto Tommasini" userId="4ed976f799c97d5d" providerId="LiveId" clId="{4E1E3A06-2A78-45D0-8364-235853A9B0CD}" dt="2022-06-01T08:24:51.750" v="7120" actId="207"/>
          <ac:spMkLst>
            <pc:docMk/>
            <pc:sldMk cId="0" sldId="576"/>
            <ac:spMk id="53253" creationId="{E04CDB7A-39A3-3604-747C-D1E5DCA005B4}"/>
          </ac:spMkLst>
        </pc:spChg>
        <pc:picChg chg="mod">
          <ac:chgData name="Alberto Tommasini" userId="4ed976f799c97d5d" providerId="LiveId" clId="{4E1E3A06-2A78-45D0-8364-235853A9B0CD}" dt="2022-06-01T08:24:51.750" v="7120" actId="207"/>
          <ac:picMkLst>
            <pc:docMk/>
            <pc:sldMk cId="0" sldId="576"/>
            <ac:picMk id="9225" creationId="{2236D165-6E83-4EB9-53B7-4C2C14ABF43A}"/>
          </ac:picMkLst>
        </pc:picChg>
      </pc:sldChg>
      <pc:sldChg chg="modSp add mod">
        <pc:chgData name="Alberto Tommasini" userId="4ed976f799c97d5d" providerId="LiveId" clId="{4E1E3A06-2A78-45D0-8364-235853A9B0CD}" dt="2022-06-01T08:25:09.697" v="7121" actId="207"/>
        <pc:sldMkLst>
          <pc:docMk/>
          <pc:sldMk cId="0" sldId="577"/>
        </pc:sldMkLst>
        <pc:spChg chg="mod">
          <ac:chgData name="Alberto Tommasini" userId="4ed976f799c97d5d" providerId="LiveId" clId="{4E1E3A06-2A78-45D0-8364-235853A9B0CD}" dt="2022-06-01T08:25:09.697" v="7121" actId="207"/>
          <ac:spMkLst>
            <pc:docMk/>
            <pc:sldMk cId="0" sldId="577"/>
            <ac:spMk id="54274" creationId="{638F70A6-A991-0AC3-8EF6-45A5C05A98C7}"/>
          </ac:spMkLst>
        </pc:spChg>
        <pc:spChg chg="mod">
          <ac:chgData name="Alberto Tommasini" userId="4ed976f799c97d5d" providerId="LiveId" clId="{4E1E3A06-2A78-45D0-8364-235853A9B0CD}" dt="2022-06-01T08:25:09.697" v="7121" actId="207"/>
          <ac:spMkLst>
            <pc:docMk/>
            <pc:sldMk cId="0" sldId="577"/>
            <ac:spMk id="54275" creationId="{CB3DFCF6-9D11-26F1-8641-303891D5B8B9}"/>
          </ac:spMkLst>
        </pc:spChg>
      </pc:sldChg>
      <pc:sldChg chg="modSp add del">
        <pc:chgData name="Alberto Tommasini" userId="4ed976f799c97d5d" providerId="LiveId" clId="{4E1E3A06-2A78-45D0-8364-235853A9B0CD}" dt="2022-06-01T08:26:26.064" v="7126" actId="47"/>
        <pc:sldMkLst>
          <pc:docMk/>
          <pc:sldMk cId="0" sldId="578"/>
        </pc:sldMkLst>
        <pc:spChg chg="mod">
          <ac:chgData name="Alberto Tommasini" userId="4ed976f799c97d5d" providerId="LiveId" clId="{4E1E3A06-2A78-45D0-8364-235853A9B0CD}" dt="2022-06-01T08:26:21.459" v="7125" actId="207"/>
          <ac:spMkLst>
            <pc:docMk/>
            <pc:sldMk cId="0" sldId="578"/>
            <ac:spMk id="56322" creationId="{00D9A384-39C0-122C-8712-77664779508C}"/>
          </ac:spMkLst>
        </pc:spChg>
        <pc:spChg chg="mod">
          <ac:chgData name="Alberto Tommasini" userId="4ed976f799c97d5d" providerId="LiveId" clId="{4E1E3A06-2A78-45D0-8364-235853A9B0CD}" dt="2022-06-01T08:26:21.459" v="7125" actId="207"/>
          <ac:spMkLst>
            <pc:docMk/>
            <pc:sldMk cId="0" sldId="578"/>
            <ac:spMk id="56323" creationId="{5268B75F-D53D-4C91-468A-F3073D87CDE9}"/>
          </ac:spMkLst>
        </pc:spChg>
        <pc:spChg chg="mod">
          <ac:chgData name="Alberto Tommasini" userId="4ed976f799c97d5d" providerId="LiveId" clId="{4E1E3A06-2A78-45D0-8364-235853A9B0CD}" dt="2022-06-01T08:26:21.459" v="7125" actId="207"/>
          <ac:spMkLst>
            <pc:docMk/>
            <pc:sldMk cId="0" sldId="578"/>
            <ac:spMk id="56325" creationId="{C715BE72-9F5A-D272-2F70-68D404F8DA9A}"/>
          </ac:spMkLst>
        </pc:spChg>
        <pc:spChg chg="mod">
          <ac:chgData name="Alberto Tommasini" userId="4ed976f799c97d5d" providerId="LiveId" clId="{4E1E3A06-2A78-45D0-8364-235853A9B0CD}" dt="2022-06-01T08:26:21.459" v="7125" actId="207"/>
          <ac:spMkLst>
            <pc:docMk/>
            <pc:sldMk cId="0" sldId="578"/>
            <ac:spMk id="56326" creationId="{E8B63F28-7048-51B8-BD3E-FA52A9B77C16}"/>
          </ac:spMkLst>
        </pc:spChg>
        <pc:spChg chg="mod">
          <ac:chgData name="Alberto Tommasini" userId="4ed976f799c97d5d" providerId="LiveId" clId="{4E1E3A06-2A78-45D0-8364-235853A9B0CD}" dt="2022-06-01T08:26:21.459" v="7125" actId="207"/>
          <ac:spMkLst>
            <pc:docMk/>
            <pc:sldMk cId="0" sldId="578"/>
            <ac:spMk id="56328" creationId="{28958FD2-2917-9954-4285-2A2E6B764825}"/>
          </ac:spMkLst>
        </pc:spChg>
        <pc:grpChg chg="mod">
          <ac:chgData name="Alberto Tommasini" userId="4ed976f799c97d5d" providerId="LiveId" clId="{4E1E3A06-2A78-45D0-8364-235853A9B0CD}" dt="2022-06-01T08:26:21.459" v="7125" actId="207"/>
          <ac:grpSpMkLst>
            <pc:docMk/>
            <pc:sldMk cId="0" sldId="578"/>
            <ac:grpSpMk id="56329" creationId="{52950D09-E5EE-4085-955E-C8EE330A1711}"/>
          </ac:grpSpMkLst>
        </pc:grpChg>
        <pc:picChg chg="mod">
          <ac:chgData name="Alberto Tommasini" userId="4ed976f799c97d5d" providerId="LiveId" clId="{4E1E3A06-2A78-45D0-8364-235853A9B0CD}" dt="2022-06-01T08:26:21.459" v="7125" actId="207"/>
          <ac:picMkLst>
            <pc:docMk/>
            <pc:sldMk cId="0" sldId="578"/>
            <ac:picMk id="56324" creationId="{54152AA2-40C4-9DE0-18A2-A1B9D22715AD}"/>
          </ac:picMkLst>
        </pc:picChg>
        <pc:picChg chg="mod">
          <ac:chgData name="Alberto Tommasini" userId="4ed976f799c97d5d" providerId="LiveId" clId="{4E1E3A06-2A78-45D0-8364-235853A9B0CD}" dt="2022-06-01T08:26:21.459" v="7125" actId="207"/>
          <ac:picMkLst>
            <pc:docMk/>
            <pc:sldMk cId="0" sldId="578"/>
            <ac:picMk id="56327" creationId="{97A02E8E-12AB-0118-921C-8D0E71FD815A}"/>
          </ac:picMkLst>
        </pc:picChg>
      </pc:sldChg>
      <pc:sldChg chg="add del">
        <pc:chgData name="Alberto Tommasini" userId="4ed976f799c97d5d" providerId="LiveId" clId="{4E1E3A06-2A78-45D0-8364-235853A9B0CD}" dt="2022-06-01T08:26:31.871" v="7127" actId="47"/>
        <pc:sldMkLst>
          <pc:docMk/>
          <pc:sldMk cId="0" sldId="579"/>
        </pc:sldMkLst>
      </pc:sldChg>
      <pc:sldChg chg="modSp add del">
        <pc:chgData name="Alberto Tommasini" userId="4ed976f799c97d5d" providerId="LiveId" clId="{4E1E3A06-2A78-45D0-8364-235853A9B0CD}" dt="2022-06-01T08:26:45.101" v="7129" actId="47"/>
        <pc:sldMkLst>
          <pc:docMk/>
          <pc:sldMk cId="0" sldId="580"/>
        </pc:sldMkLst>
        <pc:spChg chg="mod">
          <ac:chgData name="Alberto Tommasini" userId="4ed976f799c97d5d" providerId="LiveId" clId="{4E1E3A06-2A78-45D0-8364-235853A9B0CD}" dt="2022-06-01T08:26:36.964" v="7128" actId="207"/>
          <ac:spMkLst>
            <pc:docMk/>
            <pc:sldMk cId="0" sldId="580"/>
            <ac:spMk id="58370" creationId="{477752E8-A3C4-52BC-A5F7-2682F8136244}"/>
          </ac:spMkLst>
        </pc:spChg>
        <pc:spChg chg="mod">
          <ac:chgData name="Alberto Tommasini" userId="4ed976f799c97d5d" providerId="LiveId" clId="{4E1E3A06-2A78-45D0-8364-235853A9B0CD}" dt="2022-06-01T08:26:36.964" v="7128" actId="207"/>
          <ac:spMkLst>
            <pc:docMk/>
            <pc:sldMk cId="0" sldId="580"/>
            <ac:spMk id="58371" creationId="{816BA46C-F179-6512-E5BF-5EBD1A297FCC}"/>
          </ac:spMkLst>
        </pc:spChg>
        <pc:spChg chg="mod">
          <ac:chgData name="Alberto Tommasini" userId="4ed976f799c97d5d" providerId="LiveId" clId="{4E1E3A06-2A78-45D0-8364-235853A9B0CD}" dt="2022-06-01T08:26:36.964" v="7128" actId="207"/>
          <ac:spMkLst>
            <pc:docMk/>
            <pc:sldMk cId="0" sldId="580"/>
            <ac:spMk id="58372" creationId="{AC112F15-5137-631D-031F-DCA07ED52189}"/>
          </ac:spMkLst>
        </pc:spChg>
        <pc:grpChg chg="mod">
          <ac:chgData name="Alberto Tommasini" userId="4ed976f799c97d5d" providerId="LiveId" clId="{4E1E3A06-2A78-45D0-8364-235853A9B0CD}" dt="2022-06-01T08:26:36.964" v="7128" actId="207"/>
          <ac:grpSpMkLst>
            <pc:docMk/>
            <pc:sldMk cId="0" sldId="580"/>
            <ac:grpSpMk id="58373" creationId="{6CBECE7F-284C-E111-B133-037CE4B38E40}"/>
          </ac:grpSpMkLst>
        </pc:grpChg>
      </pc:sldChg>
      <pc:sldChg chg="modSp add">
        <pc:chgData name="Alberto Tommasini" userId="4ed976f799c97d5d" providerId="LiveId" clId="{4E1E3A06-2A78-45D0-8364-235853A9B0CD}" dt="2022-06-01T08:28:17.369" v="7133" actId="208"/>
        <pc:sldMkLst>
          <pc:docMk/>
          <pc:sldMk cId="0" sldId="581"/>
        </pc:sldMkLst>
        <pc:spChg chg="mod">
          <ac:chgData name="Alberto Tommasini" userId="4ed976f799c97d5d" providerId="LiveId" clId="{4E1E3A06-2A78-45D0-8364-235853A9B0CD}" dt="2022-06-01T08:27:05.094" v="7131" actId="13926"/>
          <ac:spMkLst>
            <pc:docMk/>
            <pc:sldMk cId="0" sldId="581"/>
            <ac:spMk id="59394" creationId="{499926A9-F18F-2D3A-6915-547CE5811CC7}"/>
          </ac:spMkLst>
        </pc:spChg>
        <pc:spChg chg="mod">
          <ac:chgData name="Alberto Tommasini" userId="4ed976f799c97d5d" providerId="LiveId" clId="{4E1E3A06-2A78-45D0-8364-235853A9B0CD}" dt="2022-06-01T08:27:05.094" v="7131" actId="13926"/>
          <ac:spMkLst>
            <pc:docMk/>
            <pc:sldMk cId="0" sldId="581"/>
            <ac:spMk id="59395" creationId="{3C655A16-B5C4-A30D-EB12-11F55B617AB0}"/>
          </ac:spMkLst>
        </pc:spChg>
        <pc:spChg chg="mod">
          <ac:chgData name="Alberto Tommasini" userId="4ed976f799c97d5d" providerId="LiveId" clId="{4E1E3A06-2A78-45D0-8364-235853A9B0CD}" dt="2022-06-01T08:27:05.094" v="7131" actId="13926"/>
          <ac:spMkLst>
            <pc:docMk/>
            <pc:sldMk cId="0" sldId="581"/>
            <ac:spMk id="59396" creationId="{F7E5386C-A626-8652-07C9-496915706B10}"/>
          </ac:spMkLst>
        </pc:spChg>
        <pc:spChg chg="mod">
          <ac:chgData name="Alberto Tommasini" userId="4ed976f799c97d5d" providerId="LiveId" clId="{4E1E3A06-2A78-45D0-8364-235853A9B0CD}" dt="2022-06-01T08:28:17.369" v="7133" actId="208"/>
          <ac:spMkLst>
            <pc:docMk/>
            <pc:sldMk cId="0" sldId="581"/>
            <ac:spMk id="59397" creationId="{596F947D-8FE8-5E1E-38CC-E0178B8C2092}"/>
          </ac:spMkLst>
        </pc:spChg>
        <pc:spChg chg="mod">
          <ac:chgData name="Alberto Tommasini" userId="4ed976f799c97d5d" providerId="LiveId" clId="{4E1E3A06-2A78-45D0-8364-235853A9B0CD}" dt="2022-06-01T08:28:17.369" v="7133" actId="208"/>
          <ac:spMkLst>
            <pc:docMk/>
            <pc:sldMk cId="0" sldId="581"/>
            <ac:spMk id="59398" creationId="{3C63AB0B-C3D5-070D-F447-7AF17AF314BB}"/>
          </ac:spMkLst>
        </pc:spChg>
        <pc:spChg chg="mod">
          <ac:chgData name="Alberto Tommasini" userId="4ed976f799c97d5d" providerId="LiveId" clId="{4E1E3A06-2A78-45D0-8364-235853A9B0CD}" dt="2022-06-01T08:27:05.094" v="7131" actId="13926"/>
          <ac:spMkLst>
            <pc:docMk/>
            <pc:sldMk cId="0" sldId="581"/>
            <ac:spMk id="59399" creationId="{E1CF3B61-7BFB-1C60-CA50-8CE637CAD31B}"/>
          </ac:spMkLst>
        </pc:spChg>
        <pc:spChg chg="mod">
          <ac:chgData name="Alberto Tommasini" userId="4ed976f799c97d5d" providerId="LiveId" clId="{4E1E3A06-2A78-45D0-8364-235853A9B0CD}" dt="2022-06-01T08:28:17.369" v="7133" actId="208"/>
          <ac:spMkLst>
            <pc:docMk/>
            <pc:sldMk cId="0" sldId="581"/>
            <ac:spMk id="59400" creationId="{4E82EFD7-F886-16B0-CACD-7EAC83FD5076}"/>
          </ac:spMkLst>
        </pc:spChg>
        <pc:spChg chg="mod">
          <ac:chgData name="Alberto Tommasini" userId="4ed976f799c97d5d" providerId="LiveId" clId="{4E1E3A06-2A78-45D0-8364-235853A9B0CD}" dt="2022-06-01T08:27:05.094" v="7131" actId="13926"/>
          <ac:spMkLst>
            <pc:docMk/>
            <pc:sldMk cId="0" sldId="581"/>
            <ac:spMk id="59401" creationId="{D5A447EA-4C72-9469-6019-2B6D0872B89F}"/>
          </ac:spMkLst>
        </pc:spChg>
      </pc:sldChg>
      <pc:sldChg chg="modSp add mod">
        <pc:chgData name="Alberto Tommasini" userId="4ed976f799c97d5d" providerId="LiveId" clId="{4E1E3A06-2A78-45D0-8364-235853A9B0CD}" dt="2022-06-01T08:29:30.191" v="7140" actId="20577"/>
        <pc:sldMkLst>
          <pc:docMk/>
          <pc:sldMk cId="0" sldId="582"/>
        </pc:sldMkLst>
        <pc:spChg chg="mod">
          <ac:chgData name="Alberto Tommasini" userId="4ed976f799c97d5d" providerId="LiveId" clId="{4E1E3A06-2A78-45D0-8364-235853A9B0CD}" dt="2022-06-01T08:29:02.112" v="7134" actId="207"/>
          <ac:spMkLst>
            <pc:docMk/>
            <pc:sldMk cId="0" sldId="582"/>
            <ac:spMk id="60418" creationId="{5749B583-55B1-F27B-39CE-8C5C75909D1C}"/>
          </ac:spMkLst>
        </pc:spChg>
        <pc:spChg chg="mod">
          <ac:chgData name="Alberto Tommasini" userId="4ed976f799c97d5d" providerId="LiveId" clId="{4E1E3A06-2A78-45D0-8364-235853A9B0CD}" dt="2022-06-01T08:29:30.191" v="7140" actId="20577"/>
          <ac:spMkLst>
            <pc:docMk/>
            <pc:sldMk cId="0" sldId="582"/>
            <ac:spMk id="60419" creationId="{649B39F2-7EAE-6838-DA02-FC389F6488E2}"/>
          </ac:spMkLst>
        </pc:spChg>
        <pc:spChg chg="mod">
          <ac:chgData name="Alberto Tommasini" userId="4ed976f799c97d5d" providerId="LiveId" clId="{4E1E3A06-2A78-45D0-8364-235853A9B0CD}" dt="2022-06-01T08:29:02.112" v="7134" actId="207"/>
          <ac:spMkLst>
            <pc:docMk/>
            <pc:sldMk cId="0" sldId="582"/>
            <ac:spMk id="60420" creationId="{9353F694-CC0A-B946-C904-FA26A930AB6E}"/>
          </ac:spMkLst>
        </pc:spChg>
        <pc:spChg chg="mod">
          <ac:chgData name="Alberto Tommasini" userId="4ed976f799c97d5d" providerId="LiveId" clId="{4E1E3A06-2A78-45D0-8364-235853A9B0CD}" dt="2022-06-01T08:29:02.112" v="7134" actId="207"/>
          <ac:spMkLst>
            <pc:docMk/>
            <pc:sldMk cId="0" sldId="582"/>
            <ac:spMk id="60421" creationId="{A1E8E972-DC15-C60D-9002-E9B3CFD66FD7}"/>
          </ac:spMkLst>
        </pc:spChg>
      </pc:sldChg>
      <pc:sldChg chg="modSp add">
        <pc:chgData name="Alberto Tommasini" userId="4ed976f799c97d5d" providerId="LiveId" clId="{4E1E3A06-2A78-45D0-8364-235853A9B0CD}" dt="2022-06-01T08:30:21.197" v="7141" actId="207"/>
        <pc:sldMkLst>
          <pc:docMk/>
          <pc:sldMk cId="0" sldId="583"/>
        </pc:sldMkLst>
        <pc:spChg chg="mod">
          <ac:chgData name="Alberto Tommasini" userId="4ed976f799c97d5d" providerId="LiveId" clId="{4E1E3A06-2A78-45D0-8364-235853A9B0CD}" dt="2022-06-01T08:30:21.197" v="7141" actId="207"/>
          <ac:spMkLst>
            <pc:docMk/>
            <pc:sldMk cId="0" sldId="583"/>
            <ac:spMk id="61442" creationId="{4848C647-CE39-F23F-487F-41D8FC150F1F}"/>
          </ac:spMkLst>
        </pc:spChg>
        <pc:spChg chg="mod">
          <ac:chgData name="Alberto Tommasini" userId="4ed976f799c97d5d" providerId="LiveId" clId="{4E1E3A06-2A78-45D0-8364-235853A9B0CD}" dt="2022-06-01T08:30:21.197" v="7141" actId="207"/>
          <ac:spMkLst>
            <pc:docMk/>
            <pc:sldMk cId="0" sldId="583"/>
            <ac:spMk id="61443" creationId="{9555293A-B9D1-1E22-7F33-DEF9DE711BC3}"/>
          </ac:spMkLst>
        </pc:spChg>
        <pc:spChg chg="mod">
          <ac:chgData name="Alberto Tommasini" userId="4ed976f799c97d5d" providerId="LiveId" clId="{4E1E3A06-2A78-45D0-8364-235853A9B0CD}" dt="2022-06-01T08:30:21.197" v="7141" actId="207"/>
          <ac:spMkLst>
            <pc:docMk/>
            <pc:sldMk cId="0" sldId="583"/>
            <ac:spMk id="61444" creationId="{752E39FE-0DD5-2900-CF88-BBB1F2CD74BD}"/>
          </ac:spMkLst>
        </pc:spChg>
        <pc:spChg chg="mod">
          <ac:chgData name="Alberto Tommasini" userId="4ed976f799c97d5d" providerId="LiveId" clId="{4E1E3A06-2A78-45D0-8364-235853A9B0CD}" dt="2022-06-01T08:30:21.197" v="7141" actId="207"/>
          <ac:spMkLst>
            <pc:docMk/>
            <pc:sldMk cId="0" sldId="583"/>
            <ac:spMk id="61445" creationId="{98273396-5BEF-3002-7900-B5CC0468DFB0}"/>
          </ac:spMkLst>
        </pc:spChg>
        <pc:picChg chg="mod">
          <ac:chgData name="Alberto Tommasini" userId="4ed976f799c97d5d" providerId="LiveId" clId="{4E1E3A06-2A78-45D0-8364-235853A9B0CD}" dt="2022-06-01T08:30:21.197" v="7141" actId="207"/>
          <ac:picMkLst>
            <pc:docMk/>
            <pc:sldMk cId="0" sldId="583"/>
            <ac:picMk id="41988" creationId="{CB9B4CD2-3786-A0AA-12BA-C4986DA881DF}"/>
          </ac:picMkLst>
        </pc:picChg>
      </pc:sldChg>
      <pc:sldChg chg="modSp add mod">
        <pc:chgData name="Alberto Tommasini" userId="4ed976f799c97d5d" providerId="LiveId" clId="{4E1E3A06-2A78-45D0-8364-235853A9B0CD}" dt="2022-06-01T08:30:40.889" v="7142" actId="207"/>
        <pc:sldMkLst>
          <pc:docMk/>
          <pc:sldMk cId="0" sldId="584"/>
        </pc:sldMkLst>
        <pc:spChg chg="mod">
          <ac:chgData name="Alberto Tommasini" userId="4ed976f799c97d5d" providerId="LiveId" clId="{4E1E3A06-2A78-45D0-8364-235853A9B0CD}" dt="2022-06-01T08:30:40.889" v="7142" actId="207"/>
          <ac:spMkLst>
            <pc:docMk/>
            <pc:sldMk cId="0" sldId="584"/>
            <ac:spMk id="62466" creationId="{839C5FD8-81C1-A6D4-FB18-C2AF99B70CAE}"/>
          </ac:spMkLst>
        </pc:spChg>
        <pc:spChg chg="mod">
          <ac:chgData name="Alberto Tommasini" userId="4ed976f799c97d5d" providerId="LiveId" clId="{4E1E3A06-2A78-45D0-8364-235853A9B0CD}" dt="2022-06-01T08:30:40.889" v="7142" actId="207"/>
          <ac:spMkLst>
            <pc:docMk/>
            <pc:sldMk cId="0" sldId="584"/>
            <ac:spMk id="62467" creationId="{C711FC64-9284-B1B0-D18E-443AC8AF987E}"/>
          </ac:spMkLst>
        </pc:spChg>
        <pc:grpChg chg="mod">
          <ac:chgData name="Alberto Tommasini" userId="4ed976f799c97d5d" providerId="LiveId" clId="{4E1E3A06-2A78-45D0-8364-235853A9B0CD}" dt="2022-06-01T08:30:40.889" v="7142" actId="207"/>
          <ac:grpSpMkLst>
            <pc:docMk/>
            <pc:sldMk cId="0" sldId="584"/>
            <ac:grpSpMk id="62468" creationId="{F7B361A9-A6E4-2197-B153-648243140183}"/>
          </ac:grpSpMkLst>
        </pc:grpChg>
      </pc:sldChg>
      <pc:sldChg chg="modSp add">
        <pc:chgData name="Alberto Tommasini" userId="4ed976f799c97d5d" providerId="LiveId" clId="{4E1E3A06-2A78-45D0-8364-235853A9B0CD}" dt="2022-06-01T08:30:53.051" v="7143" actId="207"/>
        <pc:sldMkLst>
          <pc:docMk/>
          <pc:sldMk cId="0" sldId="585"/>
        </pc:sldMkLst>
        <pc:spChg chg="mod">
          <ac:chgData name="Alberto Tommasini" userId="4ed976f799c97d5d" providerId="LiveId" clId="{4E1E3A06-2A78-45D0-8364-235853A9B0CD}" dt="2022-06-01T08:30:53.051" v="7143" actId="207"/>
          <ac:spMkLst>
            <pc:docMk/>
            <pc:sldMk cId="0" sldId="585"/>
            <ac:spMk id="63490" creationId="{3A11603B-879C-D0B6-00D4-E48BBAC2F17E}"/>
          </ac:spMkLst>
        </pc:spChg>
        <pc:spChg chg="mod">
          <ac:chgData name="Alberto Tommasini" userId="4ed976f799c97d5d" providerId="LiveId" clId="{4E1E3A06-2A78-45D0-8364-235853A9B0CD}" dt="2022-06-01T08:30:53.051" v="7143" actId="207"/>
          <ac:spMkLst>
            <pc:docMk/>
            <pc:sldMk cId="0" sldId="585"/>
            <ac:spMk id="63491" creationId="{893F3B81-15DF-AE4B-C25A-0D6746D031E4}"/>
          </ac:spMkLst>
        </pc:spChg>
        <pc:picChg chg="mod">
          <ac:chgData name="Alberto Tommasini" userId="4ed976f799c97d5d" providerId="LiveId" clId="{4E1E3A06-2A78-45D0-8364-235853A9B0CD}" dt="2022-06-01T08:30:53.051" v="7143" actId="207"/>
          <ac:picMkLst>
            <pc:docMk/>
            <pc:sldMk cId="0" sldId="585"/>
            <ac:picMk id="63492" creationId="{52C545B1-23D8-C954-CE82-648BEC9A5A5C}"/>
          </ac:picMkLst>
        </pc:picChg>
      </pc:sldChg>
      <pc:sldChg chg="modSp add">
        <pc:chgData name="Alberto Tommasini" userId="4ed976f799c97d5d" providerId="LiveId" clId="{4E1E3A06-2A78-45D0-8364-235853A9B0CD}" dt="2022-06-01T08:31:59.619" v="7159" actId="207"/>
        <pc:sldMkLst>
          <pc:docMk/>
          <pc:sldMk cId="0" sldId="586"/>
        </pc:sldMkLst>
        <pc:spChg chg="mod">
          <ac:chgData name="Alberto Tommasini" userId="4ed976f799c97d5d" providerId="LiveId" clId="{4E1E3A06-2A78-45D0-8364-235853A9B0CD}" dt="2022-06-01T08:31:59.619" v="7159" actId="207"/>
          <ac:spMkLst>
            <pc:docMk/>
            <pc:sldMk cId="0" sldId="586"/>
            <ac:spMk id="66562" creationId="{39151A50-C9E7-8FE1-96EB-36E22EA7396F}"/>
          </ac:spMkLst>
        </pc:spChg>
        <pc:spChg chg="mod">
          <ac:chgData name="Alberto Tommasini" userId="4ed976f799c97d5d" providerId="LiveId" clId="{4E1E3A06-2A78-45D0-8364-235853A9B0CD}" dt="2022-06-01T08:31:59.619" v="7159" actId="207"/>
          <ac:spMkLst>
            <pc:docMk/>
            <pc:sldMk cId="0" sldId="586"/>
            <ac:spMk id="66563" creationId="{49B26F9E-8F28-6217-B71F-7699A6220C1D}"/>
          </ac:spMkLst>
        </pc:spChg>
        <pc:spChg chg="mod">
          <ac:chgData name="Alberto Tommasini" userId="4ed976f799c97d5d" providerId="LiveId" clId="{4E1E3A06-2A78-45D0-8364-235853A9B0CD}" dt="2022-06-01T08:31:59.619" v="7159" actId="207"/>
          <ac:spMkLst>
            <pc:docMk/>
            <pc:sldMk cId="0" sldId="586"/>
            <ac:spMk id="66564" creationId="{91525F55-1B84-BD26-F836-34742E9073A3}"/>
          </ac:spMkLst>
        </pc:spChg>
      </pc:sldChg>
      <pc:sldChg chg="addSp modSp new mod ord modAnim">
        <pc:chgData name="Alberto Tommasini" userId="4ed976f799c97d5d" providerId="LiveId" clId="{4E1E3A06-2A78-45D0-8364-235853A9B0CD}" dt="2022-06-01T08:17:57.262" v="7108" actId="255"/>
        <pc:sldMkLst>
          <pc:docMk/>
          <pc:sldMk cId="584325149" sldId="587"/>
        </pc:sldMkLst>
        <pc:spChg chg="add mod">
          <ac:chgData name="Alberto Tommasini" userId="4ed976f799c97d5d" providerId="LiveId" clId="{4E1E3A06-2A78-45D0-8364-235853A9B0CD}" dt="2022-06-01T08:17:57.262" v="7108" actId="255"/>
          <ac:spMkLst>
            <pc:docMk/>
            <pc:sldMk cId="584325149" sldId="587"/>
            <ac:spMk id="2" creationId="{2F91C9EA-8502-FC99-1158-8673A6509FC7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4" creationId="{9962F6EA-398F-878F-EDDA-A7C9462F90BB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5" creationId="{2EF7122C-5EE5-B928-BBFB-21BD13D9E0C6}"/>
          </ac:spMkLst>
        </pc:spChg>
        <pc:spChg chg="add mod">
          <ac:chgData name="Alberto Tommasini" userId="4ed976f799c97d5d" providerId="LiveId" clId="{4E1E3A06-2A78-45D0-8364-235853A9B0CD}" dt="2022-05-31T19:55:36.937" v="4809" actId="20577"/>
          <ac:spMkLst>
            <pc:docMk/>
            <pc:sldMk cId="584325149" sldId="587"/>
            <ac:spMk id="6" creationId="{8F8D97C5-20A2-DD73-AF37-776C9C359A16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8" creationId="{34131EE7-E9BD-BAFF-0DC8-3A3DBF9A4C40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9" creationId="{67D27F47-958C-D37C-5BC3-54EA82B48EA8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10" creationId="{6408F2EB-0D09-A3FB-C26B-FCBDB102E816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11" creationId="{371C4B44-F642-19EA-B984-D4DD29789504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12" creationId="{E4B4C482-A932-19F4-6DC9-A7862E1D362E}"/>
          </ac:spMkLst>
        </pc:spChg>
        <pc:spChg chg="add mod">
          <ac:chgData name="Alberto Tommasini" userId="4ed976f799c97d5d" providerId="LiveId" clId="{4E1E3A06-2A78-45D0-8364-235853A9B0CD}" dt="2022-05-31T19:55:14.514" v="4804" actId="1076"/>
          <ac:spMkLst>
            <pc:docMk/>
            <pc:sldMk cId="584325149" sldId="587"/>
            <ac:spMk id="15" creationId="{17E951C9-3D9A-B57A-F61A-68C46FC14B5F}"/>
          </ac:spMkLst>
        </pc:spChg>
        <pc:picChg chg="add mod">
          <ac:chgData name="Alberto Tommasini" userId="4ed976f799c97d5d" providerId="LiveId" clId="{4E1E3A06-2A78-45D0-8364-235853A9B0CD}" dt="2022-05-31T19:55:14.514" v="4804" actId="1076"/>
          <ac:picMkLst>
            <pc:docMk/>
            <pc:sldMk cId="584325149" sldId="587"/>
            <ac:picMk id="3" creationId="{7A3AB163-78D2-F295-6BBB-FE725D4038FA}"/>
          </ac:picMkLst>
        </pc:picChg>
        <pc:cxnChg chg="add mod">
          <ac:chgData name="Alberto Tommasini" userId="4ed976f799c97d5d" providerId="LiveId" clId="{4E1E3A06-2A78-45D0-8364-235853A9B0CD}" dt="2022-05-31T19:55:14.514" v="4804" actId="1076"/>
          <ac:cxnSpMkLst>
            <pc:docMk/>
            <pc:sldMk cId="584325149" sldId="587"/>
            <ac:cxnSpMk id="7" creationId="{747E2038-16B9-A868-1E1B-F0BF2A3FC7A0}"/>
          </ac:cxnSpMkLst>
        </pc:cxnChg>
        <pc:cxnChg chg="add mod">
          <ac:chgData name="Alberto Tommasini" userId="4ed976f799c97d5d" providerId="LiveId" clId="{4E1E3A06-2A78-45D0-8364-235853A9B0CD}" dt="2022-05-31T19:55:14.514" v="4804" actId="1076"/>
          <ac:cxnSpMkLst>
            <pc:docMk/>
            <pc:sldMk cId="584325149" sldId="587"/>
            <ac:cxnSpMk id="13" creationId="{DF9CC907-1E12-219E-C02F-A15357747C25}"/>
          </ac:cxnSpMkLst>
        </pc:cxnChg>
        <pc:cxnChg chg="add mod">
          <ac:chgData name="Alberto Tommasini" userId="4ed976f799c97d5d" providerId="LiveId" clId="{4E1E3A06-2A78-45D0-8364-235853A9B0CD}" dt="2022-05-31T19:55:14.514" v="4804" actId="1076"/>
          <ac:cxnSpMkLst>
            <pc:docMk/>
            <pc:sldMk cId="584325149" sldId="587"/>
            <ac:cxnSpMk id="14" creationId="{1CC4D790-E4DC-F8A2-495F-8C59060AE1F2}"/>
          </ac:cxnSpMkLst>
        </pc:cxnChg>
      </pc:sldChg>
      <pc:sldChg chg="addSp modSp new mod ord">
        <pc:chgData name="Alberto Tommasini" userId="4ed976f799c97d5d" providerId="LiveId" clId="{4E1E3A06-2A78-45D0-8364-235853A9B0CD}" dt="2022-05-31T20:29:28.436" v="5810"/>
        <pc:sldMkLst>
          <pc:docMk/>
          <pc:sldMk cId="1606940967" sldId="588"/>
        </pc:sldMkLst>
        <pc:spChg chg="add mod">
          <ac:chgData name="Alberto Tommasini" userId="4ed976f799c97d5d" providerId="LiveId" clId="{4E1E3A06-2A78-45D0-8364-235853A9B0CD}" dt="2022-05-31T20:13:41.632" v="5597" actId="5793"/>
          <ac:spMkLst>
            <pc:docMk/>
            <pc:sldMk cId="1606940967" sldId="588"/>
            <ac:spMk id="2" creationId="{8252BE76-888D-8641-18F6-FDE3682287C0}"/>
          </ac:spMkLst>
        </pc:spChg>
      </pc:sldChg>
      <pc:sldChg chg="addSp modSp new mod">
        <pc:chgData name="Alberto Tommasini" userId="4ed976f799c97d5d" providerId="LiveId" clId="{4E1E3A06-2A78-45D0-8364-235853A9B0CD}" dt="2022-06-01T08:32:38.307" v="7160" actId="255"/>
        <pc:sldMkLst>
          <pc:docMk/>
          <pc:sldMk cId="3166791831" sldId="589"/>
        </pc:sldMkLst>
        <pc:spChg chg="add mod">
          <ac:chgData name="Alberto Tommasini" userId="4ed976f799c97d5d" providerId="LiveId" clId="{4E1E3A06-2A78-45D0-8364-235853A9B0CD}" dt="2022-06-01T08:32:38.307" v="7160" actId="255"/>
          <ac:spMkLst>
            <pc:docMk/>
            <pc:sldMk cId="3166791831" sldId="589"/>
            <ac:spMk id="2" creationId="{1AB84BCF-69E5-6231-B450-E338E9D0D333}"/>
          </ac:spMkLst>
        </pc:spChg>
      </pc:sldChg>
      <pc:sldChg chg="addSp modSp new mod">
        <pc:chgData name="Alberto Tommasini" userId="4ed976f799c97d5d" providerId="LiveId" clId="{4E1E3A06-2A78-45D0-8364-235853A9B0CD}" dt="2022-05-31T20:28:45.707" v="5808" actId="20577"/>
        <pc:sldMkLst>
          <pc:docMk/>
          <pc:sldMk cId="497272583" sldId="590"/>
        </pc:sldMkLst>
        <pc:spChg chg="add mod">
          <ac:chgData name="Alberto Tommasini" userId="4ed976f799c97d5d" providerId="LiveId" clId="{4E1E3A06-2A78-45D0-8364-235853A9B0CD}" dt="2022-05-31T20:28:45.707" v="5808" actId="20577"/>
          <ac:spMkLst>
            <pc:docMk/>
            <pc:sldMk cId="497272583" sldId="590"/>
            <ac:spMk id="2" creationId="{C8554577-079D-A714-80E2-B3567881CA06}"/>
          </ac:spMkLst>
        </pc:spChg>
      </pc:sldChg>
      <pc:sldChg chg="addSp modSp add mod">
        <pc:chgData name="Alberto Tommasini" userId="4ed976f799c97d5d" providerId="LiveId" clId="{4E1E3A06-2A78-45D0-8364-235853A9B0CD}" dt="2022-05-31T21:17:19.068" v="7102" actId="1076"/>
        <pc:sldMkLst>
          <pc:docMk/>
          <pc:sldMk cId="3085947649" sldId="591"/>
        </pc:sldMkLst>
        <pc:spChg chg="mod">
          <ac:chgData name="Alberto Tommasini" userId="4ed976f799c97d5d" providerId="LiveId" clId="{4E1E3A06-2A78-45D0-8364-235853A9B0CD}" dt="2022-05-31T21:17:07.855" v="7099" actId="20577"/>
          <ac:spMkLst>
            <pc:docMk/>
            <pc:sldMk cId="3085947649" sldId="591"/>
            <ac:spMk id="2" creationId="{1AB84BCF-69E5-6231-B450-E338E9D0D333}"/>
          </ac:spMkLst>
        </pc:spChg>
        <pc:picChg chg="add mod">
          <ac:chgData name="Alberto Tommasini" userId="4ed976f799c97d5d" providerId="LiveId" clId="{4E1E3A06-2A78-45D0-8364-235853A9B0CD}" dt="2022-05-31T21:17:19.068" v="7102" actId="1076"/>
          <ac:picMkLst>
            <pc:docMk/>
            <pc:sldMk cId="3085947649" sldId="591"/>
            <ac:picMk id="1026" creationId="{F81875E8-BC9D-4971-09AC-CEBA3AA1176E}"/>
          </ac:picMkLst>
        </pc:picChg>
      </pc:sldChg>
      <pc:sldChg chg="addSp modSp new del mod">
        <pc:chgData name="Alberto Tommasini" userId="4ed976f799c97d5d" providerId="LiveId" clId="{4E1E3A06-2A78-45D0-8364-235853A9B0CD}" dt="2022-05-31T21:15:33.576" v="7065" actId="47"/>
        <pc:sldMkLst>
          <pc:docMk/>
          <pc:sldMk cId="2305912539" sldId="592"/>
        </pc:sldMkLst>
        <pc:spChg chg="add mod">
          <ac:chgData name="Alberto Tommasini" userId="4ed976f799c97d5d" providerId="LiveId" clId="{4E1E3A06-2A78-45D0-8364-235853A9B0CD}" dt="2022-05-31T21:15:03.564" v="7027" actId="1076"/>
          <ac:spMkLst>
            <pc:docMk/>
            <pc:sldMk cId="2305912539" sldId="592"/>
            <ac:spMk id="2" creationId="{CB9F0AF6-6E4A-6597-9F4A-47DFF79D1EBD}"/>
          </ac:spMkLst>
        </pc:spChg>
      </pc:sldChg>
      <pc:sldChg chg="addSp modSp new mod">
        <pc:chgData name="Alberto Tommasini" userId="4ed976f799c97d5d" providerId="LiveId" clId="{4E1E3A06-2A78-45D0-8364-235853A9B0CD}" dt="2022-06-01T08:23:50.176" v="7113" actId="1076"/>
        <pc:sldMkLst>
          <pc:docMk/>
          <pc:sldMk cId="2471228737" sldId="593"/>
        </pc:sldMkLst>
        <pc:picChg chg="add mod">
          <ac:chgData name="Alberto Tommasini" userId="4ed976f799c97d5d" providerId="LiveId" clId="{4E1E3A06-2A78-45D0-8364-235853A9B0CD}" dt="2022-06-01T08:23:50.176" v="7113" actId="1076"/>
          <ac:picMkLst>
            <pc:docMk/>
            <pc:sldMk cId="2471228737" sldId="593"/>
            <ac:picMk id="3" creationId="{AA42A06C-29AF-FFDC-627D-1F3BA46DA497}"/>
          </ac:picMkLst>
        </pc:picChg>
      </pc:sldChg>
      <pc:sldChg chg="addSp modSp new mod">
        <pc:chgData name="Alberto Tommasini" userId="4ed976f799c97d5d" providerId="LiveId" clId="{4E1E3A06-2A78-45D0-8364-235853A9B0CD}" dt="2022-06-01T08:45:39.778" v="7347" actId="5793"/>
        <pc:sldMkLst>
          <pc:docMk/>
          <pc:sldMk cId="346976516" sldId="594"/>
        </pc:sldMkLst>
        <pc:spChg chg="add mod">
          <ac:chgData name="Alberto Tommasini" userId="4ed976f799c97d5d" providerId="LiveId" clId="{4E1E3A06-2A78-45D0-8364-235853A9B0CD}" dt="2022-06-01T08:36:10.726" v="7190" actId="1076"/>
          <ac:spMkLst>
            <pc:docMk/>
            <pc:sldMk cId="346976516" sldId="594"/>
            <ac:spMk id="2" creationId="{8CE404D2-26FC-F2EC-21F0-26CC4B272D20}"/>
          </ac:spMkLst>
        </pc:spChg>
        <pc:spChg chg="add mod">
          <ac:chgData name="Alberto Tommasini" userId="4ed976f799c97d5d" providerId="LiveId" clId="{4E1E3A06-2A78-45D0-8364-235853A9B0CD}" dt="2022-06-01T08:45:39.778" v="7347" actId="5793"/>
          <ac:spMkLst>
            <pc:docMk/>
            <pc:sldMk cId="346976516" sldId="594"/>
            <ac:spMk id="3" creationId="{14D1550A-15B4-0A61-3DE2-538A74C64050}"/>
          </ac:spMkLst>
        </pc:spChg>
      </pc:sldChg>
      <pc:sldChg chg="addSp delSp modSp new mod">
        <pc:chgData name="Alberto Tommasini" userId="4ed976f799c97d5d" providerId="LiveId" clId="{4E1E3A06-2A78-45D0-8364-235853A9B0CD}" dt="2022-06-01T09:25:37.324" v="7848"/>
        <pc:sldMkLst>
          <pc:docMk/>
          <pc:sldMk cId="3055869370" sldId="595"/>
        </pc:sldMkLst>
        <pc:spChg chg="add mod">
          <ac:chgData name="Alberto Tommasini" userId="4ed976f799c97d5d" providerId="LiveId" clId="{4E1E3A06-2A78-45D0-8364-235853A9B0CD}" dt="2022-06-01T08:46:13.958" v="7359" actId="1076"/>
          <ac:spMkLst>
            <pc:docMk/>
            <pc:sldMk cId="3055869370" sldId="595"/>
            <ac:spMk id="2" creationId="{C913CD5E-754D-3878-0F05-D23370D6F281}"/>
          </ac:spMkLst>
        </pc:spChg>
        <pc:spChg chg="add mod">
          <ac:chgData name="Alberto Tommasini" userId="4ed976f799c97d5d" providerId="LiveId" clId="{4E1E3A06-2A78-45D0-8364-235853A9B0CD}" dt="2022-06-01T09:25:00.836" v="7846" actId="20577"/>
          <ac:spMkLst>
            <pc:docMk/>
            <pc:sldMk cId="3055869370" sldId="595"/>
            <ac:spMk id="3" creationId="{68301351-3469-32A1-BA38-92A4D02AA91E}"/>
          </ac:spMkLst>
        </pc:spChg>
        <pc:spChg chg="add del mod">
          <ac:chgData name="Alberto Tommasini" userId="4ed976f799c97d5d" providerId="LiveId" clId="{4E1E3A06-2A78-45D0-8364-235853A9B0CD}" dt="2022-06-01T09:25:37.324" v="7848"/>
          <ac:spMkLst>
            <pc:docMk/>
            <pc:sldMk cId="3055869370" sldId="595"/>
            <ac:spMk id="4" creationId="{86CA523E-3D84-B377-C527-5A24DC35EC8B}"/>
          </ac:spMkLst>
        </pc:spChg>
      </pc:sldChg>
      <pc:sldChg chg="modSp add mod ord">
        <pc:chgData name="Alberto Tommasini" userId="4ed976f799c97d5d" providerId="LiveId" clId="{4E1E3A06-2A78-45D0-8364-235853A9B0CD}" dt="2022-06-01T09:42:50.458" v="8628" actId="20577"/>
        <pc:sldMkLst>
          <pc:docMk/>
          <pc:sldMk cId="4020862613" sldId="596"/>
        </pc:sldMkLst>
        <pc:spChg chg="mod">
          <ac:chgData name="Alberto Tommasini" userId="4ed976f799c97d5d" providerId="LiveId" clId="{4E1E3A06-2A78-45D0-8364-235853A9B0CD}" dt="2022-06-01T09:27:08.557" v="7869" actId="113"/>
          <ac:spMkLst>
            <pc:docMk/>
            <pc:sldMk cId="4020862613" sldId="596"/>
            <ac:spMk id="2" creationId="{C913CD5E-754D-3878-0F05-D23370D6F281}"/>
          </ac:spMkLst>
        </pc:spChg>
        <pc:spChg chg="mod">
          <ac:chgData name="Alberto Tommasini" userId="4ed976f799c97d5d" providerId="LiveId" clId="{4E1E3A06-2A78-45D0-8364-235853A9B0CD}" dt="2022-06-01T09:42:50.458" v="8628" actId="20577"/>
          <ac:spMkLst>
            <pc:docMk/>
            <pc:sldMk cId="4020862613" sldId="596"/>
            <ac:spMk id="3" creationId="{68301351-3469-32A1-BA38-92A4D02AA91E}"/>
          </ac:spMkLst>
        </pc:spChg>
      </pc:sldChg>
      <pc:sldChg chg="modSp add mod">
        <pc:chgData name="Alberto Tommasini" userId="4ed976f799c97d5d" providerId="LiveId" clId="{4E1E3A06-2A78-45D0-8364-235853A9B0CD}" dt="2022-06-01T09:54:58.951" v="8664" actId="1076"/>
        <pc:sldMkLst>
          <pc:docMk/>
          <pc:sldMk cId="1610333626" sldId="597"/>
        </pc:sldMkLst>
        <pc:spChg chg="mod">
          <ac:chgData name="Alberto Tommasini" userId="4ed976f799c97d5d" providerId="LiveId" clId="{4E1E3A06-2A78-45D0-8364-235853A9B0CD}" dt="2022-06-01T09:26:28.713" v="7859" actId="1076"/>
          <ac:spMkLst>
            <pc:docMk/>
            <pc:sldMk cId="1610333626" sldId="597"/>
            <ac:spMk id="2" creationId="{C913CD5E-754D-3878-0F05-D23370D6F281}"/>
          </ac:spMkLst>
        </pc:spChg>
        <pc:spChg chg="mod">
          <ac:chgData name="Alberto Tommasini" userId="4ed976f799c97d5d" providerId="LiveId" clId="{4E1E3A06-2A78-45D0-8364-235853A9B0CD}" dt="2022-06-01T09:54:58.951" v="8664" actId="1076"/>
          <ac:spMkLst>
            <pc:docMk/>
            <pc:sldMk cId="1610333626" sldId="597"/>
            <ac:spMk id="3" creationId="{68301351-3469-32A1-BA38-92A4D02AA91E}"/>
          </ac:spMkLst>
        </pc:spChg>
      </pc:sldChg>
      <pc:sldChg chg="addSp delSp modSp new mod">
        <pc:chgData name="Alberto Tommasini" userId="4ed976f799c97d5d" providerId="LiveId" clId="{4E1E3A06-2A78-45D0-8364-235853A9B0CD}" dt="2022-06-01T09:56:32.359" v="8681" actId="1076"/>
        <pc:sldMkLst>
          <pc:docMk/>
          <pc:sldMk cId="1490669461" sldId="598"/>
        </pc:sldMkLst>
        <pc:spChg chg="add del mod">
          <ac:chgData name="Alberto Tommasini" userId="4ed976f799c97d5d" providerId="LiveId" clId="{4E1E3A06-2A78-45D0-8364-235853A9B0CD}" dt="2022-06-01T09:50:47.984" v="8658" actId="478"/>
          <ac:spMkLst>
            <pc:docMk/>
            <pc:sldMk cId="1490669461" sldId="598"/>
            <ac:spMk id="2" creationId="{45A777C1-BD9C-8857-F75B-1AB00C22A184}"/>
          </ac:spMkLst>
        </pc:spChg>
        <pc:spChg chg="add del">
          <ac:chgData name="Alberto Tommasini" userId="4ed976f799c97d5d" providerId="LiveId" clId="{4E1E3A06-2A78-45D0-8364-235853A9B0CD}" dt="2022-06-01T09:51:54.299" v="8660" actId="478"/>
          <ac:spMkLst>
            <pc:docMk/>
            <pc:sldMk cId="1490669461" sldId="598"/>
            <ac:spMk id="3" creationId="{181C8400-AFD9-8979-AB52-6DCF343E040F}"/>
          </ac:spMkLst>
        </pc:spChg>
        <pc:spChg chg="add mod">
          <ac:chgData name="Alberto Tommasini" userId="4ed976f799c97d5d" providerId="LiveId" clId="{4E1E3A06-2A78-45D0-8364-235853A9B0CD}" dt="2022-06-01T09:55:16.238" v="8669" actId="14100"/>
          <ac:spMkLst>
            <pc:docMk/>
            <pc:sldMk cId="1490669461" sldId="598"/>
            <ac:spMk id="6" creationId="{9C36FB1A-1B84-9811-67F6-540A5D197C60}"/>
          </ac:spMkLst>
        </pc:spChg>
        <pc:spChg chg="add mod">
          <ac:chgData name="Alberto Tommasini" userId="4ed976f799c97d5d" providerId="LiveId" clId="{4E1E3A06-2A78-45D0-8364-235853A9B0CD}" dt="2022-06-01T09:55:47.247" v="8676" actId="1076"/>
          <ac:spMkLst>
            <pc:docMk/>
            <pc:sldMk cId="1490669461" sldId="598"/>
            <ac:spMk id="8" creationId="{B0632B22-E701-431E-D154-2D5D4F69222F}"/>
          </ac:spMkLst>
        </pc:spChg>
        <pc:picChg chg="add mod">
          <ac:chgData name="Alberto Tommasini" userId="4ed976f799c97d5d" providerId="LiveId" clId="{4E1E3A06-2A78-45D0-8364-235853A9B0CD}" dt="2022-06-01T09:56:32.359" v="8681" actId="1076"/>
          <ac:picMkLst>
            <pc:docMk/>
            <pc:sldMk cId="1490669461" sldId="598"/>
            <ac:picMk id="1030" creationId="{E775CF3C-8363-1CF3-94FA-C2E5AC81E538}"/>
          </ac:picMkLst>
        </pc:picChg>
        <pc:picChg chg="add mod">
          <ac:chgData name="Alberto Tommasini" userId="4ed976f799c97d5d" providerId="LiveId" clId="{4E1E3A06-2A78-45D0-8364-235853A9B0CD}" dt="2022-06-01T09:56:30.509" v="8680" actId="14100"/>
          <ac:picMkLst>
            <pc:docMk/>
            <pc:sldMk cId="1490669461" sldId="598"/>
            <ac:picMk id="1032" creationId="{D10F9B4E-78E1-F71C-D31C-95F8B67378CA}"/>
          </ac:picMkLst>
        </pc:picChg>
      </pc:sldChg>
      <pc:sldMasterChg chg="delSldLayout">
        <pc:chgData name="Alberto Tommasini" userId="4ed976f799c97d5d" providerId="LiveId" clId="{4E1E3A06-2A78-45D0-8364-235853A9B0CD}" dt="2022-06-01T08:26:26.064" v="7126" actId="47"/>
        <pc:sldMasterMkLst>
          <pc:docMk/>
          <pc:sldMasterMk cId="2124364933" sldId="2147483648"/>
        </pc:sldMasterMkLst>
        <pc:sldLayoutChg chg="del">
          <pc:chgData name="Alberto Tommasini" userId="4ed976f799c97d5d" providerId="LiveId" clId="{4E1E3A06-2A78-45D0-8364-235853A9B0CD}" dt="2022-06-01T08:26:26.064" v="7126" actId="47"/>
          <pc:sldLayoutMkLst>
            <pc:docMk/>
            <pc:sldMasterMk cId="2124364933" sldId="2147483648"/>
            <pc:sldLayoutMk cId="265417727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22963-3AFD-43BE-8EC9-2A2773FE80C4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236EB-6D98-4FEA-9BA4-2E5A01D815E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04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989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F596651E-566D-67FA-FE89-3F564935D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0312A5-40E9-4D05-B736-CF617F086DA4}" type="slidenum">
              <a:rPr lang="it-IT" altLang="it-IT"/>
              <a:pPr algn="r" eaLnBrk="1" hangingPunct="1">
                <a:spcBef>
                  <a:spcPct val="0"/>
                </a:spcBef>
              </a:pPr>
              <a:t>22</a:t>
            </a:fld>
            <a:endParaRPr lang="it-IT" altLang="it-IT"/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3B4BB28F-881A-B6CE-194A-601D28C609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323C2468-F862-3838-218B-751DCF572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DB711B81-0F52-49B9-845A-116FCAEC8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08B21F-8552-4EB5-B285-53784DD22254}" type="slidenum">
              <a:rPr lang="it-IT" altLang="it-IT"/>
              <a:pPr algn="r" eaLnBrk="1" hangingPunct="1">
                <a:spcBef>
                  <a:spcPct val="0"/>
                </a:spcBef>
              </a:pPr>
              <a:t>23</a:t>
            </a:fld>
            <a:endParaRPr lang="it-IT" altLang="it-IT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02CDE45-B788-4EAE-B1B8-7754F987A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2D28C8F6-73D3-4D9F-961E-EADE72205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4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DE86B072-F357-DF8E-6AEA-829EB18B4E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5F51B81A-3B21-6EA2-2F56-002C21EE3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4BFD1491-350B-4D76-8E00-1BCBEC146E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BDB683-944C-4C22-8D08-0EF88040516E}" type="slidenum">
              <a:rPr lang="it-IT" altLang="it-IT"/>
              <a:pPr algn="r" eaLnBrk="1" hangingPunct="1"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393B737F-A060-48F6-8ECC-80C50F3C2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6B58D2AB-4DB8-45F5-AE21-A55DD3ECA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0188D516-22BE-60B5-35F7-CAAAFDDB7A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01422D-7E15-4904-A73E-7E2C548E1142}" type="slidenum">
              <a:rPr lang="it-IT" altLang="it-IT"/>
              <a:pPr algn="r" eaLnBrk="1" hangingPunct="1"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2C74A53F-564B-0155-6D89-917AC8274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84F936B7-286B-2244-EB92-8DD10CE849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69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62592C33-FD63-3AB1-9243-845D8B622C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48AF4E-E403-4A59-A9B2-A5E5097D5384}" type="slidenum">
              <a:rPr lang="it-IT" altLang="it-IT"/>
              <a:pPr algn="r" eaLnBrk="1" hangingPunct="1"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EF597802-0794-D5AE-CA97-1149DD6C78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43AF7C3A-18AB-F5D1-B153-7338BDA06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34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>
            <a:extLst>
              <a:ext uri="{FF2B5EF4-FFF2-40B4-BE49-F238E27FC236}">
                <a16:creationId xmlns:a16="http://schemas.microsoft.com/office/drawing/2014/main" id="{FF1F8FBC-042F-D531-6A0A-09E03B885F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F3962E-4F67-4D46-B3C1-38CF127311DF}" type="slidenum">
              <a:rPr lang="it-IT" altLang="it-IT"/>
              <a:pPr algn="r" eaLnBrk="1" hangingPunct="1"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280D1B11-E1D6-B946-90CA-FA95F6456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0B8337E9-2D59-281C-5672-73126F687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9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>
            <a:extLst>
              <a:ext uri="{FF2B5EF4-FFF2-40B4-BE49-F238E27FC236}">
                <a16:creationId xmlns:a16="http://schemas.microsoft.com/office/drawing/2014/main" id="{85B54571-E72E-14C5-8148-865C851499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DBC1E3-6505-4B8B-8DA8-3ED18C1FAA16}" type="slidenum">
              <a:rPr lang="it-IT" altLang="it-IT"/>
              <a:pPr algn="r" eaLnBrk="1" hangingPunct="1"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197635" name="Rectangle 2">
            <a:extLst>
              <a:ext uri="{FF2B5EF4-FFF2-40B4-BE49-F238E27FC236}">
                <a16:creationId xmlns:a16="http://schemas.microsoft.com/office/drawing/2014/main" id="{C4555890-F5BB-A67C-6C2F-BA2BD5215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>
            <a:extLst>
              <a:ext uri="{FF2B5EF4-FFF2-40B4-BE49-F238E27FC236}">
                <a16:creationId xmlns:a16="http://schemas.microsoft.com/office/drawing/2014/main" id="{9DB80A87-B704-357A-0F7E-193B61E56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28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>
            <a:extLst>
              <a:ext uri="{FF2B5EF4-FFF2-40B4-BE49-F238E27FC236}">
                <a16:creationId xmlns:a16="http://schemas.microsoft.com/office/drawing/2014/main" id="{3D28D91F-BFFD-E417-5B17-4D69579E84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57366C-C79E-4DAE-8CCA-78C9185E5117}" type="slidenum">
              <a:rPr lang="it-IT" altLang="it-IT"/>
              <a:pPr algn="r" eaLnBrk="1" hangingPunct="1"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198659" name="Rectangle 2">
            <a:extLst>
              <a:ext uri="{FF2B5EF4-FFF2-40B4-BE49-F238E27FC236}">
                <a16:creationId xmlns:a16="http://schemas.microsoft.com/office/drawing/2014/main" id="{E4F9572C-9B32-0F5C-E8E7-50F9E5B624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>
            <a:extLst>
              <a:ext uri="{FF2B5EF4-FFF2-40B4-BE49-F238E27FC236}">
                <a16:creationId xmlns:a16="http://schemas.microsoft.com/office/drawing/2014/main" id="{82F4AC3F-A3EA-4488-05C5-8AC863A32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79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8FD1E6F5-497A-4110-B47B-081BFE8805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33EF04-8857-4966-B9A0-248D03F350F1}" type="slidenum">
              <a:rPr lang="it-IT" altLang="it-IT"/>
              <a:pPr algn="r" eaLnBrk="1" hangingPunct="1">
                <a:spcBef>
                  <a:spcPct val="0"/>
                </a:spcBef>
              </a:pPr>
              <a:t>39</a:t>
            </a:fld>
            <a:endParaRPr lang="it-IT" altLang="it-IT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28709105-445D-44A9-8B13-2B25D9857C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0EB8861B-0702-449A-B950-95B5DE870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ciò che cambia sono filiere di carico e intermodalità. Ma muta in modo particolare il mezzo usato per trasportare le derrate, l’olio, il vino. Con un passaggio epocale: dall’anfora alla botte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694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A62B07E1-E1B7-465F-8563-EC146C1516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AF854D6-CF95-4190-8F2F-62A9304639B5}" type="slidenum">
              <a:rPr lang="it-IT" altLang="it-IT"/>
              <a:pPr algn="r" eaLnBrk="1" hangingPunct="1">
                <a:spcBef>
                  <a:spcPct val="0"/>
                </a:spcBef>
              </a:pPr>
              <a:t>40</a:t>
            </a:fld>
            <a:endParaRPr lang="it-IT" altLang="it-IT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82999985-14A4-4252-A479-C0A7ADAEF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44070C8F-1F00-4943-BC44-8504D0F13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>
            <a:extLst>
              <a:ext uri="{FF2B5EF4-FFF2-40B4-BE49-F238E27FC236}">
                <a16:creationId xmlns:a16="http://schemas.microsoft.com/office/drawing/2014/main" id="{081179C7-4E06-889B-400E-99E2A715AF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B6459E1-6033-4478-AF90-4DEBABB71317}" type="slidenum">
              <a:rPr lang="it-IT" altLang="it-IT"/>
              <a:pPr algn="r" eaLnBrk="1" hangingPunct="1">
                <a:spcBef>
                  <a:spcPct val="0"/>
                </a:spcBef>
              </a:pPr>
              <a:t>44</a:t>
            </a:fld>
            <a:endParaRPr lang="it-IT" altLang="it-IT"/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843CC350-6C8F-5519-7672-0D5F71CB6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58E3DD0D-4DEF-9FD6-0F96-34ECD1C42E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>
            <a:extLst>
              <a:ext uri="{FF2B5EF4-FFF2-40B4-BE49-F238E27FC236}">
                <a16:creationId xmlns:a16="http://schemas.microsoft.com/office/drawing/2014/main" id="{2790F321-7CA9-7966-4245-5179A5931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C88CFA-4E9F-4D98-8FAA-6439521AD13C}" type="slidenum">
              <a:rPr lang="it-IT" altLang="it-IT"/>
              <a:pPr algn="r" eaLnBrk="1" hangingPunct="1">
                <a:spcBef>
                  <a:spcPct val="0"/>
                </a:spcBef>
              </a:pPr>
              <a:t>46</a:t>
            </a:fld>
            <a:endParaRPr lang="it-IT" altLang="it-IT"/>
          </a:p>
        </p:txBody>
      </p:sp>
      <p:sp>
        <p:nvSpPr>
          <p:cNvPr id="233475" name="Rectangle 2">
            <a:extLst>
              <a:ext uri="{FF2B5EF4-FFF2-40B4-BE49-F238E27FC236}">
                <a16:creationId xmlns:a16="http://schemas.microsoft.com/office/drawing/2014/main" id="{761D5F61-9FC7-6801-FD76-FA63BCAEB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>
            <a:extLst>
              <a:ext uri="{FF2B5EF4-FFF2-40B4-BE49-F238E27FC236}">
                <a16:creationId xmlns:a16="http://schemas.microsoft.com/office/drawing/2014/main" id="{3D6A9A7A-0985-149F-19FF-45443892E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>
            <a:extLst>
              <a:ext uri="{FF2B5EF4-FFF2-40B4-BE49-F238E27FC236}">
                <a16:creationId xmlns:a16="http://schemas.microsoft.com/office/drawing/2014/main" id="{B53C6A3E-6326-8BCF-C8E5-4B6A1007C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75C6C3-1FBC-44C8-B00D-5812E3E63C24}" type="slidenum">
              <a:rPr lang="it-IT" altLang="it-IT"/>
              <a:pPr algn="r" eaLnBrk="1" hangingPunct="1"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F5CD4D8D-2F70-1ADE-C19F-E1168BFA9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>
            <a:extLst>
              <a:ext uri="{FF2B5EF4-FFF2-40B4-BE49-F238E27FC236}">
                <a16:creationId xmlns:a16="http://schemas.microsoft.com/office/drawing/2014/main" id="{63F989A0-5464-8F66-0C5C-25B1D904B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>
            <a:extLst>
              <a:ext uri="{FF2B5EF4-FFF2-40B4-BE49-F238E27FC236}">
                <a16:creationId xmlns:a16="http://schemas.microsoft.com/office/drawing/2014/main" id="{11A619DD-9817-1EF1-7028-AC3497901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886994-39B9-463C-A41C-6FE7BC3A2DAC}" type="slidenum">
              <a:rPr lang="it-IT" altLang="it-IT"/>
              <a:pPr algn="r" eaLnBrk="1" hangingPunct="1">
                <a:spcBef>
                  <a:spcPct val="0"/>
                </a:spcBef>
              </a:pPr>
              <a:t>48</a:t>
            </a:fld>
            <a:endParaRPr lang="it-IT" altLang="it-IT"/>
          </a:p>
        </p:txBody>
      </p:sp>
      <p:sp>
        <p:nvSpPr>
          <p:cNvPr id="235523" name="Rectangle 2">
            <a:extLst>
              <a:ext uri="{FF2B5EF4-FFF2-40B4-BE49-F238E27FC236}">
                <a16:creationId xmlns:a16="http://schemas.microsoft.com/office/drawing/2014/main" id="{4763BC82-F80E-A3EC-8B0F-1B7304572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>
            <a:extLst>
              <a:ext uri="{FF2B5EF4-FFF2-40B4-BE49-F238E27FC236}">
                <a16:creationId xmlns:a16="http://schemas.microsoft.com/office/drawing/2014/main" id="{644DA988-1067-8609-FD58-37C3558A1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D512BA1E-18D7-1B0C-1ABF-6CB028F6C1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39C7B5-4CE3-42C8-B19E-73943A506647}" type="slidenum">
              <a:rPr lang="it-IT" altLang="it-IT"/>
              <a:pPr algn="r" eaLnBrk="1" hangingPunct="1">
                <a:spcBef>
                  <a:spcPct val="0"/>
                </a:spcBef>
              </a:pPr>
              <a:t>51</a:t>
            </a:fld>
            <a:endParaRPr lang="it-IT" altLang="it-IT"/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EC3E9165-D3FA-FD09-EF24-30F248EA7D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63237075-26F2-47C4-31A9-217C2A7E9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4F03CDA0-C0EC-4B71-91F9-E6FF651A4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9C120C-B939-4BF7-8192-EEA2E8E9A8BD}" type="slidenum">
              <a:rPr lang="it-IT" altLang="it-IT"/>
              <a:pPr algn="r" eaLnBrk="1" hangingPunct="1">
                <a:spcBef>
                  <a:spcPct val="0"/>
                </a:spcBef>
              </a:pPr>
              <a:t>52</a:t>
            </a:fld>
            <a:endParaRPr lang="it-IT" altLang="it-IT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30094FAE-68E1-4CF3-9926-552484C4B2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EDB7847B-B2B1-4DBE-9C64-BCCAAC228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C0AF584C-1017-4564-AEEC-14B75B74A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D2DA20-5C4F-4F52-AE9B-7EE4513E6A6D}" type="slidenum">
              <a:rPr lang="it-IT" altLang="it-IT"/>
              <a:pPr algn="r" eaLnBrk="1" hangingPunct="1">
                <a:spcBef>
                  <a:spcPct val="0"/>
                </a:spcBef>
              </a:pPr>
              <a:t>53</a:t>
            </a:fld>
            <a:endParaRPr lang="it-IT" altLang="it-IT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EBE56B25-6455-4410-8A82-1A440F51A6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39BF0BB8-3BEF-48CC-A287-74AD802CFA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Valori i PTT o </a:t>
            </a:r>
            <a:r>
              <a:rPr lang="it-IT" sz="1200" dirty="0" err="1"/>
              <a:t>aPTT</a:t>
            </a:r>
            <a:r>
              <a:rPr lang="it-IT" sz="1200" dirty="0"/>
              <a:t> ratio &lt;1 non hanno di solito significato clinico, ma sono in genere secondari a prelievi difficoltosi in cui si attiva la coagulazione prima dell’analisi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88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236EB-6D98-4FEA-9BA4-2E5A01D815E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862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253D8303-E215-6753-03DB-E635D2BA87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022AF6-9886-4456-A356-B6864EBC0243}" type="slidenum">
              <a:rPr lang="it-IT" altLang="it-IT"/>
              <a:pPr algn="r" eaLnBrk="1" hangingPunct="1"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69F0748A-8D94-F882-7005-02A508810C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8C08BEA6-3FD8-BD40-0FA4-FDBFD5008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9642325B-96A4-C355-C2B0-82D2E81B29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DCDBFD0-DA5A-4496-8838-229DCEA9B88A}" type="slidenum">
              <a:rPr lang="it-IT" altLang="it-IT"/>
              <a:pPr algn="r" eaLnBrk="1" hangingPunct="1"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7B77559F-990D-1C47-856A-D6FE168DBB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126F83E5-97F8-F856-C8BB-203A6114B7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DB711B81-0F52-49B9-845A-116FCAEC8C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08B21F-8552-4EB5-B285-53784DD22254}" type="slidenum">
              <a:rPr lang="it-IT" altLang="it-IT"/>
              <a:pPr algn="r" eaLnBrk="1" hangingPunct="1">
                <a:spcBef>
                  <a:spcPct val="0"/>
                </a:spcBef>
              </a:pPr>
              <a:t>18</a:t>
            </a:fld>
            <a:endParaRPr lang="it-IT" altLang="it-IT"/>
          </a:p>
        </p:txBody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C02CDE45-B788-4EAE-B1B8-7754F987A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>
            <a:extLst>
              <a:ext uri="{FF2B5EF4-FFF2-40B4-BE49-F238E27FC236}">
                <a16:creationId xmlns:a16="http://schemas.microsoft.com/office/drawing/2014/main" id="{2D28C8F6-73D3-4D9F-961E-EADE72205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D0C1C1FE-03CB-45E7-1260-0EC150785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A1CA3C-C541-4277-B60C-9243E1B0D63D}" type="slidenum">
              <a:rPr lang="it-IT" altLang="it-IT"/>
              <a:pPr algn="r" eaLnBrk="1" hangingPunct="1"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7E6A1BD2-B47A-73E7-FDCE-0002211EB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1F590C82-07E8-37D8-9A0B-6B09D2453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55CA767A-73BB-FCA0-7A3C-89CB8068DF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6CF8D1-E4F9-44EC-947A-E1BB5D98EDDD}" type="slidenum">
              <a:rPr lang="it-IT" altLang="it-IT"/>
              <a:pPr algn="r" eaLnBrk="1" hangingPunct="1"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6A9336FE-6633-27A9-4BDC-BF597772F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56D778D0-18A4-D386-2823-C6BD449F16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>
            <a:extLst>
              <a:ext uri="{FF2B5EF4-FFF2-40B4-BE49-F238E27FC236}">
                <a16:creationId xmlns:a16="http://schemas.microsoft.com/office/drawing/2014/main" id="{266892E7-E3EF-BA38-8BC0-D29E6A7ABB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C6EC2B-7538-4D11-A366-90D11620A53C}" type="slidenum">
              <a:rPr lang="it-IT" altLang="it-IT"/>
              <a:pPr algn="r" eaLnBrk="1" hangingPunct="1"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29D78945-C4AC-53EF-4DEA-3B5FE3BB7C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177C13C8-AAAA-F609-599F-52A7895C5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EEB3B-2FA2-4C01-85FC-96CA432CF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F3CCF-79AA-401E-B8A7-0FEE1DFF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7D8B1-1A9D-4A30-B8E3-0F8FD65C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F6429-B7A1-4BAE-BD6A-84C4415C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2C69C-A89C-4458-83D4-3C6DABEB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61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E237-AE7D-42EF-9E07-834E839A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F3B7AE-03F6-43CE-A75F-59ABBDB80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A898-760C-41D6-83CF-B9D5DB3B6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ADAC7-8B4C-4BB7-A146-2A319184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B90FB-5A26-4C03-BA14-A0547649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79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B92718-E533-43F1-8DA6-9B6C3E7BD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2124C-D5B6-4B56-9931-53F6C61D7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458D-6FC3-4274-B59C-BF6DB7D3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5529E-F354-4A16-ABB8-1AE1B3A3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144DD-B4B0-4898-9235-7BF59B85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78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8712-212F-4A67-A9E3-0A95734E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63331-F577-45AD-8ED5-2ED5CC53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438B0-4005-4F95-9105-FEA95715C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E69C6-B863-46E2-9831-3CC4C1442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CDAE-7405-47E0-9F01-67FB27A0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22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ADF-2496-4E3D-B707-0E246533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9355-E62A-4F78-996D-864086D5A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B7AE-515E-4D91-B375-F7852555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97812-265E-48FC-8E67-7DD361AA9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8BCD3-FDEB-494F-B2E9-2ABF63FC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59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2FBB-E630-418C-B3B8-816B71A7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83A0-C8D1-4FD4-B17E-528A37BA0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5A9DD-8C80-4C94-8F4A-4EB56A246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4FE8B-7631-4957-A2B7-EC1432B1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221-3FAC-403E-93DF-1DEED48D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4AB7C-609E-44BA-B414-FFA2988A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02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5DA1-49C8-4017-9ADB-133EFCF8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ACC6D-8F86-4357-B2F0-CB3B12C16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B62D3-2FCA-41C6-8CB9-872990C01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D630D-8581-4EB0-9ECD-BDE651B8F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03538-5568-41A6-A7BC-8C137DBDA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9800F1-1932-4434-814E-41BD251C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619F8F-8FC6-40E3-8CEF-ED942A96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485DA-1764-4245-8414-71C67A71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86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E527-D7C6-44C1-96D1-E0BD561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81FD8-0F37-4C0B-B79C-514935CB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75B79-CD49-4021-B5DD-EF69CCDD4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CB757-58E3-413E-9FC2-48DCEC70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13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3C397-6876-4119-96E7-3C88BC8F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741BB-6FE3-445C-BD56-2BF1F8A2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E3BA9-D148-4A1F-9AD3-F276B22B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7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2DAFB-8923-4C37-97AF-F5D2A69D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684B6-5CD4-43E6-87B2-9AC315D2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B1044-8BB5-4CBD-9547-54CF3572F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59CE5-3CD6-4307-A835-91724435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1F2EF-8A52-4CD2-A415-C8FA42FCF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3992C-0384-41AF-9475-C5E365649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40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4CAF-5930-4E9F-83DB-E4518A6CD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7F2D1-F2D2-4589-8195-B07AC007C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48B16-1A4B-4A06-B0A9-5E18A49B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2FA-D977-44CF-AD93-F120D60C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83CCD-8332-4C93-81B8-5F39BF80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EC2B5-98EE-4619-AE5E-9F8833D2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21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E40F-9859-4BF5-903E-24FAB713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556EB-4A10-4CA6-B22B-FF460E37F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41F4A-7A42-4370-A16D-12FBBF4D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A3B8-091E-4CC1-9C99-5F127D0B6E7B}" type="datetimeFigureOut">
              <a:rPr lang="it-IT" smtClean="0"/>
              <a:t>23/03/2023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2DA10-934E-49C5-A3E5-B4D2B4110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535B3-1B56-45BC-B062-8DBA54D50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A6B3-FBFB-4E49-BC09-6FEA41D09BC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2.emf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32.emf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11" Type="http://schemas.openxmlformats.org/officeDocument/2006/relationships/image" Target="../media/image51.wmf"/><Relationship Id="rId5" Type="http://schemas.openxmlformats.org/officeDocument/2006/relationships/image" Target="../media/image40.wmf"/><Relationship Id="rId10" Type="http://schemas.openxmlformats.org/officeDocument/2006/relationships/image" Target="../media/image50.wmf"/><Relationship Id="rId4" Type="http://schemas.openxmlformats.org/officeDocument/2006/relationships/image" Target="../media/image39.wmf"/><Relationship Id="rId9" Type="http://schemas.openxmlformats.org/officeDocument/2006/relationships/image" Target="../media/image4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32.emf"/><Relationship Id="rId7" Type="http://schemas.openxmlformats.org/officeDocument/2006/relationships/image" Target="../media/image50.wmf"/><Relationship Id="rId12" Type="http://schemas.openxmlformats.org/officeDocument/2006/relationships/image" Target="../media/image4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11" Type="http://schemas.openxmlformats.org/officeDocument/2006/relationships/image" Target="../media/image48.wmf"/><Relationship Id="rId5" Type="http://schemas.openxmlformats.org/officeDocument/2006/relationships/image" Target="../media/image40.wmf"/><Relationship Id="rId10" Type="http://schemas.openxmlformats.org/officeDocument/2006/relationships/image" Target="../media/image54.wmf"/><Relationship Id="rId4" Type="http://schemas.openxmlformats.org/officeDocument/2006/relationships/image" Target="../media/image39.wmf"/><Relationship Id="rId9" Type="http://schemas.openxmlformats.org/officeDocument/2006/relationships/image" Target="../media/image5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57.png"/><Relationship Id="rId3" Type="http://schemas.openxmlformats.org/officeDocument/2006/relationships/image" Target="../media/image32.emf"/><Relationship Id="rId7" Type="http://schemas.openxmlformats.org/officeDocument/2006/relationships/image" Target="../media/image50.wmf"/><Relationship Id="rId12" Type="http://schemas.openxmlformats.org/officeDocument/2006/relationships/image" Target="../media/image5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11" Type="http://schemas.openxmlformats.org/officeDocument/2006/relationships/image" Target="../media/image47.wmf"/><Relationship Id="rId5" Type="http://schemas.openxmlformats.org/officeDocument/2006/relationships/image" Target="../media/image40.wmf"/><Relationship Id="rId10" Type="http://schemas.openxmlformats.org/officeDocument/2006/relationships/image" Target="../media/image48.wmf"/><Relationship Id="rId4" Type="http://schemas.openxmlformats.org/officeDocument/2006/relationships/image" Target="../media/image39.wmf"/><Relationship Id="rId9" Type="http://schemas.openxmlformats.org/officeDocument/2006/relationships/image" Target="../media/image55.wmf"/><Relationship Id="rId1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image" Target="../media/image57.png"/><Relationship Id="rId3" Type="http://schemas.openxmlformats.org/officeDocument/2006/relationships/image" Target="../media/image32.emf"/><Relationship Id="rId7" Type="http://schemas.openxmlformats.org/officeDocument/2006/relationships/image" Target="../media/image51.wmf"/><Relationship Id="rId12" Type="http://schemas.openxmlformats.org/officeDocument/2006/relationships/image" Target="../media/image5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11" Type="http://schemas.openxmlformats.org/officeDocument/2006/relationships/image" Target="../media/image47.wmf"/><Relationship Id="rId5" Type="http://schemas.openxmlformats.org/officeDocument/2006/relationships/image" Target="../media/image40.wmf"/><Relationship Id="rId15" Type="http://schemas.openxmlformats.org/officeDocument/2006/relationships/image" Target="../media/image59.emf"/><Relationship Id="rId10" Type="http://schemas.openxmlformats.org/officeDocument/2006/relationships/image" Target="../media/image48.wmf"/><Relationship Id="rId4" Type="http://schemas.openxmlformats.org/officeDocument/2006/relationships/image" Target="../media/image39.wmf"/><Relationship Id="rId9" Type="http://schemas.openxmlformats.org/officeDocument/2006/relationships/image" Target="../media/image55.wmf"/><Relationship Id="rId14" Type="http://schemas.openxmlformats.org/officeDocument/2006/relationships/image" Target="../media/image58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27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70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27.emf"/><Relationship Id="rId9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emf"/><Relationship Id="rId5" Type="http://schemas.openxmlformats.org/officeDocument/2006/relationships/image" Target="../media/image69.emf"/><Relationship Id="rId4" Type="http://schemas.openxmlformats.org/officeDocument/2006/relationships/image" Target="../media/image71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2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 burlo_colore">
            <a:extLst>
              <a:ext uri="{FF2B5EF4-FFF2-40B4-BE49-F238E27FC236}">
                <a16:creationId xmlns:a16="http://schemas.microsoft.com/office/drawing/2014/main" id="{4AF791C3-F6F5-4EA4-B52D-FD3A3804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16" y="5653801"/>
            <a:ext cx="2458845" cy="81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AABA17F6-DC7D-4E81-A3A2-92D63C4C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" y="5645903"/>
            <a:ext cx="2458845" cy="8268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5E890-2D59-483F-B3C1-8D5EC1DF318C}"/>
              </a:ext>
            </a:extLst>
          </p:cNvPr>
          <p:cNvSpPr txBox="1"/>
          <p:nvPr/>
        </p:nvSpPr>
        <p:spPr>
          <a:xfrm>
            <a:off x="6615741" y="5736171"/>
            <a:ext cx="309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Alberto Tommasini</a:t>
            </a:r>
            <a:r>
              <a:rPr lang="en-US" dirty="0"/>
              <a:t> </a:t>
            </a:r>
          </a:p>
          <a:p>
            <a:r>
              <a:rPr lang="en-US" sz="1600" dirty="0"/>
              <a:t>alberto.tommasini@burlo.trieste.it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196698" y="840757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</a:rPr>
              <a:t>EMOSTASI</a:t>
            </a:r>
          </a:p>
        </p:txBody>
      </p:sp>
    </p:spTree>
    <p:extLst>
      <p:ext uri="{BB962C8B-B14F-4D97-AF65-F5344CB8AC3E}">
        <p14:creationId xmlns:p14="http://schemas.microsoft.com/office/powerpoint/2010/main" val="11140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E104A-E3DF-459E-9760-41D15219A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168" y="117732"/>
            <a:ext cx="8557678" cy="63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9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BC9537-1C05-4490-8261-0FD85D7AA6A2}"/>
              </a:ext>
            </a:extLst>
          </p:cNvPr>
          <p:cNvSpPr txBox="1"/>
          <p:nvPr/>
        </p:nvSpPr>
        <p:spPr>
          <a:xfrm>
            <a:off x="276446" y="196703"/>
            <a:ext cx="503412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ARTERIE ELASTICHE</a:t>
            </a:r>
          </a:p>
          <a:p>
            <a:r>
              <a:rPr lang="it-IT" sz="2000" dirty="0"/>
              <a:t>Trasportatori dell’onda pressoria cardiaca</a:t>
            </a:r>
          </a:p>
          <a:p>
            <a:endParaRPr lang="it-IT" sz="2000" b="1" dirty="0"/>
          </a:p>
          <a:p>
            <a:r>
              <a:rPr lang="it-IT" sz="2000" b="1" dirty="0"/>
              <a:t>ARTERIE MUSCOLARI</a:t>
            </a:r>
          </a:p>
          <a:p>
            <a:r>
              <a:rPr lang="it-IT" sz="2000" dirty="0"/>
              <a:t>Regolatori del flusso (resistenza)</a:t>
            </a:r>
          </a:p>
          <a:p>
            <a:endParaRPr lang="it-IT" sz="2000" b="1" dirty="0"/>
          </a:p>
          <a:p>
            <a:r>
              <a:rPr lang="it-IT" sz="2000" b="1" dirty="0"/>
              <a:t>ARTERIOLE</a:t>
            </a:r>
          </a:p>
          <a:p>
            <a:r>
              <a:rPr lang="it-IT" sz="2000" dirty="0"/>
              <a:t>Regolano l’afflusso ai capillari</a:t>
            </a:r>
          </a:p>
          <a:p>
            <a:endParaRPr lang="it-IT" sz="2000" b="1" dirty="0"/>
          </a:p>
          <a:p>
            <a:r>
              <a:rPr lang="it-IT" sz="2000" b="1" dirty="0"/>
              <a:t>CAPILLARI</a:t>
            </a:r>
          </a:p>
          <a:p>
            <a:r>
              <a:rPr lang="it-IT" sz="2000" dirty="0"/>
              <a:t>Membrane endoteliali semipermeabili circondate da poche cellule muscolari lisce</a:t>
            </a:r>
          </a:p>
          <a:p>
            <a:endParaRPr lang="it-IT" sz="2000" b="1" dirty="0"/>
          </a:p>
          <a:p>
            <a:r>
              <a:rPr lang="it-IT" sz="2000" dirty="0"/>
              <a:t>Più o meno permeabili: dai BBB ai capillari glomerulari</a:t>
            </a:r>
          </a:p>
          <a:p>
            <a:endParaRPr lang="it-IT" sz="2000" b="1" dirty="0"/>
          </a:p>
          <a:p>
            <a:r>
              <a:rPr lang="it-IT" sz="2000" b="1" dirty="0"/>
              <a:t>VENULE</a:t>
            </a:r>
          </a:p>
          <a:p>
            <a:r>
              <a:rPr lang="it-IT" sz="2000" b="1" dirty="0"/>
              <a:t>VENE di AMPIO CALIBRO</a:t>
            </a:r>
          </a:p>
          <a:p>
            <a:r>
              <a:rPr lang="it-IT" sz="2000" dirty="0"/>
              <a:t>Lamella elastica</a:t>
            </a:r>
          </a:p>
          <a:p>
            <a:endParaRPr lang="it-IT" sz="2000" b="1" dirty="0"/>
          </a:p>
          <a:p>
            <a:r>
              <a:rPr lang="it-IT" sz="2000" b="1" dirty="0"/>
              <a:t>LINFATICI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172003-4186-406F-9D78-5935E3E3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71" y="529359"/>
            <a:ext cx="6513548" cy="579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2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4B459-A53C-442D-81ED-55409544A01E}"/>
              </a:ext>
            </a:extLst>
          </p:cNvPr>
          <p:cNvSpPr txBox="1"/>
          <p:nvPr/>
        </p:nvSpPr>
        <p:spPr>
          <a:xfrm>
            <a:off x="289737" y="356191"/>
            <a:ext cx="1161252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ENDOTELIO</a:t>
            </a:r>
          </a:p>
          <a:p>
            <a:endParaRPr lang="it-IT" dirty="0"/>
          </a:p>
          <a:p>
            <a:r>
              <a:rPr lang="it-IT" sz="2400" dirty="0"/>
              <a:t>Cellule endoteliali circondate da cellule muscolari, </a:t>
            </a:r>
            <a:r>
              <a:rPr lang="it-IT" sz="2400" dirty="0" err="1"/>
              <a:t>periciti</a:t>
            </a:r>
            <a:r>
              <a:rPr lang="it-IT" sz="2400" dirty="0"/>
              <a:t> e fibroblasti</a:t>
            </a:r>
          </a:p>
          <a:p>
            <a:endParaRPr lang="it-IT" sz="2400" dirty="0"/>
          </a:p>
          <a:p>
            <a:r>
              <a:rPr lang="it-IT" sz="2400" dirty="0"/>
              <a:t>Cellule attive coinvolte in 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Coagulazione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Regolazione delle piastrine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Fibrinolisi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Infiammazione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Riparazione tessutale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dirty="0"/>
              <a:t>Dopo danno vascolare, le cellule endoteliali sono in grado di proliferare</a:t>
            </a:r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0930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6ACD6EF3-303E-4D56-8BAB-A779AC617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58" y="1048212"/>
            <a:ext cx="807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1-</a:t>
            </a:r>
            <a:r>
              <a:rPr lang="it-IT" altLang="it-IT" sz="2400" b="1" dirty="0">
                <a:latin typeface="+mn-lt"/>
              </a:rPr>
              <a:t> Vascolare     </a:t>
            </a:r>
            <a:r>
              <a:rPr lang="it-IT" altLang="it-IT" sz="2000" dirty="0">
                <a:latin typeface="+mn-lt"/>
              </a:rPr>
              <a:t>contrazione                      R</a:t>
            </a:r>
            <a:r>
              <a:rPr lang="it-IT" altLang="it-IT" sz="2400" dirty="0">
                <a:latin typeface="+mn-lt"/>
              </a:rPr>
              <a:t>iduzione lume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muscolatura vasale           </a:t>
            </a:r>
            <a:r>
              <a:rPr lang="it-IT" altLang="it-IT" sz="2400" dirty="0">
                <a:latin typeface="+mn-lt"/>
              </a:rPr>
              <a:t>vascolare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CD54336-BCA8-4139-B594-7A827E77D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58" y="1962612"/>
            <a:ext cx="80772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2- </a:t>
            </a:r>
            <a:r>
              <a:rPr lang="it-IT" altLang="it-IT" sz="2400" b="1" dirty="0">
                <a:latin typeface="+mn-lt"/>
              </a:rPr>
              <a:t>Piastrinica </a:t>
            </a:r>
            <a:r>
              <a:rPr lang="it-IT" altLang="it-IT" sz="2400" dirty="0">
                <a:latin typeface="+mn-lt"/>
              </a:rPr>
              <a:t>   </a:t>
            </a:r>
            <a:r>
              <a:rPr lang="it-IT" altLang="it-IT" sz="2000" dirty="0">
                <a:latin typeface="+mn-lt"/>
              </a:rPr>
              <a:t>- adesione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risposta biochimica         </a:t>
            </a:r>
            <a:r>
              <a:rPr lang="it-IT" altLang="it-IT" sz="2400" dirty="0">
                <a:latin typeface="+mn-lt"/>
              </a:rPr>
              <a:t>Formazione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</a:t>
            </a:r>
            <a:r>
              <a:rPr lang="it-IT" altLang="it-IT" sz="2000" dirty="0" err="1">
                <a:latin typeface="+mn-lt"/>
              </a:rPr>
              <a:t>shape</a:t>
            </a:r>
            <a:r>
              <a:rPr lang="it-IT" altLang="it-IT" sz="2000" dirty="0">
                <a:latin typeface="+mn-lt"/>
              </a:rPr>
              <a:t> </a:t>
            </a:r>
            <a:r>
              <a:rPr lang="it-IT" altLang="it-IT" sz="2000" dirty="0" err="1">
                <a:latin typeface="+mn-lt"/>
              </a:rPr>
              <a:t>change</a:t>
            </a:r>
            <a:r>
              <a:rPr lang="it-IT" altLang="it-IT" sz="2000" dirty="0">
                <a:latin typeface="+mn-lt"/>
              </a:rPr>
              <a:t>                  </a:t>
            </a:r>
            <a:r>
              <a:rPr lang="it-IT" altLang="it-IT" sz="2400" dirty="0">
                <a:latin typeface="+mn-lt"/>
              </a:rPr>
              <a:t>tappo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degranulazione</a:t>
            </a:r>
            <a:r>
              <a:rPr lang="it-IT" altLang="it-IT" sz="2400" dirty="0">
                <a:latin typeface="+mn-lt"/>
              </a:rPr>
              <a:t>             piastrinico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>
                <a:latin typeface="+mn-lt"/>
              </a:rPr>
              <a:t>                                - aggregazione</a:t>
            </a:r>
            <a:endParaRPr lang="it-IT" altLang="it-IT" sz="2400" dirty="0">
              <a:latin typeface="+mn-lt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56FC861B-4298-48E8-9744-18F8161B0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71" y="3913650"/>
            <a:ext cx="65576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3- </a:t>
            </a:r>
            <a:r>
              <a:rPr lang="it-IT" altLang="it-IT" sz="2400" b="1" dirty="0">
                <a:latin typeface="+mn-lt"/>
              </a:rPr>
              <a:t>Coagulativa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000" dirty="0">
                <a:latin typeface="+mn-lt"/>
              </a:rPr>
              <a:t>attivazione di                     </a:t>
            </a:r>
            <a:r>
              <a:rPr lang="it-IT" altLang="it-IT" sz="2400" dirty="0">
                <a:latin typeface="+mn-lt"/>
              </a:rPr>
              <a:t>Formazione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                          </a:t>
            </a:r>
            <a:r>
              <a:rPr lang="it-IT" altLang="it-IT" sz="2000" dirty="0">
                <a:latin typeface="+mn-lt"/>
              </a:rPr>
              <a:t>proteasi plasmatiche</a:t>
            </a:r>
            <a:r>
              <a:rPr lang="it-IT" altLang="it-IT" sz="2400" dirty="0">
                <a:latin typeface="+mn-lt"/>
              </a:rPr>
              <a:t>        coagulo fibrina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2737971B-3CB4-41E8-9E46-650DF068B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558" y="5010612"/>
            <a:ext cx="64536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4- </a:t>
            </a:r>
            <a:r>
              <a:rPr lang="it-IT" altLang="it-IT" sz="2400" b="1" dirty="0">
                <a:latin typeface="+mn-lt"/>
              </a:rPr>
              <a:t>fibrinolitica </a:t>
            </a:r>
            <a:r>
              <a:rPr lang="it-IT" altLang="it-IT" sz="2400" dirty="0">
                <a:latin typeface="+mn-lt"/>
              </a:rPr>
              <a:t> </a:t>
            </a:r>
            <a:r>
              <a:rPr lang="it-IT" altLang="it-IT" sz="2000" dirty="0">
                <a:latin typeface="+mn-lt"/>
              </a:rPr>
              <a:t>attivazione sistema            </a:t>
            </a:r>
            <a:r>
              <a:rPr lang="it-IT" altLang="it-IT" sz="2400" dirty="0">
                <a:latin typeface="+mn-lt"/>
              </a:rPr>
              <a:t>Dissoluzione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latin typeface="+mn-lt"/>
              </a:rPr>
              <a:t>                           </a:t>
            </a:r>
            <a:r>
              <a:rPr lang="it-IT" altLang="it-IT" sz="2000" dirty="0">
                <a:latin typeface="+mn-lt"/>
              </a:rPr>
              <a:t>fibrinolitico                        </a:t>
            </a:r>
            <a:r>
              <a:rPr lang="it-IT" altLang="it-IT" sz="2400" dirty="0">
                <a:latin typeface="+mn-lt"/>
              </a:rPr>
              <a:t>coagulo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A37CE370-0702-4052-9F8A-CE33A092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368" y="6108405"/>
            <a:ext cx="486439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b="1">
                <a:latin typeface="+mn-lt"/>
              </a:rPr>
              <a:t>RIPARAZIONE LESIONE VASCOLARE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0D250-5DE1-23ED-F040-5E5E46A481FE}"/>
              </a:ext>
            </a:extLst>
          </p:cNvPr>
          <p:cNvSpPr txBox="1"/>
          <p:nvPr/>
        </p:nvSpPr>
        <p:spPr>
          <a:xfrm>
            <a:off x="164804" y="135086"/>
            <a:ext cx="653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FASI DEL PROCESSO EMOSTATICO</a:t>
            </a:r>
          </a:p>
        </p:txBody>
      </p:sp>
    </p:spTree>
    <p:extLst>
      <p:ext uri="{BB962C8B-B14F-4D97-AF65-F5344CB8AC3E}">
        <p14:creationId xmlns:p14="http://schemas.microsoft.com/office/powerpoint/2010/main" val="2334342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5244FEE-B55E-FB2F-AFAB-0E0096C945BF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1. CONTRAZIONE VASCOLARE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0290E6-5571-7871-EC43-00EB5CA4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40" y="1709899"/>
            <a:ext cx="26495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DA72AB0-CE97-7E15-1B1D-4B07024B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53" y="1998824"/>
            <a:ext cx="26495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6">
            <a:extLst>
              <a:ext uri="{FF2B5EF4-FFF2-40B4-BE49-F238E27FC236}">
                <a16:creationId xmlns:a16="http://schemas.microsoft.com/office/drawing/2014/main" id="{E2B13896-70A4-52A5-6743-1DACCD68C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6728" y="2359187"/>
            <a:ext cx="1081087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D6B1F30-E01E-2F5E-77E9-5A91BB442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540" y="3151349"/>
            <a:ext cx="7488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chemeClr val="bg1"/>
              </a:solidFill>
              <a:latin typeface="Futura Lt BT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C18F31FB-2E8D-7F54-E0CA-CCA7FC242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179" y="3701551"/>
            <a:ext cx="8610959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dirty="0">
                <a:latin typeface="+mn-lt"/>
              </a:rPr>
              <a:t>Contrazione vascolare a livello della zona lesa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dirty="0">
                <a:latin typeface="+mn-lt"/>
              </a:rPr>
              <a:t>- Risposta diretta delle fibrocellule muscolari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dirty="0">
                <a:latin typeface="+mn-lt"/>
              </a:rPr>
              <a:t>- Riflesso neurovegetativo vasomotore </a:t>
            </a:r>
            <a:r>
              <a:rPr lang="it-IT" altLang="it-IT" sz="2800" dirty="0" err="1">
                <a:latin typeface="+mn-lt"/>
              </a:rPr>
              <a:t>nerva</a:t>
            </a:r>
            <a:r>
              <a:rPr lang="it-IT" altLang="it-IT" sz="2800" dirty="0">
                <a:latin typeface="+mn-lt"/>
              </a:rPr>
              <a:t> </a:t>
            </a:r>
            <a:r>
              <a:rPr lang="it-IT" altLang="it-IT" sz="2800" dirty="0" err="1">
                <a:latin typeface="+mn-lt"/>
              </a:rPr>
              <a:t>vasorum</a:t>
            </a:r>
            <a:endParaRPr lang="it-IT" altLang="it-IT" sz="2800" dirty="0">
              <a:latin typeface="+mn-lt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800" dirty="0">
                <a:latin typeface="+mn-lt"/>
              </a:rPr>
              <a:t>- Liberazione locale di sostanze vasocostrittrici da parte delle cellule endoteliali (</a:t>
            </a:r>
            <a:r>
              <a:rPr lang="it-IT" altLang="it-IT" sz="2800" dirty="0" err="1">
                <a:latin typeface="+mn-lt"/>
              </a:rPr>
              <a:t>endotelina</a:t>
            </a:r>
            <a:r>
              <a:rPr lang="it-IT" altLang="it-IT" sz="28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88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B00CA1E-DFD1-7DF2-6605-CCB6722AD2C7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2. FASE PIASTRINICA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D39D39-9CB4-90BE-7AD3-199DD569F160}"/>
              </a:ext>
            </a:extLst>
          </p:cNvPr>
          <p:cNvSpPr txBox="1">
            <a:spLocks noChangeArrowheads="1"/>
          </p:cNvSpPr>
          <p:nvPr/>
        </p:nvSpPr>
        <p:spPr>
          <a:xfrm>
            <a:off x="909877" y="1394278"/>
            <a:ext cx="9134346" cy="35179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tabLst>
                <a:tab pos="0" algn="l"/>
              </a:tabLst>
              <a:defRPr/>
            </a:pPr>
            <a:r>
              <a:rPr lang="en-GB" dirty="0"/>
              <a:t> Cellule </a:t>
            </a:r>
            <a:r>
              <a:rPr lang="en-GB" dirty="0" err="1"/>
              <a:t>secretrici</a:t>
            </a:r>
            <a:r>
              <a:rPr lang="en-GB" dirty="0"/>
              <a:t> senza </a:t>
            </a:r>
            <a:r>
              <a:rPr lang="en-GB" dirty="0" err="1"/>
              <a:t>nucleo</a:t>
            </a:r>
            <a:r>
              <a:rPr lang="en-GB" dirty="0"/>
              <a:t> a forma </a:t>
            </a:r>
            <a:r>
              <a:rPr lang="en-GB" dirty="0" err="1"/>
              <a:t>discoide</a:t>
            </a:r>
            <a:endParaRPr lang="en-GB" dirty="0"/>
          </a:p>
          <a:p>
            <a:pPr marL="0" indent="0">
              <a:tabLst>
                <a:tab pos="0" algn="l"/>
              </a:tabLst>
              <a:defRPr/>
            </a:pP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frammenti</a:t>
            </a:r>
            <a:r>
              <a:rPr lang="en-GB" dirty="0"/>
              <a:t> </a:t>
            </a:r>
            <a:r>
              <a:rPr lang="en-GB" dirty="0" err="1"/>
              <a:t>citoplasmatici</a:t>
            </a:r>
            <a:r>
              <a:rPr lang="en-GB" dirty="0"/>
              <a:t> del </a:t>
            </a:r>
            <a:r>
              <a:rPr lang="en-GB" dirty="0" err="1"/>
              <a:t>megacariocita</a:t>
            </a:r>
            <a:endParaRPr lang="en-GB" dirty="0"/>
          </a:p>
          <a:p>
            <a:pPr marL="0" indent="0">
              <a:tabLst>
                <a:tab pos="0" algn="l"/>
              </a:tabLst>
              <a:defRPr/>
            </a:pPr>
            <a:r>
              <a:rPr lang="en-GB" dirty="0"/>
              <a:t> </a:t>
            </a:r>
            <a:r>
              <a:rPr lang="en-GB" dirty="0" err="1"/>
              <a:t>Valori</a:t>
            </a:r>
            <a:r>
              <a:rPr lang="en-GB" dirty="0"/>
              <a:t> </a:t>
            </a:r>
            <a:r>
              <a:rPr lang="en-GB" dirty="0" err="1"/>
              <a:t>normali</a:t>
            </a:r>
            <a:r>
              <a:rPr lang="en-GB" dirty="0"/>
              <a:t>: 150.000 – 400.000 per ml</a:t>
            </a:r>
          </a:p>
          <a:p>
            <a:pPr marL="0" indent="0">
              <a:tabLst>
                <a:tab pos="0" algn="l"/>
              </a:tabLst>
              <a:defRPr/>
            </a:pPr>
            <a:r>
              <a:rPr lang="en-GB" dirty="0"/>
              <a:t> </a:t>
            </a:r>
            <a:r>
              <a:rPr lang="en-GB" dirty="0" err="1"/>
              <a:t>Emivita</a:t>
            </a:r>
            <a:r>
              <a:rPr lang="en-GB" dirty="0"/>
              <a:t> in 10-12 </a:t>
            </a:r>
            <a:r>
              <a:rPr lang="en-GB" dirty="0" err="1"/>
              <a:t>giorni</a:t>
            </a:r>
            <a:endParaRPr lang="en-GB" dirty="0"/>
          </a:p>
          <a:p>
            <a:pPr marL="0" indent="0">
              <a:tabLst>
                <a:tab pos="0" algn="l"/>
              </a:tabLst>
              <a:defRPr/>
            </a:pPr>
            <a:r>
              <a:rPr lang="en-GB" dirty="0"/>
              <a:t> La loro </a:t>
            </a:r>
            <a:r>
              <a:rPr lang="en-GB" dirty="0" err="1"/>
              <a:t>produzione</a:t>
            </a:r>
            <a:r>
              <a:rPr lang="en-GB" dirty="0"/>
              <a:t> è </a:t>
            </a:r>
            <a:r>
              <a:rPr lang="en-GB" dirty="0" err="1"/>
              <a:t>regolata</a:t>
            </a:r>
            <a:r>
              <a:rPr lang="en-GB" dirty="0"/>
              <a:t> </a:t>
            </a:r>
            <a:r>
              <a:rPr lang="en-GB" dirty="0" err="1"/>
              <a:t>dalla</a:t>
            </a:r>
            <a:r>
              <a:rPr lang="en-GB" dirty="0"/>
              <a:t> </a:t>
            </a:r>
            <a:r>
              <a:rPr lang="en-GB" dirty="0" err="1"/>
              <a:t>trombopoietina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36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5200DE7-6B0F-01E8-C9A4-47470018A8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2039" y="233659"/>
            <a:ext cx="7772400" cy="581025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GB" sz="3200" b="1" dirty="0">
                <a:solidFill>
                  <a:schemeClr val="accent1"/>
                </a:solidFill>
                <a:latin typeface="+mn-lt"/>
              </a:rPr>
              <a:t>LA PIASTRINA</a:t>
            </a:r>
          </a:p>
        </p:txBody>
      </p:sp>
      <p:sp useBgFill="1">
        <p:nvSpPr>
          <p:cNvPr id="80899" name="Rectangle 3">
            <a:extLst>
              <a:ext uri="{FF2B5EF4-FFF2-40B4-BE49-F238E27FC236}">
                <a16:creationId xmlns:a16="http://schemas.microsoft.com/office/drawing/2014/main" id="{1CAC90A4-74AC-3165-FC64-DF4B811DC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735" y="3472934"/>
            <a:ext cx="184731" cy="369332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pic>
        <p:nvPicPr>
          <p:cNvPr id="80900" name="Picture 4">
            <a:extLst>
              <a:ext uri="{FF2B5EF4-FFF2-40B4-BE49-F238E27FC236}">
                <a16:creationId xmlns:a16="http://schemas.microsoft.com/office/drawing/2014/main" id="{1530EF51-9128-A804-0DAC-187C830D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118" r="3014" b="3065"/>
          <a:stretch>
            <a:fillRect/>
          </a:stretch>
        </p:blipFill>
        <p:spPr bwMode="auto">
          <a:xfrm>
            <a:off x="2476500" y="1276350"/>
            <a:ext cx="42672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>
            <a:extLst>
              <a:ext uri="{FF2B5EF4-FFF2-40B4-BE49-F238E27FC236}">
                <a16:creationId xmlns:a16="http://schemas.microsoft.com/office/drawing/2014/main" id="{F02397AE-748D-B728-E17D-4EC54F2A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04938"/>
            <a:ext cx="40338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>
            <a:extLst>
              <a:ext uri="{FF2B5EF4-FFF2-40B4-BE49-F238E27FC236}">
                <a16:creationId xmlns:a16="http://schemas.microsoft.com/office/drawing/2014/main" id="{11E65C02-D4C6-2344-C1E8-6E5220318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607" y="1213144"/>
            <a:ext cx="2919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dirty="0" err="1">
                <a:latin typeface="+mn-lt"/>
              </a:rPr>
              <a:t>Membrana</a:t>
            </a:r>
            <a:r>
              <a:rPr lang="en-GB" altLang="it-IT" sz="2400" dirty="0">
                <a:latin typeface="+mn-lt"/>
              </a:rPr>
              <a:t> </a:t>
            </a:r>
            <a:r>
              <a:rPr lang="en-GB" altLang="it-IT" sz="2400" dirty="0" err="1">
                <a:latin typeface="+mn-lt"/>
              </a:rPr>
              <a:t>piastrinica</a:t>
            </a:r>
            <a:endParaRPr lang="en-GB" altLang="it-IT" sz="2400" dirty="0">
              <a:latin typeface="+mn-lt"/>
            </a:endParaRPr>
          </a:p>
        </p:txBody>
      </p:sp>
      <p:pic>
        <p:nvPicPr>
          <p:cNvPr id="46087" name="Picture 7">
            <a:extLst>
              <a:ext uri="{FF2B5EF4-FFF2-40B4-BE49-F238E27FC236}">
                <a16:creationId xmlns:a16="http://schemas.microsoft.com/office/drawing/2014/main" id="{90AC7B9D-A167-8FF4-C193-4F186BEE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412875"/>
            <a:ext cx="3935412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8">
            <a:extLst>
              <a:ext uri="{FF2B5EF4-FFF2-40B4-BE49-F238E27FC236}">
                <a16:creationId xmlns:a16="http://schemas.microsoft.com/office/drawing/2014/main" id="{3D74F896-2FAE-FE81-CF48-93E8BFABA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1600497"/>
            <a:ext cx="1641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dirty="0" err="1">
                <a:latin typeface="+mn-lt"/>
              </a:rPr>
              <a:t>Microtubuli</a:t>
            </a:r>
            <a:endParaRPr lang="en-GB" altLang="it-IT" sz="2400" dirty="0">
              <a:latin typeface="+mn-lt"/>
            </a:endParaRPr>
          </a:p>
        </p:txBody>
      </p:sp>
      <p:pic>
        <p:nvPicPr>
          <p:cNvPr id="46089" name="Picture 9">
            <a:extLst>
              <a:ext uri="{FF2B5EF4-FFF2-40B4-BE49-F238E27FC236}">
                <a16:creationId xmlns:a16="http://schemas.microsoft.com/office/drawing/2014/main" id="{BB60C754-A70F-1F8C-32B8-0B582190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492376"/>
            <a:ext cx="433388" cy="417513"/>
          </a:xfrm>
          <a:prstGeom prst="rect">
            <a:avLst/>
          </a:prstGeom>
          <a:noFill/>
          <a:ln>
            <a:noFill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0">
            <a:extLst>
              <a:ext uri="{FF2B5EF4-FFF2-40B4-BE49-F238E27FC236}">
                <a16:creationId xmlns:a16="http://schemas.microsoft.com/office/drawing/2014/main" id="{B4A3FB92-3C7F-5F87-851B-74A55B219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8977" y="2057554"/>
            <a:ext cx="1570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dirty="0" err="1">
                <a:latin typeface="+mn-lt"/>
              </a:rPr>
              <a:t>Mitocondri</a:t>
            </a:r>
            <a:endParaRPr lang="en-GB" altLang="it-IT" sz="2400" dirty="0">
              <a:latin typeface="+mn-lt"/>
            </a:endParaRP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8472843E-4973-7487-5900-151A9C42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577" y="3237856"/>
            <a:ext cx="1680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>
                <a:latin typeface="+mn-lt"/>
              </a:rPr>
              <a:t>Tubuli densi</a:t>
            </a:r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4027A46E-7FC4-004B-36DF-EB7D439C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3162" y="3671243"/>
            <a:ext cx="1330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>
                <a:latin typeface="+mn-lt"/>
                <a:sym typeface="Symbol" panose="05050102010706020507" pitchFamily="18" charset="2"/>
              </a:rPr>
              <a:t></a:t>
            </a:r>
            <a:r>
              <a:rPr lang="en-GB" altLang="it-IT" sz="2400">
                <a:latin typeface="+mn-lt"/>
              </a:rPr>
              <a:t>-granuli</a:t>
            </a:r>
          </a:p>
        </p:txBody>
      </p:sp>
      <p:sp>
        <p:nvSpPr>
          <p:cNvPr id="46093" name="Text Box 13">
            <a:extLst>
              <a:ext uri="{FF2B5EF4-FFF2-40B4-BE49-F238E27FC236}">
                <a16:creationId xmlns:a16="http://schemas.microsoft.com/office/drawing/2014/main" id="{DEBDAC5C-2B67-0494-BCC8-FD0BBFD8E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25" y="2444213"/>
            <a:ext cx="304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dirty="0">
                <a:latin typeface="+mn-lt"/>
              </a:rPr>
              <a:t>Sistema </a:t>
            </a:r>
            <a:r>
              <a:rPr lang="en-GB" altLang="it-IT" sz="2400" dirty="0" err="1">
                <a:latin typeface="+mn-lt"/>
              </a:rPr>
              <a:t>canalicolare</a:t>
            </a:r>
            <a:r>
              <a:rPr lang="en-GB" altLang="it-IT" sz="2400" dirty="0">
                <a:latin typeface="+mn-lt"/>
              </a:rPr>
              <a:t> </a:t>
            </a:r>
            <a:r>
              <a:rPr lang="en-GB" altLang="it-IT" sz="2400" dirty="0" err="1">
                <a:latin typeface="+mn-lt"/>
              </a:rPr>
              <a:t>aperto</a:t>
            </a:r>
            <a:r>
              <a:rPr lang="en-GB" altLang="it-IT" sz="2400" dirty="0">
                <a:latin typeface="+mn-lt"/>
              </a:rPr>
              <a:t> di </a:t>
            </a:r>
            <a:r>
              <a:rPr lang="en-GB" altLang="it-IT" sz="2400" dirty="0" err="1">
                <a:latin typeface="+mn-lt"/>
              </a:rPr>
              <a:t>superfice</a:t>
            </a:r>
            <a:endParaRPr lang="en-GB" altLang="it-IT" sz="2400" dirty="0">
              <a:latin typeface="+mn-lt"/>
            </a:endParaRP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8A64C0D2-70E2-CD40-FDAB-7CFC9782CCCD}"/>
              </a:ext>
            </a:extLst>
          </p:cNvPr>
          <p:cNvGrpSpPr>
            <a:grpSpLocks/>
          </p:cNvGrpSpPr>
          <p:nvPr/>
        </p:nvGrpSpPr>
        <p:grpSpPr bwMode="auto">
          <a:xfrm>
            <a:off x="7456931" y="4380505"/>
            <a:ext cx="3581400" cy="1939925"/>
            <a:chOff x="3408" y="2101"/>
            <a:chExt cx="2256" cy="1222"/>
          </a:xfrm>
        </p:grpSpPr>
        <p:sp useBgFill="1">
          <p:nvSpPr>
            <p:cNvPr id="80920" name="Rectangle 15">
              <a:extLst>
                <a:ext uri="{FF2B5EF4-FFF2-40B4-BE49-F238E27FC236}">
                  <a16:creationId xmlns:a16="http://schemas.microsoft.com/office/drawing/2014/main" id="{E469C3B2-DBE8-FB34-D7DC-ABEDF2DBC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96"/>
              <a:ext cx="2256" cy="233"/>
            </a:xfrm>
            <a:prstGeom prst="rect">
              <a:avLst/>
            </a:prstGeom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pic>
          <p:nvPicPr>
            <p:cNvPr id="80921" name="Picture 16">
              <a:extLst>
                <a:ext uri="{FF2B5EF4-FFF2-40B4-BE49-F238E27FC236}">
                  <a16:creationId xmlns:a16="http://schemas.microsoft.com/office/drawing/2014/main" id="{5AFE0671-5056-DEBB-6535-E52555977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" y="2101"/>
              <a:ext cx="2016" cy="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97" name="Line 17">
            <a:extLst>
              <a:ext uri="{FF2B5EF4-FFF2-40B4-BE49-F238E27FC236}">
                <a16:creationId xmlns:a16="http://schemas.microsoft.com/office/drawing/2014/main" id="{1731C2E9-6119-85FC-8538-CDD4F662FD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00376" y="3644901"/>
            <a:ext cx="142875" cy="358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098" name="Line 18">
            <a:extLst>
              <a:ext uri="{FF2B5EF4-FFF2-40B4-BE49-F238E27FC236}">
                <a16:creationId xmlns:a16="http://schemas.microsoft.com/office/drawing/2014/main" id="{8B45D4CA-C2AF-A946-E0EE-BB5AE89E48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7751" y="3738563"/>
            <a:ext cx="144463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099" name="Line 19">
            <a:extLst>
              <a:ext uri="{FF2B5EF4-FFF2-40B4-BE49-F238E27FC236}">
                <a16:creationId xmlns:a16="http://schemas.microsoft.com/office/drawing/2014/main" id="{F909539F-AD24-DB8D-58BA-C0DF797C637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19514" y="2133600"/>
            <a:ext cx="2889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100" name="Line 20">
            <a:extLst>
              <a:ext uri="{FF2B5EF4-FFF2-40B4-BE49-F238E27FC236}">
                <a16:creationId xmlns:a16="http://schemas.microsoft.com/office/drawing/2014/main" id="{E99C679B-AC77-2508-3BEC-7AE284223D1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11676" y="1773238"/>
            <a:ext cx="2889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101" name="Line 21">
            <a:extLst>
              <a:ext uri="{FF2B5EF4-FFF2-40B4-BE49-F238E27FC236}">
                <a16:creationId xmlns:a16="http://schemas.microsoft.com/office/drawing/2014/main" id="{B995336A-2FF4-EB47-F0FA-5E3F6A0E96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71814" y="3284538"/>
            <a:ext cx="2889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102" name="Line 22">
            <a:extLst>
              <a:ext uri="{FF2B5EF4-FFF2-40B4-BE49-F238E27FC236}">
                <a16:creationId xmlns:a16="http://schemas.microsoft.com/office/drawing/2014/main" id="{851B4C7A-321D-735E-8CCF-F9A882CD86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35639" y="3500438"/>
            <a:ext cx="2889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103" name="Line 23">
            <a:extLst>
              <a:ext uri="{FF2B5EF4-FFF2-40B4-BE49-F238E27FC236}">
                <a16:creationId xmlns:a16="http://schemas.microsoft.com/office/drawing/2014/main" id="{4F105343-338A-069A-A7B6-7EA95F93E2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7214" y="3500438"/>
            <a:ext cx="2889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B5B82EB6-E341-57D9-9451-1A20A446F3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7713" y="2636839"/>
            <a:ext cx="144462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105" name="Line 25">
            <a:extLst>
              <a:ext uri="{FF2B5EF4-FFF2-40B4-BE49-F238E27FC236}">
                <a16:creationId xmlns:a16="http://schemas.microsoft.com/office/drawing/2014/main" id="{48FD94E3-4AC1-1B6F-0F37-25B5D0AD90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9739" y="2925763"/>
            <a:ext cx="2889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81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8" grpId="0"/>
      <p:bldP spid="46090" grpId="0"/>
      <p:bldP spid="46091" grpId="0"/>
      <p:bldP spid="46092" grpId="0"/>
      <p:bldP spid="460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>
            <a:extLst>
              <a:ext uri="{FF2B5EF4-FFF2-40B4-BE49-F238E27FC236}">
                <a16:creationId xmlns:a16="http://schemas.microsoft.com/office/drawing/2014/main" id="{05323E88-0BF6-7F9B-0E1D-7F251FDB8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118" r="3014" b="3065"/>
          <a:stretch>
            <a:fillRect/>
          </a:stretch>
        </p:blipFill>
        <p:spPr bwMode="auto">
          <a:xfrm>
            <a:off x="5360639" y="706522"/>
            <a:ext cx="3683405" cy="411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Text Box 11">
            <a:extLst>
              <a:ext uri="{FF2B5EF4-FFF2-40B4-BE49-F238E27FC236}">
                <a16:creationId xmlns:a16="http://schemas.microsoft.com/office/drawing/2014/main" id="{5F696470-36ED-E530-A3B3-D74D6E2E0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36" y="229478"/>
            <a:ext cx="3827654" cy="95408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prstShdw prst="shdw18" dist="17961" dir="13500000">
              <a:srgbClr val="0000FF">
                <a:gamma/>
                <a:shade val="60000"/>
                <a:invGamma/>
              </a:srgbClr>
            </a:prstShdw>
          </a:effectLst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Lipo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/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glicoproteine</a:t>
            </a:r>
            <a:r>
              <a:rPr lang="en-GB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di </a:t>
            </a:r>
            <a:r>
              <a:rPr lang="en-GB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membrana-glicocalice</a:t>
            </a:r>
            <a:endParaRPr lang="en-GB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A1C44721-4486-96CC-7208-6D5ECCD4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53" y="4003572"/>
            <a:ext cx="598533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b="1" dirty="0">
                <a:latin typeface="+mn-lt"/>
              </a:rPr>
              <a:t>ADP</a:t>
            </a:r>
            <a:r>
              <a:rPr lang="en-GB" altLang="it-IT" sz="2400" dirty="0">
                <a:latin typeface="+mn-lt"/>
              </a:rPr>
              <a:t>:	</a:t>
            </a:r>
            <a:r>
              <a:rPr lang="en-GB" altLang="it-IT" sz="2400" dirty="0" err="1">
                <a:latin typeface="+mn-lt"/>
              </a:rPr>
              <a:t>Aggregazione</a:t>
            </a:r>
            <a:r>
              <a:rPr lang="en-GB" altLang="it-IT" sz="2400" dirty="0">
                <a:latin typeface="+mn-lt"/>
              </a:rPr>
              <a:t> </a:t>
            </a:r>
            <a:r>
              <a:rPr lang="en-GB" altLang="it-IT" sz="2400" dirty="0" err="1">
                <a:latin typeface="+mn-lt"/>
              </a:rPr>
              <a:t>piastrinica</a:t>
            </a:r>
            <a:endParaRPr lang="en-GB" altLang="it-IT" sz="2400" dirty="0">
              <a:latin typeface="+mn-lt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it-IT" sz="2400" b="1" dirty="0">
                <a:latin typeface="+mn-lt"/>
              </a:rPr>
              <a:t>SEROTONINA</a:t>
            </a:r>
            <a:r>
              <a:rPr lang="en-GB" altLang="it-IT" sz="2400" dirty="0">
                <a:latin typeface="+mn-lt"/>
              </a:rPr>
              <a:t>: </a:t>
            </a:r>
            <a:r>
              <a:rPr lang="en-GB" altLang="it-IT" sz="2400" dirty="0" err="1">
                <a:latin typeface="Arial" panose="020B0604020202020204" pitchFamily="34" charset="0"/>
              </a:rPr>
              <a:t>Vasocostrizione</a:t>
            </a:r>
            <a:r>
              <a:rPr lang="en-GB" altLang="it-IT" sz="2400" dirty="0">
                <a:latin typeface="Arial" panose="020B0604020202020204" pitchFamily="34" charset="0"/>
              </a:rPr>
              <a:t> ed 			</a:t>
            </a:r>
            <a:r>
              <a:rPr lang="en-GB" altLang="it-IT" sz="2400" dirty="0" err="1">
                <a:latin typeface="Arial" panose="020B0604020202020204" pitchFamily="34" charset="0"/>
              </a:rPr>
              <a:t>aggregazione</a:t>
            </a:r>
            <a:r>
              <a:rPr lang="en-GB" altLang="it-IT" sz="2400" dirty="0">
                <a:latin typeface="Arial" panose="020B0604020202020204" pitchFamily="34" charset="0"/>
              </a:rPr>
              <a:t> </a:t>
            </a:r>
            <a:r>
              <a:rPr lang="en-GB" altLang="it-IT" sz="2400" dirty="0" err="1">
                <a:latin typeface="Arial" panose="020B0604020202020204" pitchFamily="34" charset="0"/>
              </a:rPr>
              <a:t>piastrinica</a:t>
            </a:r>
            <a:endParaRPr lang="en-GB" altLang="it-IT" sz="2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it-IT" sz="2400" b="1" dirty="0">
                <a:latin typeface="+mn-lt"/>
              </a:rPr>
              <a:t>Ca++</a:t>
            </a:r>
            <a:r>
              <a:rPr lang="en-GB" altLang="it-IT" sz="2400" dirty="0">
                <a:latin typeface="+mn-lt"/>
              </a:rPr>
              <a:t>	</a:t>
            </a:r>
            <a:r>
              <a:rPr lang="en-GB" altLang="it-IT" sz="2400" dirty="0" err="1">
                <a:latin typeface="Arial" panose="020B0604020202020204" pitchFamily="34" charset="0"/>
              </a:rPr>
              <a:t>Funzioni</a:t>
            </a:r>
            <a:r>
              <a:rPr lang="en-GB" altLang="it-IT" sz="2400" dirty="0">
                <a:latin typeface="Arial" panose="020B0604020202020204" pitchFamily="34" charset="0"/>
              </a:rPr>
              <a:t> multiple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B87B37BE-21EA-EE02-7D88-AC2A7CCB6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935" y="3338506"/>
            <a:ext cx="2244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b="1">
                <a:latin typeface="+mn-lt"/>
              </a:rPr>
              <a:t>granuli densi (</a:t>
            </a:r>
            <a:r>
              <a:rPr lang="el-GR" altLang="it-IT" sz="2400" b="1">
                <a:latin typeface="+mn-lt"/>
                <a:ea typeface="Arial Unicode MS" pitchFamily="34" charset="-128"/>
              </a:rPr>
              <a:t>δ</a:t>
            </a:r>
            <a:r>
              <a:rPr lang="it-IT" altLang="it-IT" sz="2400" b="1">
                <a:latin typeface="+mn-lt"/>
                <a:ea typeface="Arial Unicode MS" pitchFamily="34" charset="-128"/>
              </a:rPr>
              <a:t>)</a:t>
            </a:r>
            <a:endParaRPr lang="el-GR" altLang="it-IT" sz="2400" b="1">
              <a:latin typeface="+mn-lt"/>
              <a:ea typeface="Arial Unicode MS" pitchFamily="34" charset="-128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FD3491-4966-202A-0F98-8EDEF73D2D9F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754139" y="1183567"/>
            <a:ext cx="3116387" cy="23857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FC859EA-2479-AD4C-2CEF-B9E0BE3F79CC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754139" y="2449059"/>
            <a:ext cx="1899528" cy="11202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BE5407C-F7AE-BA6D-E26B-B3EE04A8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36" y="1371618"/>
            <a:ext cx="4070916" cy="1659681"/>
          </a:xfrm>
          <a:prstGeom prst="rect">
            <a:avLst/>
          </a:prstGeom>
        </p:spPr>
      </p:pic>
      <p:sp>
        <p:nvSpPr>
          <p:cNvPr id="35" name="Text Box 5">
            <a:extLst>
              <a:ext uri="{FF2B5EF4-FFF2-40B4-BE49-F238E27FC236}">
                <a16:creationId xmlns:a16="http://schemas.microsoft.com/office/drawing/2014/main" id="{D5412C30-D20F-7811-2468-2D9ECAEA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6068" y="427890"/>
            <a:ext cx="1354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2400" b="1" dirty="0">
                <a:latin typeface="+mn-lt"/>
                <a:sym typeface="Symbol" panose="05050102010706020507" pitchFamily="18" charset="2"/>
              </a:rPr>
              <a:t></a:t>
            </a:r>
            <a:r>
              <a:rPr lang="en-GB" altLang="it-IT" sz="2400" b="1" dirty="0">
                <a:latin typeface="+mn-lt"/>
              </a:rPr>
              <a:t>-</a:t>
            </a:r>
            <a:r>
              <a:rPr lang="en-GB" altLang="it-IT" sz="2400" b="1" dirty="0" err="1">
                <a:latin typeface="+mn-lt"/>
              </a:rPr>
              <a:t>granuli</a:t>
            </a:r>
            <a:endParaRPr lang="en-GB" altLang="it-IT" sz="2400" b="1" dirty="0">
              <a:latin typeface="+mn-lt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6A585C-9E0C-04EB-CD6D-0726394A6E34}"/>
              </a:ext>
            </a:extLst>
          </p:cNvPr>
          <p:cNvCxnSpPr>
            <a:cxnSpLocks/>
          </p:cNvCxnSpPr>
          <p:nvPr/>
        </p:nvCxnSpPr>
        <p:spPr>
          <a:xfrm flipH="1" flipV="1">
            <a:off x="7022926" y="1335967"/>
            <a:ext cx="2297073" cy="60418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36839B9-A721-E413-7AB7-47CE09C107B3}"/>
              </a:ext>
            </a:extLst>
          </p:cNvPr>
          <p:cNvCxnSpPr>
            <a:cxnSpLocks/>
          </p:cNvCxnSpPr>
          <p:nvPr/>
        </p:nvCxnSpPr>
        <p:spPr>
          <a:xfrm flipH="1">
            <a:off x="8477026" y="1919554"/>
            <a:ext cx="842973" cy="9825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B2926F-6A76-DBA9-C97A-8116DC8F1351}"/>
              </a:ext>
            </a:extLst>
          </p:cNvPr>
          <p:cNvCxnSpPr>
            <a:cxnSpLocks/>
          </p:cNvCxnSpPr>
          <p:nvPr/>
        </p:nvCxnSpPr>
        <p:spPr>
          <a:xfrm flipH="1">
            <a:off x="7580836" y="1919554"/>
            <a:ext cx="1767499" cy="70615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5" name="Text Box 6">
            <a:extLst>
              <a:ext uri="{FF2B5EF4-FFF2-40B4-BE49-F238E27FC236}">
                <a16:creationId xmlns:a16="http://schemas.microsoft.com/office/drawing/2014/main" id="{80682586-79FD-48C1-9F59-01071496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747" y="969254"/>
            <a:ext cx="2362200" cy="366713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dirty="0" err="1">
                <a:latin typeface="Arial" panose="020B0604020202020204" pitchFamily="34" charset="0"/>
              </a:rPr>
              <a:t>Fattore</a:t>
            </a:r>
            <a:r>
              <a:rPr lang="en-GB" altLang="it-IT" sz="1800" dirty="0">
                <a:latin typeface="Arial" panose="020B0604020202020204" pitchFamily="34" charset="0"/>
              </a:rPr>
              <a:t> </a:t>
            </a:r>
            <a:r>
              <a:rPr lang="en-GB" altLang="it-IT" sz="1800" dirty="0" err="1">
                <a:latin typeface="Arial" panose="020B0604020202020204" pitchFamily="34" charset="0"/>
              </a:rPr>
              <a:t>piastrinico</a:t>
            </a:r>
            <a:r>
              <a:rPr lang="en-GB" altLang="it-IT" sz="1800" dirty="0">
                <a:latin typeface="Arial" panose="020B0604020202020204" pitchFamily="34" charset="0"/>
              </a:rPr>
              <a:t> 4</a:t>
            </a:r>
          </a:p>
        </p:txBody>
      </p:sp>
      <p:sp useBgFill="1">
        <p:nvSpPr>
          <p:cNvPr id="56" name="Text Box 7">
            <a:extLst>
              <a:ext uri="{FF2B5EF4-FFF2-40B4-BE49-F238E27FC236}">
                <a16:creationId xmlns:a16="http://schemas.microsoft.com/office/drawing/2014/main" id="{47BC2B67-E0D7-E515-7D38-CA2331D9B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747" y="1440313"/>
            <a:ext cx="2347913" cy="366713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>
                <a:latin typeface="Symbol" panose="05050102010706020507" pitchFamily="18" charset="2"/>
              </a:rPr>
              <a:t>b</a:t>
            </a:r>
            <a:r>
              <a:rPr lang="en-GB" altLang="it-IT" sz="1800">
                <a:latin typeface="Arial" panose="020B0604020202020204" pitchFamily="34" charset="0"/>
              </a:rPr>
              <a:t>-Tromboglobulina</a:t>
            </a:r>
          </a:p>
        </p:txBody>
      </p:sp>
      <p:sp useBgFill="1">
        <p:nvSpPr>
          <p:cNvPr id="57" name="Text Box 8">
            <a:extLst>
              <a:ext uri="{FF2B5EF4-FFF2-40B4-BE49-F238E27FC236}">
                <a16:creationId xmlns:a16="http://schemas.microsoft.com/office/drawing/2014/main" id="{0BA4A0A9-44FE-92C7-38AD-A4E83D944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539" y="2301808"/>
            <a:ext cx="2362200" cy="369332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dirty="0">
                <a:latin typeface="Arial" panose="020B0604020202020204" pitchFamily="34" charset="0"/>
              </a:rPr>
              <a:t>PDGF</a:t>
            </a:r>
          </a:p>
        </p:txBody>
      </p:sp>
      <p:sp useBgFill="1">
        <p:nvSpPr>
          <p:cNvPr id="58" name="Text Box 10">
            <a:extLst>
              <a:ext uri="{FF2B5EF4-FFF2-40B4-BE49-F238E27FC236}">
                <a16:creationId xmlns:a16="http://schemas.microsoft.com/office/drawing/2014/main" id="{0B295D06-7916-DFC8-C2F4-6FCF67049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1539" y="3577295"/>
            <a:ext cx="2362200" cy="366712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 dirty="0" err="1">
                <a:latin typeface="Arial" panose="020B0604020202020204" pitchFamily="34" charset="0"/>
              </a:rPr>
              <a:t>Fibrinogeno</a:t>
            </a:r>
            <a:endParaRPr lang="en-GB" altLang="it-IT" sz="1800" dirty="0">
              <a:latin typeface="Arial" panose="020B0604020202020204" pitchFamily="34" charset="0"/>
            </a:endParaRPr>
          </a:p>
        </p:txBody>
      </p:sp>
      <p:sp useBgFill="1">
        <p:nvSpPr>
          <p:cNvPr id="59" name="Text Box 11">
            <a:extLst>
              <a:ext uri="{FF2B5EF4-FFF2-40B4-BE49-F238E27FC236}">
                <a16:creationId xmlns:a16="http://schemas.microsoft.com/office/drawing/2014/main" id="{1C479A6A-7ED8-FA43-6E31-45A07B45D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293" y="4334715"/>
            <a:ext cx="2362200" cy="366713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>
                <a:latin typeface="Arial" panose="020B0604020202020204" pitchFamily="34" charset="0"/>
              </a:rPr>
              <a:t>Fattore V</a:t>
            </a:r>
          </a:p>
        </p:txBody>
      </p:sp>
      <p:sp useBgFill="1">
        <p:nvSpPr>
          <p:cNvPr id="60" name="Text Box 12">
            <a:extLst>
              <a:ext uri="{FF2B5EF4-FFF2-40B4-BE49-F238E27FC236}">
                <a16:creationId xmlns:a16="http://schemas.microsoft.com/office/drawing/2014/main" id="{4592676C-43AF-6E44-8828-9D2336FD7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293" y="4839540"/>
            <a:ext cx="2362200" cy="366713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>
                <a:latin typeface="Arial" panose="020B0604020202020204" pitchFamily="34" charset="0"/>
              </a:rPr>
              <a:t>Fattore XIII</a:t>
            </a:r>
          </a:p>
        </p:txBody>
      </p:sp>
      <p:sp useBgFill="1">
        <p:nvSpPr>
          <p:cNvPr id="61" name="Text Box 13">
            <a:extLst>
              <a:ext uri="{FF2B5EF4-FFF2-40B4-BE49-F238E27FC236}">
                <a16:creationId xmlns:a16="http://schemas.microsoft.com/office/drawing/2014/main" id="{F8628489-94E5-23DC-CC70-52994FBA6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293" y="3116133"/>
            <a:ext cx="2362200" cy="366713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>
                <a:latin typeface="Arial" panose="020B0604020202020204" pitchFamily="34" charset="0"/>
              </a:rPr>
              <a:t>Von Willebrand</a:t>
            </a:r>
          </a:p>
        </p:txBody>
      </p:sp>
      <p:sp useBgFill="1">
        <p:nvSpPr>
          <p:cNvPr id="62" name="Text Box 14">
            <a:extLst>
              <a:ext uri="{FF2B5EF4-FFF2-40B4-BE49-F238E27FC236}">
                <a16:creationId xmlns:a16="http://schemas.microsoft.com/office/drawing/2014/main" id="{64939A25-7BB9-5597-4AFC-514CD2A5D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747" y="5522034"/>
            <a:ext cx="2362200" cy="366712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>
                <a:latin typeface="Arial" panose="020B0604020202020204" pitchFamily="34" charset="0"/>
              </a:rPr>
              <a:t>PAI-1</a:t>
            </a:r>
          </a:p>
        </p:txBody>
      </p:sp>
      <p:sp useBgFill="1">
        <p:nvSpPr>
          <p:cNvPr id="63" name="Text Box 15">
            <a:extLst>
              <a:ext uri="{FF2B5EF4-FFF2-40B4-BE49-F238E27FC236}">
                <a16:creationId xmlns:a16="http://schemas.microsoft.com/office/drawing/2014/main" id="{61271269-0D1F-90B8-EB9F-7A60CDE06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747" y="6025272"/>
            <a:ext cx="2362200" cy="366713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it-IT" sz="1800">
                <a:latin typeface="Arial" panose="020B0604020202020204" pitchFamily="34" charset="0"/>
              </a:rPr>
              <a:t>Altri</a:t>
            </a:r>
          </a:p>
        </p:txBody>
      </p:sp>
      <p:sp>
        <p:nvSpPr>
          <p:cNvPr id="48140" name="TextBox 48139">
            <a:extLst>
              <a:ext uri="{FF2B5EF4-FFF2-40B4-BE49-F238E27FC236}">
                <a16:creationId xmlns:a16="http://schemas.microsoft.com/office/drawing/2014/main" id="{4C7CE9AE-FF69-2DE8-006F-41CC1EECD01F}"/>
              </a:ext>
            </a:extLst>
          </p:cNvPr>
          <p:cNvSpPr txBox="1"/>
          <p:nvPr/>
        </p:nvSpPr>
        <p:spPr>
          <a:xfrm>
            <a:off x="10569521" y="1869751"/>
            <a:ext cx="13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Anti-eparina</a:t>
            </a:r>
          </a:p>
        </p:txBody>
      </p:sp>
      <p:sp>
        <p:nvSpPr>
          <p:cNvPr id="48141" name="TextBox 48140">
            <a:extLst>
              <a:ext uri="{FF2B5EF4-FFF2-40B4-BE49-F238E27FC236}">
                <a16:creationId xmlns:a16="http://schemas.microsoft.com/office/drawing/2014/main" id="{FA27773E-4AD1-C955-1BE6-D4F5F34F2F85}"/>
              </a:ext>
            </a:extLst>
          </p:cNvPr>
          <p:cNvSpPr txBox="1"/>
          <p:nvPr/>
        </p:nvSpPr>
        <p:spPr>
          <a:xfrm>
            <a:off x="10278549" y="2691164"/>
            <a:ext cx="179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Fattori di crescita</a:t>
            </a:r>
          </a:p>
        </p:txBody>
      </p:sp>
      <p:sp>
        <p:nvSpPr>
          <p:cNvPr id="48143" name="TextBox 48142">
            <a:extLst>
              <a:ext uri="{FF2B5EF4-FFF2-40B4-BE49-F238E27FC236}">
                <a16:creationId xmlns:a16="http://schemas.microsoft.com/office/drawing/2014/main" id="{46077588-1E41-4FDE-E98F-3E273CD390FA}"/>
              </a:ext>
            </a:extLst>
          </p:cNvPr>
          <p:cNvSpPr txBox="1"/>
          <p:nvPr/>
        </p:nvSpPr>
        <p:spPr>
          <a:xfrm>
            <a:off x="10104442" y="3927839"/>
            <a:ext cx="19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Fattori di adesione</a:t>
            </a:r>
          </a:p>
        </p:txBody>
      </p:sp>
      <p:sp>
        <p:nvSpPr>
          <p:cNvPr id="48144" name="TextBox 48143">
            <a:extLst>
              <a:ext uri="{FF2B5EF4-FFF2-40B4-BE49-F238E27FC236}">
                <a16:creationId xmlns:a16="http://schemas.microsoft.com/office/drawing/2014/main" id="{818E0CFB-A2DA-ED96-19BD-7451CB412ED7}"/>
              </a:ext>
            </a:extLst>
          </p:cNvPr>
          <p:cNvSpPr txBox="1"/>
          <p:nvPr/>
        </p:nvSpPr>
        <p:spPr>
          <a:xfrm>
            <a:off x="10253395" y="6379011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Anti-fibrinolitico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CDEAF740-0F75-4A97-B6B1-8AEB40D4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170D30D8-68B8-4A26-87BE-169683F3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B79BFB97-721F-4CDC-8D45-D93FB7D0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Freeform 5">
            <a:extLst>
              <a:ext uri="{FF2B5EF4-FFF2-40B4-BE49-F238E27FC236}">
                <a16:creationId xmlns:a16="http://schemas.microsoft.com/office/drawing/2014/main" id="{51315B33-ECE1-4785-914A-42E357029D96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2" name="Freeform 6">
            <a:extLst>
              <a:ext uri="{FF2B5EF4-FFF2-40B4-BE49-F238E27FC236}">
                <a16:creationId xmlns:a16="http://schemas.microsoft.com/office/drawing/2014/main" id="{DAA40A02-CD0D-4EC7-BDE9-FE2A483237DA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3" name="Freeform 7">
            <a:extLst>
              <a:ext uri="{FF2B5EF4-FFF2-40B4-BE49-F238E27FC236}">
                <a16:creationId xmlns:a16="http://schemas.microsoft.com/office/drawing/2014/main" id="{7848E6BE-E852-4A20-B97E-5D4551F02DDB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4" name="Freeform 8">
            <a:extLst>
              <a:ext uri="{FF2B5EF4-FFF2-40B4-BE49-F238E27FC236}">
                <a16:creationId xmlns:a16="http://schemas.microsoft.com/office/drawing/2014/main" id="{0FCC554B-213B-4A33-9E94-0F7CBB11C742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5" name="Freeform 9">
            <a:extLst>
              <a:ext uri="{FF2B5EF4-FFF2-40B4-BE49-F238E27FC236}">
                <a16:creationId xmlns:a16="http://schemas.microsoft.com/office/drawing/2014/main" id="{A2524E80-81A0-4383-862F-5E5CCB74FDE6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6" name="Freeform 10">
            <a:extLst>
              <a:ext uri="{FF2B5EF4-FFF2-40B4-BE49-F238E27FC236}">
                <a16:creationId xmlns:a16="http://schemas.microsoft.com/office/drawing/2014/main" id="{C0B6FE61-7EF6-417E-B663-FCCCC644697C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Freeform 11">
            <a:extLst>
              <a:ext uri="{FF2B5EF4-FFF2-40B4-BE49-F238E27FC236}">
                <a16:creationId xmlns:a16="http://schemas.microsoft.com/office/drawing/2014/main" id="{174D936A-3F4D-49C4-8298-EE5FBBFED6A1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8" name="Freeform 12">
            <a:extLst>
              <a:ext uri="{FF2B5EF4-FFF2-40B4-BE49-F238E27FC236}">
                <a16:creationId xmlns:a16="http://schemas.microsoft.com/office/drawing/2014/main" id="{D240C958-E570-45DC-A9BC-4502B6DDF799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9" name="Freeform 13">
            <a:extLst>
              <a:ext uri="{FF2B5EF4-FFF2-40B4-BE49-F238E27FC236}">
                <a16:creationId xmlns:a16="http://schemas.microsoft.com/office/drawing/2014/main" id="{B8452328-F4C7-45BB-AC2E-AA4CC4AA6274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0" name="Freeform 14">
            <a:extLst>
              <a:ext uri="{FF2B5EF4-FFF2-40B4-BE49-F238E27FC236}">
                <a16:creationId xmlns:a16="http://schemas.microsoft.com/office/drawing/2014/main" id="{E7649DF7-D24B-448E-B035-9D7D4FD2B655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1" name="Freeform 15">
            <a:extLst>
              <a:ext uri="{FF2B5EF4-FFF2-40B4-BE49-F238E27FC236}">
                <a16:creationId xmlns:a16="http://schemas.microsoft.com/office/drawing/2014/main" id="{B9B1BEA7-31D7-409A-89C7-B8A32F262563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2" name="Freeform 16">
            <a:extLst>
              <a:ext uri="{FF2B5EF4-FFF2-40B4-BE49-F238E27FC236}">
                <a16:creationId xmlns:a16="http://schemas.microsoft.com/office/drawing/2014/main" id="{D23EBFDD-42DB-4C96-B5CE-C77D5BA7BF3E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3" name="Freeform 17">
            <a:extLst>
              <a:ext uri="{FF2B5EF4-FFF2-40B4-BE49-F238E27FC236}">
                <a16:creationId xmlns:a16="http://schemas.microsoft.com/office/drawing/2014/main" id="{588A378E-0EAD-4594-B658-57AD031BD29B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4" name="Freeform 18">
            <a:extLst>
              <a:ext uri="{FF2B5EF4-FFF2-40B4-BE49-F238E27FC236}">
                <a16:creationId xmlns:a16="http://schemas.microsoft.com/office/drawing/2014/main" id="{080DBEF3-4695-4047-A7B2-01A311E61F6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5" name="Freeform 19">
            <a:extLst>
              <a:ext uri="{FF2B5EF4-FFF2-40B4-BE49-F238E27FC236}">
                <a16:creationId xmlns:a16="http://schemas.microsoft.com/office/drawing/2014/main" id="{12E106A8-5AD5-4CB7-A3F2-23E75CC5D7BE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6" name="Freeform 20">
            <a:extLst>
              <a:ext uri="{FF2B5EF4-FFF2-40B4-BE49-F238E27FC236}">
                <a16:creationId xmlns:a16="http://schemas.microsoft.com/office/drawing/2014/main" id="{3F62FBB2-2340-4C85-88D6-452C57304AC6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7" name="Freeform 21">
            <a:extLst>
              <a:ext uri="{FF2B5EF4-FFF2-40B4-BE49-F238E27FC236}">
                <a16:creationId xmlns:a16="http://schemas.microsoft.com/office/drawing/2014/main" id="{D2EA612A-2357-45B8-AE60-1B7B1A522D95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8" name="Freeform 22">
            <a:extLst>
              <a:ext uri="{FF2B5EF4-FFF2-40B4-BE49-F238E27FC236}">
                <a16:creationId xmlns:a16="http://schemas.microsoft.com/office/drawing/2014/main" id="{6E9B62AA-0129-4A35-92DD-8D33555051B2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0679" name="Picture 23">
            <a:extLst>
              <a:ext uri="{FF2B5EF4-FFF2-40B4-BE49-F238E27FC236}">
                <a16:creationId xmlns:a16="http://schemas.microsoft.com/office/drawing/2014/main" id="{D6AC4C4E-D353-4D8F-8405-941CA720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4799">
            <a:off x="4079875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192" name="Freeform 24">
            <a:extLst>
              <a:ext uri="{FF2B5EF4-FFF2-40B4-BE49-F238E27FC236}">
                <a16:creationId xmlns:a16="http://schemas.microsoft.com/office/drawing/2014/main" id="{23B580A4-43F1-41F1-AAD4-D3E1248C99BF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193" name="Picture 25">
            <a:extLst>
              <a:ext uri="{FF2B5EF4-FFF2-40B4-BE49-F238E27FC236}">
                <a16:creationId xmlns:a16="http://schemas.microsoft.com/office/drawing/2014/main" id="{DA847568-7540-4A4A-AD59-A8C40958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4727575" y="36449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>
            <a:extLst>
              <a:ext uri="{FF2B5EF4-FFF2-40B4-BE49-F238E27FC236}">
                <a16:creationId xmlns:a16="http://schemas.microsoft.com/office/drawing/2014/main" id="{457717CC-AACB-4C88-B393-6D0104E64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846">
            <a:off x="5159375" y="4005264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7">
            <a:extLst>
              <a:ext uri="{FF2B5EF4-FFF2-40B4-BE49-F238E27FC236}">
                <a16:creationId xmlns:a16="http://schemas.microsoft.com/office/drawing/2014/main" id="{BF5E6EE3-6273-437E-A45E-9807FDD6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5664200" y="36449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>
            <a:extLst>
              <a:ext uri="{FF2B5EF4-FFF2-40B4-BE49-F238E27FC236}">
                <a16:creationId xmlns:a16="http://schemas.microsoft.com/office/drawing/2014/main" id="{C2414555-05D5-4091-87B3-B62AD0F9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479">
            <a:off x="5735639" y="42926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>
            <a:extLst>
              <a:ext uri="{FF2B5EF4-FFF2-40B4-BE49-F238E27FC236}">
                <a16:creationId xmlns:a16="http://schemas.microsoft.com/office/drawing/2014/main" id="{B20B8608-E002-426E-AC7A-B82B274C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625">
            <a:off x="6096000" y="37163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31">
            <a:extLst>
              <a:ext uri="{FF2B5EF4-FFF2-40B4-BE49-F238E27FC236}">
                <a16:creationId xmlns:a16="http://schemas.microsoft.com/office/drawing/2014/main" id="{F0DFE8AC-5C89-48CF-9CB6-93790638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4685">
            <a:off x="6383338" y="4292601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32">
            <a:extLst>
              <a:ext uri="{FF2B5EF4-FFF2-40B4-BE49-F238E27FC236}">
                <a16:creationId xmlns:a16="http://schemas.microsoft.com/office/drawing/2014/main" id="{BB59FE6D-1DE5-4485-B98C-08D979D2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5863">
            <a:off x="5603876" y="3128963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3">
            <a:extLst>
              <a:ext uri="{FF2B5EF4-FFF2-40B4-BE49-F238E27FC236}">
                <a16:creationId xmlns:a16="http://schemas.microsoft.com/office/drawing/2014/main" id="{22DFE8F9-FB75-4FBA-8901-E7DE8CCF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29783">
            <a:off x="6467475" y="3273425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34">
            <a:extLst>
              <a:ext uri="{FF2B5EF4-FFF2-40B4-BE49-F238E27FC236}">
                <a16:creationId xmlns:a16="http://schemas.microsoft.com/office/drawing/2014/main" id="{5751FFB3-CDF4-4252-8701-6DEE6715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6184">
            <a:off x="6756400" y="27686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35">
            <a:extLst>
              <a:ext uri="{FF2B5EF4-FFF2-40B4-BE49-F238E27FC236}">
                <a16:creationId xmlns:a16="http://schemas.microsoft.com/office/drawing/2014/main" id="{3ADCB618-EBE1-4B37-B94D-D4FFAE55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6831">
            <a:off x="6972300" y="29845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36">
            <a:extLst>
              <a:ext uri="{FF2B5EF4-FFF2-40B4-BE49-F238E27FC236}">
                <a16:creationId xmlns:a16="http://schemas.microsoft.com/office/drawing/2014/main" id="{A6557D68-A95F-4F30-9CCE-C5927B2F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4943475" y="32131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7">
            <a:extLst>
              <a:ext uri="{FF2B5EF4-FFF2-40B4-BE49-F238E27FC236}">
                <a16:creationId xmlns:a16="http://schemas.microsoft.com/office/drawing/2014/main" id="{DF1B6D89-4E7B-428D-BF27-5785281E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85220">
            <a:off x="7175500" y="3789364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38">
            <a:extLst>
              <a:ext uri="{FF2B5EF4-FFF2-40B4-BE49-F238E27FC236}">
                <a16:creationId xmlns:a16="http://schemas.microsoft.com/office/drawing/2014/main" id="{8DA6C86C-A448-4387-9580-39FD18E7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39">
            <a:extLst>
              <a:ext uri="{FF2B5EF4-FFF2-40B4-BE49-F238E27FC236}">
                <a16:creationId xmlns:a16="http://schemas.microsoft.com/office/drawing/2014/main" id="{2773721C-426B-40A4-82C0-53BBC2EFD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42">
            <a:extLst>
              <a:ext uri="{FF2B5EF4-FFF2-40B4-BE49-F238E27FC236}">
                <a16:creationId xmlns:a16="http://schemas.microsoft.com/office/drawing/2014/main" id="{62C4AE11-417A-481F-9290-5AED4E1B0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43">
            <a:extLst>
              <a:ext uri="{FF2B5EF4-FFF2-40B4-BE49-F238E27FC236}">
                <a16:creationId xmlns:a16="http://schemas.microsoft.com/office/drawing/2014/main" id="{6C2AAF38-53CA-4508-81CE-34CE257E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44">
            <a:extLst>
              <a:ext uri="{FF2B5EF4-FFF2-40B4-BE49-F238E27FC236}">
                <a16:creationId xmlns:a16="http://schemas.microsoft.com/office/drawing/2014/main" id="{56BA29E3-12C4-4427-B889-AF8D438D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>
            <a:extLst>
              <a:ext uri="{FF2B5EF4-FFF2-40B4-BE49-F238E27FC236}">
                <a16:creationId xmlns:a16="http://schemas.microsoft.com/office/drawing/2014/main" id="{86DF4D94-0702-44CC-B8B6-D1A63AE7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80100" y="5229225"/>
            <a:ext cx="401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6">
            <a:extLst>
              <a:ext uri="{FF2B5EF4-FFF2-40B4-BE49-F238E27FC236}">
                <a16:creationId xmlns:a16="http://schemas.microsoft.com/office/drawing/2014/main" id="{255C739E-F652-4AC3-ADC4-8DB548C0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7">
            <a:extLst>
              <a:ext uri="{FF2B5EF4-FFF2-40B4-BE49-F238E27FC236}">
                <a16:creationId xmlns:a16="http://schemas.microsoft.com/office/drawing/2014/main" id="{8E6920A5-5A4B-414D-A592-269CF86A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>
            <a:extLst>
              <a:ext uri="{FF2B5EF4-FFF2-40B4-BE49-F238E27FC236}">
                <a16:creationId xmlns:a16="http://schemas.microsoft.com/office/drawing/2014/main" id="{F550CB19-ED19-4368-99CE-4DE64F3D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50">
            <a:extLst>
              <a:ext uri="{FF2B5EF4-FFF2-40B4-BE49-F238E27FC236}">
                <a16:creationId xmlns:a16="http://schemas.microsoft.com/office/drawing/2014/main" id="{642ED2AD-8023-4E8F-A131-0F2029BB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7" name="Picture 51">
            <a:extLst>
              <a:ext uri="{FF2B5EF4-FFF2-40B4-BE49-F238E27FC236}">
                <a16:creationId xmlns:a16="http://schemas.microsoft.com/office/drawing/2014/main" id="{DF292C6B-D579-44C4-A6DE-D57D7BD8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4943475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8" name="Picture 52">
            <a:extLst>
              <a:ext uri="{FF2B5EF4-FFF2-40B4-BE49-F238E27FC236}">
                <a16:creationId xmlns:a16="http://schemas.microsoft.com/office/drawing/2014/main" id="{1A9B4FFB-D4AA-48D4-8F2A-27A84C3C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8565">
            <a:off x="5951539" y="27813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9" name="Picture 53">
            <a:extLst>
              <a:ext uri="{FF2B5EF4-FFF2-40B4-BE49-F238E27FC236}">
                <a16:creationId xmlns:a16="http://schemas.microsoft.com/office/drawing/2014/main" id="{8B18FB68-925F-49D4-A52A-92C0EC58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1749">
            <a:off x="6959600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0" name="Picture 54">
            <a:extLst>
              <a:ext uri="{FF2B5EF4-FFF2-40B4-BE49-F238E27FC236}">
                <a16:creationId xmlns:a16="http://schemas.microsoft.com/office/drawing/2014/main" id="{EDA0C7EB-8019-4F1B-88F0-A3FD1A07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735639" y="3357564"/>
            <a:ext cx="3508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1" name="Picture 55">
            <a:extLst>
              <a:ext uri="{FF2B5EF4-FFF2-40B4-BE49-F238E27FC236}">
                <a16:creationId xmlns:a16="http://schemas.microsoft.com/office/drawing/2014/main" id="{F7CE0E07-D565-4D0A-824D-935B0A2D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2" name="Picture 56">
            <a:extLst>
              <a:ext uri="{FF2B5EF4-FFF2-40B4-BE49-F238E27FC236}">
                <a16:creationId xmlns:a16="http://schemas.microsoft.com/office/drawing/2014/main" id="{724C9C37-1A6D-46A3-A6BE-8AB6CD66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329">
            <a:off x="42243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3" name="Picture 57">
            <a:extLst>
              <a:ext uri="{FF2B5EF4-FFF2-40B4-BE49-F238E27FC236}">
                <a16:creationId xmlns:a16="http://schemas.microsoft.com/office/drawing/2014/main" id="{B34F622F-CB30-4C87-8052-BCF01D3A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448300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4" name="Picture 58">
            <a:extLst>
              <a:ext uri="{FF2B5EF4-FFF2-40B4-BE49-F238E27FC236}">
                <a16:creationId xmlns:a16="http://schemas.microsoft.com/office/drawing/2014/main" id="{5754B177-7081-456A-A29A-6E1FDB5A6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5378">
            <a:off x="61674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718" name="Rectangle 65">
            <a:extLst>
              <a:ext uri="{FF2B5EF4-FFF2-40B4-BE49-F238E27FC236}">
                <a16:creationId xmlns:a16="http://schemas.microsoft.com/office/drawing/2014/main" id="{3AB12D02-2AC7-40C8-BAD7-DA5630B39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5" y="399534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30CE23-4864-78A3-57BC-7B3BC1C2D1AB}"/>
              </a:ext>
            </a:extLst>
          </p:cNvPr>
          <p:cNvCxnSpPr/>
          <p:nvPr/>
        </p:nvCxnSpPr>
        <p:spPr>
          <a:xfrm flipV="1">
            <a:off x="4592481" y="5124451"/>
            <a:ext cx="455380" cy="96377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7F2222-FEE1-3872-FD34-1808AA18FD85}"/>
              </a:ext>
            </a:extLst>
          </p:cNvPr>
          <p:cNvSpPr txBox="1"/>
          <p:nvPr/>
        </p:nvSpPr>
        <p:spPr>
          <a:xfrm>
            <a:off x="3333751" y="6121636"/>
            <a:ext cx="282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1) ESPOSIZIONE COLLAGENE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AAA849-7CF1-20E6-BFB5-2236A193754F}"/>
              </a:ext>
            </a:extLst>
          </p:cNvPr>
          <p:cNvGrpSpPr/>
          <p:nvPr/>
        </p:nvGrpSpPr>
        <p:grpSpPr>
          <a:xfrm>
            <a:off x="5310206" y="5209302"/>
            <a:ext cx="6618983" cy="1558664"/>
            <a:chOff x="5310206" y="5209302"/>
            <a:chExt cx="6618983" cy="1558664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FC5F31C-0F88-EA6F-09CA-C2CB632C56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0206" y="5209302"/>
              <a:ext cx="1819255" cy="83512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102046-7D3D-03BC-A1E0-9814208DE935}"/>
                </a:ext>
              </a:extLst>
            </p:cNvPr>
            <p:cNvSpPr txBox="1"/>
            <p:nvPr/>
          </p:nvSpPr>
          <p:spPr>
            <a:xfrm>
              <a:off x="6655595" y="6121635"/>
              <a:ext cx="52735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2) Cambiamento conformazione nel </a:t>
              </a:r>
              <a:r>
                <a:rPr lang="it-IT" dirty="0" err="1"/>
                <a:t>vWF</a:t>
              </a:r>
              <a:r>
                <a:rPr lang="it-IT" dirty="0"/>
                <a:t> che espone siti di legame per </a:t>
              </a:r>
              <a:r>
                <a:rPr lang="it-IT" dirty="0" err="1"/>
                <a:t>GPIb</a:t>
              </a:r>
              <a:r>
                <a:rPr lang="it-IT" dirty="0"/>
                <a:t> (sulle piastrine)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602848-BB0A-0084-67BD-8228E3383FB6}"/>
              </a:ext>
            </a:extLst>
          </p:cNvPr>
          <p:cNvGrpSpPr/>
          <p:nvPr/>
        </p:nvGrpSpPr>
        <p:grpSpPr>
          <a:xfrm>
            <a:off x="144391" y="2705002"/>
            <a:ext cx="1535119" cy="2607676"/>
            <a:chOff x="144391" y="2705002"/>
            <a:chExt cx="1535119" cy="26076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5B5B459-0B00-8434-F882-22F4648ADBD7}"/>
                </a:ext>
              </a:extLst>
            </p:cNvPr>
            <p:cNvSpPr/>
            <p:nvPr/>
          </p:nvSpPr>
          <p:spPr>
            <a:xfrm>
              <a:off x="144391" y="2705002"/>
              <a:ext cx="1535119" cy="7483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323615-6FF7-1A51-BE3F-291449732A1F}"/>
                </a:ext>
              </a:extLst>
            </p:cNvPr>
            <p:cNvSpPr txBox="1"/>
            <p:nvPr/>
          </p:nvSpPr>
          <p:spPr>
            <a:xfrm>
              <a:off x="285753" y="4666347"/>
              <a:ext cx="13046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COLLAGENE</a:t>
              </a:r>
            </a:p>
            <a:p>
              <a:r>
                <a:rPr lang="it-IT" dirty="0"/>
                <a:t>TESSUTALE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AE64129-6EC1-91C1-B2E4-BFEC226C3A46}"/>
                </a:ext>
              </a:extLst>
            </p:cNvPr>
            <p:cNvSpPr txBox="1"/>
            <p:nvPr/>
          </p:nvSpPr>
          <p:spPr>
            <a:xfrm>
              <a:off x="519847" y="3370609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GPIb</a:t>
              </a:r>
              <a:endParaRPr lang="it-IT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535A32-3E44-E819-8967-5BC27DC2614D}"/>
                </a:ext>
              </a:extLst>
            </p:cNvPr>
            <p:cNvSpPr txBox="1"/>
            <p:nvPr/>
          </p:nvSpPr>
          <p:spPr>
            <a:xfrm>
              <a:off x="527540" y="3994444"/>
              <a:ext cx="599844" cy="369332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vWF</a:t>
              </a:r>
              <a:endParaRPr lang="it-IT" dirty="0"/>
            </a:p>
          </p:txBody>
        </p:sp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D34FD713-FA2B-8B13-BED2-2E0E73B6AA24}"/>
                </a:ext>
              </a:extLst>
            </p:cNvPr>
            <p:cNvSpPr/>
            <p:nvPr/>
          </p:nvSpPr>
          <p:spPr>
            <a:xfrm>
              <a:off x="743736" y="3688043"/>
              <a:ext cx="167453" cy="29508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93C7BEC2-CFB4-CA0C-BB2B-41C7BD5687B4}"/>
                </a:ext>
              </a:extLst>
            </p:cNvPr>
            <p:cNvSpPr/>
            <p:nvPr/>
          </p:nvSpPr>
          <p:spPr>
            <a:xfrm>
              <a:off x="750469" y="4361842"/>
              <a:ext cx="159266" cy="3075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2" name="Rectangle 3">
            <a:extLst>
              <a:ext uri="{FF2B5EF4-FFF2-40B4-BE49-F238E27FC236}">
                <a16:creationId xmlns:a16="http://schemas.microsoft.com/office/drawing/2014/main" id="{EF10C2AF-0659-896F-A3F9-B13726EEAA97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2. FASE PIASTRINICA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02691 0.172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8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599 0.14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07604 0.2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23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44 L -0.05052 0.1662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80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55EB0BA-8B27-D79F-FD21-5C8A775A6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Adesione piastrinica</a:t>
            </a:r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B5BE990A-7F04-A92F-FDA7-118B6359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71813" y="1628776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3C7C05C5-68F1-957D-61F3-D4E636599321}"/>
              </a:ext>
            </a:extLst>
          </p:cNvPr>
          <p:cNvGrpSpPr>
            <a:grpSpLocks/>
          </p:cNvGrpSpPr>
          <p:nvPr/>
        </p:nvGrpSpPr>
        <p:grpSpPr bwMode="auto">
          <a:xfrm>
            <a:off x="3216276" y="1844675"/>
            <a:ext cx="2581275" cy="1341438"/>
            <a:chOff x="1632" y="1440"/>
            <a:chExt cx="1626" cy="845"/>
          </a:xfrm>
        </p:grpSpPr>
        <p:pic>
          <p:nvPicPr>
            <p:cNvPr id="93197" name="Picture 5">
              <a:extLst>
                <a:ext uri="{FF2B5EF4-FFF2-40B4-BE49-F238E27FC236}">
                  <a16:creationId xmlns:a16="http://schemas.microsoft.com/office/drawing/2014/main" id="{48EE057E-B169-8998-43F3-7BB1FD300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440"/>
              <a:ext cx="1626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8" name="Text Box 6">
              <a:extLst>
                <a:ext uri="{FF2B5EF4-FFF2-40B4-BE49-F238E27FC236}">
                  <a16:creationId xmlns:a16="http://schemas.microsoft.com/office/drawing/2014/main" id="{B5A5D10B-0807-49A6-75E8-2FA31328B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" y="1872"/>
              <a:ext cx="22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Ib</a:t>
              </a:r>
            </a:p>
          </p:txBody>
        </p:sp>
        <p:sp>
          <p:nvSpPr>
            <p:cNvPr id="93199" name="Text Box 7">
              <a:extLst>
                <a:ext uri="{FF2B5EF4-FFF2-40B4-BE49-F238E27FC236}">
                  <a16:creationId xmlns:a16="http://schemas.microsoft.com/office/drawing/2014/main" id="{73603B87-5C4C-E9DB-F729-1B56E91560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1920"/>
              <a:ext cx="40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Ia-IIa</a:t>
              </a: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5634CC26-4554-5EC3-0E24-61508C14A5D8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2482853"/>
            <a:ext cx="706438" cy="369888"/>
            <a:chOff x="3120" y="1564"/>
            <a:chExt cx="445" cy="233"/>
          </a:xfrm>
        </p:grpSpPr>
        <p:sp>
          <p:nvSpPr>
            <p:cNvPr id="58377" name="AutoShape 9">
              <a:extLst>
                <a:ext uri="{FF2B5EF4-FFF2-40B4-BE49-F238E27FC236}">
                  <a16:creationId xmlns:a16="http://schemas.microsoft.com/office/drawing/2014/main" id="{AFF7B201-669C-2FAC-87EF-7A7668D83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564"/>
              <a:ext cx="144" cy="233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4235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3196" name="Text Box 10">
              <a:extLst>
                <a:ext uri="{FF2B5EF4-FFF2-40B4-BE49-F238E27FC236}">
                  <a16:creationId xmlns:a16="http://schemas.microsoft.com/office/drawing/2014/main" id="{1DCEA6DB-FEF7-C562-F742-75876CFC6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584"/>
              <a:ext cx="3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vW</a:t>
              </a:r>
            </a:p>
          </p:txBody>
        </p:sp>
      </p:grpSp>
      <p:sp>
        <p:nvSpPr>
          <p:cNvPr id="93190" name="Text Box 11">
            <a:extLst>
              <a:ext uri="{FF2B5EF4-FFF2-40B4-BE49-F238E27FC236}">
                <a16:creationId xmlns:a16="http://schemas.microsoft.com/office/drawing/2014/main" id="{7B27A0E2-27AA-0181-DF1E-6C61B8D57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9" y="4876800"/>
            <a:ext cx="1095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Arial" panose="020B0604020202020204" pitchFamily="34" charset="0"/>
              </a:rPr>
              <a:t>Collagene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7C00B9C0-17D3-0305-5E45-630D1270B677}"/>
              </a:ext>
            </a:extLst>
          </p:cNvPr>
          <p:cNvGrpSpPr>
            <a:grpSpLocks/>
          </p:cNvGrpSpPr>
          <p:nvPr/>
        </p:nvGrpSpPr>
        <p:grpSpPr bwMode="auto">
          <a:xfrm>
            <a:off x="6888164" y="4797425"/>
            <a:ext cx="706437" cy="596900"/>
            <a:chOff x="3312" y="2928"/>
            <a:chExt cx="445" cy="376"/>
          </a:xfrm>
        </p:grpSpPr>
        <p:sp>
          <p:nvSpPr>
            <p:cNvPr id="58381" name="AutoShape 13">
              <a:extLst>
                <a:ext uri="{FF2B5EF4-FFF2-40B4-BE49-F238E27FC236}">
                  <a16:creationId xmlns:a16="http://schemas.microsoft.com/office/drawing/2014/main" id="{5C496FAB-26DE-ACE6-76F3-7AEB8C0B6B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50341">
              <a:off x="3312" y="3031"/>
              <a:ext cx="144" cy="27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4235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3194" name="Text Box 14">
              <a:extLst>
                <a:ext uri="{FF2B5EF4-FFF2-40B4-BE49-F238E27FC236}">
                  <a16:creationId xmlns:a16="http://schemas.microsoft.com/office/drawing/2014/main" id="{25F4CE5D-C429-A589-779A-112C9D415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928"/>
              <a:ext cx="3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2"/>
                  </a:solidFill>
                  <a:latin typeface="Times New Roman" panose="02020603050405020304" pitchFamily="18" charset="0"/>
                </a:rPr>
                <a:t>vW</a:t>
              </a:r>
              <a:endParaRPr lang="it-IT" altLang="it-IT" sz="16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93192" name="Picture 15">
            <a:extLst>
              <a:ext uri="{FF2B5EF4-FFF2-40B4-BE49-F238E27FC236}">
                <a16:creationId xmlns:a16="http://schemas.microsoft.com/office/drawing/2014/main" id="{99603EA4-4EF7-DFEF-A1AF-AD952BEC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5467" r="20000" b="4327"/>
          <a:stretch>
            <a:fillRect/>
          </a:stretch>
        </p:blipFill>
        <p:spPr bwMode="auto">
          <a:xfrm>
            <a:off x="8001000" y="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4583 0.3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814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77457E-6 L 0.18958 0.290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14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8B5CB-9FE0-4A0A-99F0-2D39D6E60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31" y="1653365"/>
            <a:ext cx="7766137" cy="4728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33703-A42B-4D6F-9F81-24840E838021}"/>
              </a:ext>
            </a:extLst>
          </p:cNvPr>
          <p:cNvSpPr txBox="1"/>
          <p:nvPr/>
        </p:nvSpPr>
        <p:spPr>
          <a:xfrm>
            <a:off x="164804" y="186069"/>
            <a:ext cx="827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PATOLOGIA DELLA CIRCOLAZIONE EMATICA</a:t>
            </a:r>
          </a:p>
        </p:txBody>
      </p:sp>
    </p:spTree>
    <p:extLst>
      <p:ext uri="{BB962C8B-B14F-4D97-AF65-F5344CB8AC3E}">
        <p14:creationId xmlns:p14="http://schemas.microsoft.com/office/powerpoint/2010/main" val="1824567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9F3FB3B2-EEB3-8DD8-8617-623FA4204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Adesione piastrinica</a:t>
            </a:r>
          </a:p>
        </p:txBody>
      </p:sp>
      <p:pic>
        <p:nvPicPr>
          <p:cNvPr id="94211" name="Picture 3">
            <a:extLst>
              <a:ext uri="{FF2B5EF4-FFF2-40B4-BE49-F238E27FC236}">
                <a16:creationId xmlns:a16="http://schemas.microsoft.com/office/drawing/2014/main" id="{94C0EA09-92A2-8B39-F797-5560F8B4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48000" y="1600201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2" name="Group 4">
            <a:extLst>
              <a:ext uri="{FF2B5EF4-FFF2-40B4-BE49-F238E27FC236}">
                <a16:creationId xmlns:a16="http://schemas.microsoft.com/office/drawing/2014/main" id="{60E042F8-A4CA-2BC4-9EAE-16266A5776F6}"/>
              </a:ext>
            </a:extLst>
          </p:cNvPr>
          <p:cNvGrpSpPr>
            <a:grpSpLocks/>
          </p:cNvGrpSpPr>
          <p:nvPr/>
        </p:nvGrpSpPr>
        <p:grpSpPr bwMode="auto">
          <a:xfrm>
            <a:off x="6800850" y="4686300"/>
            <a:ext cx="706438" cy="596900"/>
            <a:chOff x="3312" y="2928"/>
            <a:chExt cx="445" cy="376"/>
          </a:xfrm>
        </p:grpSpPr>
        <p:sp>
          <p:nvSpPr>
            <p:cNvPr id="59397" name="AutoShape 5">
              <a:extLst>
                <a:ext uri="{FF2B5EF4-FFF2-40B4-BE49-F238E27FC236}">
                  <a16:creationId xmlns:a16="http://schemas.microsoft.com/office/drawing/2014/main" id="{8E552FFC-D70E-7F32-3DB3-F5988581B7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50341">
              <a:off x="3312" y="3031"/>
              <a:ext cx="144" cy="27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4235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4219" name="Text Box 6">
              <a:extLst>
                <a:ext uri="{FF2B5EF4-FFF2-40B4-BE49-F238E27FC236}">
                  <a16:creationId xmlns:a16="http://schemas.microsoft.com/office/drawing/2014/main" id="{81D5A68F-26A7-6828-D784-3B7ECD9A5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928"/>
              <a:ext cx="3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vW</a:t>
              </a:r>
            </a:p>
          </p:txBody>
        </p:sp>
      </p:grpSp>
      <p:sp>
        <p:nvSpPr>
          <p:cNvPr id="94213" name="Text Box 7">
            <a:extLst>
              <a:ext uri="{FF2B5EF4-FFF2-40B4-BE49-F238E27FC236}">
                <a16:creationId xmlns:a16="http://schemas.microsoft.com/office/drawing/2014/main" id="{67D9D2B5-09B3-5799-C71A-564C1ACCB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9" y="4876800"/>
            <a:ext cx="1095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Arial" panose="020B0604020202020204" pitchFamily="34" charset="0"/>
              </a:rPr>
              <a:t>Collagene</a:t>
            </a:r>
          </a:p>
        </p:txBody>
      </p:sp>
      <p:pic>
        <p:nvPicPr>
          <p:cNvPr id="94214" name="Picture 8">
            <a:extLst>
              <a:ext uri="{FF2B5EF4-FFF2-40B4-BE49-F238E27FC236}">
                <a16:creationId xmlns:a16="http://schemas.microsoft.com/office/drawing/2014/main" id="{B10E361B-AD21-4661-1E4E-5B17A2801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89364"/>
            <a:ext cx="25527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Text Box 9">
            <a:extLst>
              <a:ext uri="{FF2B5EF4-FFF2-40B4-BE49-F238E27FC236}">
                <a16:creationId xmlns:a16="http://schemas.microsoft.com/office/drawing/2014/main" id="{36F96498-945D-E97B-53E7-966172C9A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4292600"/>
            <a:ext cx="354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</a:rPr>
              <a:t>Ib</a:t>
            </a:r>
          </a:p>
        </p:txBody>
      </p:sp>
      <p:sp>
        <p:nvSpPr>
          <p:cNvPr id="94216" name="Text Box 10">
            <a:extLst>
              <a:ext uri="{FF2B5EF4-FFF2-40B4-BE49-F238E27FC236}">
                <a16:creationId xmlns:a16="http://schemas.microsoft.com/office/drawing/2014/main" id="{725AF191-571F-C86F-898C-28FE88E2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6" y="4572000"/>
            <a:ext cx="638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</a:rPr>
              <a:t>Ia-IIa</a:t>
            </a:r>
          </a:p>
        </p:txBody>
      </p:sp>
      <p:pic>
        <p:nvPicPr>
          <p:cNvPr id="94217" name="Picture 11">
            <a:extLst>
              <a:ext uri="{FF2B5EF4-FFF2-40B4-BE49-F238E27FC236}">
                <a16:creationId xmlns:a16="http://schemas.microsoft.com/office/drawing/2014/main" id="{A9E6CA78-4717-03DC-52A8-561BD000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9026" r="9764" b="27792"/>
          <a:stretch>
            <a:fillRect/>
          </a:stretch>
        </p:blipFill>
        <p:spPr bwMode="auto">
          <a:xfrm>
            <a:off x="8001000" y="152401"/>
            <a:ext cx="26670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40E2F605-1362-F550-DA20-9BA2BB082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Attivazione piastrinica:cambiamento di forma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AB664AB2-191B-3283-F5BD-3DCB7E4E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48000" y="1600201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5236" name="Group 4">
            <a:extLst>
              <a:ext uri="{FF2B5EF4-FFF2-40B4-BE49-F238E27FC236}">
                <a16:creationId xmlns:a16="http://schemas.microsoft.com/office/drawing/2014/main" id="{28F9B21C-2477-1B09-9835-60459F14F8C4}"/>
              </a:ext>
            </a:extLst>
          </p:cNvPr>
          <p:cNvGrpSpPr>
            <a:grpSpLocks/>
          </p:cNvGrpSpPr>
          <p:nvPr/>
        </p:nvGrpSpPr>
        <p:grpSpPr bwMode="auto">
          <a:xfrm>
            <a:off x="6800850" y="4686300"/>
            <a:ext cx="706438" cy="596900"/>
            <a:chOff x="3312" y="2928"/>
            <a:chExt cx="445" cy="376"/>
          </a:xfrm>
        </p:grpSpPr>
        <p:sp>
          <p:nvSpPr>
            <p:cNvPr id="60421" name="AutoShape 5">
              <a:extLst>
                <a:ext uri="{FF2B5EF4-FFF2-40B4-BE49-F238E27FC236}">
                  <a16:creationId xmlns:a16="http://schemas.microsoft.com/office/drawing/2014/main" id="{B6EE845A-7C14-F188-0499-9B18C79F4B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50341">
              <a:off x="3312" y="3031"/>
              <a:ext cx="144" cy="27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4235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5242" name="Text Box 6">
              <a:extLst>
                <a:ext uri="{FF2B5EF4-FFF2-40B4-BE49-F238E27FC236}">
                  <a16:creationId xmlns:a16="http://schemas.microsoft.com/office/drawing/2014/main" id="{A886CAC3-A8CF-7872-B667-E3891EE10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928"/>
              <a:ext cx="3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vW</a:t>
              </a:r>
            </a:p>
          </p:txBody>
        </p:sp>
      </p:grpSp>
      <p:sp>
        <p:nvSpPr>
          <p:cNvPr id="95237" name="Text Box 7">
            <a:extLst>
              <a:ext uri="{FF2B5EF4-FFF2-40B4-BE49-F238E27FC236}">
                <a16:creationId xmlns:a16="http://schemas.microsoft.com/office/drawing/2014/main" id="{075FC7FB-0744-B7EC-5D1A-B3265E33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9" y="4876800"/>
            <a:ext cx="1095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Arial" panose="020B0604020202020204" pitchFamily="34" charset="0"/>
              </a:rPr>
              <a:t>Collagene</a:t>
            </a:r>
          </a:p>
        </p:txBody>
      </p:sp>
      <p:pic>
        <p:nvPicPr>
          <p:cNvPr id="95238" name="Picture 8">
            <a:extLst>
              <a:ext uri="{FF2B5EF4-FFF2-40B4-BE49-F238E27FC236}">
                <a16:creationId xmlns:a16="http://schemas.microsoft.com/office/drawing/2014/main" id="{2A109E62-1B12-928D-8584-B1DDA732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733800"/>
            <a:ext cx="2438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Text Box 9">
            <a:extLst>
              <a:ext uri="{FF2B5EF4-FFF2-40B4-BE49-F238E27FC236}">
                <a16:creationId xmlns:a16="http://schemas.microsoft.com/office/drawing/2014/main" id="{43F5118D-0FC2-5BB7-5041-CB9F0E09E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4343400"/>
            <a:ext cx="354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</a:rPr>
              <a:t>Ib</a:t>
            </a:r>
          </a:p>
        </p:txBody>
      </p:sp>
      <p:sp>
        <p:nvSpPr>
          <p:cNvPr id="95240" name="Text Box 10">
            <a:extLst>
              <a:ext uri="{FF2B5EF4-FFF2-40B4-BE49-F238E27FC236}">
                <a16:creationId xmlns:a16="http://schemas.microsoft.com/office/drawing/2014/main" id="{20531C33-D1A1-410F-1AF8-614915050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6" y="4572000"/>
            <a:ext cx="638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</a:rPr>
              <a:t>Ia-IIa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B316A629-3FFF-7448-9AEF-6EEA6B85E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Adesione piastrinica</a:t>
            </a:r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B4DBC30E-E5E4-DA29-D8D8-83C57484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48000" y="1600201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0" name="Group 4">
            <a:extLst>
              <a:ext uri="{FF2B5EF4-FFF2-40B4-BE49-F238E27FC236}">
                <a16:creationId xmlns:a16="http://schemas.microsoft.com/office/drawing/2014/main" id="{D42E25B6-0741-2894-1D61-F7413FC43765}"/>
              </a:ext>
            </a:extLst>
          </p:cNvPr>
          <p:cNvGrpSpPr>
            <a:grpSpLocks/>
          </p:cNvGrpSpPr>
          <p:nvPr/>
        </p:nvGrpSpPr>
        <p:grpSpPr bwMode="auto">
          <a:xfrm>
            <a:off x="6800850" y="4686300"/>
            <a:ext cx="706438" cy="596900"/>
            <a:chOff x="3312" y="2928"/>
            <a:chExt cx="445" cy="376"/>
          </a:xfrm>
        </p:grpSpPr>
        <p:sp>
          <p:nvSpPr>
            <p:cNvPr id="267269" name="AutoShape 5">
              <a:extLst>
                <a:ext uri="{FF2B5EF4-FFF2-40B4-BE49-F238E27FC236}">
                  <a16:creationId xmlns:a16="http://schemas.microsoft.com/office/drawing/2014/main" id="{D57B4A9E-6142-1D90-AE72-E77C56351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50341">
              <a:off x="3312" y="3031"/>
              <a:ext cx="144" cy="273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4235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96267" name="Text Box 6">
              <a:extLst>
                <a:ext uri="{FF2B5EF4-FFF2-40B4-BE49-F238E27FC236}">
                  <a16:creationId xmlns:a16="http://schemas.microsoft.com/office/drawing/2014/main" id="{A4107261-BD35-95D2-F6DB-56C7F75F55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928"/>
              <a:ext cx="3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vW</a:t>
              </a:r>
            </a:p>
          </p:txBody>
        </p:sp>
      </p:grpSp>
      <p:sp>
        <p:nvSpPr>
          <p:cNvPr id="96261" name="Text Box 7">
            <a:extLst>
              <a:ext uri="{FF2B5EF4-FFF2-40B4-BE49-F238E27FC236}">
                <a16:creationId xmlns:a16="http://schemas.microsoft.com/office/drawing/2014/main" id="{84665761-02DA-48AB-F3DF-C28BDAEF4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9" y="4876800"/>
            <a:ext cx="1095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Arial" panose="020B0604020202020204" pitchFamily="34" charset="0"/>
              </a:rPr>
              <a:t>Collagene</a:t>
            </a:r>
          </a:p>
        </p:txBody>
      </p:sp>
      <p:pic>
        <p:nvPicPr>
          <p:cNvPr id="96262" name="Picture 8">
            <a:extLst>
              <a:ext uri="{FF2B5EF4-FFF2-40B4-BE49-F238E27FC236}">
                <a16:creationId xmlns:a16="http://schemas.microsoft.com/office/drawing/2014/main" id="{1FD5D29B-C3C6-A49C-5B33-07CFE8B4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89364"/>
            <a:ext cx="2552700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9">
            <a:extLst>
              <a:ext uri="{FF2B5EF4-FFF2-40B4-BE49-F238E27FC236}">
                <a16:creationId xmlns:a16="http://schemas.microsoft.com/office/drawing/2014/main" id="{4AC409A1-9574-A166-DD17-88B2E19E7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4292600"/>
            <a:ext cx="354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</a:rPr>
              <a:t>Ib</a:t>
            </a:r>
          </a:p>
        </p:txBody>
      </p:sp>
      <p:sp>
        <p:nvSpPr>
          <p:cNvPr id="96264" name="Text Box 10">
            <a:extLst>
              <a:ext uri="{FF2B5EF4-FFF2-40B4-BE49-F238E27FC236}">
                <a16:creationId xmlns:a16="http://schemas.microsoft.com/office/drawing/2014/main" id="{535CBBD8-E5AC-ACA7-0D47-48848BC08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6" y="4572000"/>
            <a:ext cx="638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</a:rPr>
              <a:t>Ia-IIa</a:t>
            </a:r>
          </a:p>
        </p:txBody>
      </p:sp>
      <p:pic>
        <p:nvPicPr>
          <p:cNvPr id="96265" name="Picture 11">
            <a:extLst>
              <a:ext uri="{FF2B5EF4-FFF2-40B4-BE49-F238E27FC236}">
                <a16:creationId xmlns:a16="http://schemas.microsoft.com/office/drawing/2014/main" id="{657DAF6F-75C7-6BCB-7334-2B917FB9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t="9026" r="9764" b="27792"/>
          <a:stretch>
            <a:fillRect/>
          </a:stretch>
        </p:blipFill>
        <p:spPr bwMode="auto">
          <a:xfrm>
            <a:off x="8001000" y="152401"/>
            <a:ext cx="26670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CDEAF740-0F75-4A97-B6B1-8AEB40D4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170D30D8-68B8-4A26-87BE-169683F3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>
            <a:extLst>
              <a:ext uri="{FF2B5EF4-FFF2-40B4-BE49-F238E27FC236}">
                <a16:creationId xmlns:a16="http://schemas.microsoft.com/office/drawing/2014/main" id="{B79BFB97-721F-4CDC-8D45-D93FB7D0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Freeform 5">
            <a:extLst>
              <a:ext uri="{FF2B5EF4-FFF2-40B4-BE49-F238E27FC236}">
                <a16:creationId xmlns:a16="http://schemas.microsoft.com/office/drawing/2014/main" id="{51315B33-ECE1-4785-914A-42E357029D96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2" name="Freeform 6">
            <a:extLst>
              <a:ext uri="{FF2B5EF4-FFF2-40B4-BE49-F238E27FC236}">
                <a16:creationId xmlns:a16="http://schemas.microsoft.com/office/drawing/2014/main" id="{DAA40A02-CD0D-4EC7-BDE9-FE2A483237DA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3" name="Freeform 7">
            <a:extLst>
              <a:ext uri="{FF2B5EF4-FFF2-40B4-BE49-F238E27FC236}">
                <a16:creationId xmlns:a16="http://schemas.microsoft.com/office/drawing/2014/main" id="{7848E6BE-E852-4A20-B97E-5D4551F02DDB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4" name="Freeform 8">
            <a:extLst>
              <a:ext uri="{FF2B5EF4-FFF2-40B4-BE49-F238E27FC236}">
                <a16:creationId xmlns:a16="http://schemas.microsoft.com/office/drawing/2014/main" id="{0FCC554B-213B-4A33-9E94-0F7CBB11C742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5" name="Freeform 9">
            <a:extLst>
              <a:ext uri="{FF2B5EF4-FFF2-40B4-BE49-F238E27FC236}">
                <a16:creationId xmlns:a16="http://schemas.microsoft.com/office/drawing/2014/main" id="{A2524E80-81A0-4383-862F-5E5CCB74FDE6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6" name="Freeform 10">
            <a:extLst>
              <a:ext uri="{FF2B5EF4-FFF2-40B4-BE49-F238E27FC236}">
                <a16:creationId xmlns:a16="http://schemas.microsoft.com/office/drawing/2014/main" id="{C0B6FE61-7EF6-417E-B663-FCCCC644697C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Freeform 11">
            <a:extLst>
              <a:ext uri="{FF2B5EF4-FFF2-40B4-BE49-F238E27FC236}">
                <a16:creationId xmlns:a16="http://schemas.microsoft.com/office/drawing/2014/main" id="{174D936A-3F4D-49C4-8298-EE5FBBFED6A1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8" name="Freeform 12">
            <a:extLst>
              <a:ext uri="{FF2B5EF4-FFF2-40B4-BE49-F238E27FC236}">
                <a16:creationId xmlns:a16="http://schemas.microsoft.com/office/drawing/2014/main" id="{D240C958-E570-45DC-A9BC-4502B6DDF799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9" name="Freeform 13">
            <a:extLst>
              <a:ext uri="{FF2B5EF4-FFF2-40B4-BE49-F238E27FC236}">
                <a16:creationId xmlns:a16="http://schemas.microsoft.com/office/drawing/2014/main" id="{B8452328-F4C7-45BB-AC2E-AA4CC4AA6274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0" name="Freeform 14">
            <a:extLst>
              <a:ext uri="{FF2B5EF4-FFF2-40B4-BE49-F238E27FC236}">
                <a16:creationId xmlns:a16="http://schemas.microsoft.com/office/drawing/2014/main" id="{E7649DF7-D24B-448E-B035-9D7D4FD2B655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1" name="Freeform 15">
            <a:extLst>
              <a:ext uri="{FF2B5EF4-FFF2-40B4-BE49-F238E27FC236}">
                <a16:creationId xmlns:a16="http://schemas.microsoft.com/office/drawing/2014/main" id="{B9B1BEA7-31D7-409A-89C7-B8A32F262563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2" name="Freeform 16">
            <a:extLst>
              <a:ext uri="{FF2B5EF4-FFF2-40B4-BE49-F238E27FC236}">
                <a16:creationId xmlns:a16="http://schemas.microsoft.com/office/drawing/2014/main" id="{D23EBFDD-42DB-4C96-B5CE-C77D5BA7BF3E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3" name="Freeform 17">
            <a:extLst>
              <a:ext uri="{FF2B5EF4-FFF2-40B4-BE49-F238E27FC236}">
                <a16:creationId xmlns:a16="http://schemas.microsoft.com/office/drawing/2014/main" id="{588A378E-0EAD-4594-B658-57AD031BD29B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4" name="Freeform 18">
            <a:extLst>
              <a:ext uri="{FF2B5EF4-FFF2-40B4-BE49-F238E27FC236}">
                <a16:creationId xmlns:a16="http://schemas.microsoft.com/office/drawing/2014/main" id="{080DBEF3-4695-4047-A7B2-01A311E61F6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5" name="Freeform 19">
            <a:extLst>
              <a:ext uri="{FF2B5EF4-FFF2-40B4-BE49-F238E27FC236}">
                <a16:creationId xmlns:a16="http://schemas.microsoft.com/office/drawing/2014/main" id="{12E106A8-5AD5-4CB7-A3F2-23E75CC5D7BE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6" name="Freeform 20">
            <a:extLst>
              <a:ext uri="{FF2B5EF4-FFF2-40B4-BE49-F238E27FC236}">
                <a16:creationId xmlns:a16="http://schemas.microsoft.com/office/drawing/2014/main" id="{3F62FBB2-2340-4C85-88D6-452C57304AC6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7" name="Freeform 21">
            <a:extLst>
              <a:ext uri="{FF2B5EF4-FFF2-40B4-BE49-F238E27FC236}">
                <a16:creationId xmlns:a16="http://schemas.microsoft.com/office/drawing/2014/main" id="{D2EA612A-2357-45B8-AE60-1B7B1A522D95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78" name="Freeform 22">
            <a:extLst>
              <a:ext uri="{FF2B5EF4-FFF2-40B4-BE49-F238E27FC236}">
                <a16:creationId xmlns:a16="http://schemas.microsoft.com/office/drawing/2014/main" id="{6E9B62AA-0129-4A35-92DD-8D33555051B2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0679" name="Picture 23">
            <a:extLst>
              <a:ext uri="{FF2B5EF4-FFF2-40B4-BE49-F238E27FC236}">
                <a16:creationId xmlns:a16="http://schemas.microsoft.com/office/drawing/2014/main" id="{D6AC4C4E-D353-4D8F-8405-941CA720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4799">
            <a:off x="4079875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192" name="Freeform 24">
            <a:extLst>
              <a:ext uri="{FF2B5EF4-FFF2-40B4-BE49-F238E27FC236}">
                <a16:creationId xmlns:a16="http://schemas.microsoft.com/office/drawing/2014/main" id="{23B580A4-43F1-41F1-AAD4-D3E1248C99BF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193" name="Picture 25">
            <a:extLst>
              <a:ext uri="{FF2B5EF4-FFF2-40B4-BE49-F238E27FC236}">
                <a16:creationId xmlns:a16="http://schemas.microsoft.com/office/drawing/2014/main" id="{DA847568-7540-4A4A-AD59-A8C40958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4727575" y="36449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>
            <a:extLst>
              <a:ext uri="{FF2B5EF4-FFF2-40B4-BE49-F238E27FC236}">
                <a16:creationId xmlns:a16="http://schemas.microsoft.com/office/drawing/2014/main" id="{457717CC-AACB-4C88-B393-6D0104E64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846">
            <a:off x="5159375" y="4005264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7">
            <a:extLst>
              <a:ext uri="{FF2B5EF4-FFF2-40B4-BE49-F238E27FC236}">
                <a16:creationId xmlns:a16="http://schemas.microsoft.com/office/drawing/2014/main" id="{BF5E6EE3-6273-437E-A45E-9807FDD6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5664200" y="36449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>
            <a:extLst>
              <a:ext uri="{FF2B5EF4-FFF2-40B4-BE49-F238E27FC236}">
                <a16:creationId xmlns:a16="http://schemas.microsoft.com/office/drawing/2014/main" id="{C2414555-05D5-4091-87B3-B62AD0F9D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479">
            <a:off x="5735639" y="42926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>
            <a:extLst>
              <a:ext uri="{FF2B5EF4-FFF2-40B4-BE49-F238E27FC236}">
                <a16:creationId xmlns:a16="http://schemas.microsoft.com/office/drawing/2014/main" id="{B20B8608-E002-426E-AC7A-B82B274C3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625">
            <a:off x="6096000" y="37163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30">
            <a:extLst>
              <a:ext uri="{FF2B5EF4-FFF2-40B4-BE49-F238E27FC236}">
                <a16:creationId xmlns:a16="http://schemas.microsoft.com/office/drawing/2014/main" id="{367E003F-8B85-4036-99CA-F9ABA7ED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7988">
            <a:off x="6383339" y="3789364"/>
            <a:ext cx="3508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31">
            <a:extLst>
              <a:ext uri="{FF2B5EF4-FFF2-40B4-BE49-F238E27FC236}">
                <a16:creationId xmlns:a16="http://schemas.microsoft.com/office/drawing/2014/main" id="{F0DFE8AC-5C89-48CF-9CB6-93790638A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4685">
            <a:off x="6383338" y="4292601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32">
            <a:extLst>
              <a:ext uri="{FF2B5EF4-FFF2-40B4-BE49-F238E27FC236}">
                <a16:creationId xmlns:a16="http://schemas.microsoft.com/office/drawing/2014/main" id="{BB59FE6D-1DE5-4485-B98C-08D979D2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5863">
            <a:off x="5603876" y="3128963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3">
            <a:extLst>
              <a:ext uri="{FF2B5EF4-FFF2-40B4-BE49-F238E27FC236}">
                <a16:creationId xmlns:a16="http://schemas.microsoft.com/office/drawing/2014/main" id="{22DFE8F9-FB75-4FBA-8901-E7DE8CCF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29783">
            <a:off x="6467475" y="3273425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34">
            <a:extLst>
              <a:ext uri="{FF2B5EF4-FFF2-40B4-BE49-F238E27FC236}">
                <a16:creationId xmlns:a16="http://schemas.microsoft.com/office/drawing/2014/main" id="{5751FFB3-CDF4-4252-8701-6DEE67157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66184">
            <a:off x="6756400" y="27686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35">
            <a:extLst>
              <a:ext uri="{FF2B5EF4-FFF2-40B4-BE49-F238E27FC236}">
                <a16:creationId xmlns:a16="http://schemas.microsoft.com/office/drawing/2014/main" id="{3ADCB618-EBE1-4B37-B94D-D4FFAE55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6831">
            <a:off x="6972300" y="29845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36">
            <a:extLst>
              <a:ext uri="{FF2B5EF4-FFF2-40B4-BE49-F238E27FC236}">
                <a16:creationId xmlns:a16="http://schemas.microsoft.com/office/drawing/2014/main" id="{A6557D68-A95F-4F30-9CCE-C5927B2F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662">
            <a:off x="4943475" y="32131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7">
            <a:extLst>
              <a:ext uri="{FF2B5EF4-FFF2-40B4-BE49-F238E27FC236}">
                <a16:creationId xmlns:a16="http://schemas.microsoft.com/office/drawing/2014/main" id="{DF1B6D89-4E7B-428D-BF27-5785281E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85220">
            <a:off x="7175500" y="3789364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38">
            <a:extLst>
              <a:ext uri="{FF2B5EF4-FFF2-40B4-BE49-F238E27FC236}">
                <a16:creationId xmlns:a16="http://schemas.microsoft.com/office/drawing/2014/main" id="{8DA6C86C-A448-4387-9580-39FD18E7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39">
            <a:extLst>
              <a:ext uri="{FF2B5EF4-FFF2-40B4-BE49-F238E27FC236}">
                <a16:creationId xmlns:a16="http://schemas.microsoft.com/office/drawing/2014/main" id="{2773721C-426B-40A4-82C0-53BBC2EFD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0">
            <a:extLst>
              <a:ext uri="{FF2B5EF4-FFF2-40B4-BE49-F238E27FC236}">
                <a16:creationId xmlns:a16="http://schemas.microsoft.com/office/drawing/2014/main" id="{970E3749-0E33-428E-A63A-B2AEE9654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41">
            <a:extLst>
              <a:ext uri="{FF2B5EF4-FFF2-40B4-BE49-F238E27FC236}">
                <a16:creationId xmlns:a16="http://schemas.microsoft.com/office/drawing/2014/main" id="{156E7362-C174-4998-8E68-F8D29168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42">
            <a:extLst>
              <a:ext uri="{FF2B5EF4-FFF2-40B4-BE49-F238E27FC236}">
                <a16:creationId xmlns:a16="http://schemas.microsoft.com/office/drawing/2014/main" id="{62C4AE11-417A-481F-9290-5AED4E1B0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43">
            <a:extLst>
              <a:ext uri="{FF2B5EF4-FFF2-40B4-BE49-F238E27FC236}">
                <a16:creationId xmlns:a16="http://schemas.microsoft.com/office/drawing/2014/main" id="{6C2AAF38-53CA-4508-81CE-34CE257E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44">
            <a:extLst>
              <a:ext uri="{FF2B5EF4-FFF2-40B4-BE49-F238E27FC236}">
                <a16:creationId xmlns:a16="http://schemas.microsoft.com/office/drawing/2014/main" id="{56BA29E3-12C4-4427-B889-AF8D438D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>
            <a:extLst>
              <a:ext uri="{FF2B5EF4-FFF2-40B4-BE49-F238E27FC236}">
                <a16:creationId xmlns:a16="http://schemas.microsoft.com/office/drawing/2014/main" id="{86DF4D94-0702-44CC-B8B6-D1A63AE72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80100" y="5229225"/>
            <a:ext cx="401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6">
            <a:extLst>
              <a:ext uri="{FF2B5EF4-FFF2-40B4-BE49-F238E27FC236}">
                <a16:creationId xmlns:a16="http://schemas.microsoft.com/office/drawing/2014/main" id="{255C739E-F652-4AC3-ADC4-8DB548C0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7">
            <a:extLst>
              <a:ext uri="{FF2B5EF4-FFF2-40B4-BE49-F238E27FC236}">
                <a16:creationId xmlns:a16="http://schemas.microsoft.com/office/drawing/2014/main" id="{8E6920A5-5A4B-414D-A592-269CF86A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48">
            <a:extLst>
              <a:ext uri="{FF2B5EF4-FFF2-40B4-BE49-F238E27FC236}">
                <a16:creationId xmlns:a16="http://schemas.microsoft.com/office/drawing/2014/main" id="{96790245-6FF2-4D89-BA27-BD877282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>
            <a:extLst>
              <a:ext uri="{FF2B5EF4-FFF2-40B4-BE49-F238E27FC236}">
                <a16:creationId xmlns:a16="http://schemas.microsoft.com/office/drawing/2014/main" id="{F550CB19-ED19-4368-99CE-4DE64F3DF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50">
            <a:extLst>
              <a:ext uri="{FF2B5EF4-FFF2-40B4-BE49-F238E27FC236}">
                <a16:creationId xmlns:a16="http://schemas.microsoft.com/office/drawing/2014/main" id="{642ED2AD-8023-4E8F-A131-0F2029BB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7" name="Picture 51">
            <a:extLst>
              <a:ext uri="{FF2B5EF4-FFF2-40B4-BE49-F238E27FC236}">
                <a16:creationId xmlns:a16="http://schemas.microsoft.com/office/drawing/2014/main" id="{DF292C6B-D579-44C4-A6DE-D57D7BD8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4943475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8" name="Picture 52">
            <a:extLst>
              <a:ext uri="{FF2B5EF4-FFF2-40B4-BE49-F238E27FC236}">
                <a16:creationId xmlns:a16="http://schemas.microsoft.com/office/drawing/2014/main" id="{1A9B4FFB-D4AA-48D4-8F2A-27A84C3C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8565">
            <a:off x="5951539" y="27813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09" name="Picture 53">
            <a:extLst>
              <a:ext uri="{FF2B5EF4-FFF2-40B4-BE49-F238E27FC236}">
                <a16:creationId xmlns:a16="http://schemas.microsoft.com/office/drawing/2014/main" id="{8B18FB68-925F-49D4-A52A-92C0EC582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1749">
            <a:off x="6959600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0" name="Picture 54">
            <a:extLst>
              <a:ext uri="{FF2B5EF4-FFF2-40B4-BE49-F238E27FC236}">
                <a16:creationId xmlns:a16="http://schemas.microsoft.com/office/drawing/2014/main" id="{EDA0C7EB-8019-4F1B-88F0-A3FD1A07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735639" y="3357564"/>
            <a:ext cx="3508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1" name="Picture 55">
            <a:extLst>
              <a:ext uri="{FF2B5EF4-FFF2-40B4-BE49-F238E27FC236}">
                <a16:creationId xmlns:a16="http://schemas.microsoft.com/office/drawing/2014/main" id="{F7CE0E07-D565-4D0A-824D-935B0A2D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2" name="Picture 56">
            <a:extLst>
              <a:ext uri="{FF2B5EF4-FFF2-40B4-BE49-F238E27FC236}">
                <a16:creationId xmlns:a16="http://schemas.microsoft.com/office/drawing/2014/main" id="{724C9C37-1A6D-46A3-A6BE-8AB6CD66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329">
            <a:off x="42243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3" name="Picture 57">
            <a:extLst>
              <a:ext uri="{FF2B5EF4-FFF2-40B4-BE49-F238E27FC236}">
                <a16:creationId xmlns:a16="http://schemas.microsoft.com/office/drawing/2014/main" id="{B34F622F-CB30-4C87-8052-BCF01D3AE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448300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14" name="Picture 58">
            <a:extLst>
              <a:ext uri="{FF2B5EF4-FFF2-40B4-BE49-F238E27FC236}">
                <a16:creationId xmlns:a16="http://schemas.microsoft.com/office/drawing/2014/main" id="{5754B177-7081-456A-A29A-6E1FDB5A6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5378">
            <a:off x="61674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7" name="Text Box 59">
            <a:extLst>
              <a:ext uri="{FF2B5EF4-FFF2-40B4-BE49-F238E27FC236}">
                <a16:creationId xmlns:a16="http://schemas.microsoft.com/office/drawing/2014/main" id="{3DE041EC-E688-4DD7-ABFF-B7D3B9CBB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588" y="5768975"/>
            <a:ext cx="1911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Lesione vascolare</a:t>
            </a:r>
          </a:p>
        </p:txBody>
      </p:sp>
      <p:sp>
        <p:nvSpPr>
          <p:cNvPr id="7228" name="Text Box 60">
            <a:extLst>
              <a:ext uri="{FF2B5EF4-FFF2-40B4-BE49-F238E27FC236}">
                <a16:creationId xmlns:a16="http://schemas.microsoft.com/office/drawing/2014/main" id="{EDD3905C-5349-4E15-A645-D43B6E5E6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361" y="5734050"/>
            <a:ext cx="2113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Adesione piastrinica</a:t>
            </a:r>
          </a:p>
        </p:txBody>
      </p:sp>
      <p:sp>
        <p:nvSpPr>
          <p:cNvPr id="7229" name="Text Box 61">
            <a:extLst>
              <a:ext uri="{FF2B5EF4-FFF2-40B4-BE49-F238E27FC236}">
                <a16:creationId xmlns:a16="http://schemas.microsoft.com/office/drawing/2014/main" id="{7AA1807C-4E90-4BCD-9E7D-76EADA874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122" y="5734050"/>
            <a:ext cx="2943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latin typeface="Arial Unicode MS" pitchFamily="34" charset="-128"/>
              </a:rPr>
              <a:t>Attivazione delle piastrine</a:t>
            </a:r>
          </a:p>
        </p:txBody>
      </p:sp>
      <p:sp>
        <p:nvSpPr>
          <p:cNvPr id="70718" name="Rectangle 65">
            <a:extLst>
              <a:ext uri="{FF2B5EF4-FFF2-40B4-BE49-F238E27FC236}">
                <a16:creationId xmlns:a16="http://schemas.microsoft.com/office/drawing/2014/main" id="{3AB12D02-2AC7-40C8-BAD7-DA5630B39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5" y="399534"/>
            <a:ext cx="184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F80858E3-A359-1AA5-C8DC-B46AB0A288B7}"/>
              </a:ext>
            </a:extLst>
          </p:cNvPr>
          <p:cNvSpPr/>
          <p:nvPr/>
        </p:nvSpPr>
        <p:spPr>
          <a:xfrm rot="1959512">
            <a:off x="6825964" y="5250629"/>
            <a:ext cx="2463850" cy="3127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51AD12-0EFA-6BEA-48F8-1618129A72A6}"/>
              </a:ext>
            </a:extLst>
          </p:cNvPr>
          <p:cNvSpPr/>
          <p:nvPr/>
        </p:nvSpPr>
        <p:spPr>
          <a:xfrm>
            <a:off x="8877300" y="5940426"/>
            <a:ext cx="2486736" cy="810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SOLO DOVE C’E’ BISOGNO</a:t>
            </a:r>
          </a:p>
        </p:txBody>
      </p:sp>
      <p:sp>
        <p:nvSpPr>
          <p:cNvPr id="66" name="Text Box 67">
            <a:extLst>
              <a:ext uri="{FF2B5EF4-FFF2-40B4-BE49-F238E27FC236}">
                <a16:creationId xmlns:a16="http://schemas.microsoft.com/office/drawing/2014/main" id="{60E1E476-C189-AF72-2253-1D130B2E0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632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3600" b="1" dirty="0">
                <a:solidFill>
                  <a:schemeClr val="accent1"/>
                </a:solidFill>
                <a:latin typeface="Arial Unicode MS" pitchFamily="34" charset="-128"/>
              </a:rPr>
              <a:t>Un processo localizzato</a:t>
            </a:r>
          </a:p>
        </p:txBody>
      </p:sp>
    </p:spTree>
    <p:extLst>
      <p:ext uri="{BB962C8B-B14F-4D97-AF65-F5344CB8AC3E}">
        <p14:creationId xmlns:p14="http://schemas.microsoft.com/office/powerpoint/2010/main" val="953325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02691 0.172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8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67362E-19 L -0.04722 0.14699 " pathEditMode="relative" ptsTypes="AA">
                                      <p:cBhvr>
                                        <p:cTn id="16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743 0.214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107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599 0.1439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71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-0.07604 0.2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233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0.08194 0.25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1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44 L -0.05052 0.16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" y="807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05833 0.310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55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02031 0.25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128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0283 0.310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55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-0.0283 0.279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39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07414 0.224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112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03472 0.161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7" grpId="0"/>
      <p:bldP spid="7227" grpId="1"/>
      <p:bldP spid="7228" grpId="0"/>
      <p:bldP spid="7228" grpId="1"/>
      <p:bldP spid="7229" grpId="0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FB9C11A-7906-E325-3506-DB6EC9668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57A6D0B3-55CC-8404-279F-2BB4F0628EE6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86834DAD-785B-2791-EE34-3B85BC50729D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33144EE4-DC5F-41BA-2E6A-A21226A64652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" name="Freeform 24">
            <a:extLst>
              <a:ext uri="{FF2B5EF4-FFF2-40B4-BE49-F238E27FC236}">
                <a16:creationId xmlns:a16="http://schemas.microsoft.com/office/drawing/2014/main" id="{6987E63F-2437-9C82-F820-BE07D3560C01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1" name="Picture 38">
            <a:extLst>
              <a:ext uri="{FF2B5EF4-FFF2-40B4-BE49-F238E27FC236}">
                <a16:creationId xmlns:a16="http://schemas.microsoft.com/office/drawing/2014/main" id="{3D8E2105-0C20-D281-DA09-C505BDD0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83559150-5105-5D63-39E2-6BF1F64A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447CD7BA-404B-5996-AC3D-D3CA9DB0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69E0CEA3-CBE8-CD92-90A0-F4BD5D288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4908C6A0-72A9-5B57-5709-A0C28ECD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F731C433-A54E-4837-BF68-6DDD55CC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44030291-0EFF-FB67-79C9-6225E3FD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014CD067-F949-9B81-5F4E-EF326106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80100" y="5229225"/>
            <a:ext cx="401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6">
            <a:extLst>
              <a:ext uri="{FF2B5EF4-FFF2-40B4-BE49-F238E27FC236}">
                <a16:creationId xmlns:a16="http://schemas.microsoft.com/office/drawing/2014/main" id="{3C89E56C-D342-462A-80A4-BD1DD1D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7">
            <a:extLst>
              <a:ext uri="{FF2B5EF4-FFF2-40B4-BE49-F238E27FC236}">
                <a16:creationId xmlns:a16="http://schemas.microsoft.com/office/drawing/2014/main" id="{3C405B49-7CC2-D3CA-AF42-AA2D15C75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8">
            <a:extLst>
              <a:ext uri="{FF2B5EF4-FFF2-40B4-BE49-F238E27FC236}">
                <a16:creationId xmlns:a16="http://schemas.microsoft.com/office/drawing/2014/main" id="{326C5407-B561-2622-C30B-C14287355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9">
            <a:extLst>
              <a:ext uri="{FF2B5EF4-FFF2-40B4-BE49-F238E27FC236}">
                <a16:creationId xmlns:a16="http://schemas.microsoft.com/office/drawing/2014/main" id="{8CE61FB1-B8F5-EA6B-EC4D-A042B2B2C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0">
            <a:extLst>
              <a:ext uri="{FF2B5EF4-FFF2-40B4-BE49-F238E27FC236}">
                <a16:creationId xmlns:a16="http://schemas.microsoft.com/office/drawing/2014/main" id="{7CB809D3-A9A4-793E-14C1-C192BA931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Arrow: Left-Right 44">
            <a:extLst>
              <a:ext uri="{FF2B5EF4-FFF2-40B4-BE49-F238E27FC236}">
                <a16:creationId xmlns:a16="http://schemas.microsoft.com/office/drawing/2014/main" id="{26253F43-ACB8-587A-849B-CBEB54B880FA}"/>
              </a:ext>
            </a:extLst>
          </p:cNvPr>
          <p:cNvSpPr/>
          <p:nvPr/>
        </p:nvSpPr>
        <p:spPr>
          <a:xfrm>
            <a:off x="6068961" y="3216728"/>
            <a:ext cx="2882165" cy="4245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5EBE67AE-DD61-B711-F693-9DA4FC44D52E}"/>
              </a:ext>
            </a:extLst>
          </p:cNvPr>
          <p:cNvSpPr/>
          <p:nvPr/>
        </p:nvSpPr>
        <p:spPr>
          <a:xfrm>
            <a:off x="9442580" y="3879010"/>
            <a:ext cx="228600" cy="6510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95AC10-977E-BE58-6CC0-89FC9FCB2649}"/>
              </a:ext>
            </a:extLst>
          </p:cNvPr>
          <p:cNvSpPr txBox="1"/>
          <p:nvPr/>
        </p:nvSpPr>
        <p:spPr>
          <a:xfrm>
            <a:off x="6599911" y="2728519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GRADIENTE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9794EE-F8E5-DB22-FAC5-636F462DF950}"/>
              </a:ext>
            </a:extLst>
          </p:cNvPr>
          <p:cNvSpPr txBox="1"/>
          <p:nvPr/>
        </p:nvSpPr>
        <p:spPr>
          <a:xfrm>
            <a:off x="3942182" y="2663801"/>
            <a:ext cx="2309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PREVALENZA FATTORI</a:t>
            </a:r>
          </a:p>
          <a:p>
            <a:r>
              <a:rPr lang="it-IT" b="1" dirty="0"/>
              <a:t>COAGULATIVI</a:t>
            </a:r>
          </a:p>
          <a:p>
            <a:r>
              <a:rPr lang="it-IT" b="1" dirty="0"/>
              <a:t>&gt; ADP</a:t>
            </a:r>
            <a:br>
              <a:rPr lang="it-IT" b="1" dirty="0"/>
            </a:br>
            <a:r>
              <a:rPr lang="it-IT" b="1" dirty="0"/>
              <a:t>&gt; TxA</a:t>
            </a:r>
            <a:r>
              <a:rPr lang="it-IT" sz="2400" b="1" baseline="-25000" dirty="0"/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7C664B-B31B-9F95-0AC5-2DBE85F1108F}"/>
              </a:ext>
            </a:extLst>
          </p:cNvPr>
          <p:cNvSpPr txBox="1"/>
          <p:nvPr/>
        </p:nvSpPr>
        <p:spPr>
          <a:xfrm>
            <a:off x="9139613" y="2637877"/>
            <a:ext cx="2243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PREVALENZA FATTORI</a:t>
            </a:r>
          </a:p>
          <a:p>
            <a:r>
              <a:rPr lang="it-IT" b="1" dirty="0"/>
              <a:t>ANTI-COAGULATIVI</a:t>
            </a:r>
          </a:p>
          <a:p>
            <a:r>
              <a:rPr lang="it-IT" b="1" dirty="0"/>
              <a:t>&gt; NO</a:t>
            </a:r>
          </a:p>
          <a:p>
            <a:r>
              <a:rPr lang="it-IT" b="1" dirty="0"/>
              <a:t>&gt; PGI</a:t>
            </a:r>
            <a:r>
              <a:rPr lang="it-IT" sz="2400" b="1" baseline="-25000" dirty="0"/>
              <a:t>2</a:t>
            </a:r>
          </a:p>
        </p:txBody>
      </p:sp>
      <p:sp>
        <p:nvSpPr>
          <p:cNvPr id="50" name="Arrow: Up 49">
            <a:extLst>
              <a:ext uri="{FF2B5EF4-FFF2-40B4-BE49-F238E27FC236}">
                <a16:creationId xmlns:a16="http://schemas.microsoft.com/office/drawing/2014/main" id="{F56561DE-50CC-D0AE-EB20-0E52B3EC35B2}"/>
              </a:ext>
            </a:extLst>
          </p:cNvPr>
          <p:cNvSpPr/>
          <p:nvPr/>
        </p:nvSpPr>
        <p:spPr>
          <a:xfrm>
            <a:off x="4600575" y="3990093"/>
            <a:ext cx="228600" cy="6510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718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Bilancia Peso Giudice - Immagini gratis su Pixabay">
            <a:extLst>
              <a:ext uri="{FF2B5EF4-FFF2-40B4-BE49-F238E27FC236}">
                <a16:creationId xmlns:a16="http://schemas.microsoft.com/office/drawing/2014/main" id="{BC31A5DD-0FC3-DE4F-1BA5-685C7BC7A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829" y="3584759"/>
            <a:ext cx="3744492" cy="29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lancia Peso Giudice - Immagini gratis su Pixabay">
            <a:extLst>
              <a:ext uri="{FF2B5EF4-FFF2-40B4-BE49-F238E27FC236}">
                <a16:creationId xmlns:a16="http://schemas.microsoft.com/office/drawing/2014/main" id="{34D974E5-844D-ED0B-67C3-5A201729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0" y="3584759"/>
            <a:ext cx="3744491" cy="29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Rettangolo 1">
            <a:extLst>
              <a:ext uri="{FF2B5EF4-FFF2-40B4-BE49-F238E27FC236}">
                <a16:creationId xmlns:a16="http://schemas.microsoft.com/office/drawing/2014/main" id="{308CF824-083D-9ADF-4062-D80C00A9E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63" y="239714"/>
            <a:ext cx="7561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BILANCIA COAGULATIVA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7BDC2-312F-7895-F4A8-C40F3BFB9888}"/>
              </a:ext>
            </a:extLst>
          </p:cNvPr>
          <p:cNvSpPr txBox="1"/>
          <p:nvPr/>
        </p:nvSpPr>
        <p:spPr>
          <a:xfrm>
            <a:off x="170179" y="5933660"/>
            <a:ext cx="1768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Trombosi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5EDD3-BA03-B7CB-27AC-28B39F5B240D}"/>
              </a:ext>
            </a:extLst>
          </p:cNvPr>
          <p:cNvSpPr txBox="1"/>
          <p:nvPr/>
        </p:nvSpPr>
        <p:spPr>
          <a:xfrm>
            <a:off x="10147118" y="5994917"/>
            <a:ext cx="1921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Emorragia</a:t>
            </a:r>
          </a:p>
        </p:txBody>
      </p:sp>
      <p:pic>
        <p:nvPicPr>
          <p:cNvPr id="18" name="Picture 4" descr="Bilancia Peso Giudice - Immagini gratis su Pixabay">
            <a:extLst>
              <a:ext uri="{FF2B5EF4-FFF2-40B4-BE49-F238E27FC236}">
                <a16:creationId xmlns:a16="http://schemas.microsoft.com/office/drawing/2014/main" id="{C92D8885-CB77-1591-14C8-93DAD474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39" y="1097315"/>
            <a:ext cx="3744491" cy="29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D267D1-9645-8D31-8384-BEE43A7864E2}"/>
              </a:ext>
            </a:extLst>
          </p:cNvPr>
          <p:cNvSpPr txBox="1"/>
          <p:nvPr/>
        </p:nvSpPr>
        <p:spPr>
          <a:xfrm>
            <a:off x="7939352" y="1951038"/>
            <a:ext cx="30675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FIBRINOLISI</a:t>
            </a:r>
          </a:p>
          <a:p>
            <a:r>
              <a:rPr lang="it-IT" sz="3200" b="1" dirty="0"/>
              <a:t>anticoagulazione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83EEB9-848B-37C4-7E20-97F93F0D1D96}"/>
              </a:ext>
            </a:extLst>
          </p:cNvPr>
          <p:cNvSpPr txBox="1"/>
          <p:nvPr/>
        </p:nvSpPr>
        <p:spPr>
          <a:xfrm>
            <a:off x="917510" y="1366263"/>
            <a:ext cx="3755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EMOCOAGULAZIONE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990442-D5FB-52C1-26B7-A2E517D3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0B67AE71-E1ED-E6A9-8919-F6BAD14FA56C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8D55317B-C568-48A2-85EE-DE70AFFE737A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6" name="Freeform 24">
            <a:extLst>
              <a:ext uri="{FF2B5EF4-FFF2-40B4-BE49-F238E27FC236}">
                <a16:creationId xmlns:a16="http://schemas.microsoft.com/office/drawing/2014/main" id="{ABCACE07-FFD8-0933-0D12-B3B81D568884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" name="Picture 39">
            <a:extLst>
              <a:ext uri="{FF2B5EF4-FFF2-40B4-BE49-F238E27FC236}">
                <a16:creationId xmlns:a16="http://schemas.microsoft.com/office/drawing/2014/main" id="{AFA10F02-3C75-B1EA-20D4-0ABA585B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0">
            <a:extLst>
              <a:ext uri="{FF2B5EF4-FFF2-40B4-BE49-F238E27FC236}">
                <a16:creationId xmlns:a16="http://schemas.microsoft.com/office/drawing/2014/main" id="{209C2FC0-B9E0-F005-7926-D1155A12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E7F15FBE-6B1E-AE6A-2D2B-76F54948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">
            <a:extLst>
              <a:ext uri="{FF2B5EF4-FFF2-40B4-BE49-F238E27FC236}">
                <a16:creationId xmlns:a16="http://schemas.microsoft.com/office/drawing/2014/main" id="{FFF3F8D7-AF94-D31E-2FDA-3DD83CDD3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FFA50940-75C9-19B4-C1D6-F348E0E3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4">
            <a:extLst>
              <a:ext uri="{FF2B5EF4-FFF2-40B4-BE49-F238E27FC236}">
                <a16:creationId xmlns:a16="http://schemas.microsoft.com/office/drawing/2014/main" id="{A753D85E-DE43-0801-C01A-0B11A1127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5">
            <a:extLst>
              <a:ext uri="{FF2B5EF4-FFF2-40B4-BE49-F238E27FC236}">
                <a16:creationId xmlns:a16="http://schemas.microsoft.com/office/drawing/2014/main" id="{B97C08B4-E34B-A7B3-9D65-858324FC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80100" y="5229225"/>
            <a:ext cx="40163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6">
            <a:extLst>
              <a:ext uri="{FF2B5EF4-FFF2-40B4-BE49-F238E27FC236}">
                <a16:creationId xmlns:a16="http://schemas.microsoft.com/office/drawing/2014/main" id="{BE481E36-FA25-E885-00E9-2146DA8D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7">
            <a:extLst>
              <a:ext uri="{FF2B5EF4-FFF2-40B4-BE49-F238E27FC236}">
                <a16:creationId xmlns:a16="http://schemas.microsoft.com/office/drawing/2014/main" id="{1675B650-334D-F18E-A4ED-084AFF850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9BB879C5-C18C-BC80-56A4-41D63783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0">
            <a:extLst>
              <a:ext uri="{FF2B5EF4-FFF2-40B4-BE49-F238E27FC236}">
                <a16:creationId xmlns:a16="http://schemas.microsoft.com/office/drawing/2014/main" id="{178C42A1-C6FF-5CEB-A14E-5C9A3E129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189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1F142A46-150F-431B-AC8B-D126A515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5663" r="6085" b="5939"/>
          <a:stretch>
            <a:fillRect/>
          </a:stretch>
        </p:blipFill>
        <p:spPr bwMode="auto">
          <a:xfrm>
            <a:off x="1522413" y="1106488"/>
            <a:ext cx="9148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BC646DF7-E3CB-40AC-AE06-E6B6461A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id="{433404F8-5920-4BE0-962F-4A3D88BFB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Freeform 5">
            <a:extLst>
              <a:ext uri="{FF2B5EF4-FFF2-40B4-BE49-F238E27FC236}">
                <a16:creationId xmlns:a16="http://schemas.microsoft.com/office/drawing/2014/main" id="{47AC9AF7-0034-4596-8E9E-8E106EBFE0A1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6" name="Freeform 6">
            <a:extLst>
              <a:ext uri="{FF2B5EF4-FFF2-40B4-BE49-F238E27FC236}">
                <a16:creationId xmlns:a16="http://schemas.microsoft.com/office/drawing/2014/main" id="{298F127B-7B83-4AEC-B5AF-7504D4D8EF39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7" name="Freeform 7">
            <a:extLst>
              <a:ext uri="{FF2B5EF4-FFF2-40B4-BE49-F238E27FC236}">
                <a16:creationId xmlns:a16="http://schemas.microsoft.com/office/drawing/2014/main" id="{F2623743-83EC-4C26-AFAB-692C7C5C5ABE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8" name="Freeform 8">
            <a:extLst>
              <a:ext uri="{FF2B5EF4-FFF2-40B4-BE49-F238E27FC236}">
                <a16:creationId xmlns:a16="http://schemas.microsoft.com/office/drawing/2014/main" id="{18F26D03-1AAD-4462-BB46-7032C6BBC3EF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89" name="Freeform 9">
            <a:extLst>
              <a:ext uri="{FF2B5EF4-FFF2-40B4-BE49-F238E27FC236}">
                <a16:creationId xmlns:a16="http://schemas.microsoft.com/office/drawing/2014/main" id="{52A62E29-7B31-4BB2-9AD0-72E9A50216BA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0" name="Freeform 10">
            <a:extLst>
              <a:ext uri="{FF2B5EF4-FFF2-40B4-BE49-F238E27FC236}">
                <a16:creationId xmlns:a16="http://schemas.microsoft.com/office/drawing/2014/main" id="{6941130C-CE82-458E-84A8-D64269908C92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1" name="Freeform 11">
            <a:extLst>
              <a:ext uri="{FF2B5EF4-FFF2-40B4-BE49-F238E27FC236}">
                <a16:creationId xmlns:a16="http://schemas.microsoft.com/office/drawing/2014/main" id="{E86D37F1-5A2A-4381-B2C9-9625722FEA33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2" name="Freeform 12">
            <a:extLst>
              <a:ext uri="{FF2B5EF4-FFF2-40B4-BE49-F238E27FC236}">
                <a16:creationId xmlns:a16="http://schemas.microsoft.com/office/drawing/2014/main" id="{FC9E7110-ADF0-432F-A129-4457D2635874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3" name="Freeform 13">
            <a:extLst>
              <a:ext uri="{FF2B5EF4-FFF2-40B4-BE49-F238E27FC236}">
                <a16:creationId xmlns:a16="http://schemas.microsoft.com/office/drawing/2014/main" id="{23BC1541-EAE8-47BB-8C5E-A03A748E6924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4" name="Freeform 14">
            <a:extLst>
              <a:ext uri="{FF2B5EF4-FFF2-40B4-BE49-F238E27FC236}">
                <a16:creationId xmlns:a16="http://schemas.microsoft.com/office/drawing/2014/main" id="{62B1A607-7FB3-461C-9FF2-B266714D29B6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5" name="Freeform 15">
            <a:extLst>
              <a:ext uri="{FF2B5EF4-FFF2-40B4-BE49-F238E27FC236}">
                <a16:creationId xmlns:a16="http://schemas.microsoft.com/office/drawing/2014/main" id="{84EA3B1A-53AA-48BE-AB61-0006EA488CCC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6" name="Freeform 16">
            <a:extLst>
              <a:ext uri="{FF2B5EF4-FFF2-40B4-BE49-F238E27FC236}">
                <a16:creationId xmlns:a16="http://schemas.microsoft.com/office/drawing/2014/main" id="{5EC59BDD-41B3-4AEA-9910-E8169CB5EDFA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7" name="Freeform 17">
            <a:extLst>
              <a:ext uri="{FF2B5EF4-FFF2-40B4-BE49-F238E27FC236}">
                <a16:creationId xmlns:a16="http://schemas.microsoft.com/office/drawing/2014/main" id="{78E42DC5-A572-4519-AA36-12A250E46767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8" name="Freeform 18">
            <a:extLst>
              <a:ext uri="{FF2B5EF4-FFF2-40B4-BE49-F238E27FC236}">
                <a16:creationId xmlns:a16="http://schemas.microsoft.com/office/drawing/2014/main" id="{23552D2B-FCDB-465B-91FB-155A064B0E9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699" name="Freeform 19">
            <a:extLst>
              <a:ext uri="{FF2B5EF4-FFF2-40B4-BE49-F238E27FC236}">
                <a16:creationId xmlns:a16="http://schemas.microsoft.com/office/drawing/2014/main" id="{03DB3107-51C7-446C-A6BD-4D73D8046889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00" name="Freeform 20">
            <a:extLst>
              <a:ext uri="{FF2B5EF4-FFF2-40B4-BE49-F238E27FC236}">
                <a16:creationId xmlns:a16="http://schemas.microsoft.com/office/drawing/2014/main" id="{5F6A72E3-0D2F-4A31-9501-131A5052001F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01" name="Freeform 21">
            <a:extLst>
              <a:ext uri="{FF2B5EF4-FFF2-40B4-BE49-F238E27FC236}">
                <a16:creationId xmlns:a16="http://schemas.microsoft.com/office/drawing/2014/main" id="{3F5B72B2-D60D-44CC-B39F-4A131829CE19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02" name="Freeform 22">
            <a:extLst>
              <a:ext uri="{FF2B5EF4-FFF2-40B4-BE49-F238E27FC236}">
                <a16:creationId xmlns:a16="http://schemas.microsoft.com/office/drawing/2014/main" id="{CBB37FA0-B809-4577-9F1D-3DD7B087C28B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215" name="Picture 23">
            <a:extLst>
              <a:ext uri="{FF2B5EF4-FFF2-40B4-BE49-F238E27FC236}">
                <a16:creationId xmlns:a16="http://schemas.microsoft.com/office/drawing/2014/main" id="{70EE51FE-EF72-4383-8A2A-67EC49E1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54799">
            <a:off x="4079875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1704" name="Freeform 24">
            <a:extLst>
              <a:ext uri="{FF2B5EF4-FFF2-40B4-BE49-F238E27FC236}">
                <a16:creationId xmlns:a16="http://schemas.microsoft.com/office/drawing/2014/main" id="{303CBD32-953F-4EDF-938E-ADF48B322BA7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1705" name="Picture 25">
            <a:extLst>
              <a:ext uri="{FF2B5EF4-FFF2-40B4-BE49-F238E27FC236}">
                <a16:creationId xmlns:a16="http://schemas.microsoft.com/office/drawing/2014/main" id="{D087CE54-0BEA-4927-84BD-93985909C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6" name="Picture 26">
            <a:extLst>
              <a:ext uri="{FF2B5EF4-FFF2-40B4-BE49-F238E27FC236}">
                <a16:creationId xmlns:a16="http://schemas.microsoft.com/office/drawing/2014/main" id="{1C55CB4E-E3D4-4057-BF43-9F7050FC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7" name="Picture 27">
            <a:extLst>
              <a:ext uri="{FF2B5EF4-FFF2-40B4-BE49-F238E27FC236}">
                <a16:creationId xmlns:a16="http://schemas.microsoft.com/office/drawing/2014/main" id="{4CEBC6AD-6676-46F6-A272-46362D589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8" name="Picture 28">
            <a:extLst>
              <a:ext uri="{FF2B5EF4-FFF2-40B4-BE49-F238E27FC236}">
                <a16:creationId xmlns:a16="http://schemas.microsoft.com/office/drawing/2014/main" id="{D330DA02-4834-4137-90B0-B719E091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9" name="Picture 29">
            <a:extLst>
              <a:ext uri="{FF2B5EF4-FFF2-40B4-BE49-F238E27FC236}">
                <a16:creationId xmlns:a16="http://schemas.microsoft.com/office/drawing/2014/main" id="{DDE68135-3178-4768-B440-0F0824DE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0" name="Picture 30">
            <a:extLst>
              <a:ext uri="{FF2B5EF4-FFF2-40B4-BE49-F238E27FC236}">
                <a16:creationId xmlns:a16="http://schemas.microsoft.com/office/drawing/2014/main" id="{E64AC039-D0BB-453B-A46F-5DB8AC18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1" name="Picture 31">
            <a:extLst>
              <a:ext uri="{FF2B5EF4-FFF2-40B4-BE49-F238E27FC236}">
                <a16:creationId xmlns:a16="http://schemas.microsoft.com/office/drawing/2014/main" id="{B9F2D3C4-BB4C-434D-AB20-3E6909C4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2" name="Picture 32">
            <a:extLst>
              <a:ext uri="{FF2B5EF4-FFF2-40B4-BE49-F238E27FC236}">
                <a16:creationId xmlns:a16="http://schemas.microsoft.com/office/drawing/2014/main" id="{C7416C68-7955-4DCA-A4A6-924BF4A0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3" name="Picture 33">
            <a:extLst>
              <a:ext uri="{FF2B5EF4-FFF2-40B4-BE49-F238E27FC236}">
                <a16:creationId xmlns:a16="http://schemas.microsoft.com/office/drawing/2014/main" id="{1417A323-0FF4-4892-9DBD-0B6890B3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4" name="Picture 34">
            <a:extLst>
              <a:ext uri="{FF2B5EF4-FFF2-40B4-BE49-F238E27FC236}">
                <a16:creationId xmlns:a16="http://schemas.microsoft.com/office/drawing/2014/main" id="{C5AD7579-5AEA-442E-8341-5ED815A1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5" name="Picture 35">
            <a:extLst>
              <a:ext uri="{FF2B5EF4-FFF2-40B4-BE49-F238E27FC236}">
                <a16:creationId xmlns:a16="http://schemas.microsoft.com/office/drawing/2014/main" id="{42AA36EB-27BF-4C05-BD8C-C07386F20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6" name="Picture 36">
            <a:extLst>
              <a:ext uri="{FF2B5EF4-FFF2-40B4-BE49-F238E27FC236}">
                <a16:creationId xmlns:a16="http://schemas.microsoft.com/office/drawing/2014/main" id="{F8B9C45D-AB8A-471B-9257-43D4ACDE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7" name="Picture 37">
            <a:extLst>
              <a:ext uri="{FF2B5EF4-FFF2-40B4-BE49-F238E27FC236}">
                <a16:creationId xmlns:a16="http://schemas.microsoft.com/office/drawing/2014/main" id="{9751D922-94D7-46F1-9606-7EA715410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0" name="Picture 38">
            <a:extLst>
              <a:ext uri="{FF2B5EF4-FFF2-40B4-BE49-F238E27FC236}">
                <a16:creationId xmlns:a16="http://schemas.microsoft.com/office/drawing/2014/main" id="{11405654-68F7-4502-8C2A-A588D6E78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4943475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1" name="Picture 39">
            <a:extLst>
              <a:ext uri="{FF2B5EF4-FFF2-40B4-BE49-F238E27FC236}">
                <a16:creationId xmlns:a16="http://schemas.microsoft.com/office/drawing/2014/main" id="{85BF0105-0368-422E-9D05-BB88A092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8565">
            <a:off x="5951539" y="27813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2" name="Picture 40">
            <a:extLst>
              <a:ext uri="{FF2B5EF4-FFF2-40B4-BE49-F238E27FC236}">
                <a16:creationId xmlns:a16="http://schemas.microsoft.com/office/drawing/2014/main" id="{62E7F756-4F19-4DA6-8DCA-B8350DA00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1749">
            <a:off x="6959600" y="3429000"/>
            <a:ext cx="3508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1" name="Picture 41">
            <a:extLst>
              <a:ext uri="{FF2B5EF4-FFF2-40B4-BE49-F238E27FC236}">
                <a16:creationId xmlns:a16="http://schemas.microsoft.com/office/drawing/2014/main" id="{7C339054-F25C-4BF6-A6DB-6A6F44D0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4" name="Picture 42">
            <a:extLst>
              <a:ext uri="{FF2B5EF4-FFF2-40B4-BE49-F238E27FC236}">
                <a16:creationId xmlns:a16="http://schemas.microsoft.com/office/drawing/2014/main" id="{61034D49-FE00-4A4C-BF65-E9D1B3B8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329">
            <a:off x="42243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5" name="Picture 43">
            <a:extLst>
              <a:ext uri="{FF2B5EF4-FFF2-40B4-BE49-F238E27FC236}">
                <a16:creationId xmlns:a16="http://schemas.microsoft.com/office/drawing/2014/main" id="{5798D4D7-2786-42C7-8038-FC452C58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448300" y="2852739"/>
            <a:ext cx="3508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6" name="Picture 44">
            <a:extLst>
              <a:ext uri="{FF2B5EF4-FFF2-40B4-BE49-F238E27FC236}">
                <a16:creationId xmlns:a16="http://schemas.microsoft.com/office/drawing/2014/main" id="{8EEB123E-4CB5-49FF-A7D6-7E853BAE2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85378">
            <a:off x="6167439" y="29972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7" name="AutoShape 45">
            <a:extLst>
              <a:ext uri="{FF2B5EF4-FFF2-40B4-BE49-F238E27FC236}">
                <a16:creationId xmlns:a16="http://schemas.microsoft.com/office/drawing/2014/main" id="{3D9111B4-6ED4-4D54-9681-5848DD8647C9}"/>
              </a:ext>
            </a:extLst>
          </p:cNvPr>
          <p:cNvSpPr>
            <a:spLocks noChangeArrowheads="1"/>
          </p:cNvSpPr>
          <p:nvPr/>
        </p:nvSpPr>
        <p:spPr bwMode="auto">
          <a:xfrm rot="-1485876">
            <a:off x="5016500" y="4365625"/>
            <a:ext cx="287338" cy="503238"/>
          </a:xfrm>
          <a:prstGeom prst="upArrow">
            <a:avLst>
              <a:gd name="adj1" fmla="val 50278"/>
              <a:gd name="adj2" fmla="val 80661"/>
            </a:avLst>
          </a:prstGeom>
          <a:gradFill rotWithShape="1">
            <a:gsLst>
              <a:gs pos="0">
                <a:srgbClr val="00CCFF"/>
              </a:gs>
              <a:gs pos="100000">
                <a:srgbClr val="00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8238" name="AutoShape 46">
            <a:extLst>
              <a:ext uri="{FF2B5EF4-FFF2-40B4-BE49-F238E27FC236}">
                <a16:creationId xmlns:a16="http://schemas.microsoft.com/office/drawing/2014/main" id="{D594D3B4-F228-40CD-93D9-D44262AACD57}"/>
              </a:ext>
            </a:extLst>
          </p:cNvPr>
          <p:cNvSpPr>
            <a:spLocks noChangeArrowheads="1"/>
          </p:cNvSpPr>
          <p:nvPr/>
        </p:nvSpPr>
        <p:spPr bwMode="auto">
          <a:xfrm rot="1485876" flipH="1">
            <a:off x="6240464" y="4365625"/>
            <a:ext cx="287337" cy="503238"/>
          </a:xfrm>
          <a:prstGeom prst="upArrow">
            <a:avLst>
              <a:gd name="adj1" fmla="val 50278"/>
              <a:gd name="adj2" fmla="val 80661"/>
            </a:avLst>
          </a:prstGeom>
          <a:gradFill rotWithShape="1">
            <a:gsLst>
              <a:gs pos="0">
                <a:srgbClr val="00CCFF"/>
              </a:gs>
              <a:gs pos="100000">
                <a:srgbClr val="00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8239" name="AutoShape 47">
            <a:extLst>
              <a:ext uri="{FF2B5EF4-FFF2-40B4-BE49-F238E27FC236}">
                <a16:creationId xmlns:a16="http://schemas.microsoft.com/office/drawing/2014/main" id="{F49D3C5F-7E3C-43D7-84A4-3A8F78AD0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4076700"/>
            <a:ext cx="287338" cy="503238"/>
          </a:xfrm>
          <a:prstGeom prst="upArrow">
            <a:avLst>
              <a:gd name="adj1" fmla="val 50278"/>
              <a:gd name="adj2" fmla="val 80661"/>
            </a:avLst>
          </a:prstGeom>
          <a:gradFill rotWithShape="1">
            <a:gsLst>
              <a:gs pos="0">
                <a:srgbClr val="00CCFF"/>
              </a:gs>
              <a:gs pos="100000">
                <a:srgbClr val="005E76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latin typeface="Arial Unicode MS" pitchFamily="34" charset="-128"/>
            </a:endParaRPr>
          </a:p>
        </p:txBody>
      </p:sp>
      <p:sp>
        <p:nvSpPr>
          <p:cNvPr id="8240" name="Text Box 48">
            <a:extLst>
              <a:ext uri="{FF2B5EF4-FFF2-40B4-BE49-F238E27FC236}">
                <a16:creationId xmlns:a16="http://schemas.microsoft.com/office/drawing/2014/main" id="{389398B0-7F7D-41D6-AAE5-6DB41E58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3776663"/>
            <a:ext cx="685800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  <a:latin typeface="AvantGarde Md BT" pitchFamily="34" charset="0"/>
              </a:rPr>
              <a:t>ADP</a:t>
            </a:r>
          </a:p>
        </p:txBody>
      </p:sp>
      <p:sp>
        <p:nvSpPr>
          <p:cNvPr id="8241" name="Text Box 49">
            <a:extLst>
              <a:ext uri="{FF2B5EF4-FFF2-40B4-BE49-F238E27FC236}">
                <a16:creationId xmlns:a16="http://schemas.microsoft.com/office/drawing/2014/main" id="{965E8615-F9BA-4976-B0E3-47F24D27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3771900"/>
            <a:ext cx="504825" cy="3048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it-IT" sz="1400">
                <a:effectLst>
                  <a:outerShdw blurRad="38100" dist="38100" dir="2700000" algn="tl">
                    <a:srgbClr val="000000"/>
                  </a:outerShdw>
                </a:effectLst>
                <a:latin typeface="AvantGarde Md BT" pitchFamily="34" charset="0"/>
              </a:rPr>
              <a:t>TxA</a:t>
            </a:r>
            <a:r>
              <a:rPr lang="it-IT" sz="14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vantGarde Md BT" pitchFamily="34" charset="0"/>
              </a:rPr>
              <a:t>2</a:t>
            </a:r>
          </a:p>
        </p:txBody>
      </p:sp>
      <p:sp>
        <p:nvSpPr>
          <p:cNvPr id="8242" name="Line 50">
            <a:extLst>
              <a:ext uri="{FF2B5EF4-FFF2-40B4-BE49-F238E27FC236}">
                <a16:creationId xmlns:a16="http://schemas.microsoft.com/office/drawing/2014/main" id="{3C401E70-5FDD-4E24-BFC8-1B09560A5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5" y="3644900"/>
            <a:ext cx="431800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243" name="Picture 51">
            <a:extLst>
              <a:ext uri="{FF2B5EF4-FFF2-40B4-BE49-F238E27FC236}">
                <a16:creationId xmlns:a16="http://schemas.microsoft.com/office/drawing/2014/main" id="{009F66C4-F5EB-43EF-B617-98150F30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046538" y="32988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4" name="Line 52">
            <a:extLst>
              <a:ext uri="{FF2B5EF4-FFF2-40B4-BE49-F238E27FC236}">
                <a16:creationId xmlns:a16="http://schemas.microsoft.com/office/drawing/2014/main" id="{8A6BB102-9CFC-43CA-97CB-1AF371EA1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7576" y="3357564"/>
            <a:ext cx="360363" cy="358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245" name="Picture 53">
            <a:extLst>
              <a:ext uri="{FF2B5EF4-FFF2-40B4-BE49-F238E27FC236}">
                <a16:creationId xmlns:a16="http://schemas.microsoft.com/office/drawing/2014/main" id="{FFBD1F41-40F9-4039-8A5E-4A5C2B7F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205288" y="2895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6" name="Line 54">
            <a:extLst>
              <a:ext uri="{FF2B5EF4-FFF2-40B4-BE49-F238E27FC236}">
                <a16:creationId xmlns:a16="http://schemas.microsoft.com/office/drawing/2014/main" id="{766BA4D5-E11D-4363-8D92-42AE8EE88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3213100"/>
            <a:ext cx="71438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47" name="Line 55">
            <a:extLst>
              <a:ext uri="{FF2B5EF4-FFF2-40B4-BE49-F238E27FC236}">
                <a16:creationId xmlns:a16="http://schemas.microsoft.com/office/drawing/2014/main" id="{7EA3292D-342C-4427-8678-9AA9FBC95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5" y="3213100"/>
            <a:ext cx="0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48" name="Line 56">
            <a:extLst>
              <a:ext uri="{FF2B5EF4-FFF2-40B4-BE49-F238E27FC236}">
                <a16:creationId xmlns:a16="http://schemas.microsoft.com/office/drawing/2014/main" id="{87CC2586-6E9C-41A7-993B-D44D2FB8F2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08664" y="3213100"/>
            <a:ext cx="142875" cy="5032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49" name="Line 57">
            <a:extLst>
              <a:ext uri="{FF2B5EF4-FFF2-40B4-BE49-F238E27FC236}">
                <a16:creationId xmlns:a16="http://schemas.microsoft.com/office/drawing/2014/main" id="{7A1D847F-CD64-45C8-8326-65A7CB1D43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3357564"/>
            <a:ext cx="215900" cy="358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8250" name="Line 58">
            <a:extLst>
              <a:ext uri="{FF2B5EF4-FFF2-40B4-BE49-F238E27FC236}">
                <a16:creationId xmlns:a16="http://schemas.microsoft.com/office/drawing/2014/main" id="{9E4F3896-C481-48D4-A8D2-774608005C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83339" y="3573464"/>
            <a:ext cx="504825" cy="287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8251" name="Picture 59">
            <a:extLst>
              <a:ext uri="{FF2B5EF4-FFF2-40B4-BE49-F238E27FC236}">
                <a16:creationId xmlns:a16="http://schemas.microsoft.com/office/drawing/2014/main" id="{B2169E31-82A9-4B5D-8D10-BE251EA5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5735639" y="3357564"/>
            <a:ext cx="3508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2" name="Picture 60">
            <a:extLst>
              <a:ext uri="{FF2B5EF4-FFF2-40B4-BE49-F238E27FC236}">
                <a16:creationId xmlns:a16="http://schemas.microsoft.com/office/drawing/2014/main" id="{53B81ECC-DEE9-44AD-981A-923D9596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872038" y="27368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3" name="Picture 61">
            <a:extLst>
              <a:ext uri="{FF2B5EF4-FFF2-40B4-BE49-F238E27FC236}">
                <a16:creationId xmlns:a16="http://schemas.microsoft.com/office/drawing/2014/main" id="{7695940C-591C-4FF0-AB30-CBCC58AF2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75276" y="2754314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4" name="Picture 62">
            <a:extLst>
              <a:ext uri="{FF2B5EF4-FFF2-40B4-BE49-F238E27FC236}">
                <a16:creationId xmlns:a16="http://schemas.microsoft.com/office/drawing/2014/main" id="{E054D332-1C39-4D90-90FB-C26F0662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7876" y="2676525"/>
            <a:ext cx="4683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5" name="Picture 63">
            <a:extLst>
              <a:ext uri="{FF2B5EF4-FFF2-40B4-BE49-F238E27FC236}">
                <a16:creationId xmlns:a16="http://schemas.microsoft.com/office/drawing/2014/main" id="{22FDD028-CE2D-4650-9351-5635E8352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115051" y="2898776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6" name="Picture 64">
            <a:extLst>
              <a:ext uri="{FF2B5EF4-FFF2-40B4-BE49-F238E27FC236}">
                <a16:creationId xmlns:a16="http://schemas.microsoft.com/office/drawing/2014/main" id="{5A99B76E-9ADE-479A-9ECC-E1CE0CFE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850063" y="3332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57" name="Picture 65">
            <a:extLst>
              <a:ext uri="{FF2B5EF4-FFF2-40B4-BE49-F238E27FC236}">
                <a16:creationId xmlns:a16="http://schemas.microsoft.com/office/drawing/2014/main" id="{875DFFD4-A085-41F3-9261-474DE685C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664201" y="3213100"/>
            <a:ext cx="4984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58" name="Text Box 66">
            <a:extLst>
              <a:ext uri="{FF2B5EF4-FFF2-40B4-BE49-F238E27FC236}">
                <a16:creationId xmlns:a16="http://schemas.microsoft.com/office/drawing/2014/main" id="{3F894F55-98A3-470E-A49A-5C6DF76B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735" y="5684838"/>
            <a:ext cx="2076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Futura Lt BT" pitchFamily="34" charset="0"/>
              </a:rPr>
              <a:t>Release reaction</a:t>
            </a:r>
          </a:p>
        </p:txBody>
      </p:sp>
      <p:sp>
        <p:nvSpPr>
          <p:cNvPr id="8259" name="Text Box 67">
            <a:extLst>
              <a:ext uri="{FF2B5EF4-FFF2-40B4-BE49-F238E27FC236}">
                <a16:creationId xmlns:a16="http://schemas.microsoft.com/office/drawing/2014/main" id="{A6B7F0E6-A07A-4512-A830-428310B2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688" y="5664200"/>
            <a:ext cx="48942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>
                <a:latin typeface="Arial Unicode MS" pitchFamily="34" charset="-128"/>
              </a:rPr>
              <a:t>Attivazione e trasformazione delle piastrine</a:t>
            </a:r>
            <a:r>
              <a:rPr lang="it-IT" altLang="it-IT" sz="2000" b="1">
                <a:solidFill>
                  <a:schemeClr val="bg1"/>
                </a:solidFill>
                <a:latin typeface="Arial Unicode MS" pitchFamily="34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7" grpId="0" animBg="1"/>
      <p:bldP spid="8238" grpId="0" animBg="1"/>
      <p:bldP spid="8239" grpId="0" animBg="1"/>
      <p:bldP spid="8240" grpId="0"/>
      <p:bldP spid="8241" grpId="0"/>
      <p:bldP spid="8258" grpId="0"/>
      <p:bldP spid="8258" grpId="1"/>
      <p:bldP spid="82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0193841-D4E7-67AF-7F11-80760046A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Reazione di liberazione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7EED5A25-650B-EF38-18AB-28012D8C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71813" y="1628776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AutoShape 4">
            <a:extLst>
              <a:ext uri="{FF2B5EF4-FFF2-40B4-BE49-F238E27FC236}">
                <a16:creationId xmlns:a16="http://schemas.microsoft.com/office/drawing/2014/main" id="{7C536128-7B5F-ADB8-FD02-2C792A43A9A5}"/>
              </a:ext>
            </a:extLst>
          </p:cNvPr>
          <p:cNvSpPr>
            <a:spLocks noChangeArrowheads="1"/>
          </p:cNvSpPr>
          <p:nvPr/>
        </p:nvSpPr>
        <p:spPr bwMode="auto">
          <a:xfrm rot="19750341">
            <a:off x="6115050" y="4791353"/>
            <a:ext cx="196850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97285" name="Picture 5">
            <a:extLst>
              <a:ext uri="{FF2B5EF4-FFF2-40B4-BE49-F238E27FC236}">
                <a16:creationId xmlns:a16="http://schemas.microsoft.com/office/drawing/2014/main" id="{7260AF42-BBFB-DB88-A9EB-09B5E90B6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7244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>
            <a:extLst>
              <a:ext uri="{FF2B5EF4-FFF2-40B4-BE49-F238E27FC236}">
                <a16:creationId xmlns:a16="http://schemas.microsoft.com/office/drawing/2014/main" id="{E416DED6-427F-5DF1-5538-1ED1D88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44900"/>
            <a:ext cx="4419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AutoShape 7">
            <a:extLst>
              <a:ext uri="{FF2B5EF4-FFF2-40B4-BE49-F238E27FC236}">
                <a16:creationId xmlns:a16="http://schemas.microsoft.com/office/drawing/2014/main" id="{966D845C-6A5F-BE18-CE82-B084E703ABDB}"/>
              </a:ext>
            </a:extLst>
          </p:cNvPr>
          <p:cNvSpPr>
            <a:spLocks noChangeArrowheads="1"/>
          </p:cNvSpPr>
          <p:nvPr/>
        </p:nvSpPr>
        <p:spPr bwMode="auto">
          <a:xfrm rot="870602">
            <a:off x="6670676" y="4786591"/>
            <a:ext cx="200025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97288" name="Picture 8">
            <a:extLst>
              <a:ext uri="{FF2B5EF4-FFF2-40B4-BE49-F238E27FC236}">
                <a16:creationId xmlns:a16="http://schemas.microsoft.com/office/drawing/2014/main" id="{19454D4C-EFCF-0F4D-0DE1-1E3EAE83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8768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Picture 9">
            <a:extLst>
              <a:ext uri="{FF2B5EF4-FFF2-40B4-BE49-F238E27FC236}">
                <a16:creationId xmlns:a16="http://schemas.microsoft.com/office/drawing/2014/main" id="{BC5E54A7-1D8C-156A-FDB3-3D3344213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8006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>
            <a:extLst>
              <a:ext uri="{FF2B5EF4-FFF2-40B4-BE49-F238E27FC236}">
                <a16:creationId xmlns:a16="http://schemas.microsoft.com/office/drawing/2014/main" id="{D1368B2E-910B-00BB-0178-0D5EEBCDB433}"/>
              </a:ext>
            </a:extLst>
          </p:cNvPr>
          <p:cNvGrpSpPr>
            <a:grpSpLocks/>
          </p:cNvGrpSpPr>
          <p:nvPr/>
        </p:nvGrpSpPr>
        <p:grpSpPr bwMode="auto">
          <a:xfrm>
            <a:off x="4527551" y="3276600"/>
            <a:ext cx="3427413" cy="558800"/>
            <a:chOff x="1882" y="1968"/>
            <a:chExt cx="2159" cy="544"/>
          </a:xfrm>
        </p:grpSpPr>
        <p:sp>
          <p:nvSpPr>
            <p:cNvPr id="97328" name="AutoShape 11">
              <a:extLst>
                <a:ext uri="{FF2B5EF4-FFF2-40B4-BE49-F238E27FC236}">
                  <a16:creationId xmlns:a16="http://schemas.microsoft.com/office/drawing/2014/main" id="{35C5B111-E02E-1F23-2B5C-138AAE19DE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365460">
              <a:off x="1780" y="2085"/>
              <a:ext cx="529" cy="3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44 w 21600"/>
                <a:gd name="T19" fmla="*/ 3132 h 21600"/>
                <a:gd name="T20" fmla="*/ 18456 w 21600"/>
                <a:gd name="T21" fmla="*/ 1846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818" y="8368"/>
                  </a:moveTo>
                  <a:cubicBezTo>
                    <a:pt x="17747" y="4836"/>
                    <a:pt x="14490" y="2421"/>
                    <a:pt x="10800" y="2421"/>
                  </a:cubicBezTo>
                  <a:cubicBezTo>
                    <a:pt x="6850" y="2420"/>
                    <a:pt x="3438" y="5178"/>
                    <a:pt x="2608" y="9039"/>
                  </a:cubicBezTo>
                  <a:lnTo>
                    <a:pt x="241" y="8530"/>
                  </a:lnTo>
                  <a:cubicBezTo>
                    <a:pt x="1310" y="3553"/>
                    <a:pt x="5709" y="-1"/>
                    <a:pt x="10800" y="0"/>
                  </a:cubicBezTo>
                  <a:cubicBezTo>
                    <a:pt x="15557" y="0"/>
                    <a:pt x="19754" y="3112"/>
                    <a:pt x="21135" y="7665"/>
                  </a:cubicBezTo>
                  <a:lnTo>
                    <a:pt x="23718" y="6881"/>
                  </a:lnTo>
                  <a:lnTo>
                    <a:pt x="21112" y="11759"/>
                  </a:lnTo>
                  <a:lnTo>
                    <a:pt x="16234" y="9151"/>
                  </a:lnTo>
                  <a:lnTo>
                    <a:pt x="18818" y="8368"/>
                  </a:lnTo>
                  <a:close/>
                </a:path>
              </a:pathLst>
            </a:custGeom>
            <a:gradFill rotWithShape="0">
              <a:gsLst>
                <a:gs pos="0">
                  <a:srgbClr val="CC00FF"/>
                </a:gs>
                <a:gs pos="100000">
                  <a:srgbClr val="F6D1FF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97329" name="AutoShape 12">
              <a:extLst>
                <a:ext uri="{FF2B5EF4-FFF2-40B4-BE49-F238E27FC236}">
                  <a16:creationId xmlns:a16="http://schemas.microsoft.com/office/drawing/2014/main" id="{ED8394D0-C25F-53E1-FBCA-4F1988ADF2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234540" flipH="1">
              <a:off x="2318" y="2070"/>
              <a:ext cx="529" cy="3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44 w 21600"/>
                <a:gd name="T19" fmla="*/ 3132 h 21600"/>
                <a:gd name="T20" fmla="*/ 18456 w 21600"/>
                <a:gd name="T21" fmla="*/ 1846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818" y="8368"/>
                  </a:moveTo>
                  <a:cubicBezTo>
                    <a:pt x="17747" y="4836"/>
                    <a:pt x="14490" y="2421"/>
                    <a:pt x="10800" y="2421"/>
                  </a:cubicBezTo>
                  <a:cubicBezTo>
                    <a:pt x="6850" y="2420"/>
                    <a:pt x="3438" y="5178"/>
                    <a:pt x="2608" y="9039"/>
                  </a:cubicBezTo>
                  <a:lnTo>
                    <a:pt x="241" y="8530"/>
                  </a:lnTo>
                  <a:cubicBezTo>
                    <a:pt x="1310" y="3553"/>
                    <a:pt x="5709" y="-1"/>
                    <a:pt x="10800" y="0"/>
                  </a:cubicBezTo>
                  <a:cubicBezTo>
                    <a:pt x="15557" y="0"/>
                    <a:pt x="19754" y="3112"/>
                    <a:pt x="21135" y="7665"/>
                  </a:cubicBezTo>
                  <a:lnTo>
                    <a:pt x="23718" y="6881"/>
                  </a:lnTo>
                  <a:lnTo>
                    <a:pt x="21112" y="11759"/>
                  </a:lnTo>
                  <a:lnTo>
                    <a:pt x="16234" y="9151"/>
                  </a:lnTo>
                  <a:lnTo>
                    <a:pt x="18818" y="8368"/>
                  </a:lnTo>
                  <a:close/>
                </a:path>
              </a:pathLst>
            </a:custGeom>
            <a:gradFill rotWithShape="0">
              <a:gsLst>
                <a:gs pos="0">
                  <a:srgbClr val="CC00FF"/>
                </a:gs>
                <a:gs pos="100000">
                  <a:srgbClr val="F6D1FF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97330" name="AutoShape 13">
              <a:extLst>
                <a:ext uri="{FF2B5EF4-FFF2-40B4-BE49-F238E27FC236}">
                  <a16:creationId xmlns:a16="http://schemas.microsoft.com/office/drawing/2014/main" id="{47EBF140-9BA4-E14E-9773-9EE463D33E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365460">
              <a:off x="3086" y="2070"/>
              <a:ext cx="529" cy="3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44 w 21600"/>
                <a:gd name="T19" fmla="*/ 3132 h 21600"/>
                <a:gd name="T20" fmla="*/ 18456 w 21600"/>
                <a:gd name="T21" fmla="*/ 1846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818" y="8368"/>
                  </a:moveTo>
                  <a:cubicBezTo>
                    <a:pt x="17747" y="4836"/>
                    <a:pt x="14490" y="2421"/>
                    <a:pt x="10800" y="2421"/>
                  </a:cubicBezTo>
                  <a:cubicBezTo>
                    <a:pt x="6850" y="2420"/>
                    <a:pt x="3438" y="5178"/>
                    <a:pt x="2608" y="9039"/>
                  </a:cubicBezTo>
                  <a:lnTo>
                    <a:pt x="241" y="8530"/>
                  </a:lnTo>
                  <a:cubicBezTo>
                    <a:pt x="1310" y="3553"/>
                    <a:pt x="5709" y="-1"/>
                    <a:pt x="10800" y="0"/>
                  </a:cubicBezTo>
                  <a:cubicBezTo>
                    <a:pt x="15557" y="0"/>
                    <a:pt x="19754" y="3112"/>
                    <a:pt x="21135" y="7665"/>
                  </a:cubicBezTo>
                  <a:lnTo>
                    <a:pt x="23718" y="6881"/>
                  </a:lnTo>
                  <a:lnTo>
                    <a:pt x="21112" y="11759"/>
                  </a:lnTo>
                  <a:lnTo>
                    <a:pt x="16234" y="9151"/>
                  </a:lnTo>
                  <a:lnTo>
                    <a:pt x="18818" y="8368"/>
                  </a:lnTo>
                  <a:close/>
                </a:path>
              </a:pathLst>
            </a:custGeom>
            <a:gradFill rotWithShape="0">
              <a:gsLst>
                <a:gs pos="0">
                  <a:srgbClr val="CC00FF"/>
                </a:gs>
                <a:gs pos="100000">
                  <a:srgbClr val="F6D1FF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97331" name="AutoShape 14">
              <a:extLst>
                <a:ext uri="{FF2B5EF4-FFF2-40B4-BE49-F238E27FC236}">
                  <a16:creationId xmlns:a16="http://schemas.microsoft.com/office/drawing/2014/main" id="{93B9E72A-8078-B8E5-7966-0A82D78F9A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234540" flipH="1">
              <a:off x="3614" y="2070"/>
              <a:ext cx="529" cy="3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44 w 21600"/>
                <a:gd name="T19" fmla="*/ 3132 h 21600"/>
                <a:gd name="T20" fmla="*/ 18456 w 21600"/>
                <a:gd name="T21" fmla="*/ 1846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818" y="8368"/>
                  </a:moveTo>
                  <a:cubicBezTo>
                    <a:pt x="17747" y="4836"/>
                    <a:pt x="14490" y="2421"/>
                    <a:pt x="10800" y="2421"/>
                  </a:cubicBezTo>
                  <a:cubicBezTo>
                    <a:pt x="6850" y="2420"/>
                    <a:pt x="3438" y="5178"/>
                    <a:pt x="2608" y="9039"/>
                  </a:cubicBezTo>
                  <a:lnTo>
                    <a:pt x="241" y="8530"/>
                  </a:lnTo>
                  <a:cubicBezTo>
                    <a:pt x="1310" y="3553"/>
                    <a:pt x="5709" y="-1"/>
                    <a:pt x="10800" y="0"/>
                  </a:cubicBezTo>
                  <a:cubicBezTo>
                    <a:pt x="15557" y="0"/>
                    <a:pt x="19754" y="3112"/>
                    <a:pt x="21135" y="7665"/>
                  </a:cubicBezTo>
                  <a:lnTo>
                    <a:pt x="23718" y="6881"/>
                  </a:lnTo>
                  <a:lnTo>
                    <a:pt x="21112" y="11759"/>
                  </a:lnTo>
                  <a:lnTo>
                    <a:pt x="16234" y="9151"/>
                  </a:lnTo>
                  <a:lnTo>
                    <a:pt x="18818" y="8368"/>
                  </a:lnTo>
                  <a:close/>
                </a:path>
              </a:pathLst>
            </a:custGeom>
            <a:gradFill rotWithShape="0">
              <a:gsLst>
                <a:gs pos="0">
                  <a:srgbClr val="CC00FF"/>
                </a:gs>
                <a:gs pos="100000">
                  <a:srgbClr val="F6D1FF"/>
                </a:gs>
              </a:gsLst>
              <a:lin ang="5400000" scaled="1"/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378AC020-A48A-5016-5145-6A21CE9F5056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1600200"/>
            <a:ext cx="4495800" cy="1481138"/>
            <a:chOff x="1536" y="1008"/>
            <a:chExt cx="2832" cy="933"/>
          </a:xfrm>
        </p:grpSpPr>
        <p:pic>
          <p:nvPicPr>
            <p:cNvPr id="97326" name="Picture 16">
              <a:extLst>
                <a:ext uri="{FF2B5EF4-FFF2-40B4-BE49-F238E27FC236}">
                  <a16:creationId xmlns:a16="http://schemas.microsoft.com/office/drawing/2014/main" id="{00B95174-9705-AF91-938F-FE7C2492E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152"/>
              <a:ext cx="1296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327" name="Picture 17">
              <a:extLst>
                <a:ext uri="{FF2B5EF4-FFF2-40B4-BE49-F238E27FC236}">
                  <a16:creationId xmlns:a16="http://schemas.microsoft.com/office/drawing/2014/main" id="{59E80D24-7F76-1699-6A4F-77F21EDDA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1152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B8575A16-1469-5EA1-2B9B-985BF56832A6}"/>
              </a:ext>
            </a:extLst>
          </p:cNvPr>
          <p:cNvGrpSpPr>
            <a:grpSpLocks/>
          </p:cNvGrpSpPr>
          <p:nvPr/>
        </p:nvGrpSpPr>
        <p:grpSpPr bwMode="auto">
          <a:xfrm>
            <a:off x="4367214" y="2924176"/>
            <a:ext cx="4219575" cy="352425"/>
            <a:chOff x="1824" y="1862"/>
            <a:chExt cx="2658" cy="222"/>
          </a:xfrm>
        </p:grpSpPr>
        <p:sp>
          <p:nvSpPr>
            <p:cNvPr id="97322" name="Text Box 19">
              <a:extLst>
                <a:ext uri="{FF2B5EF4-FFF2-40B4-BE49-F238E27FC236}">
                  <a16:creationId xmlns:a16="http://schemas.microsoft.com/office/drawing/2014/main" id="{4BF8570B-F94C-0D06-7AAF-DE25817B2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1872"/>
              <a:ext cx="3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ADP</a:t>
              </a:r>
            </a:p>
          </p:txBody>
        </p:sp>
        <p:sp>
          <p:nvSpPr>
            <p:cNvPr id="97323" name="Text Box 20">
              <a:extLst>
                <a:ext uri="{FF2B5EF4-FFF2-40B4-BE49-F238E27FC236}">
                  <a16:creationId xmlns:a16="http://schemas.microsoft.com/office/drawing/2014/main" id="{FA3C77EC-E79F-FAA8-739E-8DA5C58C5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3" y="1862"/>
              <a:ext cx="3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TxA</a:t>
              </a:r>
              <a:r>
                <a:rPr lang="it-IT" altLang="it-IT" sz="1600" baseline="-250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  <a:endParaRPr lang="it-IT" altLang="it-IT" sz="16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7324" name="Text Box 21">
              <a:extLst>
                <a:ext uri="{FF2B5EF4-FFF2-40B4-BE49-F238E27FC236}">
                  <a16:creationId xmlns:a16="http://schemas.microsoft.com/office/drawing/2014/main" id="{C89B83D7-CE70-9332-DEA0-179D86E0A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4" y="1872"/>
              <a:ext cx="32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PAF</a:t>
              </a:r>
            </a:p>
          </p:txBody>
        </p:sp>
        <p:sp>
          <p:nvSpPr>
            <p:cNvPr id="97325" name="Text Box 22">
              <a:extLst>
                <a:ext uri="{FF2B5EF4-FFF2-40B4-BE49-F238E27FC236}">
                  <a16:creationId xmlns:a16="http://schemas.microsoft.com/office/drawing/2014/main" id="{53C035C3-6467-C34C-7795-0806CC6BE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7" y="1872"/>
              <a:ext cx="10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Trombina ed altri</a:t>
              </a:r>
            </a:p>
          </p:txBody>
        </p: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31AE0DD4-69C4-060E-DA4E-06F20A16EE0E}"/>
              </a:ext>
            </a:extLst>
          </p:cNvPr>
          <p:cNvGrpSpPr>
            <a:grpSpLocks/>
          </p:cNvGrpSpPr>
          <p:nvPr/>
        </p:nvGrpSpPr>
        <p:grpSpPr bwMode="auto">
          <a:xfrm>
            <a:off x="4079876" y="1916113"/>
            <a:ext cx="4473575" cy="1219200"/>
            <a:chOff x="1607" y="1200"/>
            <a:chExt cx="2818" cy="768"/>
          </a:xfrm>
        </p:grpSpPr>
        <p:sp>
          <p:nvSpPr>
            <p:cNvPr id="97314" name="Text Box 24">
              <a:extLst>
                <a:ext uri="{FF2B5EF4-FFF2-40B4-BE49-F238E27FC236}">
                  <a16:creationId xmlns:a16="http://schemas.microsoft.com/office/drawing/2014/main" id="{B98BC146-942A-9C9E-A8FF-F07A43EB4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7" y="1296"/>
              <a:ext cx="12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Attivazione piastrinica</a:t>
              </a:r>
            </a:p>
          </p:txBody>
        </p:sp>
        <p:grpSp>
          <p:nvGrpSpPr>
            <p:cNvPr id="97315" name="Group 25">
              <a:extLst>
                <a:ext uri="{FF2B5EF4-FFF2-40B4-BE49-F238E27FC236}">
                  <a16:creationId xmlns:a16="http://schemas.microsoft.com/office/drawing/2014/main" id="{27DF18D4-4B35-A91D-48E3-2DC029369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200"/>
              <a:ext cx="2601" cy="768"/>
              <a:chOff x="1824" y="1200"/>
              <a:chExt cx="2601" cy="768"/>
            </a:xfrm>
          </p:grpSpPr>
          <p:grpSp>
            <p:nvGrpSpPr>
              <p:cNvPr id="97316" name="Group 26">
                <a:extLst>
                  <a:ext uri="{FF2B5EF4-FFF2-40B4-BE49-F238E27FC236}">
                    <a16:creationId xmlns:a16="http://schemas.microsoft.com/office/drawing/2014/main" id="{30E96170-0DC8-7B09-B961-62B2D4C635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392"/>
                <a:ext cx="2221" cy="576"/>
                <a:chOff x="1824" y="1392"/>
                <a:chExt cx="2221" cy="576"/>
              </a:xfrm>
            </p:grpSpPr>
            <p:pic>
              <p:nvPicPr>
                <p:cNvPr id="97318" name="Picture 27">
                  <a:extLst>
                    <a:ext uri="{FF2B5EF4-FFF2-40B4-BE49-F238E27FC236}">
                      <a16:creationId xmlns:a16="http://schemas.microsoft.com/office/drawing/2014/main" id="{A65C18C7-B662-CB66-49DA-DC9899FD80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0" y="1536"/>
                  <a:ext cx="267" cy="2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319" name="Picture 28">
                  <a:extLst>
                    <a:ext uri="{FF2B5EF4-FFF2-40B4-BE49-F238E27FC236}">
                      <a16:creationId xmlns:a16="http://schemas.microsoft.com/office/drawing/2014/main" id="{75C2E14D-7C38-FB66-C6ED-AE6B626A66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4" y="1488"/>
                  <a:ext cx="252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320" name="Picture 29">
                  <a:extLst>
                    <a:ext uri="{FF2B5EF4-FFF2-40B4-BE49-F238E27FC236}">
                      <a16:creationId xmlns:a16="http://schemas.microsoft.com/office/drawing/2014/main" id="{CC9B7A83-9338-D012-9F2E-B06E5F866E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2" y="1392"/>
                  <a:ext cx="252" cy="4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321" name="Picture 30">
                  <a:extLst>
                    <a:ext uri="{FF2B5EF4-FFF2-40B4-BE49-F238E27FC236}">
                      <a16:creationId xmlns:a16="http://schemas.microsoft.com/office/drawing/2014/main" id="{1E2EB95F-8CA5-FBE7-B814-E5203C821A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0" y="1488"/>
                  <a:ext cx="205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7317" name="Text Box 31">
                <a:extLst>
                  <a:ext uri="{FF2B5EF4-FFF2-40B4-BE49-F238E27FC236}">
                    <a16:creationId xmlns:a16="http://schemas.microsoft.com/office/drawing/2014/main" id="{46C67E2B-F7AF-EA71-8A63-894F7B3EB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2" y="1200"/>
                <a:ext cx="128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160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Attivazione piastrinica</a:t>
                </a:r>
              </a:p>
            </p:txBody>
          </p:sp>
        </p:grpSp>
      </p:grpSp>
      <p:grpSp>
        <p:nvGrpSpPr>
          <p:cNvPr id="8" name="Group 32">
            <a:extLst>
              <a:ext uri="{FF2B5EF4-FFF2-40B4-BE49-F238E27FC236}">
                <a16:creationId xmlns:a16="http://schemas.microsoft.com/office/drawing/2014/main" id="{0875B584-2E0D-31B5-FD61-2B20D6DC1CBB}"/>
              </a:ext>
            </a:extLst>
          </p:cNvPr>
          <p:cNvGrpSpPr>
            <a:grpSpLocks/>
          </p:cNvGrpSpPr>
          <p:nvPr/>
        </p:nvGrpSpPr>
        <p:grpSpPr bwMode="auto">
          <a:xfrm>
            <a:off x="4216401" y="3835402"/>
            <a:ext cx="1889125" cy="433388"/>
            <a:chOff x="1696" y="2416"/>
            <a:chExt cx="1190" cy="273"/>
          </a:xfrm>
        </p:grpSpPr>
        <p:sp>
          <p:nvSpPr>
            <p:cNvPr id="97311" name="Freeform 33">
              <a:extLst>
                <a:ext uri="{FF2B5EF4-FFF2-40B4-BE49-F238E27FC236}">
                  <a16:creationId xmlns:a16="http://schemas.microsoft.com/office/drawing/2014/main" id="{5B752549-8B73-85EF-7FA1-F85D7C884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" y="2416"/>
              <a:ext cx="116" cy="233"/>
            </a:xfrm>
            <a:custGeom>
              <a:avLst/>
              <a:gdLst>
                <a:gd name="T0" fmla="*/ 648 w 1216"/>
                <a:gd name="T1" fmla="*/ 16 h 553"/>
                <a:gd name="T2" fmla="*/ 128 w 1216"/>
                <a:gd name="T3" fmla="*/ 72 h 553"/>
                <a:gd name="T4" fmla="*/ 72 w 1216"/>
                <a:gd name="T5" fmla="*/ 368 h 553"/>
                <a:gd name="T6" fmla="*/ 560 w 1216"/>
                <a:gd name="T7" fmla="*/ 536 h 553"/>
                <a:gd name="T8" fmla="*/ 1064 w 1216"/>
                <a:gd name="T9" fmla="*/ 472 h 553"/>
                <a:gd name="T10" fmla="*/ 1216 w 1216"/>
                <a:gd name="T11" fmla="*/ 208 h 553"/>
                <a:gd name="T12" fmla="*/ 1064 w 1216"/>
                <a:gd name="T13" fmla="*/ 32 h 553"/>
                <a:gd name="T14" fmla="*/ 648 w 1216"/>
                <a:gd name="T15" fmla="*/ 16 h 5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16"/>
                <a:gd name="T25" fmla="*/ 0 h 553"/>
                <a:gd name="T26" fmla="*/ 1216 w 1216"/>
                <a:gd name="T27" fmla="*/ 553 h 5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16" h="553">
                  <a:moveTo>
                    <a:pt x="648" y="16"/>
                  </a:moveTo>
                  <a:cubicBezTo>
                    <a:pt x="492" y="23"/>
                    <a:pt x="224" y="13"/>
                    <a:pt x="128" y="72"/>
                  </a:cubicBezTo>
                  <a:cubicBezTo>
                    <a:pt x="32" y="131"/>
                    <a:pt x="0" y="291"/>
                    <a:pt x="72" y="368"/>
                  </a:cubicBezTo>
                  <a:cubicBezTo>
                    <a:pt x="144" y="445"/>
                    <a:pt x="395" y="519"/>
                    <a:pt x="560" y="536"/>
                  </a:cubicBezTo>
                  <a:cubicBezTo>
                    <a:pt x="725" y="553"/>
                    <a:pt x="955" y="527"/>
                    <a:pt x="1064" y="472"/>
                  </a:cubicBezTo>
                  <a:cubicBezTo>
                    <a:pt x="1173" y="417"/>
                    <a:pt x="1216" y="281"/>
                    <a:pt x="1216" y="208"/>
                  </a:cubicBezTo>
                  <a:cubicBezTo>
                    <a:pt x="1216" y="135"/>
                    <a:pt x="1159" y="64"/>
                    <a:pt x="1064" y="32"/>
                  </a:cubicBezTo>
                  <a:cubicBezTo>
                    <a:pt x="969" y="0"/>
                    <a:pt x="804" y="9"/>
                    <a:pt x="64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7312" name="Freeform 34">
              <a:extLst>
                <a:ext uri="{FF2B5EF4-FFF2-40B4-BE49-F238E27FC236}">
                  <a16:creationId xmlns:a16="http://schemas.microsoft.com/office/drawing/2014/main" id="{7713F6E3-606F-824E-B5FB-304EB882D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" y="2432"/>
              <a:ext cx="1166" cy="233"/>
            </a:xfrm>
            <a:custGeom>
              <a:avLst/>
              <a:gdLst>
                <a:gd name="T0" fmla="*/ 595 w 1216"/>
                <a:gd name="T1" fmla="*/ 14 h 553"/>
                <a:gd name="T2" fmla="*/ 118 w 1216"/>
                <a:gd name="T3" fmla="*/ 64 h 553"/>
                <a:gd name="T4" fmla="*/ 66 w 1216"/>
                <a:gd name="T5" fmla="*/ 325 h 553"/>
                <a:gd name="T6" fmla="*/ 515 w 1216"/>
                <a:gd name="T7" fmla="*/ 474 h 553"/>
                <a:gd name="T8" fmla="*/ 978 w 1216"/>
                <a:gd name="T9" fmla="*/ 418 h 553"/>
                <a:gd name="T10" fmla="*/ 1118 w 1216"/>
                <a:gd name="T11" fmla="*/ 184 h 553"/>
                <a:gd name="T12" fmla="*/ 978 w 1216"/>
                <a:gd name="T13" fmla="*/ 28 h 553"/>
                <a:gd name="T14" fmla="*/ 595 w 1216"/>
                <a:gd name="T15" fmla="*/ 14 h 5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16"/>
                <a:gd name="T25" fmla="*/ 0 h 553"/>
                <a:gd name="T26" fmla="*/ 1216 w 1216"/>
                <a:gd name="T27" fmla="*/ 553 h 5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16" h="553">
                  <a:moveTo>
                    <a:pt x="648" y="16"/>
                  </a:moveTo>
                  <a:cubicBezTo>
                    <a:pt x="492" y="23"/>
                    <a:pt x="224" y="13"/>
                    <a:pt x="128" y="72"/>
                  </a:cubicBezTo>
                  <a:cubicBezTo>
                    <a:pt x="32" y="131"/>
                    <a:pt x="0" y="291"/>
                    <a:pt x="72" y="368"/>
                  </a:cubicBezTo>
                  <a:cubicBezTo>
                    <a:pt x="144" y="445"/>
                    <a:pt x="395" y="519"/>
                    <a:pt x="560" y="536"/>
                  </a:cubicBezTo>
                  <a:cubicBezTo>
                    <a:pt x="725" y="553"/>
                    <a:pt x="955" y="527"/>
                    <a:pt x="1064" y="472"/>
                  </a:cubicBezTo>
                  <a:cubicBezTo>
                    <a:pt x="1173" y="417"/>
                    <a:pt x="1216" y="281"/>
                    <a:pt x="1216" y="208"/>
                  </a:cubicBezTo>
                  <a:cubicBezTo>
                    <a:pt x="1216" y="135"/>
                    <a:pt x="1159" y="64"/>
                    <a:pt x="1064" y="32"/>
                  </a:cubicBezTo>
                  <a:cubicBezTo>
                    <a:pt x="969" y="0"/>
                    <a:pt x="804" y="9"/>
                    <a:pt x="64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7313" name="Freeform 35">
              <a:extLst>
                <a:ext uri="{FF2B5EF4-FFF2-40B4-BE49-F238E27FC236}">
                  <a16:creationId xmlns:a16="http://schemas.microsoft.com/office/drawing/2014/main" id="{0BD7F5B9-050C-537C-1D77-D34453883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2456"/>
              <a:ext cx="1114" cy="233"/>
            </a:xfrm>
            <a:custGeom>
              <a:avLst/>
              <a:gdLst>
                <a:gd name="T0" fmla="*/ 544 w 1216"/>
                <a:gd name="T1" fmla="*/ 12 h 553"/>
                <a:gd name="T2" fmla="*/ 107 w 1216"/>
                <a:gd name="T3" fmla="*/ 53 h 553"/>
                <a:gd name="T4" fmla="*/ 60 w 1216"/>
                <a:gd name="T5" fmla="*/ 271 h 553"/>
                <a:gd name="T6" fmla="*/ 470 w 1216"/>
                <a:gd name="T7" fmla="*/ 395 h 553"/>
                <a:gd name="T8" fmla="*/ 893 w 1216"/>
                <a:gd name="T9" fmla="*/ 348 h 553"/>
                <a:gd name="T10" fmla="*/ 1021 w 1216"/>
                <a:gd name="T11" fmla="*/ 154 h 553"/>
                <a:gd name="T12" fmla="*/ 893 w 1216"/>
                <a:gd name="T13" fmla="*/ 23 h 553"/>
                <a:gd name="T14" fmla="*/ 544 w 1216"/>
                <a:gd name="T15" fmla="*/ 12 h 5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16"/>
                <a:gd name="T25" fmla="*/ 0 h 553"/>
                <a:gd name="T26" fmla="*/ 1216 w 1216"/>
                <a:gd name="T27" fmla="*/ 553 h 5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16" h="553">
                  <a:moveTo>
                    <a:pt x="648" y="16"/>
                  </a:moveTo>
                  <a:cubicBezTo>
                    <a:pt x="492" y="23"/>
                    <a:pt x="224" y="13"/>
                    <a:pt x="128" y="72"/>
                  </a:cubicBezTo>
                  <a:cubicBezTo>
                    <a:pt x="32" y="131"/>
                    <a:pt x="0" y="291"/>
                    <a:pt x="72" y="368"/>
                  </a:cubicBezTo>
                  <a:cubicBezTo>
                    <a:pt x="144" y="445"/>
                    <a:pt x="395" y="519"/>
                    <a:pt x="560" y="536"/>
                  </a:cubicBezTo>
                  <a:cubicBezTo>
                    <a:pt x="725" y="553"/>
                    <a:pt x="955" y="527"/>
                    <a:pt x="1064" y="472"/>
                  </a:cubicBezTo>
                  <a:cubicBezTo>
                    <a:pt x="1173" y="417"/>
                    <a:pt x="1216" y="281"/>
                    <a:pt x="1216" y="208"/>
                  </a:cubicBezTo>
                  <a:cubicBezTo>
                    <a:pt x="1216" y="135"/>
                    <a:pt x="1159" y="64"/>
                    <a:pt x="1064" y="32"/>
                  </a:cubicBezTo>
                  <a:cubicBezTo>
                    <a:pt x="969" y="0"/>
                    <a:pt x="804" y="9"/>
                    <a:pt x="648" y="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grpSp>
        <p:nvGrpSpPr>
          <p:cNvPr id="9" name="Group 36">
            <a:extLst>
              <a:ext uri="{FF2B5EF4-FFF2-40B4-BE49-F238E27FC236}">
                <a16:creationId xmlns:a16="http://schemas.microsoft.com/office/drawing/2014/main" id="{066D1690-08A1-59C8-FB8E-652FA35A1521}"/>
              </a:ext>
            </a:extLst>
          </p:cNvPr>
          <p:cNvGrpSpPr>
            <a:grpSpLocks/>
          </p:cNvGrpSpPr>
          <p:nvPr/>
        </p:nvGrpSpPr>
        <p:grpSpPr bwMode="auto">
          <a:xfrm>
            <a:off x="6456364" y="3740154"/>
            <a:ext cx="1779588" cy="458788"/>
            <a:chOff x="3107" y="2356"/>
            <a:chExt cx="1121" cy="289"/>
          </a:xfrm>
        </p:grpSpPr>
        <p:sp>
          <p:nvSpPr>
            <p:cNvPr id="97308" name="Freeform 37">
              <a:extLst>
                <a:ext uri="{FF2B5EF4-FFF2-40B4-BE49-F238E27FC236}">
                  <a16:creationId xmlns:a16="http://schemas.microsoft.com/office/drawing/2014/main" id="{78B96560-73C9-23F5-DA6D-E17A945F6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" y="2356"/>
              <a:ext cx="116" cy="233"/>
            </a:xfrm>
            <a:custGeom>
              <a:avLst/>
              <a:gdLst>
                <a:gd name="T0" fmla="*/ 557 w 1152"/>
                <a:gd name="T1" fmla="*/ 552 h 636"/>
                <a:gd name="T2" fmla="*/ 1067 w 1152"/>
                <a:gd name="T3" fmla="*/ 438 h 636"/>
                <a:gd name="T4" fmla="*/ 1067 w 1152"/>
                <a:gd name="T5" fmla="*/ 114 h 636"/>
                <a:gd name="T6" fmla="*/ 541 w 1152"/>
                <a:gd name="T7" fmla="*/ 54 h 636"/>
                <a:gd name="T8" fmla="*/ 135 w 1152"/>
                <a:gd name="T9" fmla="*/ 94 h 636"/>
                <a:gd name="T10" fmla="*/ 5 w 1152"/>
                <a:gd name="T11" fmla="*/ 366 h 636"/>
                <a:gd name="T12" fmla="*/ 162 w 1152"/>
                <a:gd name="T13" fmla="*/ 533 h 636"/>
                <a:gd name="T14" fmla="*/ 557 w 1152"/>
                <a:gd name="T15" fmla="*/ 552 h 6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2"/>
                <a:gd name="T25" fmla="*/ 0 h 636"/>
                <a:gd name="T26" fmla="*/ 1152 w 1152"/>
                <a:gd name="T27" fmla="*/ 636 h 6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2" h="636">
                  <a:moveTo>
                    <a:pt x="557" y="552"/>
                  </a:moveTo>
                  <a:cubicBezTo>
                    <a:pt x="697" y="468"/>
                    <a:pt x="982" y="511"/>
                    <a:pt x="1067" y="438"/>
                  </a:cubicBezTo>
                  <a:cubicBezTo>
                    <a:pt x="1152" y="365"/>
                    <a:pt x="1139" y="195"/>
                    <a:pt x="1067" y="114"/>
                  </a:cubicBezTo>
                  <a:cubicBezTo>
                    <a:pt x="967" y="0"/>
                    <a:pt x="696" y="57"/>
                    <a:pt x="541" y="54"/>
                  </a:cubicBezTo>
                  <a:cubicBezTo>
                    <a:pt x="386" y="51"/>
                    <a:pt x="224" y="42"/>
                    <a:pt x="135" y="94"/>
                  </a:cubicBezTo>
                  <a:cubicBezTo>
                    <a:pt x="46" y="146"/>
                    <a:pt x="0" y="294"/>
                    <a:pt x="5" y="366"/>
                  </a:cubicBezTo>
                  <a:cubicBezTo>
                    <a:pt x="9" y="439"/>
                    <a:pt x="70" y="502"/>
                    <a:pt x="162" y="533"/>
                  </a:cubicBezTo>
                  <a:cubicBezTo>
                    <a:pt x="254" y="564"/>
                    <a:pt x="417" y="636"/>
                    <a:pt x="557" y="5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7309" name="Freeform 38">
              <a:extLst>
                <a:ext uri="{FF2B5EF4-FFF2-40B4-BE49-F238E27FC236}">
                  <a16:creationId xmlns:a16="http://schemas.microsoft.com/office/drawing/2014/main" id="{37A832E1-A9A7-8A2E-F567-DB7218A63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2387"/>
              <a:ext cx="1094" cy="233"/>
            </a:xfrm>
            <a:custGeom>
              <a:avLst/>
              <a:gdLst>
                <a:gd name="T0" fmla="*/ 502 w 1152"/>
                <a:gd name="T1" fmla="*/ 449 h 636"/>
                <a:gd name="T2" fmla="*/ 962 w 1152"/>
                <a:gd name="T3" fmla="*/ 356 h 636"/>
                <a:gd name="T4" fmla="*/ 962 w 1152"/>
                <a:gd name="T5" fmla="*/ 93 h 636"/>
                <a:gd name="T6" fmla="*/ 488 w 1152"/>
                <a:gd name="T7" fmla="*/ 44 h 636"/>
                <a:gd name="T8" fmla="*/ 122 w 1152"/>
                <a:gd name="T9" fmla="*/ 77 h 636"/>
                <a:gd name="T10" fmla="*/ 5 w 1152"/>
                <a:gd name="T11" fmla="*/ 298 h 636"/>
                <a:gd name="T12" fmla="*/ 146 w 1152"/>
                <a:gd name="T13" fmla="*/ 434 h 636"/>
                <a:gd name="T14" fmla="*/ 502 w 1152"/>
                <a:gd name="T15" fmla="*/ 449 h 6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2"/>
                <a:gd name="T25" fmla="*/ 0 h 636"/>
                <a:gd name="T26" fmla="*/ 1152 w 1152"/>
                <a:gd name="T27" fmla="*/ 636 h 6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2" h="636">
                  <a:moveTo>
                    <a:pt x="557" y="552"/>
                  </a:moveTo>
                  <a:cubicBezTo>
                    <a:pt x="697" y="468"/>
                    <a:pt x="982" y="511"/>
                    <a:pt x="1067" y="438"/>
                  </a:cubicBezTo>
                  <a:cubicBezTo>
                    <a:pt x="1152" y="365"/>
                    <a:pt x="1139" y="195"/>
                    <a:pt x="1067" y="114"/>
                  </a:cubicBezTo>
                  <a:cubicBezTo>
                    <a:pt x="967" y="0"/>
                    <a:pt x="696" y="57"/>
                    <a:pt x="541" y="54"/>
                  </a:cubicBezTo>
                  <a:cubicBezTo>
                    <a:pt x="386" y="51"/>
                    <a:pt x="224" y="42"/>
                    <a:pt x="135" y="94"/>
                  </a:cubicBezTo>
                  <a:cubicBezTo>
                    <a:pt x="46" y="146"/>
                    <a:pt x="0" y="294"/>
                    <a:pt x="5" y="366"/>
                  </a:cubicBezTo>
                  <a:cubicBezTo>
                    <a:pt x="9" y="439"/>
                    <a:pt x="70" y="502"/>
                    <a:pt x="162" y="533"/>
                  </a:cubicBezTo>
                  <a:cubicBezTo>
                    <a:pt x="254" y="564"/>
                    <a:pt x="417" y="636"/>
                    <a:pt x="557" y="5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97310" name="Freeform 39">
              <a:extLst>
                <a:ext uri="{FF2B5EF4-FFF2-40B4-BE49-F238E27FC236}">
                  <a16:creationId xmlns:a16="http://schemas.microsoft.com/office/drawing/2014/main" id="{0337154E-F73E-ED78-2332-15AD71E40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" y="2412"/>
              <a:ext cx="1044" cy="233"/>
            </a:xfrm>
            <a:custGeom>
              <a:avLst/>
              <a:gdLst>
                <a:gd name="T0" fmla="*/ 458 w 1152"/>
                <a:gd name="T1" fmla="*/ 370 h 636"/>
                <a:gd name="T2" fmla="*/ 876 w 1152"/>
                <a:gd name="T3" fmla="*/ 294 h 636"/>
                <a:gd name="T4" fmla="*/ 876 w 1152"/>
                <a:gd name="T5" fmla="*/ 76 h 636"/>
                <a:gd name="T6" fmla="*/ 444 w 1152"/>
                <a:gd name="T7" fmla="*/ 36 h 636"/>
                <a:gd name="T8" fmla="*/ 111 w 1152"/>
                <a:gd name="T9" fmla="*/ 63 h 636"/>
                <a:gd name="T10" fmla="*/ 5 w 1152"/>
                <a:gd name="T11" fmla="*/ 246 h 636"/>
                <a:gd name="T12" fmla="*/ 133 w 1152"/>
                <a:gd name="T13" fmla="*/ 358 h 636"/>
                <a:gd name="T14" fmla="*/ 458 w 1152"/>
                <a:gd name="T15" fmla="*/ 370 h 6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2"/>
                <a:gd name="T25" fmla="*/ 0 h 636"/>
                <a:gd name="T26" fmla="*/ 1152 w 1152"/>
                <a:gd name="T27" fmla="*/ 636 h 6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2" h="636">
                  <a:moveTo>
                    <a:pt x="557" y="552"/>
                  </a:moveTo>
                  <a:cubicBezTo>
                    <a:pt x="697" y="468"/>
                    <a:pt x="982" y="511"/>
                    <a:pt x="1067" y="438"/>
                  </a:cubicBezTo>
                  <a:cubicBezTo>
                    <a:pt x="1152" y="365"/>
                    <a:pt x="1139" y="195"/>
                    <a:pt x="1067" y="114"/>
                  </a:cubicBezTo>
                  <a:cubicBezTo>
                    <a:pt x="967" y="0"/>
                    <a:pt x="696" y="57"/>
                    <a:pt x="541" y="54"/>
                  </a:cubicBezTo>
                  <a:cubicBezTo>
                    <a:pt x="386" y="51"/>
                    <a:pt x="224" y="42"/>
                    <a:pt x="135" y="94"/>
                  </a:cubicBezTo>
                  <a:cubicBezTo>
                    <a:pt x="46" y="146"/>
                    <a:pt x="0" y="294"/>
                    <a:pt x="5" y="366"/>
                  </a:cubicBezTo>
                  <a:cubicBezTo>
                    <a:pt x="9" y="439"/>
                    <a:pt x="70" y="502"/>
                    <a:pt x="162" y="533"/>
                  </a:cubicBezTo>
                  <a:cubicBezTo>
                    <a:pt x="254" y="564"/>
                    <a:pt x="417" y="636"/>
                    <a:pt x="557" y="5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61480" name="Freeform 40">
            <a:extLst>
              <a:ext uri="{FF2B5EF4-FFF2-40B4-BE49-F238E27FC236}">
                <a16:creationId xmlns:a16="http://schemas.microsoft.com/office/drawing/2014/main" id="{33A9184F-2397-892C-50C6-7C10E31A323D}"/>
              </a:ext>
            </a:extLst>
          </p:cNvPr>
          <p:cNvSpPr>
            <a:spLocks/>
          </p:cNvSpPr>
          <p:nvPr/>
        </p:nvSpPr>
        <p:spPr bwMode="auto">
          <a:xfrm>
            <a:off x="4511676" y="4005263"/>
            <a:ext cx="144463" cy="369332"/>
          </a:xfrm>
          <a:custGeom>
            <a:avLst/>
            <a:gdLst>
              <a:gd name="T0" fmla="*/ 6562454 w 211"/>
              <a:gd name="T1" fmla="*/ 49251761 h 192"/>
              <a:gd name="T2" fmla="*/ 77813523 w 211"/>
              <a:gd name="T3" fmla="*/ 79822027 h 192"/>
              <a:gd name="T4" fmla="*/ 59532449 w 211"/>
              <a:gd name="T5" fmla="*/ 8491657 h 192"/>
              <a:gd name="T6" fmla="*/ 6562454 w 211"/>
              <a:gd name="T7" fmla="*/ 49251761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1" name="Freeform 41">
            <a:extLst>
              <a:ext uri="{FF2B5EF4-FFF2-40B4-BE49-F238E27FC236}">
                <a16:creationId xmlns:a16="http://schemas.microsoft.com/office/drawing/2014/main" id="{4CB002F2-B16E-A414-608B-7EDB6E0EE98F}"/>
              </a:ext>
            </a:extLst>
          </p:cNvPr>
          <p:cNvSpPr>
            <a:spLocks/>
          </p:cNvSpPr>
          <p:nvPr/>
        </p:nvSpPr>
        <p:spPr bwMode="auto">
          <a:xfrm>
            <a:off x="4727576" y="4221163"/>
            <a:ext cx="106363" cy="369332"/>
          </a:xfrm>
          <a:custGeom>
            <a:avLst/>
            <a:gdLst>
              <a:gd name="T0" fmla="*/ 3557363 w 211"/>
              <a:gd name="T1" fmla="*/ 26698524 h 192"/>
              <a:gd name="T2" fmla="*/ 42181751 w 211"/>
              <a:gd name="T3" fmla="*/ 43270499 h 192"/>
              <a:gd name="T4" fmla="*/ 32271341 w 211"/>
              <a:gd name="T5" fmla="*/ 4603480 h 192"/>
              <a:gd name="T6" fmla="*/ 3557363 w 211"/>
              <a:gd name="T7" fmla="*/ 26698524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230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2" name="Freeform 42">
            <a:extLst>
              <a:ext uri="{FF2B5EF4-FFF2-40B4-BE49-F238E27FC236}">
                <a16:creationId xmlns:a16="http://schemas.microsoft.com/office/drawing/2014/main" id="{1ABBB63F-853D-9D4C-74ED-0466643E8032}"/>
              </a:ext>
            </a:extLst>
          </p:cNvPr>
          <p:cNvSpPr>
            <a:spLocks/>
          </p:cNvSpPr>
          <p:nvPr/>
        </p:nvSpPr>
        <p:spPr bwMode="auto">
          <a:xfrm rot="5400000">
            <a:off x="5591176" y="3964266"/>
            <a:ext cx="144463" cy="369332"/>
          </a:xfrm>
          <a:custGeom>
            <a:avLst/>
            <a:gdLst>
              <a:gd name="T0" fmla="*/ 6562454 w 211"/>
              <a:gd name="T1" fmla="*/ 49252854 h 192"/>
              <a:gd name="T2" fmla="*/ 77813523 w 211"/>
              <a:gd name="T3" fmla="*/ 79823332 h 192"/>
              <a:gd name="T4" fmla="*/ 59532449 w 211"/>
              <a:gd name="T5" fmla="*/ 8491716 h 192"/>
              <a:gd name="T6" fmla="*/ 6562454 w 211"/>
              <a:gd name="T7" fmla="*/ 49252854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3" name="Freeform 43">
            <a:extLst>
              <a:ext uri="{FF2B5EF4-FFF2-40B4-BE49-F238E27FC236}">
                <a16:creationId xmlns:a16="http://schemas.microsoft.com/office/drawing/2014/main" id="{967AAC9F-2D8F-375F-BE47-8FA3F058A5C6}"/>
              </a:ext>
            </a:extLst>
          </p:cNvPr>
          <p:cNvSpPr>
            <a:spLocks/>
          </p:cNvSpPr>
          <p:nvPr/>
        </p:nvSpPr>
        <p:spPr bwMode="auto">
          <a:xfrm rot="12642029">
            <a:off x="5519738" y="4253191"/>
            <a:ext cx="144462" cy="369332"/>
          </a:xfrm>
          <a:custGeom>
            <a:avLst/>
            <a:gdLst>
              <a:gd name="T0" fmla="*/ 6562409 w 211"/>
              <a:gd name="T1" fmla="*/ 49252854 h 192"/>
              <a:gd name="T2" fmla="*/ 77812984 w 211"/>
              <a:gd name="T3" fmla="*/ 79823332 h 192"/>
              <a:gd name="T4" fmla="*/ 59531352 w 211"/>
              <a:gd name="T5" fmla="*/ 8491716 h 192"/>
              <a:gd name="T6" fmla="*/ 6562409 w 211"/>
              <a:gd name="T7" fmla="*/ 49252854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4" name="Freeform 44">
            <a:extLst>
              <a:ext uri="{FF2B5EF4-FFF2-40B4-BE49-F238E27FC236}">
                <a16:creationId xmlns:a16="http://schemas.microsoft.com/office/drawing/2014/main" id="{5DA8C109-1209-939A-1D3B-2C93B5372AF3}"/>
              </a:ext>
            </a:extLst>
          </p:cNvPr>
          <p:cNvSpPr>
            <a:spLocks/>
          </p:cNvSpPr>
          <p:nvPr/>
        </p:nvSpPr>
        <p:spPr bwMode="auto">
          <a:xfrm>
            <a:off x="5232401" y="4005263"/>
            <a:ext cx="106363" cy="369332"/>
          </a:xfrm>
          <a:custGeom>
            <a:avLst/>
            <a:gdLst>
              <a:gd name="T0" fmla="*/ 3557363 w 211"/>
              <a:gd name="T1" fmla="*/ 26698524 h 192"/>
              <a:gd name="T2" fmla="*/ 42181751 w 211"/>
              <a:gd name="T3" fmla="*/ 43270499 h 192"/>
              <a:gd name="T4" fmla="*/ 32271341 w 211"/>
              <a:gd name="T5" fmla="*/ 4603480 h 192"/>
              <a:gd name="T6" fmla="*/ 3557363 w 211"/>
              <a:gd name="T7" fmla="*/ 26698524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230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5" name="Freeform 45">
            <a:extLst>
              <a:ext uri="{FF2B5EF4-FFF2-40B4-BE49-F238E27FC236}">
                <a16:creationId xmlns:a16="http://schemas.microsoft.com/office/drawing/2014/main" id="{AB60EF2F-93D7-0BDB-309F-C7E058CE6AE3}"/>
              </a:ext>
            </a:extLst>
          </p:cNvPr>
          <p:cNvSpPr>
            <a:spLocks/>
          </p:cNvSpPr>
          <p:nvPr/>
        </p:nvSpPr>
        <p:spPr bwMode="auto">
          <a:xfrm>
            <a:off x="5159376" y="4508500"/>
            <a:ext cx="106363" cy="369332"/>
          </a:xfrm>
          <a:custGeom>
            <a:avLst/>
            <a:gdLst>
              <a:gd name="T0" fmla="*/ 3557363 w 211"/>
              <a:gd name="T1" fmla="*/ 26699329 h 192"/>
              <a:gd name="T2" fmla="*/ 42181751 w 211"/>
              <a:gd name="T3" fmla="*/ 43270906 h 192"/>
              <a:gd name="T4" fmla="*/ 32271341 w 211"/>
              <a:gd name="T5" fmla="*/ 4603524 h 192"/>
              <a:gd name="T6" fmla="*/ 3557363 w 211"/>
              <a:gd name="T7" fmla="*/ 26699329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230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6" name="Freeform 46">
            <a:extLst>
              <a:ext uri="{FF2B5EF4-FFF2-40B4-BE49-F238E27FC236}">
                <a16:creationId xmlns:a16="http://schemas.microsoft.com/office/drawing/2014/main" id="{BCF51A9F-AA37-A39A-6A85-318D429969AE}"/>
              </a:ext>
            </a:extLst>
          </p:cNvPr>
          <p:cNvSpPr>
            <a:spLocks/>
          </p:cNvSpPr>
          <p:nvPr/>
        </p:nvSpPr>
        <p:spPr bwMode="auto">
          <a:xfrm>
            <a:off x="6672263" y="4076700"/>
            <a:ext cx="144462" cy="369332"/>
          </a:xfrm>
          <a:custGeom>
            <a:avLst/>
            <a:gdLst>
              <a:gd name="T0" fmla="*/ 6562409 w 211"/>
              <a:gd name="T1" fmla="*/ 49252854 h 192"/>
              <a:gd name="T2" fmla="*/ 77812984 w 211"/>
              <a:gd name="T3" fmla="*/ 79823332 h 192"/>
              <a:gd name="T4" fmla="*/ 59531352 w 211"/>
              <a:gd name="T5" fmla="*/ 8491716 h 192"/>
              <a:gd name="T6" fmla="*/ 6562409 w 211"/>
              <a:gd name="T7" fmla="*/ 49252854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7" name="Freeform 47">
            <a:extLst>
              <a:ext uri="{FF2B5EF4-FFF2-40B4-BE49-F238E27FC236}">
                <a16:creationId xmlns:a16="http://schemas.microsoft.com/office/drawing/2014/main" id="{FBDE9714-6853-5EF5-3C28-F61FAD7B3ABE}"/>
              </a:ext>
            </a:extLst>
          </p:cNvPr>
          <p:cNvSpPr>
            <a:spLocks/>
          </p:cNvSpPr>
          <p:nvPr/>
        </p:nvSpPr>
        <p:spPr bwMode="auto">
          <a:xfrm>
            <a:off x="6816726" y="4292600"/>
            <a:ext cx="106363" cy="369332"/>
          </a:xfrm>
          <a:custGeom>
            <a:avLst/>
            <a:gdLst>
              <a:gd name="T0" fmla="*/ 3557363 w 211"/>
              <a:gd name="T1" fmla="*/ 26699329 h 192"/>
              <a:gd name="T2" fmla="*/ 42181751 w 211"/>
              <a:gd name="T3" fmla="*/ 43270906 h 192"/>
              <a:gd name="T4" fmla="*/ 32271341 w 211"/>
              <a:gd name="T5" fmla="*/ 4603524 h 192"/>
              <a:gd name="T6" fmla="*/ 3557363 w 211"/>
              <a:gd name="T7" fmla="*/ 26699329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230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8" name="Freeform 48">
            <a:extLst>
              <a:ext uri="{FF2B5EF4-FFF2-40B4-BE49-F238E27FC236}">
                <a16:creationId xmlns:a16="http://schemas.microsoft.com/office/drawing/2014/main" id="{42E8E055-FE61-E4EB-7CE0-A5E8EAAFFDA0}"/>
              </a:ext>
            </a:extLst>
          </p:cNvPr>
          <p:cNvSpPr>
            <a:spLocks/>
          </p:cNvSpPr>
          <p:nvPr/>
        </p:nvSpPr>
        <p:spPr bwMode="auto">
          <a:xfrm rot="5400000">
            <a:off x="7680326" y="4037291"/>
            <a:ext cx="144463" cy="369332"/>
          </a:xfrm>
          <a:custGeom>
            <a:avLst/>
            <a:gdLst>
              <a:gd name="T0" fmla="*/ 6562454 w 211"/>
              <a:gd name="T1" fmla="*/ 49252854 h 192"/>
              <a:gd name="T2" fmla="*/ 77813523 w 211"/>
              <a:gd name="T3" fmla="*/ 79823332 h 192"/>
              <a:gd name="T4" fmla="*/ 59532449 w 211"/>
              <a:gd name="T5" fmla="*/ 8491716 h 192"/>
              <a:gd name="T6" fmla="*/ 6562454 w 211"/>
              <a:gd name="T7" fmla="*/ 49252854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89" name="Freeform 49">
            <a:extLst>
              <a:ext uri="{FF2B5EF4-FFF2-40B4-BE49-F238E27FC236}">
                <a16:creationId xmlns:a16="http://schemas.microsoft.com/office/drawing/2014/main" id="{4E8BBD6E-A116-0772-22EE-D55EC8D280EC}"/>
              </a:ext>
            </a:extLst>
          </p:cNvPr>
          <p:cNvSpPr>
            <a:spLocks/>
          </p:cNvSpPr>
          <p:nvPr/>
        </p:nvSpPr>
        <p:spPr bwMode="auto">
          <a:xfrm rot="12642029">
            <a:off x="7032626" y="3892828"/>
            <a:ext cx="144463" cy="369332"/>
          </a:xfrm>
          <a:custGeom>
            <a:avLst/>
            <a:gdLst>
              <a:gd name="T0" fmla="*/ 6562454 w 211"/>
              <a:gd name="T1" fmla="*/ 49251761 h 192"/>
              <a:gd name="T2" fmla="*/ 77813523 w 211"/>
              <a:gd name="T3" fmla="*/ 79822027 h 192"/>
              <a:gd name="T4" fmla="*/ 59532449 w 211"/>
              <a:gd name="T5" fmla="*/ 8491657 h 192"/>
              <a:gd name="T6" fmla="*/ 6562454 w 211"/>
              <a:gd name="T7" fmla="*/ 49251761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90" name="Freeform 50">
            <a:extLst>
              <a:ext uri="{FF2B5EF4-FFF2-40B4-BE49-F238E27FC236}">
                <a16:creationId xmlns:a16="http://schemas.microsoft.com/office/drawing/2014/main" id="{1DAA2877-86C4-27E5-6EB5-1D897C287941}"/>
              </a:ext>
            </a:extLst>
          </p:cNvPr>
          <p:cNvSpPr>
            <a:spLocks/>
          </p:cNvSpPr>
          <p:nvPr/>
        </p:nvSpPr>
        <p:spPr bwMode="auto">
          <a:xfrm>
            <a:off x="7392988" y="3933825"/>
            <a:ext cx="106362" cy="369332"/>
          </a:xfrm>
          <a:custGeom>
            <a:avLst/>
            <a:gdLst>
              <a:gd name="T0" fmla="*/ 3557330 w 211"/>
              <a:gd name="T1" fmla="*/ 26699329 h 192"/>
              <a:gd name="T2" fmla="*/ 42180850 w 211"/>
              <a:gd name="T3" fmla="*/ 43270906 h 192"/>
              <a:gd name="T4" fmla="*/ 32271037 w 211"/>
              <a:gd name="T5" fmla="*/ 4603524 h 192"/>
              <a:gd name="T6" fmla="*/ 3557330 w 211"/>
              <a:gd name="T7" fmla="*/ 26699329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230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61491" name="Freeform 51">
            <a:extLst>
              <a:ext uri="{FF2B5EF4-FFF2-40B4-BE49-F238E27FC236}">
                <a16:creationId xmlns:a16="http://schemas.microsoft.com/office/drawing/2014/main" id="{D101F308-671F-4DFD-52B9-7F6627367EEC}"/>
              </a:ext>
            </a:extLst>
          </p:cNvPr>
          <p:cNvSpPr>
            <a:spLocks/>
          </p:cNvSpPr>
          <p:nvPr/>
        </p:nvSpPr>
        <p:spPr bwMode="auto">
          <a:xfrm>
            <a:off x="7464426" y="4365625"/>
            <a:ext cx="106363" cy="369332"/>
          </a:xfrm>
          <a:custGeom>
            <a:avLst/>
            <a:gdLst>
              <a:gd name="T0" fmla="*/ 3557363 w 211"/>
              <a:gd name="T1" fmla="*/ 26699329 h 192"/>
              <a:gd name="T2" fmla="*/ 42181751 w 211"/>
              <a:gd name="T3" fmla="*/ 43270906 h 192"/>
              <a:gd name="T4" fmla="*/ 32271341 w 211"/>
              <a:gd name="T5" fmla="*/ 4603524 h 192"/>
              <a:gd name="T6" fmla="*/ 3557363 w 211"/>
              <a:gd name="T7" fmla="*/ 26699329 h 192"/>
              <a:gd name="T8" fmla="*/ 0 60000 65536"/>
              <a:gd name="T9" fmla="*/ 0 60000 65536"/>
              <a:gd name="T10" fmla="*/ 0 60000 65536"/>
              <a:gd name="T11" fmla="*/ 0 60000 65536"/>
              <a:gd name="T12" fmla="*/ 0 w 211"/>
              <a:gd name="T13" fmla="*/ 0 h 192"/>
              <a:gd name="T14" fmla="*/ 211 w 211"/>
              <a:gd name="T15" fmla="*/ 192 h 1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" h="192">
                <a:moveTo>
                  <a:pt x="14" y="87"/>
                </a:moveTo>
                <a:cubicBezTo>
                  <a:pt x="28" y="162"/>
                  <a:pt x="121" y="192"/>
                  <a:pt x="166" y="141"/>
                </a:cubicBezTo>
                <a:cubicBezTo>
                  <a:pt x="211" y="90"/>
                  <a:pt x="184" y="30"/>
                  <a:pt x="127" y="15"/>
                </a:cubicBezTo>
                <a:cubicBezTo>
                  <a:pt x="70" y="0"/>
                  <a:pt x="0" y="12"/>
                  <a:pt x="14" y="87"/>
                </a:cubicBezTo>
                <a:close/>
              </a:path>
            </a:pathLst>
          </a:custGeom>
          <a:solidFill>
            <a:srgbClr val="6230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512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7101 0.03149 " pathEditMode="relative" ptsTypes="AA">
                                      <p:cBhvr>
                                        <p:cTn id="30" dur="3000" fill="hold"/>
                                        <p:tgtEl>
                                          <p:spTgt spid="61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2.22222E-6 L 0.03923 2.22222E-6 " pathEditMode="relative" ptsTypes="AA">
                                      <p:cBhvr>
                                        <p:cTn id="32" dur="3000" fill="hold"/>
                                        <p:tgtEl>
                                          <p:spTgt spid="61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04704 0.01065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61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53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01371 0.0342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61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171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03923 -0.021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61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-106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00573 -0.03912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61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96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4723 0.01065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61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53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0415 -0.00763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61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3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04704 0.01065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61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53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-0.01371 0.03426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61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171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0158 0.02107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61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-0.02153 -0.0287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61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3000"/>
                                        <p:tgtEl>
                                          <p:spTgt spid="61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3000"/>
                                        <p:tgtEl>
                                          <p:spTgt spid="61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3000"/>
                                        <p:tgtEl>
                                          <p:spTgt spid="61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3000"/>
                                        <p:tgtEl>
                                          <p:spTgt spid="61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3000"/>
                                        <p:tgtEl>
                                          <p:spTgt spid="61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3000"/>
                                        <p:tgtEl>
                                          <p:spTgt spid="61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3000"/>
                                        <p:tgtEl>
                                          <p:spTgt spid="61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3000"/>
                                        <p:tgtEl>
                                          <p:spTgt spid="61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3000"/>
                                        <p:tgtEl>
                                          <p:spTgt spid="61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3000"/>
                                        <p:tgtEl>
                                          <p:spTgt spid="61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3000"/>
                                        <p:tgtEl>
                                          <p:spTgt spid="61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3000"/>
                                        <p:tgtEl>
                                          <p:spTgt spid="61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76DC8EF-21EC-5225-698D-5B8AD9779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Attivazione della GPIIb/IIIa</a:t>
            </a: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3B431648-461C-96C5-12D4-EEAEA905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48000" y="1600201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AutoShape 4">
            <a:extLst>
              <a:ext uri="{FF2B5EF4-FFF2-40B4-BE49-F238E27FC236}">
                <a16:creationId xmlns:a16="http://schemas.microsoft.com/office/drawing/2014/main" id="{66F4A34B-384B-E421-D782-7A84C46A02FD}"/>
              </a:ext>
            </a:extLst>
          </p:cNvPr>
          <p:cNvSpPr>
            <a:spLocks noChangeArrowheads="1"/>
          </p:cNvSpPr>
          <p:nvPr/>
        </p:nvSpPr>
        <p:spPr bwMode="auto">
          <a:xfrm rot="19750341">
            <a:off x="6115050" y="4791353"/>
            <a:ext cx="196850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98309" name="Picture 5">
            <a:extLst>
              <a:ext uri="{FF2B5EF4-FFF2-40B4-BE49-F238E27FC236}">
                <a16:creationId xmlns:a16="http://schemas.microsoft.com/office/drawing/2014/main" id="{A46E2A04-CD9C-6154-DD08-4BC1B6371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7244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>
            <a:extLst>
              <a:ext uri="{FF2B5EF4-FFF2-40B4-BE49-F238E27FC236}">
                <a16:creationId xmlns:a16="http://schemas.microsoft.com/office/drawing/2014/main" id="{50175EC0-A3CA-B79A-B746-57A4D57E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4196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AutoShape 7">
            <a:extLst>
              <a:ext uri="{FF2B5EF4-FFF2-40B4-BE49-F238E27FC236}">
                <a16:creationId xmlns:a16="http://schemas.microsoft.com/office/drawing/2014/main" id="{7D083C79-1CF4-5051-8FD6-B32A0E25F8FB}"/>
              </a:ext>
            </a:extLst>
          </p:cNvPr>
          <p:cNvSpPr>
            <a:spLocks noChangeArrowheads="1"/>
          </p:cNvSpPr>
          <p:nvPr/>
        </p:nvSpPr>
        <p:spPr bwMode="auto">
          <a:xfrm rot="870602">
            <a:off x="6670676" y="4786591"/>
            <a:ext cx="200025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98312" name="Picture 8">
            <a:extLst>
              <a:ext uri="{FF2B5EF4-FFF2-40B4-BE49-F238E27FC236}">
                <a16:creationId xmlns:a16="http://schemas.microsoft.com/office/drawing/2014/main" id="{692A418F-3330-DAF0-DE1D-9F3E8AE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8768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9">
            <a:extLst>
              <a:ext uri="{FF2B5EF4-FFF2-40B4-BE49-F238E27FC236}">
                <a16:creationId xmlns:a16="http://schemas.microsoft.com/office/drawing/2014/main" id="{3493C448-A82F-E066-7EF2-E611A4B1E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8006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0">
            <a:extLst>
              <a:ext uri="{FF2B5EF4-FFF2-40B4-BE49-F238E27FC236}">
                <a16:creationId xmlns:a16="http://schemas.microsoft.com/office/drawing/2014/main" id="{30A85B53-178A-5DD2-8A81-7E0D2022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1"/>
            <a:ext cx="177323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11">
            <a:extLst>
              <a:ext uri="{FF2B5EF4-FFF2-40B4-BE49-F238E27FC236}">
                <a16:creationId xmlns:a16="http://schemas.microsoft.com/office/drawing/2014/main" id="{62110D59-6AA2-A755-EE64-EB1B1D94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895600"/>
            <a:ext cx="207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12">
            <a:extLst>
              <a:ext uri="{FF2B5EF4-FFF2-40B4-BE49-F238E27FC236}">
                <a16:creationId xmlns:a16="http://schemas.microsoft.com/office/drawing/2014/main" id="{D9B8B385-AF4A-FDCF-EE2A-8BCEB4F79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048000"/>
            <a:ext cx="2079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7" name="Picture 13">
            <a:extLst>
              <a:ext uri="{FF2B5EF4-FFF2-40B4-BE49-F238E27FC236}">
                <a16:creationId xmlns:a16="http://schemas.microsoft.com/office/drawing/2014/main" id="{4A72CB71-71F7-DB88-8603-3BF7A7C9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971800"/>
            <a:ext cx="207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8" name="Picture 14">
            <a:extLst>
              <a:ext uri="{FF2B5EF4-FFF2-40B4-BE49-F238E27FC236}">
                <a16:creationId xmlns:a16="http://schemas.microsoft.com/office/drawing/2014/main" id="{0C7F4D72-C59C-55B8-E7E0-EB19434A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905000"/>
            <a:ext cx="1865313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9" name="Picture 15">
            <a:extLst>
              <a:ext uri="{FF2B5EF4-FFF2-40B4-BE49-F238E27FC236}">
                <a16:creationId xmlns:a16="http://schemas.microsoft.com/office/drawing/2014/main" id="{B503A3BF-38FF-5232-84D0-7F29876D6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2895600"/>
            <a:ext cx="2079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16">
            <a:extLst>
              <a:ext uri="{FF2B5EF4-FFF2-40B4-BE49-F238E27FC236}">
                <a16:creationId xmlns:a16="http://schemas.microsoft.com/office/drawing/2014/main" id="{4A5C8D73-87FF-0F68-FFFE-AC0C86128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895600"/>
            <a:ext cx="207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1" name="Picture 17">
            <a:extLst>
              <a:ext uri="{FF2B5EF4-FFF2-40B4-BE49-F238E27FC236}">
                <a16:creationId xmlns:a16="http://schemas.microsoft.com/office/drawing/2014/main" id="{CEAD844C-E2C0-A0A0-1129-57F07BC51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895600"/>
            <a:ext cx="2079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Picture 18">
            <a:extLst>
              <a:ext uri="{FF2B5EF4-FFF2-40B4-BE49-F238E27FC236}">
                <a16:creationId xmlns:a16="http://schemas.microsoft.com/office/drawing/2014/main" id="{854B3EF1-EA7C-7995-A79F-90C3FA83D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743200"/>
            <a:ext cx="207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3" name="Picture 19">
            <a:extLst>
              <a:ext uri="{FF2B5EF4-FFF2-40B4-BE49-F238E27FC236}">
                <a16:creationId xmlns:a16="http://schemas.microsoft.com/office/drawing/2014/main" id="{15C60041-74C5-B370-108E-D26C8BB2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819400"/>
            <a:ext cx="2079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24" name="Group 20">
            <a:extLst>
              <a:ext uri="{FF2B5EF4-FFF2-40B4-BE49-F238E27FC236}">
                <a16:creationId xmlns:a16="http://schemas.microsoft.com/office/drawing/2014/main" id="{642E60C5-A5CD-BBBC-A6EA-7393C6FCC6D3}"/>
              </a:ext>
            </a:extLst>
          </p:cNvPr>
          <p:cNvGrpSpPr>
            <a:grpSpLocks/>
          </p:cNvGrpSpPr>
          <p:nvPr/>
        </p:nvGrpSpPr>
        <p:grpSpPr bwMode="auto">
          <a:xfrm>
            <a:off x="4191001" y="3429000"/>
            <a:ext cx="3789363" cy="685800"/>
            <a:chOff x="1680" y="2160"/>
            <a:chExt cx="2387" cy="432"/>
          </a:xfrm>
        </p:grpSpPr>
        <p:grpSp>
          <p:nvGrpSpPr>
            <p:cNvPr id="98326" name="Group 21">
              <a:extLst>
                <a:ext uri="{FF2B5EF4-FFF2-40B4-BE49-F238E27FC236}">
                  <a16:creationId xmlns:a16="http://schemas.microsoft.com/office/drawing/2014/main" id="{143AAD66-E6CF-4452-9E2A-6C1DD84026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160"/>
              <a:ext cx="2387" cy="240"/>
              <a:chOff x="1680" y="2160"/>
              <a:chExt cx="2387" cy="240"/>
            </a:xfrm>
          </p:grpSpPr>
          <p:pic>
            <p:nvPicPr>
              <p:cNvPr id="98328" name="Picture 22">
                <a:extLst>
                  <a:ext uri="{FF2B5EF4-FFF2-40B4-BE49-F238E27FC236}">
                    <a16:creationId xmlns:a16="http://schemas.microsoft.com/office/drawing/2014/main" id="{DB487985-D8FE-1A2B-A88A-EBF3281DB4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29" name="Picture 23">
                <a:extLst>
                  <a:ext uri="{FF2B5EF4-FFF2-40B4-BE49-F238E27FC236}">
                    <a16:creationId xmlns:a16="http://schemas.microsoft.com/office/drawing/2014/main" id="{8E26059A-9CFD-0260-5C04-9415FE4C1E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0" name="Picture 24">
                <a:extLst>
                  <a:ext uri="{FF2B5EF4-FFF2-40B4-BE49-F238E27FC236}">
                    <a16:creationId xmlns:a16="http://schemas.microsoft.com/office/drawing/2014/main" id="{465576DD-1E0E-4BDD-C8E4-D6BF06D05E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1" name="Picture 25">
                <a:extLst>
                  <a:ext uri="{FF2B5EF4-FFF2-40B4-BE49-F238E27FC236}">
                    <a16:creationId xmlns:a16="http://schemas.microsoft.com/office/drawing/2014/main" id="{CF89BB76-BFC2-7A03-7C24-D237EDE946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2" name="Picture 26">
                <a:extLst>
                  <a:ext uri="{FF2B5EF4-FFF2-40B4-BE49-F238E27FC236}">
                    <a16:creationId xmlns:a16="http://schemas.microsoft.com/office/drawing/2014/main" id="{44B11F21-EC11-8DF8-E6C6-74AF4CD5B5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3" name="Picture 27">
                <a:extLst>
                  <a:ext uri="{FF2B5EF4-FFF2-40B4-BE49-F238E27FC236}">
                    <a16:creationId xmlns:a16="http://schemas.microsoft.com/office/drawing/2014/main" id="{AFAB5D6B-6345-C71A-DE1E-1F1776B433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4" name="Picture 28">
                <a:extLst>
                  <a:ext uri="{FF2B5EF4-FFF2-40B4-BE49-F238E27FC236}">
                    <a16:creationId xmlns:a16="http://schemas.microsoft.com/office/drawing/2014/main" id="{D5E30AC1-2315-0056-47C4-C3F622680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335" name="Picture 29">
                <a:extLst>
                  <a:ext uri="{FF2B5EF4-FFF2-40B4-BE49-F238E27FC236}">
                    <a16:creationId xmlns:a16="http://schemas.microsoft.com/office/drawing/2014/main" id="{9375F5A2-C916-0452-1CF6-860B237E6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8327" name="Text Box 30">
              <a:extLst>
                <a:ext uri="{FF2B5EF4-FFF2-40B4-BE49-F238E27FC236}">
                  <a16:creationId xmlns:a16="http://schemas.microsoft.com/office/drawing/2014/main" id="{1F2A19E8-FDB8-7677-0DC7-6024D98E94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" y="2400"/>
              <a:ext cx="4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</p:grpSp>
      <p:sp>
        <p:nvSpPr>
          <p:cNvPr id="98325" name="Text Box 31">
            <a:extLst>
              <a:ext uri="{FF2B5EF4-FFF2-40B4-BE49-F238E27FC236}">
                <a16:creationId xmlns:a16="http://schemas.microsoft.com/office/drawing/2014/main" id="{11843B5F-5C46-D8C2-CBF9-6BE9B4C97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4" y="3733800"/>
            <a:ext cx="695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Times New Roman" panose="02020603050405020304" pitchFamily="18" charset="0"/>
              </a:rPr>
              <a:t>IIb/IIIa</a:t>
            </a:r>
          </a:p>
        </p:txBody>
      </p:sp>
    </p:spTree>
    <p:extLst>
      <p:ext uri="{BB962C8B-B14F-4D97-AF65-F5344CB8AC3E}">
        <p14:creationId xmlns:p14="http://schemas.microsoft.com/office/powerpoint/2010/main" val="3473194246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0.02066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-0.01094 0.021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01007 -0.0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2083 -0.0120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B8F3D7-FF2E-B2EA-CF37-9CFA70B30624}"/>
              </a:ext>
            </a:extLst>
          </p:cNvPr>
          <p:cNvSpPr txBox="1"/>
          <p:nvPr/>
        </p:nvSpPr>
        <p:spPr>
          <a:xfrm>
            <a:off x="397565" y="289679"/>
            <a:ext cx="651344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/>
              <a:t>Era il ’37. La depressione, ancora bella forte. Ed ero su un molo. Lì, nel New Jersey. A caricare balle di cotone su una nave. E aspettavo: che le scaricassero dai miei camion. E le sistemassero sulla </a:t>
            </a:r>
          </a:p>
          <a:p>
            <a:r>
              <a:rPr lang="it-IT" sz="2800" dirty="0"/>
              <a:t>nave. Che perdita di tempo. Ore e ore a guardare gente che, a fatica, trascinava queste balle, a spalla, sulla nave, con un ritmo lento, lentissimo, e le sistemava, una per una, tra una pausa e l’altra, una sosta </a:t>
            </a:r>
          </a:p>
          <a:p>
            <a:r>
              <a:rPr lang="it-IT" sz="2800" dirty="0"/>
              <a:t>e l’altra, con fatica, sudore e tempo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EB85A-B766-E995-5107-76F4EB4B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74" y="146268"/>
            <a:ext cx="4439479" cy="65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89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A57A8E5-5112-8659-34EA-BB65BE8E7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60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Legame del Fibrinogeno alla IIb/IIIa</a:t>
            </a:r>
          </a:p>
        </p:txBody>
      </p:sp>
      <p:pic>
        <p:nvPicPr>
          <p:cNvPr id="99331" name="Picture 3">
            <a:extLst>
              <a:ext uri="{FF2B5EF4-FFF2-40B4-BE49-F238E27FC236}">
                <a16:creationId xmlns:a16="http://schemas.microsoft.com/office/drawing/2014/main" id="{45847F24-2034-CCB0-23DF-A28A1CC62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48000" y="1600201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AutoShape 4">
            <a:extLst>
              <a:ext uri="{FF2B5EF4-FFF2-40B4-BE49-F238E27FC236}">
                <a16:creationId xmlns:a16="http://schemas.microsoft.com/office/drawing/2014/main" id="{15625AAC-94E8-6A3D-C71A-7E4BD1E8FEFF}"/>
              </a:ext>
            </a:extLst>
          </p:cNvPr>
          <p:cNvSpPr>
            <a:spLocks noChangeArrowheads="1"/>
          </p:cNvSpPr>
          <p:nvPr/>
        </p:nvSpPr>
        <p:spPr bwMode="auto">
          <a:xfrm rot="19750341">
            <a:off x="6115050" y="4791353"/>
            <a:ext cx="196850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99333" name="Picture 5">
            <a:extLst>
              <a:ext uri="{FF2B5EF4-FFF2-40B4-BE49-F238E27FC236}">
                <a16:creationId xmlns:a16="http://schemas.microsoft.com/office/drawing/2014/main" id="{DC63CB3B-1F8E-36FD-C2C4-7077191E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7244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6">
            <a:extLst>
              <a:ext uri="{FF2B5EF4-FFF2-40B4-BE49-F238E27FC236}">
                <a16:creationId xmlns:a16="http://schemas.microsoft.com/office/drawing/2014/main" id="{E981A2BC-8233-73DF-7542-A38D9985A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4196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AutoShape 7">
            <a:extLst>
              <a:ext uri="{FF2B5EF4-FFF2-40B4-BE49-F238E27FC236}">
                <a16:creationId xmlns:a16="http://schemas.microsoft.com/office/drawing/2014/main" id="{C91C1DC9-10A9-090D-EBEE-7D3D17F451E8}"/>
              </a:ext>
            </a:extLst>
          </p:cNvPr>
          <p:cNvSpPr>
            <a:spLocks noChangeArrowheads="1"/>
          </p:cNvSpPr>
          <p:nvPr/>
        </p:nvSpPr>
        <p:spPr bwMode="auto">
          <a:xfrm rot="870602">
            <a:off x="6670676" y="4786591"/>
            <a:ext cx="200025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99336" name="Picture 8">
            <a:extLst>
              <a:ext uri="{FF2B5EF4-FFF2-40B4-BE49-F238E27FC236}">
                <a16:creationId xmlns:a16="http://schemas.microsoft.com/office/drawing/2014/main" id="{E554ECF5-A276-E6C9-624B-6EED2E588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8768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9">
            <a:extLst>
              <a:ext uri="{FF2B5EF4-FFF2-40B4-BE49-F238E27FC236}">
                <a16:creationId xmlns:a16="http://schemas.microsoft.com/office/drawing/2014/main" id="{D98F991A-9091-C902-4DD2-E9DD0258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8006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>
            <a:extLst>
              <a:ext uri="{FF2B5EF4-FFF2-40B4-BE49-F238E27FC236}">
                <a16:creationId xmlns:a16="http://schemas.microsoft.com/office/drawing/2014/main" id="{3C6A4C21-2112-0BFA-95D9-38483B32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20040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9" name="Group 11">
            <a:extLst>
              <a:ext uri="{FF2B5EF4-FFF2-40B4-BE49-F238E27FC236}">
                <a16:creationId xmlns:a16="http://schemas.microsoft.com/office/drawing/2014/main" id="{0AE62A88-0C78-5647-F0AF-A6F3582D3036}"/>
              </a:ext>
            </a:extLst>
          </p:cNvPr>
          <p:cNvGrpSpPr>
            <a:grpSpLocks/>
          </p:cNvGrpSpPr>
          <p:nvPr/>
        </p:nvGrpSpPr>
        <p:grpSpPr bwMode="auto">
          <a:xfrm>
            <a:off x="4191001" y="3429000"/>
            <a:ext cx="3789363" cy="685800"/>
            <a:chOff x="1680" y="2160"/>
            <a:chExt cx="2387" cy="432"/>
          </a:xfrm>
        </p:grpSpPr>
        <p:grpSp>
          <p:nvGrpSpPr>
            <p:cNvPr id="99362" name="Group 12">
              <a:extLst>
                <a:ext uri="{FF2B5EF4-FFF2-40B4-BE49-F238E27FC236}">
                  <a16:creationId xmlns:a16="http://schemas.microsoft.com/office/drawing/2014/main" id="{51C05085-8B43-AC4D-431D-3C03370A6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160"/>
              <a:ext cx="2387" cy="240"/>
              <a:chOff x="1680" y="2160"/>
              <a:chExt cx="2387" cy="240"/>
            </a:xfrm>
          </p:grpSpPr>
          <p:pic>
            <p:nvPicPr>
              <p:cNvPr id="99364" name="Picture 13">
                <a:extLst>
                  <a:ext uri="{FF2B5EF4-FFF2-40B4-BE49-F238E27FC236}">
                    <a16:creationId xmlns:a16="http://schemas.microsoft.com/office/drawing/2014/main" id="{824901A4-6A94-7AE4-3D8A-0CB603C5B7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65" name="Picture 14">
                <a:extLst>
                  <a:ext uri="{FF2B5EF4-FFF2-40B4-BE49-F238E27FC236}">
                    <a16:creationId xmlns:a16="http://schemas.microsoft.com/office/drawing/2014/main" id="{F640F0C2-F068-793A-34AA-A4D66A560A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66" name="Picture 15">
                <a:extLst>
                  <a:ext uri="{FF2B5EF4-FFF2-40B4-BE49-F238E27FC236}">
                    <a16:creationId xmlns:a16="http://schemas.microsoft.com/office/drawing/2014/main" id="{688DD138-C040-B7AC-3D1B-CEC47BD393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67" name="Picture 16">
                <a:extLst>
                  <a:ext uri="{FF2B5EF4-FFF2-40B4-BE49-F238E27FC236}">
                    <a16:creationId xmlns:a16="http://schemas.microsoft.com/office/drawing/2014/main" id="{3A9B1C78-C6B2-7231-DA72-C706D525B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68" name="Picture 17">
                <a:extLst>
                  <a:ext uri="{FF2B5EF4-FFF2-40B4-BE49-F238E27FC236}">
                    <a16:creationId xmlns:a16="http://schemas.microsoft.com/office/drawing/2014/main" id="{7D4B5980-3F8F-DBB3-6CEC-155E34C7D0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69" name="Picture 18">
                <a:extLst>
                  <a:ext uri="{FF2B5EF4-FFF2-40B4-BE49-F238E27FC236}">
                    <a16:creationId xmlns:a16="http://schemas.microsoft.com/office/drawing/2014/main" id="{26D48CF0-A8AF-6477-3BBC-0545CF6C6B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70" name="Picture 19">
                <a:extLst>
                  <a:ext uri="{FF2B5EF4-FFF2-40B4-BE49-F238E27FC236}">
                    <a16:creationId xmlns:a16="http://schemas.microsoft.com/office/drawing/2014/main" id="{1886A705-0E18-D91E-437F-B09BDB73C7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71" name="Picture 20">
                <a:extLst>
                  <a:ext uri="{FF2B5EF4-FFF2-40B4-BE49-F238E27FC236}">
                    <a16:creationId xmlns:a16="http://schemas.microsoft.com/office/drawing/2014/main" id="{3090999C-D93C-F6C8-2DE5-9F5CB59308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9363" name="Text Box 21">
              <a:extLst>
                <a:ext uri="{FF2B5EF4-FFF2-40B4-BE49-F238E27FC236}">
                  <a16:creationId xmlns:a16="http://schemas.microsoft.com/office/drawing/2014/main" id="{6CAC3FF3-AB8D-A123-7886-D924D93326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" y="2400"/>
              <a:ext cx="4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</p:grpSp>
      <p:sp>
        <p:nvSpPr>
          <p:cNvPr id="99340" name="Text Box 22">
            <a:extLst>
              <a:ext uri="{FF2B5EF4-FFF2-40B4-BE49-F238E27FC236}">
                <a16:creationId xmlns:a16="http://schemas.microsoft.com/office/drawing/2014/main" id="{AF706A9F-725E-AAE2-65BF-CE13D1524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4" y="3733800"/>
            <a:ext cx="695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Times New Roman" panose="02020603050405020304" pitchFamily="18" charset="0"/>
              </a:rPr>
              <a:t>IIb/IIIa</a:t>
            </a:r>
          </a:p>
        </p:txBody>
      </p:sp>
      <p:grpSp>
        <p:nvGrpSpPr>
          <p:cNvPr id="99341" name="Group 23">
            <a:extLst>
              <a:ext uri="{FF2B5EF4-FFF2-40B4-BE49-F238E27FC236}">
                <a16:creationId xmlns:a16="http://schemas.microsoft.com/office/drawing/2014/main" id="{C2CE466A-D322-EE44-ECE2-182A9BC3D925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1905000"/>
            <a:ext cx="4059238" cy="1322388"/>
            <a:chOff x="1632" y="1152"/>
            <a:chExt cx="2557" cy="833"/>
          </a:xfrm>
        </p:grpSpPr>
        <p:grpSp>
          <p:nvGrpSpPr>
            <p:cNvPr id="99349" name="Group 24">
              <a:extLst>
                <a:ext uri="{FF2B5EF4-FFF2-40B4-BE49-F238E27FC236}">
                  <a16:creationId xmlns:a16="http://schemas.microsoft.com/office/drawing/2014/main" id="{53D3F61D-C52F-CD5B-C137-A8DB2B4AC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152"/>
              <a:ext cx="2557" cy="833"/>
              <a:chOff x="1632" y="1248"/>
              <a:chExt cx="2557" cy="833"/>
            </a:xfrm>
          </p:grpSpPr>
          <p:pic>
            <p:nvPicPr>
              <p:cNvPr id="99352" name="Picture 25">
                <a:extLst>
                  <a:ext uri="{FF2B5EF4-FFF2-40B4-BE49-F238E27FC236}">
                    <a16:creationId xmlns:a16="http://schemas.microsoft.com/office/drawing/2014/main" id="{56E55CBC-94A7-A18A-6F13-6B255701AD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1296"/>
                <a:ext cx="1311" cy="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53" name="Picture 26">
                <a:extLst>
                  <a:ext uri="{FF2B5EF4-FFF2-40B4-BE49-F238E27FC236}">
                    <a16:creationId xmlns:a16="http://schemas.microsoft.com/office/drawing/2014/main" id="{61ED7FF6-E75D-6F78-B21F-D7356B8C2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248"/>
                <a:ext cx="1117" cy="8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54" name="Picture 27">
                <a:extLst>
                  <a:ext uri="{FF2B5EF4-FFF2-40B4-BE49-F238E27FC236}">
                    <a16:creationId xmlns:a16="http://schemas.microsoft.com/office/drawing/2014/main" id="{09819CD8-4936-A049-45E8-15511B191B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55" name="Picture 28">
                <a:extLst>
                  <a:ext uri="{FF2B5EF4-FFF2-40B4-BE49-F238E27FC236}">
                    <a16:creationId xmlns:a16="http://schemas.microsoft.com/office/drawing/2014/main" id="{35E6C60F-4359-D737-96AD-1D7AD95FDE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56" name="Picture 29">
                <a:extLst>
                  <a:ext uri="{FF2B5EF4-FFF2-40B4-BE49-F238E27FC236}">
                    <a16:creationId xmlns:a16="http://schemas.microsoft.com/office/drawing/2014/main" id="{905FB6BB-FC5F-6309-B8AA-2306BD92B6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57" name="Picture 30">
                <a:extLst>
                  <a:ext uri="{FF2B5EF4-FFF2-40B4-BE49-F238E27FC236}">
                    <a16:creationId xmlns:a16="http://schemas.microsoft.com/office/drawing/2014/main" id="{14825B2E-1811-7F5E-7E07-41DA8E7DF8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58" name="Picture 31">
                <a:extLst>
                  <a:ext uri="{FF2B5EF4-FFF2-40B4-BE49-F238E27FC236}">
                    <a16:creationId xmlns:a16="http://schemas.microsoft.com/office/drawing/2014/main" id="{4C8643D4-56E2-016D-541D-5D3C773DBB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59" name="Picture 32">
                <a:extLst>
                  <a:ext uri="{FF2B5EF4-FFF2-40B4-BE49-F238E27FC236}">
                    <a16:creationId xmlns:a16="http://schemas.microsoft.com/office/drawing/2014/main" id="{2EFA71E8-ECB2-39FE-4CDD-49F36D3A0F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60" name="Picture 33">
                <a:extLst>
                  <a:ext uri="{FF2B5EF4-FFF2-40B4-BE49-F238E27FC236}">
                    <a16:creationId xmlns:a16="http://schemas.microsoft.com/office/drawing/2014/main" id="{7508EB99-19CC-3707-0826-4FB5519328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9361" name="Picture 34">
                <a:extLst>
                  <a:ext uri="{FF2B5EF4-FFF2-40B4-BE49-F238E27FC236}">
                    <a16:creationId xmlns:a16="http://schemas.microsoft.com/office/drawing/2014/main" id="{A6C71EA1-BC6C-89CB-B578-B96EB5311A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9350" name="Text Box 35">
              <a:extLst>
                <a:ext uri="{FF2B5EF4-FFF2-40B4-BE49-F238E27FC236}">
                  <a16:creationId xmlns:a16="http://schemas.microsoft.com/office/drawing/2014/main" id="{F1AD1B79-2FF9-586D-FE15-FC08A6D68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" y="1584"/>
              <a:ext cx="39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  <p:sp>
          <p:nvSpPr>
            <p:cNvPr id="99351" name="Text Box 36">
              <a:extLst>
                <a:ext uri="{FF2B5EF4-FFF2-40B4-BE49-F238E27FC236}">
                  <a16:creationId xmlns:a16="http://schemas.microsoft.com/office/drawing/2014/main" id="{0169D73A-0411-0B2D-E7F2-7D1F00683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584"/>
              <a:ext cx="39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</p:grpSp>
      <p:grpSp>
        <p:nvGrpSpPr>
          <p:cNvPr id="6" name="Group 37">
            <a:extLst>
              <a:ext uri="{FF2B5EF4-FFF2-40B4-BE49-F238E27FC236}">
                <a16:creationId xmlns:a16="http://schemas.microsoft.com/office/drawing/2014/main" id="{1F7C2518-051C-4829-AB3F-54DC13C055A2}"/>
              </a:ext>
            </a:extLst>
          </p:cNvPr>
          <p:cNvGrpSpPr>
            <a:grpSpLocks/>
          </p:cNvGrpSpPr>
          <p:nvPr/>
        </p:nvGrpSpPr>
        <p:grpSpPr bwMode="auto">
          <a:xfrm>
            <a:off x="3178176" y="3262313"/>
            <a:ext cx="1165225" cy="304800"/>
            <a:chOff x="1042" y="2055"/>
            <a:chExt cx="734" cy="192"/>
          </a:xfrm>
        </p:grpSpPr>
        <p:sp>
          <p:nvSpPr>
            <p:cNvPr id="99347" name="Text Box 38">
              <a:extLst>
                <a:ext uri="{FF2B5EF4-FFF2-40B4-BE49-F238E27FC236}">
                  <a16:creationId xmlns:a16="http://schemas.microsoft.com/office/drawing/2014/main" id="{D5810DF1-F781-D0B1-621C-BDFEC9022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" y="2055"/>
              <a:ext cx="66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Fibrinogeno</a:t>
              </a:r>
            </a:p>
          </p:txBody>
        </p:sp>
        <p:sp>
          <p:nvSpPr>
            <p:cNvPr id="99348" name="Line 39">
              <a:extLst>
                <a:ext uri="{FF2B5EF4-FFF2-40B4-BE49-F238E27FC236}">
                  <a16:creationId xmlns:a16="http://schemas.microsoft.com/office/drawing/2014/main" id="{B69917B1-3204-3A43-889E-92160190DD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160"/>
              <a:ext cx="144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pic>
        <p:nvPicPr>
          <p:cNvPr id="63528" name="Picture 40">
            <a:extLst>
              <a:ext uri="{FF2B5EF4-FFF2-40B4-BE49-F238E27FC236}">
                <a16:creationId xmlns:a16="http://schemas.microsoft.com/office/drawing/2014/main" id="{0E09586E-E537-BB0C-1DA0-676DC44F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6" y="320040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29" name="Picture 41">
            <a:extLst>
              <a:ext uri="{FF2B5EF4-FFF2-40B4-BE49-F238E27FC236}">
                <a16:creationId xmlns:a16="http://schemas.microsoft.com/office/drawing/2014/main" id="{9898DCEE-B040-B736-CFA2-49FAD1EF4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310515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30" name="Picture 42">
            <a:extLst>
              <a:ext uri="{FF2B5EF4-FFF2-40B4-BE49-F238E27FC236}">
                <a16:creationId xmlns:a16="http://schemas.microsoft.com/office/drawing/2014/main" id="{2E8CDAD1-CCCD-A3B1-1E4B-200F367A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12420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31" name="Rectangle 43">
            <a:extLst>
              <a:ext uri="{FF2B5EF4-FFF2-40B4-BE49-F238E27FC236}">
                <a16:creationId xmlns:a16="http://schemas.microsoft.com/office/drawing/2014/main" id="{3C10EBAA-49FE-3E0F-AB97-E6AA8228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Attivazione della  GPIIb/IIIa</a:t>
            </a:r>
          </a:p>
        </p:txBody>
      </p:sp>
    </p:spTree>
    <p:extLst>
      <p:ext uri="{BB962C8B-B14F-4D97-AF65-F5344CB8AC3E}">
        <p14:creationId xmlns:p14="http://schemas.microsoft.com/office/powerpoint/2010/main" val="2141251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5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B3D617E5-773B-FAF0-C873-B08E4B51A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0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Aggregazione piastrinica</a:t>
            </a: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E13A3F5D-FA49-8ED6-A3E1-6B17735C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48000" y="1600201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AutoShape 4">
            <a:extLst>
              <a:ext uri="{FF2B5EF4-FFF2-40B4-BE49-F238E27FC236}">
                <a16:creationId xmlns:a16="http://schemas.microsoft.com/office/drawing/2014/main" id="{60FAA41F-848F-3132-A54B-87BABE2BA78D}"/>
              </a:ext>
            </a:extLst>
          </p:cNvPr>
          <p:cNvSpPr>
            <a:spLocks noChangeArrowheads="1"/>
          </p:cNvSpPr>
          <p:nvPr/>
        </p:nvSpPr>
        <p:spPr bwMode="auto">
          <a:xfrm rot="19750341">
            <a:off x="6115050" y="4791353"/>
            <a:ext cx="196850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100357" name="Picture 5">
            <a:extLst>
              <a:ext uri="{FF2B5EF4-FFF2-40B4-BE49-F238E27FC236}">
                <a16:creationId xmlns:a16="http://schemas.microsoft.com/office/drawing/2014/main" id="{F261C0A9-A0EA-6E67-2850-C439239B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7244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>
            <a:extLst>
              <a:ext uri="{FF2B5EF4-FFF2-40B4-BE49-F238E27FC236}">
                <a16:creationId xmlns:a16="http://schemas.microsoft.com/office/drawing/2014/main" id="{4C3ABB90-59F0-4C65-1420-1EC09CC6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4196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AutoShape 7">
            <a:extLst>
              <a:ext uri="{FF2B5EF4-FFF2-40B4-BE49-F238E27FC236}">
                <a16:creationId xmlns:a16="http://schemas.microsoft.com/office/drawing/2014/main" id="{8DE154BC-8FCC-FD4C-029F-54823A79195B}"/>
              </a:ext>
            </a:extLst>
          </p:cNvPr>
          <p:cNvSpPr>
            <a:spLocks noChangeArrowheads="1"/>
          </p:cNvSpPr>
          <p:nvPr/>
        </p:nvSpPr>
        <p:spPr bwMode="auto">
          <a:xfrm rot="870602">
            <a:off x="6670676" y="4786591"/>
            <a:ext cx="200025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100360" name="Picture 8">
            <a:extLst>
              <a:ext uri="{FF2B5EF4-FFF2-40B4-BE49-F238E27FC236}">
                <a16:creationId xmlns:a16="http://schemas.microsoft.com/office/drawing/2014/main" id="{64C51FD6-509A-70B1-437B-22AA1654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8768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9">
            <a:extLst>
              <a:ext uri="{FF2B5EF4-FFF2-40B4-BE49-F238E27FC236}">
                <a16:creationId xmlns:a16="http://schemas.microsoft.com/office/drawing/2014/main" id="{5CCB8070-7AE1-B368-BBA0-8980EFF3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8006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0">
            <a:extLst>
              <a:ext uri="{FF2B5EF4-FFF2-40B4-BE49-F238E27FC236}">
                <a16:creationId xmlns:a16="http://schemas.microsoft.com/office/drawing/2014/main" id="{079DC5D9-2A9A-DADB-6F43-4B5036EA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20040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63" name="Group 11">
            <a:extLst>
              <a:ext uri="{FF2B5EF4-FFF2-40B4-BE49-F238E27FC236}">
                <a16:creationId xmlns:a16="http://schemas.microsoft.com/office/drawing/2014/main" id="{2723BF44-6C01-F839-6C5B-439D52E33DEC}"/>
              </a:ext>
            </a:extLst>
          </p:cNvPr>
          <p:cNvGrpSpPr>
            <a:grpSpLocks/>
          </p:cNvGrpSpPr>
          <p:nvPr/>
        </p:nvGrpSpPr>
        <p:grpSpPr bwMode="auto">
          <a:xfrm>
            <a:off x="4191001" y="3429000"/>
            <a:ext cx="3789363" cy="685800"/>
            <a:chOff x="1680" y="2160"/>
            <a:chExt cx="2387" cy="432"/>
          </a:xfrm>
        </p:grpSpPr>
        <p:grpSp>
          <p:nvGrpSpPr>
            <p:cNvPr id="100390" name="Group 12">
              <a:extLst>
                <a:ext uri="{FF2B5EF4-FFF2-40B4-BE49-F238E27FC236}">
                  <a16:creationId xmlns:a16="http://schemas.microsoft.com/office/drawing/2014/main" id="{7E7CA126-B1C5-3B6E-90A1-49CF56B592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160"/>
              <a:ext cx="2387" cy="240"/>
              <a:chOff x="1680" y="2160"/>
              <a:chExt cx="2387" cy="240"/>
            </a:xfrm>
          </p:grpSpPr>
          <p:pic>
            <p:nvPicPr>
              <p:cNvPr id="100392" name="Picture 13">
                <a:extLst>
                  <a:ext uri="{FF2B5EF4-FFF2-40B4-BE49-F238E27FC236}">
                    <a16:creationId xmlns:a16="http://schemas.microsoft.com/office/drawing/2014/main" id="{296AD71B-8C36-2C13-B74F-592F62D0DD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93" name="Picture 14">
                <a:extLst>
                  <a:ext uri="{FF2B5EF4-FFF2-40B4-BE49-F238E27FC236}">
                    <a16:creationId xmlns:a16="http://schemas.microsoft.com/office/drawing/2014/main" id="{78347126-25BA-ABE4-680C-D884C92883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94" name="Picture 15">
                <a:extLst>
                  <a:ext uri="{FF2B5EF4-FFF2-40B4-BE49-F238E27FC236}">
                    <a16:creationId xmlns:a16="http://schemas.microsoft.com/office/drawing/2014/main" id="{3093BE2D-DCED-462E-D7A7-1AE09C898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95" name="Picture 16">
                <a:extLst>
                  <a:ext uri="{FF2B5EF4-FFF2-40B4-BE49-F238E27FC236}">
                    <a16:creationId xmlns:a16="http://schemas.microsoft.com/office/drawing/2014/main" id="{A94260F1-C145-1FCD-1F69-CAD387B53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96" name="Picture 17">
                <a:extLst>
                  <a:ext uri="{FF2B5EF4-FFF2-40B4-BE49-F238E27FC236}">
                    <a16:creationId xmlns:a16="http://schemas.microsoft.com/office/drawing/2014/main" id="{885C4962-C5F5-C282-5A22-73B419724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97" name="Picture 18">
                <a:extLst>
                  <a:ext uri="{FF2B5EF4-FFF2-40B4-BE49-F238E27FC236}">
                    <a16:creationId xmlns:a16="http://schemas.microsoft.com/office/drawing/2014/main" id="{81BC9C91-230F-D028-E479-BB3D5FD5AD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98" name="Picture 19">
                <a:extLst>
                  <a:ext uri="{FF2B5EF4-FFF2-40B4-BE49-F238E27FC236}">
                    <a16:creationId xmlns:a16="http://schemas.microsoft.com/office/drawing/2014/main" id="{63F089F0-AEF7-723A-04CE-5DAE014FF1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99" name="Picture 20">
                <a:extLst>
                  <a:ext uri="{FF2B5EF4-FFF2-40B4-BE49-F238E27FC236}">
                    <a16:creationId xmlns:a16="http://schemas.microsoft.com/office/drawing/2014/main" id="{45614273-ACD4-C7C1-54CE-419EDB44B3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0391" name="Text Box 21">
              <a:extLst>
                <a:ext uri="{FF2B5EF4-FFF2-40B4-BE49-F238E27FC236}">
                  <a16:creationId xmlns:a16="http://schemas.microsoft.com/office/drawing/2014/main" id="{64EFDAD9-B574-2B68-19BA-74D99CE80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" y="2400"/>
              <a:ext cx="4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</p:grpSp>
      <p:sp>
        <p:nvSpPr>
          <p:cNvPr id="100364" name="Text Box 22">
            <a:extLst>
              <a:ext uri="{FF2B5EF4-FFF2-40B4-BE49-F238E27FC236}">
                <a16:creationId xmlns:a16="http://schemas.microsoft.com/office/drawing/2014/main" id="{EE0E95DF-293A-B95D-E474-3375ED6E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4" y="3733800"/>
            <a:ext cx="695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Times New Roman" panose="02020603050405020304" pitchFamily="18" charset="0"/>
              </a:rPr>
              <a:t>IIb/IIIa</a:t>
            </a:r>
          </a:p>
        </p:txBody>
      </p:sp>
      <p:grpSp>
        <p:nvGrpSpPr>
          <p:cNvPr id="100365" name="Group 23">
            <a:extLst>
              <a:ext uri="{FF2B5EF4-FFF2-40B4-BE49-F238E27FC236}">
                <a16:creationId xmlns:a16="http://schemas.microsoft.com/office/drawing/2014/main" id="{6992BA5F-3358-8BBA-18DB-0C7A14E74FC6}"/>
              </a:ext>
            </a:extLst>
          </p:cNvPr>
          <p:cNvGrpSpPr>
            <a:grpSpLocks/>
          </p:cNvGrpSpPr>
          <p:nvPr/>
        </p:nvGrpSpPr>
        <p:grpSpPr bwMode="auto">
          <a:xfrm>
            <a:off x="3238500" y="3276600"/>
            <a:ext cx="1104900" cy="274638"/>
            <a:chOff x="1080" y="2064"/>
            <a:chExt cx="696" cy="173"/>
          </a:xfrm>
        </p:grpSpPr>
        <p:sp>
          <p:nvSpPr>
            <p:cNvPr id="100388" name="Text Box 24">
              <a:extLst>
                <a:ext uri="{FF2B5EF4-FFF2-40B4-BE49-F238E27FC236}">
                  <a16:creationId xmlns:a16="http://schemas.microsoft.com/office/drawing/2014/main" id="{0922C3A0-5BA4-2377-4FFA-494BD121A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" y="2064"/>
              <a:ext cx="58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anose="02020603050405020304" pitchFamily="18" charset="0"/>
                </a:rPr>
                <a:t>Fibrinogeno</a:t>
              </a:r>
            </a:p>
          </p:txBody>
        </p:sp>
        <p:sp>
          <p:nvSpPr>
            <p:cNvPr id="100389" name="Line 25">
              <a:extLst>
                <a:ext uri="{FF2B5EF4-FFF2-40B4-BE49-F238E27FC236}">
                  <a16:creationId xmlns:a16="http://schemas.microsoft.com/office/drawing/2014/main" id="{39202248-2E93-5240-7DD8-6EF15C0C7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2160"/>
              <a:ext cx="144" cy="0"/>
            </a:xfrm>
            <a:prstGeom prst="line">
              <a:avLst/>
            </a:prstGeom>
            <a:noFill/>
            <a:ln w="31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pic>
        <p:nvPicPr>
          <p:cNvPr id="100366" name="Picture 26">
            <a:extLst>
              <a:ext uri="{FF2B5EF4-FFF2-40B4-BE49-F238E27FC236}">
                <a16:creationId xmlns:a16="http://schemas.microsoft.com/office/drawing/2014/main" id="{BA017635-FAF3-76FD-2A85-872E63CB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6" y="320040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27">
            <a:extLst>
              <a:ext uri="{FF2B5EF4-FFF2-40B4-BE49-F238E27FC236}">
                <a16:creationId xmlns:a16="http://schemas.microsoft.com/office/drawing/2014/main" id="{197EF11B-EF5E-3BA8-993B-48D97847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310515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8" name="Picture 28">
            <a:extLst>
              <a:ext uri="{FF2B5EF4-FFF2-40B4-BE49-F238E27FC236}">
                <a16:creationId xmlns:a16="http://schemas.microsoft.com/office/drawing/2014/main" id="{F87AA0A5-4859-810C-76D6-C42ACEE7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12420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69" name="Group 29">
            <a:extLst>
              <a:ext uri="{FF2B5EF4-FFF2-40B4-BE49-F238E27FC236}">
                <a16:creationId xmlns:a16="http://schemas.microsoft.com/office/drawing/2014/main" id="{5AA79DA5-9BA6-26F0-7285-4984C14459BC}"/>
              </a:ext>
            </a:extLst>
          </p:cNvPr>
          <p:cNvGrpSpPr>
            <a:grpSpLocks/>
          </p:cNvGrpSpPr>
          <p:nvPr/>
        </p:nvGrpSpPr>
        <p:grpSpPr bwMode="auto">
          <a:xfrm>
            <a:off x="4038601" y="1828800"/>
            <a:ext cx="4221163" cy="1504950"/>
            <a:chOff x="1584" y="1152"/>
            <a:chExt cx="2659" cy="948"/>
          </a:xfrm>
        </p:grpSpPr>
        <p:pic>
          <p:nvPicPr>
            <p:cNvPr id="100372" name="Picture 30">
              <a:extLst>
                <a:ext uri="{FF2B5EF4-FFF2-40B4-BE49-F238E27FC236}">
                  <a16:creationId xmlns:a16="http://schemas.microsoft.com/office/drawing/2014/main" id="{893C3674-DAB1-4C1F-C45C-C3D298477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296"/>
              <a:ext cx="146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73" name="Group 31">
              <a:extLst>
                <a:ext uri="{FF2B5EF4-FFF2-40B4-BE49-F238E27FC236}">
                  <a16:creationId xmlns:a16="http://schemas.microsoft.com/office/drawing/2014/main" id="{6ED647C6-707D-A0E6-77E2-6B606B25E0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8" y="1908"/>
              <a:ext cx="227" cy="192"/>
              <a:chOff x="1776" y="1872"/>
              <a:chExt cx="227" cy="192"/>
            </a:xfrm>
          </p:grpSpPr>
          <p:pic>
            <p:nvPicPr>
              <p:cNvPr id="100386" name="Picture 32">
                <a:extLst>
                  <a:ext uri="{FF2B5EF4-FFF2-40B4-BE49-F238E27FC236}">
                    <a16:creationId xmlns:a16="http://schemas.microsoft.com/office/drawing/2014/main" id="{8B580D56-4E51-EE25-EF2D-BC3321FC0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87" name="Picture 33">
                <a:extLst>
                  <a:ext uri="{FF2B5EF4-FFF2-40B4-BE49-F238E27FC236}">
                    <a16:creationId xmlns:a16="http://schemas.microsoft.com/office/drawing/2014/main" id="{7D0D2DF6-EE14-8F35-C109-FF38A6327E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0374" name="Group 34">
              <a:extLst>
                <a:ext uri="{FF2B5EF4-FFF2-40B4-BE49-F238E27FC236}">
                  <a16:creationId xmlns:a16="http://schemas.microsoft.com/office/drawing/2014/main" id="{D65D2B87-B42A-45FF-B940-A1809A9EE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896"/>
              <a:ext cx="227" cy="192"/>
              <a:chOff x="2544" y="1872"/>
              <a:chExt cx="227" cy="192"/>
            </a:xfrm>
          </p:grpSpPr>
          <p:pic>
            <p:nvPicPr>
              <p:cNvPr id="100384" name="Picture 35">
                <a:extLst>
                  <a:ext uri="{FF2B5EF4-FFF2-40B4-BE49-F238E27FC236}">
                    <a16:creationId xmlns:a16="http://schemas.microsoft.com/office/drawing/2014/main" id="{F1E9E05B-1CC5-E6FB-909F-7A5747BD89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85" name="Picture 36">
                <a:extLst>
                  <a:ext uri="{FF2B5EF4-FFF2-40B4-BE49-F238E27FC236}">
                    <a16:creationId xmlns:a16="http://schemas.microsoft.com/office/drawing/2014/main" id="{4359D707-C3E5-2757-114C-886E2A5D36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0375" name="Picture 37">
              <a:extLst>
                <a:ext uri="{FF2B5EF4-FFF2-40B4-BE49-F238E27FC236}">
                  <a16:creationId xmlns:a16="http://schemas.microsoft.com/office/drawing/2014/main" id="{D61752A7-20F0-0911-44D0-F43111742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152"/>
              <a:ext cx="1267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76" name="Group 38">
              <a:extLst>
                <a:ext uri="{FF2B5EF4-FFF2-40B4-BE49-F238E27FC236}">
                  <a16:creationId xmlns:a16="http://schemas.microsoft.com/office/drawing/2014/main" id="{C5A0AB05-AE46-98D6-C1F1-EF719DCAAA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824"/>
              <a:ext cx="227" cy="192"/>
              <a:chOff x="3792" y="1824"/>
              <a:chExt cx="227" cy="192"/>
            </a:xfrm>
          </p:grpSpPr>
          <p:pic>
            <p:nvPicPr>
              <p:cNvPr id="100382" name="Picture 39">
                <a:extLst>
                  <a:ext uri="{FF2B5EF4-FFF2-40B4-BE49-F238E27FC236}">
                    <a16:creationId xmlns:a16="http://schemas.microsoft.com/office/drawing/2014/main" id="{3D3B3AEA-0C28-F207-AAE7-3727013403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1824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83" name="Picture 40">
                <a:extLst>
                  <a:ext uri="{FF2B5EF4-FFF2-40B4-BE49-F238E27FC236}">
                    <a16:creationId xmlns:a16="http://schemas.microsoft.com/office/drawing/2014/main" id="{CC2A9963-99B8-A5C3-B9F8-DB1B6D0A5C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1824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0377" name="Text Box 41">
              <a:extLst>
                <a:ext uri="{FF2B5EF4-FFF2-40B4-BE49-F238E27FC236}">
                  <a16:creationId xmlns:a16="http://schemas.microsoft.com/office/drawing/2014/main" id="{DED3852C-41D2-3D87-8F68-AE643493D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680"/>
              <a:ext cx="39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  <p:grpSp>
          <p:nvGrpSpPr>
            <p:cNvPr id="100378" name="Group 42">
              <a:extLst>
                <a:ext uri="{FF2B5EF4-FFF2-40B4-BE49-F238E27FC236}">
                  <a16:creationId xmlns:a16="http://schemas.microsoft.com/office/drawing/2014/main" id="{F544089A-33D5-E097-F950-6B115AFFC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4" y="1830"/>
              <a:ext cx="227" cy="192"/>
              <a:chOff x="2544" y="1872"/>
              <a:chExt cx="227" cy="192"/>
            </a:xfrm>
          </p:grpSpPr>
          <p:pic>
            <p:nvPicPr>
              <p:cNvPr id="100380" name="Picture 43">
                <a:extLst>
                  <a:ext uri="{FF2B5EF4-FFF2-40B4-BE49-F238E27FC236}">
                    <a16:creationId xmlns:a16="http://schemas.microsoft.com/office/drawing/2014/main" id="{251A6F93-3337-AF9D-BC2A-309641D93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381" name="Picture 44">
                <a:extLst>
                  <a:ext uri="{FF2B5EF4-FFF2-40B4-BE49-F238E27FC236}">
                    <a16:creationId xmlns:a16="http://schemas.microsoft.com/office/drawing/2014/main" id="{785C85E8-123B-2123-F645-DDAE45FB76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0379" name="Text Box 45">
              <a:extLst>
                <a:ext uri="{FF2B5EF4-FFF2-40B4-BE49-F238E27FC236}">
                  <a16:creationId xmlns:a16="http://schemas.microsoft.com/office/drawing/2014/main" id="{85766C51-021F-C575-24ED-40916F47B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632"/>
              <a:ext cx="39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</p:grpSp>
      <p:pic>
        <p:nvPicPr>
          <p:cNvPr id="100370" name="Picture 46">
            <a:extLst>
              <a:ext uri="{FF2B5EF4-FFF2-40B4-BE49-F238E27FC236}">
                <a16:creationId xmlns:a16="http://schemas.microsoft.com/office/drawing/2014/main" id="{BB416CC5-4FB6-95E8-024D-6072973F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12727"/>
          <a:stretch>
            <a:fillRect/>
          </a:stretch>
        </p:blipFill>
        <p:spPr bwMode="auto">
          <a:xfrm>
            <a:off x="8001000" y="1"/>
            <a:ext cx="26670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1" name="Picture 47">
            <a:extLst>
              <a:ext uri="{FF2B5EF4-FFF2-40B4-BE49-F238E27FC236}">
                <a16:creationId xmlns:a16="http://schemas.microsoft.com/office/drawing/2014/main" id="{896E0C15-0863-516C-0B02-17FE68CF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6858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721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2B71713-1298-CA55-D488-D4DBBA428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0"/>
              </a:spcBef>
              <a:defRPr/>
            </a:pPr>
            <a:r>
              <a:rPr lang="it-IT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Aggregazione piastrinica</a:t>
            </a:r>
          </a:p>
        </p:txBody>
      </p:sp>
      <p:pic>
        <p:nvPicPr>
          <p:cNvPr id="101379" name="Picture 3">
            <a:extLst>
              <a:ext uri="{FF2B5EF4-FFF2-40B4-BE49-F238E27FC236}">
                <a16:creationId xmlns:a16="http://schemas.microsoft.com/office/drawing/2014/main" id="{26B1A6AE-226B-65A8-D934-B5C55B322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r="1476"/>
          <a:stretch>
            <a:fillRect/>
          </a:stretch>
        </p:blipFill>
        <p:spPr bwMode="auto">
          <a:xfrm>
            <a:off x="3048000" y="1600201"/>
            <a:ext cx="624840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AutoShape 4">
            <a:extLst>
              <a:ext uri="{FF2B5EF4-FFF2-40B4-BE49-F238E27FC236}">
                <a16:creationId xmlns:a16="http://schemas.microsoft.com/office/drawing/2014/main" id="{7D8C5E03-757F-DB2F-EB17-0AAA41CAC555}"/>
              </a:ext>
            </a:extLst>
          </p:cNvPr>
          <p:cNvSpPr>
            <a:spLocks noChangeArrowheads="1"/>
          </p:cNvSpPr>
          <p:nvPr/>
        </p:nvSpPr>
        <p:spPr bwMode="auto">
          <a:xfrm rot="19750341">
            <a:off x="6115050" y="4791353"/>
            <a:ext cx="196850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101381" name="Picture 5">
            <a:extLst>
              <a:ext uri="{FF2B5EF4-FFF2-40B4-BE49-F238E27FC236}">
                <a16:creationId xmlns:a16="http://schemas.microsoft.com/office/drawing/2014/main" id="{B37B8E55-222D-5F82-1EEA-C3407BD9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47244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>
            <a:extLst>
              <a:ext uri="{FF2B5EF4-FFF2-40B4-BE49-F238E27FC236}">
                <a16:creationId xmlns:a16="http://schemas.microsoft.com/office/drawing/2014/main" id="{43B86090-42CE-0899-37C2-C2D782528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44196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AutoShape 7">
            <a:extLst>
              <a:ext uri="{FF2B5EF4-FFF2-40B4-BE49-F238E27FC236}">
                <a16:creationId xmlns:a16="http://schemas.microsoft.com/office/drawing/2014/main" id="{271C5F8B-A9FD-4390-D115-E5701730C385}"/>
              </a:ext>
            </a:extLst>
          </p:cNvPr>
          <p:cNvSpPr>
            <a:spLocks noChangeArrowheads="1"/>
          </p:cNvSpPr>
          <p:nvPr/>
        </p:nvSpPr>
        <p:spPr bwMode="auto">
          <a:xfrm rot="870602">
            <a:off x="6670676" y="4786591"/>
            <a:ext cx="200025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pic>
        <p:nvPicPr>
          <p:cNvPr id="101384" name="Picture 8">
            <a:extLst>
              <a:ext uri="{FF2B5EF4-FFF2-40B4-BE49-F238E27FC236}">
                <a16:creationId xmlns:a16="http://schemas.microsoft.com/office/drawing/2014/main" id="{1B2735CB-AED7-11C3-BC87-66271B43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8768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9">
            <a:extLst>
              <a:ext uri="{FF2B5EF4-FFF2-40B4-BE49-F238E27FC236}">
                <a16:creationId xmlns:a16="http://schemas.microsoft.com/office/drawing/2014/main" id="{4E53BCA0-EECA-FD74-F737-2D367C053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800601"/>
            <a:ext cx="2201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86" name="Group 10">
            <a:extLst>
              <a:ext uri="{FF2B5EF4-FFF2-40B4-BE49-F238E27FC236}">
                <a16:creationId xmlns:a16="http://schemas.microsoft.com/office/drawing/2014/main" id="{D6B7524F-7863-D3D0-9150-8F45A5915A8F}"/>
              </a:ext>
            </a:extLst>
          </p:cNvPr>
          <p:cNvGrpSpPr>
            <a:grpSpLocks/>
          </p:cNvGrpSpPr>
          <p:nvPr/>
        </p:nvGrpSpPr>
        <p:grpSpPr bwMode="auto">
          <a:xfrm>
            <a:off x="4191001" y="3429000"/>
            <a:ext cx="3789363" cy="685800"/>
            <a:chOff x="1680" y="2160"/>
            <a:chExt cx="2387" cy="432"/>
          </a:xfrm>
        </p:grpSpPr>
        <p:grpSp>
          <p:nvGrpSpPr>
            <p:cNvPr id="101413" name="Group 11">
              <a:extLst>
                <a:ext uri="{FF2B5EF4-FFF2-40B4-BE49-F238E27FC236}">
                  <a16:creationId xmlns:a16="http://schemas.microsoft.com/office/drawing/2014/main" id="{83DF3DED-B760-6C7D-CEF8-1D718B980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160"/>
              <a:ext cx="2387" cy="240"/>
              <a:chOff x="1680" y="2160"/>
              <a:chExt cx="2387" cy="240"/>
            </a:xfrm>
          </p:grpSpPr>
          <p:pic>
            <p:nvPicPr>
              <p:cNvPr id="101415" name="Picture 12">
                <a:extLst>
                  <a:ext uri="{FF2B5EF4-FFF2-40B4-BE49-F238E27FC236}">
                    <a16:creationId xmlns:a16="http://schemas.microsoft.com/office/drawing/2014/main" id="{4CD51896-7ED2-FFB5-DFE2-E65E3B1238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16" name="Picture 13">
                <a:extLst>
                  <a:ext uri="{FF2B5EF4-FFF2-40B4-BE49-F238E27FC236}">
                    <a16:creationId xmlns:a16="http://schemas.microsoft.com/office/drawing/2014/main" id="{AF17FCFA-494D-0F93-1040-049CF9F74A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6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17" name="Picture 14">
                <a:extLst>
                  <a:ext uri="{FF2B5EF4-FFF2-40B4-BE49-F238E27FC236}">
                    <a16:creationId xmlns:a16="http://schemas.microsoft.com/office/drawing/2014/main" id="{A18A758C-1976-53A7-BCA2-A22B77079F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18" name="Picture 15">
                <a:extLst>
                  <a:ext uri="{FF2B5EF4-FFF2-40B4-BE49-F238E27FC236}">
                    <a16:creationId xmlns:a16="http://schemas.microsoft.com/office/drawing/2014/main" id="{FD7A0855-87FB-6B6E-F3BB-CC90BEFC94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208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19" name="Picture 16">
                <a:extLst>
                  <a:ext uri="{FF2B5EF4-FFF2-40B4-BE49-F238E27FC236}">
                    <a16:creationId xmlns:a16="http://schemas.microsoft.com/office/drawing/2014/main" id="{D2D9FEDF-FAAE-7C17-14C4-6DAA8659D9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20" name="Picture 17">
                <a:extLst>
                  <a:ext uri="{FF2B5EF4-FFF2-40B4-BE49-F238E27FC236}">
                    <a16:creationId xmlns:a16="http://schemas.microsoft.com/office/drawing/2014/main" id="{DB561752-975B-5A69-A128-CA5AADE97E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2208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21" name="Picture 18">
                <a:extLst>
                  <a:ext uri="{FF2B5EF4-FFF2-40B4-BE49-F238E27FC236}">
                    <a16:creationId xmlns:a16="http://schemas.microsoft.com/office/drawing/2014/main" id="{D4AE544D-F56D-6BEB-5F16-DF11826692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160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22" name="Picture 19">
                <a:extLst>
                  <a:ext uri="{FF2B5EF4-FFF2-40B4-BE49-F238E27FC236}">
                    <a16:creationId xmlns:a16="http://schemas.microsoft.com/office/drawing/2014/main" id="{F70DFAE8-00AC-896C-738D-EC15860559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0" y="2160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1414" name="Text Box 20">
              <a:extLst>
                <a:ext uri="{FF2B5EF4-FFF2-40B4-BE49-F238E27FC236}">
                  <a16:creationId xmlns:a16="http://schemas.microsoft.com/office/drawing/2014/main" id="{123A6D18-C16D-8D81-751C-E289F1884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3" y="2400"/>
              <a:ext cx="43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</p:grpSp>
      <p:sp>
        <p:nvSpPr>
          <p:cNvPr id="101387" name="Text Box 21">
            <a:extLst>
              <a:ext uri="{FF2B5EF4-FFF2-40B4-BE49-F238E27FC236}">
                <a16:creationId xmlns:a16="http://schemas.microsoft.com/office/drawing/2014/main" id="{F53E7168-3FEB-9E24-3EB0-CCD7D695C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4" y="3733800"/>
            <a:ext cx="695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>
                <a:solidFill>
                  <a:schemeClr val="bg1"/>
                </a:solidFill>
                <a:latin typeface="Times New Roman" panose="02020603050405020304" pitchFamily="18" charset="0"/>
              </a:rPr>
              <a:t>IIb/IIIa</a:t>
            </a:r>
          </a:p>
        </p:txBody>
      </p:sp>
      <p:pic>
        <p:nvPicPr>
          <p:cNvPr id="101388" name="Picture 22">
            <a:extLst>
              <a:ext uri="{FF2B5EF4-FFF2-40B4-BE49-F238E27FC236}">
                <a16:creationId xmlns:a16="http://schemas.microsoft.com/office/drawing/2014/main" id="{BFEBC0B0-2D20-B355-630E-AE881CF8A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1" y="310515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9" name="Picture 23">
            <a:extLst>
              <a:ext uri="{FF2B5EF4-FFF2-40B4-BE49-F238E27FC236}">
                <a16:creationId xmlns:a16="http://schemas.microsoft.com/office/drawing/2014/main" id="{C4E20B3C-3B35-5A89-D197-4B4AA57D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124200"/>
            <a:ext cx="2905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390" name="Group 24">
            <a:extLst>
              <a:ext uri="{FF2B5EF4-FFF2-40B4-BE49-F238E27FC236}">
                <a16:creationId xmlns:a16="http://schemas.microsoft.com/office/drawing/2014/main" id="{1CC11945-34E3-98B5-CA1D-3308F34C2E7D}"/>
              </a:ext>
            </a:extLst>
          </p:cNvPr>
          <p:cNvGrpSpPr>
            <a:grpSpLocks/>
          </p:cNvGrpSpPr>
          <p:nvPr/>
        </p:nvGrpSpPr>
        <p:grpSpPr bwMode="auto">
          <a:xfrm>
            <a:off x="4038601" y="1828800"/>
            <a:ext cx="4221163" cy="1504950"/>
            <a:chOff x="1584" y="1152"/>
            <a:chExt cx="2659" cy="948"/>
          </a:xfrm>
        </p:grpSpPr>
        <p:pic>
          <p:nvPicPr>
            <p:cNvPr id="101397" name="Picture 25">
              <a:extLst>
                <a:ext uri="{FF2B5EF4-FFF2-40B4-BE49-F238E27FC236}">
                  <a16:creationId xmlns:a16="http://schemas.microsoft.com/office/drawing/2014/main" id="{621E3A98-0E20-A49B-7BC6-1AC46AF1C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296"/>
              <a:ext cx="146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1398" name="Group 26">
              <a:extLst>
                <a:ext uri="{FF2B5EF4-FFF2-40B4-BE49-F238E27FC236}">
                  <a16:creationId xmlns:a16="http://schemas.microsoft.com/office/drawing/2014/main" id="{B6C1D7F2-7A37-289E-5EAF-4677F37AC2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8" y="1908"/>
              <a:ext cx="227" cy="192"/>
              <a:chOff x="1776" y="1872"/>
              <a:chExt cx="227" cy="192"/>
            </a:xfrm>
          </p:grpSpPr>
          <p:pic>
            <p:nvPicPr>
              <p:cNvPr id="101411" name="Picture 27">
                <a:extLst>
                  <a:ext uri="{FF2B5EF4-FFF2-40B4-BE49-F238E27FC236}">
                    <a16:creationId xmlns:a16="http://schemas.microsoft.com/office/drawing/2014/main" id="{E624F6C0-4771-8E11-92F4-A4514057E0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6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12" name="Picture 28">
                <a:extLst>
                  <a:ext uri="{FF2B5EF4-FFF2-40B4-BE49-F238E27FC236}">
                    <a16:creationId xmlns:a16="http://schemas.microsoft.com/office/drawing/2014/main" id="{5DA6F341-6995-EA5B-0452-B9F78A472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1399" name="Group 29">
              <a:extLst>
                <a:ext uri="{FF2B5EF4-FFF2-40B4-BE49-F238E27FC236}">
                  <a16:creationId xmlns:a16="http://schemas.microsoft.com/office/drawing/2014/main" id="{B7DE97ED-61F4-CE14-A8EE-7C28BFB638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6" y="1896"/>
              <a:ext cx="227" cy="192"/>
              <a:chOff x="2544" y="1872"/>
              <a:chExt cx="227" cy="192"/>
            </a:xfrm>
          </p:grpSpPr>
          <p:pic>
            <p:nvPicPr>
              <p:cNvPr id="101409" name="Picture 30">
                <a:extLst>
                  <a:ext uri="{FF2B5EF4-FFF2-40B4-BE49-F238E27FC236}">
                    <a16:creationId xmlns:a16="http://schemas.microsoft.com/office/drawing/2014/main" id="{4C7CA18A-E52B-7B71-30ED-6E918ABFD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10" name="Picture 31">
                <a:extLst>
                  <a:ext uri="{FF2B5EF4-FFF2-40B4-BE49-F238E27FC236}">
                    <a16:creationId xmlns:a16="http://schemas.microsoft.com/office/drawing/2014/main" id="{6731C92A-8D7E-AD91-55C2-7C064683F2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1400" name="Picture 32">
              <a:extLst>
                <a:ext uri="{FF2B5EF4-FFF2-40B4-BE49-F238E27FC236}">
                  <a16:creationId xmlns:a16="http://schemas.microsoft.com/office/drawing/2014/main" id="{FB0C8215-774F-43F4-AC05-89EE6643CF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152"/>
              <a:ext cx="1267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1401" name="Group 33">
              <a:extLst>
                <a:ext uri="{FF2B5EF4-FFF2-40B4-BE49-F238E27FC236}">
                  <a16:creationId xmlns:a16="http://schemas.microsoft.com/office/drawing/2014/main" id="{69BBCBA3-A0A2-A631-8DF3-DC9B6DC577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0" y="1824"/>
              <a:ext cx="227" cy="192"/>
              <a:chOff x="3792" y="1824"/>
              <a:chExt cx="227" cy="192"/>
            </a:xfrm>
          </p:grpSpPr>
          <p:pic>
            <p:nvPicPr>
              <p:cNvPr id="101407" name="Picture 34">
                <a:extLst>
                  <a:ext uri="{FF2B5EF4-FFF2-40B4-BE49-F238E27FC236}">
                    <a16:creationId xmlns:a16="http://schemas.microsoft.com/office/drawing/2014/main" id="{B58779D6-A066-5F4A-2958-018EFED695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1824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08" name="Picture 35">
                <a:extLst>
                  <a:ext uri="{FF2B5EF4-FFF2-40B4-BE49-F238E27FC236}">
                    <a16:creationId xmlns:a16="http://schemas.microsoft.com/office/drawing/2014/main" id="{A55E1104-034B-77EA-ED26-8506A6C7BB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" y="1824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1402" name="Text Box 36">
              <a:extLst>
                <a:ext uri="{FF2B5EF4-FFF2-40B4-BE49-F238E27FC236}">
                  <a16:creationId xmlns:a16="http://schemas.microsoft.com/office/drawing/2014/main" id="{3AE0B033-5F71-23DB-535D-68EF8E3D8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680"/>
              <a:ext cx="39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  <p:grpSp>
          <p:nvGrpSpPr>
            <p:cNvPr id="101403" name="Group 37">
              <a:extLst>
                <a:ext uri="{FF2B5EF4-FFF2-40B4-BE49-F238E27FC236}">
                  <a16:creationId xmlns:a16="http://schemas.microsoft.com/office/drawing/2014/main" id="{134B0AFE-7C13-9811-7FFD-7D81044A6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4" y="1830"/>
              <a:ext cx="227" cy="192"/>
              <a:chOff x="2544" y="1872"/>
              <a:chExt cx="227" cy="192"/>
            </a:xfrm>
          </p:grpSpPr>
          <p:pic>
            <p:nvPicPr>
              <p:cNvPr id="101405" name="Picture 38">
                <a:extLst>
                  <a:ext uri="{FF2B5EF4-FFF2-40B4-BE49-F238E27FC236}">
                    <a16:creationId xmlns:a16="http://schemas.microsoft.com/office/drawing/2014/main" id="{D76D8446-FAD8-DA3C-8236-8317EC63E9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872"/>
                <a:ext cx="13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406" name="Picture 39">
                <a:extLst>
                  <a:ext uri="{FF2B5EF4-FFF2-40B4-BE49-F238E27FC236}">
                    <a16:creationId xmlns:a16="http://schemas.microsoft.com/office/drawing/2014/main" id="{668B1902-C14D-8044-90CA-2FCDC31AE8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1872"/>
                <a:ext cx="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1404" name="Text Box 40">
              <a:extLst>
                <a:ext uri="{FF2B5EF4-FFF2-40B4-BE49-F238E27FC236}">
                  <a16:creationId xmlns:a16="http://schemas.microsoft.com/office/drawing/2014/main" id="{54C93C51-AB02-1113-1E25-0259147EE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1632"/>
              <a:ext cx="39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200">
                  <a:solidFill>
                    <a:schemeClr val="bg1"/>
                  </a:solidFill>
                  <a:latin typeface="Times New Roman" panose="02020603050405020304" pitchFamily="18" charset="0"/>
                </a:rPr>
                <a:t>IIb/IIIa</a:t>
              </a:r>
            </a:p>
          </p:txBody>
        </p:sp>
      </p:grpSp>
      <p:pic>
        <p:nvPicPr>
          <p:cNvPr id="101391" name="Picture 41">
            <a:extLst>
              <a:ext uri="{FF2B5EF4-FFF2-40B4-BE49-F238E27FC236}">
                <a16:creationId xmlns:a16="http://schemas.microsoft.com/office/drawing/2014/main" id="{7B8791EA-9E48-8259-0426-D9498BF6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12727"/>
          <a:stretch>
            <a:fillRect/>
          </a:stretch>
        </p:blipFill>
        <p:spPr bwMode="auto">
          <a:xfrm>
            <a:off x="8001000" y="1"/>
            <a:ext cx="26670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2" name="Picture 42">
            <a:extLst>
              <a:ext uri="{FF2B5EF4-FFF2-40B4-BE49-F238E27FC236}">
                <a16:creationId xmlns:a16="http://schemas.microsoft.com/office/drawing/2014/main" id="{158BD441-7544-C0F5-31DD-6EE5A0B8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6858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79" name="AutoShape 43">
            <a:extLst>
              <a:ext uri="{FF2B5EF4-FFF2-40B4-BE49-F238E27FC236}">
                <a16:creationId xmlns:a16="http://schemas.microsoft.com/office/drawing/2014/main" id="{9B82E8E4-F1D9-C412-9F99-9301D5777B97}"/>
              </a:ext>
            </a:extLst>
          </p:cNvPr>
          <p:cNvSpPr>
            <a:spLocks noChangeArrowheads="1"/>
          </p:cNvSpPr>
          <p:nvPr/>
        </p:nvSpPr>
        <p:spPr bwMode="auto">
          <a:xfrm rot="21265403">
            <a:off x="4267200" y="3197503"/>
            <a:ext cx="196850" cy="426482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5000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65580" name="Text Box 44">
            <a:extLst>
              <a:ext uri="{FF2B5EF4-FFF2-40B4-BE49-F238E27FC236}">
                <a16:creationId xmlns:a16="http://schemas.microsoft.com/office/drawing/2014/main" id="{57752A20-8341-8291-D159-291D11308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3284538"/>
            <a:ext cx="477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chemeClr val="bg1"/>
                </a:solidFill>
                <a:latin typeface="Times New Roman" panose="02020603050405020304" pitchFamily="18" charset="0"/>
              </a:rPr>
              <a:t>vW</a:t>
            </a:r>
          </a:p>
        </p:txBody>
      </p:sp>
      <p:pic>
        <p:nvPicPr>
          <p:cNvPr id="65581" name="Picture 45">
            <a:extLst>
              <a:ext uri="{FF2B5EF4-FFF2-40B4-BE49-F238E27FC236}">
                <a16:creationId xmlns:a16="http://schemas.microsoft.com/office/drawing/2014/main" id="{C29A2139-1645-6076-F6E5-BC3E9EB9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3198813"/>
            <a:ext cx="222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82" name="Text Box 46">
            <a:extLst>
              <a:ext uri="{FF2B5EF4-FFF2-40B4-BE49-F238E27FC236}">
                <a16:creationId xmlns:a16="http://schemas.microsoft.com/office/drawing/2014/main" id="{84582C94-D4C8-B104-3563-006215B34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3284539"/>
            <a:ext cx="10191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>
                <a:solidFill>
                  <a:schemeClr val="bg1"/>
                </a:solidFill>
                <a:latin typeface="Arial" panose="020B0604020202020204" pitchFamily="34" charset="0"/>
              </a:rPr>
              <a:t>Fibronectina</a:t>
            </a:r>
          </a:p>
        </p:txBody>
      </p:sp>
    </p:spTree>
    <p:extLst>
      <p:ext uri="{BB962C8B-B14F-4D97-AF65-F5344CB8AC3E}">
        <p14:creationId xmlns:p14="http://schemas.microsoft.com/office/powerpoint/2010/main" val="4971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79" grpId="0" animBg="1"/>
      <p:bldP spid="65580" grpId="0"/>
      <p:bldP spid="6558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61B493-853C-55C5-1B63-CF6F4643D43C}"/>
              </a:ext>
            </a:extLst>
          </p:cNvPr>
          <p:cNvSpPr txBox="1"/>
          <p:nvPr/>
        </p:nvSpPr>
        <p:spPr>
          <a:xfrm>
            <a:off x="405882" y="284584"/>
            <a:ext cx="11014787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ADESIONE PIASTRINICA</a:t>
            </a:r>
          </a:p>
          <a:p>
            <a:endParaRPr lang="it-IT" sz="2400" dirty="0"/>
          </a:p>
          <a:p>
            <a:pPr marL="342900" indent="-342900">
              <a:buAutoNum type="arabicParenR"/>
            </a:pPr>
            <a:r>
              <a:rPr lang="it-IT" sz="2400" dirty="0" err="1"/>
              <a:t>vWF</a:t>
            </a:r>
            <a:r>
              <a:rPr lang="it-IT" sz="2400" dirty="0"/>
              <a:t> fa da ponte tra </a:t>
            </a:r>
            <a:r>
              <a:rPr lang="it-IT" sz="2400" dirty="0" err="1"/>
              <a:t>GPIb</a:t>
            </a:r>
            <a:r>
              <a:rPr lang="it-IT" sz="2400" dirty="0"/>
              <a:t> e collagene</a:t>
            </a:r>
          </a:p>
          <a:p>
            <a:r>
              <a:rPr lang="it-IT" sz="2400" dirty="0"/>
              <a:t>					deficit di </a:t>
            </a:r>
            <a:r>
              <a:rPr lang="it-IT" sz="2400" dirty="0" err="1"/>
              <a:t>vWF</a:t>
            </a:r>
            <a:r>
              <a:rPr lang="it-IT" sz="2400" dirty="0"/>
              <a:t>	&gt;&gt; </a:t>
            </a:r>
            <a:r>
              <a:rPr lang="it-IT" sz="2400" b="1" dirty="0"/>
              <a:t>s. di von </a:t>
            </a:r>
            <a:r>
              <a:rPr lang="it-IT" sz="2400" b="1" dirty="0" err="1"/>
              <a:t>Willebrand</a:t>
            </a:r>
            <a:endParaRPr lang="it-IT" sz="2400" b="1" dirty="0"/>
          </a:p>
          <a:p>
            <a:r>
              <a:rPr lang="it-IT" sz="2400" dirty="0"/>
              <a:t>					deficit </a:t>
            </a:r>
            <a:r>
              <a:rPr lang="it-IT" sz="2400" dirty="0" err="1"/>
              <a:t>GPIb</a:t>
            </a:r>
            <a:r>
              <a:rPr lang="it-IT" sz="2400" dirty="0"/>
              <a:t> &gt;&gt; </a:t>
            </a:r>
            <a:r>
              <a:rPr lang="it-IT" sz="2400" b="1" dirty="0"/>
              <a:t>s. di Bernard Soulier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2) - GPVI stabilisce legame con collagene fibrillare</a:t>
            </a:r>
          </a:p>
          <a:p>
            <a:r>
              <a:rPr lang="it-IT" sz="2400" dirty="0"/>
              <a:t>					deficit di GPVI &gt;&gt; malattia emorragica lieve</a:t>
            </a:r>
          </a:p>
          <a:p>
            <a:r>
              <a:rPr lang="it-IT" sz="2400" dirty="0"/>
              <a:t>     - legame </a:t>
            </a:r>
            <a:r>
              <a:rPr lang="it-IT" sz="2400" dirty="0" err="1"/>
              <a:t>GPIa</a:t>
            </a:r>
            <a:r>
              <a:rPr lang="it-IT" sz="2400" dirty="0"/>
              <a:t> IIa con proteine della matrice</a:t>
            </a:r>
          </a:p>
          <a:p>
            <a:endParaRPr lang="it-IT" dirty="0"/>
          </a:p>
          <a:p>
            <a:r>
              <a:rPr lang="it-IT" sz="2400" dirty="0"/>
              <a:t>3) </a:t>
            </a:r>
            <a:r>
              <a:rPr lang="it-IT" sz="2400" dirty="0" err="1"/>
              <a:t>Shape</a:t>
            </a:r>
            <a:r>
              <a:rPr lang="it-IT" sz="2400" dirty="0"/>
              <a:t> </a:t>
            </a:r>
            <a:r>
              <a:rPr lang="it-IT" sz="2400" dirty="0" err="1"/>
              <a:t>change</a:t>
            </a:r>
            <a:r>
              <a:rPr lang="it-IT" sz="2400" dirty="0"/>
              <a:t> &amp; release reaction</a:t>
            </a:r>
          </a:p>
          <a:p>
            <a:r>
              <a:rPr lang="it-IT" sz="2400" dirty="0"/>
              <a:t>     -  ADP e TXA</a:t>
            </a:r>
            <a:r>
              <a:rPr lang="it-IT" sz="2400" baseline="-25000" dirty="0"/>
              <a:t>2</a:t>
            </a:r>
          </a:p>
          <a:p>
            <a:endParaRPr lang="it-IT" sz="2400" dirty="0"/>
          </a:p>
          <a:p>
            <a:r>
              <a:rPr lang="it-IT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5011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DA143-3A62-FFE1-825C-B60BDFF328BE}"/>
              </a:ext>
            </a:extLst>
          </p:cNvPr>
          <p:cNvSpPr txBox="1"/>
          <p:nvPr/>
        </p:nvSpPr>
        <p:spPr>
          <a:xfrm>
            <a:off x="432179" y="373039"/>
            <a:ext cx="66055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MALATTIA DI VON WILLEBRAND</a:t>
            </a:r>
          </a:p>
          <a:p>
            <a:endParaRPr lang="it-IT" dirty="0"/>
          </a:p>
          <a:p>
            <a:r>
              <a:rPr lang="it-IT" sz="2000" dirty="0"/>
              <a:t>Prevalenza intorno a 1 per 1000, maggior parte dei casi con sintomi lievi e </a:t>
            </a:r>
            <a:r>
              <a:rPr lang="it-IT" sz="2000" dirty="0" err="1"/>
              <a:t>sottodiagnosi</a:t>
            </a:r>
            <a:r>
              <a:rPr lang="it-IT" sz="2000" dirty="0"/>
              <a:t> (accettabile)</a:t>
            </a:r>
          </a:p>
          <a:p>
            <a:endParaRPr lang="it-IT" sz="2000" dirty="0"/>
          </a:p>
          <a:p>
            <a:r>
              <a:rPr lang="it-IT" sz="2000" dirty="0"/>
              <a:t>Allungamento del tempo di emorragia e riduzione del FVIII (che è complessato con </a:t>
            </a:r>
            <a:r>
              <a:rPr lang="it-IT" sz="2000" dirty="0" err="1"/>
              <a:t>vWF</a:t>
            </a:r>
            <a:r>
              <a:rPr lang="it-IT" sz="2000" dirty="0"/>
              <a:t> nel plasma)</a:t>
            </a:r>
          </a:p>
          <a:p>
            <a:endParaRPr lang="it-IT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5B922-FDC3-3271-8821-75572FC99104}"/>
              </a:ext>
            </a:extLst>
          </p:cNvPr>
          <p:cNvGrpSpPr/>
          <p:nvPr/>
        </p:nvGrpSpPr>
        <p:grpSpPr>
          <a:xfrm>
            <a:off x="1667026" y="3414240"/>
            <a:ext cx="3832563" cy="2449225"/>
            <a:chOff x="1239396" y="2607270"/>
            <a:chExt cx="3832563" cy="244922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1824724-8FA9-F2A4-4E2E-92D76A38A2FB}"/>
                </a:ext>
              </a:extLst>
            </p:cNvPr>
            <p:cNvSpPr/>
            <p:nvPr/>
          </p:nvSpPr>
          <p:spPr>
            <a:xfrm>
              <a:off x="3116238" y="2665864"/>
              <a:ext cx="363940" cy="3639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96E8EE5-C1EC-800E-FCA6-408367869B52}"/>
                </a:ext>
              </a:extLst>
            </p:cNvPr>
            <p:cNvSpPr/>
            <p:nvPr/>
          </p:nvSpPr>
          <p:spPr>
            <a:xfrm>
              <a:off x="1887939" y="2665864"/>
              <a:ext cx="363940" cy="3639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015734E-2D1E-114E-6527-82623F1C8D41}"/>
                </a:ext>
              </a:extLst>
            </p:cNvPr>
            <p:cNvCxnSpPr/>
            <p:nvPr/>
          </p:nvCxnSpPr>
          <p:spPr>
            <a:xfrm>
              <a:off x="2069909" y="3029804"/>
              <a:ext cx="0" cy="363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1B515C5-4186-DF4A-425B-4BAE675A1B58}"/>
                </a:ext>
              </a:extLst>
            </p:cNvPr>
            <p:cNvCxnSpPr/>
            <p:nvPr/>
          </p:nvCxnSpPr>
          <p:spPr>
            <a:xfrm>
              <a:off x="3305031" y="3029804"/>
              <a:ext cx="0" cy="363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FA516E-C026-7E44-CCCE-D416DFEADD01}"/>
                </a:ext>
              </a:extLst>
            </p:cNvPr>
            <p:cNvCxnSpPr/>
            <p:nvPr/>
          </p:nvCxnSpPr>
          <p:spPr>
            <a:xfrm>
              <a:off x="2069909" y="3393744"/>
              <a:ext cx="12282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813A00-DC44-BB07-0803-BA16B4ECF71B}"/>
                </a:ext>
              </a:extLst>
            </p:cNvPr>
            <p:cNvCxnSpPr/>
            <p:nvPr/>
          </p:nvCxnSpPr>
          <p:spPr>
            <a:xfrm>
              <a:off x="2738649" y="3393744"/>
              <a:ext cx="0" cy="363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5556E3-DCED-081F-2BB4-E940C3C79A34}"/>
                </a:ext>
              </a:extLst>
            </p:cNvPr>
            <p:cNvSpPr/>
            <p:nvPr/>
          </p:nvSpPr>
          <p:spPr>
            <a:xfrm>
              <a:off x="3784978" y="3698544"/>
              <a:ext cx="363940" cy="3639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0C224C-4C23-966E-D21E-E7CA78439E07}"/>
                </a:ext>
              </a:extLst>
            </p:cNvPr>
            <p:cNvSpPr/>
            <p:nvPr/>
          </p:nvSpPr>
          <p:spPr>
            <a:xfrm>
              <a:off x="2556679" y="3700818"/>
              <a:ext cx="363940" cy="3639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58F23C-711E-F1AF-811C-E3A9A8E4404C}"/>
                </a:ext>
              </a:extLst>
            </p:cNvPr>
            <p:cNvCxnSpPr/>
            <p:nvPr/>
          </p:nvCxnSpPr>
          <p:spPr>
            <a:xfrm>
              <a:off x="2738649" y="4023816"/>
              <a:ext cx="0" cy="363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EA0687-464C-0027-534A-7C4736E97D0A}"/>
                </a:ext>
              </a:extLst>
            </p:cNvPr>
            <p:cNvCxnSpPr/>
            <p:nvPr/>
          </p:nvCxnSpPr>
          <p:spPr>
            <a:xfrm>
              <a:off x="3973771" y="4023816"/>
              <a:ext cx="0" cy="363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A8A893-9C4E-A1F9-4D2D-FF3F1991EBD0}"/>
                </a:ext>
              </a:extLst>
            </p:cNvPr>
            <p:cNvCxnSpPr/>
            <p:nvPr/>
          </p:nvCxnSpPr>
          <p:spPr>
            <a:xfrm>
              <a:off x="2738649" y="4387756"/>
              <a:ext cx="12282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449DF1B-D1A9-5CD8-8119-399BA1BBB6F1}"/>
                </a:ext>
              </a:extLst>
            </p:cNvPr>
            <p:cNvCxnSpPr/>
            <p:nvPr/>
          </p:nvCxnSpPr>
          <p:spPr>
            <a:xfrm>
              <a:off x="3407389" y="4387756"/>
              <a:ext cx="0" cy="3639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8B7EDC-6099-7F11-098A-E70DDBEE93B6}"/>
                </a:ext>
              </a:extLst>
            </p:cNvPr>
            <p:cNvSpPr/>
            <p:nvPr/>
          </p:nvSpPr>
          <p:spPr>
            <a:xfrm>
              <a:off x="3234517" y="4671409"/>
              <a:ext cx="363940" cy="3639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A8CB61-6BE7-22E5-9D84-45A38B02D8ED}"/>
                </a:ext>
              </a:extLst>
            </p:cNvPr>
            <p:cNvSpPr txBox="1"/>
            <p:nvPr/>
          </p:nvSpPr>
          <p:spPr>
            <a:xfrm>
              <a:off x="3480177" y="2607270"/>
              <a:ext cx="1591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Lividi frequenti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A696AB-7667-90F1-76F4-23BEFA181DD0}"/>
                </a:ext>
              </a:extLst>
            </p:cNvPr>
            <p:cNvSpPr txBox="1"/>
            <p:nvPr/>
          </p:nvSpPr>
          <p:spPr>
            <a:xfrm>
              <a:off x="1239396" y="3729251"/>
              <a:ext cx="1297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metrorragia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B9530B-8142-D1A9-AB18-CCFCF5BE50AB}"/>
                </a:ext>
              </a:extLst>
            </p:cNvPr>
            <p:cNvSpPr txBox="1"/>
            <p:nvPr/>
          </p:nvSpPr>
          <p:spPr>
            <a:xfrm>
              <a:off x="3627525" y="4687163"/>
              <a:ext cx="979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epistassi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5E0CC07-F56A-3A6A-58F1-BDEEABCEF8A4}"/>
              </a:ext>
            </a:extLst>
          </p:cNvPr>
          <p:cNvSpPr txBox="1"/>
          <p:nvPr/>
        </p:nvSpPr>
        <p:spPr>
          <a:xfrm>
            <a:off x="7148969" y="290308"/>
            <a:ext cx="410588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Epistassi</a:t>
            </a:r>
            <a:r>
              <a:rPr lang="it-IT" sz="2000" dirty="0"/>
              <a:t>: da valorizzare se</a:t>
            </a:r>
            <a:br>
              <a:rPr lang="it-IT" sz="2000" dirty="0"/>
            </a:br>
            <a:r>
              <a:rPr lang="it-IT" sz="2000" dirty="0"/>
              <a:t>- in b. &lt; 2aa =&gt; coagulopatia o abuso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&gt;2 aa, non significativa se meno di 5 episodi /anno di meno di 10’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r>
              <a:rPr lang="it-IT" sz="2000" b="1" dirty="0"/>
              <a:t>Ecchimosi</a:t>
            </a:r>
            <a:r>
              <a:rPr lang="it-IT" sz="2000" dirty="0"/>
              <a:t>: lividi, petecchie, ematomi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Patologici se frequenti e spontanei</a:t>
            </a:r>
          </a:p>
          <a:p>
            <a:pPr marL="285750" indent="-285750">
              <a:buFontTx/>
              <a:buChar char="-"/>
            </a:pPr>
            <a:endParaRPr lang="it-IT" sz="2000" dirty="0"/>
          </a:p>
          <a:p>
            <a:r>
              <a:rPr lang="it-IT" sz="2000" dirty="0"/>
              <a:t>Sanguinamento prolungato</a:t>
            </a:r>
          </a:p>
          <a:p>
            <a:endParaRPr lang="it-IT" sz="2000" dirty="0"/>
          </a:p>
          <a:p>
            <a:r>
              <a:rPr lang="it-IT" sz="2000" b="1" dirty="0"/>
              <a:t>Sanguinamento orale</a:t>
            </a:r>
            <a:br>
              <a:rPr lang="it-IT" sz="2000" dirty="0"/>
            </a:br>
            <a:r>
              <a:rPr lang="it-IT" sz="2000" dirty="0"/>
              <a:t>prolungato e ripetuto</a:t>
            </a:r>
          </a:p>
          <a:p>
            <a:endParaRPr lang="it-IT" sz="2000" dirty="0"/>
          </a:p>
          <a:p>
            <a:r>
              <a:rPr lang="it-IT" sz="2000" b="1" dirty="0"/>
              <a:t>Ematemesi, melena, ematuria</a:t>
            </a:r>
          </a:p>
          <a:p>
            <a:r>
              <a:rPr lang="it-IT" sz="2000" dirty="0"/>
              <a:t>In assenza di malattia d’organo</a:t>
            </a:r>
          </a:p>
          <a:p>
            <a:endParaRPr lang="it-IT" sz="2000" dirty="0"/>
          </a:p>
          <a:p>
            <a:r>
              <a:rPr lang="it-IT" sz="2000" b="1" dirty="0"/>
              <a:t>Menorragia</a:t>
            </a:r>
          </a:p>
          <a:p>
            <a:endParaRPr lang="it-IT" sz="2000" b="1" dirty="0"/>
          </a:p>
          <a:p>
            <a:r>
              <a:rPr lang="it-IT" sz="2000" dirty="0"/>
              <a:t>Emorragia post-partum</a:t>
            </a:r>
          </a:p>
          <a:p>
            <a:r>
              <a:rPr lang="it-IT" sz="2000" dirty="0"/>
              <a:t>Ematomi muscolari, emartri</a:t>
            </a:r>
          </a:p>
        </p:txBody>
      </p:sp>
    </p:spTree>
    <p:extLst>
      <p:ext uri="{BB962C8B-B14F-4D97-AF65-F5344CB8AC3E}">
        <p14:creationId xmlns:p14="http://schemas.microsoft.com/office/powerpoint/2010/main" val="519867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74750-0237-60B9-7E34-C84AB50EC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694" y="1310016"/>
            <a:ext cx="5440433" cy="408138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2E4AF3-8CF7-F084-886B-D1EBDC9393F8}"/>
              </a:ext>
            </a:extLst>
          </p:cNvPr>
          <p:cNvCxnSpPr>
            <a:cxnSpLocks/>
          </p:cNvCxnSpPr>
          <p:nvPr/>
        </p:nvCxnSpPr>
        <p:spPr>
          <a:xfrm flipH="1">
            <a:off x="5739539" y="1551296"/>
            <a:ext cx="3349870" cy="18777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55F1522-EAED-5480-7A4C-10DB3B41A9C7}"/>
              </a:ext>
            </a:extLst>
          </p:cNvPr>
          <p:cNvSpPr txBox="1"/>
          <p:nvPr/>
        </p:nvSpPr>
        <p:spPr>
          <a:xfrm>
            <a:off x="9177889" y="1310016"/>
            <a:ext cx="25957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1926</a:t>
            </a:r>
          </a:p>
          <a:p>
            <a:r>
              <a:rPr lang="it-IT" dirty="0" err="1"/>
              <a:t>Pseudoemofilia</a:t>
            </a:r>
            <a:r>
              <a:rPr lang="it-IT" dirty="0"/>
              <a:t> ereditaria</a:t>
            </a:r>
          </a:p>
          <a:p>
            <a:endParaRPr lang="it-IT" dirty="0"/>
          </a:p>
          <a:p>
            <a:r>
              <a:rPr lang="it-IT" dirty="0"/>
              <a:t>Emorragie </a:t>
            </a:r>
            <a:r>
              <a:rPr lang="it-IT" dirty="0" err="1"/>
              <a:t>mucocutanee</a:t>
            </a:r>
            <a:endParaRPr lang="it-IT" dirty="0"/>
          </a:p>
          <a:p>
            <a:r>
              <a:rPr lang="it-IT" dirty="0"/>
              <a:t>dominante</a:t>
            </a:r>
          </a:p>
        </p:txBody>
      </p:sp>
    </p:spTree>
    <p:extLst>
      <p:ext uri="{BB962C8B-B14F-4D97-AF65-F5344CB8AC3E}">
        <p14:creationId xmlns:p14="http://schemas.microsoft.com/office/powerpoint/2010/main" val="3693786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DDF68E-5D40-31B7-41B6-1542A4C5D5EC}"/>
              </a:ext>
            </a:extLst>
          </p:cNvPr>
          <p:cNvSpPr txBox="1"/>
          <p:nvPr/>
        </p:nvSpPr>
        <p:spPr>
          <a:xfrm>
            <a:off x="741772" y="428178"/>
            <a:ext cx="1077869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Indagini diagnostiche per la m. di von </a:t>
            </a:r>
            <a:r>
              <a:rPr lang="it-IT" sz="2800" b="1" dirty="0" err="1">
                <a:solidFill>
                  <a:srgbClr val="0070C0"/>
                </a:solidFill>
              </a:rPr>
              <a:t>Willebrand</a:t>
            </a:r>
            <a:endParaRPr lang="it-IT" sz="2800" b="1" dirty="0">
              <a:solidFill>
                <a:srgbClr val="0070C0"/>
              </a:solidFill>
            </a:endParaRPr>
          </a:p>
          <a:p>
            <a:endParaRPr lang="it-IT" sz="2000" dirty="0"/>
          </a:p>
          <a:p>
            <a:r>
              <a:rPr lang="it-IT" sz="2400" dirty="0"/>
              <a:t>Talora riduzione PLT</a:t>
            </a:r>
          </a:p>
          <a:p>
            <a:r>
              <a:rPr lang="it-IT" sz="2400" dirty="0" err="1"/>
              <a:t>aPTT</a:t>
            </a:r>
            <a:r>
              <a:rPr lang="it-IT" sz="2400" dirty="0"/>
              <a:t> può essere allungato (per riduzione secondaria del FVIII, vedi avanti)</a:t>
            </a:r>
          </a:p>
          <a:p>
            <a:r>
              <a:rPr lang="it-IT" sz="2400" dirty="0"/>
              <a:t>PT normale (vedi avanti)</a:t>
            </a:r>
          </a:p>
          <a:p>
            <a:endParaRPr lang="it-IT" sz="2400" dirty="0"/>
          </a:p>
          <a:p>
            <a:r>
              <a:rPr lang="it-IT" sz="2400" b="1" dirty="0"/>
              <a:t>Test per difetti di adesione o specifici per difetto di </a:t>
            </a:r>
            <a:r>
              <a:rPr lang="it-IT" sz="2400" b="1" dirty="0" err="1"/>
              <a:t>vW</a:t>
            </a:r>
            <a:r>
              <a:rPr lang="it-IT" sz="2400" b="1" dirty="0"/>
              <a:t>-F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Dosaggio </a:t>
            </a:r>
            <a:r>
              <a:rPr lang="it-IT" sz="2400" dirty="0" err="1"/>
              <a:t>vWF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dirty="0"/>
              <a:t>Dosaggio dell’attività </a:t>
            </a:r>
            <a:r>
              <a:rPr lang="it-IT" sz="2400" dirty="0" err="1"/>
              <a:t>ristocetinica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dirty="0"/>
              <a:t> (l’antibiotico </a:t>
            </a:r>
            <a:r>
              <a:rPr lang="it-IT" sz="2400" dirty="0" err="1"/>
              <a:t>ristocetina</a:t>
            </a:r>
            <a:r>
              <a:rPr lang="it-IT" sz="2400" dirty="0"/>
              <a:t> agglutina le piastrine </a:t>
            </a:r>
            <a:r>
              <a:rPr lang="it-IT" sz="2400" dirty="0" err="1"/>
              <a:t>formalinizzate</a:t>
            </a:r>
            <a:r>
              <a:rPr lang="it-IT" sz="2400" dirty="0"/>
              <a:t> in presenza di </a:t>
            </a:r>
            <a:r>
              <a:rPr lang="it-IT" sz="2400" dirty="0" err="1"/>
              <a:t>vWF</a:t>
            </a:r>
            <a:r>
              <a:rPr lang="it-IT" sz="2400" dirty="0"/>
              <a:t>)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Binding di </a:t>
            </a:r>
            <a:r>
              <a:rPr lang="it-IT" sz="2400" dirty="0" err="1"/>
              <a:t>vWF</a:t>
            </a:r>
            <a:r>
              <a:rPr lang="it-IT" sz="2400" dirty="0"/>
              <a:t> a </a:t>
            </a:r>
            <a:r>
              <a:rPr lang="it-IT" sz="2400" dirty="0" err="1"/>
              <a:t>GpIb</a:t>
            </a:r>
            <a:r>
              <a:rPr lang="it-IT" sz="2400" dirty="0"/>
              <a:t> adeso su lattice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Binding del collagene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PFA-100: sempre allungato nei difetti </a:t>
            </a:r>
            <a:r>
              <a:rPr lang="it-IT" sz="2400" dirty="0" err="1"/>
              <a:t>vWF</a:t>
            </a:r>
            <a:r>
              <a:rPr lang="it-IT" sz="2400" dirty="0"/>
              <a:t> gravi</a:t>
            </a:r>
          </a:p>
        </p:txBody>
      </p:sp>
    </p:spTree>
    <p:extLst>
      <p:ext uri="{BB962C8B-B14F-4D97-AF65-F5344CB8AC3E}">
        <p14:creationId xmlns:p14="http://schemas.microsoft.com/office/powerpoint/2010/main" val="1158941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24175C5-C8EC-FFAA-43BE-3DF147790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82575"/>
              </p:ext>
            </p:extLst>
          </p:nvPr>
        </p:nvGraphicFramePr>
        <p:xfrm>
          <a:off x="172871" y="207844"/>
          <a:ext cx="11636992" cy="6101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6007">
                  <a:extLst>
                    <a:ext uri="{9D8B030D-6E8A-4147-A177-3AD203B41FA5}">
                      <a16:colId xmlns:a16="http://schemas.microsoft.com/office/drawing/2014/main" val="235653471"/>
                    </a:ext>
                  </a:extLst>
                </a:gridCol>
                <a:gridCol w="3866865">
                  <a:extLst>
                    <a:ext uri="{9D8B030D-6E8A-4147-A177-3AD203B41FA5}">
                      <a16:colId xmlns:a16="http://schemas.microsoft.com/office/drawing/2014/main" val="4196660745"/>
                    </a:ext>
                  </a:extLst>
                </a:gridCol>
                <a:gridCol w="3844120">
                  <a:extLst>
                    <a:ext uri="{9D8B030D-6E8A-4147-A177-3AD203B41FA5}">
                      <a16:colId xmlns:a16="http://schemas.microsoft.com/office/drawing/2014/main" val="1479171732"/>
                    </a:ext>
                  </a:extLst>
                </a:gridCol>
              </a:tblGrid>
              <a:tr h="458591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SINTOMI EMORRAGICI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Difetti dell’emostasi primaria (difetto piastrinico, m. di von </a:t>
                      </a:r>
                      <a:r>
                        <a:rPr lang="it-IT" sz="2400" dirty="0" err="1"/>
                        <a:t>Willebrand</a:t>
                      </a:r>
                      <a:r>
                        <a:rPr lang="it-IT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Coagulopatia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827302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Sanguinamento da ferite minori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171469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Petecchie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Frequenti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112671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Ecchimosi o ematomi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Comuni ecchimosi di piccole dimensioni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Possono essere presenti ematomi profondi palpabili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660103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Emartri ed ematomi muscolari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Molto rari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Comuni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29666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Sanguinamento dopo manovre invasive o chirurgia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Spesso immediate in corso di chirurgia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dirty="0"/>
                        <a:t>Per lo più postchirurgico o post-procedurale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64030"/>
                  </a:ext>
                </a:extLst>
              </a:tr>
              <a:tr h="797996"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vivo: test di emorragia</a:t>
                      </a:r>
                      <a:br>
                        <a:rPr lang="it-IT" sz="2400" b="1" dirty="0">
                          <a:solidFill>
                            <a:srgbClr val="0070C0"/>
                          </a:solidFill>
                        </a:rPr>
                      </a:br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vitro: test aggregazione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In vitro</a:t>
                      </a:r>
                      <a:br>
                        <a:rPr lang="it-IT" sz="2400" b="1" dirty="0">
                          <a:solidFill>
                            <a:srgbClr val="0070C0"/>
                          </a:solidFill>
                        </a:rPr>
                      </a:br>
                      <a:r>
                        <a:rPr lang="it-IT" sz="2400" b="1" dirty="0">
                          <a:solidFill>
                            <a:srgbClr val="0070C0"/>
                          </a:solidFill>
                        </a:rPr>
                        <a:t>Test coagulazione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625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980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DAFE5-DE01-479B-53DC-10B3F3C9D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234" y="219596"/>
            <a:ext cx="4460347" cy="3120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18B29-4CC5-B296-9825-40A19465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4" y="219596"/>
            <a:ext cx="4758791" cy="3945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CEABD-C83A-9535-385B-5EB2407B3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234" y="3434198"/>
            <a:ext cx="4460347" cy="32764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032A02CB-EA47-4A91-B7C2-90D76A33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257024A1-9173-489E-ACCF-BFF65F86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4DA53E1F-D9CA-495B-90CC-D61D2829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Freeform 5">
            <a:extLst>
              <a:ext uri="{FF2B5EF4-FFF2-40B4-BE49-F238E27FC236}">
                <a16:creationId xmlns:a16="http://schemas.microsoft.com/office/drawing/2014/main" id="{9366727D-98AF-4801-B0D3-EDCA756A0FFB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0" name="Freeform 6">
            <a:extLst>
              <a:ext uri="{FF2B5EF4-FFF2-40B4-BE49-F238E27FC236}">
                <a16:creationId xmlns:a16="http://schemas.microsoft.com/office/drawing/2014/main" id="{B076FD4E-8C99-4E1B-AAEA-40D7E5938CA4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1" name="Freeform 7">
            <a:extLst>
              <a:ext uri="{FF2B5EF4-FFF2-40B4-BE49-F238E27FC236}">
                <a16:creationId xmlns:a16="http://schemas.microsoft.com/office/drawing/2014/main" id="{118572D8-118B-4BD3-9884-5CD1BFDED13A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2" name="Freeform 8">
            <a:extLst>
              <a:ext uri="{FF2B5EF4-FFF2-40B4-BE49-F238E27FC236}">
                <a16:creationId xmlns:a16="http://schemas.microsoft.com/office/drawing/2014/main" id="{71C1F852-B1DF-4A19-B256-2C834C3A76CB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3" name="Freeform 9">
            <a:extLst>
              <a:ext uri="{FF2B5EF4-FFF2-40B4-BE49-F238E27FC236}">
                <a16:creationId xmlns:a16="http://schemas.microsoft.com/office/drawing/2014/main" id="{8D3D3E1B-9559-43D9-A272-F4C99D52186F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4" name="Freeform 10">
            <a:extLst>
              <a:ext uri="{FF2B5EF4-FFF2-40B4-BE49-F238E27FC236}">
                <a16:creationId xmlns:a16="http://schemas.microsoft.com/office/drawing/2014/main" id="{9477EB57-A6A0-433A-982B-C22E72E0AD67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5" name="Freeform 11">
            <a:extLst>
              <a:ext uri="{FF2B5EF4-FFF2-40B4-BE49-F238E27FC236}">
                <a16:creationId xmlns:a16="http://schemas.microsoft.com/office/drawing/2014/main" id="{8F6F206B-6C9F-4B0C-BCA4-808191371D8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6" name="Freeform 12">
            <a:extLst>
              <a:ext uri="{FF2B5EF4-FFF2-40B4-BE49-F238E27FC236}">
                <a16:creationId xmlns:a16="http://schemas.microsoft.com/office/drawing/2014/main" id="{741395AF-D4C0-441E-8A20-5ECCC85EE2B4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7" name="Freeform 13">
            <a:extLst>
              <a:ext uri="{FF2B5EF4-FFF2-40B4-BE49-F238E27FC236}">
                <a16:creationId xmlns:a16="http://schemas.microsoft.com/office/drawing/2014/main" id="{83500577-70EE-408E-97A8-FCBBA6CBED20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8" name="Freeform 14">
            <a:extLst>
              <a:ext uri="{FF2B5EF4-FFF2-40B4-BE49-F238E27FC236}">
                <a16:creationId xmlns:a16="http://schemas.microsoft.com/office/drawing/2014/main" id="{B36F56CE-8143-4AC0-AF46-C178CBFFA24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19" name="Freeform 15">
            <a:extLst>
              <a:ext uri="{FF2B5EF4-FFF2-40B4-BE49-F238E27FC236}">
                <a16:creationId xmlns:a16="http://schemas.microsoft.com/office/drawing/2014/main" id="{50FB69FA-00CA-492E-B9AC-3CDD200B582F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0" name="Freeform 16">
            <a:extLst>
              <a:ext uri="{FF2B5EF4-FFF2-40B4-BE49-F238E27FC236}">
                <a16:creationId xmlns:a16="http://schemas.microsoft.com/office/drawing/2014/main" id="{75CA27EB-7A8D-4358-BB85-B0404B1802E3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1" name="Freeform 17">
            <a:extLst>
              <a:ext uri="{FF2B5EF4-FFF2-40B4-BE49-F238E27FC236}">
                <a16:creationId xmlns:a16="http://schemas.microsoft.com/office/drawing/2014/main" id="{303F5DB6-B8B1-46D1-BE38-45E199EE6DA4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2" name="Freeform 18">
            <a:extLst>
              <a:ext uri="{FF2B5EF4-FFF2-40B4-BE49-F238E27FC236}">
                <a16:creationId xmlns:a16="http://schemas.microsoft.com/office/drawing/2014/main" id="{AE9D79BE-B97B-478F-80ED-93957DC17A05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3" name="Freeform 19">
            <a:extLst>
              <a:ext uri="{FF2B5EF4-FFF2-40B4-BE49-F238E27FC236}">
                <a16:creationId xmlns:a16="http://schemas.microsoft.com/office/drawing/2014/main" id="{DB2954EA-4017-46A2-9714-5EBCFF09270C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4" name="Freeform 20">
            <a:extLst>
              <a:ext uri="{FF2B5EF4-FFF2-40B4-BE49-F238E27FC236}">
                <a16:creationId xmlns:a16="http://schemas.microsoft.com/office/drawing/2014/main" id="{3178AA74-B38C-47C2-9FDC-A66728BBF9BA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5" name="Freeform 21">
            <a:extLst>
              <a:ext uri="{FF2B5EF4-FFF2-40B4-BE49-F238E27FC236}">
                <a16:creationId xmlns:a16="http://schemas.microsoft.com/office/drawing/2014/main" id="{FECE69C9-930A-4EB8-9A7C-F1D0EA45119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2726" name="Freeform 22">
            <a:extLst>
              <a:ext uri="{FF2B5EF4-FFF2-40B4-BE49-F238E27FC236}">
                <a16:creationId xmlns:a16="http://schemas.microsoft.com/office/drawing/2014/main" id="{C0A9AE68-BD6C-4B53-B11B-668986FFBCFB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2727" name="Freeform 23">
            <a:extLst>
              <a:ext uri="{FF2B5EF4-FFF2-40B4-BE49-F238E27FC236}">
                <a16:creationId xmlns:a16="http://schemas.microsoft.com/office/drawing/2014/main" id="{58C1F27A-BB02-49EE-BCF0-8DE0AC6B5219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2728" name="Picture 24">
            <a:extLst>
              <a:ext uri="{FF2B5EF4-FFF2-40B4-BE49-F238E27FC236}">
                <a16:creationId xmlns:a16="http://schemas.microsoft.com/office/drawing/2014/main" id="{2E1908C8-0AB9-4932-B1DE-B0DD2855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9" name="Picture 25">
            <a:extLst>
              <a:ext uri="{FF2B5EF4-FFF2-40B4-BE49-F238E27FC236}">
                <a16:creationId xmlns:a16="http://schemas.microsoft.com/office/drawing/2014/main" id="{BCD74CFA-45CD-497B-BF90-03548973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0" name="Picture 26">
            <a:extLst>
              <a:ext uri="{FF2B5EF4-FFF2-40B4-BE49-F238E27FC236}">
                <a16:creationId xmlns:a16="http://schemas.microsoft.com/office/drawing/2014/main" id="{8903F71C-D7D2-48FC-861A-ABC04C91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1" name="Picture 27">
            <a:extLst>
              <a:ext uri="{FF2B5EF4-FFF2-40B4-BE49-F238E27FC236}">
                <a16:creationId xmlns:a16="http://schemas.microsoft.com/office/drawing/2014/main" id="{825B84D6-28A2-49B3-9666-C214CF8B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2" name="Picture 28">
            <a:extLst>
              <a:ext uri="{FF2B5EF4-FFF2-40B4-BE49-F238E27FC236}">
                <a16:creationId xmlns:a16="http://schemas.microsoft.com/office/drawing/2014/main" id="{87B75E88-0057-49BC-8363-356288F7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3" name="Picture 29">
            <a:extLst>
              <a:ext uri="{FF2B5EF4-FFF2-40B4-BE49-F238E27FC236}">
                <a16:creationId xmlns:a16="http://schemas.microsoft.com/office/drawing/2014/main" id="{846DEF2C-8353-4C5B-8553-45F88CFC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4" name="Picture 30">
            <a:extLst>
              <a:ext uri="{FF2B5EF4-FFF2-40B4-BE49-F238E27FC236}">
                <a16:creationId xmlns:a16="http://schemas.microsoft.com/office/drawing/2014/main" id="{ACD0B4DE-329A-451F-93D7-D4C1AA266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5" name="Picture 31">
            <a:extLst>
              <a:ext uri="{FF2B5EF4-FFF2-40B4-BE49-F238E27FC236}">
                <a16:creationId xmlns:a16="http://schemas.microsoft.com/office/drawing/2014/main" id="{86F1BFD8-A94E-4E74-AE0F-F05F6A67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6" name="Picture 32">
            <a:extLst>
              <a:ext uri="{FF2B5EF4-FFF2-40B4-BE49-F238E27FC236}">
                <a16:creationId xmlns:a16="http://schemas.microsoft.com/office/drawing/2014/main" id="{B2C2CA42-0B1A-4C87-A0C8-1DA80B47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7" name="Picture 33">
            <a:extLst>
              <a:ext uri="{FF2B5EF4-FFF2-40B4-BE49-F238E27FC236}">
                <a16:creationId xmlns:a16="http://schemas.microsoft.com/office/drawing/2014/main" id="{A65C0F65-2D87-47B5-B524-52EA848B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8" name="Picture 34">
            <a:extLst>
              <a:ext uri="{FF2B5EF4-FFF2-40B4-BE49-F238E27FC236}">
                <a16:creationId xmlns:a16="http://schemas.microsoft.com/office/drawing/2014/main" id="{FF54B8A3-08B2-430D-A49B-A1D86561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9" name="Picture 35">
            <a:extLst>
              <a:ext uri="{FF2B5EF4-FFF2-40B4-BE49-F238E27FC236}">
                <a16:creationId xmlns:a16="http://schemas.microsoft.com/office/drawing/2014/main" id="{6FF4EBB3-845E-447F-B928-6B31C53FA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0" name="Picture 36">
            <a:extLst>
              <a:ext uri="{FF2B5EF4-FFF2-40B4-BE49-F238E27FC236}">
                <a16:creationId xmlns:a16="http://schemas.microsoft.com/office/drawing/2014/main" id="{3A27B6D8-79C7-41BE-800C-E7DC03D1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41" name="Picture 37">
            <a:extLst>
              <a:ext uri="{FF2B5EF4-FFF2-40B4-BE49-F238E27FC236}">
                <a16:creationId xmlns:a16="http://schemas.microsoft.com/office/drawing/2014/main" id="{5C409360-4644-41C1-BB37-4F6C06CB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38">
            <a:extLst>
              <a:ext uri="{FF2B5EF4-FFF2-40B4-BE49-F238E27FC236}">
                <a16:creationId xmlns:a16="http://schemas.microsoft.com/office/drawing/2014/main" id="{95742251-4141-44BA-AD9E-CD6E36178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046538" y="32988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39">
            <a:extLst>
              <a:ext uri="{FF2B5EF4-FFF2-40B4-BE49-F238E27FC236}">
                <a16:creationId xmlns:a16="http://schemas.microsoft.com/office/drawing/2014/main" id="{3A0D8F44-3A2C-40DE-9E65-75B545A0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205288" y="2895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40">
            <a:extLst>
              <a:ext uri="{FF2B5EF4-FFF2-40B4-BE49-F238E27FC236}">
                <a16:creationId xmlns:a16="http://schemas.microsoft.com/office/drawing/2014/main" id="{D1D6D7FE-88DB-4ABB-9E1A-742C249D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872038" y="27368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41">
            <a:extLst>
              <a:ext uri="{FF2B5EF4-FFF2-40B4-BE49-F238E27FC236}">
                <a16:creationId xmlns:a16="http://schemas.microsoft.com/office/drawing/2014/main" id="{558285C1-F4D1-41D8-8564-004D68A4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75276" y="2754314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42">
            <a:extLst>
              <a:ext uri="{FF2B5EF4-FFF2-40B4-BE49-F238E27FC236}">
                <a16:creationId xmlns:a16="http://schemas.microsoft.com/office/drawing/2014/main" id="{9B2B4D9A-FD5D-4D5C-B6DC-7E01FBF5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115051" y="2898776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43">
            <a:extLst>
              <a:ext uri="{FF2B5EF4-FFF2-40B4-BE49-F238E27FC236}">
                <a16:creationId xmlns:a16="http://schemas.microsoft.com/office/drawing/2014/main" id="{8F4AE6C7-1DDA-4B11-992F-56964E34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850063" y="3332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0" name="Picture 44">
            <a:extLst>
              <a:ext uri="{FF2B5EF4-FFF2-40B4-BE49-F238E27FC236}">
                <a16:creationId xmlns:a16="http://schemas.microsoft.com/office/drawing/2014/main" id="{896ED427-9416-4684-A633-B2357579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667376" y="323691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45">
            <a:extLst>
              <a:ext uri="{FF2B5EF4-FFF2-40B4-BE49-F238E27FC236}">
                <a16:creationId xmlns:a16="http://schemas.microsoft.com/office/drawing/2014/main" id="{AF426C58-1144-4742-AC81-99836C7C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7876" y="2676525"/>
            <a:ext cx="46831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2" name="Text Box 46">
            <a:extLst>
              <a:ext uri="{FF2B5EF4-FFF2-40B4-BE49-F238E27FC236}">
                <a16:creationId xmlns:a16="http://schemas.microsoft.com/office/drawing/2014/main" id="{7F037748-CE02-41A9-A8D5-DA577EFD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176" y="5688013"/>
            <a:ext cx="2470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Adesività delle piastrine</a:t>
            </a:r>
          </a:p>
        </p:txBody>
      </p:sp>
      <p:sp>
        <p:nvSpPr>
          <p:cNvPr id="72751" name="Text Box 48">
            <a:extLst>
              <a:ext uri="{FF2B5EF4-FFF2-40B4-BE49-F238E27FC236}">
                <a16:creationId xmlns:a16="http://schemas.microsoft.com/office/drawing/2014/main" id="{394D365A-422D-4A59-A766-652969065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33376"/>
            <a:ext cx="61928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chemeClr val="bg1"/>
              </a:solidFill>
              <a:latin typeface="Futura Lt BT" pitchFamily="34" charset="0"/>
            </a:endParaRP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E75AB473-0722-C3A0-1717-FAEAE677ECB6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3. FASE COAGULATIVA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42 0.16805 " pathEditMode="relative" ptsTypes="AA">
                                      <p:cBhvr>
                                        <p:cTn id="6" dur="20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4827 0.237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118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00677 0.302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15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0295 0.34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0052 0.34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0118 0.279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13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0.00573 0.268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342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05191 0.184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C43F2-31D6-666C-9B14-3F4581BA3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2" y="1135080"/>
            <a:ext cx="6688091" cy="5209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14F3D-0730-DC60-881A-A2D718E3AE80}"/>
              </a:ext>
            </a:extLst>
          </p:cNvPr>
          <p:cNvSpPr txBox="1"/>
          <p:nvPr/>
        </p:nvSpPr>
        <p:spPr>
          <a:xfrm>
            <a:off x="315682" y="3288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Linux Libertine"/>
              </a:rPr>
              <a:t>Malcolm McLean</a:t>
            </a:r>
          </a:p>
        </p:txBody>
      </p:sp>
    </p:spTree>
    <p:extLst>
      <p:ext uri="{BB962C8B-B14F-4D97-AF65-F5344CB8AC3E}">
        <p14:creationId xmlns:p14="http://schemas.microsoft.com/office/powerpoint/2010/main" val="3941618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4C1E0636-0CA9-4748-B177-DEC01F0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>
            <a:extLst>
              <a:ext uri="{FF2B5EF4-FFF2-40B4-BE49-F238E27FC236}">
                <a16:creationId xmlns:a16="http://schemas.microsoft.com/office/drawing/2014/main" id="{F95BFE0F-1B8C-40FD-9EF8-26494C7F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>
            <a:extLst>
              <a:ext uri="{FF2B5EF4-FFF2-40B4-BE49-F238E27FC236}">
                <a16:creationId xmlns:a16="http://schemas.microsoft.com/office/drawing/2014/main" id="{BCB43FA5-14F1-44C4-8D61-4C0C324BC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Freeform 5">
            <a:extLst>
              <a:ext uri="{FF2B5EF4-FFF2-40B4-BE49-F238E27FC236}">
                <a16:creationId xmlns:a16="http://schemas.microsoft.com/office/drawing/2014/main" id="{DC5F8B96-A566-4232-AD36-9CCF3DD90C98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4" name="Freeform 6">
            <a:extLst>
              <a:ext uri="{FF2B5EF4-FFF2-40B4-BE49-F238E27FC236}">
                <a16:creationId xmlns:a16="http://schemas.microsoft.com/office/drawing/2014/main" id="{124EE724-EB96-4E4A-AEE1-1ED304887382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5" name="Freeform 7">
            <a:extLst>
              <a:ext uri="{FF2B5EF4-FFF2-40B4-BE49-F238E27FC236}">
                <a16:creationId xmlns:a16="http://schemas.microsoft.com/office/drawing/2014/main" id="{71855DB4-3C96-47C2-A71F-57438C7DC6ED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6" name="Freeform 8">
            <a:extLst>
              <a:ext uri="{FF2B5EF4-FFF2-40B4-BE49-F238E27FC236}">
                <a16:creationId xmlns:a16="http://schemas.microsoft.com/office/drawing/2014/main" id="{480279DC-08C2-4F9E-A2EB-40554426CAFD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7" name="Freeform 9">
            <a:extLst>
              <a:ext uri="{FF2B5EF4-FFF2-40B4-BE49-F238E27FC236}">
                <a16:creationId xmlns:a16="http://schemas.microsoft.com/office/drawing/2014/main" id="{E990F17D-CD02-4C44-9923-C4E8D7B0BDB6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8" name="Freeform 10">
            <a:extLst>
              <a:ext uri="{FF2B5EF4-FFF2-40B4-BE49-F238E27FC236}">
                <a16:creationId xmlns:a16="http://schemas.microsoft.com/office/drawing/2014/main" id="{4D896280-405E-4416-931F-B94D36718D89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39" name="Freeform 11">
            <a:extLst>
              <a:ext uri="{FF2B5EF4-FFF2-40B4-BE49-F238E27FC236}">
                <a16:creationId xmlns:a16="http://schemas.microsoft.com/office/drawing/2014/main" id="{5F207B21-ED49-408D-ADC2-AAE3834AE232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0" name="Freeform 12">
            <a:extLst>
              <a:ext uri="{FF2B5EF4-FFF2-40B4-BE49-F238E27FC236}">
                <a16:creationId xmlns:a16="http://schemas.microsoft.com/office/drawing/2014/main" id="{974AFBA3-10BA-40B7-B0AE-9553EF6CE7EC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1" name="Freeform 13">
            <a:extLst>
              <a:ext uri="{FF2B5EF4-FFF2-40B4-BE49-F238E27FC236}">
                <a16:creationId xmlns:a16="http://schemas.microsoft.com/office/drawing/2014/main" id="{111B041D-EB91-4828-A74C-A560017A5AAA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2" name="Freeform 14">
            <a:extLst>
              <a:ext uri="{FF2B5EF4-FFF2-40B4-BE49-F238E27FC236}">
                <a16:creationId xmlns:a16="http://schemas.microsoft.com/office/drawing/2014/main" id="{7AE96E67-8CBC-4E0A-B5C3-02E016B42320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3" name="Freeform 15">
            <a:extLst>
              <a:ext uri="{FF2B5EF4-FFF2-40B4-BE49-F238E27FC236}">
                <a16:creationId xmlns:a16="http://schemas.microsoft.com/office/drawing/2014/main" id="{AFB1AB6D-566D-4274-B2C3-304C948E0F7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4" name="Freeform 16">
            <a:extLst>
              <a:ext uri="{FF2B5EF4-FFF2-40B4-BE49-F238E27FC236}">
                <a16:creationId xmlns:a16="http://schemas.microsoft.com/office/drawing/2014/main" id="{245178B3-87AA-4A21-A595-02DB00F15E7E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5" name="Freeform 17">
            <a:extLst>
              <a:ext uri="{FF2B5EF4-FFF2-40B4-BE49-F238E27FC236}">
                <a16:creationId xmlns:a16="http://schemas.microsoft.com/office/drawing/2014/main" id="{48810A22-3511-4A07-86E7-0C398AEDCA53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6" name="Freeform 18">
            <a:extLst>
              <a:ext uri="{FF2B5EF4-FFF2-40B4-BE49-F238E27FC236}">
                <a16:creationId xmlns:a16="http://schemas.microsoft.com/office/drawing/2014/main" id="{A72BE6AD-3DD8-4A08-8998-1AF3844BBFB2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7" name="Freeform 19">
            <a:extLst>
              <a:ext uri="{FF2B5EF4-FFF2-40B4-BE49-F238E27FC236}">
                <a16:creationId xmlns:a16="http://schemas.microsoft.com/office/drawing/2014/main" id="{252BBAFD-F9B5-49F0-A857-CC21A4AE24D8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8" name="Freeform 20">
            <a:extLst>
              <a:ext uri="{FF2B5EF4-FFF2-40B4-BE49-F238E27FC236}">
                <a16:creationId xmlns:a16="http://schemas.microsoft.com/office/drawing/2014/main" id="{433FB480-C389-42D6-B4CA-7ACA1DD3302B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49" name="Freeform 21">
            <a:extLst>
              <a:ext uri="{FF2B5EF4-FFF2-40B4-BE49-F238E27FC236}">
                <a16:creationId xmlns:a16="http://schemas.microsoft.com/office/drawing/2014/main" id="{F8F983AD-50AA-45E7-84CA-CE17451EC052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750" name="Freeform 22">
            <a:extLst>
              <a:ext uri="{FF2B5EF4-FFF2-40B4-BE49-F238E27FC236}">
                <a16:creationId xmlns:a16="http://schemas.microsoft.com/office/drawing/2014/main" id="{2C1C14E9-FD9D-4E13-85A4-66CC38176700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3751" name="Freeform 23">
            <a:extLst>
              <a:ext uri="{FF2B5EF4-FFF2-40B4-BE49-F238E27FC236}">
                <a16:creationId xmlns:a16="http://schemas.microsoft.com/office/drawing/2014/main" id="{81B1DEF2-89BA-4529-9245-5D0A95B033DC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3752" name="Picture 24">
            <a:extLst>
              <a:ext uri="{FF2B5EF4-FFF2-40B4-BE49-F238E27FC236}">
                <a16:creationId xmlns:a16="http://schemas.microsoft.com/office/drawing/2014/main" id="{B512F9D6-6F68-459E-91FC-229D5944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6" y="4678364"/>
            <a:ext cx="3857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5">
            <a:extLst>
              <a:ext uri="{FF2B5EF4-FFF2-40B4-BE49-F238E27FC236}">
                <a16:creationId xmlns:a16="http://schemas.microsoft.com/office/drawing/2014/main" id="{B598D110-5E94-4CAF-8BEA-F5718BA3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48720">
            <a:off x="4521200" y="4725988"/>
            <a:ext cx="387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4" name="Picture 26">
            <a:extLst>
              <a:ext uri="{FF2B5EF4-FFF2-40B4-BE49-F238E27FC236}">
                <a16:creationId xmlns:a16="http://schemas.microsoft.com/office/drawing/2014/main" id="{51C1B8CF-BCBA-4DBD-9A66-3F16320D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6622">
            <a:off x="4730750" y="4910139"/>
            <a:ext cx="3571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5" name="Picture 27">
            <a:extLst>
              <a:ext uri="{FF2B5EF4-FFF2-40B4-BE49-F238E27FC236}">
                <a16:creationId xmlns:a16="http://schemas.microsoft.com/office/drawing/2014/main" id="{FCC642EC-433C-43B9-AEDC-93E19F5E5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36815">
            <a:off x="5016500" y="501491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6" name="Picture 28">
            <a:extLst>
              <a:ext uri="{FF2B5EF4-FFF2-40B4-BE49-F238E27FC236}">
                <a16:creationId xmlns:a16="http://schemas.microsoft.com/office/drawing/2014/main" id="{196703F8-79E8-4C7D-91F0-19D9FC91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61704">
            <a:off x="5187950" y="5151439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7" name="Picture 29">
            <a:extLst>
              <a:ext uri="{FF2B5EF4-FFF2-40B4-BE49-F238E27FC236}">
                <a16:creationId xmlns:a16="http://schemas.microsoft.com/office/drawing/2014/main" id="{8B8E26F7-7018-4517-8D6C-2B1EE31F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51">
            <a:off x="5375275" y="5300664"/>
            <a:ext cx="4016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8" name="Picture 30">
            <a:extLst>
              <a:ext uri="{FF2B5EF4-FFF2-40B4-BE49-F238E27FC236}">
                <a16:creationId xmlns:a16="http://schemas.microsoft.com/office/drawing/2014/main" id="{90A9C97E-C7CD-47FB-AA61-B0068117F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72">
            <a:off x="5589589" y="5443539"/>
            <a:ext cx="433387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9" name="Picture 31">
            <a:extLst>
              <a:ext uri="{FF2B5EF4-FFF2-40B4-BE49-F238E27FC236}">
                <a16:creationId xmlns:a16="http://schemas.microsoft.com/office/drawing/2014/main" id="{70A9C3CA-E935-40BA-8EC0-114A764E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0119">
            <a:off x="5853114" y="5289550"/>
            <a:ext cx="4016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0" name="Picture 32">
            <a:extLst>
              <a:ext uri="{FF2B5EF4-FFF2-40B4-BE49-F238E27FC236}">
                <a16:creationId xmlns:a16="http://schemas.microsoft.com/office/drawing/2014/main" id="{FBF313B6-48D8-427F-9BF9-92AFBED2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58">
            <a:off x="6129339" y="5170488"/>
            <a:ext cx="3333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1" name="Picture 33">
            <a:extLst>
              <a:ext uri="{FF2B5EF4-FFF2-40B4-BE49-F238E27FC236}">
                <a16:creationId xmlns:a16="http://schemas.microsoft.com/office/drawing/2014/main" id="{A53C0A91-DF22-4734-B3F0-829A8F9B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8215">
            <a:off x="6240463" y="4941888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4">
            <a:extLst>
              <a:ext uri="{FF2B5EF4-FFF2-40B4-BE49-F238E27FC236}">
                <a16:creationId xmlns:a16="http://schemas.microsoft.com/office/drawing/2014/main" id="{BDE96760-6BD9-41A5-AEB5-78698280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4763">
            <a:off x="6456363" y="4797425"/>
            <a:ext cx="40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5">
            <a:extLst>
              <a:ext uri="{FF2B5EF4-FFF2-40B4-BE49-F238E27FC236}">
                <a16:creationId xmlns:a16="http://schemas.microsoft.com/office/drawing/2014/main" id="{4518500F-BB38-4A4B-BE8D-EBAC8C2D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731794" y="4760119"/>
            <a:ext cx="3492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36">
            <a:extLst>
              <a:ext uri="{FF2B5EF4-FFF2-40B4-BE49-F238E27FC236}">
                <a16:creationId xmlns:a16="http://schemas.microsoft.com/office/drawing/2014/main" id="{732036BD-098E-4D74-85B7-105EA384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7">
            <a:extLst>
              <a:ext uri="{FF2B5EF4-FFF2-40B4-BE49-F238E27FC236}">
                <a16:creationId xmlns:a16="http://schemas.microsoft.com/office/drawing/2014/main" id="{4C016135-89A5-4E89-9DCC-B08B126DE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8">
            <a:extLst>
              <a:ext uri="{FF2B5EF4-FFF2-40B4-BE49-F238E27FC236}">
                <a16:creationId xmlns:a16="http://schemas.microsoft.com/office/drawing/2014/main" id="{18C0C35C-F3B3-4806-8F0C-DE57B1DB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0850">
            <a:off x="4343401" y="44148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9">
            <a:extLst>
              <a:ext uri="{FF2B5EF4-FFF2-40B4-BE49-F238E27FC236}">
                <a16:creationId xmlns:a16="http://schemas.microsoft.com/office/drawing/2014/main" id="{9418BEDA-94C7-4454-9F64-47FAFD2B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4637088" y="45212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40">
            <a:extLst>
              <a:ext uri="{FF2B5EF4-FFF2-40B4-BE49-F238E27FC236}">
                <a16:creationId xmlns:a16="http://schemas.microsoft.com/office/drawing/2014/main" id="{75D79E30-FCEF-4A45-91E7-42EB7F989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3148">
            <a:off x="4910138" y="479425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9" name="Picture 41">
            <a:extLst>
              <a:ext uri="{FF2B5EF4-FFF2-40B4-BE49-F238E27FC236}">
                <a16:creationId xmlns:a16="http://schemas.microsoft.com/office/drawing/2014/main" id="{5DF3491E-6166-466F-9609-914E7E86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5349876" y="5076826"/>
            <a:ext cx="4857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0" name="Picture 42">
            <a:extLst>
              <a:ext uri="{FF2B5EF4-FFF2-40B4-BE49-F238E27FC236}">
                <a16:creationId xmlns:a16="http://schemas.microsoft.com/office/drawing/2014/main" id="{CC8E36D2-C65D-46FF-892C-FC736BF78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1115">
            <a:off x="5591176" y="5148264"/>
            <a:ext cx="4984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1" name="Picture 43">
            <a:extLst>
              <a:ext uri="{FF2B5EF4-FFF2-40B4-BE49-F238E27FC236}">
                <a16:creationId xmlns:a16="http://schemas.microsoft.com/office/drawing/2014/main" id="{5CF54BE5-320D-406D-A0BC-32C39EF6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021">
            <a:off x="5859463" y="5026025"/>
            <a:ext cx="4683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2" name="Picture 44">
            <a:extLst>
              <a:ext uri="{FF2B5EF4-FFF2-40B4-BE49-F238E27FC236}">
                <a16:creationId xmlns:a16="http://schemas.microsoft.com/office/drawing/2014/main" id="{089414E4-4DBC-486F-88EF-026656FC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08170">
            <a:off x="6076951" y="4754564"/>
            <a:ext cx="4984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73" name="Picture 45">
            <a:extLst>
              <a:ext uri="{FF2B5EF4-FFF2-40B4-BE49-F238E27FC236}">
                <a16:creationId xmlns:a16="http://schemas.microsoft.com/office/drawing/2014/main" id="{949B4DF7-09AB-466A-BECC-0725A738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117">
            <a:off x="6370638" y="4584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6" name="Picture 46">
            <a:extLst>
              <a:ext uri="{FF2B5EF4-FFF2-40B4-BE49-F238E27FC236}">
                <a16:creationId xmlns:a16="http://schemas.microsoft.com/office/drawing/2014/main" id="{72CB9C2E-8891-477D-8737-E1EBAA6B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5591175" y="4941889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7" name="Picture 47">
            <a:extLst>
              <a:ext uri="{FF2B5EF4-FFF2-40B4-BE49-F238E27FC236}">
                <a16:creationId xmlns:a16="http://schemas.microsoft.com/office/drawing/2014/main" id="{9FA85D2E-D3A8-4CEF-93FD-0BC39913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03838" y="48688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8">
            <a:extLst>
              <a:ext uri="{FF2B5EF4-FFF2-40B4-BE49-F238E27FC236}">
                <a16:creationId xmlns:a16="http://schemas.microsoft.com/office/drawing/2014/main" id="{353A05C5-4E53-4455-9149-51BEEFF2A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526">
            <a:off x="5789613" y="4762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9" name="Picture 49">
            <a:extLst>
              <a:ext uri="{FF2B5EF4-FFF2-40B4-BE49-F238E27FC236}">
                <a16:creationId xmlns:a16="http://schemas.microsoft.com/office/drawing/2014/main" id="{69797D92-4521-40D8-A575-F557B901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1445">
            <a:off x="5208588" y="4605338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0" name="Picture 50">
            <a:extLst>
              <a:ext uri="{FF2B5EF4-FFF2-40B4-BE49-F238E27FC236}">
                <a16:creationId xmlns:a16="http://schemas.microsoft.com/office/drawing/2014/main" id="{A3484638-28C1-42F4-89F6-48C937BE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565">
            <a:off x="4943475" y="45815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1" name="Picture 51">
            <a:extLst>
              <a:ext uri="{FF2B5EF4-FFF2-40B4-BE49-F238E27FC236}">
                <a16:creationId xmlns:a16="http://schemas.microsoft.com/office/drawing/2014/main" id="{A399B09E-F209-4E5F-84DC-2040B58D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724">
            <a:off x="5519738" y="46529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2">
            <a:extLst>
              <a:ext uri="{FF2B5EF4-FFF2-40B4-BE49-F238E27FC236}">
                <a16:creationId xmlns:a16="http://schemas.microsoft.com/office/drawing/2014/main" id="{BA937A60-339C-4ECA-BBB6-34CC618E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783">
            <a:off x="6096000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3" name="Picture 53">
            <a:extLst>
              <a:ext uri="{FF2B5EF4-FFF2-40B4-BE49-F238E27FC236}">
                <a16:creationId xmlns:a16="http://schemas.microsoft.com/office/drawing/2014/main" id="{F05CE406-3DB2-4F19-8538-58F973D4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4263">
            <a:off x="66722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4" name="Picture 54">
            <a:extLst>
              <a:ext uri="{FF2B5EF4-FFF2-40B4-BE49-F238E27FC236}">
                <a16:creationId xmlns:a16="http://schemas.microsoft.com/office/drawing/2014/main" id="{02191682-FA47-4DA4-8812-01BF848D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49107">
            <a:off x="5808663" y="45085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5" name="Picture 55">
            <a:extLst>
              <a:ext uri="{FF2B5EF4-FFF2-40B4-BE49-F238E27FC236}">
                <a16:creationId xmlns:a16="http://schemas.microsoft.com/office/drawing/2014/main" id="{75CFFCB9-699F-42B4-97D2-903F5A31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3396">
            <a:off x="5448300" y="44370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6" name="Picture 56">
            <a:extLst>
              <a:ext uri="{FF2B5EF4-FFF2-40B4-BE49-F238E27FC236}">
                <a16:creationId xmlns:a16="http://schemas.microsoft.com/office/drawing/2014/main" id="{2760BEDF-E6E5-4545-8935-69038653C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656138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7" name="Picture 57">
            <a:extLst>
              <a:ext uri="{FF2B5EF4-FFF2-40B4-BE49-F238E27FC236}">
                <a16:creationId xmlns:a16="http://schemas.microsoft.com/office/drawing/2014/main" id="{9D639AFF-D793-4157-98B9-EF676EBE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3468">
            <a:off x="4943475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8" name="Picture 58">
            <a:extLst>
              <a:ext uri="{FF2B5EF4-FFF2-40B4-BE49-F238E27FC236}">
                <a16:creationId xmlns:a16="http://schemas.microsoft.com/office/drawing/2014/main" id="{5B24451D-CC5B-47C8-AAAB-BAD1C84D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5285">
            <a:off x="5232400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9" name="Picture 59">
            <a:extLst>
              <a:ext uri="{FF2B5EF4-FFF2-40B4-BE49-F238E27FC236}">
                <a16:creationId xmlns:a16="http://schemas.microsoft.com/office/drawing/2014/main" id="{021454EE-B968-4A56-B697-FFE00BF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1102">
            <a:off x="5735638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0" name="Picture 60">
            <a:extLst>
              <a:ext uri="{FF2B5EF4-FFF2-40B4-BE49-F238E27FC236}">
                <a16:creationId xmlns:a16="http://schemas.microsoft.com/office/drawing/2014/main" id="{4C48BBF8-9F58-435E-A06D-4FD0FF72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42517">
            <a:off x="60245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1" name="Picture 61">
            <a:extLst>
              <a:ext uri="{FF2B5EF4-FFF2-40B4-BE49-F238E27FC236}">
                <a16:creationId xmlns:a16="http://schemas.microsoft.com/office/drawing/2014/main" id="{B9471FFC-8ECB-4EA8-8932-D5C5A5B1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1638">
            <a:off x="6456363" y="43656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Picture 62">
            <a:extLst>
              <a:ext uri="{FF2B5EF4-FFF2-40B4-BE49-F238E27FC236}">
                <a16:creationId xmlns:a16="http://schemas.microsoft.com/office/drawing/2014/main" id="{8BFBB064-AD6F-4F78-88F6-A7C690DA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17515">
            <a:off x="4872038" y="422116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Picture 63">
            <a:extLst>
              <a:ext uri="{FF2B5EF4-FFF2-40B4-BE49-F238E27FC236}">
                <a16:creationId xmlns:a16="http://schemas.microsoft.com/office/drawing/2014/main" id="{3510AF03-2A1E-4E00-9871-58C638A6D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65358">
            <a:off x="5159375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Picture 64">
            <a:extLst>
              <a:ext uri="{FF2B5EF4-FFF2-40B4-BE49-F238E27FC236}">
                <a16:creationId xmlns:a16="http://schemas.microsoft.com/office/drawing/2014/main" id="{012EB21E-3C97-4ED0-B135-43705CDC6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5163">
            <a:off x="54483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5" name="Picture 65">
            <a:extLst>
              <a:ext uri="{FF2B5EF4-FFF2-40B4-BE49-F238E27FC236}">
                <a16:creationId xmlns:a16="http://schemas.microsoft.com/office/drawing/2014/main" id="{6DF18B0D-BE12-49E8-A7B1-C3BA08B1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784851" y="41005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6" name="Picture 66">
            <a:extLst>
              <a:ext uri="{FF2B5EF4-FFF2-40B4-BE49-F238E27FC236}">
                <a16:creationId xmlns:a16="http://schemas.microsoft.com/office/drawing/2014/main" id="{D2CB779E-DCF3-412F-B7C2-7EDD17B7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36">
            <a:off x="6096000" y="40767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7" name="Picture 67">
            <a:extLst>
              <a:ext uri="{FF2B5EF4-FFF2-40B4-BE49-F238E27FC236}">
                <a16:creationId xmlns:a16="http://schemas.microsoft.com/office/drawing/2014/main" id="{0FB0D594-8E30-446E-824A-00A788EAA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216">
            <a:off x="6311900" y="4149726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8" name="Picture 68">
            <a:extLst>
              <a:ext uri="{FF2B5EF4-FFF2-40B4-BE49-F238E27FC236}">
                <a16:creationId xmlns:a16="http://schemas.microsoft.com/office/drawing/2014/main" id="{98917DA5-C237-4CA1-B14F-5D51A302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45559">
            <a:off x="6672263" y="4292601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9" name="Picture 69">
            <a:extLst>
              <a:ext uri="{FF2B5EF4-FFF2-40B4-BE49-F238E27FC236}">
                <a16:creationId xmlns:a16="http://schemas.microsoft.com/office/drawing/2014/main" id="{1F7A5676-452C-4C31-890E-37B0E60F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35760">
            <a:off x="5640388" y="3884614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0" name="Picture 70">
            <a:extLst>
              <a:ext uri="{FF2B5EF4-FFF2-40B4-BE49-F238E27FC236}">
                <a16:creationId xmlns:a16="http://schemas.microsoft.com/office/drawing/2014/main" id="{76FB1F9A-4FB2-481D-94A1-7E10589B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4270">
            <a:off x="5280026" y="3884613"/>
            <a:ext cx="4508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99" name="Text Box 71">
            <a:extLst>
              <a:ext uri="{FF2B5EF4-FFF2-40B4-BE49-F238E27FC236}">
                <a16:creationId xmlns:a16="http://schemas.microsoft.com/office/drawing/2014/main" id="{9D1DE16D-A7C9-40A3-B3F9-FBCA001F1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543" y="5688013"/>
            <a:ext cx="2505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Aggregazione piastrinica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1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1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" fill="hold"/>
                                        <p:tgtEl>
                                          <p:spTgt spid="10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1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1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" fill="hold"/>
                                        <p:tgtEl>
                                          <p:spTgt spid="1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" fill="hold"/>
                                        <p:tgtEl>
                                          <p:spTgt spid="10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1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9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" fill="hold"/>
                                        <p:tgtEl>
                                          <p:spTgt spid="10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" fill="hold"/>
                                        <p:tgtEl>
                                          <p:spTgt spid="10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A6EB01-CEB8-7A9D-E6F8-B40C30B29BA7}"/>
              </a:ext>
            </a:extLst>
          </p:cNvPr>
          <p:cNvSpPr txBox="1"/>
          <p:nvPr/>
        </p:nvSpPr>
        <p:spPr>
          <a:xfrm>
            <a:off x="466531" y="471196"/>
            <a:ext cx="107628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reazioni coagulative avvengono </a:t>
            </a:r>
            <a:r>
              <a:rPr lang="it-IT" sz="2800" b="1" dirty="0"/>
              <a:t>esclusivamente su appropriate superfici </a:t>
            </a:r>
            <a:r>
              <a:rPr lang="it-IT" sz="2800" dirty="0"/>
              <a:t>di cellule attivate che espongono specifici recettori per alcuni fattori della coagulazione e </a:t>
            </a:r>
            <a:r>
              <a:rPr lang="it-IT" sz="2800" u="sng" dirty="0"/>
              <a:t>fosfolipidi a carica negativa </a:t>
            </a:r>
            <a:r>
              <a:rPr lang="it-IT" sz="2800" dirty="0"/>
              <a:t>ai quali si legano </a:t>
            </a:r>
            <a:r>
              <a:rPr lang="it-IT" sz="2800" u="sng" dirty="0"/>
              <a:t>fattori </a:t>
            </a:r>
            <a:r>
              <a:rPr lang="it-IT" sz="2800" u="sng" dirty="0" err="1"/>
              <a:t>vit</a:t>
            </a:r>
            <a:r>
              <a:rPr lang="it-IT" sz="2800" u="sng" dirty="0"/>
              <a:t> K dipendenti </a:t>
            </a:r>
            <a:r>
              <a:rPr lang="it-IT" sz="2800" dirty="0"/>
              <a:t>in modo </a:t>
            </a:r>
            <a:r>
              <a:rPr lang="it-IT" sz="2800" u="sng" dirty="0"/>
              <a:t>Ca++ </a:t>
            </a:r>
            <a:r>
              <a:rPr lang="it-IT" sz="2800" dirty="0"/>
              <a:t>dipendente</a:t>
            </a:r>
          </a:p>
          <a:p>
            <a:endParaRPr lang="it-IT" sz="2800" dirty="0"/>
          </a:p>
          <a:p>
            <a:r>
              <a:rPr lang="it-IT" sz="2800" dirty="0"/>
              <a:t>Ciascuna reazione a bisogno di un facilitatore (cofattore non enzimatico)</a:t>
            </a:r>
          </a:p>
          <a:p>
            <a:endParaRPr lang="it-IT" sz="2800" dirty="0"/>
          </a:p>
          <a:p>
            <a:r>
              <a:rPr lang="it-IT" sz="2800" b="1" dirty="0"/>
              <a:t>SUPERFICI</a:t>
            </a:r>
            <a:r>
              <a:rPr lang="it-IT" sz="2800" dirty="0"/>
              <a:t>:</a:t>
            </a:r>
          </a:p>
          <a:p>
            <a:r>
              <a:rPr lang="it-IT" sz="2800" dirty="0"/>
              <a:t>Cellule della parete vascolare esposte al danno e piastrine attivate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09220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E3386-8981-4B28-AEB2-C5CE95880F99}"/>
              </a:ext>
            </a:extLst>
          </p:cNvPr>
          <p:cNvSpPr txBox="1"/>
          <p:nvPr/>
        </p:nvSpPr>
        <p:spPr>
          <a:xfrm>
            <a:off x="289737" y="319615"/>
            <a:ext cx="11612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EMOSTASI E TROMBOSI</a:t>
            </a:r>
          </a:p>
          <a:p>
            <a:endParaRPr lang="it-IT" dirty="0"/>
          </a:p>
          <a:p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94DA5-EBB4-4D4E-AF00-B566A4DC4FBA}"/>
              </a:ext>
            </a:extLst>
          </p:cNvPr>
          <p:cNvSpPr txBox="1"/>
          <p:nvPr/>
        </p:nvSpPr>
        <p:spPr>
          <a:xfrm>
            <a:off x="328149" y="1083455"/>
            <a:ext cx="5166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EMOSTASI</a:t>
            </a:r>
            <a:r>
              <a:rPr lang="it-IT" sz="2000" dirty="0"/>
              <a:t>: risposta a danno vascolare</a:t>
            </a:r>
          </a:p>
          <a:p>
            <a:r>
              <a:rPr lang="it-IT" sz="2000" dirty="0"/>
              <a:t>Vasocostrizione locale, edema tessutale, coagulazione, adesione aggregazione e attivazione piastrinica &gt; TAPPO EMOSTATICO</a:t>
            </a:r>
          </a:p>
          <a:p>
            <a:endParaRPr lang="it-IT" sz="2000" dirty="0"/>
          </a:p>
          <a:p>
            <a:r>
              <a:rPr lang="it-IT" sz="2000" b="1" dirty="0"/>
              <a:t>TROMBOSI</a:t>
            </a:r>
            <a:r>
              <a:rPr lang="it-IT" sz="2000" dirty="0"/>
              <a:t>: formazione di un trombo (simil-coagulo) in circolo. Sbilanciamento tra sistemi PRO- e </a:t>
            </a:r>
            <a:r>
              <a:rPr lang="it-IT" sz="2000" dirty="0" err="1"/>
              <a:t>ANTI-trombotici</a:t>
            </a:r>
            <a:endParaRPr lang="it-IT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C65B2-0152-406E-821F-A62187CF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495" y="667342"/>
            <a:ext cx="5253789" cy="5002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972197-0864-4E3A-913D-90FDAF571B33}"/>
              </a:ext>
            </a:extLst>
          </p:cNvPr>
          <p:cNvSpPr txBox="1"/>
          <p:nvPr/>
        </p:nvSpPr>
        <p:spPr>
          <a:xfrm>
            <a:off x="876692" y="3775723"/>
            <a:ext cx="5699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coagulo dipende dalla conversione del fibrinogeno in fibrina</a:t>
            </a:r>
          </a:p>
          <a:p>
            <a:endParaRPr lang="it-IT" sz="2800" dirty="0"/>
          </a:p>
          <a:p>
            <a:r>
              <a:rPr lang="it-IT" sz="2800" dirty="0"/>
              <a:t>Danno </a:t>
            </a:r>
            <a:r>
              <a:rPr lang="it-IT" sz="2800" dirty="0" err="1"/>
              <a:t>TF:VIIa</a:t>
            </a:r>
            <a:r>
              <a:rPr lang="it-IT" sz="2800" dirty="0"/>
              <a:t> 		TPFI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67562-F38D-4744-AA49-BA2F9B881D8D}"/>
              </a:ext>
            </a:extLst>
          </p:cNvPr>
          <p:cNvSpPr txBox="1"/>
          <p:nvPr/>
        </p:nvSpPr>
        <p:spPr>
          <a:xfrm>
            <a:off x="6385485" y="88423"/>
            <a:ext cx="392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VIA DEL FATTORE TESSUTALE</a:t>
            </a:r>
          </a:p>
          <a:p>
            <a:r>
              <a:rPr lang="it-IT" b="1" dirty="0"/>
              <a:t>(FASE di AVVIO DELLA COAGULAZIONE)</a:t>
            </a: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7F5E1B6B-557C-4793-B175-04677FB2D7E9}"/>
              </a:ext>
            </a:extLst>
          </p:cNvPr>
          <p:cNvSpPr/>
          <p:nvPr/>
        </p:nvSpPr>
        <p:spPr>
          <a:xfrm>
            <a:off x="3431854" y="5234133"/>
            <a:ext cx="877186" cy="21265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BACF5-EACD-432F-AF85-C7C40CD2D7C2}"/>
              </a:ext>
            </a:extLst>
          </p:cNvPr>
          <p:cNvSpPr txBox="1"/>
          <p:nvPr/>
        </p:nvSpPr>
        <p:spPr>
          <a:xfrm>
            <a:off x="9973340" y="5821326"/>
            <a:ext cx="1866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polimerizzazione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85FA9-E7B4-425A-9D7C-3760D6A063D7}"/>
              </a:ext>
            </a:extLst>
          </p:cNvPr>
          <p:cNvSpPr txBox="1"/>
          <p:nvPr/>
        </p:nvSpPr>
        <p:spPr>
          <a:xfrm>
            <a:off x="9754566" y="3268668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 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7EE728-7A67-49B8-82F1-D86305E2224A}"/>
              </a:ext>
            </a:extLst>
          </p:cNvPr>
          <p:cNvCxnSpPr>
            <a:cxnSpLocks/>
          </p:cNvCxnSpPr>
          <p:nvPr/>
        </p:nvCxnSpPr>
        <p:spPr>
          <a:xfrm flipH="1" flipV="1">
            <a:off x="9331660" y="3579815"/>
            <a:ext cx="1024864" cy="28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F23CF1-5F9F-F257-1948-4B48DDC4C560}"/>
              </a:ext>
            </a:extLst>
          </p:cNvPr>
          <p:cNvSpPr txBox="1"/>
          <p:nvPr/>
        </p:nvSpPr>
        <p:spPr>
          <a:xfrm>
            <a:off x="5836297" y="1302488"/>
            <a:ext cx="80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AVVIO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59267-9A6A-622D-3FFF-E1A2C190FD61}"/>
              </a:ext>
            </a:extLst>
          </p:cNvPr>
          <p:cNvSpPr txBox="1"/>
          <p:nvPr/>
        </p:nvSpPr>
        <p:spPr>
          <a:xfrm rot="1724665">
            <a:off x="10279648" y="3641262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AMPLIFICAZIONE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51F913-4865-8D8E-45FA-84ADA0F17F9B}"/>
              </a:ext>
            </a:extLst>
          </p:cNvPr>
          <p:cNvSpPr txBox="1"/>
          <p:nvPr/>
        </p:nvSpPr>
        <p:spPr>
          <a:xfrm>
            <a:off x="10447129" y="1509800"/>
            <a:ext cx="1736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PROPAGAZIONE</a:t>
            </a:r>
            <a:br>
              <a:rPr lang="it-IT" b="1" dirty="0">
                <a:solidFill>
                  <a:srgbClr val="0070C0"/>
                </a:solidFill>
              </a:rPr>
            </a:br>
            <a:r>
              <a:rPr lang="it-IT" b="1" dirty="0">
                <a:solidFill>
                  <a:srgbClr val="0070C0"/>
                </a:solidFill>
              </a:rPr>
              <a:t>favorita da esposizione di fosfolipidi e attivazione del fattore XII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59956-6F55-8953-A8D3-23DFBAB75E49}"/>
              </a:ext>
            </a:extLst>
          </p:cNvPr>
          <p:cNvSpPr txBox="1"/>
          <p:nvPr/>
        </p:nvSpPr>
        <p:spPr>
          <a:xfrm>
            <a:off x="10467436" y="69367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XII -&gt; </a:t>
            </a:r>
            <a:r>
              <a:rPr lang="it-IT" dirty="0" err="1"/>
              <a:t>XIIa</a:t>
            </a:r>
            <a:endParaRPr lang="it-IT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A4B4D-D4B9-5F74-3379-58C1B51E9EBC}"/>
              </a:ext>
            </a:extLst>
          </p:cNvPr>
          <p:cNvSpPr txBox="1"/>
          <p:nvPr/>
        </p:nvSpPr>
        <p:spPr>
          <a:xfrm>
            <a:off x="9460884" y="112947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XI -&gt; </a:t>
            </a:r>
            <a:r>
              <a:rPr lang="it-IT" dirty="0" err="1"/>
              <a:t>XIa</a:t>
            </a:r>
            <a:endParaRPr lang="it-IT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A7CE41-E2B1-64DE-EB6A-558CD55C914E}"/>
              </a:ext>
            </a:extLst>
          </p:cNvPr>
          <p:cNvCxnSpPr>
            <a:cxnSpLocks/>
          </p:cNvCxnSpPr>
          <p:nvPr/>
        </p:nvCxnSpPr>
        <p:spPr>
          <a:xfrm flipH="1">
            <a:off x="10235215" y="993937"/>
            <a:ext cx="358777" cy="171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481B41-EA1D-6EC3-7967-A3D6C4F4D26A}"/>
              </a:ext>
            </a:extLst>
          </p:cNvPr>
          <p:cNvCxnSpPr/>
          <p:nvPr/>
        </p:nvCxnSpPr>
        <p:spPr>
          <a:xfrm flipH="1">
            <a:off x="9255451" y="1539199"/>
            <a:ext cx="358777" cy="171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523685D2-6BF8-2BFD-1F36-8324E750DABE}"/>
              </a:ext>
            </a:extLst>
          </p:cNvPr>
          <p:cNvSpPr/>
          <p:nvPr/>
        </p:nvSpPr>
        <p:spPr>
          <a:xfrm rot="10639307">
            <a:off x="10957519" y="4097371"/>
            <a:ext cx="660774" cy="80552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06F9A-35E2-13FD-6A07-8BE5030785A8}"/>
              </a:ext>
            </a:extLst>
          </p:cNvPr>
          <p:cNvSpPr txBox="1"/>
          <p:nvPr/>
        </p:nvSpPr>
        <p:spPr>
          <a:xfrm>
            <a:off x="10430866" y="4621711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IIa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1374C1-FDFE-3E77-DE4B-CBE67739A687}"/>
              </a:ext>
            </a:extLst>
          </p:cNvPr>
          <p:cNvCxnSpPr>
            <a:cxnSpLocks/>
          </p:cNvCxnSpPr>
          <p:nvPr/>
        </p:nvCxnSpPr>
        <p:spPr>
          <a:xfrm flipH="1">
            <a:off x="9686741" y="4252588"/>
            <a:ext cx="1213468" cy="952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88491F-FB70-2762-BE11-7A34F1E87FBF}"/>
              </a:ext>
            </a:extLst>
          </p:cNvPr>
          <p:cNvCxnSpPr>
            <a:cxnSpLocks/>
          </p:cNvCxnSpPr>
          <p:nvPr/>
        </p:nvCxnSpPr>
        <p:spPr>
          <a:xfrm flipH="1" flipV="1">
            <a:off x="9161698" y="3629594"/>
            <a:ext cx="1777362" cy="6229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83E54E-B6A5-6177-41AA-05E576608D07}"/>
              </a:ext>
            </a:extLst>
          </p:cNvPr>
          <p:cNvSpPr txBox="1"/>
          <p:nvPr/>
        </p:nvSpPr>
        <p:spPr>
          <a:xfrm>
            <a:off x="464151" y="5915210"/>
            <a:ext cx="997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TPFI: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Factor</a:t>
            </a:r>
            <a:r>
              <a:rPr lang="it-IT" dirty="0"/>
              <a:t> Pathway </a:t>
            </a:r>
            <a:r>
              <a:rPr lang="it-IT" dirty="0" err="1"/>
              <a:t>Inhibitor</a:t>
            </a:r>
            <a:r>
              <a:rPr lang="it-IT" dirty="0"/>
              <a:t>: INIBISCE IL PROCESSO SU ENDOTELIO SANO</a:t>
            </a:r>
          </a:p>
        </p:txBody>
      </p:sp>
    </p:spTree>
    <p:extLst>
      <p:ext uri="{BB962C8B-B14F-4D97-AF65-F5344CB8AC3E}">
        <p14:creationId xmlns:p14="http://schemas.microsoft.com/office/powerpoint/2010/main" val="6460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EF4DD6-E280-5762-698E-D3C4D9240D82}"/>
              </a:ext>
            </a:extLst>
          </p:cNvPr>
          <p:cNvSpPr txBox="1"/>
          <p:nvPr/>
        </p:nvSpPr>
        <p:spPr>
          <a:xfrm>
            <a:off x="148262" y="85425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PROCESSO COAGULATIVO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5D19E-5A49-AB7C-85C5-A93764B08556}"/>
              </a:ext>
            </a:extLst>
          </p:cNvPr>
          <p:cNvSpPr txBox="1"/>
          <p:nvPr/>
        </p:nvSpPr>
        <p:spPr>
          <a:xfrm>
            <a:off x="205088" y="733647"/>
            <a:ext cx="82414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AVVIO</a:t>
            </a:r>
          </a:p>
          <a:p>
            <a:r>
              <a:rPr lang="it-IT" sz="2400" dirty="0"/>
              <a:t>Nel sangue 1% del </a:t>
            </a:r>
            <a:r>
              <a:rPr lang="it-IT" sz="2400" b="1" dirty="0"/>
              <a:t>FVII</a:t>
            </a:r>
            <a:r>
              <a:rPr lang="it-IT" sz="2400" dirty="0"/>
              <a:t> è presente in forma attiva</a:t>
            </a:r>
          </a:p>
          <a:p>
            <a:endParaRPr lang="it-IT" sz="2400" dirty="0"/>
          </a:p>
          <a:p>
            <a:r>
              <a:rPr lang="it-IT" sz="2400" dirty="0"/>
              <a:t>Fattore tessutale (</a:t>
            </a:r>
            <a:r>
              <a:rPr lang="it-IT" sz="2400" b="1" dirty="0"/>
              <a:t>TF</a:t>
            </a:r>
            <a:r>
              <a:rPr lang="it-IT" sz="2400" dirty="0"/>
              <a:t>), esposto da endotelio danneggiato lega </a:t>
            </a:r>
            <a:r>
              <a:rPr lang="it-IT" sz="2400" b="1" dirty="0" err="1"/>
              <a:t>FVIIa</a:t>
            </a:r>
            <a:r>
              <a:rPr lang="it-IT" sz="2400" dirty="0"/>
              <a:t> su superficie fosfolipidica anionica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0070C0"/>
                </a:solidFill>
              </a:rPr>
              <a:t>AMPLIFICAZIONE</a:t>
            </a:r>
          </a:p>
          <a:p>
            <a:r>
              <a:rPr lang="it-IT" sz="2400" dirty="0"/>
              <a:t>La trombina formata attiva i </a:t>
            </a:r>
            <a:r>
              <a:rPr lang="it-IT" sz="2400" b="1" dirty="0"/>
              <a:t>cofattori</a:t>
            </a:r>
            <a:r>
              <a:rPr lang="it-IT" sz="2400" dirty="0"/>
              <a:t> V e VIII e le </a:t>
            </a:r>
            <a:r>
              <a:rPr lang="it-IT" sz="2400" b="1" dirty="0"/>
              <a:t>piastrine</a:t>
            </a:r>
          </a:p>
          <a:p>
            <a:r>
              <a:rPr lang="it-IT" sz="2400" dirty="0"/>
              <a:t>con esposizione di fosfolipidi anionici</a:t>
            </a:r>
          </a:p>
          <a:p>
            <a:endParaRPr lang="it-IT" sz="2400" dirty="0"/>
          </a:p>
          <a:p>
            <a:r>
              <a:rPr lang="it-IT" sz="2400" b="1" dirty="0">
                <a:solidFill>
                  <a:srgbClr val="0070C0"/>
                </a:solidFill>
              </a:rPr>
              <a:t>PROPAGAZIONE</a:t>
            </a:r>
          </a:p>
          <a:p>
            <a:r>
              <a:rPr lang="it-IT" sz="2400" dirty="0"/>
              <a:t>Trasferimento del fattore IX dalle cellule della parete alla superficie piastrinica. Processo attivato da trombina e/o da fosfolipidi (nella «via intrinseca, indagata da </a:t>
            </a:r>
            <a:r>
              <a:rPr lang="it-IT" sz="2400" dirty="0" err="1"/>
              <a:t>aPTT</a:t>
            </a:r>
            <a:r>
              <a:rPr lang="it-IT" sz="2400" dirty="0"/>
              <a:t>, test in cui la </a:t>
            </a:r>
            <a:r>
              <a:rPr lang="it-IT" sz="2400" dirty="0" err="1"/>
              <a:t>coagualzione</a:t>
            </a:r>
            <a:r>
              <a:rPr lang="it-IT" sz="2400" dirty="0"/>
              <a:t> viene innescata in vitro dall’aggiunta di fosfolipidi)</a:t>
            </a:r>
          </a:p>
        </p:txBody>
      </p:sp>
      <p:pic>
        <p:nvPicPr>
          <p:cNvPr id="5" name="Picture 4" descr="Bilancia Peso Giudice - Immagini gratis su Pixabay">
            <a:extLst>
              <a:ext uri="{FF2B5EF4-FFF2-40B4-BE49-F238E27FC236}">
                <a16:creationId xmlns:a16="http://schemas.microsoft.com/office/drawing/2014/main" id="{7E50C17B-B0DD-1028-DD3A-784CA695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7" y="1091682"/>
            <a:ext cx="2804669" cy="21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955C0-1D70-C1AD-941B-A2B3E85BCDDD}"/>
              </a:ext>
            </a:extLst>
          </p:cNvPr>
          <p:cNvSpPr txBox="1"/>
          <p:nvPr/>
        </p:nvSpPr>
        <p:spPr>
          <a:xfrm>
            <a:off x="9030346" y="4494509"/>
            <a:ext cx="2515891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Necessità di meccanismi di controllo!!!!</a:t>
            </a:r>
          </a:p>
        </p:txBody>
      </p:sp>
    </p:spTree>
    <p:extLst>
      <p:ext uri="{BB962C8B-B14F-4D97-AF65-F5344CB8AC3E}">
        <p14:creationId xmlns:p14="http://schemas.microsoft.com/office/powerpoint/2010/main" val="5864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761CE3-BDEC-BE81-7F59-9A106C33294F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1135064"/>
            <a:ext cx="2362200" cy="1528763"/>
            <a:chOff x="2544" y="715"/>
            <a:chExt cx="1488" cy="963"/>
          </a:xfrm>
        </p:grpSpPr>
        <p:pic>
          <p:nvPicPr>
            <p:cNvPr id="124977" name="Picture 3">
              <a:extLst>
                <a:ext uri="{FF2B5EF4-FFF2-40B4-BE49-F238E27FC236}">
                  <a16:creationId xmlns:a16="http://schemas.microsoft.com/office/drawing/2014/main" id="{F513DE8C-C922-330E-3C40-B3F230E23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932"/>
              <a:ext cx="1488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78" name="Text Box 4">
              <a:extLst>
                <a:ext uri="{FF2B5EF4-FFF2-40B4-BE49-F238E27FC236}">
                  <a16:creationId xmlns:a16="http://schemas.microsoft.com/office/drawing/2014/main" id="{2B914EA9-CC6A-23BE-0CF5-CBAA22E58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4" y="715"/>
              <a:ext cx="106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it-IT" sz="2000">
                  <a:solidFill>
                    <a:schemeClr val="bg1"/>
                  </a:solidFill>
                  <a:latin typeface="Futura Lt BT" pitchFamily="34" charset="0"/>
                </a:rPr>
                <a:t>Tissue factor</a:t>
              </a:r>
            </a:p>
          </p:txBody>
        </p:sp>
      </p:grp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565BC7BF-F847-7376-9F69-323A6A503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4000" b="1" dirty="0">
                <a:solidFill>
                  <a:schemeClr val="accent1"/>
                </a:solidFill>
                <a:latin typeface="+mn-lt"/>
              </a:rPr>
              <a:t>La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cascata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della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coagulazione</a:t>
            </a:r>
            <a:r>
              <a:rPr lang="en-GB" sz="40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4000" b="1" dirty="0" err="1">
                <a:solidFill>
                  <a:schemeClr val="accent1"/>
                </a:solidFill>
                <a:latin typeface="+mn-lt"/>
              </a:rPr>
              <a:t>fisiologica</a:t>
            </a:r>
            <a:endParaRPr lang="en-GB" sz="40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9510" name="Oval 6">
            <a:extLst>
              <a:ext uri="{FF2B5EF4-FFF2-40B4-BE49-F238E27FC236}">
                <a16:creationId xmlns:a16="http://schemas.microsoft.com/office/drawing/2014/main" id="{70143690-661A-0B83-E04F-93F901797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2247901"/>
            <a:ext cx="609600" cy="574675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prstShdw prst="shdw17" dist="17961" dir="2700000">
              <a:srgbClr val="0000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XI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11" name="Oval 7">
            <a:extLst>
              <a:ext uri="{FF2B5EF4-FFF2-40B4-BE49-F238E27FC236}">
                <a16:creationId xmlns:a16="http://schemas.microsoft.com/office/drawing/2014/main" id="{C74AA449-EBB6-D783-B0CB-87E3040A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1" y="2209801"/>
            <a:ext cx="671513" cy="633413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16471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solidFill>
                  <a:schemeClr val="bg1"/>
                </a:solidFill>
                <a:latin typeface="Times New Roman" pitchFamily="18" charset="0"/>
              </a:rPr>
              <a:t>XIa</a:t>
            </a:r>
            <a:endParaRPr lang="it-IT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2850F7D2-1F24-14D2-C022-544D9B6D272E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600200"/>
            <a:ext cx="1371600" cy="5035550"/>
            <a:chOff x="2448" y="1004"/>
            <a:chExt cx="864" cy="3172"/>
          </a:xfrm>
        </p:grpSpPr>
        <p:sp>
          <p:nvSpPr>
            <p:cNvPr id="124966" name="Oval 9">
              <a:extLst>
                <a:ext uri="{FF2B5EF4-FFF2-40B4-BE49-F238E27FC236}">
                  <a16:creationId xmlns:a16="http://schemas.microsoft.com/office/drawing/2014/main" id="{C5F1331F-8458-A3CD-6EAC-20C34232C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24"/>
              <a:ext cx="390" cy="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7" name="Text Box 10">
              <a:extLst>
                <a:ext uri="{FF2B5EF4-FFF2-40B4-BE49-F238E27FC236}">
                  <a16:creationId xmlns:a16="http://schemas.microsoft.com/office/drawing/2014/main" id="{321372D4-081B-C25B-0AF7-C7E9165B6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" y="3042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24968" name="Oval 11">
              <a:extLst>
                <a:ext uri="{FF2B5EF4-FFF2-40B4-BE49-F238E27FC236}">
                  <a16:creationId xmlns:a16="http://schemas.microsoft.com/office/drawing/2014/main" id="{78E1EEAF-15FF-09D3-342C-D532F9132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" y="2684"/>
              <a:ext cx="553" cy="50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X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69" name="Oval 12">
              <a:extLst>
                <a:ext uri="{FF2B5EF4-FFF2-40B4-BE49-F238E27FC236}">
                  <a16:creationId xmlns:a16="http://schemas.microsoft.com/office/drawing/2014/main" id="{59EB43C2-86B8-3CA9-BD72-EB74AC3FA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596"/>
              <a:ext cx="672" cy="58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>
                  <a:solidFill>
                    <a:schemeClr val="bg1"/>
                  </a:solidFill>
                  <a:latin typeface="Times New Roman" panose="02020603050405020304" pitchFamily="18" charset="0"/>
                </a:rPr>
                <a:t>Protrombina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0" name="AutoShape 13">
              <a:extLst>
                <a:ext uri="{FF2B5EF4-FFF2-40B4-BE49-F238E27FC236}">
                  <a16:creationId xmlns:a16="http://schemas.microsoft.com/office/drawing/2014/main" id="{FA5CBE17-A06E-DB83-CCA6-C9BC066F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2348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1" name="Oval 14">
              <a:extLst>
                <a:ext uri="{FF2B5EF4-FFF2-40B4-BE49-F238E27FC236}">
                  <a16:creationId xmlns:a16="http://schemas.microsoft.com/office/drawing/2014/main" id="{BB38F0D2-EB8E-C115-C627-8FBD54AF40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9" y="1004"/>
              <a:ext cx="474" cy="43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</a:t>
              </a:r>
            </a:p>
          </p:txBody>
        </p:sp>
        <p:sp>
          <p:nvSpPr>
            <p:cNvPr id="124972" name="Oval 15">
              <a:extLst>
                <a:ext uri="{FF2B5EF4-FFF2-40B4-BE49-F238E27FC236}">
                  <a16:creationId xmlns:a16="http://schemas.microsoft.com/office/drawing/2014/main" id="{146E32CD-0AB4-E84B-2DFA-0AF71AB43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060"/>
              <a:ext cx="390" cy="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3" name="Text Box 16">
              <a:extLst>
                <a:ext uri="{FF2B5EF4-FFF2-40B4-BE49-F238E27FC236}">
                  <a16:creationId xmlns:a16="http://schemas.microsoft.com/office/drawing/2014/main" id="{4D2F47AC-B6A2-8D5E-C964-2C817979E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0" y="2180"/>
              <a:ext cx="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VIII</a:t>
              </a:r>
            </a:p>
          </p:txBody>
        </p:sp>
        <p:sp>
          <p:nvSpPr>
            <p:cNvPr id="124974" name="Oval 17">
              <a:extLst>
                <a:ext uri="{FF2B5EF4-FFF2-40B4-BE49-F238E27FC236}">
                  <a16:creationId xmlns:a16="http://schemas.microsoft.com/office/drawing/2014/main" id="{2A35A610-B99D-8513-D370-C154380D0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1868"/>
              <a:ext cx="455" cy="39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IX</a:t>
              </a:r>
              <a:endParaRPr lang="it-IT" altLang="it-IT" sz="18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4975" name="AutoShape 18">
              <a:extLst>
                <a:ext uri="{FF2B5EF4-FFF2-40B4-BE49-F238E27FC236}">
                  <a16:creationId xmlns:a16="http://schemas.microsoft.com/office/drawing/2014/main" id="{51327417-EE44-8170-4BDD-5E332AD0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1484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76" name="AutoShape 19">
              <a:extLst>
                <a:ext uri="{FF2B5EF4-FFF2-40B4-BE49-F238E27FC236}">
                  <a16:creationId xmlns:a16="http://schemas.microsoft.com/office/drawing/2014/main" id="{06A7BA84-55A9-549D-FB5A-148C4DC0F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" y="3260"/>
              <a:ext cx="237" cy="435"/>
            </a:xfrm>
            <a:prstGeom prst="downArrow">
              <a:avLst>
                <a:gd name="adj1" fmla="val 44444"/>
                <a:gd name="adj2" fmla="val 102547"/>
              </a:avLst>
            </a:prstGeom>
            <a:solidFill>
              <a:srgbClr val="0000FF"/>
            </a:solidFill>
            <a:ln>
              <a:noFill/>
            </a:ln>
            <a:effectLst>
              <a:prstShdw prst="shdw17" dist="17961" dir="2700000">
                <a:srgbClr val="0000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it-IT" sz="20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3A77839C-8C60-A402-4225-A92632486F23}"/>
              </a:ext>
            </a:extLst>
          </p:cNvPr>
          <p:cNvGrpSpPr>
            <a:grpSpLocks/>
          </p:cNvGrpSpPr>
          <p:nvPr/>
        </p:nvGrpSpPr>
        <p:grpSpPr bwMode="auto">
          <a:xfrm>
            <a:off x="5410201" y="4648198"/>
            <a:ext cx="619125" cy="618565"/>
            <a:chOff x="2352" y="2592"/>
            <a:chExt cx="474" cy="473"/>
          </a:xfrm>
        </p:grpSpPr>
        <p:sp>
          <p:nvSpPr>
            <p:cNvPr id="124964" name="Oval 21">
              <a:extLst>
                <a:ext uri="{FF2B5EF4-FFF2-40B4-BE49-F238E27FC236}">
                  <a16:creationId xmlns:a16="http://schemas.microsoft.com/office/drawing/2014/main" id="{D20EC184-45D3-44E6-C49A-05AD37A90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92"/>
              <a:ext cx="474" cy="44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18900000" scaled="1"/>
            </a:gradFill>
            <a:ln>
              <a:noFill/>
            </a:ln>
            <a:effectLst>
              <a:prstShdw prst="shdw17" dist="17961" dir="2700000">
                <a:srgbClr val="003D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5" name="Text Box 22">
              <a:extLst>
                <a:ext uri="{FF2B5EF4-FFF2-40B4-BE49-F238E27FC236}">
                  <a16:creationId xmlns:a16="http://schemas.microsoft.com/office/drawing/2014/main" id="{ACF0BBB3-39FD-A881-1AB4-9CED1B084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1" y="2783"/>
              <a:ext cx="34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Va</a:t>
              </a:r>
            </a:p>
          </p:txBody>
        </p:sp>
      </p:grpSp>
      <p:grpSp>
        <p:nvGrpSpPr>
          <p:cNvPr id="5" name="Group 23">
            <a:extLst>
              <a:ext uri="{FF2B5EF4-FFF2-40B4-BE49-F238E27FC236}">
                <a16:creationId xmlns:a16="http://schemas.microsoft.com/office/drawing/2014/main" id="{164CE82E-C4A4-D823-92A8-7A1BA744D019}"/>
              </a:ext>
            </a:extLst>
          </p:cNvPr>
          <p:cNvGrpSpPr>
            <a:grpSpLocks/>
          </p:cNvGrpSpPr>
          <p:nvPr/>
        </p:nvGrpSpPr>
        <p:grpSpPr bwMode="auto">
          <a:xfrm>
            <a:off x="5562601" y="3276601"/>
            <a:ext cx="669925" cy="600075"/>
            <a:chOff x="1048" y="2144"/>
            <a:chExt cx="422" cy="378"/>
          </a:xfrm>
        </p:grpSpPr>
        <p:sp>
          <p:nvSpPr>
            <p:cNvPr id="124962" name="Oval 24">
              <a:extLst>
                <a:ext uri="{FF2B5EF4-FFF2-40B4-BE49-F238E27FC236}">
                  <a16:creationId xmlns:a16="http://schemas.microsoft.com/office/drawing/2014/main" id="{2836D576-F6B5-9293-6A33-7B2BBF237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144"/>
              <a:ext cx="389" cy="36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6600"/>
                </a:gs>
              </a:gsLst>
              <a:lin ang="2700000" scaled="1"/>
            </a:gradFill>
            <a:ln>
              <a:noFill/>
            </a:ln>
            <a:effectLst>
              <a:prstShdw prst="shdw17" dist="17961" dir="2700000">
                <a:srgbClr val="999900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solidFill>
                  <a:schemeClr val="bg1"/>
                </a:solidFill>
                <a:latin typeface="Arial Unicode MS" pitchFamily="34" charset="-128"/>
              </a:endParaRPr>
            </a:p>
          </p:txBody>
        </p:sp>
        <p:sp>
          <p:nvSpPr>
            <p:cNvPr id="124963" name="Text Box 25">
              <a:extLst>
                <a:ext uri="{FF2B5EF4-FFF2-40B4-BE49-F238E27FC236}">
                  <a16:creationId xmlns:a16="http://schemas.microsoft.com/office/drawing/2014/main" id="{2D9B55C6-CFD4-0E34-3B07-D491087B9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8" y="2310"/>
              <a:ext cx="42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VIIIa</a:t>
              </a:r>
            </a:p>
          </p:txBody>
        </p:sp>
      </p:grpSp>
      <p:sp>
        <p:nvSpPr>
          <p:cNvPr id="149530" name="Oval 26">
            <a:extLst>
              <a:ext uri="{FF2B5EF4-FFF2-40B4-BE49-F238E27FC236}">
                <a16:creationId xmlns:a16="http://schemas.microsoft.com/office/drawing/2014/main" id="{F1D7AA18-9E83-98BE-321D-5E39CEAA0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00200"/>
            <a:ext cx="762000" cy="698500"/>
          </a:xfrm>
          <a:prstGeom prst="ellipse">
            <a:avLst/>
          </a:prstGeom>
          <a:gradFill rotWithShape="0">
            <a:gsLst>
              <a:gs pos="0">
                <a:srgbClr val="FF99FF"/>
              </a:gs>
              <a:gs pos="100000">
                <a:srgbClr val="FFE0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5C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VIIa</a:t>
            </a:r>
          </a:p>
        </p:txBody>
      </p:sp>
      <p:sp>
        <p:nvSpPr>
          <p:cNvPr id="149531" name="Oval 27">
            <a:extLst>
              <a:ext uri="{FF2B5EF4-FFF2-40B4-BE49-F238E27FC236}">
                <a16:creationId xmlns:a16="http://schemas.microsoft.com/office/drawing/2014/main" id="{32AD3835-9A8D-5A79-56AB-2419E509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971800"/>
            <a:ext cx="762000" cy="6667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C0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IXa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2" name="AutoShape 28">
            <a:extLst>
              <a:ext uri="{FF2B5EF4-FFF2-40B4-BE49-F238E27FC236}">
                <a16:creationId xmlns:a16="http://schemas.microsoft.com/office/drawing/2014/main" id="{E10BF3FA-B43A-DB16-D2E3-EEBAA978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23368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FF99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33" name="Oval 29">
            <a:extLst>
              <a:ext uri="{FF2B5EF4-FFF2-40B4-BE49-F238E27FC236}">
                <a16:creationId xmlns:a16="http://schemas.microsoft.com/office/drawing/2014/main" id="{B163D53D-BB49-C740-7690-45A7D5AC7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254501"/>
            <a:ext cx="877888" cy="804863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9DC4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00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4" name="Oval 30">
            <a:extLst>
              <a:ext uri="{FF2B5EF4-FFF2-40B4-BE49-F238E27FC236}">
                <a16:creationId xmlns:a16="http://schemas.microsoft.com/office/drawing/2014/main" id="{FAE18351-CE8C-1983-40BC-1A8CA3FF0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5" name="AutoShape 31">
            <a:extLst>
              <a:ext uri="{FF2B5EF4-FFF2-40B4-BE49-F238E27FC236}">
                <a16:creationId xmlns:a16="http://schemas.microsoft.com/office/drawing/2014/main" id="{E9BD4244-C61D-0CA6-C78B-512DB98DF48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81600" y="3016925"/>
            <a:ext cx="3048000" cy="519351"/>
          </a:xfrm>
          <a:custGeom>
            <a:avLst/>
            <a:gdLst>
              <a:gd name="T0" fmla="*/ 2147483647 w 21600"/>
              <a:gd name="T1" fmla="*/ 322811140 h 21600"/>
              <a:gd name="T2" fmla="*/ 1556667504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20012" y="7792"/>
                </a:moveTo>
                <a:cubicBezTo>
                  <a:pt x="18710" y="3805"/>
                  <a:pt x="14993" y="1109"/>
                  <a:pt x="10800" y="1109"/>
                </a:cubicBezTo>
                <a:cubicBezTo>
                  <a:pt x="5447" y="1109"/>
                  <a:pt x="1109" y="5447"/>
                  <a:pt x="1109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473" y="0"/>
                  <a:pt x="19616" y="3005"/>
                  <a:pt x="21066" y="7447"/>
                </a:cubicBezTo>
                <a:lnTo>
                  <a:pt x="23633" y="6609"/>
                </a:lnTo>
                <a:lnTo>
                  <a:pt x="21551" y="10714"/>
                </a:lnTo>
                <a:lnTo>
                  <a:pt x="17445" y="8630"/>
                </a:lnTo>
                <a:lnTo>
                  <a:pt x="20012" y="7792"/>
                </a:lnTo>
                <a:close/>
              </a:path>
            </a:pathLst>
          </a:custGeom>
          <a:gradFill rotWithShape="1">
            <a:gsLst>
              <a:gs pos="0">
                <a:srgbClr val="0033CC">
                  <a:alpha val="14000"/>
                </a:srgbClr>
              </a:gs>
              <a:gs pos="100000">
                <a:srgbClr val="3E6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49536" name="AutoShape 32">
            <a:extLst>
              <a:ext uri="{FF2B5EF4-FFF2-40B4-BE49-F238E27FC236}">
                <a16:creationId xmlns:a16="http://schemas.microsoft.com/office/drawing/2014/main" id="{CDDC9777-4F0A-FCC6-10EA-E7091E040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5200" y="51816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0066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it-IT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37" name="AutoShape 33">
            <a:extLst>
              <a:ext uri="{FF2B5EF4-FFF2-40B4-BE49-F238E27FC236}">
                <a16:creationId xmlns:a16="http://schemas.microsoft.com/office/drawing/2014/main" id="{D54590D5-153C-648E-B7EC-74FE4916D520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3138488" y="2347913"/>
            <a:ext cx="4086225" cy="4267200"/>
          </a:xfrm>
          <a:custGeom>
            <a:avLst/>
            <a:gdLst/>
            <a:ahLst/>
            <a:cxnLst/>
            <a:rect l="0" t="0" r="0" b="0"/>
            <a:pathLst/>
          </a:custGeom>
          <a:gradFill rotWithShape="1">
            <a:gsLst>
              <a:gs pos="0">
                <a:srgbClr val="0033CC">
                  <a:alpha val="14000"/>
                </a:srgbClr>
              </a:gs>
              <a:gs pos="100000">
                <a:srgbClr val="3E65D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49538" name="AutoShape 34">
            <a:extLst>
              <a:ext uri="{FF2B5EF4-FFF2-40B4-BE49-F238E27FC236}">
                <a16:creationId xmlns:a16="http://schemas.microsoft.com/office/drawing/2014/main" id="{03EB801D-FF1F-E344-A42D-E61929CB8FD0}"/>
              </a:ext>
            </a:extLst>
          </p:cNvPr>
          <p:cNvSpPr>
            <a:spLocks noChangeArrowheads="1"/>
          </p:cNvSpPr>
          <p:nvPr/>
        </p:nvSpPr>
        <p:spPr bwMode="auto">
          <a:xfrm rot="-20450874">
            <a:off x="4267200" y="2535120"/>
            <a:ext cx="1524000" cy="747951"/>
          </a:xfrm>
          <a:prstGeom prst="rightArrow">
            <a:avLst>
              <a:gd name="adj1" fmla="val 49028"/>
              <a:gd name="adj2" fmla="val 167995"/>
            </a:avLst>
          </a:prstGeom>
          <a:gradFill rotWithShape="0">
            <a:gsLst>
              <a:gs pos="0">
                <a:schemeClr val="accent1"/>
              </a:gs>
              <a:gs pos="100000">
                <a:srgbClr val="FFFF00"/>
              </a:gs>
            </a:gsLst>
            <a:lin ang="2700000" scaled="1"/>
          </a:gradFill>
          <a:ln w="317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39" name="Oval 35">
            <a:extLst>
              <a:ext uri="{FF2B5EF4-FFF2-40B4-BE49-F238E27FC236}">
                <a16:creationId xmlns:a16="http://schemas.microsoft.com/office/drawing/2014/main" id="{A2DDFA6F-CE33-B432-0F58-9CE459473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762000" cy="66675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rgbClr val="FFFFC0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IXa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0" name="Oval 36">
            <a:extLst>
              <a:ext uri="{FF2B5EF4-FFF2-40B4-BE49-F238E27FC236}">
                <a16:creationId xmlns:a16="http://schemas.microsoft.com/office/drawing/2014/main" id="{3899CAE7-D884-6C94-1F71-A87FCE2B1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267201"/>
            <a:ext cx="877888" cy="804863"/>
          </a:xfrm>
          <a:prstGeom prst="ellipse">
            <a:avLst/>
          </a:prstGeom>
          <a:gradFill rotWithShape="0">
            <a:gsLst>
              <a:gs pos="0">
                <a:srgbClr val="0066FF"/>
              </a:gs>
              <a:gs pos="100000">
                <a:srgbClr val="9DC4FF"/>
              </a:gs>
            </a:gsLst>
            <a:lin ang="18900000" scaled="1"/>
          </a:gradFill>
          <a:ln>
            <a:noFill/>
          </a:ln>
          <a:effectLst>
            <a:prstShdw prst="shdw17" dist="17961" dir="2700000">
              <a:srgbClr val="00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Xa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1" name="AutoShape 37">
            <a:extLst>
              <a:ext uri="{FF2B5EF4-FFF2-40B4-BE49-F238E27FC236}">
                <a16:creationId xmlns:a16="http://schemas.microsoft.com/office/drawing/2014/main" id="{1CE41DE4-902C-55E0-7CB7-92C39DEA9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37211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gradFill rotWithShape="0">
            <a:gsLst>
              <a:gs pos="0">
                <a:srgbClr val="FFFF00"/>
              </a:gs>
              <a:gs pos="100000">
                <a:srgbClr val="00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chemeClr val="bg1"/>
              </a:solidFill>
            </a:endParaRPr>
          </a:p>
        </p:txBody>
      </p:sp>
      <p:sp>
        <p:nvSpPr>
          <p:cNvPr id="149542" name="Oval 38">
            <a:extLst>
              <a:ext uri="{FF2B5EF4-FFF2-40B4-BE49-F238E27FC236}">
                <a16:creationId xmlns:a16="http://schemas.microsoft.com/office/drawing/2014/main" id="{5D72E119-98BE-EFBF-16E8-E8E177225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3" name="Oval 39">
            <a:extLst>
              <a:ext uri="{FF2B5EF4-FFF2-40B4-BE49-F238E27FC236}">
                <a16:creationId xmlns:a16="http://schemas.microsoft.com/office/drawing/2014/main" id="{8848144B-5470-7C8B-128E-7CC636EF6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4" name="Oval 40">
            <a:extLst>
              <a:ext uri="{FF2B5EF4-FFF2-40B4-BE49-F238E27FC236}">
                <a16:creationId xmlns:a16="http://schemas.microsoft.com/office/drawing/2014/main" id="{66C43474-9216-0F93-094C-7939D0534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5" name="Oval 41">
            <a:extLst>
              <a:ext uri="{FF2B5EF4-FFF2-40B4-BE49-F238E27FC236}">
                <a16:creationId xmlns:a16="http://schemas.microsoft.com/office/drawing/2014/main" id="{DACA4B37-B1B0-B6AB-81BB-6477DBC7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6" name="Oval 42">
            <a:extLst>
              <a:ext uri="{FF2B5EF4-FFF2-40B4-BE49-F238E27FC236}">
                <a16:creationId xmlns:a16="http://schemas.microsoft.com/office/drawing/2014/main" id="{DA94DAC8-437F-83E8-ABCA-C1C5641EE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7" name="Oval 43">
            <a:extLst>
              <a:ext uri="{FF2B5EF4-FFF2-40B4-BE49-F238E27FC236}">
                <a16:creationId xmlns:a16="http://schemas.microsoft.com/office/drawing/2014/main" id="{DFAF90CD-1208-D3E5-8C4D-3A5A680E7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8" name="Oval 44">
            <a:extLst>
              <a:ext uri="{FF2B5EF4-FFF2-40B4-BE49-F238E27FC236}">
                <a16:creationId xmlns:a16="http://schemas.microsoft.com/office/drawing/2014/main" id="{52FE34E9-433A-4256-92BD-A3CFF3475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49" name="Oval 45">
            <a:extLst>
              <a:ext uri="{FF2B5EF4-FFF2-40B4-BE49-F238E27FC236}">
                <a16:creationId xmlns:a16="http://schemas.microsoft.com/office/drawing/2014/main" id="{BA4569F6-11E8-5EDF-98C1-9BAECFB9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9550" name="Oval 46">
            <a:extLst>
              <a:ext uri="{FF2B5EF4-FFF2-40B4-BE49-F238E27FC236}">
                <a16:creationId xmlns:a16="http://schemas.microsoft.com/office/drawing/2014/main" id="{EC8A4454-CC9E-DE73-9F15-0D2B6D273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5734050"/>
            <a:ext cx="1066800" cy="920750"/>
          </a:xfrm>
          <a:prstGeom prst="ellipse">
            <a:avLst/>
          </a:prstGeom>
          <a:gradFill rotWithShape="0">
            <a:gsLst>
              <a:gs pos="0">
                <a:srgbClr val="CCFF33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9900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Trombina</a:t>
            </a:r>
            <a:endParaRPr lang="it-IT" altLang="it-IT" sz="18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9551" name="Picture 47">
            <a:extLst>
              <a:ext uri="{FF2B5EF4-FFF2-40B4-BE49-F238E27FC236}">
                <a16:creationId xmlns:a16="http://schemas.microsoft.com/office/drawing/2014/main" id="{E90FC338-C3C2-5C18-EC07-249B5128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4779964"/>
            <a:ext cx="35814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0">
            <a:extLst>
              <a:ext uri="{FF2B5EF4-FFF2-40B4-BE49-F238E27FC236}">
                <a16:creationId xmlns:a16="http://schemas.microsoft.com/office/drawing/2014/main" id="{A4DCB685-AB94-9908-692B-19D4D0C714EC}"/>
              </a:ext>
            </a:extLst>
          </p:cNvPr>
          <p:cNvGrpSpPr>
            <a:grpSpLocks/>
          </p:cNvGrpSpPr>
          <p:nvPr/>
        </p:nvGrpSpPr>
        <p:grpSpPr bwMode="auto">
          <a:xfrm>
            <a:off x="5229227" y="3641725"/>
            <a:ext cx="568325" cy="2895600"/>
            <a:chOff x="5049" y="1298"/>
            <a:chExt cx="358" cy="1824"/>
          </a:xfrm>
        </p:grpSpPr>
        <p:sp>
          <p:nvSpPr>
            <p:cNvPr id="124960" name="AutoShape 51">
              <a:extLst>
                <a:ext uri="{FF2B5EF4-FFF2-40B4-BE49-F238E27FC236}">
                  <a16:creationId xmlns:a16="http://schemas.microsoft.com/office/drawing/2014/main" id="{11A453B9-9005-2D38-9E07-E4097388CD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777" y="2495"/>
              <a:ext cx="871" cy="327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2 h 21600"/>
                <a:gd name="T4" fmla="*/ 1 w 21600"/>
                <a:gd name="T5" fmla="*/ 0 h 21600"/>
                <a:gd name="T6" fmla="*/ 1 w 21600"/>
                <a:gd name="T7" fmla="*/ 1 h 21600"/>
                <a:gd name="T8" fmla="*/ 1 w 21600"/>
                <a:gd name="T9" fmla="*/ 2 h 21600"/>
                <a:gd name="T10" fmla="*/ 1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4 w 21600"/>
                <a:gd name="T19" fmla="*/ 3166 h 21600"/>
                <a:gd name="T20" fmla="*/ 18426 w 21600"/>
                <a:gd name="T21" fmla="*/ 1843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674" y="5898"/>
                  </a:moveTo>
                  <a:cubicBezTo>
                    <a:pt x="16981" y="3177"/>
                    <a:pt x="14004" y="1524"/>
                    <a:pt x="10800" y="1524"/>
                  </a:cubicBezTo>
                  <a:cubicBezTo>
                    <a:pt x="5677" y="1524"/>
                    <a:pt x="1524" y="5677"/>
                    <a:pt x="1524" y="10800"/>
                  </a:cubicBezTo>
                  <a:cubicBezTo>
                    <a:pt x="1523" y="10882"/>
                    <a:pt x="1525" y="10964"/>
                    <a:pt x="1527" y="11046"/>
                  </a:cubicBezTo>
                  <a:lnTo>
                    <a:pt x="3" y="11086"/>
                  </a:lnTo>
                  <a:cubicBezTo>
                    <a:pt x="1" y="10991"/>
                    <a:pt x="0" y="1089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4530" y="-1"/>
                    <a:pt x="17997" y="1925"/>
                    <a:pt x="19968" y="5092"/>
                  </a:cubicBezTo>
                  <a:lnTo>
                    <a:pt x="22260" y="3665"/>
                  </a:lnTo>
                  <a:lnTo>
                    <a:pt x="21150" y="8434"/>
                  </a:lnTo>
                  <a:lnTo>
                    <a:pt x="16382" y="7324"/>
                  </a:lnTo>
                  <a:lnTo>
                    <a:pt x="18674" y="5898"/>
                  </a:lnTo>
                  <a:close/>
                </a:path>
              </a:pathLst>
            </a:custGeom>
            <a:gradFill rotWithShape="1">
              <a:gsLst>
                <a:gs pos="0">
                  <a:srgbClr val="0033CC">
                    <a:alpha val="14000"/>
                  </a:srgbClr>
                </a:gs>
                <a:gs pos="100000">
                  <a:srgbClr val="3E65D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124961" name="AutoShape 52">
              <a:extLst>
                <a:ext uri="{FF2B5EF4-FFF2-40B4-BE49-F238E27FC236}">
                  <a16:creationId xmlns:a16="http://schemas.microsoft.com/office/drawing/2014/main" id="{1F6364BD-37E6-394C-2B28-D66EC45F99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4332" y="2046"/>
              <a:ext cx="1824" cy="327"/>
            </a:xfrm>
            <a:custGeom>
              <a:avLst/>
              <a:gdLst>
                <a:gd name="T0" fmla="*/ 5 w 21600"/>
                <a:gd name="T1" fmla="*/ 0 h 21600"/>
                <a:gd name="T2" fmla="*/ 0 w 21600"/>
                <a:gd name="T3" fmla="*/ 7 h 21600"/>
                <a:gd name="T4" fmla="*/ 6 w 21600"/>
                <a:gd name="T5" fmla="*/ 1 h 21600"/>
                <a:gd name="T6" fmla="*/ 14 w 21600"/>
                <a:gd name="T7" fmla="*/ 4 h 21600"/>
                <a:gd name="T8" fmla="*/ 13 w 21600"/>
                <a:gd name="T9" fmla="*/ 6 h 21600"/>
                <a:gd name="T10" fmla="*/ 10 w 21600"/>
                <a:gd name="T11" fmla="*/ 5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2 h 21600"/>
                <a:gd name="T20" fmla="*/ 18438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20012" y="7792"/>
                  </a:moveTo>
                  <a:cubicBezTo>
                    <a:pt x="18710" y="3805"/>
                    <a:pt x="14993" y="1109"/>
                    <a:pt x="10800" y="1109"/>
                  </a:cubicBezTo>
                  <a:cubicBezTo>
                    <a:pt x="5447" y="1109"/>
                    <a:pt x="1109" y="5447"/>
                    <a:pt x="1109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5473" y="0"/>
                    <a:pt x="19616" y="3005"/>
                    <a:pt x="21066" y="7447"/>
                  </a:cubicBezTo>
                  <a:lnTo>
                    <a:pt x="23633" y="6609"/>
                  </a:lnTo>
                  <a:lnTo>
                    <a:pt x="21551" y="10714"/>
                  </a:lnTo>
                  <a:lnTo>
                    <a:pt x="17445" y="8630"/>
                  </a:lnTo>
                  <a:lnTo>
                    <a:pt x="20012" y="7792"/>
                  </a:lnTo>
                  <a:close/>
                </a:path>
              </a:pathLst>
            </a:custGeom>
            <a:gradFill rotWithShape="1">
              <a:gsLst>
                <a:gs pos="0">
                  <a:srgbClr val="0033CC">
                    <a:alpha val="14000"/>
                  </a:srgbClr>
                </a:gs>
                <a:gs pos="100000">
                  <a:srgbClr val="3E65D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9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9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9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9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9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95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775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25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75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225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25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495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SP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 animBg="1" autoUpdateAnimBg="0"/>
      <p:bldP spid="149511" grpId="0" animBg="1" autoUpdateAnimBg="0"/>
      <p:bldP spid="149530" grpId="0" animBg="1" autoUpdateAnimBg="0"/>
      <p:bldP spid="149531" grpId="0" animBg="1" autoUpdateAnimBg="0"/>
      <p:bldP spid="149532" grpId="0" animBg="1"/>
      <p:bldP spid="149533" grpId="0" animBg="1" autoUpdateAnimBg="0"/>
      <p:bldP spid="149534" grpId="0" animBg="1" autoUpdateAnimBg="0"/>
      <p:bldP spid="149536" grpId="0" animBg="1" autoUpdateAnimBg="0"/>
      <p:bldP spid="149538" grpId="0" animBg="1"/>
      <p:bldP spid="149539" grpId="0" animBg="1" autoUpdateAnimBg="0"/>
      <p:bldP spid="149540" grpId="0" animBg="1" autoUpdateAnimBg="0"/>
      <p:bldP spid="149541" grpId="0" animBg="1"/>
      <p:bldP spid="149542" grpId="0" animBg="1" autoUpdateAnimBg="0"/>
      <p:bldP spid="149543" grpId="0" animBg="1" autoUpdateAnimBg="0"/>
      <p:bldP spid="149544" grpId="0" animBg="1" autoUpdateAnimBg="0"/>
      <p:bldP spid="149545" grpId="0" animBg="1" autoUpdateAnimBg="0"/>
      <p:bldP spid="149546" grpId="0" animBg="1" autoUpdateAnimBg="0"/>
      <p:bldP spid="149547" grpId="0" animBg="1" autoUpdateAnimBg="0"/>
      <p:bldP spid="149548" grpId="0" animBg="1" autoUpdateAnimBg="0"/>
      <p:bldP spid="149549" grpId="0" animBg="1" autoUpdateAnimBg="0"/>
      <p:bldP spid="149550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0EED8B-9776-BAE3-D265-2BF83B3E9224}"/>
              </a:ext>
            </a:extLst>
          </p:cNvPr>
          <p:cNvSpPr txBox="1"/>
          <p:nvPr/>
        </p:nvSpPr>
        <p:spPr>
          <a:xfrm>
            <a:off x="157900" y="82759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Meccanismi di controllo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53AB2-D238-6DDB-DF69-4A84D0488B1E}"/>
              </a:ext>
            </a:extLst>
          </p:cNvPr>
          <p:cNvSpPr txBox="1"/>
          <p:nvPr/>
        </p:nvSpPr>
        <p:spPr>
          <a:xfrm>
            <a:off x="241252" y="774760"/>
            <a:ext cx="117905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FAGOCITI: rimozione di attivatori, fibrina e suoi prodotti</a:t>
            </a:r>
          </a:p>
          <a:p>
            <a:endParaRPr lang="it-IT" sz="2000" dirty="0"/>
          </a:p>
          <a:p>
            <a:r>
              <a:rPr lang="it-IT" sz="2000" dirty="0"/>
              <a:t>INIBITORI della coagulazione</a:t>
            </a:r>
          </a:p>
          <a:p>
            <a:r>
              <a:rPr lang="it-IT" sz="2000" dirty="0"/>
              <a:t>   &gt; inibitore complesso TF-</a:t>
            </a:r>
            <a:r>
              <a:rPr lang="it-IT" sz="2000" dirty="0" err="1"/>
              <a:t>VIIa</a:t>
            </a:r>
            <a:r>
              <a:rPr lang="it-IT" sz="2000" dirty="0"/>
              <a:t> (</a:t>
            </a:r>
            <a:r>
              <a:rPr lang="it-IT" sz="2000" b="1" dirty="0"/>
              <a:t>TFPI</a:t>
            </a:r>
            <a:r>
              <a:rPr lang="it-IT" sz="2000" dirty="0"/>
              <a:t>) </a:t>
            </a:r>
          </a:p>
          <a:p>
            <a:r>
              <a:rPr lang="it-IT" sz="2000" dirty="0"/>
              <a:t>	   Prodotto da endotelio e PLT, (NON descritti difetti: letalità embrionale nell’animale)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   &gt; </a:t>
            </a:r>
            <a:r>
              <a:rPr lang="it-IT" sz="2000" b="1" dirty="0"/>
              <a:t>antitrombina III </a:t>
            </a:r>
            <a:r>
              <a:rPr lang="it-IT" sz="2000" dirty="0"/>
              <a:t>(ATIII prodotta da fegato, vedi animazioni in slide seguente). </a:t>
            </a:r>
            <a:br>
              <a:rPr lang="it-IT" sz="2000" dirty="0"/>
            </a:br>
            <a:r>
              <a:rPr lang="it-IT" sz="2000" dirty="0"/>
              <a:t>	Inibizione </a:t>
            </a:r>
            <a:r>
              <a:rPr lang="it-IT" sz="2000" u="sng" dirty="0"/>
              <a:t>trombina</a:t>
            </a:r>
            <a:r>
              <a:rPr lang="it-IT" sz="2000" dirty="0"/>
              <a:t>: con cui interagisce dopo legame a </a:t>
            </a:r>
            <a:r>
              <a:rPr lang="it-IT" sz="2000" dirty="0" err="1"/>
              <a:t>eparan</a:t>
            </a:r>
            <a:r>
              <a:rPr lang="it-IT" sz="2000" dirty="0"/>
              <a:t> solfato </a:t>
            </a:r>
            <a:br>
              <a:rPr lang="it-IT" sz="2000" dirty="0"/>
            </a:br>
            <a:r>
              <a:rPr lang="it-IT" sz="2000" dirty="0"/>
              <a:t>	(necessarie lunghe catene di </a:t>
            </a:r>
            <a:r>
              <a:rPr lang="it-IT" sz="2000" dirty="0" err="1"/>
              <a:t>glicosaminoglicani</a:t>
            </a:r>
            <a:r>
              <a:rPr lang="it-IT" sz="2000" dirty="0"/>
              <a:t> contenenti </a:t>
            </a:r>
            <a:r>
              <a:rPr lang="it-IT" sz="2000" dirty="0" err="1"/>
              <a:t>eparan</a:t>
            </a:r>
            <a:r>
              <a:rPr lang="it-IT" sz="2000" dirty="0"/>
              <a:t> solfato) </a:t>
            </a:r>
            <a:br>
              <a:rPr lang="it-IT" sz="2000" dirty="0"/>
            </a:br>
            <a:r>
              <a:rPr lang="it-IT" sz="2000" dirty="0"/>
              <a:t>   &gt; Inibizione </a:t>
            </a:r>
            <a:r>
              <a:rPr lang="it-IT" sz="2000" u="sng" dirty="0" err="1"/>
              <a:t>FXa</a:t>
            </a:r>
            <a:r>
              <a:rPr lang="it-IT" sz="2000" dirty="0"/>
              <a:t>: indipendente da </a:t>
            </a:r>
            <a:r>
              <a:rPr lang="it-IT" sz="2000" dirty="0" err="1"/>
              <a:t>eparan</a:t>
            </a:r>
            <a:r>
              <a:rPr lang="it-IT" sz="2000" dirty="0"/>
              <a:t> solfato, sufficienti </a:t>
            </a:r>
            <a:r>
              <a:rPr lang="it-IT" sz="2000" dirty="0" err="1"/>
              <a:t>glicosaminoglicani</a:t>
            </a:r>
            <a:r>
              <a:rPr lang="it-IT" sz="2000" dirty="0"/>
              <a:t> più corti, </a:t>
            </a:r>
            <a:br>
              <a:rPr lang="it-IT" sz="2000" dirty="0"/>
            </a:br>
            <a:r>
              <a:rPr lang="it-IT" sz="2000" dirty="0"/>
              <a:t>		(eparine a basso peso molecolare agiscono prevalentemente su </a:t>
            </a:r>
            <a:r>
              <a:rPr lang="it-IT" sz="2000" dirty="0" err="1"/>
              <a:t>Fxa</a:t>
            </a:r>
            <a:r>
              <a:rPr lang="it-IT" sz="2000" dirty="0"/>
              <a:t>)</a:t>
            </a:r>
          </a:p>
          <a:p>
            <a:r>
              <a:rPr lang="it-IT" sz="2000" dirty="0"/>
              <a:t>	   (</a:t>
            </a:r>
            <a:r>
              <a:rPr lang="it-IT" sz="2000" dirty="0">
                <a:solidFill>
                  <a:srgbClr val="C00000"/>
                </a:solidFill>
              </a:rPr>
              <a:t>Difetto ATIII</a:t>
            </a:r>
            <a:r>
              <a:rPr lang="it-IT" sz="2000" dirty="0"/>
              <a:t>, quantitativo o qualitativo, aumentato rischio trombotico)</a:t>
            </a:r>
            <a:br>
              <a:rPr lang="it-IT" sz="2000" dirty="0"/>
            </a:br>
            <a:endParaRPr lang="it-IT" sz="2000" dirty="0"/>
          </a:p>
          <a:p>
            <a:r>
              <a:rPr lang="it-IT" sz="2000" b="1" dirty="0"/>
              <a:t>   &gt; sistema proteina C </a:t>
            </a:r>
            <a:r>
              <a:rPr lang="it-IT" sz="2000" dirty="0"/>
              <a:t>(C, S cofattore di C, </a:t>
            </a:r>
            <a:r>
              <a:rPr lang="it-IT" sz="2000" dirty="0" err="1"/>
              <a:t>transmodulina</a:t>
            </a:r>
            <a:r>
              <a:rPr lang="it-IT" sz="2000" dirty="0"/>
              <a:t> TM, recettore proteina C EPCR)</a:t>
            </a:r>
            <a:br>
              <a:rPr lang="it-IT" sz="2000" dirty="0"/>
            </a:br>
            <a:r>
              <a:rPr lang="it-IT" sz="2000" dirty="0"/>
              <a:t>	   inattivazione cofattori Va e </a:t>
            </a:r>
            <a:r>
              <a:rPr lang="it-IT" sz="2000" dirty="0" err="1"/>
              <a:t>VIIIa</a:t>
            </a:r>
            <a:r>
              <a:rPr lang="it-IT" sz="2000" dirty="0"/>
              <a:t> (la mutazione Leiden rende il FV meno suscettibile alla p C)</a:t>
            </a:r>
            <a:br>
              <a:rPr lang="it-IT" sz="2000" dirty="0"/>
            </a:br>
            <a:r>
              <a:rPr lang="it-IT" sz="2000" dirty="0"/>
              <a:t>	   C fa parte dei fattori K-dipendenti prodotti in fegato, S è sintetizzato anche da endotelio</a:t>
            </a:r>
            <a:br>
              <a:rPr lang="it-IT" sz="2000" dirty="0"/>
            </a:br>
            <a:r>
              <a:rPr lang="it-IT" sz="2000" dirty="0"/>
              <a:t>	   è attivata da trombina attraverso TM su cellule endoteliali, più efficace se legata a EPCR (paradossale 	   azione anti-emostatica della trombina)</a:t>
            </a:r>
          </a:p>
        </p:txBody>
      </p:sp>
    </p:spTree>
    <p:extLst>
      <p:ext uri="{BB962C8B-B14F-4D97-AF65-F5344CB8AC3E}">
        <p14:creationId xmlns:p14="http://schemas.microsoft.com/office/powerpoint/2010/main" val="3376161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F62B4BD-B4FC-AD9F-C076-C567EEE3CA65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2090738"/>
            <a:ext cx="1122362" cy="1122362"/>
            <a:chOff x="3923" y="1979"/>
            <a:chExt cx="707" cy="707"/>
          </a:xfrm>
        </p:grpSpPr>
        <p:pic>
          <p:nvPicPr>
            <p:cNvPr id="135182" name="Picture 3">
              <a:extLst>
                <a:ext uri="{FF2B5EF4-FFF2-40B4-BE49-F238E27FC236}">
                  <a16:creationId xmlns:a16="http://schemas.microsoft.com/office/drawing/2014/main" id="{EF8A0251-A855-9A0B-1DD8-336D2EB5A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3" name="Text Box 4">
              <a:extLst>
                <a:ext uri="{FF2B5EF4-FFF2-40B4-BE49-F238E27FC236}">
                  <a16:creationId xmlns:a16="http://schemas.microsoft.com/office/drawing/2014/main" id="{84493728-53F1-B418-9EC2-9C27A3277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59749" name="Picture 5">
            <a:extLst>
              <a:ext uri="{FF2B5EF4-FFF2-40B4-BE49-F238E27FC236}">
                <a16:creationId xmlns:a16="http://schemas.microsoft.com/office/drawing/2014/main" id="{8DDAA6FA-C8F5-8DD0-A484-C7546D53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392364"/>
            <a:ext cx="311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>
            <a:extLst>
              <a:ext uri="{FF2B5EF4-FFF2-40B4-BE49-F238E27FC236}">
                <a16:creationId xmlns:a16="http://schemas.microsoft.com/office/drawing/2014/main" id="{481FCC4F-E5A3-A2F2-79B4-84A019F1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2205039"/>
            <a:ext cx="5222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>
            <a:extLst>
              <a:ext uri="{FF2B5EF4-FFF2-40B4-BE49-F238E27FC236}">
                <a16:creationId xmlns:a16="http://schemas.microsoft.com/office/drawing/2014/main" id="{D59E6561-53CA-8EE8-45F5-F3BE68D92EA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108200"/>
            <a:ext cx="998537" cy="998538"/>
            <a:chOff x="975" y="1616"/>
            <a:chExt cx="629" cy="629"/>
          </a:xfrm>
        </p:grpSpPr>
        <p:pic>
          <p:nvPicPr>
            <p:cNvPr id="135180" name="Picture 8">
              <a:extLst>
                <a:ext uri="{FF2B5EF4-FFF2-40B4-BE49-F238E27FC236}">
                  <a16:creationId xmlns:a16="http://schemas.microsoft.com/office/drawing/2014/main" id="{2F66362B-B710-4AEE-9EFE-D1D705721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81" name="Text Box 9">
              <a:extLst>
                <a:ext uri="{FF2B5EF4-FFF2-40B4-BE49-F238E27FC236}">
                  <a16:creationId xmlns:a16="http://schemas.microsoft.com/office/drawing/2014/main" id="{E141071B-8A0A-1CCE-0F4C-D0D6A434BC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</a:rPr>
                <a:t>Trombina</a:t>
              </a:r>
            </a:p>
          </p:txBody>
        </p:sp>
      </p:grpSp>
      <p:sp>
        <p:nvSpPr>
          <p:cNvPr id="159754" name="Rectangle 10">
            <a:extLst>
              <a:ext uri="{FF2B5EF4-FFF2-40B4-BE49-F238E27FC236}">
                <a16:creationId xmlns:a16="http://schemas.microsoft.com/office/drawing/2014/main" id="{8D35D469-8F46-8998-D55A-829D3FF23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188913"/>
            <a:ext cx="88931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3600" b="1" dirty="0">
                <a:solidFill>
                  <a:schemeClr val="accent1"/>
                </a:solidFill>
                <a:latin typeface="+mn-lt"/>
              </a:rPr>
              <a:t>Meccanismo di azione dell’ Antitrombina</a:t>
            </a:r>
            <a:br>
              <a:rPr lang="it-IT" sz="3600" b="1" dirty="0">
                <a:solidFill>
                  <a:schemeClr val="accent1"/>
                </a:solidFill>
                <a:latin typeface="+mn-lt"/>
              </a:rPr>
            </a:br>
            <a:r>
              <a:rPr lang="it-IT" sz="3600" b="1" dirty="0">
                <a:solidFill>
                  <a:schemeClr val="accent1"/>
                </a:solidFill>
                <a:latin typeface="+mn-lt"/>
              </a:rPr>
              <a:t>Inibitore della trombina</a:t>
            </a:r>
          </a:p>
        </p:txBody>
      </p:sp>
      <p:grpSp>
        <p:nvGrpSpPr>
          <p:cNvPr id="4" name="Group 11">
            <a:extLst>
              <a:ext uri="{FF2B5EF4-FFF2-40B4-BE49-F238E27FC236}">
                <a16:creationId xmlns:a16="http://schemas.microsoft.com/office/drawing/2014/main" id="{946F2B99-0505-F30B-764D-7CF0396C226F}"/>
              </a:ext>
            </a:extLst>
          </p:cNvPr>
          <p:cNvGrpSpPr>
            <a:grpSpLocks/>
          </p:cNvGrpSpPr>
          <p:nvPr/>
        </p:nvGrpSpPr>
        <p:grpSpPr bwMode="auto">
          <a:xfrm>
            <a:off x="5475289" y="2111375"/>
            <a:ext cx="998537" cy="998538"/>
            <a:chOff x="975" y="1616"/>
            <a:chExt cx="629" cy="629"/>
          </a:xfrm>
        </p:grpSpPr>
        <p:pic>
          <p:nvPicPr>
            <p:cNvPr id="135178" name="Picture 12">
              <a:extLst>
                <a:ext uri="{FF2B5EF4-FFF2-40B4-BE49-F238E27FC236}">
                  <a16:creationId xmlns:a16="http://schemas.microsoft.com/office/drawing/2014/main" id="{95596D9E-4712-194D-D5F5-10EDBB3FA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179" name="Text Box 13">
              <a:extLst>
                <a:ext uri="{FF2B5EF4-FFF2-40B4-BE49-F238E27FC236}">
                  <a16:creationId xmlns:a16="http://schemas.microsoft.com/office/drawing/2014/main" id="{A3BF5A60-02C3-0E29-EDAF-10E7E829D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latin typeface="Arial" panose="020B0604020202020204" pitchFamily="34" charset="0"/>
                </a:rPr>
                <a:t>Trombina</a:t>
              </a:r>
            </a:p>
          </p:txBody>
        </p:sp>
      </p:grpSp>
      <p:sp>
        <p:nvSpPr>
          <p:cNvPr id="159758" name="Text Box 14">
            <a:extLst>
              <a:ext uri="{FF2B5EF4-FFF2-40B4-BE49-F238E27FC236}">
                <a16:creationId xmlns:a16="http://schemas.microsoft.com/office/drawing/2014/main" id="{FA72FB77-E956-B094-178F-16B0B7591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952" y="4002088"/>
            <a:ext cx="47644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2000">
                <a:latin typeface="Futura Lt BT" pitchFamily="34" charset="0"/>
              </a:rPr>
              <a:t>In soluzione la reazione è molto lenta</a:t>
            </a:r>
          </a:p>
        </p:txBody>
      </p:sp>
      <p:sp>
        <p:nvSpPr>
          <p:cNvPr id="159759" name="Text Box 15">
            <a:extLst>
              <a:ext uri="{FF2B5EF4-FFF2-40B4-BE49-F238E27FC236}">
                <a16:creationId xmlns:a16="http://schemas.microsoft.com/office/drawing/2014/main" id="{64E05BA3-FCF6-E357-5FBA-470568B8E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464" y="2420938"/>
            <a:ext cx="2550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2000">
                <a:latin typeface="Futura Lt BT" pitchFamily="34" charset="0"/>
              </a:rPr>
              <a:t>Complesso inattivo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22101 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47 0 " pathEditMode="relative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84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9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01 3.7037E-6 L 0.26355 0.00115 " pathEditMode="relative" rAng="0" ptsTypes="AA">
                                      <p:cBhvr>
                                        <p:cTn id="34" dur="6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BB853A2-EC2E-2D6A-C065-5A72324039E9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27513"/>
            <a:ext cx="2819400" cy="273050"/>
            <a:chOff x="1104" y="3072"/>
            <a:chExt cx="1776" cy="159"/>
          </a:xfrm>
        </p:grpSpPr>
        <p:sp>
          <p:nvSpPr>
            <p:cNvPr id="136247" name="AutoShape 3">
              <a:extLst>
                <a:ext uri="{FF2B5EF4-FFF2-40B4-BE49-F238E27FC236}">
                  <a16:creationId xmlns:a16="http://schemas.microsoft.com/office/drawing/2014/main" id="{1A9F21D3-64AC-429D-C337-5D3479AC0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48" name="AutoShape 4">
              <a:extLst>
                <a:ext uri="{FF2B5EF4-FFF2-40B4-BE49-F238E27FC236}">
                  <a16:creationId xmlns:a16="http://schemas.microsoft.com/office/drawing/2014/main" id="{320514AB-7A2E-A7EC-5E90-BCAE3AE94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49" name="AutoShape 5">
              <a:extLst>
                <a:ext uri="{FF2B5EF4-FFF2-40B4-BE49-F238E27FC236}">
                  <a16:creationId xmlns:a16="http://schemas.microsoft.com/office/drawing/2014/main" id="{A9F3C06F-E6E1-76CF-10DC-9EF671D8E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0" name="AutoShape 6">
              <a:extLst>
                <a:ext uri="{FF2B5EF4-FFF2-40B4-BE49-F238E27FC236}">
                  <a16:creationId xmlns:a16="http://schemas.microsoft.com/office/drawing/2014/main" id="{241D0A9D-A3C1-1A69-5152-B840497ED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1" name="AutoShape 7">
              <a:extLst>
                <a:ext uri="{FF2B5EF4-FFF2-40B4-BE49-F238E27FC236}">
                  <a16:creationId xmlns:a16="http://schemas.microsoft.com/office/drawing/2014/main" id="{59F658FA-16C2-CC9C-65A2-B8FB14834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2" name="AutoShape 8">
              <a:extLst>
                <a:ext uri="{FF2B5EF4-FFF2-40B4-BE49-F238E27FC236}">
                  <a16:creationId xmlns:a16="http://schemas.microsoft.com/office/drawing/2014/main" id="{A14B1820-739A-9CD1-42A2-C44AEDCCF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3" name="AutoShape 9">
              <a:extLst>
                <a:ext uri="{FF2B5EF4-FFF2-40B4-BE49-F238E27FC236}">
                  <a16:creationId xmlns:a16="http://schemas.microsoft.com/office/drawing/2014/main" id="{23482498-F4BA-03F2-1321-031B994BE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54" name="AutoShape 10">
              <a:extLst>
                <a:ext uri="{FF2B5EF4-FFF2-40B4-BE49-F238E27FC236}">
                  <a16:creationId xmlns:a16="http://schemas.microsoft.com/office/drawing/2014/main" id="{A0C25F50-3988-E744-8C4A-0B6FA49A0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0779" name="Oval 11">
            <a:extLst>
              <a:ext uri="{FF2B5EF4-FFF2-40B4-BE49-F238E27FC236}">
                <a16:creationId xmlns:a16="http://schemas.microsoft.com/office/drawing/2014/main" id="{E3CDF16C-4523-0622-D7EE-E141C136A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59238"/>
            <a:ext cx="762000" cy="1733550"/>
          </a:xfrm>
          <a:prstGeom prst="ellipse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imes New Roman" panose="02020603050405020304" pitchFamily="18" charset="0"/>
              </a:rPr>
              <a:t>HSPG</a:t>
            </a:r>
            <a:endParaRPr lang="it-IT" altLang="it-IT" sz="1800">
              <a:latin typeface="Times New Roman" panose="02020603050405020304" pitchFamily="18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43F4CE61-2045-5EF3-CCBF-7569D1E1B2F2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5216525"/>
            <a:ext cx="9144000" cy="1308100"/>
            <a:chOff x="-6" y="2750"/>
            <a:chExt cx="5760" cy="824"/>
          </a:xfrm>
        </p:grpSpPr>
        <p:pic>
          <p:nvPicPr>
            <p:cNvPr id="136236" name="Picture 13">
              <a:extLst>
                <a:ext uri="{FF2B5EF4-FFF2-40B4-BE49-F238E27FC236}">
                  <a16:creationId xmlns:a16="http://schemas.microsoft.com/office/drawing/2014/main" id="{B02C4432-4986-E936-2BED-E331A54D2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6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6237" name="Group 14">
              <a:extLst>
                <a:ext uri="{FF2B5EF4-FFF2-40B4-BE49-F238E27FC236}">
                  <a16:creationId xmlns:a16="http://schemas.microsoft.com/office/drawing/2014/main" id="{B877641C-4533-F738-714B-6BFAEDEE34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52"/>
              <a:ext cx="5738" cy="423"/>
              <a:chOff x="0" y="3052"/>
              <a:chExt cx="5738" cy="423"/>
            </a:xfrm>
          </p:grpSpPr>
          <p:sp>
            <p:nvSpPr>
              <p:cNvPr id="136238" name="Freeform 15">
                <a:extLst>
                  <a:ext uri="{FF2B5EF4-FFF2-40B4-BE49-F238E27FC236}">
                    <a16:creationId xmlns:a16="http://schemas.microsoft.com/office/drawing/2014/main" id="{A0C17B5F-1786-5B35-B329-894E1E9A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158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39" name="Freeform 16">
                <a:extLst>
                  <a:ext uri="{FF2B5EF4-FFF2-40B4-BE49-F238E27FC236}">
                    <a16:creationId xmlns:a16="http://schemas.microsoft.com/office/drawing/2014/main" id="{52BC6D56-B942-37C4-5C2B-D48BAAE89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3243"/>
                <a:ext cx="1157" cy="97"/>
              </a:xfrm>
              <a:custGeom>
                <a:avLst/>
                <a:gdLst>
                  <a:gd name="T0" fmla="*/ 0 w 1157"/>
                  <a:gd name="T1" fmla="*/ 0 h 97"/>
                  <a:gd name="T2" fmla="*/ 195 w 1157"/>
                  <a:gd name="T3" fmla="*/ 57 h 97"/>
                  <a:gd name="T4" fmla="*/ 613 w 1157"/>
                  <a:gd name="T5" fmla="*/ 96 h 97"/>
                  <a:gd name="T6" fmla="*/ 976 w 1157"/>
                  <a:gd name="T7" fmla="*/ 51 h 97"/>
                  <a:gd name="T8" fmla="*/ 1157 w 1157"/>
                  <a:gd name="T9" fmla="*/ 9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7" h="97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85" y="51"/>
                      <a:pt x="976" y="51"/>
                    </a:cubicBezTo>
                    <a:cubicBezTo>
                      <a:pt x="1067" y="51"/>
                      <a:pt x="1112" y="73"/>
                      <a:pt x="1157" y="9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0" name="Freeform 17">
                <a:extLst>
                  <a:ext uri="{FF2B5EF4-FFF2-40B4-BE49-F238E27FC236}">
                    <a16:creationId xmlns:a16="http://schemas.microsoft.com/office/drawing/2014/main" id="{18B69225-3E37-9C7E-65E8-604145E26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3188"/>
                <a:ext cx="3663" cy="259"/>
              </a:xfrm>
              <a:custGeom>
                <a:avLst/>
                <a:gdLst>
                  <a:gd name="T0" fmla="*/ 0 w 3663"/>
                  <a:gd name="T1" fmla="*/ 178 h 259"/>
                  <a:gd name="T2" fmla="*/ 337 w 3663"/>
                  <a:gd name="T3" fmla="*/ 151 h 259"/>
                  <a:gd name="T4" fmla="*/ 790 w 3663"/>
                  <a:gd name="T5" fmla="*/ 15 h 259"/>
                  <a:gd name="T6" fmla="*/ 1244 w 3663"/>
                  <a:gd name="T7" fmla="*/ 106 h 259"/>
                  <a:gd name="T8" fmla="*/ 1698 w 3663"/>
                  <a:gd name="T9" fmla="*/ 15 h 259"/>
                  <a:gd name="T10" fmla="*/ 2151 w 3663"/>
                  <a:gd name="T11" fmla="*/ 197 h 259"/>
                  <a:gd name="T12" fmla="*/ 2877 w 3663"/>
                  <a:gd name="T13" fmla="*/ 106 h 259"/>
                  <a:gd name="T14" fmla="*/ 3421 w 3663"/>
                  <a:gd name="T15" fmla="*/ 242 h 259"/>
                  <a:gd name="T16" fmla="*/ 3663 w 3663"/>
                  <a:gd name="T17" fmla="*/ 208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59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5" y="98"/>
                      <a:pt x="2877" y="106"/>
                    </a:cubicBezTo>
                    <a:cubicBezTo>
                      <a:pt x="3089" y="114"/>
                      <a:pt x="3290" y="225"/>
                      <a:pt x="3421" y="242"/>
                    </a:cubicBezTo>
                    <a:cubicBezTo>
                      <a:pt x="3552" y="259"/>
                      <a:pt x="3613" y="21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1" name="Freeform 18">
                <a:extLst>
                  <a:ext uri="{FF2B5EF4-FFF2-40B4-BE49-F238E27FC236}">
                    <a16:creationId xmlns:a16="http://schemas.microsoft.com/office/drawing/2014/main" id="{F1E30A90-AFAE-513F-7B22-3E5C4A4B9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58"/>
                <a:ext cx="2499" cy="248"/>
              </a:xfrm>
              <a:custGeom>
                <a:avLst/>
                <a:gdLst>
                  <a:gd name="T0" fmla="*/ 2499 w 2499"/>
                  <a:gd name="T1" fmla="*/ 145 h 248"/>
                  <a:gd name="T2" fmla="*/ 2131 w 2499"/>
                  <a:gd name="T3" fmla="*/ 45 h 248"/>
                  <a:gd name="T4" fmla="*/ 1678 w 2499"/>
                  <a:gd name="T5" fmla="*/ 227 h 248"/>
                  <a:gd name="T6" fmla="*/ 1071 w 2499"/>
                  <a:gd name="T7" fmla="*/ 169 h 248"/>
                  <a:gd name="T8" fmla="*/ 453 w 2499"/>
                  <a:gd name="T9" fmla="*/ 136 h 248"/>
                  <a:gd name="T10" fmla="*/ 0 w 2499"/>
                  <a:gd name="T11" fmla="*/ 0 h 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9" h="248">
                    <a:moveTo>
                      <a:pt x="2499" y="145"/>
                    </a:moveTo>
                    <a:cubicBezTo>
                      <a:pt x="2438" y="129"/>
                      <a:pt x="2268" y="31"/>
                      <a:pt x="2131" y="45"/>
                    </a:cubicBezTo>
                    <a:cubicBezTo>
                      <a:pt x="1994" y="59"/>
                      <a:pt x="1855" y="206"/>
                      <a:pt x="1678" y="227"/>
                    </a:cubicBezTo>
                    <a:cubicBezTo>
                      <a:pt x="1501" y="248"/>
                      <a:pt x="1275" y="184"/>
                      <a:pt x="1071" y="169"/>
                    </a:cubicBezTo>
                    <a:cubicBezTo>
                      <a:pt x="867" y="154"/>
                      <a:pt x="631" y="164"/>
                      <a:pt x="453" y="136"/>
                    </a:cubicBezTo>
                    <a:cubicBezTo>
                      <a:pt x="275" y="108"/>
                      <a:pt x="136" y="64"/>
                      <a:pt x="0" y="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2" name="Freeform 19">
                <a:extLst>
                  <a:ext uri="{FF2B5EF4-FFF2-40B4-BE49-F238E27FC236}">
                    <a16:creationId xmlns:a16="http://schemas.microsoft.com/office/drawing/2014/main" id="{7E75A9AC-5347-31D9-0381-97A8D0D4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082"/>
                <a:ext cx="3624" cy="228"/>
              </a:xfrm>
              <a:custGeom>
                <a:avLst/>
                <a:gdLst>
                  <a:gd name="T0" fmla="*/ 3624 w 3624"/>
                  <a:gd name="T1" fmla="*/ 212 h 228"/>
                  <a:gd name="T2" fmla="*/ 3101 w 3624"/>
                  <a:gd name="T3" fmla="*/ 76 h 228"/>
                  <a:gd name="T4" fmla="*/ 2778 w 3624"/>
                  <a:gd name="T5" fmla="*/ 173 h 228"/>
                  <a:gd name="T6" fmla="*/ 2466 w 3624"/>
                  <a:gd name="T7" fmla="*/ 212 h 228"/>
                  <a:gd name="T8" fmla="*/ 1876 w 3624"/>
                  <a:gd name="T9" fmla="*/ 76 h 228"/>
                  <a:gd name="T10" fmla="*/ 878 w 3624"/>
                  <a:gd name="T11" fmla="*/ 121 h 228"/>
                  <a:gd name="T12" fmla="*/ 351 w 3624"/>
                  <a:gd name="T13" fmla="*/ 17 h 228"/>
                  <a:gd name="T14" fmla="*/ 0 w 3624"/>
                  <a:gd name="T15" fmla="*/ 20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4" h="228">
                    <a:moveTo>
                      <a:pt x="3624" y="212"/>
                    </a:moveTo>
                    <a:cubicBezTo>
                      <a:pt x="3536" y="189"/>
                      <a:pt x="3242" y="82"/>
                      <a:pt x="3101" y="76"/>
                    </a:cubicBezTo>
                    <a:cubicBezTo>
                      <a:pt x="2960" y="70"/>
                      <a:pt x="2884" y="150"/>
                      <a:pt x="2778" y="173"/>
                    </a:cubicBezTo>
                    <a:cubicBezTo>
                      <a:pt x="2672" y="196"/>
                      <a:pt x="2616" y="228"/>
                      <a:pt x="2466" y="212"/>
                    </a:cubicBezTo>
                    <a:cubicBezTo>
                      <a:pt x="2316" y="196"/>
                      <a:pt x="2141" y="91"/>
                      <a:pt x="1876" y="76"/>
                    </a:cubicBezTo>
                    <a:cubicBezTo>
                      <a:pt x="1611" y="61"/>
                      <a:pt x="1132" y="131"/>
                      <a:pt x="878" y="121"/>
                    </a:cubicBezTo>
                    <a:cubicBezTo>
                      <a:pt x="624" y="111"/>
                      <a:pt x="497" y="34"/>
                      <a:pt x="351" y="17"/>
                    </a:cubicBezTo>
                    <a:cubicBezTo>
                      <a:pt x="205" y="0"/>
                      <a:pt x="73" y="20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3" name="Freeform 20">
                <a:extLst>
                  <a:ext uri="{FF2B5EF4-FFF2-40B4-BE49-F238E27FC236}">
                    <a16:creationId xmlns:a16="http://schemas.microsoft.com/office/drawing/2014/main" id="{FADDDA53-E44B-84E2-BA52-DBB3CFA67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3126"/>
                <a:ext cx="2000" cy="349"/>
              </a:xfrm>
              <a:custGeom>
                <a:avLst/>
                <a:gdLst>
                  <a:gd name="T0" fmla="*/ 0 w 2000"/>
                  <a:gd name="T1" fmla="*/ 0 h 349"/>
                  <a:gd name="T2" fmla="*/ 457 w 2000"/>
                  <a:gd name="T3" fmla="*/ 32 h 349"/>
                  <a:gd name="T4" fmla="*/ 813 w 2000"/>
                  <a:gd name="T5" fmla="*/ 39 h 349"/>
                  <a:gd name="T6" fmla="*/ 1138 w 2000"/>
                  <a:gd name="T7" fmla="*/ 123 h 349"/>
                  <a:gd name="T8" fmla="*/ 1455 w 2000"/>
                  <a:gd name="T9" fmla="*/ 304 h 349"/>
                  <a:gd name="T10" fmla="*/ 1773 w 2000"/>
                  <a:gd name="T11" fmla="*/ 304 h 349"/>
                  <a:gd name="T12" fmla="*/ 2000 w 2000"/>
                  <a:gd name="T13" fmla="*/ 349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0" h="349">
                    <a:moveTo>
                      <a:pt x="0" y="0"/>
                    </a:moveTo>
                    <a:cubicBezTo>
                      <a:pt x="76" y="5"/>
                      <a:pt x="322" y="26"/>
                      <a:pt x="457" y="32"/>
                    </a:cubicBezTo>
                    <a:cubicBezTo>
                      <a:pt x="592" y="38"/>
                      <a:pt x="700" y="24"/>
                      <a:pt x="813" y="39"/>
                    </a:cubicBezTo>
                    <a:cubicBezTo>
                      <a:pt x="926" y="54"/>
                      <a:pt x="1031" y="79"/>
                      <a:pt x="1138" y="123"/>
                    </a:cubicBezTo>
                    <a:cubicBezTo>
                      <a:pt x="1245" y="167"/>
                      <a:pt x="1349" y="274"/>
                      <a:pt x="1455" y="304"/>
                    </a:cubicBezTo>
                    <a:cubicBezTo>
                      <a:pt x="1561" y="334"/>
                      <a:pt x="1682" y="296"/>
                      <a:pt x="1773" y="304"/>
                    </a:cubicBezTo>
                    <a:cubicBezTo>
                      <a:pt x="1864" y="312"/>
                      <a:pt x="1932" y="330"/>
                      <a:pt x="2000" y="349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4" name="Freeform 21">
                <a:extLst>
                  <a:ext uri="{FF2B5EF4-FFF2-40B4-BE49-F238E27FC236}">
                    <a16:creationId xmlns:a16="http://schemas.microsoft.com/office/drawing/2014/main" id="{60824B6D-80D9-0028-0B5F-5B618D352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3228"/>
                <a:ext cx="675" cy="150"/>
              </a:xfrm>
              <a:custGeom>
                <a:avLst/>
                <a:gdLst>
                  <a:gd name="T0" fmla="*/ 0 w 675"/>
                  <a:gd name="T1" fmla="*/ 24 h 150"/>
                  <a:gd name="T2" fmla="*/ 269 w 675"/>
                  <a:gd name="T3" fmla="*/ 21 h 150"/>
                  <a:gd name="T4" fmla="*/ 675 w 675"/>
                  <a:gd name="T5" fmla="*/ 150 h 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5" h="150">
                    <a:moveTo>
                      <a:pt x="0" y="24"/>
                    </a:moveTo>
                    <a:cubicBezTo>
                      <a:pt x="44" y="24"/>
                      <a:pt x="156" y="0"/>
                      <a:pt x="269" y="21"/>
                    </a:cubicBezTo>
                    <a:cubicBezTo>
                      <a:pt x="382" y="42"/>
                      <a:pt x="590" y="123"/>
                      <a:pt x="675" y="15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5" name="Freeform 22">
                <a:extLst>
                  <a:ext uri="{FF2B5EF4-FFF2-40B4-BE49-F238E27FC236}">
                    <a16:creationId xmlns:a16="http://schemas.microsoft.com/office/drawing/2014/main" id="{E590E52B-C7A0-2332-A08E-A617C426F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3052"/>
                <a:ext cx="1044" cy="121"/>
              </a:xfrm>
              <a:custGeom>
                <a:avLst/>
                <a:gdLst>
                  <a:gd name="T0" fmla="*/ 1044 w 1044"/>
                  <a:gd name="T1" fmla="*/ 61 h 121"/>
                  <a:gd name="T2" fmla="*/ 908 w 1044"/>
                  <a:gd name="T3" fmla="*/ 15 h 121"/>
                  <a:gd name="T4" fmla="*/ 681 w 1044"/>
                  <a:gd name="T5" fmla="*/ 15 h 121"/>
                  <a:gd name="T6" fmla="*/ 273 w 1044"/>
                  <a:gd name="T7" fmla="*/ 106 h 121"/>
                  <a:gd name="T8" fmla="*/ 0 w 1044"/>
                  <a:gd name="T9" fmla="*/ 10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4" h="121">
                    <a:moveTo>
                      <a:pt x="1044" y="61"/>
                    </a:moveTo>
                    <a:cubicBezTo>
                      <a:pt x="1006" y="42"/>
                      <a:pt x="968" y="23"/>
                      <a:pt x="908" y="15"/>
                    </a:cubicBezTo>
                    <a:cubicBezTo>
                      <a:pt x="848" y="7"/>
                      <a:pt x="787" y="0"/>
                      <a:pt x="681" y="15"/>
                    </a:cubicBezTo>
                    <a:cubicBezTo>
                      <a:pt x="575" y="30"/>
                      <a:pt x="386" y="91"/>
                      <a:pt x="273" y="106"/>
                    </a:cubicBezTo>
                    <a:cubicBezTo>
                      <a:pt x="160" y="121"/>
                      <a:pt x="80" y="113"/>
                      <a:pt x="0" y="10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6246" name="Freeform 23">
                <a:extLst>
                  <a:ext uri="{FF2B5EF4-FFF2-40B4-BE49-F238E27FC236}">
                    <a16:creationId xmlns:a16="http://schemas.microsoft.com/office/drawing/2014/main" id="{2EF5255C-B605-CE9D-6758-C96CC5713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" y="3168"/>
                <a:ext cx="404" cy="81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1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D2CBB6E5-43B4-7B75-7B16-DADF4EC53DE8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1989138"/>
            <a:ext cx="1122362" cy="1122362"/>
            <a:chOff x="3923" y="1979"/>
            <a:chExt cx="707" cy="707"/>
          </a:xfrm>
        </p:grpSpPr>
        <p:pic>
          <p:nvPicPr>
            <p:cNvPr id="136234" name="Picture 25">
              <a:extLst>
                <a:ext uri="{FF2B5EF4-FFF2-40B4-BE49-F238E27FC236}">
                  <a16:creationId xmlns:a16="http://schemas.microsoft.com/office/drawing/2014/main" id="{447CFF4B-83D4-0EC1-9DC3-B4ADA1EB5A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35" name="Text Box 26">
              <a:extLst>
                <a:ext uri="{FF2B5EF4-FFF2-40B4-BE49-F238E27FC236}">
                  <a16:creationId xmlns:a16="http://schemas.microsoft.com/office/drawing/2014/main" id="{1F577574-F8C8-4AC0-F1DE-7B25AB813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60795" name="Picture 27">
            <a:extLst>
              <a:ext uri="{FF2B5EF4-FFF2-40B4-BE49-F238E27FC236}">
                <a16:creationId xmlns:a16="http://schemas.microsoft.com/office/drawing/2014/main" id="{13E900CD-AAD3-03D3-FEC2-C0C3971F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290764"/>
            <a:ext cx="31115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96" name="Picture 28">
            <a:extLst>
              <a:ext uri="{FF2B5EF4-FFF2-40B4-BE49-F238E27FC236}">
                <a16:creationId xmlns:a16="http://schemas.microsoft.com/office/drawing/2014/main" id="{836F3D3C-8874-7B83-D421-B90341D5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3602039"/>
            <a:ext cx="5222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9">
            <a:extLst>
              <a:ext uri="{FF2B5EF4-FFF2-40B4-BE49-F238E27FC236}">
                <a16:creationId xmlns:a16="http://schemas.microsoft.com/office/drawing/2014/main" id="{55AB5E0E-F943-928F-9D0F-CCFFF9A426A9}"/>
              </a:ext>
            </a:extLst>
          </p:cNvPr>
          <p:cNvGrpSpPr>
            <a:grpSpLocks/>
          </p:cNvGrpSpPr>
          <p:nvPr/>
        </p:nvGrpSpPr>
        <p:grpSpPr bwMode="auto">
          <a:xfrm>
            <a:off x="6164263" y="3441701"/>
            <a:ext cx="1122362" cy="1122363"/>
            <a:chOff x="4649" y="1979"/>
            <a:chExt cx="707" cy="707"/>
          </a:xfrm>
        </p:grpSpPr>
        <p:grpSp>
          <p:nvGrpSpPr>
            <p:cNvPr id="136229" name="Group 30">
              <a:extLst>
                <a:ext uri="{FF2B5EF4-FFF2-40B4-BE49-F238E27FC236}">
                  <a16:creationId xmlns:a16="http://schemas.microsoft.com/office/drawing/2014/main" id="{9029FAE3-CBD9-53F9-63EF-65F164EAEE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" y="1979"/>
              <a:ext cx="707" cy="707"/>
              <a:chOff x="3923" y="1979"/>
              <a:chExt cx="707" cy="707"/>
            </a:xfrm>
          </p:grpSpPr>
          <p:pic>
            <p:nvPicPr>
              <p:cNvPr id="136232" name="Picture 31">
                <a:extLst>
                  <a:ext uri="{FF2B5EF4-FFF2-40B4-BE49-F238E27FC236}">
                    <a16:creationId xmlns:a16="http://schemas.microsoft.com/office/drawing/2014/main" id="{0253769E-A7BD-9BE4-94CA-A76D199606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" y="1979"/>
                <a:ext cx="707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233" name="Text Box 32">
                <a:extLst>
                  <a:ext uri="{FF2B5EF4-FFF2-40B4-BE49-F238E27FC236}">
                    <a16:creationId xmlns:a16="http://schemas.microsoft.com/office/drawing/2014/main" id="{1BF06102-4EFC-FB4E-7934-9DAB4D4CB4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2160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pic>
          <p:nvPicPr>
            <p:cNvPr id="136230" name="Picture 33">
              <a:extLst>
                <a:ext uri="{FF2B5EF4-FFF2-40B4-BE49-F238E27FC236}">
                  <a16:creationId xmlns:a16="http://schemas.microsoft.com/office/drawing/2014/main" id="{BDC7F6CF-DE85-204D-A22B-E92FD3891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" y="2169"/>
              <a:ext cx="196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231" name="Picture 34">
              <a:extLst>
                <a:ext uri="{FF2B5EF4-FFF2-40B4-BE49-F238E27FC236}">
                  <a16:creationId xmlns:a16="http://schemas.microsoft.com/office/drawing/2014/main" id="{D30BC092-2938-F27B-05B2-98336EDDD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2085"/>
              <a:ext cx="329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184D09DE-3ACB-82A8-FDE6-C554C8FD7F8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095500"/>
            <a:ext cx="998537" cy="998538"/>
            <a:chOff x="975" y="1616"/>
            <a:chExt cx="629" cy="629"/>
          </a:xfrm>
        </p:grpSpPr>
        <p:pic>
          <p:nvPicPr>
            <p:cNvPr id="136227" name="Picture 36">
              <a:extLst>
                <a:ext uri="{FF2B5EF4-FFF2-40B4-BE49-F238E27FC236}">
                  <a16:creationId xmlns:a16="http://schemas.microsoft.com/office/drawing/2014/main" id="{67877D33-BFE8-CAF5-210A-A83BA9247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28" name="Text Box 37">
              <a:extLst>
                <a:ext uri="{FF2B5EF4-FFF2-40B4-BE49-F238E27FC236}">
                  <a16:creationId xmlns:a16="http://schemas.microsoft.com/office/drawing/2014/main" id="{D0660DFC-53CF-2DD6-A55B-69DDCC88CF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solidFill>
                    <a:srgbClr val="000066"/>
                  </a:solidFill>
                  <a:latin typeface="Arial" panose="020B0604020202020204" pitchFamily="34" charset="0"/>
                </a:rPr>
                <a:t>Thrombin</a:t>
              </a:r>
            </a:p>
          </p:txBody>
        </p: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10330DF9-B7C0-02FC-556E-422A2B649CCE}"/>
              </a:ext>
            </a:extLst>
          </p:cNvPr>
          <p:cNvGrpSpPr>
            <a:grpSpLocks/>
          </p:cNvGrpSpPr>
          <p:nvPr/>
        </p:nvGrpSpPr>
        <p:grpSpPr bwMode="auto">
          <a:xfrm>
            <a:off x="5087938" y="3429001"/>
            <a:ext cx="1649412" cy="1122363"/>
            <a:chOff x="2231" y="2160"/>
            <a:chExt cx="1039" cy="707"/>
          </a:xfrm>
        </p:grpSpPr>
        <p:grpSp>
          <p:nvGrpSpPr>
            <p:cNvPr id="136219" name="Group 40">
              <a:extLst>
                <a:ext uri="{FF2B5EF4-FFF2-40B4-BE49-F238E27FC236}">
                  <a16:creationId xmlns:a16="http://schemas.microsoft.com/office/drawing/2014/main" id="{A142938C-01C8-7293-94D8-049681FA0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3" y="2160"/>
              <a:ext cx="707" cy="707"/>
              <a:chOff x="2563" y="2167"/>
              <a:chExt cx="707" cy="707"/>
            </a:xfrm>
          </p:grpSpPr>
          <p:grpSp>
            <p:nvGrpSpPr>
              <p:cNvPr id="136223" name="Group 41">
                <a:extLst>
                  <a:ext uri="{FF2B5EF4-FFF2-40B4-BE49-F238E27FC236}">
                    <a16:creationId xmlns:a16="http://schemas.microsoft.com/office/drawing/2014/main" id="{1D920F16-6BF6-E26A-0C42-AFC3E7213B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3" y="2167"/>
                <a:ext cx="707" cy="707"/>
                <a:chOff x="2562" y="1026"/>
                <a:chExt cx="707" cy="707"/>
              </a:xfrm>
            </p:grpSpPr>
            <p:pic>
              <p:nvPicPr>
                <p:cNvPr id="136225" name="Picture 42">
                  <a:extLst>
                    <a:ext uri="{FF2B5EF4-FFF2-40B4-BE49-F238E27FC236}">
                      <a16:creationId xmlns:a16="http://schemas.microsoft.com/office/drawing/2014/main" id="{65887C9B-C523-A513-5F03-AB3D6EBD49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026"/>
                  <a:ext cx="707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6226" name="Picture 43">
                  <a:extLst>
                    <a:ext uri="{FF2B5EF4-FFF2-40B4-BE49-F238E27FC236}">
                      <a16:creationId xmlns:a16="http://schemas.microsoft.com/office/drawing/2014/main" id="{6868F4A6-087F-8DFA-BAD4-23E38F0805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8" y="1133"/>
                  <a:ext cx="329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6224" name="Text Box 44">
                <a:extLst>
                  <a:ext uri="{FF2B5EF4-FFF2-40B4-BE49-F238E27FC236}">
                    <a16:creationId xmlns:a16="http://schemas.microsoft.com/office/drawing/2014/main" id="{DDA0318E-A292-5710-3701-D4A9434E7A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3" y="2354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grpSp>
          <p:nvGrpSpPr>
            <p:cNvPr id="136220" name="Group 45">
              <a:extLst>
                <a:ext uri="{FF2B5EF4-FFF2-40B4-BE49-F238E27FC236}">
                  <a16:creationId xmlns:a16="http://schemas.microsoft.com/office/drawing/2014/main" id="{055947BE-2FCF-6A86-2552-60F15A8EB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1" y="2219"/>
              <a:ext cx="629" cy="629"/>
              <a:chOff x="1655" y="1320"/>
              <a:chExt cx="629" cy="629"/>
            </a:xfrm>
          </p:grpSpPr>
          <p:pic>
            <p:nvPicPr>
              <p:cNvPr id="136221" name="Picture 46">
                <a:extLst>
                  <a:ext uri="{FF2B5EF4-FFF2-40B4-BE49-F238E27FC236}">
                    <a16:creationId xmlns:a16="http://schemas.microsoft.com/office/drawing/2014/main" id="{4537D1A9-B9CF-F22B-B201-B681F2E421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1320"/>
                <a:ext cx="629" cy="6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6222" name="Text Box 47">
                <a:extLst>
                  <a:ext uri="{FF2B5EF4-FFF2-40B4-BE49-F238E27FC236}">
                    <a16:creationId xmlns:a16="http://schemas.microsoft.com/office/drawing/2014/main" id="{B4482FDF-69E4-6407-FD4D-FC267EFC1A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6" y="1512"/>
                <a:ext cx="58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1400">
                    <a:solidFill>
                      <a:srgbClr val="000066"/>
                    </a:solidFill>
                    <a:latin typeface="Arial" panose="020B0604020202020204" pitchFamily="34" charset="0"/>
                  </a:rPr>
                  <a:t>Trombina</a:t>
                </a:r>
              </a:p>
            </p:txBody>
          </p:sp>
        </p:grpSp>
      </p:grpSp>
      <p:grpSp>
        <p:nvGrpSpPr>
          <p:cNvPr id="13" name="Group 48">
            <a:extLst>
              <a:ext uri="{FF2B5EF4-FFF2-40B4-BE49-F238E27FC236}">
                <a16:creationId xmlns:a16="http://schemas.microsoft.com/office/drawing/2014/main" id="{E6C87C87-11CE-6DA0-8DF2-EE05DFE7A69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392613"/>
            <a:ext cx="2819400" cy="273050"/>
            <a:chOff x="2016" y="2420"/>
            <a:chExt cx="1776" cy="172"/>
          </a:xfrm>
        </p:grpSpPr>
        <p:sp>
          <p:nvSpPr>
            <p:cNvPr id="136211" name="AutoShape 49">
              <a:extLst>
                <a:ext uri="{FF2B5EF4-FFF2-40B4-BE49-F238E27FC236}">
                  <a16:creationId xmlns:a16="http://schemas.microsoft.com/office/drawing/2014/main" id="{D243DADB-4577-D244-85CB-32BE2F770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2" name="AutoShape 50">
              <a:extLst>
                <a:ext uri="{FF2B5EF4-FFF2-40B4-BE49-F238E27FC236}">
                  <a16:creationId xmlns:a16="http://schemas.microsoft.com/office/drawing/2014/main" id="{559B565F-6693-72F4-B0BA-05B21C427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3" name="AutoShape 51">
              <a:extLst>
                <a:ext uri="{FF2B5EF4-FFF2-40B4-BE49-F238E27FC236}">
                  <a16:creationId xmlns:a16="http://schemas.microsoft.com/office/drawing/2014/main" id="{BFA1D4AB-EE24-A5F1-82F2-02CE0747A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4" name="AutoShape 52">
              <a:extLst>
                <a:ext uri="{FF2B5EF4-FFF2-40B4-BE49-F238E27FC236}">
                  <a16:creationId xmlns:a16="http://schemas.microsoft.com/office/drawing/2014/main" id="{521A516B-BF57-4C6D-3111-6D2C98778A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5" name="AutoShape 53">
              <a:extLst>
                <a:ext uri="{FF2B5EF4-FFF2-40B4-BE49-F238E27FC236}">
                  <a16:creationId xmlns:a16="http://schemas.microsoft.com/office/drawing/2014/main" id="{2E61C10A-9E9D-1405-A164-BE1011EE4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6" name="AutoShape 54">
              <a:extLst>
                <a:ext uri="{FF2B5EF4-FFF2-40B4-BE49-F238E27FC236}">
                  <a16:creationId xmlns:a16="http://schemas.microsoft.com/office/drawing/2014/main" id="{3BFADEB3-D51F-CCC5-010B-45AD4BE27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7" name="AutoShape 55">
              <a:extLst>
                <a:ext uri="{FF2B5EF4-FFF2-40B4-BE49-F238E27FC236}">
                  <a16:creationId xmlns:a16="http://schemas.microsoft.com/office/drawing/2014/main" id="{C3435821-1CA6-0AC1-2BBC-722FCF002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6218" name="AutoShape 56">
              <a:extLst>
                <a:ext uri="{FF2B5EF4-FFF2-40B4-BE49-F238E27FC236}">
                  <a16:creationId xmlns:a16="http://schemas.microsoft.com/office/drawing/2014/main" id="{8AE712E5-6E56-7FA4-D8C9-50BBEDAF2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0825" name="Text Box 57">
            <a:extLst>
              <a:ext uri="{FF2B5EF4-FFF2-40B4-BE49-F238E27FC236}">
                <a16:creationId xmlns:a16="http://schemas.microsoft.com/office/drawing/2014/main" id="{328739AF-FC0E-CEF6-276A-D93C54C3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00439"/>
            <a:ext cx="3276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La reazione è accelerata                 (1000-3000 volte)dall’eparan-solfato</a:t>
            </a:r>
          </a:p>
        </p:txBody>
      </p:sp>
      <p:sp>
        <p:nvSpPr>
          <p:cNvPr id="160826" name="AutoShape 58">
            <a:extLst>
              <a:ext uri="{FF2B5EF4-FFF2-40B4-BE49-F238E27FC236}">
                <a16:creationId xmlns:a16="http://schemas.microsoft.com/office/drawing/2014/main" id="{F8699D60-6336-7593-7A75-44F0760233C7}"/>
              </a:ext>
            </a:extLst>
          </p:cNvPr>
          <p:cNvSpPr>
            <a:spLocks noChangeArrowheads="1"/>
          </p:cNvSpPr>
          <p:nvPr/>
        </p:nvSpPr>
        <p:spPr bwMode="auto">
          <a:xfrm rot="19380284" flipH="1">
            <a:off x="7175500" y="4076701"/>
            <a:ext cx="692150" cy="212725"/>
          </a:xfrm>
          <a:prstGeom prst="rightArrow">
            <a:avLst>
              <a:gd name="adj1" fmla="val 34065"/>
              <a:gd name="adj2" fmla="val 13135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35001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60827" name="Text Box 59">
            <a:extLst>
              <a:ext uri="{FF2B5EF4-FFF2-40B4-BE49-F238E27FC236}">
                <a16:creationId xmlns:a16="http://schemas.microsoft.com/office/drawing/2014/main" id="{6F6F4242-426F-6C8C-9C6D-13E1A4C81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141663"/>
            <a:ext cx="77187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Effettivamente entrambi AT e trombina si legano all’ eparan-solfato</a:t>
            </a:r>
          </a:p>
        </p:txBody>
      </p:sp>
      <p:sp>
        <p:nvSpPr>
          <p:cNvPr id="160828" name="Text Box 60">
            <a:extLst>
              <a:ext uri="{FF2B5EF4-FFF2-40B4-BE49-F238E27FC236}">
                <a16:creationId xmlns:a16="http://schemas.microsoft.com/office/drawing/2014/main" id="{B2B1ED97-D466-376E-BF52-2BA9CB886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2270125"/>
            <a:ext cx="47484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Ed avviene una rapida iterazione tra loro</a:t>
            </a:r>
          </a:p>
        </p:txBody>
      </p:sp>
      <p:sp>
        <p:nvSpPr>
          <p:cNvPr id="160829" name="Text Box 61">
            <a:extLst>
              <a:ext uri="{FF2B5EF4-FFF2-40B4-BE49-F238E27FC236}">
                <a16:creationId xmlns:a16="http://schemas.microsoft.com/office/drawing/2014/main" id="{44BCA44F-CA84-3952-3FAE-271C94FCC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989139"/>
            <a:ext cx="5632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Il complesso non è legato da affinità all’eparan-solfato</a:t>
            </a:r>
          </a:p>
        </p:txBody>
      </p:sp>
      <p:sp>
        <p:nvSpPr>
          <p:cNvPr id="160830" name="Text Box 62">
            <a:extLst>
              <a:ext uri="{FF2B5EF4-FFF2-40B4-BE49-F238E27FC236}">
                <a16:creationId xmlns:a16="http://schemas.microsoft.com/office/drawing/2014/main" id="{8EF35BA3-E12D-0A85-9AE5-3A1E98E0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565400"/>
            <a:ext cx="2592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e si libera  nel sangue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0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5" dur="2000" fill="hold"/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17187 0.20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10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6094 3.33333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188 0.2081 L 0.21806 0.2115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1.11111E-6 -0.05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5023 L 0.37014 -0.3546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523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86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9" grpId="0" animBg="1"/>
      <p:bldP spid="160825" grpId="0"/>
      <p:bldP spid="160825" grpId="1"/>
      <p:bldP spid="160826" grpId="0" animBg="1"/>
      <p:bldP spid="160826" grpId="1" animBg="1"/>
      <p:bldP spid="160827" grpId="0"/>
      <p:bldP spid="160827" grpId="1"/>
      <p:bldP spid="160828" grpId="0"/>
      <p:bldP spid="160828" grpId="1"/>
      <p:bldP spid="160829" grpId="0"/>
      <p:bldP spid="1608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8810622-C550-D771-DB2A-1B1250EF53B8}"/>
              </a:ext>
            </a:extLst>
          </p:cNvPr>
          <p:cNvGrpSpPr>
            <a:grpSpLocks/>
          </p:cNvGrpSpPr>
          <p:nvPr/>
        </p:nvGrpSpPr>
        <p:grpSpPr bwMode="auto">
          <a:xfrm>
            <a:off x="3071814" y="2084389"/>
            <a:ext cx="998537" cy="998537"/>
            <a:chOff x="975" y="1616"/>
            <a:chExt cx="629" cy="629"/>
          </a:xfrm>
        </p:grpSpPr>
        <p:pic>
          <p:nvPicPr>
            <p:cNvPr id="137278" name="Picture 3">
              <a:extLst>
                <a:ext uri="{FF2B5EF4-FFF2-40B4-BE49-F238E27FC236}">
                  <a16:creationId xmlns:a16="http://schemas.microsoft.com/office/drawing/2014/main" id="{E29086F9-0A16-2A4B-EE18-5AF520E55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616"/>
              <a:ext cx="629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79" name="Text Box 4">
              <a:extLst>
                <a:ext uri="{FF2B5EF4-FFF2-40B4-BE49-F238E27FC236}">
                  <a16:creationId xmlns:a16="http://schemas.microsoft.com/office/drawing/2014/main" id="{7CB0D5BA-4F37-E3E1-913A-ACCF92D67A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" y="1797"/>
              <a:ext cx="5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1400">
                  <a:solidFill>
                    <a:srgbClr val="000066"/>
                  </a:solidFill>
                  <a:latin typeface="Arial" panose="020B0604020202020204" pitchFamily="34" charset="0"/>
                </a:rPr>
                <a:t>Thrombin</a:t>
              </a:r>
            </a:p>
          </p:txBody>
        </p:sp>
      </p:grpSp>
      <p:grpSp>
        <p:nvGrpSpPr>
          <p:cNvPr id="137219" name="Group 5">
            <a:extLst>
              <a:ext uri="{FF2B5EF4-FFF2-40B4-BE49-F238E27FC236}">
                <a16:creationId xmlns:a16="http://schemas.microsoft.com/office/drawing/2014/main" id="{BFAA1F92-E8F9-52CC-04DD-B90D8DDFC7DF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27513"/>
            <a:ext cx="2819400" cy="273050"/>
            <a:chOff x="1104" y="3072"/>
            <a:chExt cx="1776" cy="159"/>
          </a:xfrm>
        </p:grpSpPr>
        <p:sp>
          <p:nvSpPr>
            <p:cNvPr id="137270" name="AutoShape 6">
              <a:extLst>
                <a:ext uri="{FF2B5EF4-FFF2-40B4-BE49-F238E27FC236}">
                  <a16:creationId xmlns:a16="http://schemas.microsoft.com/office/drawing/2014/main" id="{1DED2150-3989-3D96-592E-7DB39241D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1" name="AutoShape 7">
              <a:extLst>
                <a:ext uri="{FF2B5EF4-FFF2-40B4-BE49-F238E27FC236}">
                  <a16:creationId xmlns:a16="http://schemas.microsoft.com/office/drawing/2014/main" id="{3F5365E7-B82F-115C-8740-8E8B44BE4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2" name="AutoShape 8">
              <a:extLst>
                <a:ext uri="{FF2B5EF4-FFF2-40B4-BE49-F238E27FC236}">
                  <a16:creationId xmlns:a16="http://schemas.microsoft.com/office/drawing/2014/main" id="{30313533-F697-87FD-ECF2-791905AE1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3" name="AutoShape 9">
              <a:extLst>
                <a:ext uri="{FF2B5EF4-FFF2-40B4-BE49-F238E27FC236}">
                  <a16:creationId xmlns:a16="http://schemas.microsoft.com/office/drawing/2014/main" id="{0F693DA9-C447-0E50-D2E6-B5CFC1F6D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0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4" name="AutoShape 10">
              <a:extLst>
                <a:ext uri="{FF2B5EF4-FFF2-40B4-BE49-F238E27FC236}">
                  <a16:creationId xmlns:a16="http://schemas.microsoft.com/office/drawing/2014/main" id="{A3B1D96A-8F73-AB20-3937-1061854D3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5" name="AutoShape 11">
              <a:extLst>
                <a:ext uri="{FF2B5EF4-FFF2-40B4-BE49-F238E27FC236}">
                  <a16:creationId xmlns:a16="http://schemas.microsoft.com/office/drawing/2014/main" id="{C8A7E582-2CA2-0DB6-0576-373E59BCB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6" name="AutoShape 12">
              <a:extLst>
                <a:ext uri="{FF2B5EF4-FFF2-40B4-BE49-F238E27FC236}">
                  <a16:creationId xmlns:a16="http://schemas.microsoft.com/office/drawing/2014/main" id="{3747386F-E44F-FBB1-4AA1-812946672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6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77" name="AutoShape 13">
              <a:extLst>
                <a:ext uri="{FF2B5EF4-FFF2-40B4-BE49-F238E27FC236}">
                  <a16:creationId xmlns:a16="http://schemas.microsoft.com/office/drawing/2014/main" id="{CCA7A790-70A4-7A61-E2E7-82453A2D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" y="3072"/>
              <a:ext cx="222" cy="159"/>
            </a:xfrm>
            <a:prstGeom prst="hexagon">
              <a:avLst>
                <a:gd name="adj" fmla="val 34906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37220" name="Oval 14">
            <a:extLst>
              <a:ext uri="{FF2B5EF4-FFF2-40B4-BE49-F238E27FC236}">
                <a16:creationId xmlns:a16="http://schemas.microsoft.com/office/drawing/2014/main" id="{09377D0B-2372-7C9D-D2FC-D10791C9D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059238"/>
            <a:ext cx="762000" cy="1733550"/>
          </a:xfrm>
          <a:prstGeom prst="ellipse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Times New Roman" panose="02020603050405020304" pitchFamily="18" charset="0"/>
              </a:rPr>
              <a:t>HSPG</a:t>
            </a:r>
            <a:endParaRPr lang="it-IT" altLang="it-IT" sz="1800">
              <a:latin typeface="Times New Roman" panose="02020603050405020304" pitchFamily="18" charset="0"/>
            </a:endParaRPr>
          </a:p>
        </p:txBody>
      </p:sp>
      <p:grpSp>
        <p:nvGrpSpPr>
          <p:cNvPr id="137221" name="Group 15">
            <a:extLst>
              <a:ext uri="{FF2B5EF4-FFF2-40B4-BE49-F238E27FC236}">
                <a16:creationId xmlns:a16="http://schemas.microsoft.com/office/drawing/2014/main" id="{7E7C51C7-C7BC-052E-2AF2-1D071DC343D8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5216525"/>
            <a:ext cx="9144000" cy="1308100"/>
            <a:chOff x="-6" y="2750"/>
            <a:chExt cx="5760" cy="824"/>
          </a:xfrm>
        </p:grpSpPr>
        <p:pic>
          <p:nvPicPr>
            <p:cNvPr id="137259" name="Picture 16">
              <a:extLst>
                <a:ext uri="{FF2B5EF4-FFF2-40B4-BE49-F238E27FC236}">
                  <a16:creationId xmlns:a16="http://schemas.microsoft.com/office/drawing/2014/main" id="{2C5A2227-AF1C-D792-C216-761B1E4B8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6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7260" name="Group 17">
              <a:extLst>
                <a:ext uri="{FF2B5EF4-FFF2-40B4-BE49-F238E27FC236}">
                  <a16:creationId xmlns:a16="http://schemas.microsoft.com/office/drawing/2014/main" id="{6126AA03-5F19-4A0A-E1A4-C4CFD7240D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052"/>
              <a:ext cx="5738" cy="423"/>
              <a:chOff x="0" y="3052"/>
              <a:chExt cx="5738" cy="423"/>
            </a:xfrm>
          </p:grpSpPr>
          <p:sp>
            <p:nvSpPr>
              <p:cNvPr id="137261" name="Freeform 18">
                <a:extLst>
                  <a:ext uri="{FF2B5EF4-FFF2-40B4-BE49-F238E27FC236}">
                    <a16:creationId xmlns:a16="http://schemas.microsoft.com/office/drawing/2014/main" id="{EDA0E232-CEDE-0859-5104-57DFF9A81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3158"/>
                <a:ext cx="3201" cy="256"/>
              </a:xfrm>
              <a:custGeom>
                <a:avLst/>
                <a:gdLst>
                  <a:gd name="T0" fmla="*/ 0 w 3201"/>
                  <a:gd name="T1" fmla="*/ 64 h 256"/>
                  <a:gd name="T2" fmla="*/ 345 w 3201"/>
                  <a:gd name="T3" fmla="*/ 97 h 256"/>
                  <a:gd name="T4" fmla="*/ 1157 w 3201"/>
                  <a:gd name="T5" fmla="*/ 227 h 256"/>
                  <a:gd name="T6" fmla="*/ 1746 w 3201"/>
                  <a:gd name="T7" fmla="*/ 0 h 256"/>
                  <a:gd name="T8" fmla="*/ 2880 w 3201"/>
                  <a:gd name="T9" fmla="*/ 227 h 256"/>
                  <a:gd name="T10" fmla="*/ 3201 w 3201"/>
                  <a:gd name="T11" fmla="*/ 172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01" h="256">
                    <a:moveTo>
                      <a:pt x="0" y="64"/>
                    </a:moveTo>
                    <a:cubicBezTo>
                      <a:pt x="57" y="69"/>
                      <a:pt x="152" y="70"/>
                      <a:pt x="345" y="97"/>
                    </a:cubicBezTo>
                    <a:cubicBezTo>
                      <a:pt x="538" y="124"/>
                      <a:pt x="924" y="243"/>
                      <a:pt x="1157" y="227"/>
                    </a:cubicBezTo>
                    <a:cubicBezTo>
                      <a:pt x="1390" y="211"/>
                      <a:pt x="1459" y="0"/>
                      <a:pt x="1746" y="0"/>
                    </a:cubicBezTo>
                    <a:cubicBezTo>
                      <a:pt x="2033" y="0"/>
                      <a:pt x="2638" y="198"/>
                      <a:pt x="2880" y="227"/>
                    </a:cubicBezTo>
                    <a:cubicBezTo>
                      <a:pt x="3122" y="256"/>
                      <a:pt x="3134" y="183"/>
                      <a:pt x="3201" y="172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2" name="Freeform 19">
                <a:extLst>
                  <a:ext uri="{FF2B5EF4-FFF2-40B4-BE49-F238E27FC236}">
                    <a16:creationId xmlns:a16="http://schemas.microsoft.com/office/drawing/2014/main" id="{2EB89F10-E1E0-0F2D-EA0D-E30BDD6E9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" y="3243"/>
                <a:ext cx="1157" cy="97"/>
              </a:xfrm>
              <a:custGeom>
                <a:avLst/>
                <a:gdLst>
                  <a:gd name="T0" fmla="*/ 0 w 1157"/>
                  <a:gd name="T1" fmla="*/ 0 h 97"/>
                  <a:gd name="T2" fmla="*/ 195 w 1157"/>
                  <a:gd name="T3" fmla="*/ 57 h 97"/>
                  <a:gd name="T4" fmla="*/ 613 w 1157"/>
                  <a:gd name="T5" fmla="*/ 96 h 97"/>
                  <a:gd name="T6" fmla="*/ 976 w 1157"/>
                  <a:gd name="T7" fmla="*/ 51 h 97"/>
                  <a:gd name="T8" fmla="*/ 1157 w 1157"/>
                  <a:gd name="T9" fmla="*/ 9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57" h="97">
                    <a:moveTo>
                      <a:pt x="0" y="0"/>
                    </a:moveTo>
                    <a:cubicBezTo>
                      <a:pt x="33" y="9"/>
                      <a:pt x="93" y="41"/>
                      <a:pt x="195" y="57"/>
                    </a:cubicBezTo>
                    <a:cubicBezTo>
                      <a:pt x="297" y="73"/>
                      <a:pt x="483" y="97"/>
                      <a:pt x="613" y="96"/>
                    </a:cubicBezTo>
                    <a:cubicBezTo>
                      <a:pt x="743" y="95"/>
                      <a:pt x="885" y="51"/>
                      <a:pt x="976" y="51"/>
                    </a:cubicBezTo>
                    <a:cubicBezTo>
                      <a:pt x="1067" y="51"/>
                      <a:pt x="1112" y="73"/>
                      <a:pt x="1157" y="9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3" name="Freeform 20">
                <a:extLst>
                  <a:ext uri="{FF2B5EF4-FFF2-40B4-BE49-F238E27FC236}">
                    <a16:creationId xmlns:a16="http://schemas.microsoft.com/office/drawing/2014/main" id="{C353FF32-505E-8922-0C52-995C4ED96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" y="3188"/>
                <a:ext cx="3663" cy="259"/>
              </a:xfrm>
              <a:custGeom>
                <a:avLst/>
                <a:gdLst>
                  <a:gd name="T0" fmla="*/ 0 w 3663"/>
                  <a:gd name="T1" fmla="*/ 178 h 259"/>
                  <a:gd name="T2" fmla="*/ 337 w 3663"/>
                  <a:gd name="T3" fmla="*/ 151 h 259"/>
                  <a:gd name="T4" fmla="*/ 790 w 3663"/>
                  <a:gd name="T5" fmla="*/ 15 h 259"/>
                  <a:gd name="T6" fmla="*/ 1244 w 3663"/>
                  <a:gd name="T7" fmla="*/ 106 h 259"/>
                  <a:gd name="T8" fmla="*/ 1698 w 3663"/>
                  <a:gd name="T9" fmla="*/ 15 h 259"/>
                  <a:gd name="T10" fmla="*/ 2151 w 3663"/>
                  <a:gd name="T11" fmla="*/ 197 h 259"/>
                  <a:gd name="T12" fmla="*/ 2877 w 3663"/>
                  <a:gd name="T13" fmla="*/ 106 h 259"/>
                  <a:gd name="T14" fmla="*/ 3421 w 3663"/>
                  <a:gd name="T15" fmla="*/ 242 h 259"/>
                  <a:gd name="T16" fmla="*/ 3663 w 3663"/>
                  <a:gd name="T17" fmla="*/ 208 h 2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663" h="259">
                    <a:moveTo>
                      <a:pt x="0" y="178"/>
                    </a:moveTo>
                    <a:cubicBezTo>
                      <a:pt x="56" y="174"/>
                      <a:pt x="206" y="178"/>
                      <a:pt x="337" y="151"/>
                    </a:cubicBezTo>
                    <a:cubicBezTo>
                      <a:pt x="468" y="124"/>
                      <a:pt x="639" y="22"/>
                      <a:pt x="790" y="15"/>
                    </a:cubicBezTo>
                    <a:cubicBezTo>
                      <a:pt x="941" y="8"/>
                      <a:pt x="1093" y="106"/>
                      <a:pt x="1244" y="106"/>
                    </a:cubicBezTo>
                    <a:cubicBezTo>
                      <a:pt x="1395" y="106"/>
                      <a:pt x="1547" y="0"/>
                      <a:pt x="1698" y="15"/>
                    </a:cubicBezTo>
                    <a:cubicBezTo>
                      <a:pt x="1849" y="30"/>
                      <a:pt x="1955" y="182"/>
                      <a:pt x="2151" y="197"/>
                    </a:cubicBezTo>
                    <a:cubicBezTo>
                      <a:pt x="2347" y="212"/>
                      <a:pt x="2665" y="98"/>
                      <a:pt x="2877" y="106"/>
                    </a:cubicBezTo>
                    <a:cubicBezTo>
                      <a:pt x="3089" y="114"/>
                      <a:pt x="3290" y="225"/>
                      <a:pt x="3421" y="242"/>
                    </a:cubicBezTo>
                    <a:cubicBezTo>
                      <a:pt x="3552" y="259"/>
                      <a:pt x="3613" y="215"/>
                      <a:pt x="3663" y="208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4" name="Freeform 21">
                <a:extLst>
                  <a:ext uri="{FF2B5EF4-FFF2-40B4-BE49-F238E27FC236}">
                    <a16:creationId xmlns:a16="http://schemas.microsoft.com/office/drawing/2014/main" id="{CE3445F9-59E8-6C89-28A6-102698067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" y="3158"/>
                <a:ext cx="2499" cy="248"/>
              </a:xfrm>
              <a:custGeom>
                <a:avLst/>
                <a:gdLst>
                  <a:gd name="T0" fmla="*/ 2499 w 2499"/>
                  <a:gd name="T1" fmla="*/ 145 h 248"/>
                  <a:gd name="T2" fmla="*/ 2131 w 2499"/>
                  <a:gd name="T3" fmla="*/ 45 h 248"/>
                  <a:gd name="T4" fmla="*/ 1678 w 2499"/>
                  <a:gd name="T5" fmla="*/ 227 h 248"/>
                  <a:gd name="T6" fmla="*/ 1071 w 2499"/>
                  <a:gd name="T7" fmla="*/ 169 h 248"/>
                  <a:gd name="T8" fmla="*/ 453 w 2499"/>
                  <a:gd name="T9" fmla="*/ 136 h 248"/>
                  <a:gd name="T10" fmla="*/ 0 w 2499"/>
                  <a:gd name="T11" fmla="*/ 0 h 2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99" h="248">
                    <a:moveTo>
                      <a:pt x="2499" y="145"/>
                    </a:moveTo>
                    <a:cubicBezTo>
                      <a:pt x="2438" y="129"/>
                      <a:pt x="2268" y="31"/>
                      <a:pt x="2131" y="45"/>
                    </a:cubicBezTo>
                    <a:cubicBezTo>
                      <a:pt x="1994" y="59"/>
                      <a:pt x="1855" y="206"/>
                      <a:pt x="1678" y="227"/>
                    </a:cubicBezTo>
                    <a:cubicBezTo>
                      <a:pt x="1501" y="248"/>
                      <a:pt x="1275" y="184"/>
                      <a:pt x="1071" y="169"/>
                    </a:cubicBezTo>
                    <a:cubicBezTo>
                      <a:pt x="867" y="154"/>
                      <a:pt x="631" y="164"/>
                      <a:pt x="453" y="136"/>
                    </a:cubicBezTo>
                    <a:cubicBezTo>
                      <a:pt x="275" y="108"/>
                      <a:pt x="136" y="64"/>
                      <a:pt x="0" y="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5" name="Freeform 22">
                <a:extLst>
                  <a:ext uri="{FF2B5EF4-FFF2-40B4-BE49-F238E27FC236}">
                    <a16:creationId xmlns:a16="http://schemas.microsoft.com/office/drawing/2014/main" id="{D7A52082-F5E3-0073-CF41-3CCF6B054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082"/>
                <a:ext cx="3624" cy="228"/>
              </a:xfrm>
              <a:custGeom>
                <a:avLst/>
                <a:gdLst>
                  <a:gd name="T0" fmla="*/ 3624 w 3624"/>
                  <a:gd name="T1" fmla="*/ 212 h 228"/>
                  <a:gd name="T2" fmla="*/ 3101 w 3624"/>
                  <a:gd name="T3" fmla="*/ 76 h 228"/>
                  <a:gd name="T4" fmla="*/ 2778 w 3624"/>
                  <a:gd name="T5" fmla="*/ 173 h 228"/>
                  <a:gd name="T6" fmla="*/ 2466 w 3624"/>
                  <a:gd name="T7" fmla="*/ 212 h 228"/>
                  <a:gd name="T8" fmla="*/ 1876 w 3624"/>
                  <a:gd name="T9" fmla="*/ 76 h 228"/>
                  <a:gd name="T10" fmla="*/ 878 w 3624"/>
                  <a:gd name="T11" fmla="*/ 121 h 228"/>
                  <a:gd name="T12" fmla="*/ 351 w 3624"/>
                  <a:gd name="T13" fmla="*/ 17 h 228"/>
                  <a:gd name="T14" fmla="*/ 0 w 3624"/>
                  <a:gd name="T15" fmla="*/ 20 h 2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624" h="228">
                    <a:moveTo>
                      <a:pt x="3624" y="212"/>
                    </a:moveTo>
                    <a:cubicBezTo>
                      <a:pt x="3536" y="189"/>
                      <a:pt x="3242" y="82"/>
                      <a:pt x="3101" y="76"/>
                    </a:cubicBezTo>
                    <a:cubicBezTo>
                      <a:pt x="2960" y="70"/>
                      <a:pt x="2884" y="150"/>
                      <a:pt x="2778" y="173"/>
                    </a:cubicBezTo>
                    <a:cubicBezTo>
                      <a:pt x="2672" y="196"/>
                      <a:pt x="2616" y="228"/>
                      <a:pt x="2466" y="212"/>
                    </a:cubicBezTo>
                    <a:cubicBezTo>
                      <a:pt x="2316" y="196"/>
                      <a:pt x="2141" y="91"/>
                      <a:pt x="1876" y="76"/>
                    </a:cubicBezTo>
                    <a:cubicBezTo>
                      <a:pt x="1611" y="61"/>
                      <a:pt x="1132" y="131"/>
                      <a:pt x="878" y="121"/>
                    </a:cubicBezTo>
                    <a:cubicBezTo>
                      <a:pt x="624" y="111"/>
                      <a:pt x="497" y="34"/>
                      <a:pt x="351" y="17"/>
                    </a:cubicBezTo>
                    <a:cubicBezTo>
                      <a:pt x="205" y="0"/>
                      <a:pt x="73" y="20"/>
                      <a:pt x="0" y="2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6" name="Freeform 23">
                <a:extLst>
                  <a:ext uri="{FF2B5EF4-FFF2-40B4-BE49-F238E27FC236}">
                    <a16:creationId xmlns:a16="http://schemas.microsoft.com/office/drawing/2014/main" id="{A2CEA3CA-B470-9923-35A0-201379DFC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3126"/>
                <a:ext cx="2000" cy="349"/>
              </a:xfrm>
              <a:custGeom>
                <a:avLst/>
                <a:gdLst>
                  <a:gd name="T0" fmla="*/ 0 w 2000"/>
                  <a:gd name="T1" fmla="*/ 0 h 349"/>
                  <a:gd name="T2" fmla="*/ 457 w 2000"/>
                  <a:gd name="T3" fmla="*/ 32 h 349"/>
                  <a:gd name="T4" fmla="*/ 813 w 2000"/>
                  <a:gd name="T5" fmla="*/ 39 h 349"/>
                  <a:gd name="T6" fmla="*/ 1138 w 2000"/>
                  <a:gd name="T7" fmla="*/ 123 h 349"/>
                  <a:gd name="T8" fmla="*/ 1455 w 2000"/>
                  <a:gd name="T9" fmla="*/ 304 h 349"/>
                  <a:gd name="T10" fmla="*/ 1773 w 2000"/>
                  <a:gd name="T11" fmla="*/ 304 h 349"/>
                  <a:gd name="T12" fmla="*/ 2000 w 2000"/>
                  <a:gd name="T13" fmla="*/ 349 h 3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00" h="349">
                    <a:moveTo>
                      <a:pt x="0" y="0"/>
                    </a:moveTo>
                    <a:cubicBezTo>
                      <a:pt x="76" y="5"/>
                      <a:pt x="322" y="26"/>
                      <a:pt x="457" y="32"/>
                    </a:cubicBezTo>
                    <a:cubicBezTo>
                      <a:pt x="592" y="38"/>
                      <a:pt x="700" y="24"/>
                      <a:pt x="813" y="39"/>
                    </a:cubicBezTo>
                    <a:cubicBezTo>
                      <a:pt x="926" y="54"/>
                      <a:pt x="1031" y="79"/>
                      <a:pt x="1138" y="123"/>
                    </a:cubicBezTo>
                    <a:cubicBezTo>
                      <a:pt x="1245" y="167"/>
                      <a:pt x="1349" y="274"/>
                      <a:pt x="1455" y="304"/>
                    </a:cubicBezTo>
                    <a:cubicBezTo>
                      <a:pt x="1561" y="334"/>
                      <a:pt x="1682" y="296"/>
                      <a:pt x="1773" y="304"/>
                    </a:cubicBezTo>
                    <a:cubicBezTo>
                      <a:pt x="1864" y="312"/>
                      <a:pt x="1932" y="330"/>
                      <a:pt x="2000" y="349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7" name="Freeform 24">
                <a:extLst>
                  <a:ext uri="{FF2B5EF4-FFF2-40B4-BE49-F238E27FC236}">
                    <a16:creationId xmlns:a16="http://schemas.microsoft.com/office/drawing/2014/main" id="{9C3E5DFE-1B81-AA8D-2CED-DB5B98B23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" y="3228"/>
                <a:ext cx="675" cy="150"/>
              </a:xfrm>
              <a:custGeom>
                <a:avLst/>
                <a:gdLst>
                  <a:gd name="T0" fmla="*/ 0 w 675"/>
                  <a:gd name="T1" fmla="*/ 24 h 150"/>
                  <a:gd name="T2" fmla="*/ 269 w 675"/>
                  <a:gd name="T3" fmla="*/ 21 h 150"/>
                  <a:gd name="T4" fmla="*/ 675 w 675"/>
                  <a:gd name="T5" fmla="*/ 150 h 1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5" h="150">
                    <a:moveTo>
                      <a:pt x="0" y="24"/>
                    </a:moveTo>
                    <a:cubicBezTo>
                      <a:pt x="44" y="24"/>
                      <a:pt x="156" y="0"/>
                      <a:pt x="269" y="21"/>
                    </a:cubicBezTo>
                    <a:cubicBezTo>
                      <a:pt x="382" y="42"/>
                      <a:pt x="590" y="123"/>
                      <a:pt x="675" y="150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8" name="Freeform 25">
                <a:extLst>
                  <a:ext uri="{FF2B5EF4-FFF2-40B4-BE49-F238E27FC236}">
                    <a16:creationId xmlns:a16="http://schemas.microsoft.com/office/drawing/2014/main" id="{7B0BFA70-ADFD-3AFC-6D64-264C60AE4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" y="3052"/>
                <a:ext cx="1044" cy="121"/>
              </a:xfrm>
              <a:custGeom>
                <a:avLst/>
                <a:gdLst>
                  <a:gd name="T0" fmla="*/ 1044 w 1044"/>
                  <a:gd name="T1" fmla="*/ 61 h 121"/>
                  <a:gd name="T2" fmla="*/ 908 w 1044"/>
                  <a:gd name="T3" fmla="*/ 15 h 121"/>
                  <a:gd name="T4" fmla="*/ 681 w 1044"/>
                  <a:gd name="T5" fmla="*/ 15 h 121"/>
                  <a:gd name="T6" fmla="*/ 273 w 1044"/>
                  <a:gd name="T7" fmla="*/ 106 h 121"/>
                  <a:gd name="T8" fmla="*/ 0 w 1044"/>
                  <a:gd name="T9" fmla="*/ 10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44" h="121">
                    <a:moveTo>
                      <a:pt x="1044" y="61"/>
                    </a:moveTo>
                    <a:cubicBezTo>
                      <a:pt x="1006" y="42"/>
                      <a:pt x="968" y="23"/>
                      <a:pt x="908" y="15"/>
                    </a:cubicBezTo>
                    <a:cubicBezTo>
                      <a:pt x="848" y="7"/>
                      <a:pt x="787" y="0"/>
                      <a:pt x="681" y="15"/>
                    </a:cubicBezTo>
                    <a:cubicBezTo>
                      <a:pt x="575" y="30"/>
                      <a:pt x="386" y="91"/>
                      <a:pt x="273" y="106"/>
                    </a:cubicBezTo>
                    <a:cubicBezTo>
                      <a:pt x="160" y="121"/>
                      <a:pt x="80" y="113"/>
                      <a:pt x="0" y="106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7269" name="Freeform 26">
                <a:extLst>
                  <a:ext uri="{FF2B5EF4-FFF2-40B4-BE49-F238E27FC236}">
                    <a16:creationId xmlns:a16="http://schemas.microsoft.com/office/drawing/2014/main" id="{6FFBE182-7F08-D59C-97EB-4E69F895C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" y="3168"/>
                <a:ext cx="404" cy="81"/>
              </a:xfrm>
              <a:custGeom>
                <a:avLst/>
                <a:gdLst>
                  <a:gd name="T0" fmla="*/ 404 w 404"/>
                  <a:gd name="T1" fmla="*/ 0 h 81"/>
                  <a:gd name="T2" fmla="*/ 181 w 404"/>
                  <a:gd name="T3" fmla="*/ 35 h 81"/>
                  <a:gd name="T4" fmla="*/ 0 w 404"/>
                  <a:gd name="T5" fmla="*/ 81 h 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04" h="81">
                    <a:moveTo>
                      <a:pt x="404" y="0"/>
                    </a:moveTo>
                    <a:cubicBezTo>
                      <a:pt x="367" y="6"/>
                      <a:pt x="248" y="22"/>
                      <a:pt x="181" y="35"/>
                    </a:cubicBezTo>
                    <a:cubicBezTo>
                      <a:pt x="114" y="48"/>
                      <a:pt x="30" y="73"/>
                      <a:pt x="0" y="81"/>
                    </a:cubicBezTo>
                  </a:path>
                </a:pathLst>
              </a:custGeom>
              <a:noFill/>
              <a:ln w="19050" cap="flat" cmpd="sng">
                <a:pattFill prst="dkVert">
                  <a:fgClr>
                    <a:srgbClr val="C8DB13"/>
                  </a:fgClr>
                  <a:bgClr>
                    <a:srgbClr val="A9C54F"/>
                  </a:bgClr>
                </a:pattFill>
                <a:prstDash val="solid"/>
                <a:round/>
                <a:headEnd type="none" w="med" len="med"/>
                <a:tailEnd type="none" w="med" len="med"/>
              </a:ln>
              <a:effectLst>
                <a:outerShdw dist="17961" dir="2700000" algn="ctr" rotWithShape="0">
                  <a:srgbClr val="4D4D4D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6" name="Group 27">
            <a:extLst>
              <a:ext uri="{FF2B5EF4-FFF2-40B4-BE49-F238E27FC236}">
                <a16:creationId xmlns:a16="http://schemas.microsoft.com/office/drawing/2014/main" id="{F0820E8F-ABF2-8197-6425-CED7CBBE4EC8}"/>
              </a:ext>
            </a:extLst>
          </p:cNvPr>
          <p:cNvGrpSpPr>
            <a:grpSpLocks/>
          </p:cNvGrpSpPr>
          <p:nvPr/>
        </p:nvGrpSpPr>
        <p:grpSpPr bwMode="auto">
          <a:xfrm>
            <a:off x="8040688" y="1978026"/>
            <a:ext cx="1122362" cy="1122363"/>
            <a:chOff x="3923" y="1979"/>
            <a:chExt cx="707" cy="707"/>
          </a:xfrm>
        </p:grpSpPr>
        <p:pic>
          <p:nvPicPr>
            <p:cNvPr id="137257" name="Picture 28">
              <a:extLst>
                <a:ext uri="{FF2B5EF4-FFF2-40B4-BE49-F238E27FC236}">
                  <a16:creationId xmlns:a16="http://schemas.microsoft.com/office/drawing/2014/main" id="{9CE26BCC-67BE-5BDE-D11F-780E245D8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1979"/>
              <a:ext cx="707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58" name="Text Box 29">
              <a:extLst>
                <a:ext uri="{FF2B5EF4-FFF2-40B4-BE49-F238E27FC236}">
                  <a16:creationId xmlns:a16="http://schemas.microsoft.com/office/drawing/2014/main" id="{1819F428-DE0C-8EF7-6412-6D8A58107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2160"/>
              <a:ext cx="3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AT</a:t>
              </a:r>
            </a:p>
          </p:txBody>
        </p:sp>
      </p:grpSp>
      <p:pic>
        <p:nvPicPr>
          <p:cNvPr id="161822" name="Picture 30">
            <a:extLst>
              <a:ext uri="{FF2B5EF4-FFF2-40B4-BE49-F238E27FC236}">
                <a16:creationId xmlns:a16="http://schemas.microsoft.com/office/drawing/2014/main" id="{C3A91EAB-A128-CC99-B31C-EB00ED60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0" y="2279650"/>
            <a:ext cx="31115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1">
            <a:extLst>
              <a:ext uri="{FF2B5EF4-FFF2-40B4-BE49-F238E27FC236}">
                <a16:creationId xmlns:a16="http://schemas.microsoft.com/office/drawing/2014/main" id="{2EE87C9E-F119-6AA3-8622-543B5A17D7C9}"/>
              </a:ext>
            </a:extLst>
          </p:cNvPr>
          <p:cNvGrpSpPr>
            <a:grpSpLocks/>
          </p:cNvGrpSpPr>
          <p:nvPr/>
        </p:nvGrpSpPr>
        <p:grpSpPr bwMode="auto">
          <a:xfrm>
            <a:off x="6164263" y="3429001"/>
            <a:ext cx="1122362" cy="1122363"/>
            <a:chOff x="4649" y="1979"/>
            <a:chExt cx="707" cy="707"/>
          </a:xfrm>
        </p:grpSpPr>
        <p:grpSp>
          <p:nvGrpSpPr>
            <p:cNvPr id="137252" name="Group 32">
              <a:extLst>
                <a:ext uri="{FF2B5EF4-FFF2-40B4-BE49-F238E27FC236}">
                  <a16:creationId xmlns:a16="http://schemas.microsoft.com/office/drawing/2014/main" id="{3F1A5851-DBE1-CAB8-1D6E-835722556B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9" y="1979"/>
              <a:ext cx="707" cy="707"/>
              <a:chOff x="3923" y="1979"/>
              <a:chExt cx="707" cy="707"/>
            </a:xfrm>
          </p:grpSpPr>
          <p:pic>
            <p:nvPicPr>
              <p:cNvPr id="137255" name="Picture 33">
                <a:extLst>
                  <a:ext uri="{FF2B5EF4-FFF2-40B4-BE49-F238E27FC236}">
                    <a16:creationId xmlns:a16="http://schemas.microsoft.com/office/drawing/2014/main" id="{F7B7E2CE-6100-6470-975E-A15DF001B0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3" y="1979"/>
                <a:ext cx="707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56" name="Text Box 34">
                <a:extLst>
                  <a:ext uri="{FF2B5EF4-FFF2-40B4-BE49-F238E27FC236}">
                    <a16:creationId xmlns:a16="http://schemas.microsoft.com/office/drawing/2014/main" id="{B88F9E23-9E25-CE68-FF2C-0F44F64600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6" y="2160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pic>
          <p:nvPicPr>
            <p:cNvPr id="137253" name="Picture 35">
              <a:extLst>
                <a:ext uri="{FF2B5EF4-FFF2-40B4-BE49-F238E27FC236}">
                  <a16:creationId xmlns:a16="http://schemas.microsoft.com/office/drawing/2014/main" id="{8A4EC856-A7D0-9FC1-8A9E-4FFDDC991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" y="2169"/>
              <a:ext cx="196" cy="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254" name="Picture 36">
              <a:extLst>
                <a:ext uri="{FF2B5EF4-FFF2-40B4-BE49-F238E27FC236}">
                  <a16:creationId xmlns:a16="http://schemas.microsoft.com/office/drawing/2014/main" id="{890448EF-76FF-E7AB-31AB-AAA3C564B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2085"/>
              <a:ext cx="329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1829" name="Picture 37">
            <a:extLst>
              <a:ext uri="{FF2B5EF4-FFF2-40B4-BE49-F238E27FC236}">
                <a16:creationId xmlns:a16="http://schemas.microsoft.com/office/drawing/2014/main" id="{2FD16A22-6FDC-6BE4-1AA7-E0C3B1A3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4" y="3590925"/>
            <a:ext cx="5222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9">
            <a:extLst>
              <a:ext uri="{FF2B5EF4-FFF2-40B4-BE49-F238E27FC236}">
                <a16:creationId xmlns:a16="http://schemas.microsoft.com/office/drawing/2014/main" id="{1145A883-8E8E-F428-1363-E066609AAAFA}"/>
              </a:ext>
            </a:extLst>
          </p:cNvPr>
          <p:cNvGrpSpPr>
            <a:grpSpLocks/>
          </p:cNvGrpSpPr>
          <p:nvPr/>
        </p:nvGrpSpPr>
        <p:grpSpPr bwMode="auto">
          <a:xfrm>
            <a:off x="3117851" y="2193926"/>
            <a:ext cx="792163" cy="792163"/>
            <a:chOff x="930" y="1661"/>
            <a:chExt cx="499" cy="499"/>
          </a:xfrm>
        </p:grpSpPr>
        <p:pic>
          <p:nvPicPr>
            <p:cNvPr id="137249" name="Picture 40">
              <a:extLst>
                <a:ext uri="{FF2B5EF4-FFF2-40B4-BE49-F238E27FC236}">
                  <a16:creationId xmlns:a16="http://schemas.microsoft.com/office/drawing/2014/main" id="{F2246FEA-7815-8E2C-46B3-276014B1B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1661"/>
              <a:ext cx="499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7250" name="Text Box 41">
              <a:extLst>
                <a:ext uri="{FF2B5EF4-FFF2-40B4-BE49-F238E27FC236}">
                  <a16:creationId xmlns:a16="http://schemas.microsoft.com/office/drawing/2014/main" id="{94014619-67B3-19FA-B30F-B455AEBB02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1" y="1785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it-IT" altLang="it-IT" sz="2000">
                <a:solidFill>
                  <a:srgbClr val="99CC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251" name="Text Box 42">
              <a:extLst>
                <a:ext uri="{FF2B5EF4-FFF2-40B4-BE49-F238E27FC236}">
                  <a16:creationId xmlns:a16="http://schemas.microsoft.com/office/drawing/2014/main" id="{71A8D167-A21C-B71E-086F-0D6956A0E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" y="1786"/>
              <a:ext cx="3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Xa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DEC81659-CE6C-8558-EEC9-82A8880A63DE}"/>
              </a:ext>
            </a:extLst>
          </p:cNvPr>
          <p:cNvGrpSpPr>
            <a:grpSpLocks/>
          </p:cNvGrpSpPr>
          <p:nvPr/>
        </p:nvGrpSpPr>
        <p:grpSpPr bwMode="auto">
          <a:xfrm>
            <a:off x="5872164" y="3384551"/>
            <a:ext cx="1417637" cy="1122363"/>
            <a:chOff x="2346" y="1344"/>
            <a:chExt cx="893" cy="707"/>
          </a:xfrm>
        </p:grpSpPr>
        <p:grpSp>
          <p:nvGrpSpPr>
            <p:cNvPr id="137240" name="Group 44">
              <a:extLst>
                <a:ext uri="{FF2B5EF4-FFF2-40B4-BE49-F238E27FC236}">
                  <a16:creationId xmlns:a16="http://schemas.microsoft.com/office/drawing/2014/main" id="{10121D4C-2477-FD91-7883-C49F9A6C01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2" y="1344"/>
              <a:ext cx="707" cy="707"/>
              <a:chOff x="2563" y="2167"/>
              <a:chExt cx="707" cy="707"/>
            </a:xfrm>
          </p:grpSpPr>
          <p:grpSp>
            <p:nvGrpSpPr>
              <p:cNvPr id="137245" name="Group 45">
                <a:extLst>
                  <a:ext uri="{FF2B5EF4-FFF2-40B4-BE49-F238E27FC236}">
                    <a16:creationId xmlns:a16="http://schemas.microsoft.com/office/drawing/2014/main" id="{308A8A30-2C49-02A0-4882-B4798E2DA8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3" y="2167"/>
                <a:ext cx="707" cy="707"/>
                <a:chOff x="2562" y="1026"/>
                <a:chExt cx="707" cy="707"/>
              </a:xfrm>
            </p:grpSpPr>
            <p:pic>
              <p:nvPicPr>
                <p:cNvPr id="137247" name="Picture 46">
                  <a:extLst>
                    <a:ext uri="{FF2B5EF4-FFF2-40B4-BE49-F238E27FC236}">
                      <a16:creationId xmlns:a16="http://schemas.microsoft.com/office/drawing/2014/main" id="{76BAC724-120C-9A61-30F7-F0EE7311DB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2" y="1026"/>
                  <a:ext cx="707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248" name="Picture 47">
                  <a:extLst>
                    <a:ext uri="{FF2B5EF4-FFF2-40B4-BE49-F238E27FC236}">
                      <a16:creationId xmlns:a16="http://schemas.microsoft.com/office/drawing/2014/main" id="{DAD568CF-2A33-AA3B-BF8E-A9CC793921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8" y="1133"/>
                  <a:ext cx="329" cy="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7246" name="Text Box 48">
                <a:extLst>
                  <a:ext uri="{FF2B5EF4-FFF2-40B4-BE49-F238E27FC236}">
                    <a16:creationId xmlns:a16="http://schemas.microsoft.com/office/drawing/2014/main" id="{E40DA1A2-02F2-D8F8-3DA0-A5DD8E34B7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3" y="2354"/>
                <a:ext cx="3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AT</a:t>
                </a:r>
              </a:p>
            </p:txBody>
          </p:sp>
        </p:grpSp>
        <p:grpSp>
          <p:nvGrpSpPr>
            <p:cNvPr id="137241" name="Group 49">
              <a:extLst>
                <a:ext uri="{FF2B5EF4-FFF2-40B4-BE49-F238E27FC236}">
                  <a16:creationId xmlns:a16="http://schemas.microsoft.com/office/drawing/2014/main" id="{74F38F11-9C41-56BC-82BC-954C726522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6" y="1450"/>
              <a:ext cx="499" cy="499"/>
              <a:chOff x="930" y="1661"/>
              <a:chExt cx="499" cy="499"/>
            </a:xfrm>
          </p:grpSpPr>
          <p:pic>
            <p:nvPicPr>
              <p:cNvPr id="137242" name="Picture 50">
                <a:extLst>
                  <a:ext uri="{FF2B5EF4-FFF2-40B4-BE49-F238E27FC236}">
                    <a16:creationId xmlns:a16="http://schemas.microsoft.com/office/drawing/2014/main" id="{49385A63-9F7B-1A2A-895F-61BC1EB426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1661"/>
                <a:ext cx="499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3" name="Text Box 51">
                <a:extLst>
                  <a:ext uri="{FF2B5EF4-FFF2-40B4-BE49-F238E27FC236}">
                    <a16:creationId xmlns:a16="http://schemas.microsoft.com/office/drawing/2014/main" id="{442DD1F4-1A3A-D34A-5D12-F034317F4B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785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endParaRPr lang="it-IT" altLang="it-IT" sz="2000">
                  <a:solidFill>
                    <a:srgbClr val="99CC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244" name="Text Box 52">
                <a:extLst>
                  <a:ext uri="{FF2B5EF4-FFF2-40B4-BE49-F238E27FC236}">
                    <a16:creationId xmlns:a16="http://schemas.microsoft.com/office/drawing/2014/main" id="{C854EDDE-E428-08BF-74E6-2BC922BCF8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24" y="1786"/>
                <a:ext cx="31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buClrTx/>
                  <a:buSzTx/>
                  <a:buFontTx/>
                  <a:buNone/>
                </a:pPr>
                <a:r>
                  <a:rPr lang="en-US" altLang="it-IT" sz="2000">
                    <a:solidFill>
                      <a:srgbClr val="000066"/>
                    </a:solidFill>
                    <a:latin typeface="Arial" panose="020B0604020202020204" pitchFamily="34" charset="0"/>
                  </a:rPr>
                  <a:t>Xa</a:t>
                </a:r>
              </a:p>
            </p:txBody>
          </p:sp>
        </p:grpSp>
      </p:grpSp>
      <p:sp>
        <p:nvSpPr>
          <p:cNvPr id="161845" name="Text Box 53">
            <a:extLst>
              <a:ext uri="{FF2B5EF4-FFF2-40B4-BE49-F238E27FC236}">
                <a16:creationId xmlns:a16="http://schemas.microsoft.com/office/drawing/2014/main" id="{5BE85778-3EA1-AAA0-EFC8-F30942C09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797" y="410608"/>
            <a:ext cx="49311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it-IT" altLang="it-IT">
                <a:latin typeface="Futura Lt BT" pitchFamily="34" charset="0"/>
              </a:rPr>
              <a:t>Inibizione del Fattore Xa</a:t>
            </a:r>
            <a:endParaRPr lang="en-US" altLang="it-IT">
              <a:latin typeface="Futura Lt BT" pitchFamily="34" charset="0"/>
            </a:endParaRPr>
          </a:p>
        </p:txBody>
      </p:sp>
      <p:grpSp>
        <p:nvGrpSpPr>
          <p:cNvPr id="137230" name="Group 54">
            <a:extLst>
              <a:ext uri="{FF2B5EF4-FFF2-40B4-BE49-F238E27FC236}">
                <a16:creationId xmlns:a16="http://schemas.microsoft.com/office/drawing/2014/main" id="{3417D92B-BE7C-B29A-DCBF-9898F961F0C9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392613"/>
            <a:ext cx="2819400" cy="273050"/>
            <a:chOff x="2016" y="2420"/>
            <a:chExt cx="1776" cy="172"/>
          </a:xfrm>
        </p:grpSpPr>
        <p:sp>
          <p:nvSpPr>
            <p:cNvPr id="137232" name="AutoShape 55">
              <a:extLst>
                <a:ext uri="{FF2B5EF4-FFF2-40B4-BE49-F238E27FC236}">
                  <a16:creationId xmlns:a16="http://schemas.microsoft.com/office/drawing/2014/main" id="{071761C3-B7D6-BE87-4A1A-58E2B3DC0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3" name="AutoShape 56">
              <a:extLst>
                <a:ext uri="{FF2B5EF4-FFF2-40B4-BE49-F238E27FC236}">
                  <a16:creationId xmlns:a16="http://schemas.microsoft.com/office/drawing/2014/main" id="{D5C8F0B9-77BD-9618-80DD-4937954EB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4" name="AutoShape 57">
              <a:extLst>
                <a:ext uri="{FF2B5EF4-FFF2-40B4-BE49-F238E27FC236}">
                  <a16:creationId xmlns:a16="http://schemas.microsoft.com/office/drawing/2014/main" id="{7D4A6DA2-23CE-A28B-9842-82AFD8BEA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5" name="AutoShape 58">
              <a:extLst>
                <a:ext uri="{FF2B5EF4-FFF2-40B4-BE49-F238E27FC236}">
                  <a16:creationId xmlns:a16="http://schemas.microsoft.com/office/drawing/2014/main" id="{7E848DE0-058F-B273-16F8-748DD1726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6" name="AutoShape 59">
              <a:extLst>
                <a:ext uri="{FF2B5EF4-FFF2-40B4-BE49-F238E27FC236}">
                  <a16:creationId xmlns:a16="http://schemas.microsoft.com/office/drawing/2014/main" id="{F4F253DD-EEE4-0EF5-7D59-367769F1AC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4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7" name="AutoShape 60">
              <a:extLst>
                <a:ext uri="{FF2B5EF4-FFF2-40B4-BE49-F238E27FC236}">
                  <a16:creationId xmlns:a16="http://schemas.microsoft.com/office/drawing/2014/main" id="{E6677C7A-1B6C-A218-540F-CC5EE0AC6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8" name="AutoShape 61">
              <a:extLst>
                <a:ext uri="{FF2B5EF4-FFF2-40B4-BE49-F238E27FC236}">
                  <a16:creationId xmlns:a16="http://schemas.microsoft.com/office/drawing/2014/main" id="{F1D8A8CF-889C-864C-0EDB-F45ED2A04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339933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339933"/>
              </a:extrusionClr>
              <a:contourClr>
                <a:srgbClr val="339933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sp>
          <p:nvSpPr>
            <p:cNvPr id="137239" name="AutoShape 62">
              <a:extLst>
                <a:ext uri="{FF2B5EF4-FFF2-40B4-BE49-F238E27FC236}">
                  <a16:creationId xmlns:a16="http://schemas.microsoft.com/office/drawing/2014/main" id="{7C7F81E6-E9A2-9E58-983C-75E43E9ED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2420"/>
              <a:ext cx="222" cy="172"/>
            </a:xfrm>
            <a:prstGeom prst="hexagon">
              <a:avLst>
                <a:gd name="adj" fmla="val 32267"/>
                <a:gd name="vf" fmla="val 115470"/>
              </a:avLst>
            </a:prstGeom>
            <a:solidFill>
              <a:srgbClr val="FFFF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11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</p:grpSp>
      <p:sp>
        <p:nvSpPr>
          <p:cNvPr id="161855" name="Text Box 63">
            <a:extLst>
              <a:ext uri="{FF2B5EF4-FFF2-40B4-BE49-F238E27FC236}">
                <a16:creationId xmlns:a16="http://schemas.microsoft.com/office/drawing/2014/main" id="{4C05200D-12F4-3696-5A8E-773A7A16C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2349500"/>
            <a:ext cx="5846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US" altLang="it-IT" sz="1800">
                <a:latin typeface="Futura Lt BT" pitchFamily="34" charset="0"/>
              </a:rPr>
              <a:t>In questo caso anche l’AT si lega al eparan-solfato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486 0.20996 " pathEditMode="relative" ptsTypes="AA">
                                      <p:cBhvr>
                                        <p:cTn id="20" dur="2000" fill="hold"/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30174 0.1988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7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1214E-6 L -3.61111E-6 -0.064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6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6474 L 0.33073 -0.3063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2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45" grpId="0"/>
      <p:bldP spid="161855" grpId="0"/>
      <p:bldP spid="161855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73EA3D-FAA3-9475-E5F8-70B197668B9A}"/>
              </a:ext>
            </a:extLst>
          </p:cNvPr>
          <p:cNvSpPr txBox="1"/>
          <p:nvPr/>
        </p:nvSpPr>
        <p:spPr>
          <a:xfrm>
            <a:off x="212260" y="149963"/>
            <a:ext cx="1076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Vantaggi delle eparine a basso peso molecolare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5073C-27A5-CE0F-06E3-952FF9279C8F}"/>
              </a:ext>
            </a:extLst>
          </p:cNvPr>
          <p:cNvSpPr txBox="1"/>
          <p:nvPr/>
        </p:nvSpPr>
        <p:spPr>
          <a:xfrm>
            <a:off x="427629" y="1182805"/>
            <a:ext cx="8329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Inibizione </a:t>
            </a:r>
            <a:r>
              <a:rPr lang="it-IT" sz="2800" dirty="0" err="1"/>
              <a:t>FXa</a:t>
            </a:r>
            <a:r>
              <a:rPr lang="it-IT" sz="2800" dirty="0"/>
              <a:t>: in alto nella catena di amplificazione. Maggior </a:t>
            </a:r>
            <a:r>
              <a:rPr lang="it-IT" sz="2800" dirty="0" err="1"/>
              <a:t>efficiacia</a:t>
            </a:r>
            <a:r>
              <a:rPr lang="it-IT" sz="2800" dirty="0"/>
              <a:t> per molecola</a:t>
            </a:r>
          </a:p>
          <a:p>
            <a:endParaRPr lang="it-IT" sz="2800" dirty="0"/>
          </a:p>
          <a:p>
            <a:r>
              <a:rPr lang="it-IT" sz="2800" dirty="0"/>
              <a:t>Risparmiare la trombina è vantaggioso anche perché la trombina ha anche un’azione anticoagulante legandosi alla </a:t>
            </a:r>
            <a:r>
              <a:rPr lang="it-IT" sz="2800" dirty="0" err="1"/>
              <a:t>trombomodulina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Meno interazione con proteine plasmatiche, farmacodinamica più prevedibile</a:t>
            </a:r>
          </a:p>
        </p:txBody>
      </p:sp>
    </p:spTree>
    <p:extLst>
      <p:ext uri="{BB962C8B-B14F-4D97-AF65-F5344CB8AC3E}">
        <p14:creationId xmlns:p14="http://schemas.microsoft.com/office/powerpoint/2010/main" val="83948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oria del Mediterraneo in 20 oggetti - Amedeo Feniello,Alessandro Vanoli - copertina">
            <a:extLst>
              <a:ext uri="{FF2B5EF4-FFF2-40B4-BE49-F238E27FC236}">
                <a16:creationId xmlns:a16="http://schemas.microsoft.com/office/drawing/2014/main" id="{52DEB457-F857-3FFF-438C-84798BF2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0" y="239036"/>
            <a:ext cx="4328604" cy="637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596890-80E1-7078-130A-D077EAC7A6E4}"/>
              </a:ext>
            </a:extLst>
          </p:cNvPr>
          <p:cNvSpPr txBox="1"/>
          <p:nvPr/>
        </p:nvSpPr>
        <p:spPr>
          <a:xfrm>
            <a:off x="7418717" y="451162"/>
            <a:ext cx="97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26 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D72AB-F11D-9264-CBE2-EDFE04340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053" y="239036"/>
            <a:ext cx="2643664" cy="3685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D3567-07C1-3D86-630E-B14E2D925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048" y="553593"/>
            <a:ext cx="1810097" cy="2702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0B16D8-A078-1C04-0483-CEB4976D5DF0}"/>
              </a:ext>
            </a:extLst>
          </p:cNvPr>
          <p:cNvSpPr txBox="1"/>
          <p:nvPr/>
        </p:nvSpPr>
        <p:spPr>
          <a:xfrm>
            <a:off x="5201106" y="4042668"/>
            <a:ext cx="2372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Contenuto 60%</a:t>
            </a:r>
          </a:p>
          <a:p>
            <a:r>
              <a:rPr lang="it-IT" sz="2400" dirty="0" err="1"/>
              <a:t>Contentitore</a:t>
            </a:r>
            <a:r>
              <a:rPr lang="it-IT" sz="2400" dirty="0"/>
              <a:t> 40%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474B3-BA40-6FF2-A2A1-09C4CC5E3CEC}"/>
              </a:ext>
            </a:extLst>
          </p:cNvPr>
          <p:cNvSpPr txBox="1"/>
          <p:nvPr/>
        </p:nvSpPr>
        <p:spPr>
          <a:xfrm>
            <a:off x="8651143" y="3337459"/>
            <a:ext cx="2372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Contenuto 90%</a:t>
            </a:r>
          </a:p>
          <a:p>
            <a:r>
              <a:rPr lang="it-IT" sz="2400" dirty="0" err="1"/>
              <a:t>Contentitore</a:t>
            </a:r>
            <a:r>
              <a:rPr lang="it-IT" sz="2400" dirty="0"/>
              <a:t> 10%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17F6E5-44FE-84F0-8BAB-5F40586D0CD3}"/>
              </a:ext>
            </a:extLst>
          </p:cNvPr>
          <p:cNvSpPr txBox="1"/>
          <p:nvPr/>
        </p:nvSpPr>
        <p:spPr>
          <a:xfrm>
            <a:off x="10437223" y="68199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220 L</a:t>
            </a:r>
          </a:p>
        </p:txBody>
      </p:sp>
    </p:spTree>
    <p:extLst>
      <p:ext uri="{BB962C8B-B14F-4D97-AF65-F5344CB8AC3E}">
        <p14:creationId xmlns:p14="http://schemas.microsoft.com/office/powerpoint/2010/main" val="13434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94E51-8665-9F3F-77E2-D2AA0465E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63" y="1275414"/>
            <a:ext cx="5253789" cy="500261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95A538-9083-8A85-957E-29F40AF1FF32}"/>
              </a:ext>
            </a:extLst>
          </p:cNvPr>
          <p:cNvCxnSpPr/>
          <p:nvPr/>
        </p:nvCxnSpPr>
        <p:spPr>
          <a:xfrm flipH="1">
            <a:off x="3795822" y="4954772"/>
            <a:ext cx="659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5717FC1-2B7E-8900-7262-41A8022B4BF9}"/>
              </a:ext>
            </a:extLst>
          </p:cNvPr>
          <p:cNvSpPr txBox="1"/>
          <p:nvPr/>
        </p:nvSpPr>
        <p:spPr>
          <a:xfrm>
            <a:off x="4466143" y="4785495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</a:t>
            </a:r>
            <a:endParaRPr lang="it-IT" sz="16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A5B7E2-EC85-7187-A675-155DC92B9079}"/>
              </a:ext>
            </a:extLst>
          </p:cNvPr>
          <p:cNvCxnSpPr/>
          <p:nvPr/>
        </p:nvCxnSpPr>
        <p:spPr>
          <a:xfrm flipH="1">
            <a:off x="3273054" y="4155554"/>
            <a:ext cx="659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E420AD-4024-5820-7B47-899B59C8B8C9}"/>
              </a:ext>
            </a:extLst>
          </p:cNvPr>
          <p:cNvSpPr txBox="1"/>
          <p:nvPr/>
        </p:nvSpPr>
        <p:spPr>
          <a:xfrm>
            <a:off x="3943375" y="398627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VIII</a:t>
            </a:r>
            <a:endParaRPr lang="it-IT" sz="1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572806-7776-B4BA-CC7E-5F5A80BCD194}"/>
              </a:ext>
            </a:extLst>
          </p:cNvPr>
          <p:cNvCxnSpPr/>
          <p:nvPr/>
        </p:nvCxnSpPr>
        <p:spPr>
          <a:xfrm>
            <a:off x="3602663" y="4051005"/>
            <a:ext cx="655677" cy="103135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400213-284D-860C-D1E2-6FB8613C79ED}"/>
              </a:ext>
            </a:extLst>
          </p:cNvPr>
          <p:cNvCxnSpPr/>
          <p:nvPr/>
        </p:nvCxnSpPr>
        <p:spPr>
          <a:xfrm flipV="1">
            <a:off x="3991219" y="4132746"/>
            <a:ext cx="829262" cy="47977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476C54-C6FD-D10D-DD00-08F089A9DD74}"/>
              </a:ext>
            </a:extLst>
          </p:cNvPr>
          <p:cNvSpPr txBox="1"/>
          <p:nvPr/>
        </p:nvSpPr>
        <p:spPr>
          <a:xfrm>
            <a:off x="4517829" y="3295810"/>
            <a:ext cx="1062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00000"/>
                </a:solidFill>
              </a:rPr>
              <a:t>Proteina</a:t>
            </a:r>
            <a:r>
              <a:rPr lang="en-US" sz="1600" b="1" dirty="0">
                <a:solidFill>
                  <a:srgbClr val="C00000"/>
                </a:solidFill>
              </a:rPr>
              <a:t> S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 err="1">
                <a:solidFill>
                  <a:srgbClr val="C00000"/>
                </a:solidFill>
              </a:rPr>
              <a:t>Proteina</a:t>
            </a:r>
            <a:r>
              <a:rPr lang="en-US" sz="1600" b="1" dirty="0">
                <a:solidFill>
                  <a:srgbClr val="C00000"/>
                </a:solidFill>
              </a:rPr>
              <a:t> C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 err="1">
                <a:solidFill>
                  <a:srgbClr val="C00000"/>
                </a:solidFill>
              </a:rPr>
              <a:t>attivata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0D3A6-65F6-2405-F473-DF436F02DF5C}"/>
              </a:ext>
            </a:extLst>
          </p:cNvPr>
          <p:cNvSpPr txBox="1"/>
          <p:nvPr/>
        </p:nvSpPr>
        <p:spPr>
          <a:xfrm>
            <a:off x="1095153" y="3024963"/>
            <a:ext cx="5886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TPF1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F75C09-92B7-C891-5751-D56188CD5058}"/>
              </a:ext>
            </a:extLst>
          </p:cNvPr>
          <p:cNvSpPr txBox="1"/>
          <p:nvPr/>
        </p:nvSpPr>
        <p:spPr>
          <a:xfrm>
            <a:off x="4337558" y="4383213"/>
            <a:ext cx="1329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00000"/>
                </a:solidFill>
              </a:rPr>
              <a:t>Antitrombina</a:t>
            </a:r>
            <a:endParaRPr lang="it-IT" sz="1600" b="1" dirty="0">
              <a:solidFill>
                <a:srgbClr val="C0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D77DA3-8EB1-F674-D9A0-8390B960A81B}"/>
              </a:ext>
            </a:extLst>
          </p:cNvPr>
          <p:cNvCxnSpPr/>
          <p:nvPr/>
        </p:nvCxnSpPr>
        <p:spPr>
          <a:xfrm flipH="1">
            <a:off x="4619390" y="4721767"/>
            <a:ext cx="429899" cy="63172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B8EF5-7D34-08D7-A681-6600ED231C64}"/>
              </a:ext>
            </a:extLst>
          </p:cNvPr>
          <p:cNvCxnSpPr/>
          <p:nvPr/>
        </p:nvCxnSpPr>
        <p:spPr>
          <a:xfrm>
            <a:off x="4466143" y="5263116"/>
            <a:ext cx="265345" cy="18075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EE8C81-AEE0-934C-F783-02F52403761F}"/>
              </a:ext>
            </a:extLst>
          </p:cNvPr>
          <p:cNvSpPr txBox="1"/>
          <p:nvPr/>
        </p:nvSpPr>
        <p:spPr>
          <a:xfrm>
            <a:off x="1389464" y="1857756"/>
            <a:ext cx="1622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tromboblastina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29380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Oval 3">
            <a:extLst>
              <a:ext uri="{FF2B5EF4-FFF2-40B4-BE49-F238E27FC236}">
                <a16:creationId xmlns:a16="http://schemas.microsoft.com/office/drawing/2014/main" id="{2B851E0B-5AE8-2CAA-4836-41ACAC88E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1800" y="5746750"/>
            <a:ext cx="1066800" cy="9207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Thrombin</a:t>
            </a:r>
            <a:endParaRPr lang="it-IT">
              <a:latin typeface="Times New Roman" pitchFamily="18" charset="0"/>
            </a:endParaRPr>
          </a:p>
        </p:txBody>
      </p:sp>
      <p:pic>
        <p:nvPicPr>
          <p:cNvPr id="156676" name="Picture 4">
            <a:extLst>
              <a:ext uri="{FF2B5EF4-FFF2-40B4-BE49-F238E27FC236}">
                <a16:creationId xmlns:a16="http://schemas.microsoft.com/office/drawing/2014/main" id="{71156A43-72B4-82F3-03AB-93288E03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0" y="1485901"/>
            <a:ext cx="2362200" cy="11842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</p:pic>
      <p:sp>
        <p:nvSpPr>
          <p:cNvPr id="156677" name="Oval 5">
            <a:extLst>
              <a:ext uri="{FF2B5EF4-FFF2-40B4-BE49-F238E27FC236}">
                <a16:creationId xmlns:a16="http://schemas.microsoft.com/office/drawing/2014/main" id="{40EC61E6-677A-EA0A-775C-38897D3EE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247901"/>
            <a:ext cx="609600" cy="574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XI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78" name="Oval 6">
            <a:extLst>
              <a:ext uri="{FF2B5EF4-FFF2-40B4-BE49-F238E27FC236}">
                <a16:creationId xmlns:a16="http://schemas.microsoft.com/office/drawing/2014/main" id="{89735A8F-D269-3F9C-08E4-84493B51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1" y="2209801"/>
            <a:ext cx="671513" cy="63341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XIa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79" name="Oval 7">
            <a:extLst>
              <a:ext uri="{FF2B5EF4-FFF2-40B4-BE49-F238E27FC236}">
                <a16:creationId xmlns:a16="http://schemas.microsoft.com/office/drawing/2014/main" id="{0C9FDF95-4800-129B-DDFE-19DBE7AF4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264" y="1600201"/>
            <a:ext cx="752475" cy="6905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VII</a:t>
            </a:r>
          </a:p>
        </p:txBody>
      </p:sp>
      <p:sp>
        <p:nvSpPr>
          <p:cNvPr id="156680" name="Oval 8">
            <a:extLst>
              <a:ext uri="{FF2B5EF4-FFF2-40B4-BE49-F238E27FC236}">
                <a16:creationId xmlns:a16="http://schemas.microsoft.com/office/drawing/2014/main" id="{6A5BFA28-639A-6049-A378-8D136BB4B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551" y="2971801"/>
            <a:ext cx="722313" cy="63182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IX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81" name="AutoShape 9">
            <a:extLst>
              <a:ext uri="{FF2B5EF4-FFF2-40B4-BE49-F238E27FC236}">
                <a16:creationId xmlns:a16="http://schemas.microsoft.com/office/drawing/2014/main" id="{4B37E7C0-B153-E4CE-6C35-25DED76E2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51816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endParaRPr lang="en-GB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132106" name="Group 10">
            <a:extLst>
              <a:ext uri="{FF2B5EF4-FFF2-40B4-BE49-F238E27FC236}">
                <a16:creationId xmlns:a16="http://schemas.microsoft.com/office/drawing/2014/main" id="{C7DBFDAF-D9B0-8136-8B1D-8B8753F57E9C}"/>
              </a:ext>
            </a:extLst>
          </p:cNvPr>
          <p:cNvGrpSpPr>
            <a:grpSpLocks/>
          </p:cNvGrpSpPr>
          <p:nvPr/>
        </p:nvGrpSpPr>
        <p:grpSpPr bwMode="auto">
          <a:xfrm>
            <a:off x="5232401" y="4652964"/>
            <a:ext cx="619125" cy="619125"/>
            <a:chOff x="2448" y="2928"/>
            <a:chExt cx="390" cy="390"/>
          </a:xfrm>
        </p:grpSpPr>
        <p:sp>
          <p:nvSpPr>
            <p:cNvPr id="156683" name="Oval 11">
              <a:extLst>
                <a:ext uri="{FF2B5EF4-FFF2-40B4-BE49-F238E27FC236}">
                  <a16:creationId xmlns:a16="http://schemas.microsoft.com/office/drawing/2014/main" id="{4ABB138B-0714-3490-5852-678E0DB8F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28"/>
              <a:ext cx="390" cy="362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32154" name="Text Box 12">
              <a:extLst>
                <a:ext uri="{FF2B5EF4-FFF2-40B4-BE49-F238E27FC236}">
                  <a16:creationId xmlns:a16="http://schemas.microsoft.com/office/drawing/2014/main" id="{B8C0D4A0-808C-0095-E302-BD3CB53DC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3" y="3085"/>
              <a:ext cx="2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latin typeface="Times New Roman" panose="02020603050405020304" pitchFamily="18" charset="0"/>
                </a:rPr>
                <a:t>Va</a:t>
              </a:r>
            </a:p>
          </p:txBody>
        </p:sp>
      </p:grpSp>
      <p:sp>
        <p:nvSpPr>
          <p:cNvPr id="156685" name="Oval 13">
            <a:extLst>
              <a:ext uri="{FF2B5EF4-FFF2-40B4-BE49-F238E27FC236}">
                <a16:creationId xmlns:a16="http://schemas.microsoft.com/office/drawing/2014/main" id="{8EE622CC-F1CE-5160-212D-312B5579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100" y="3284539"/>
            <a:ext cx="617538" cy="574675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32108" name="Text Box 14">
            <a:extLst>
              <a:ext uri="{FF2B5EF4-FFF2-40B4-BE49-F238E27FC236}">
                <a16:creationId xmlns:a16="http://schemas.microsoft.com/office/drawing/2014/main" id="{60D95B82-1E19-2B90-A5A6-5FB249064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3484563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>
                <a:latin typeface="Times New Roman" panose="02020603050405020304" pitchFamily="18" charset="0"/>
              </a:rPr>
              <a:t>VIIIa</a:t>
            </a:r>
          </a:p>
        </p:txBody>
      </p:sp>
      <p:sp>
        <p:nvSpPr>
          <p:cNvPr id="156687" name="Oval 15">
            <a:extLst>
              <a:ext uri="{FF2B5EF4-FFF2-40B4-BE49-F238E27FC236}">
                <a16:creationId xmlns:a16="http://schemas.microsoft.com/office/drawing/2014/main" id="{32F27C41-168E-3FE7-B3B8-9B3F58B6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600200"/>
            <a:ext cx="762000" cy="6985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VIIa</a:t>
            </a:r>
          </a:p>
        </p:txBody>
      </p:sp>
      <p:sp>
        <p:nvSpPr>
          <p:cNvPr id="156688" name="Oval 16">
            <a:extLst>
              <a:ext uri="{FF2B5EF4-FFF2-40B4-BE49-F238E27FC236}">
                <a16:creationId xmlns:a16="http://schemas.microsoft.com/office/drawing/2014/main" id="{0368176F-F48C-440A-172A-4964115C7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2971800"/>
            <a:ext cx="762000" cy="66675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IXa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89" name="Oval 17">
            <a:extLst>
              <a:ext uri="{FF2B5EF4-FFF2-40B4-BE49-F238E27FC236}">
                <a16:creationId xmlns:a16="http://schemas.microsoft.com/office/drawing/2014/main" id="{B6C8E978-03E0-CEEF-0215-0E00D3D73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4" y="4292601"/>
            <a:ext cx="877887" cy="8048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eaLnBrk="0" hangingPunct="0">
              <a:spcBef>
                <a:spcPct val="0"/>
              </a:spcBef>
              <a:defRPr/>
            </a:pPr>
            <a:r>
              <a:rPr lang="it-IT" b="1">
                <a:latin typeface="Times New Roman" pitchFamily="18" charset="0"/>
              </a:rPr>
              <a:t>Xa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156690" name="AutoShape 18">
            <a:extLst>
              <a:ext uri="{FF2B5EF4-FFF2-40B4-BE49-F238E27FC236}">
                <a16:creationId xmlns:a16="http://schemas.microsoft.com/office/drawing/2014/main" id="{B73D30FF-3016-2376-2544-6FE659DD57E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65700" y="3016925"/>
            <a:ext cx="3048000" cy="519351"/>
          </a:xfrm>
          <a:custGeom>
            <a:avLst/>
            <a:gdLst>
              <a:gd name="G0" fmla="+- -1184997 0 0"/>
              <a:gd name="G1" fmla="+- -11796480 0 0"/>
              <a:gd name="G2" fmla="+- -1184997 0 -11796480"/>
              <a:gd name="G3" fmla="+- 10800 0 0"/>
              <a:gd name="G4" fmla="+- 0 0 -11849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691 0 0"/>
              <a:gd name="G9" fmla="+- 0 0 -11796480"/>
              <a:gd name="G10" fmla="+- 9691 0 2700"/>
              <a:gd name="G11" fmla="cos G10 -1184997"/>
              <a:gd name="G12" fmla="sin G10 -1184997"/>
              <a:gd name="G13" fmla="cos 13500 -1184997"/>
              <a:gd name="G14" fmla="sin 13500 -1184997"/>
              <a:gd name="G15" fmla="+- G11 10800 0"/>
              <a:gd name="G16" fmla="+- G12 10800 0"/>
              <a:gd name="G17" fmla="+- G13 10800 0"/>
              <a:gd name="G18" fmla="+- G14 10800 0"/>
              <a:gd name="G19" fmla="*/ 9691 1 2"/>
              <a:gd name="G20" fmla="+- G19 5400 0"/>
              <a:gd name="G21" fmla="cos G20 -1184997"/>
              <a:gd name="G22" fmla="sin G20 -1184997"/>
              <a:gd name="G23" fmla="+- G21 10800 0"/>
              <a:gd name="G24" fmla="+- G12 G23 G22"/>
              <a:gd name="G25" fmla="+- G22 G23 G11"/>
              <a:gd name="G26" fmla="cos 10800 -1184997"/>
              <a:gd name="G27" fmla="sin 10800 -1184997"/>
              <a:gd name="G28" fmla="cos 9691 -1184997"/>
              <a:gd name="G29" fmla="sin 9691 -11849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11849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691 G39"/>
              <a:gd name="G43" fmla="sin 969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102 w 21600"/>
              <a:gd name="T5" fmla="*/ 134 h 21600"/>
              <a:gd name="T6" fmla="*/ 554 w 21600"/>
              <a:gd name="T7" fmla="*/ 10800 h 21600"/>
              <a:gd name="T8" fmla="*/ 9277 w 21600"/>
              <a:gd name="T9" fmla="*/ 1229 h 21600"/>
              <a:gd name="T10" fmla="*/ 23633 w 21600"/>
              <a:gd name="T11" fmla="*/ 6609 h 21600"/>
              <a:gd name="T12" fmla="*/ 21551 w 21600"/>
              <a:gd name="T13" fmla="*/ 10714 h 21600"/>
              <a:gd name="T14" fmla="*/ 17445 w 21600"/>
              <a:gd name="T15" fmla="*/ 863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012" y="7792"/>
                </a:moveTo>
                <a:cubicBezTo>
                  <a:pt x="18710" y="3805"/>
                  <a:pt x="14993" y="1109"/>
                  <a:pt x="10800" y="1109"/>
                </a:cubicBezTo>
                <a:cubicBezTo>
                  <a:pt x="5447" y="1109"/>
                  <a:pt x="1109" y="5447"/>
                  <a:pt x="1109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5473" y="0"/>
                  <a:pt x="19616" y="3005"/>
                  <a:pt x="21066" y="7447"/>
                </a:cubicBezTo>
                <a:lnTo>
                  <a:pt x="23633" y="6609"/>
                </a:lnTo>
                <a:lnTo>
                  <a:pt x="21551" y="10714"/>
                </a:lnTo>
                <a:lnTo>
                  <a:pt x="17445" y="8630"/>
                </a:lnTo>
                <a:lnTo>
                  <a:pt x="20012" y="7792"/>
                </a:lnTo>
                <a:close/>
              </a:path>
            </a:pathLst>
          </a:custGeom>
          <a:solidFill>
            <a:schemeClr val="accent2"/>
          </a:solidFill>
          <a:ln w="285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156691" name="AutoShape 19">
            <a:extLst>
              <a:ext uri="{FF2B5EF4-FFF2-40B4-BE49-F238E27FC236}">
                <a16:creationId xmlns:a16="http://schemas.microsoft.com/office/drawing/2014/main" id="{D51A5400-1FBA-3079-7A2B-83C230C6BA0E}"/>
              </a:ext>
            </a:extLst>
          </p:cNvPr>
          <p:cNvSpPr>
            <a:spLocks noChangeArrowheads="1"/>
          </p:cNvSpPr>
          <p:nvPr/>
        </p:nvSpPr>
        <p:spPr bwMode="auto">
          <a:xfrm rot="-20450874">
            <a:off x="4051300" y="2535120"/>
            <a:ext cx="1524000" cy="747951"/>
          </a:xfrm>
          <a:prstGeom prst="rightArrow">
            <a:avLst>
              <a:gd name="adj1" fmla="val 49028"/>
              <a:gd name="adj2" fmla="val 167995"/>
            </a:avLst>
          </a:prstGeom>
          <a:solidFill>
            <a:schemeClr val="accent2"/>
          </a:solidFill>
          <a:ln w="317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132114" name="AutoShape 20">
            <a:extLst>
              <a:ext uri="{FF2B5EF4-FFF2-40B4-BE49-F238E27FC236}">
                <a16:creationId xmlns:a16="http://schemas.microsoft.com/office/drawing/2014/main" id="{300069B4-FE69-D1BE-9026-ACA9B0DA3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5181601"/>
            <a:ext cx="376238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GB" altLang="it-IT" sz="2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6693" name="AutoShape 21">
            <a:extLst>
              <a:ext uri="{FF2B5EF4-FFF2-40B4-BE49-F238E27FC236}">
                <a16:creationId xmlns:a16="http://schemas.microsoft.com/office/drawing/2014/main" id="{EA53A68B-FADF-7B46-13BC-ADE9864E0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37338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56694" name="AutoShape 22">
            <a:extLst>
              <a:ext uri="{FF2B5EF4-FFF2-40B4-BE49-F238E27FC236}">
                <a16:creationId xmlns:a16="http://schemas.microsoft.com/office/drawing/2014/main" id="{DEFF90EE-854B-25A1-3B03-073400CD5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9" y="2362201"/>
            <a:ext cx="376237" cy="690563"/>
          </a:xfrm>
          <a:prstGeom prst="downArrow">
            <a:avLst>
              <a:gd name="adj1" fmla="val 44444"/>
              <a:gd name="adj2" fmla="val 10254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2B0DAF8C-ED4E-4BFB-C604-65B32D424219}"/>
              </a:ext>
            </a:extLst>
          </p:cNvPr>
          <p:cNvGrpSpPr>
            <a:grpSpLocks/>
          </p:cNvGrpSpPr>
          <p:nvPr/>
        </p:nvGrpSpPr>
        <p:grpSpPr bwMode="auto">
          <a:xfrm>
            <a:off x="5519738" y="4292600"/>
            <a:ext cx="3600450" cy="2368550"/>
            <a:chOff x="2517" y="2704"/>
            <a:chExt cx="2268" cy="1492"/>
          </a:xfrm>
        </p:grpSpPr>
        <p:grpSp>
          <p:nvGrpSpPr>
            <p:cNvPr id="132142" name="Group 24">
              <a:extLst>
                <a:ext uri="{FF2B5EF4-FFF2-40B4-BE49-F238E27FC236}">
                  <a16:creationId xmlns:a16="http://schemas.microsoft.com/office/drawing/2014/main" id="{FFF41B8F-CFEF-0ED0-B2E6-419DCA30F0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" y="2704"/>
              <a:ext cx="672" cy="1492"/>
              <a:chOff x="2640" y="2688"/>
              <a:chExt cx="672" cy="1492"/>
            </a:xfrm>
          </p:grpSpPr>
          <p:sp>
            <p:nvSpPr>
              <p:cNvPr id="156697" name="Oval 25">
                <a:extLst>
                  <a:ext uri="{FF2B5EF4-FFF2-40B4-BE49-F238E27FC236}">
                    <a16:creationId xmlns:a16="http://schemas.microsoft.com/office/drawing/2014/main" id="{7477B31C-4816-7839-9E1E-812533B65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8" y="2688"/>
                <a:ext cx="553" cy="507"/>
              </a:xfrm>
              <a:prstGeom prst="ellipse">
                <a:avLst/>
              </a:prstGeom>
              <a:gradFill rotWithShape="0">
                <a:gsLst>
                  <a:gs pos="0">
                    <a:srgbClr val="0066FF"/>
                  </a:gs>
                  <a:gs pos="100000">
                    <a:srgbClr val="0066FF">
                      <a:gamma/>
                      <a:tint val="38431"/>
                      <a:invGamma/>
                    </a:srgb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0066FF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Xa</a:t>
                </a:r>
                <a:endParaRPr lang="it-IT">
                  <a:latin typeface="Times New Roman" pitchFamily="18" charset="0"/>
                </a:endParaRPr>
              </a:p>
            </p:txBody>
          </p:sp>
          <p:sp>
            <p:nvSpPr>
              <p:cNvPr id="156698" name="Oval 26">
                <a:extLst>
                  <a:ext uri="{FF2B5EF4-FFF2-40B4-BE49-F238E27FC236}">
                    <a16:creationId xmlns:a16="http://schemas.microsoft.com/office/drawing/2014/main" id="{DBC54294-B437-2E36-9DC9-231F2C311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0" y="3600"/>
                <a:ext cx="672" cy="580"/>
              </a:xfrm>
              <a:prstGeom prst="ellipse">
                <a:avLst/>
              </a:prstGeom>
              <a:gradFill rotWithShape="0">
                <a:gsLst>
                  <a:gs pos="0">
                    <a:srgbClr val="CCFF33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FF0000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Trombina</a:t>
                </a:r>
                <a:endParaRPr lang="it-IT">
                  <a:latin typeface="Times New Roman" pitchFamily="18" charset="0"/>
                </a:endParaRPr>
              </a:p>
            </p:txBody>
          </p:sp>
        </p:grpSp>
        <p:grpSp>
          <p:nvGrpSpPr>
            <p:cNvPr id="132143" name="Group 27">
              <a:extLst>
                <a:ext uri="{FF2B5EF4-FFF2-40B4-BE49-F238E27FC236}">
                  <a16:creationId xmlns:a16="http://schemas.microsoft.com/office/drawing/2014/main" id="{7C0CA58D-4BF5-A46C-0CEE-221B19B2DF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7" y="3249"/>
              <a:ext cx="1678" cy="862"/>
              <a:chOff x="3107" y="3249"/>
              <a:chExt cx="1678" cy="862"/>
            </a:xfrm>
          </p:grpSpPr>
          <p:grpSp>
            <p:nvGrpSpPr>
              <p:cNvPr id="132144" name="Group 28">
                <a:extLst>
                  <a:ext uri="{FF2B5EF4-FFF2-40B4-BE49-F238E27FC236}">
                    <a16:creationId xmlns:a16="http://schemas.microsoft.com/office/drawing/2014/main" id="{071F813F-0F98-6684-604E-8F7515E63B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23" y="3249"/>
                <a:ext cx="862" cy="862"/>
                <a:chOff x="2563" y="2167"/>
                <a:chExt cx="707" cy="707"/>
              </a:xfrm>
            </p:grpSpPr>
            <p:grpSp>
              <p:nvGrpSpPr>
                <p:cNvPr id="132147" name="Group 29">
                  <a:extLst>
                    <a:ext uri="{FF2B5EF4-FFF2-40B4-BE49-F238E27FC236}">
                      <a16:creationId xmlns:a16="http://schemas.microsoft.com/office/drawing/2014/main" id="{5DA2C9E8-EA75-0F93-1C7E-6EBA529DC8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3" y="2167"/>
                  <a:ext cx="707" cy="707"/>
                  <a:chOff x="2562" y="1026"/>
                  <a:chExt cx="707" cy="707"/>
                </a:xfrm>
              </p:grpSpPr>
              <p:pic>
                <p:nvPicPr>
                  <p:cNvPr id="132149" name="Picture 30">
                    <a:extLst>
                      <a:ext uri="{FF2B5EF4-FFF2-40B4-BE49-F238E27FC236}">
                        <a16:creationId xmlns:a16="http://schemas.microsoft.com/office/drawing/2014/main" id="{EFB8C9DC-3F76-11C2-8BAF-13F9A015B19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2" y="1026"/>
                    <a:ext cx="707" cy="7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2150" name="Picture 31">
                    <a:extLst>
                      <a:ext uri="{FF2B5EF4-FFF2-40B4-BE49-F238E27FC236}">
                        <a16:creationId xmlns:a16="http://schemas.microsoft.com/office/drawing/2014/main" id="{859EE63B-D2EF-14FE-1D0D-D2E06294F4C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8" y="1133"/>
                    <a:ext cx="329" cy="48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32148" name="Text Box 32">
                  <a:extLst>
                    <a:ext uri="{FF2B5EF4-FFF2-40B4-BE49-F238E27FC236}">
                      <a16:creationId xmlns:a16="http://schemas.microsoft.com/office/drawing/2014/main" id="{3BE296AD-CD9A-2961-6A21-92528E87C6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33" y="2354"/>
                  <a:ext cx="263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buClrTx/>
                    <a:buSzTx/>
                    <a:buFontTx/>
                    <a:buNone/>
                  </a:pPr>
                  <a:r>
                    <a:rPr lang="en-US" altLang="it-IT" sz="2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AT</a:t>
                  </a:r>
                </a:p>
              </p:txBody>
            </p:sp>
          </p:grpSp>
          <p:sp>
            <p:nvSpPr>
              <p:cNvPr id="132145" name="Line 33">
                <a:extLst>
                  <a:ext uri="{FF2B5EF4-FFF2-40B4-BE49-F238E27FC236}">
                    <a16:creationId xmlns:a16="http://schemas.microsoft.com/office/drawing/2014/main" id="{52A6B849-B419-25C8-8178-A20C5F6DE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3442" y="3506"/>
                <a:ext cx="528" cy="657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 type="triangle" w="med" len="med"/>
                <a:tailEnd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146" name="Line 34">
                <a:extLst>
                  <a:ext uri="{FF2B5EF4-FFF2-40B4-BE49-F238E27FC236}">
                    <a16:creationId xmlns:a16="http://schemas.microsoft.com/office/drawing/2014/main" id="{9CE4A708-691E-29EF-8486-8CCBCE277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7506631" flipV="1">
                <a:off x="3582" y="2792"/>
                <a:ext cx="113" cy="1062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8" name="Group 35">
            <a:extLst>
              <a:ext uri="{FF2B5EF4-FFF2-40B4-BE49-F238E27FC236}">
                <a16:creationId xmlns:a16="http://schemas.microsoft.com/office/drawing/2014/main" id="{A4746146-0CF1-1973-1385-67872D3831CB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3286125"/>
            <a:ext cx="3390900" cy="2273300"/>
            <a:chOff x="612" y="2070"/>
            <a:chExt cx="2136" cy="1432"/>
          </a:xfrm>
        </p:grpSpPr>
        <p:grpSp>
          <p:nvGrpSpPr>
            <p:cNvPr id="132129" name="Group 36">
              <a:extLst>
                <a:ext uri="{FF2B5EF4-FFF2-40B4-BE49-F238E27FC236}">
                  <a16:creationId xmlns:a16="http://schemas.microsoft.com/office/drawing/2014/main" id="{B9E45461-BF5B-2692-A77D-5EFD23F21A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6" y="2070"/>
              <a:ext cx="422" cy="1227"/>
              <a:chOff x="2462" y="2070"/>
              <a:chExt cx="422" cy="1227"/>
            </a:xfrm>
          </p:grpSpPr>
          <p:grpSp>
            <p:nvGrpSpPr>
              <p:cNvPr id="132136" name="Group 37">
                <a:extLst>
                  <a:ext uri="{FF2B5EF4-FFF2-40B4-BE49-F238E27FC236}">
                    <a16:creationId xmlns:a16="http://schemas.microsoft.com/office/drawing/2014/main" id="{7D90DEF3-C692-EAB7-9651-AF44F9E265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82" y="2931"/>
                <a:ext cx="390" cy="366"/>
                <a:chOff x="1610" y="4203"/>
                <a:chExt cx="390" cy="366"/>
              </a:xfrm>
            </p:grpSpPr>
            <p:sp>
              <p:nvSpPr>
                <p:cNvPr id="132140" name="Oval 38">
                  <a:extLst>
                    <a:ext uri="{FF2B5EF4-FFF2-40B4-BE49-F238E27FC236}">
                      <a16:creationId xmlns:a16="http://schemas.microsoft.com/office/drawing/2014/main" id="{D0B3373F-E4A5-88C5-A67F-4552A50EFE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0" y="4203"/>
                  <a:ext cx="390" cy="3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66FF"/>
                    </a:gs>
                    <a:gs pos="100000">
                      <a:srgbClr val="FFFFFF"/>
                    </a:gs>
                  </a:gsLst>
                  <a:lin ang="18900000" scaled="1"/>
                </a:gradFill>
                <a:ln>
                  <a:noFill/>
                </a:ln>
                <a:effectLst>
                  <a:prstShdw prst="shdw17" dist="17961" dir="2700000">
                    <a:srgbClr val="003D99"/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endParaRPr lang="it-IT" altLang="it-IT" sz="1800">
                    <a:latin typeface="Arial Unicode MS" pitchFamily="34" charset="-128"/>
                  </a:endParaRPr>
                </a:p>
              </p:txBody>
            </p:sp>
            <p:sp>
              <p:nvSpPr>
                <p:cNvPr id="156711" name="Text Box 39">
                  <a:extLst>
                    <a:ext uri="{FF2B5EF4-FFF2-40B4-BE49-F238E27FC236}">
                      <a16:creationId xmlns:a16="http://schemas.microsoft.com/office/drawing/2014/main" id="{DBEA14EA-3956-FF58-3387-C82B69F027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59" y="4336"/>
                  <a:ext cx="281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spcBef>
                      <a:spcPct val="0"/>
                    </a:spcBef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Va</a:t>
                  </a:r>
                  <a:endParaRPr lang="it-IT" b="1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32137" name="Group 40">
                <a:extLst>
                  <a:ext uri="{FF2B5EF4-FFF2-40B4-BE49-F238E27FC236}">
                    <a16:creationId xmlns:a16="http://schemas.microsoft.com/office/drawing/2014/main" id="{CCA77B5A-7006-C951-CAA9-801F79946A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2" y="2070"/>
                <a:ext cx="422" cy="362"/>
                <a:chOff x="1698" y="3339"/>
                <a:chExt cx="422" cy="362"/>
              </a:xfrm>
            </p:grpSpPr>
            <p:sp>
              <p:nvSpPr>
                <p:cNvPr id="132138" name="Oval 41">
                  <a:extLst>
                    <a:ext uri="{FF2B5EF4-FFF2-40B4-BE49-F238E27FC236}">
                      <a16:creationId xmlns:a16="http://schemas.microsoft.com/office/drawing/2014/main" id="{DB0630B1-F78D-1899-D249-C8AFD417F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4" y="3339"/>
                  <a:ext cx="389" cy="36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6600"/>
                    </a:gs>
                  </a:gsLst>
                  <a:lin ang="2700000" scaled="1"/>
                </a:gradFill>
                <a:ln>
                  <a:noFill/>
                </a:ln>
                <a:effectLst>
                  <a:prstShdw prst="shdw17" dist="17961" dir="2700000">
                    <a:srgbClr val="999900"/>
                  </a:prst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endParaRPr lang="it-IT" altLang="it-IT" sz="1800">
                    <a:latin typeface="Arial Unicode MS" pitchFamily="34" charset="-128"/>
                  </a:endParaRPr>
                </a:p>
              </p:txBody>
            </p:sp>
            <p:sp>
              <p:nvSpPr>
                <p:cNvPr id="156714" name="Text Box 42">
                  <a:extLst>
                    <a:ext uri="{FF2B5EF4-FFF2-40B4-BE49-F238E27FC236}">
                      <a16:creationId xmlns:a16="http://schemas.microsoft.com/office/drawing/2014/main" id="{82E02F3C-6F13-8D23-9764-E161707873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98" y="3481"/>
                  <a:ext cx="422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l" eaLnBrk="0" hangingPunct="0">
                    <a:spcBef>
                      <a:spcPct val="0"/>
                    </a:spcBef>
                    <a:defRPr/>
                  </a:pPr>
                  <a:r>
                    <a:rPr lang="it-IT" sz="1600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itchFamily="18" charset="0"/>
                    </a:rPr>
                    <a:t>VIIIa</a:t>
                  </a:r>
                  <a:endParaRPr lang="it-IT" sz="1600" b="1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32130" name="Group 43">
              <a:extLst>
                <a:ext uri="{FF2B5EF4-FFF2-40B4-BE49-F238E27FC236}">
                  <a16:creationId xmlns:a16="http://schemas.microsoft.com/office/drawing/2014/main" id="{7A95E1DB-FECD-B48F-EF0E-C72B9EA39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2205"/>
              <a:ext cx="1510" cy="1297"/>
              <a:chOff x="612" y="2205"/>
              <a:chExt cx="1510" cy="1297"/>
            </a:xfrm>
          </p:grpSpPr>
          <p:sp>
            <p:nvSpPr>
              <p:cNvPr id="132131" name="Line 44">
                <a:extLst>
                  <a:ext uri="{FF2B5EF4-FFF2-40B4-BE49-F238E27FC236}">
                    <a16:creationId xmlns:a16="http://schemas.microsoft.com/office/drawing/2014/main" id="{4F4D6377-1C6E-80F2-CB5B-5E0AA40131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1448" y="2397"/>
                <a:ext cx="864" cy="480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2132" name="Line 45">
                <a:extLst>
                  <a:ext uri="{FF2B5EF4-FFF2-40B4-BE49-F238E27FC236}">
                    <a16:creationId xmlns:a16="http://schemas.microsoft.com/office/drawing/2014/main" id="{FB7CB66B-2AE8-B619-0512-0DB8C77E4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093369">
                <a:off x="1735" y="2909"/>
                <a:ext cx="253" cy="522"/>
              </a:xfrm>
              <a:prstGeom prst="line">
                <a:avLst/>
              </a:prstGeom>
              <a:noFill/>
              <a:ln w="76200">
                <a:solidFill>
                  <a:srgbClr val="FF0066"/>
                </a:solidFill>
                <a:prstDash val="sysDot"/>
                <a:round/>
                <a:headEnd/>
                <a:tailEnd type="triangle" w="med" len="med"/>
              </a:ln>
              <a:effectLst>
                <a:outerShdw dist="38100" dir="54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32133" name="Group 46">
                <a:extLst>
                  <a:ext uri="{FF2B5EF4-FFF2-40B4-BE49-F238E27FC236}">
                    <a16:creationId xmlns:a16="http://schemas.microsoft.com/office/drawing/2014/main" id="{584E508D-F8BD-EF5A-A7E3-860D87BA75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612" y="2795"/>
                <a:ext cx="990" cy="707"/>
                <a:chOff x="748" y="1706"/>
                <a:chExt cx="990" cy="707"/>
              </a:xfrm>
            </p:grpSpPr>
            <p:pic>
              <p:nvPicPr>
                <p:cNvPr id="132134" name="Picture 47">
                  <a:extLst>
                    <a:ext uri="{FF2B5EF4-FFF2-40B4-BE49-F238E27FC236}">
                      <a16:creationId xmlns:a16="http://schemas.microsoft.com/office/drawing/2014/main" id="{213F17F4-770F-1589-0289-CDEE6A934B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" y="1706"/>
                  <a:ext cx="990" cy="7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2135" name="Text Box 48">
                  <a:extLst>
                    <a:ext uri="{FF2B5EF4-FFF2-40B4-BE49-F238E27FC236}">
                      <a16:creationId xmlns:a16="http://schemas.microsoft.com/office/drawing/2014/main" id="{9AA24C04-5301-8B6E-F4E5-A562A1EB16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4" y="1849"/>
                  <a:ext cx="44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buClrTx/>
                    <a:buSzTx/>
                    <a:buFontTx/>
                    <a:buNone/>
                  </a:pPr>
                  <a:r>
                    <a:rPr lang="en-US" altLang="it-IT" sz="2000">
                      <a:solidFill>
                        <a:srgbClr val="000066"/>
                      </a:solidFill>
                      <a:latin typeface="Arial" panose="020B0604020202020204" pitchFamily="34" charset="0"/>
                    </a:rPr>
                    <a:t>APC</a:t>
                  </a:r>
                </a:p>
              </p:txBody>
            </p:sp>
          </p:grpSp>
        </p:grpSp>
      </p:grpSp>
      <p:grpSp>
        <p:nvGrpSpPr>
          <p:cNvPr id="14" name="Group 49">
            <a:extLst>
              <a:ext uri="{FF2B5EF4-FFF2-40B4-BE49-F238E27FC236}">
                <a16:creationId xmlns:a16="http://schemas.microsoft.com/office/drawing/2014/main" id="{55F04394-608E-CB42-4F53-EF049B7AF119}"/>
              </a:ext>
            </a:extLst>
          </p:cNvPr>
          <p:cNvGrpSpPr>
            <a:grpSpLocks/>
          </p:cNvGrpSpPr>
          <p:nvPr/>
        </p:nvGrpSpPr>
        <p:grpSpPr bwMode="auto">
          <a:xfrm>
            <a:off x="5375275" y="1100138"/>
            <a:ext cx="3843338" cy="2662238"/>
            <a:chOff x="2426" y="693"/>
            <a:chExt cx="2421" cy="1677"/>
          </a:xfrm>
        </p:grpSpPr>
        <p:grpSp>
          <p:nvGrpSpPr>
            <p:cNvPr id="132120" name="Group 50">
              <a:extLst>
                <a:ext uri="{FF2B5EF4-FFF2-40B4-BE49-F238E27FC236}">
                  <a16:creationId xmlns:a16="http://schemas.microsoft.com/office/drawing/2014/main" id="{90026DFB-EF81-1AA1-7CB4-DE9688011E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693"/>
              <a:ext cx="1488" cy="954"/>
              <a:chOff x="2544" y="680"/>
              <a:chExt cx="1488" cy="954"/>
            </a:xfrm>
          </p:grpSpPr>
          <p:grpSp>
            <p:nvGrpSpPr>
              <p:cNvPr id="132125" name="Group 51">
                <a:extLst>
                  <a:ext uri="{FF2B5EF4-FFF2-40B4-BE49-F238E27FC236}">
                    <a16:creationId xmlns:a16="http://schemas.microsoft.com/office/drawing/2014/main" id="{2D135934-3D7C-DD0C-244F-4E722F73F6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4" y="680"/>
                <a:ext cx="1488" cy="954"/>
                <a:chOff x="2544" y="724"/>
                <a:chExt cx="1488" cy="954"/>
              </a:xfrm>
            </p:grpSpPr>
            <p:pic>
              <p:nvPicPr>
                <p:cNvPr id="132127" name="Picture 52">
                  <a:extLst>
                    <a:ext uri="{FF2B5EF4-FFF2-40B4-BE49-F238E27FC236}">
                      <a16:creationId xmlns:a16="http://schemas.microsoft.com/office/drawing/2014/main" id="{1FA96BE5-4C11-4972-203D-E745DF8530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4" y="932"/>
                  <a:ext cx="1488" cy="7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2128" name="Text Box 53">
                  <a:extLst>
                    <a:ext uri="{FF2B5EF4-FFF2-40B4-BE49-F238E27FC236}">
                      <a16:creationId xmlns:a16="http://schemas.microsoft.com/office/drawing/2014/main" id="{DA634286-675F-2C46-716C-28BAF553A2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51" y="724"/>
                  <a:ext cx="97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algn="l" eaLnBrk="0" hangingPunct="0">
                    <a:spcBef>
                      <a:spcPct val="20000"/>
                    </a:spcBef>
                    <a:buClr>
                      <a:schemeClr val="tx1"/>
                    </a:buClr>
                    <a:buChar char="–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algn="l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7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GB" altLang="it-IT" sz="1800">
                      <a:solidFill>
                        <a:schemeClr val="bg1"/>
                      </a:solidFill>
                      <a:latin typeface="Futura Lt BT" pitchFamily="34" charset="0"/>
                    </a:rPr>
                    <a:t>Tissue factor</a:t>
                  </a:r>
                </a:p>
              </p:txBody>
            </p:sp>
          </p:grpSp>
          <p:sp>
            <p:nvSpPr>
              <p:cNvPr id="156726" name="Oval 54">
                <a:extLst>
                  <a:ext uri="{FF2B5EF4-FFF2-40B4-BE49-F238E27FC236}">
                    <a16:creationId xmlns:a16="http://schemas.microsoft.com/office/drawing/2014/main" id="{6CCA278F-FC56-66C5-1BDF-C212E7DF7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1008"/>
                <a:ext cx="480" cy="440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FF99FF">
                      <a:gamma/>
                      <a:tint val="30196"/>
                      <a:invGamma/>
                    </a:srgb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FF99FF">
                    <a:gamma/>
                    <a:shade val="60000"/>
                    <a:invGamma/>
                  </a:srgbClr>
                </a:prstShdw>
              </a:effec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VIIa</a:t>
                </a:r>
                <a:endParaRPr lang="it-IT" b="1">
                  <a:latin typeface="Times New Roman" pitchFamily="18" charset="0"/>
                </a:endParaRPr>
              </a:p>
            </p:txBody>
          </p:sp>
        </p:grpSp>
        <p:sp>
          <p:nvSpPr>
            <p:cNvPr id="132121" name="Line 55">
              <a:extLst>
                <a:ext uri="{FF2B5EF4-FFF2-40B4-BE49-F238E27FC236}">
                  <a16:creationId xmlns:a16="http://schemas.microsoft.com/office/drawing/2014/main" id="{C8B7FEA3-E3ED-D55D-C270-C680C5CB5C6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093369">
              <a:off x="3854" y="1300"/>
              <a:ext cx="96" cy="86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prstDash val="sysDot"/>
              <a:round/>
              <a:headEnd type="triangle" w="med" len="med"/>
              <a:tailEnd/>
            </a:ln>
            <a:effectLst>
              <a:outerShdw dist="38100" dir="5400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32122" name="Group 56">
              <a:extLst>
                <a:ext uri="{FF2B5EF4-FFF2-40B4-BE49-F238E27FC236}">
                  <a16:creationId xmlns:a16="http://schemas.microsoft.com/office/drawing/2014/main" id="{6E516279-7657-A82A-DAC2-C530931E0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5" y="1661"/>
              <a:ext cx="652" cy="709"/>
              <a:chOff x="4195" y="1661"/>
              <a:chExt cx="652" cy="709"/>
            </a:xfrm>
          </p:grpSpPr>
          <p:pic>
            <p:nvPicPr>
              <p:cNvPr id="132123" name="Picture 57">
                <a:extLst>
                  <a:ext uri="{FF2B5EF4-FFF2-40B4-BE49-F238E27FC236}">
                    <a16:creationId xmlns:a16="http://schemas.microsoft.com/office/drawing/2014/main" id="{23BECD7E-FA1E-E3D0-7D7A-7F2E3AEF7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715194">
                <a:off x="4166" y="1690"/>
                <a:ext cx="709" cy="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2124" name="Text Box 58">
                <a:extLst>
                  <a:ext uri="{FF2B5EF4-FFF2-40B4-BE49-F238E27FC236}">
                    <a16:creationId xmlns:a16="http://schemas.microsoft.com/office/drawing/2014/main" id="{E6D78B26-A605-E874-E757-725FE1034E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3257571">
                <a:off x="4401" y="1949"/>
                <a:ext cx="4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US" altLang="it-IT" sz="1800">
                    <a:solidFill>
                      <a:srgbClr val="000066"/>
                    </a:solidFill>
                    <a:latin typeface="Arial" panose="020B0604020202020204" pitchFamily="34" charset="0"/>
                  </a:rPr>
                  <a:t>TFPI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7B8CCB82-D8ED-49B7-AC04-404276F46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5663" r="6085" b="5939"/>
          <a:stretch>
            <a:fillRect/>
          </a:stretch>
        </p:blipFill>
        <p:spPr bwMode="auto">
          <a:xfrm>
            <a:off x="1524001" y="1125538"/>
            <a:ext cx="91487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>
            <a:extLst>
              <a:ext uri="{FF2B5EF4-FFF2-40B4-BE49-F238E27FC236}">
                <a16:creationId xmlns:a16="http://schemas.microsoft.com/office/drawing/2014/main" id="{3AF9D496-A5F1-4409-B2BF-031F19794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DF7E46E-38C0-4E8E-9080-96A15E32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Freeform 5">
            <a:extLst>
              <a:ext uri="{FF2B5EF4-FFF2-40B4-BE49-F238E27FC236}">
                <a16:creationId xmlns:a16="http://schemas.microsoft.com/office/drawing/2014/main" id="{A9EDA622-43B5-40C9-9D71-4C921E92B292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8" name="Freeform 6">
            <a:extLst>
              <a:ext uri="{FF2B5EF4-FFF2-40B4-BE49-F238E27FC236}">
                <a16:creationId xmlns:a16="http://schemas.microsoft.com/office/drawing/2014/main" id="{5A9D9A6A-43AA-419C-B7E2-960C07D711A8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59" name="Freeform 7">
            <a:extLst>
              <a:ext uri="{FF2B5EF4-FFF2-40B4-BE49-F238E27FC236}">
                <a16:creationId xmlns:a16="http://schemas.microsoft.com/office/drawing/2014/main" id="{07A1832F-35F8-4442-9327-796576666D28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0" name="Freeform 8">
            <a:extLst>
              <a:ext uri="{FF2B5EF4-FFF2-40B4-BE49-F238E27FC236}">
                <a16:creationId xmlns:a16="http://schemas.microsoft.com/office/drawing/2014/main" id="{8294E3C4-37A6-4930-BD62-36F8052965D3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1" name="Freeform 9">
            <a:extLst>
              <a:ext uri="{FF2B5EF4-FFF2-40B4-BE49-F238E27FC236}">
                <a16:creationId xmlns:a16="http://schemas.microsoft.com/office/drawing/2014/main" id="{86CBE8C9-460D-4E68-947B-D683898A9C35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2" name="Freeform 10">
            <a:extLst>
              <a:ext uri="{FF2B5EF4-FFF2-40B4-BE49-F238E27FC236}">
                <a16:creationId xmlns:a16="http://schemas.microsoft.com/office/drawing/2014/main" id="{1D241AA2-E812-435B-B04F-1B21ABD44A36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3" name="Freeform 11">
            <a:extLst>
              <a:ext uri="{FF2B5EF4-FFF2-40B4-BE49-F238E27FC236}">
                <a16:creationId xmlns:a16="http://schemas.microsoft.com/office/drawing/2014/main" id="{D9AFD52A-B93E-4EB3-9DC8-182F1AF0758B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4" name="Freeform 12">
            <a:extLst>
              <a:ext uri="{FF2B5EF4-FFF2-40B4-BE49-F238E27FC236}">
                <a16:creationId xmlns:a16="http://schemas.microsoft.com/office/drawing/2014/main" id="{590298D7-8E2A-4BA1-9CCF-B4C1681E602B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5" name="Freeform 13">
            <a:extLst>
              <a:ext uri="{FF2B5EF4-FFF2-40B4-BE49-F238E27FC236}">
                <a16:creationId xmlns:a16="http://schemas.microsoft.com/office/drawing/2014/main" id="{E91ACCE8-0C9E-4406-8DA5-CF2DFC07AC42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6" name="Freeform 14">
            <a:extLst>
              <a:ext uri="{FF2B5EF4-FFF2-40B4-BE49-F238E27FC236}">
                <a16:creationId xmlns:a16="http://schemas.microsoft.com/office/drawing/2014/main" id="{B320992C-C1D2-4D19-B70A-8B1EA6FBAA77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7" name="Freeform 15">
            <a:extLst>
              <a:ext uri="{FF2B5EF4-FFF2-40B4-BE49-F238E27FC236}">
                <a16:creationId xmlns:a16="http://schemas.microsoft.com/office/drawing/2014/main" id="{8E00138B-86AA-4175-9F3B-72E503AE6D00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8" name="Freeform 16">
            <a:extLst>
              <a:ext uri="{FF2B5EF4-FFF2-40B4-BE49-F238E27FC236}">
                <a16:creationId xmlns:a16="http://schemas.microsoft.com/office/drawing/2014/main" id="{31748D61-64B8-4E65-9096-26C297D1A544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69" name="Freeform 17">
            <a:extLst>
              <a:ext uri="{FF2B5EF4-FFF2-40B4-BE49-F238E27FC236}">
                <a16:creationId xmlns:a16="http://schemas.microsoft.com/office/drawing/2014/main" id="{92E1D67B-75ED-47FF-B75C-0F8ED11E8065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0" name="Freeform 18">
            <a:extLst>
              <a:ext uri="{FF2B5EF4-FFF2-40B4-BE49-F238E27FC236}">
                <a16:creationId xmlns:a16="http://schemas.microsoft.com/office/drawing/2014/main" id="{BBF2DCB0-BE91-4009-B1C4-1F5BA8590D5C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1" name="Freeform 19">
            <a:extLst>
              <a:ext uri="{FF2B5EF4-FFF2-40B4-BE49-F238E27FC236}">
                <a16:creationId xmlns:a16="http://schemas.microsoft.com/office/drawing/2014/main" id="{D644F849-BEAE-499A-AAAF-3A09195CBB96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2" name="Freeform 20">
            <a:extLst>
              <a:ext uri="{FF2B5EF4-FFF2-40B4-BE49-F238E27FC236}">
                <a16:creationId xmlns:a16="http://schemas.microsoft.com/office/drawing/2014/main" id="{3A9D2F98-35DC-42BD-ADC4-F9D18CFB6B1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3" name="Freeform 21">
            <a:extLst>
              <a:ext uri="{FF2B5EF4-FFF2-40B4-BE49-F238E27FC236}">
                <a16:creationId xmlns:a16="http://schemas.microsoft.com/office/drawing/2014/main" id="{88135A09-DDAD-4B85-B76B-0609011EF8F0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4774" name="Freeform 22">
            <a:extLst>
              <a:ext uri="{FF2B5EF4-FFF2-40B4-BE49-F238E27FC236}">
                <a16:creationId xmlns:a16="http://schemas.microsoft.com/office/drawing/2014/main" id="{FDE7D65D-3E00-4341-BA2E-4E68B576179A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74775" name="Freeform 23">
            <a:extLst>
              <a:ext uri="{FF2B5EF4-FFF2-40B4-BE49-F238E27FC236}">
                <a16:creationId xmlns:a16="http://schemas.microsoft.com/office/drawing/2014/main" id="{F9732320-6010-4EDD-9452-CC3E2FD44A61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4776" name="Picture 24">
            <a:extLst>
              <a:ext uri="{FF2B5EF4-FFF2-40B4-BE49-F238E27FC236}">
                <a16:creationId xmlns:a16="http://schemas.microsoft.com/office/drawing/2014/main" id="{AECF6C64-81A5-4A8D-A5C0-F4A99705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7" name="Picture 25">
            <a:extLst>
              <a:ext uri="{FF2B5EF4-FFF2-40B4-BE49-F238E27FC236}">
                <a16:creationId xmlns:a16="http://schemas.microsoft.com/office/drawing/2014/main" id="{70680789-B0E2-4C70-B63C-BD90DD9C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78" name="Group 26">
            <a:extLst>
              <a:ext uri="{FF2B5EF4-FFF2-40B4-BE49-F238E27FC236}">
                <a16:creationId xmlns:a16="http://schemas.microsoft.com/office/drawing/2014/main" id="{1C702671-3B57-4468-A6F5-D40651819D68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4785" name="Picture 27">
              <a:extLst>
                <a:ext uri="{FF2B5EF4-FFF2-40B4-BE49-F238E27FC236}">
                  <a16:creationId xmlns:a16="http://schemas.microsoft.com/office/drawing/2014/main" id="{E3C6480A-6605-4CC9-8993-4AB075F8D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6" name="Picture 28">
              <a:extLst>
                <a:ext uri="{FF2B5EF4-FFF2-40B4-BE49-F238E27FC236}">
                  <a16:creationId xmlns:a16="http://schemas.microsoft.com/office/drawing/2014/main" id="{F6E7312D-BDB0-45E3-89BB-6B27E2C7F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7" name="Picture 29">
              <a:extLst>
                <a:ext uri="{FF2B5EF4-FFF2-40B4-BE49-F238E27FC236}">
                  <a16:creationId xmlns:a16="http://schemas.microsoft.com/office/drawing/2014/main" id="{62B3585A-78F0-46F9-A5D8-102B80F6C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8" name="Picture 30">
              <a:extLst>
                <a:ext uri="{FF2B5EF4-FFF2-40B4-BE49-F238E27FC236}">
                  <a16:creationId xmlns:a16="http://schemas.microsoft.com/office/drawing/2014/main" id="{E549F598-41EF-4659-B5A0-023B7BD27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89" name="Picture 31">
              <a:extLst>
                <a:ext uri="{FF2B5EF4-FFF2-40B4-BE49-F238E27FC236}">
                  <a16:creationId xmlns:a16="http://schemas.microsoft.com/office/drawing/2014/main" id="{92A58DB3-CEEC-46E4-A20E-2C3A01E08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0" name="Picture 32">
              <a:extLst>
                <a:ext uri="{FF2B5EF4-FFF2-40B4-BE49-F238E27FC236}">
                  <a16:creationId xmlns:a16="http://schemas.microsoft.com/office/drawing/2014/main" id="{61B0F8D1-8305-4D57-B9E7-D2B5EF9CE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1" name="Picture 33">
              <a:extLst>
                <a:ext uri="{FF2B5EF4-FFF2-40B4-BE49-F238E27FC236}">
                  <a16:creationId xmlns:a16="http://schemas.microsoft.com/office/drawing/2014/main" id="{F3679704-AAB1-42EA-B778-34AD181C1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2" name="Picture 34">
              <a:extLst>
                <a:ext uri="{FF2B5EF4-FFF2-40B4-BE49-F238E27FC236}">
                  <a16:creationId xmlns:a16="http://schemas.microsoft.com/office/drawing/2014/main" id="{243BF07B-CA83-44F4-905A-064757999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3" name="Picture 35">
              <a:extLst>
                <a:ext uri="{FF2B5EF4-FFF2-40B4-BE49-F238E27FC236}">
                  <a16:creationId xmlns:a16="http://schemas.microsoft.com/office/drawing/2014/main" id="{30B29559-F1E4-4F6E-B9FE-79866F743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4" name="Picture 36">
              <a:extLst>
                <a:ext uri="{FF2B5EF4-FFF2-40B4-BE49-F238E27FC236}">
                  <a16:creationId xmlns:a16="http://schemas.microsoft.com/office/drawing/2014/main" id="{A6EDB526-0BBF-4BEF-B3D3-24A61C3F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5" name="Picture 37">
              <a:extLst>
                <a:ext uri="{FF2B5EF4-FFF2-40B4-BE49-F238E27FC236}">
                  <a16:creationId xmlns:a16="http://schemas.microsoft.com/office/drawing/2014/main" id="{CE7783AE-01CB-4857-8238-482B4C347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6" name="Picture 38">
              <a:extLst>
                <a:ext uri="{FF2B5EF4-FFF2-40B4-BE49-F238E27FC236}">
                  <a16:creationId xmlns:a16="http://schemas.microsoft.com/office/drawing/2014/main" id="{A6A53761-7A9C-4DB6-9100-A06CC1FD6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7" name="Picture 39">
              <a:extLst>
                <a:ext uri="{FF2B5EF4-FFF2-40B4-BE49-F238E27FC236}">
                  <a16:creationId xmlns:a16="http://schemas.microsoft.com/office/drawing/2014/main" id="{90CF1888-EF1D-47F5-932F-4FB211EB7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8" name="Picture 40">
              <a:extLst>
                <a:ext uri="{FF2B5EF4-FFF2-40B4-BE49-F238E27FC236}">
                  <a16:creationId xmlns:a16="http://schemas.microsoft.com/office/drawing/2014/main" id="{36740BC3-63FF-41F2-B027-BCA4DCEBE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99" name="Picture 41">
              <a:extLst>
                <a:ext uri="{FF2B5EF4-FFF2-40B4-BE49-F238E27FC236}">
                  <a16:creationId xmlns:a16="http://schemas.microsoft.com/office/drawing/2014/main" id="{DEDC001C-84F7-48DC-ABDC-AEA4C51FC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0" name="Picture 42">
              <a:extLst>
                <a:ext uri="{FF2B5EF4-FFF2-40B4-BE49-F238E27FC236}">
                  <a16:creationId xmlns:a16="http://schemas.microsoft.com/office/drawing/2014/main" id="{428A3F28-FB6A-4B2C-A933-4304A8719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1" name="Picture 43">
              <a:extLst>
                <a:ext uri="{FF2B5EF4-FFF2-40B4-BE49-F238E27FC236}">
                  <a16:creationId xmlns:a16="http://schemas.microsoft.com/office/drawing/2014/main" id="{8918F050-1F24-4CBB-963C-F4543AF10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2" name="Picture 44">
              <a:extLst>
                <a:ext uri="{FF2B5EF4-FFF2-40B4-BE49-F238E27FC236}">
                  <a16:creationId xmlns:a16="http://schemas.microsoft.com/office/drawing/2014/main" id="{20FC0142-DCD6-4C6A-8E4F-38464668F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3" name="Picture 45">
              <a:extLst>
                <a:ext uri="{FF2B5EF4-FFF2-40B4-BE49-F238E27FC236}">
                  <a16:creationId xmlns:a16="http://schemas.microsoft.com/office/drawing/2014/main" id="{98F68E9E-6215-4CF5-A297-A4291CDB40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4" name="Picture 46">
              <a:extLst>
                <a:ext uri="{FF2B5EF4-FFF2-40B4-BE49-F238E27FC236}">
                  <a16:creationId xmlns:a16="http://schemas.microsoft.com/office/drawing/2014/main" id="{45E2259E-90E8-4576-B458-DD8938CFE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5" name="Picture 47">
              <a:extLst>
                <a:ext uri="{FF2B5EF4-FFF2-40B4-BE49-F238E27FC236}">
                  <a16:creationId xmlns:a16="http://schemas.microsoft.com/office/drawing/2014/main" id="{B109FBF5-3299-4D62-8BA4-ED140B231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6" name="Picture 48">
              <a:extLst>
                <a:ext uri="{FF2B5EF4-FFF2-40B4-BE49-F238E27FC236}">
                  <a16:creationId xmlns:a16="http://schemas.microsoft.com/office/drawing/2014/main" id="{81A5D8AB-6CB4-45EB-AA4C-72B562E8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7" name="Picture 49">
              <a:extLst>
                <a:ext uri="{FF2B5EF4-FFF2-40B4-BE49-F238E27FC236}">
                  <a16:creationId xmlns:a16="http://schemas.microsoft.com/office/drawing/2014/main" id="{05B9801C-8F7D-4602-961E-BF53EDDF5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8" name="Picture 50">
              <a:extLst>
                <a:ext uri="{FF2B5EF4-FFF2-40B4-BE49-F238E27FC236}">
                  <a16:creationId xmlns:a16="http://schemas.microsoft.com/office/drawing/2014/main" id="{C500A7BA-4FC4-49B8-8763-54C1DA1BE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09" name="Picture 51">
              <a:extLst>
                <a:ext uri="{FF2B5EF4-FFF2-40B4-BE49-F238E27FC236}">
                  <a16:creationId xmlns:a16="http://schemas.microsoft.com/office/drawing/2014/main" id="{9DFE0ECD-4B14-49E1-AA6F-A8C8AAA1B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0" name="Picture 52">
              <a:extLst>
                <a:ext uri="{FF2B5EF4-FFF2-40B4-BE49-F238E27FC236}">
                  <a16:creationId xmlns:a16="http://schemas.microsoft.com/office/drawing/2014/main" id="{98841F11-E754-4964-BA73-3F6BC3404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1" name="Picture 53">
              <a:extLst>
                <a:ext uri="{FF2B5EF4-FFF2-40B4-BE49-F238E27FC236}">
                  <a16:creationId xmlns:a16="http://schemas.microsoft.com/office/drawing/2014/main" id="{1153C8CA-DCCF-4347-9BBC-662F03A99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2" name="Picture 54">
              <a:extLst>
                <a:ext uri="{FF2B5EF4-FFF2-40B4-BE49-F238E27FC236}">
                  <a16:creationId xmlns:a16="http://schemas.microsoft.com/office/drawing/2014/main" id="{382BA091-A532-41DE-9C29-F0CB25E4E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3" name="Picture 55">
              <a:extLst>
                <a:ext uri="{FF2B5EF4-FFF2-40B4-BE49-F238E27FC236}">
                  <a16:creationId xmlns:a16="http://schemas.microsoft.com/office/drawing/2014/main" id="{FCFC80D3-13B0-4A73-A4C2-B4513AA19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4" name="Picture 56">
              <a:extLst>
                <a:ext uri="{FF2B5EF4-FFF2-40B4-BE49-F238E27FC236}">
                  <a16:creationId xmlns:a16="http://schemas.microsoft.com/office/drawing/2014/main" id="{0EF930A1-0258-407F-AFC4-9E2A3147D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5" name="Picture 57">
              <a:extLst>
                <a:ext uri="{FF2B5EF4-FFF2-40B4-BE49-F238E27FC236}">
                  <a16:creationId xmlns:a16="http://schemas.microsoft.com/office/drawing/2014/main" id="{A145126D-A1D2-4299-A3FF-B006C9E56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6" name="Picture 58">
              <a:extLst>
                <a:ext uri="{FF2B5EF4-FFF2-40B4-BE49-F238E27FC236}">
                  <a16:creationId xmlns:a16="http://schemas.microsoft.com/office/drawing/2014/main" id="{F0C98022-4644-4809-8ABB-2FCF3C67E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7" name="Picture 59">
              <a:extLst>
                <a:ext uri="{FF2B5EF4-FFF2-40B4-BE49-F238E27FC236}">
                  <a16:creationId xmlns:a16="http://schemas.microsoft.com/office/drawing/2014/main" id="{87C288FD-B7E1-4868-B759-FD473561A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8" name="Picture 60">
              <a:extLst>
                <a:ext uri="{FF2B5EF4-FFF2-40B4-BE49-F238E27FC236}">
                  <a16:creationId xmlns:a16="http://schemas.microsoft.com/office/drawing/2014/main" id="{1A405D3C-CCB8-4E2F-9E9E-068B33E663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19" name="Picture 61">
              <a:extLst>
                <a:ext uri="{FF2B5EF4-FFF2-40B4-BE49-F238E27FC236}">
                  <a16:creationId xmlns:a16="http://schemas.microsoft.com/office/drawing/2014/main" id="{74A22DEE-C294-4E07-9C2D-362C2ECDB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0" name="Picture 62">
              <a:extLst>
                <a:ext uri="{FF2B5EF4-FFF2-40B4-BE49-F238E27FC236}">
                  <a16:creationId xmlns:a16="http://schemas.microsoft.com/office/drawing/2014/main" id="{021C8F6A-8C30-48D4-8C97-CC39255D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1" name="Picture 63">
              <a:extLst>
                <a:ext uri="{FF2B5EF4-FFF2-40B4-BE49-F238E27FC236}">
                  <a16:creationId xmlns:a16="http://schemas.microsoft.com/office/drawing/2014/main" id="{DA277376-7AA0-4A4E-ADDF-1A9F49043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2" name="Picture 64">
              <a:extLst>
                <a:ext uri="{FF2B5EF4-FFF2-40B4-BE49-F238E27FC236}">
                  <a16:creationId xmlns:a16="http://schemas.microsoft.com/office/drawing/2014/main" id="{BC44D514-39E5-481F-B24F-49D447156D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3" name="Picture 65">
              <a:extLst>
                <a:ext uri="{FF2B5EF4-FFF2-40B4-BE49-F238E27FC236}">
                  <a16:creationId xmlns:a16="http://schemas.microsoft.com/office/drawing/2014/main" id="{75784FF6-56C0-4C2B-802E-B924BC78F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4" name="Picture 66">
              <a:extLst>
                <a:ext uri="{FF2B5EF4-FFF2-40B4-BE49-F238E27FC236}">
                  <a16:creationId xmlns:a16="http://schemas.microsoft.com/office/drawing/2014/main" id="{5C487251-685C-40CE-933F-89475D982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5" name="Picture 67">
              <a:extLst>
                <a:ext uri="{FF2B5EF4-FFF2-40B4-BE49-F238E27FC236}">
                  <a16:creationId xmlns:a16="http://schemas.microsoft.com/office/drawing/2014/main" id="{FD457FE8-45BC-4F69-B93D-235416614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6" name="Picture 68">
              <a:extLst>
                <a:ext uri="{FF2B5EF4-FFF2-40B4-BE49-F238E27FC236}">
                  <a16:creationId xmlns:a16="http://schemas.microsoft.com/office/drawing/2014/main" id="{5C068E67-0802-46EA-9946-0C7E710FC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7" name="Picture 69">
              <a:extLst>
                <a:ext uri="{FF2B5EF4-FFF2-40B4-BE49-F238E27FC236}">
                  <a16:creationId xmlns:a16="http://schemas.microsoft.com/office/drawing/2014/main" id="{92190A8F-A279-41C6-AB86-C48410E8C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8" name="Picture 70">
              <a:extLst>
                <a:ext uri="{FF2B5EF4-FFF2-40B4-BE49-F238E27FC236}">
                  <a16:creationId xmlns:a16="http://schemas.microsoft.com/office/drawing/2014/main" id="{32FC4BB4-B7D9-4B72-BD5D-6F9BF82C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829" name="Picture 71">
              <a:extLst>
                <a:ext uri="{FF2B5EF4-FFF2-40B4-BE49-F238E27FC236}">
                  <a16:creationId xmlns:a16="http://schemas.microsoft.com/office/drawing/2014/main" id="{B9CABE47-89C1-4CA2-9C1D-EF20AD6F3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336" name="Text Box 72">
            <a:extLst>
              <a:ext uri="{FF2B5EF4-FFF2-40B4-BE49-F238E27FC236}">
                <a16:creationId xmlns:a16="http://schemas.microsoft.com/office/drawing/2014/main" id="{0AC79F8C-F27F-48E4-946D-2DB0A1C5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682" y="5684838"/>
            <a:ext cx="2999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Futura Lt BT" pitchFamily="34" charset="0"/>
              </a:rPr>
              <a:t>Aggregazione piastrinica</a:t>
            </a:r>
          </a:p>
        </p:txBody>
      </p:sp>
      <p:pic>
        <p:nvPicPr>
          <p:cNvPr id="11337" name="Picture 73">
            <a:extLst>
              <a:ext uri="{FF2B5EF4-FFF2-40B4-BE49-F238E27FC236}">
                <a16:creationId xmlns:a16="http://schemas.microsoft.com/office/drawing/2014/main" id="{2659F5F7-2B36-45DD-87C7-36CD6FD4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sp>
        <p:nvSpPr>
          <p:cNvPr id="11338" name="Text Box 74">
            <a:extLst>
              <a:ext uri="{FF2B5EF4-FFF2-40B4-BE49-F238E27FC236}">
                <a16:creationId xmlns:a16="http://schemas.microsoft.com/office/drawing/2014/main" id="{C2AE1DC2-CB6A-41D1-AD32-ED0078F86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141" y="2519363"/>
            <a:ext cx="3068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Attivazione della coagulazione</a:t>
            </a:r>
          </a:p>
        </p:txBody>
      </p:sp>
      <p:sp>
        <p:nvSpPr>
          <p:cNvPr id="11339" name="Line 75">
            <a:extLst>
              <a:ext uri="{FF2B5EF4-FFF2-40B4-BE49-F238E27FC236}">
                <a16:creationId xmlns:a16="http://schemas.microsoft.com/office/drawing/2014/main" id="{1A556E97-F8A4-40A4-8337-9D437142E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1340" name="Text Box 76">
            <a:extLst>
              <a:ext uri="{FF2B5EF4-FFF2-40B4-BE49-F238E27FC236}">
                <a16:creationId xmlns:a16="http://schemas.microsoft.com/office/drawing/2014/main" id="{BD1AC1C5-0CAC-4E97-AC56-C6CD2DE6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396" y="5688013"/>
            <a:ext cx="19559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>
                <a:latin typeface="Arial Unicode MS" pitchFamily="34" charset="-128"/>
              </a:rPr>
              <a:t>Fibrino formazione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6" grpId="0"/>
      <p:bldP spid="11338" grpId="0"/>
      <p:bldP spid="1134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E709F1E6-8F3E-4A20-B9AD-2C0CB2B3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5664" r="6117" b="5907"/>
          <a:stretch>
            <a:fillRect/>
          </a:stretch>
        </p:blipFill>
        <p:spPr bwMode="auto">
          <a:xfrm>
            <a:off x="1524000" y="1106489"/>
            <a:ext cx="914400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>
            <a:extLst>
              <a:ext uri="{FF2B5EF4-FFF2-40B4-BE49-F238E27FC236}">
                <a16:creationId xmlns:a16="http://schemas.microsoft.com/office/drawing/2014/main" id="{E810A898-CE39-4A1D-B906-FAA429F7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6660">
            <a:off x="7718426" y="2933700"/>
            <a:ext cx="100806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3E4D726B-730D-4BB2-8468-EAFB00FC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4176"/>
            <a:ext cx="720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Freeform 5">
            <a:extLst>
              <a:ext uri="{FF2B5EF4-FFF2-40B4-BE49-F238E27FC236}">
                <a16:creationId xmlns:a16="http://schemas.microsoft.com/office/drawing/2014/main" id="{9F79684E-F52E-43DA-9DE4-AAF5B19C661F}"/>
              </a:ext>
            </a:extLst>
          </p:cNvPr>
          <p:cNvSpPr>
            <a:spLocks/>
          </p:cNvSpPr>
          <p:nvPr/>
        </p:nvSpPr>
        <p:spPr bwMode="auto">
          <a:xfrm>
            <a:off x="1524000" y="5013325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2" name="Freeform 6">
            <a:extLst>
              <a:ext uri="{FF2B5EF4-FFF2-40B4-BE49-F238E27FC236}">
                <a16:creationId xmlns:a16="http://schemas.microsoft.com/office/drawing/2014/main" id="{A852F072-F439-48C1-BD74-07FF623BA30C}"/>
              </a:ext>
            </a:extLst>
          </p:cNvPr>
          <p:cNvSpPr>
            <a:spLocks/>
          </p:cNvSpPr>
          <p:nvPr/>
        </p:nvSpPr>
        <p:spPr bwMode="auto">
          <a:xfrm>
            <a:off x="3538539" y="5148264"/>
            <a:ext cx="1836737" cy="153987"/>
          </a:xfrm>
          <a:custGeom>
            <a:avLst/>
            <a:gdLst>
              <a:gd name="T0" fmla="*/ 0 w 1157"/>
              <a:gd name="T1" fmla="*/ 0 h 97"/>
              <a:gd name="T2" fmla="*/ 309562 w 1157"/>
              <a:gd name="T3" fmla="*/ 90487 h 97"/>
              <a:gd name="T4" fmla="*/ 973137 w 1157"/>
              <a:gd name="T5" fmla="*/ 152400 h 97"/>
              <a:gd name="T6" fmla="*/ 1549400 w 1157"/>
              <a:gd name="T7" fmla="*/ 80962 h 97"/>
              <a:gd name="T8" fmla="*/ 1836737 w 1157"/>
              <a:gd name="T9" fmla="*/ 152400 h 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7" h="97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85" y="51"/>
                  <a:pt x="976" y="51"/>
                </a:cubicBezTo>
                <a:cubicBezTo>
                  <a:pt x="1067" y="51"/>
                  <a:pt x="1112" y="73"/>
                  <a:pt x="1157" y="9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3" name="Freeform 7">
            <a:extLst>
              <a:ext uri="{FF2B5EF4-FFF2-40B4-BE49-F238E27FC236}">
                <a16:creationId xmlns:a16="http://schemas.microsoft.com/office/drawing/2014/main" id="{7CA009F9-6650-4FEE-A61D-0D389273E05E}"/>
              </a:ext>
            </a:extLst>
          </p:cNvPr>
          <p:cNvSpPr>
            <a:spLocks/>
          </p:cNvSpPr>
          <p:nvPr/>
        </p:nvSpPr>
        <p:spPr bwMode="auto">
          <a:xfrm>
            <a:off x="1528763" y="5060951"/>
            <a:ext cx="5815012" cy="411163"/>
          </a:xfrm>
          <a:custGeom>
            <a:avLst/>
            <a:gdLst>
              <a:gd name="T0" fmla="*/ 0 w 3663"/>
              <a:gd name="T1" fmla="*/ 282575 h 259"/>
              <a:gd name="T2" fmla="*/ 534987 w 3663"/>
              <a:gd name="T3" fmla="*/ 239713 h 259"/>
              <a:gd name="T4" fmla="*/ 1254125 w 3663"/>
              <a:gd name="T5" fmla="*/ 23813 h 259"/>
              <a:gd name="T6" fmla="*/ 1974850 w 3663"/>
              <a:gd name="T7" fmla="*/ 168275 h 259"/>
              <a:gd name="T8" fmla="*/ 2695575 w 3663"/>
              <a:gd name="T9" fmla="*/ 23813 h 259"/>
              <a:gd name="T10" fmla="*/ 3414712 w 3663"/>
              <a:gd name="T11" fmla="*/ 312738 h 259"/>
              <a:gd name="T12" fmla="*/ 4567237 w 3663"/>
              <a:gd name="T13" fmla="*/ 168275 h 259"/>
              <a:gd name="T14" fmla="*/ 5430837 w 3663"/>
              <a:gd name="T15" fmla="*/ 384175 h 259"/>
              <a:gd name="T16" fmla="*/ 5815012 w 3663"/>
              <a:gd name="T17" fmla="*/ 330200 h 25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59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5" y="98"/>
                  <a:pt x="2877" y="106"/>
                </a:cubicBezTo>
                <a:cubicBezTo>
                  <a:pt x="3089" y="114"/>
                  <a:pt x="3290" y="225"/>
                  <a:pt x="3421" y="242"/>
                </a:cubicBezTo>
                <a:cubicBezTo>
                  <a:pt x="3552" y="259"/>
                  <a:pt x="3613" y="21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4" name="Freeform 8">
            <a:extLst>
              <a:ext uri="{FF2B5EF4-FFF2-40B4-BE49-F238E27FC236}">
                <a16:creationId xmlns:a16="http://schemas.microsoft.com/office/drawing/2014/main" id="{28C95D88-8981-408C-80E8-8B578564AD96}"/>
              </a:ext>
            </a:extLst>
          </p:cNvPr>
          <p:cNvSpPr>
            <a:spLocks/>
          </p:cNvSpPr>
          <p:nvPr/>
        </p:nvSpPr>
        <p:spPr bwMode="auto">
          <a:xfrm>
            <a:off x="6600826" y="5013325"/>
            <a:ext cx="3967163" cy="393700"/>
          </a:xfrm>
          <a:custGeom>
            <a:avLst/>
            <a:gdLst>
              <a:gd name="T0" fmla="*/ 3967163 w 2499"/>
              <a:gd name="T1" fmla="*/ 230188 h 248"/>
              <a:gd name="T2" fmla="*/ 3382963 w 2499"/>
              <a:gd name="T3" fmla="*/ 71438 h 248"/>
              <a:gd name="T4" fmla="*/ 2663825 w 2499"/>
              <a:gd name="T5" fmla="*/ 360363 h 248"/>
              <a:gd name="T6" fmla="*/ 1700213 w 2499"/>
              <a:gd name="T7" fmla="*/ 268288 h 248"/>
              <a:gd name="T8" fmla="*/ 719138 w 2499"/>
              <a:gd name="T9" fmla="*/ 215900 h 248"/>
              <a:gd name="T10" fmla="*/ 0 w 2499"/>
              <a:gd name="T11" fmla="*/ 0 h 2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99" h="248">
                <a:moveTo>
                  <a:pt x="2499" y="145"/>
                </a:moveTo>
                <a:cubicBezTo>
                  <a:pt x="2438" y="129"/>
                  <a:pt x="2268" y="31"/>
                  <a:pt x="2131" y="45"/>
                </a:cubicBezTo>
                <a:cubicBezTo>
                  <a:pt x="1994" y="59"/>
                  <a:pt x="1855" y="206"/>
                  <a:pt x="1678" y="227"/>
                </a:cubicBezTo>
                <a:cubicBezTo>
                  <a:pt x="1501" y="248"/>
                  <a:pt x="1275" y="184"/>
                  <a:pt x="1071" y="169"/>
                </a:cubicBezTo>
                <a:cubicBezTo>
                  <a:pt x="867" y="154"/>
                  <a:pt x="631" y="164"/>
                  <a:pt x="453" y="136"/>
                </a:cubicBezTo>
                <a:cubicBezTo>
                  <a:pt x="275" y="108"/>
                  <a:pt x="136" y="64"/>
                  <a:pt x="0" y="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5" name="Freeform 9">
            <a:extLst>
              <a:ext uri="{FF2B5EF4-FFF2-40B4-BE49-F238E27FC236}">
                <a16:creationId xmlns:a16="http://schemas.microsoft.com/office/drawing/2014/main" id="{6B9A8EE2-1E81-4E4E-8725-AD56AC2DBFA9}"/>
              </a:ext>
            </a:extLst>
          </p:cNvPr>
          <p:cNvSpPr>
            <a:spLocks/>
          </p:cNvSpPr>
          <p:nvPr/>
        </p:nvSpPr>
        <p:spPr bwMode="auto">
          <a:xfrm>
            <a:off x="4486275" y="4892675"/>
            <a:ext cx="5753100" cy="361950"/>
          </a:xfrm>
          <a:custGeom>
            <a:avLst/>
            <a:gdLst>
              <a:gd name="T0" fmla="*/ 5753100 w 3624"/>
              <a:gd name="T1" fmla="*/ 336550 h 228"/>
              <a:gd name="T2" fmla="*/ 4922838 w 3624"/>
              <a:gd name="T3" fmla="*/ 120650 h 228"/>
              <a:gd name="T4" fmla="*/ 4410075 w 3624"/>
              <a:gd name="T5" fmla="*/ 274638 h 228"/>
              <a:gd name="T6" fmla="*/ 3914775 w 3624"/>
              <a:gd name="T7" fmla="*/ 336550 h 228"/>
              <a:gd name="T8" fmla="*/ 2978150 w 3624"/>
              <a:gd name="T9" fmla="*/ 120650 h 228"/>
              <a:gd name="T10" fmla="*/ 1393825 w 3624"/>
              <a:gd name="T11" fmla="*/ 192088 h 228"/>
              <a:gd name="T12" fmla="*/ 557213 w 3624"/>
              <a:gd name="T13" fmla="*/ 26988 h 228"/>
              <a:gd name="T14" fmla="*/ 0 w 3624"/>
              <a:gd name="T15" fmla="*/ 31750 h 2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624" h="228">
                <a:moveTo>
                  <a:pt x="3624" y="212"/>
                </a:moveTo>
                <a:cubicBezTo>
                  <a:pt x="3536" y="189"/>
                  <a:pt x="3242" y="82"/>
                  <a:pt x="3101" y="76"/>
                </a:cubicBezTo>
                <a:cubicBezTo>
                  <a:pt x="2960" y="70"/>
                  <a:pt x="2884" y="150"/>
                  <a:pt x="2778" y="173"/>
                </a:cubicBezTo>
                <a:cubicBezTo>
                  <a:pt x="2672" y="196"/>
                  <a:pt x="2616" y="228"/>
                  <a:pt x="2466" y="212"/>
                </a:cubicBezTo>
                <a:cubicBezTo>
                  <a:pt x="2316" y="196"/>
                  <a:pt x="2141" y="91"/>
                  <a:pt x="1876" y="76"/>
                </a:cubicBezTo>
                <a:cubicBezTo>
                  <a:pt x="1611" y="61"/>
                  <a:pt x="1132" y="131"/>
                  <a:pt x="878" y="121"/>
                </a:cubicBezTo>
                <a:cubicBezTo>
                  <a:pt x="624" y="111"/>
                  <a:pt x="497" y="34"/>
                  <a:pt x="351" y="17"/>
                </a:cubicBezTo>
                <a:cubicBezTo>
                  <a:pt x="205" y="0"/>
                  <a:pt x="73" y="20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6" name="Freeform 10">
            <a:extLst>
              <a:ext uri="{FF2B5EF4-FFF2-40B4-BE49-F238E27FC236}">
                <a16:creationId xmlns:a16="http://schemas.microsoft.com/office/drawing/2014/main" id="{9C191491-80A3-4D01-9770-C5B20F7FD873}"/>
              </a:ext>
            </a:extLst>
          </p:cNvPr>
          <p:cNvSpPr>
            <a:spLocks/>
          </p:cNvSpPr>
          <p:nvPr/>
        </p:nvSpPr>
        <p:spPr bwMode="auto">
          <a:xfrm>
            <a:off x="7458075" y="4962525"/>
            <a:ext cx="3175000" cy="554038"/>
          </a:xfrm>
          <a:custGeom>
            <a:avLst/>
            <a:gdLst>
              <a:gd name="T0" fmla="*/ 0 w 2000"/>
              <a:gd name="T1" fmla="*/ 0 h 349"/>
              <a:gd name="T2" fmla="*/ 725488 w 2000"/>
              <a:gd name="T3" fmla="*/ 50800 h 349"/>
              <a:gd name="T4" fmla="*/ 1290638 w 2000"/>
              <a:gd name="T5" fmla="*/ 61913 h 349"/>
              <a:gd name="T6" fmla="*/ 1806575 w 2000"/>
              <a:gd name="T7" fmla="*/ 195263 h 349"/>
              <a:gd name="T8" fmla="*/ 2309813 w 2000"/>
              <a:gd name="T9" fmla="*/ 482600 h 349"/>
              <a:gd name="T10" fmla="*/ 2814638 w 2000"/>
              <a:gd name="T11" fmla="*/ 482600 h 349"/>
              <a:gd name="T12" fmla="*/ 3175000 w 2000"/>
              <a:gd name="T13" fmla="*/ 554038 h 3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0" h="349">
                <a:moveTo>
                  <a:pt x="0" y="0"/>
                </a:moveTo>
                <a:cubicBezTo>
                  <a:pt x="76" y="5"/>
                  <a:pt x="322" y="26"/>
                  <a:pt x="457" y="32"/>
                </a:cubicBezTo>
                <a:cubicBezTo>
                  <a:pt x="592" y="38"/>
                  <a:pt x="700" y="24"/>
                  <a:pt x="813" y="39"/>
                </a:cubicBezTo>
                <a:cubicBezTo>
                  <a:pt x="926" y="54"/>
                  <a:pt x="1031" y="79"/>
                  <a:pt x="1138" y="123"/>
                </a:cubicBezTo>
                <a:cubicBezTo>
                  <a:pt x="1245" y="167"/>
                  <a:pt x="1349" y="274"/>
                  <a:pt x="1455" y="304"/>
                </a:cubicBezTo>
                <a:cubicBezTo>
                  <a:pt x="1561" y="334"/>
                  <a:pt x="1682" y="296"/>
                  <a:pt x="1773" y="304"/>
                </a:cubicBezTo>
                <a:cubicBezTo>
                  <a:pt x="1864" y="312"/>
                  <a:pt x="1932" y="330"/>
                  <a:pt x="2000" y="349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7" name="Freeform 11">
            <a:extLst>
              <a:ext uri="{FF2B5EF4-FFF2-40B4-BE49-F238E27FC236}">
                <a16:creationId xmlns:a16="http://schemas.microsoft.com/office/drawing/2014/main" id="{5956DB1B-D031-4702-8065-23612E844C00}"/>
              </a:ext>
            </a:extLst>
          </p:cNvPr>
          <p:cNvSpPr>
            <a:spLocks/>
          </p:cNvSpPr>
          <p:nvPr/>
        </p:nvSpPr>
        <p:spPr bwMode="auto">
          <a:xfrm>
            <a:off x="7181851" y="5124451"/>
            <a:ext cx="1071563" cy="238125"/>
          </a:xfrm>
          <a:custGeom>
            <a:avLst/>
            <a:gdLst>
              <a:gd name="T0" fmla="*/ 0 w 675"/>
              <a:gd name="T1" fmla="*/ 38100 h 150"/>
              <a:gd name="T2" fmla="*/ 427038 w 675"/>
              <a:gd name="T3" fmla="*/ 33338 h 150"/>
              <a:gd name="T4" fmla="*/ 1071563 w 675"/>
              <a:gd name="T5" fmla="*/ 238125 h 1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5" h="150">
                <a:moveTo>
                  <a:pt x="0" y="24"/>
                </a:moveTo>
                <a:cubicBezTo>
                  <a:pt x="44" y="24"/>
                  <a:pt x="156" y="0"/>
                  <a:pt x="269" y="21"/>
                </a:cubicBezTo>
                <a:cubicBezTo>
                  <a:pt x="382" y="42"/>
                  <a:pt x="590" y="123"/>
                  <a:pt x="675" y="15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8" name="Freeform 12">
            <a:extLst>
              <a:ext uri="{FF2B5EF4-FFF2-40B4-BE49-F238E27FC236}">
                <a16:creationId xmlns:a16="http://schemas.microsoft.com/office/drawing/2014/main" id="{0A20F5A0-95D6-49D7-A116-44A8CE91E4CD}"/>
              </a:ext>
            </a:extLst>
          </p:cNvPr>
          <p:cNvSpPr>
            <a:spLocks/>
          </p:cNvSpPr>
          <p:nvPr/>
        </p:nvSpPr>
        <p:spPr bwMode="auto">
          <a:xfrm>
            <a:off x="1558925" y="4845050"/>
            <a:ext cx="1657350" cy="192088"/>
          </a:xfrm>
          <a:custGeom>
            <a:avLst/>
            <a:gdLst>
              <a:gd name="T0" fmla="*/ 1657350 w 1044"/>
              <a:gd name="T1" fmla="*/ 96838 h 121"/>
              <a:gd name="T2" fmla="*/ 1441450 w 1044"/>
              <a:gd name="T3" fmla="*/ 23813 h 121"/>
              <a:gd name="T4" fmla="*/ 1081088 w 1044"/>
              <a:gd name="T5" fmla="*/ 23813 h 121"/>
              <a:gd name="T6" fmla="*/ 433388 w 1044"/>
              <a:gd name="T7" fmla="*/ 168275 h 121"/>
              <a:gd name="T8" fmla="*/ 0 w 1044"/>
              <a:gd name="T9" fmla="*/ 168275 h 1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4" h="121">
                <a:moveTo>
                  <a:pt x="1044" y="61"/>
                </a:moveTo>
                <a:cubicBezTo>
                  <a:pt x="1006" y="42"/>
                  <a:pt x="968" y="23"/>
                  <a:pt x="908" y="15"/>
                </a:cubicBezTo>
                <a:cubicBezTo>
                  <a:pt x="848" y="7"/>
                  <a:pt x="787" y="0"/>
                  <a:pt x="681" y="15"/>
                </a:cubicBezTo>
                <a:cubicBezTo>
                  <a:pt x="575" y="30"/>
                  <a:pt x="386" y="91"/>
                  <a:pt x="273" y="106"/>
                </a:cubicBezTo>
                <a:cubicBezTo>
                  <a:pt x="160" y="121"/>
                  <a:pt x="80" y="113"/>
                  <a:pt x="0" y="106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89" name="Freeform 13">
            <a:extLst>
              <a:ext uri="{FF2B5EF4-FFF2-40B4-BE49-F238E27FC236}">
                <a16:creationId xmlns:a16="http://schemas.microsoft.com/office/drawing/2014/main" id="{D7A62465-FC04-44B5-AF4E-CF4EEBFEF14D}"/>
              </a:ext>
            </a:extLst>
          </p:cNvPr>
          <p:cNvSpPr>
            <a:spLocks/>
          </p:cNvSpPr>
          <p:nvPr/>
        </p:nvSpPr>
        <p:spPr bwMode="auto">
          <a:xfrm>
            <a:off x="3216275" y="5029200"/>
            <a:ext cx="641350" cy="128588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3 h 81"/>
              <a:gd name="T4" fmla="*/ 0 w 404"/>
              <a:gd name="T5" fmla="*/ 128588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0" name="Freeform 14">
            <a:extLst>
              <a:ext uri="{FF2B5EF4-FFF2-40B4-BE49-F238E27FC236}">
                <a16:creationId xmlns:a16="http://schemas.microsoft.com/office/drawing/2014/main" id="{09110BE5-FAA0-4021-9C0D-D750BBF83CA8}"/>
              </a:ext>
            </a:extLst>
          </p:cNvPr>
          <p:cNvSpPr>
            <a:spLocks/>
          </p:cNvSpPr>
          <p:nvPr/>
        </p:nvSpPr>
        <p:spPr bwMode="auto">
          <a:xfrm>
            <a:off x="1524000" y="1436688"/>
            <a:ext cx="5081588" cy="406400"/>
          </a:xfrm>
          <a:custGeom>
            <a:avLst/>
            <a:gdLst>
              <a:gd name="T0" fmla="*/ 0 w 3201"/>
              <a:gd name="T1" fmla="*/ 101600 h 256"/>
              <a:gd name="T2" fmla="*/ 547688 w 3201"/>
              <a:gd name="T3" fmla="*/ 153988 h 256"/>
              <a:gd name="T4" fmla="*/ 1836738 w 3201"/>
              <a:gd name="T5" fmla="*/ 360363 h 256"/>
              <a:gd name="T6" fmla="*/ 2771775 w 3201"/>
              <a:gd name="T7" fmla="*/ 0 h 256"/>
              <a:gd name="T8" fmla="*/ 4572000 w 3201"/>
              <a:gd name="T9" fmla="*/ 360363 h 256"/>
              <a:gd name="T10" fmla="*/ 5081588 w 3201"/>
              <a:gd name="T11" fmla="*/ 27305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01" h="256">
                <a:moveTo>
                  <a:pt x="0" y="64"/>
                </a:moveTo>
                <a:cubicBezTo>
                  <a:pt x="57" y="69"/>
                  <a:pt x="152" y="70"/>
                  <a:pt x="345" y="97"/>
                </a:cubicBezTo>
                <a:cubicBezTo>
                  <a:pt x="538" y="124"/>
                  <a:pt x="924" y="243"/>
                  <a:pt x="1157" y="227"/>
                </a:cubicBezTo>
                <a:cubicBezTo>
                  <a:pt x="1390" y="211"/>
                  <a:pt x="1459" y="0"/>
                  <a:pt x="1746" y="0"/>
                </a:cubicBezTo>
                <a:cubicBezTo>
                  <a:pt x="2033" y="0"/>
                  <a:pt x="2638" y="198"/>
                  <a:pt x="2880" y="227"/>
                </a:cubicBezTo>
                <a:cubicBezTo>
                  <a:pt x="3122" y="256"/>
                  <a:pt x="3134" y="183"/>
                  <a:pt x="3201" y="17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1" name="Freeform 15">
            <a:extLst>
              <a:ext uri="{FF2B5EF4-FFF2-40B4-BE49-F238E27FC236}">
                <a16:creationId xmlns:a16="http://schemas.microsoft.com/office/drawing/2014/main" id="{F67AB57F-73EB-4C2E-9C63-5D061E273785}"/>
              </a:ext>
            </a:extLst>
          </p:cNvPr>
          <p:cNvSpPr>
            <a:spLocks/>
          </p:cNvSpPr>
          <p:nvPr/>
        </p:nvSpPr>
        <p:spPr bwMode="auto">
          <a:xfrm>
            <a:off x="3538539" y="1571625"/>
            <a:ext cx="2205037" cy="285750"/>
          </a:xfrm>
          <a:custGeom>
            <a:avLst/>
            <a:gdLst>
              <a:gd name="T0" fmla="*/ 0 w 1389"/>
              <a:gd name="T1" fmla="*/ 0 h 180"/>
              <a:gd name="T2" fmla="*/ 309562 w 1389"/>
              <a:gd name="T3" fmla="*/ 90488 h 180"/>
              <a:gd name="T4" fmla="*/ 973137 w 1389"/>
              <a:gd name="T5" fmla="*/ 152400 h 180"/>
              <a:gd name="T6" fmla="*/ 1549400 w 1389"/>
              <a:gd name="T7" fmla="*/ 80963 h 180"/>
              <a:gd name="T8" fmla="*/ 2205037 w 1389"/>
              <a:gd name="T9" fmla="*/ 28575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9" h="180">
                <a:moveTo>
                  <a:pt x="0" y="0"/>
                </a:moveTo>
                <a:cubicBezTo>
                  <a:pt x="33" y="9"/>
                  <a:pt x="93" y="41"/>
                  <a:pt x="195" y="57"/>
                </a:cubicBezTo>
                <a:cubicBezTo>
                  <a:pt x="297" y="73"/>
                  <a:pt x="483" y="97"/>
                  <a:pt x="613" y="96"/>
                </a:cubicBezTo>
                <a:cubicBezTo>
                  <a:pt x="743" y="95"/>
                  <a:pt x="847" y="37"/>
                  <a:pt x="976" y="51"/>
                </a:cubicBezTo>
                <a:cubicBezTo>
                  <a:pt x="1105" y="65"/>
                  <a:pt x="1303" y="153"/>
                  <a:pt x="1389" y="18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2" name="Freeform 16">
            <a:extLst>
              <a:ext uri="{FF2B5EF4-FFF2-40B4-BE49-F238E27FC236}">
                <a16:creationId xmlns:a16="http://schemas.microsoft.com/office/drawing/2014/main" id="{2C77C6E5-AE3E-460D-9EF6-2DF87FD497F0}"/>
              </a:ext>
            </a:extLst>
          </p:cNvPr>
          <p:cNvSpPr>
            <a:spLocks/>
          </p:cNvSpPr>
          <p:nvPr/>
        </p:nvSpPr>
        <p:spPr bwMode="auto">
          <a:xfrm>
            <a:off x="1528763" y="1484313"/>
            <a:ext cx="5815012" cy="336550"/>
          </a:xfrm>
          <a:custGeom>
            <a:avLst/>
            <a:gdLst>
              <a:gd name="T0" fmla="*/ 0 w 3663"/>
              <a:gd name="T1" fmla="*/ 282575 h 212"/>
              <a:gd name="T2" fmla="*/ 534987 w 3663"/>
              <a:gd name="T3" fmla="*/ 239713 h 212"/>
              <a:gd name="T4" fmla="*/ 1254125 w 3663"/>
              <a:gd name="T5" fmla="*/ 23813 h 212"/>
              <a:gd name="T6" fmla="*/ 1974850 w 3663"/>
              <a:gd name="T7" fmla="*/ 168275 h 212"/>
              <a:gd name="T8" fmla="*/ 2695575 w 3663"/>
              <a:gd name="T9" fmla="*/ 23813 h 212"/>
              <a:gd name="T10" fmla="*/ 3414712 w 3663"/>
              <a:gd name="T11" fmla="*/ 312738 h 212"/>
              <a:gd name="T12" fmla="*/ 4567237 w 3663"/>
              <a:gd name="T13" fmla="*/ 168275 h 212"/>
              <a:gd name="T14" fmla="*/ 5453062 w 3663"/>
              <a:gd name="T15" fmla="*/ 306388 h 212"/>
              <a:gd name="T16" fmla="*/ 5815012 w 3663"/>
              <a:gd name="T17" fmla="*/ 330200 h 2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663" h="212">
                <a:moveTo>
                  <a:pt x="0" y="178"/>
                </a:moveTo>
                <a:cubicBezTo>
                  <a:pt x="56" y="174"/>
                  <a:pt x="206" y="178"/>
                  <a:pt x="337" y="151"/>
                </a:cubicBezTo>
                <a:cubicBezTo>
                  <a:pt x="468" y="124"/>
                  <a:pt x="639" y="22"/>
                  <a:pt x="790" y="15"/>
                </a:cubicBezTo>
                <a:cubicBezTo>
                  <a:pt x="941" y="8"/>
                  <a:pt x="1093" y="106"/>
                  <a:pt x="1244" y="106"/>
                </a:cubicBezTo>
                <a:cubicBezTo>
                  <a:pt x="1395" y="106"/>
                  <a:pt x="1547" y="0"/>
                  <a:pt x="1698" y="15"/>
                </a:cubicBezTo>
                <a:cubicBezTo>
                  <a:pt x="1849" y="30"/>
                  <a:pt x="1955" y="182"/>
                  <a:pt x="2151" y="197"/>
                </a:cubicBezTo>
                <a:cubicBezTo>
                  <a:pt x="2347" y="212"/>
                  <a:pt x="2663" y="107"/>
                  <a:pt x="2877" y="106"/>
                </a:cubicBezTo>
                <a:cubicBezTo>
                  <a:pt x="3091" y="105"/>
                  <a:pt x="3304" y="176"/>
                  <a:pt x="3435" y="193"/>
                </a:cubicBezTo>
                <a:cubicBezTo>
                  <a:pt x="3566" y="210"/>
                  <a:pt x="3616" y="205"/>
                  <a:pt x="3663" y="208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3" name="Freeform 17">
            <a:extLst>
              <a:ext uri="{FF2B5EF4-FFF2-40B4-BE49-F238E27FC236}">
                <a16:creationId xmlns:a16="http://schemas.microsoft.com/office/drawing/2014/main" id="{DF39ADE3-FEDE-4996-899D-1B0A6637E6B8}"/>
              </a:ext>
            </a:extLst>
          </p:cNvPr>
          <p:cNvSpPr>
            <a:spLocks/>
          </p:cNvSpPr>
          <p:nvPr/>
        </p:nvSpPr>
        <p:spPr bwMode="auto">
          <a:xfrm>
            <a:off x="5448300" y="1397000"/>
            <a:ext cx="5143500" cy="433388"/>
          </a:xfrm>
          <a:custGeom>
            <a:avLst/>
            <a:gdLst>
              <a:gd name="T0" fmla="*/ 5143500 w 3240"/>
              <a:gd name="T1" fmla="*/ 146050 h 273"/>
              <a:gd name="T2" fmla="*/ 4535488 w 3240"/>
              <a:gd name="T3" fmla="*/ 111125 h 273"/>
              <a:gd name="T4" fmla="*/ 3816350 w 3240"/>
              <a:gd name="T5" fmla="*/ 400050 h 273"/>
              <a:gd name="T6" fmla="*/ 2852738 w 3240"/>
              <a:gd name="T7" fmla="*/ 307975 h 273"/>
              <a:gd name="T8" fmla="*/ 1871663 w 3240"/>
              <a:gd name="T9" fmla="*/ 255588 h 273"/>
              <a:gd name="T10" fmla="*/ 1085850 w 3240"/>
              <a:gd name="T11" fmla="*/ 41275 h 273"/>
              <a:gd name="T12" fmla="*/ 0 w 3240"/>
              <a:gd name="T13" fmla="*/ 3175 h 2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240" h="273">
                <a:moveTo>
                  <a:pt x="3240" y="92"/>
                </a:moveTo>
                <a:cubicBezTo>
                  <a:pt x="3176" y="87"/>
                  <a:pt x="2996" y="43"/>
                  <a:pt x="2857" y="70"/>
                </a:cubicBezTo>
                <a:cubicBezTo>
                  <a:pt x="2718" y="97"/>
                  <a:pt x="2581" y="231"/>
                  <a:pt x="2404" y="252"/>
                </a:cubicBezTo>
                <a:cubicBezTo>
                  <a:pt x="2227" y="273"/>
                  <a:pt x="2001" y="209"/>
                  <a:pt x="1797" y="194"/>
                </a:cubicBezTo>
                <a:cubicBezTo>
                  <a:pt x="1593" y="179"/>
                  <a:pt x="1364" y="189"/>
                  <a:pt x="1179" y="161"/>
                </a:cubicBezTo>
                <a:cubicBezTo>
                  <a:pt x="994" y="133"/>
                  <a:pt x="880" y="52"/>
                  <a:pt x="684" y="26"/>
                </a:cubicBezTo>
                <a:cubicBezTo>
                  <a:pt x="488" y="0"/>
                  <a:pt x="142" y="7"/>
                  <a:pt x="0" y="2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4" name="Freeform 18">
            <a:extLst>
              <a:ext uri="{FF2B5EF4-FFF2-40B4-BE49-F238E27FC236}">
                <a16:creationId xmlns:a16="http://schemas.microsoft.com/office/drawing/2014/main" id="{6B324F51-1872-4BC1-937A-48B9E2EFABAB}"/>
              </a:ext>
            </a:extLst>
          </p:cNvPr>
          <p:cNvSpPr>
            <a:spLocks/>
          </p:cNvSpPr>
          <p:nvPr/>
        </p:nvSpPr>
        <p:spPr bwMode="auto">
          <a:xfrm>
            <a:off x="4457701" y="1366839"/>
            <a:ext cx="6181725" cy="319087"/>
          </a:xfrm>
          <a:custGeom>
            <a:avLst/>
            <a:gdLst>
              <a:gd name="T0" fmla="*/ 6181725 w 3894"/>
              <a:gd name="T1" fmla="*/ 261937 h 201"/>
              <a:gd name="T2" fmla="*/ 4951413 w 3894"/>
              <a:gd name="T3" fmla="*/ 69850 h 201"/>
              <a:gd name="T4" fmla="*/ 4438650 w 3894"/>
              <a:gd name="T5" fmla="*/ 223837 h 201"/>
              <a:gd name="T6" fmla="*/ 3943350 w 3894"/>
              <a:gd name="T7" fmla="*/ 285750 h 201"/>
              <a:gd name="T8" fmla="*/ 2428875 w 3894"/>
              <a:gd name="T9" fmla="*/ 23812 h 201"/>
              <a:gd name="T10" fmla="*/ 1422400 w 3894"/>
              <a:gd name="T11" fmla="*/ 141287 h 201"/>
              <a:gd name="T12" fmla="*/ 571500 w 3894"/>
              <a:gd name="T13" fmla="*/ 128587 h 201"/>
              <a:gd name="T14" fmla="*/ 0 w 3894"/>
              <a:gd name="T15" fmla="*/ 52387 h 20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894" h="201">
                <a:moveTo>
                  <a:pt x="3894" y="165"/>
                </a:moveTo>
                <a:cubicBezTo>
                  <a:pt x="3766" y="145"/>
                  <a:pt x="3302" y="48"/>
                  <a:pt x="3119" y="44"/>
                </a:cubicBezTo>
                <a:cubicBezTo>
                  <a:pt x="2936" y="40"/>
                  <a:pt x="2902" y="118"/>
                  <a:pt x="2796" y="141"/>
                </a:cubicBezTo>
                <a:cubicBezTo>
                  <a:pt x="2690" y="164"/>
                  <a:pt x="2695" y="201"/>
                  <a:pt x="2484" y="180"/>
                </a:cubicBezTo>
                <a:cubicBezTo>
                  <a:pt x="2273" y="159"/>
                  <a:pt x="1795" y="30"/>
                  <a:pt x="1530" y="15"/>
                </a:cubicBezTo>
                <a:cubicBezTo>
                  <a:pt x="1265" y="0"/>
                  <a:pt x="1091" y="78"/>
                  <a:pt x="896" y="89"/>
                </a:cubicBezTo>
                <a:cubicBezTo>
                  <a:pt x="701" y="100"/>
                  <a:pt x="509" y="90"/>
                  <a:pt x="360" y="81"/>
                </a:cubicBezTo>
                <a:cubicBezTo>
                  <a:pt x="211" y="72"/>
                  <a:pt x="75" y="43"/>
                  <a:pt x="0" y="3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5" name="Freeform 19">
            <a:extLst>
              <a:ext uri="{FF2B5EF4-FFF2-40B4-BE49-F238E27FC236}">
                <a16:creationId xmlns:a16="http://schemas.microsoft.com/office/drawing/2014/main" id="{0B50F72F-A643-4944-A159-45AA1E34475B}"/>
              </a:ext>
            </a:extLst>
          </p:cNvPr>
          <p:cNvSpPr>
            <a:spLocks/>
          </p:cNvSpPr>
          <p:nvPr/>
        </p:nvSpPr>
        <p:spPr bwMode="auto">
          <a:xfrm>
            <a:off x="7105650" y="1266825"/>
            <a:ext cx="3543300" cy="533400"/>
          </a:xfrm>
          <a:custGeom>
            <a:avLst/>
            <a:gdLst>
              <a:gd name="T0" fmla="*/ 0 w 2232"/>
              <a:gd name="T1" fmla="*/ 0 h 336"/>
              <a:gd name="T2" fmla="*/ 1077913 w 2232"/>
              <a:gd name="T3" fmla="*/ 169863 h 336"/>
              <a:gd name="T4" fmla="*/ 1643063 w 2232"/>
              <a:gd name="T5" fmla="*/ 180975 h 336"/>
              <a:gd name="T6" fmla="*/ 2159000 w 2232"/>
              <a:gd name="T7" fmla="*/ 314325 h 336"/>
              <a:gd name="T8" fmla="*/ 2781300 w 2232"/>
              <a:gd name="T9" fmla="*/ 514350 h 336"/>
              <a:gd name="T10" fmla="*/ 3267075 w 2232"/>
              <a:gd name="T11" fmla="*/ 428625 h 336"/>
              <a:gd name="T12" fmla="*/ 3543300 w 2232"/>
              <a:gd name="T13" fmla="*/ 419100 h 3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32" h="336">
                <a:moveTo>
                  <a:pt x="0" y="0"/>
                </a:moveTo>
                <a:cubicBezTo>
                  <a:pt x="112" y="18"/>
                  <a:pt x="507" y="88"/>
                  <a:pt x="679" y="107"/>
                </a:cubicBezTo>
                <a:cubicBezTo>
                  <a:pt x="851" y="126"/>
                  <a:pt x="922" y="99"/>
                  <a:pt x="1035" y="114"/>
                </a:cubicBezTo>
                <a:cubicBezTo>
                  <a:pt x="1148" y="129"/>
                  <a:pt x="1241" y="163"/>
                  <a:pt x="1360" y="198"/>
                </a:cubicBezTo>
                <a:cubicBezTo>
                  <a:pt x="1479" y="233"/>
                  <a:pt x="1636" y="312"/>
                  <a:pt x="1752" y="324"/>
                </a:cubicBezTo>
                <a:cubicBezTo>
                  <a:pt x="1868" y="336"/>
                  <a:pt x="1978" y="280"/>
                  <a:pt x="2058" y="270"/>
                </a:cubicBezTo>
                <a:cubicBezTo>
                  <a:pt x="2138" y="260"/>
                  <a:pt x="2196" y="265"/>
                  <a:pt x="2232" y="264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6" name="Freeform 20">
            <a:extLst>
              <a:ext uri="{FF2B5EF4-FFF2-40B4-BE49-F238E27FC236}">
                <a16:creationId xmlns:a16="http://schemas.microsoft.com/office/drawing/2014/main" id="{5646E388-BEA2-4A1A-8EE8-0728C1D58C05}"/>
              </a:ext>
            </a:extLst>
          </p:cNvPr>
          <p:cNvSpPr>
            <a:spLocks/>
          </p:cNvSpPr>
          <p:nvPr/>
        </p:nvSpPr>
        <p:spPr bwMode="auto">
          <a:xfrm>
            <a:off x="7181851" y="1585913"/>
            <a:ext cx="1590675" cy="290512"/>
          </a:xfrm>
          <a:custGeom>
            <a:avLst/>
            <a:gdLst>
              <a:gd name="T0" fmla="*/ 0 w 1002"/>
              <a:gd name="T1" fmla="*/ 0 h 183"/>
              <a:gd name="T2" fmla="*/ 419100 w 1002"/>
              <a:gd name="T3" fmla="*/ 119062 h 183"/>
              <a:gd name="T4" fmla="*/ 1590675 w 1002"/>
              <a:gd name="T5" fmla="*/ 290512 h 18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2" h="183">
                <a:moveTo>
                  <a:pt x="0" y="0"/>
                </a:moveTo>
                <a:cubicBezTo>
                  <a:pt x="44" y="13"/>
                  <a:pt x="97" y="45"/>
                  <a:pt x="264" y="75"/>
                </a:cubicBezTo>
                <a:cubicBezTo>
                  <a:pt x="431" y="105"/>
                  <a:pt x="848" y="160"/>
                  <a:pt x="1002" y="183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7" name="Freeform 21">
            <a:extLst>
              <a:ext uri="{FF2B5EF4-FFF2-40B4-BE49-F238E27FC236}">
                <a16:creationId xmlns:a16="http://schemas.microsoft.com/office/drawing/2014/main" id="{1F33937A-3828-4EB1-B36E-09899BE8DA96}"/>
              </a:ext>
            </a:extLst>
          </p:cNvPr>
          <p:cNvSpPr>
            <a:spLocks/>
          </p:cNvSpPr>
          <p:nvPr/>
        </p:nvSpPr>
        <p:spPr bwMode="auto">
          <a:xfrm>
            <a:off x="1514476" y="1377950"/>
            <a:ext cx="1819275" cy="146050"/>
          </a:xfrm>
          <a:custGeom>
            <a:avLst/>
            <a:gdLst>
              <a:gd name="T0" fmla="*/ 1819275 w 1146"/>
              <a:gd name="T1" fmla="*/ 146050 h 92"/>
              <a:gd name="T2" fmla="*/ 1495425 w 1146"/>
              <a:gd name="T3" fmla="*/ 79375 h 92"/>
              <a:gd name="T4" fmla="*/ 1123950 w 1146"/>
              <a:gd name="T5" fmla="*/ 3175 h 92"/>
              <a:gd name="T6" fmla="*/ 477838 w 1146"/>
              <a:gd name="T7" fmla="*/ 58738 h 92"/>
              <a:gd name="T8" fmla="*/ 0 w 1146"/>
              <a:gd name="T9" fmla="*/ 31750 h 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46" h="92">
                <a:moveTo>
                  <a:pt x="1146" y="92"/>
                </a:moveTo>
                <a:cubicBezTo>
                  <a:pt x="1112" y="85"/>
                  <a:pt x="1015" y="65"/>
                  <a:pt x="942" y="50"/>
                </a:cubicBezTo>
                <a:cubicBezTo>
                  <a:pt x="869" y="35"/>
                  <a:pt x="815" y="4"/>
                  <a:pt x="708" y="2"/>
                </a:cubicBezTo>
                <a:cubicBezTo>
                  <a:pt x="601" y="0"/>
                  <a:pt x="419" y="34"/>
                  <a:pt x="301" y="37"/>
                </a:cubicBezTo>
                <a:cubicBezTo>
                  <a:pt x="183" y="40"/>
                  <a:pt x="63" y="24"/>
                  <a:pt x="0" y="20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5798" name="Freeform 22">
            <a:extLst>
              <a:ext uri="{FF2B5EF4-FFF2-40B4-BE49-F238E27FC236}">
                <a16:creationId xmlns:a16="http://schemas.microsoft.com/office/drawing/2014/main" id="{625F4A1F-2BAC-4E09-8A4D-16531642E24F}"/>
              </a:ext>
            </a:extLst>
          </p:cNvPr>
          <p:cNvSpPr>
            <a:spLocks/>
          </p:cNvSpPr>
          <p:nvPr/>
        </p:nvSpPr>
        <p:spPr bwMode="auto">
          <a:xfrm>
            <a:off x="3216275" y="1452564"/>
            <a:ext cx="641350" cy="128587"/>
          </a:xfrm>
          <a:custGeom>
            <a:avLst/>
            <a:gdLst>
              <a:gd name="T0" fmla="*/ 641350 w 404"/>
              <a:gd name="T1" fmla="*/ 0 h 81"/>
              <a:gd name="T2" fmla="*/ 287338 w 404"/>
              <a:gd name="T3" fmla="*/ 55562 h 81"/>
              <a:gd name="T4" fmla="*/ 0 w 404"/>
              <a:gd name="T5" fmla="*/ 128587 h 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4" h="81">
                <a:moveTo>
                  <a:pt x="404" y="0"/>
                </a:moveTo>
                <a:cubicBezTo>
                  <a:pt x="367" y="6"/>
                  <a:pt x="248" y="22"/>
                  <a:pt x="181" y="35"/>
                </a:cubicBezTo>
                <a:cubicBezTo>
                  <a:pt x="114" y="48"/>
                  <a:pt x="30" y="73"/>
                  <a:pt x="0" y="81"/>
                </a:cubicBezTo>
              </a:path>
            </a:pathLst>
          </a:custGeom>
          <a:noFill/>
          <a:ln w="19050" cap="flat" cmpd="sng">
            <a:pattFill prst="dkVert">
              <a:fgClr>
                <a:srgbClr val="C8DB13"/>
              </a:fgClr>
              <a:bgClr>
                <a:srgbClr val="A9C54F"/>
              </a:bgClr>
            </a:patt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 useBgFill="1">
        <p:nvSpPr>
          <p:cNvPr id="12311" name="Freeform 23">
            <a:extLst>
              <a:ext uri="{FF2B5EF4-FFF2-40B4-BE49-F238E27FC236}">
                <a16:creationId xmlns:a16="http://schemas.microsoft.com/office/drawing/2014/main" id="{39D17B56-6D89-476A-984E-77E9C4D9F5A7}"/>
              </a:ext>
            </a:extLst>
          </p:cNvPr>
          <p:cNvSpPr>
            <a:spLocks/>
          </p:cNvSpPr>
          <p:nvPr/>
        </p:nvSpPr>
        <p:spPr bwMode="auto">
          <a:xfrm>
            <a:off x="4065589" y="4244976"/>
            <a:ext cx="3349625" cy="1535113"/>
          </a:xfrm>
          <a:custGeom>
            <a:avLst/>
            <a:gdLst>
              <a:gd name="T0" fmla="*/ 478829688 w 2110"/>
              <a:gd name="T1" fmla="*/ 75604712 h 967"/>
              <a:gd name="T2" fmla="*/ 461189388 w 2110"/>
              <a:gd name="T3" fmla="*/ 498991100 h 967"/>
              <a:gd name="T4" fmla="*/ 320060638 w 2110"/>
              <a:gd name="T5" fmla="*/ 781248692 h 967"/>
              <a:gd name="T6" fmla="*/ 723285638 w 2110"/>
              <a:gd name="T7" fmla="*/ 1063506284 h 967"/>
              <a:gd name="T8" fmla="*/ 1388606888 w 2110"/>
              <a:gd name="T9" fmla="*/ 1285280106 h 967"/>
              <a:gd name="T10" fmla="*/ 2147483647 w 2110"/>
              <a:gd name="T11" fmla="*/ 2147483647 h 967"/>
              <a:gd name="T12" fmla="*/ 2147483647 w 2110"/>
              <a:gd name="T13" fmla="*/ 2147483647 h 967"/>
              <a:gd name="T14" fmla="*/ 2147483647 w 2110"/>
              <a:gd name="T15" fmla="*/ 1748989007 h 967"/>
              <a:gd name="T16" fmla="*/ 2147483647 w 2110"/>
              <a:gd name="T17" fmla="*/ 1265118850 h 967"/>
              <a:gd name="T18" fmla="*/ 2147483647 w 2110"/>
              <a:gd name="T19" fmla="*/ 1204635080 h 967"/>
              <a:gd name="T20" fmla="*/ 2147483647 w 2110"/>
              <a:gd name="T21" fmla="*/ 882054975 h 967"/>
              <a:gd name="T22" fmla="*/ 2147483647 w 2110"/>
              <a:gd name="T23" fmla="*/ 534273299 h 967"/>
              <a:gd name="T24" fmla="*/ 2147483647 w 2110"/>
              <a:gd name="T25" fmla="*/ 75604712 h 967"/>
              <a:gd name="T26" fmla="*/ 478829688 w 2110"/>
              <a:gd name="T27" fmla="*/ 75604712 h 96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10"/>
              <a:gd name="T43" fmla="*/ 0 h 967"/>
              <a:gd name="T44" fmla="*/ 2110 w 2110"/>
              <a:gd name="T45" fmla="*/ 967 h 96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10" h="967">
                <a:moveTo>
                  <a:pt x="190" y="30"/>
                </a:moveTo>
                <a:cubicBezTo>
                  <a:pt x="0" y="58"/>
                  <a:pt x="193" y="151"/>
                  <a:pt x="183" y="198"/>
                </a:cubicBezTo>
                <a:cubicBezTo>
                  <a:pt x="173" y="245"/>
                  <a:pt x="110" y="273"/>
                  <a:pt x="127" y="310"/>
                </a:cubicBezTo>
                <a:cubicBezTo>
                  <a:pt x="144" y="347"/>
                  <a:pt x="216" y="389"/>
                  <a:pt x="287" y="422"/>
                </a:cubicBezTo>
                <a:cubicBezTo>
                  <a:pt x="371" y="434"/>
                  <a:pt x="456" y="483"/>
                  <a:pt x="551" y="510"/>
                </a:cubicBezTo>
                <a:cubicBezTo>
                  <a:pt x="655" y="534"/>
                  <a:pt x="952" y="835"/>
                  <a:pt x="1071" y="902"/>
                </a:cubicBezTo>
                <a:cubicBezTo>
                  <a:pt x="1175" y="967"/>
                  <a:pt x="1107" y="937"/>
                  <a:pt x="1175" y="902"/>
                </a:cubicBezTo>
                <a:cubicBezTo>
                  <a:pt x="1243" y="867"/>
                  <a:pt x="1406" y="761"/>
                  <a:pt x="1479" y="694"/>
                </a:cubicBezTo>
                <a:cubicBezTo>
                  <a:pt x="1552" y="627"/>
                  <a:pt x="1545" y="538"/>
                  <a:pt x="1615" y="502"/>
                </a:cubicBezTo>
                <a:cubicBezTo>
                  <a:pt x="1685" y="466"/>
                  <a:pt x="1846" y="503"/>
                  <a:pt x="1903" y="478"/>
                </a:cubicBezTo>
                <a:cubicBezTo>
                  <a:pt x="1973" y="455"/>
                  <a:pt x="1938" y="394"/>
                  <a:pt x="1955" y="350"/>
                </a:cubicBezTo>
                <a:cubicBezTo>
                  <a:pt x="1972" y="306"/>
                  <a:pt x="2110" y="265"/>
                  <a:pt x="2005" y="212"/>
                </a:cubicBezTo>
                <a:cubicBezTo>
                  <a:pt x="1900" y="159"/>
                  <a:pt x="1626" y="60"/>
                  <a:pt x="1324" y="30"/>
                </a:cubicBezTo>
                <a:cubicBezTo>
                  <a:pt x="1022" y="0"/>
                  <a:pt x="426" y="30"/>
                  <a:pt x="190" y="30"/>
                </a:cubicBez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2312" name="Picture 24">
            <a:extLst>
              <a:ext uri="{FF2B5EF4-FFF2-40B4-BE49-F238E27FC236}">
                <a16:creationId xmlns:a16="http://schemas.microsoft.com/office/drawing/2014/main" id="{DA198EBC-8E66-4D0A-B543-EF5C3065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6717">
            <a:off x="6901657" y="4783932"/>
            <a:ext cx="3492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01" name="Picture 25">
            <a:extLst>
              <a:ext uri="{FF2B5EF4-FFF2-40B4-BE49-F238E27FC236}">
                <a16:creationId xmlns:a16="http://schemas.microsoft.com/office/drawing/2014/main" id="{0F87E0A5-7FE9-4B59-B13D-92E75F22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9742">
            <a:off x="3719514" y="3860800"/>
            <a:ext cx="35083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>
            <a:extLst>
              <a:ext uri="{FF2B5EF4-FFF2-40B4-BE49-F238E27FC236}">
                <a16:creationId xmlns:a16="http://schemas.microsoft.com/office/drawing/2014/main" id="{D8147837-5CFD-4F5F-9D53-2734DF791C06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3860801"/>
            <a:ext cx="2852738" cy="1941513"/>
            <a:chOff x="1730" y="2432"/>
            <a:chExt cx="1797" cy="1223"/>
          </a:xfrm>
        </p:grpSpPr>
        <p:pic>
          <p:nvPicPr>
            <p:cNvPr id="75823" name="Picture 27">
              <a:extLst>
                <a:ext uri="{FF2B5EF4-FFF2-40B4-BE49-F238E27FC236}">
                  <a16:creationId xmlns:a16="http://schemas.microsoft.com/office/drawing/2014/main" id="{AF101D2F-ACA4-44D7-9DEA-8B7715506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47"/>
              <a:ext cx="243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4" name="Picture 28">
              <a:extLst>
                <a:ext uri="{FF2B5EF4-FFF2-40B4-BE49-F238E27FC236}">
                  <a16:creationId xmlns:a16="http://schemas.microsoft.com/office/drawing/2014/main" id="{8F60FB2B-1165-419E-AD71-6A57A6991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848720">
              <a:off x="1888" y="2977"/>
              <a:ext cx="24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5" name="Picture 29">
              <a:extLst>
                <a:ext uri="{FF2B5EF4-FFF2-40B4-BE49-F238E27FC236}">
                  <a16:creationId xmlns:a16="http://schemas.microsoft.com/office/drawing/2014/main" id="{044EFFB6-0CDD-4403-A42E-44B94A50D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6622">
              <a:off x="2020" y="3093"/>
              <a:ext cx="225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6" name="Picture 30">
              <a:extLst>
                <a:ext uri="{FF2B5EF4-FFF2-40B4-BE49-F238E27FC236}">
                  <a16:creationId xmlns:a16="http://schemas.microsoft.com/office/drawing/2014/main" id="{A56B48B1-5CDA-496E-A897-3F9055C2D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136815">
              <a:off x="2200" y="315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7" name="Picture 31">
              <a:extLst>
                <a:ext uri="{FF2B5EF4-FFF2-40B4-BE49-F238E27FC236}">
                  <a16:creationId xmlns:a16="http://schemas.microsoft.com/office/drawing/2014/main" id="{D36A7176-FE87-46A2-8E74-A334D45BC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761704">
              <a:off x="2308" y="3245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8" name="Picture 32">
              <a:extLst>
                <a:ext uri="{FF2B5EF4-FFF2-40B4-BE49-F238E27FC236}">
                  <a16:creationId xmlns:a16="http://schemas.microsoft.com/office/drawing/2014/main" id="{0D3221A0-3DFE-4748-8643-985E5B087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2751">
              <a:off x="2426" y="3339"/>
              <a:ext cx="25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29" name="Picture 33">
              <a:extLst>
                <a:ext uri="{FF2B5EF4-FFF2-40B4-BE49-F238E27FC236}">
                  <a16:creationId xmlns:a16="http://schemas.microsoft.com/office/drawing/2014/main" id="{05D1969B-6FA5-43A3-8197-55CF6282C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3272">
              <a:off x="2561" y="3429"/>
              <a:ext cx="27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0" name="Picture 34">
              <a:extLst>
                <a:ext uri="{FF2B5EF4-FFF2-40B4-BE49-F238E27FC236}">
                  <a16:creationId xmlns:a16="http://schemas.microsoft.com/office/drawing/2014/main" id="{43BA6A89-900F-4237-80E5-095F76A99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40119">
              <a:off x="2727" y="3332"/>
              <a:ext cx="25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1" name="Picture 35">
              <a:extLst>
                <a:ext uri="{FF2B5EF4-FFF2-40B4-BE49-F238E27FC236}">
                  <a16:creationId xmlns:a16="http://schemas.microsoft.com/office/drawing/2014/main" id="{A9ECCE3B-2B5C-4FF5-9239-9E3CD2139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4358">
              <a:off x="2901" y="3257"/>
              <a:ext cx="210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2" name="Picture 36">
              <a:extLst>
                <a:ext uri="{FF2B5EF4-FFF2-40B4-BE49-F238E27FC236}">
                  <a16:creationId xmlns:a16="http://schemas.microsoft.com/office/drawing/2014/main" id="{C9A01121-3931-4BE9-92BD-679754F8B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68215">
              <a:off x="2971" y="3113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3" name="Picture 37">
              <a:extLst>
                <a:ext uri="{FF2B5EF4-FFF2-40B4-BE49-F238E27FC236}">
                  <a16:creationId xmlns:a16="http://schemas.microsoft.com/office/drawing/2014/main" id="{A651FF2E-35EA-4D7B-99F7-4556B2251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04763">
              <a:off x="3107" y="3022"/>
              <a:ext cx="25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4" name="Picture 38">
              <a:extLst>
                <a:ext uri="{FF2B5EF4-FFF2-40B4-BE49-F238E27FC236}">
                  <a16:creationId xmlns:a16="http://schemas.microsoft.com/office/drawing/2014/main" id="{61FE32B7-549B-439D-9531-FB7C29D5F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36717">
              <a:off x="3281" y="2998"/>
              <a:ext cx="220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5" name="Picture 39">
              <a:extLst>
                <a:ext uri="{FF2B5EF4-FFF2-40B4-BE49-F238E27FC236}">
                  <a16:creationId xmlns:a16="http://schemas.microsoft.com/office/drawing/2014/main" id="{8CAB37C5-1190-4C2A-94BF-9C795F8BE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90850">
              <a:off x="1776" y="278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6" name="Picture 40">
              <a:extLst>
                <a:ext uri="{FF2B5EF4-FFF2-40B4-BE49-F238E27FC236}">
                  <a16:creationId xmlns:a16="http://schemas.microsoft.com/office/drawing/2014/main" id="{509EF78F-DA0F-4671-900C-196BC64C9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1961" y="284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7" name="Picture 41">
              <a:extLst>
                <a:ext uri="{FF2B5EF4-FFF2-40B4-BE49-F238E27FC236}">
                  <a16:creationId xmlns:a16="http://schemas.microsoft.com/office/drawing/2014/main" id="{6020FF33-81A7-471A-B7EA-24018CD24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23148">
              <a:off x="2133" y="302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8" name="Picture 42">
              <a:extLst>
                <a:ext uri="{FF2B5EF4-FFF2-40B4-BE49-F238E27FC236}">
                  <a16:creationId xmlns:a16="http://schemas.microsoft.com/office/drawing/2014/main" id="{429D7313-C405-43A1-B343-DAB12E7DB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410" y="3198"/>
              <a:ext cx="30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39" name="Picture 43">
              <a:extLst>
                <a:ext uri="{FF2B5EF4-FFF2-40B4-BE49-F238E27FC236}">
                  <a16:creationId xmlns:a16="http://schemas.microsoft.com/office/drawing/2014/main" id="{6E33CAE5-218F-45B4-B924-61B44363D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701115">
              <a:off x="2562" y="3243"/>
              <a:ext cx="31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0" name="Picture 44">
              <a:extLst>
                <a:ext uri="{FF2B5EF4-FFF2-40B4-BE49-F238E27FC236}">
                  <a16:creationId xmlns:a16="http://schemas.microsoft.com/office/drawing/2014/main" id="{C99B4E0E-4A9E-4E19-B4A1-AAED2FB55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021">
              <a:off x="2731" y="3166"/>
              <a:ext cx="295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1" name="Picture 45">
              <a:extLst>
                <a:ext uri="{FF2B5EF4-FFF2-40B4-BE49-F238E27FC236}">
                  <a16:creationId xmlns:a16="http://schemas.microsoft.com/office/drawing/2014/main" id="{31E87C5D-559C-4DFB-AC4F-BE52B8734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08170">
              <a:off x="2868" y="2995"/>
              <a:ext cx="3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2" name="Picture 46">
              <a:extLst>
                <a:ext uri="{FF2B5EF4-FFF2-40B4-BE49-F238E27FC236}">
                  <a16:creationId xmlns:a16="http://schemas.microsoft.com/office/drawing/2014/main" id="{4A718E7A-F9CB-482A-9AF8-C797F4AD7E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0117">
              <a:off x="3053" y="288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3" name="Picture 47">
              <a:extLst>
                <a:ext uri="{FF2B5EF4-FFF2-40B4-BE49-F238E27FC236}">
                  <a16:creationId xmlns:a16="http://schemas.microsoft.com/office/drawing/2014/main" id="{ABC70604-2CCC-4E12-802C-13AD4FC92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562" y="311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4" name="Picture 48">
              <a:extLst>
                <a:ext uri="{FF2B5EF4-FFF2-40B4-BE49-F238E27FC236}">
                  <a16:creationId xmlns:a16="http://schemas.microsoft.com/office/drawing/2014/main" id="{48934311-FB55-4848-867A-BA74F8FB0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1" y="306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5" name="Picture 49">
              <a:extLst>
                <a:ext uri="{FF2B5EF4-FFF2-40B4-BE49-F238E27FC236}">
                  <a16:creationId xmlns:a16="http://schemas.microsoft.com/office/drawing/2014/main" id="{5C20E0AE-6965-42B6-B6BC-D5CA21CFD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5526">
              <a:off x="2687" y="300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6" name="Picture 50">
              <a:extLst>
                <a:ext uri="{FF2B5EF4-FFF2-40B4-BE49-F238E27FC236}">
                  <a16:creationId xmlns:a16="http://schemas.microsoft.com/office/drawing/2014/main" id="{527E6718-758D-4462-B4B9-3661E4EBE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71445">
              <a:off x="2321" y="290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7" name="Picture 51">
              <a:extLst>
                <a:ext uri="{FF2B5EF4-FFF2-40B4-BE49-F238E27FC236}">
                  <a16:creationId xmlns:a16="http://schemas.microsoft.com/office/drawing/2014/main" id="{5D3E1928-2A1F-4ED9-AF1B-C38C930FE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69565">
              <a:off x="2154" y="2886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8" name="Picture 52">
              <a:extLst>
                <a:ext uri="{FF2B5EF4-FFF2-40B4-BE49-F238E27FC236}">
                  <a16:creationId xmlns:a16="http://schemas.microsoft.com/office/drawing/2014/main" id="{5B631330-1CAB-4219-9C42-F2B42E5CB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1724">
              <a:off x="2517" y="2931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49" name="Picture 53">
              <a:extLst>
                <a:ext uri="{FF2B5EF4-FFF2-40B4-BE49-F238E27FC236}">
                  <a16:creationId xmlns:a16="http://schemas.microsoft.com/office/drawing/2014/main" id="{ACEDBF74-2541-48FC-9908-7D718F3D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783">
              <a:off x="2880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0" name="Picture 54">
              <a:extLst>
                <a:ext uri="{FF2B5EF4-FFF2-40B4-BE49-F238E27FC236}">
                  <a16:creationId xmlns:a16="http://schemas.microsoft.com/office/drawing/2014/main" id="{7C804F04-799C-4E1F-BAE7-96CA3033A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644263">
              <a:off x="3243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1" name="Picture 55">
              <a:extLst>
                <a:ext uri="{FF2B5EF4-FFF2-40B4-BE49-F238E27FC236}">
                  <a16:creationId xmlns:a16="http://schemas.microsoft.com/office/drawing/2014/main" id="{E903E722-E210-408F-A322-9385CA9FA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49107">
              <a:off x="2699" y="284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2" name="Picture 56">
              <a:extLst>
                <a:ext uri="{FF2B5EF4-FFF2-40B4-BE49-F238E27FC236}">
                  <a16:creationId xmlns:a16="http://schemas.microsoft.com/office/drawing/2014/main" id="{0A45A50D-A8FC-45A8-A13C-2B0A86D8F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423396">
              <a:off x="2472" y="2795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3" name="Picture 57">
              <a:extLst>
                <a:ext uri="{FF2B5EF4-FFF2-40B4-BE49-F238E27FC236}">
                  <a16:creationId xmlns:a16="http://schemas.microsoft.com/office/drawing/2014/main" id="{EDA65F78-9819-4556-9BDA-751696206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1973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4" name="Picture 58">
              <a:extLst>
                <a:ext uri="{FF2B5EF4-FFF2-40B4-BE49-F238E27FC236}">
                  <a16:creationId xmlns:a16="http://schemas.microsoft.com/office/drawing/2014/main" id="{264B3366-2E6C-4187-A2B5-E11A87FCC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3468">
              <a:off x="2154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5" name="Picture 59">
              <a:extLst>
                <a:ext uri="{FF2B5EF4-FFF2-40B4-BE49-F238E27FC236}">
                  <a16:creationId xmlns:a16="http://schemas.microsoft.com/office/drawing/2014/main" id="{B5C4B559-E5F5-460D-8CD3-44FC806C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55285">
              <a:off x="2336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6" name="Picture 60">
              <a:extLst>
                <a:ext uri="{FF2B5EF4-FFF2-40B4-BE49-F238E27FC236}">
                  <a16:creationId xmlns:a16="http://schemas.microsoft.com/office/drawing/2014/main" id="{D1AD9EAA-3792-4225-8A35-E23BA5BE7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1102">
              <a:off x="265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7" name="Picture 61">
              <a:extLst>
                <a:ext uri="{FF2B5EF4-FFF2-40B4-BE49-F238E27FC236}">
                  <a16:creationId xmlns:a16="http://schemas.microsoft.com/office/drawing/2014/main" id="{F055C179-4FC7-4084-A49E-BB6BBCDC8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642517">
              <a:off x="2835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8" name="Picture 62">
              <a:extLst>
                <a:ext uri="{FF2B5EF4-FFF2-40B4-BE49-F238E27FC236}">
                  <a16:creationId xmlns:a16="http://schemas.microsoft.com/office/drawing/2014/main" id="{96B53F83-4B18-4505-9F2F-FDE6B4A18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11638">
              <a:off x="3107" y="2750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59" name="Picture 63">
              <a:extLst>
                <a:ext uri="{FF2B5EF4-FFF2-40B4-BE49-F238E27FC236}">
                  <a16:creationId xmlns:a16="http://schemas.microsoft.com/office/drawing/2014/main" id="{C05FA944-1D7E-4A80-9A08-6F9C6716A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17515">
              <a:off x="2109" y="2659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0" name="Picture 64">
              <a:extLst>
                <a:ext uri="{FF2B5EF4-FFF2-40B4-BE49-F238E27FC236}">
                  <a16:creationId xmlns:a16="http://schemas.microsoft.com/office/drawing/2014/main" id="{751CFDA6-22E5-452E-8E9D-7DD233FF8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65358">
              <a:off x="229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1" name="Picture 65">
              <a:extLst>
                <a:ext uri="{FF2B5EF4-FFF2-40B4-BE49-F238E27FC236}">
                  <a16:creationId xmlns:a16="http://schemas.microsoft.com/office/drawing/2014/main" id="{9AC42976-0496-410E-8296-ACCDBA998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5163">
              <a:off x="2472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2" name="Picture 66">
              <a:extLst>
                <a:ext uri="{FF2B5EF4-FFF2-40B4-BE49-F238E27FC236}">
                  <a16:creationId xmlns:a16="http://schemas.microsoft.com/office/drawing/2014/main" id="{518C2105-AEB9-4D1D-856C-5712E3478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684" y="2583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3" name="Picture 67">
              <a:extLst>
                <a:ext uri="{FF2B5EF4-FFF2-40B4-BE49-F238E27FC236}">
                  <a16:creationId xmlns:a16="http://schemas.microsoft.com/office/drawing/2014/main" id="{8276C9C4-613A-42E6-8DFF-739447952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3236">
              <a:off x="2880" y="2568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4" name="Picture 68">
              <a:extLst>
                <a:ext uri="{FF2B5EF4-FFF2-40B4-BE49-F238E27FC236}">
                  <a16:creationId xmlns:a16="http://schemas.microsoft.com/office/drawing/2014/main" id="{9AE5D170-DA78-4FC5-BFEC-8E10FA467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216">
              <a:off x="3016" y="261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5" name="Picture 69">
              <a:extLst>
                <a:ext uri="{FF2B5EF4-FFF2-40B4-BE49-F238E27FC236}">
                  <a16:creationId xmlns:a16="http://schemas.microsoft.com/office/drawing/2014/main" id="{6C1F6AA4-107B-4E69-8F2F-30C830091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45559">
              <a:off x="3243" y="2704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6" name="Picture 70">
              <a:extLst>
                <a:ext uri="{FF2B5EF4-FFF2-40B4-BE49-F238E27FC236}">
                  <a16:creationId xmlns:a16="http://schemas.microsoft.com/office/drawing/2014/main" id="{3CD456DE-0B38-471A-9090-82B824D7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5760">
              <a:off x="2593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867" name="Picture 71">
              <a:extLst>
                <a:ext uri="{FF2B5EF4-FFF2-40B4-BE49-F238E27FC236}">
                  <a16:creationId xmlns:a16="http://schemas.microsoft.com/office/drawing/2014/main" id="{B87E77C9-83A0-4CE4-8A41-B1F74868C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524270">
              <a:off x="2366" y="2447"/>
              <a:ext cx="28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60" name="Picture 72">
            <a:extLst>
              <a:ext uri="{FF2B5EF4-FFF2-40B4-BE49-F238E27FC236}">
                <a16:creationId xmlns:a16="http://schemas.microsoft.com/office/drawing/2014/main" id="{C3679895-CB74-4144-A93F-942572E5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6449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</p:pic>
      <p:grpSp>
        <p:nvGrpSpPr>
          <p:cNvPr id="3" name="Group 73">
            <a:extLst>
              <a:ext uri="{FF2B5EF4-FFF2-40B4-BE49-F238E27FC236}">
                <a16:creationId xmlns:a16="http://schemas.microsoft.com/office/drawing/2014/main" id="{6AD8AFA9-B119-480B-8C44-3E54A8EC51D5}"/>
              </a:ext>
            </a:extLst>
          </p:cNvPr>
          <p:cNvGrpSpPr>
            <a:grpSpLocks/>
          </p:cNvGrpSpPr>
          <p:nvPr/>
        </p:nvGrpSpPr>
        <p:grpSpPr bwMode="auto">
          <a:xfrm>
            <a:off x="1514476" y="4365626"/>
            <a:ext cx="9167813" cy="1481138"/>
            <a:chOff x="-15" y="2750"/>
            <a:chExt cx="5775" cy="933"/>
          </a:xfrm>
        </p:grpSpPr>
        <p:sp useBgFill="1">
          <p:nvSpPr>
            <p:cNvPr id="75821" name="Rectangle 74">
              <a:extLst>
                <a:ext uri="{FF2B5EF4-FFF2-40B4-BE49-F238E27FC236}">
                  <a16:creationId xmlns:a16="http://schemas.microsoft.com/office/drawing/2014/main" id="{A2644A16-9F39-40E4-A47E-2240E84CD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450"/>
              <a:ext cx="5760" cy="233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 type="none" w="sm" len="lg"/>
                  <a:tailEnd type="none" w="sm" len="lg"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it-IT" altLang="it-IT" sz="1800">
                <a:latin typeface="Arial Unicode MS" pitchFamily="34" charset="-128"/>
              </a:endParaRPr>
            </a:p>
          </p:txBody>
        </p:sp>
        <p:pic>
          <p:nvPicPr>
            <p:cNvPr id="75822" name="Picture 75">
              <a:extLst>
                <a:ext uri="{FF2B5EF4-FFF2-40B4-BE49-F238E27FC236}">
                  <a16:creationId xmlns:a16="http://schemas.microsoft.com/office/drawing/2014/main" id="{71BD04BC-8CA1-46E5-9CE6-CE12ADCE2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" t="68802" r="6117" b="5907"/>
            <a:stretch>
              <a:fillRect/>
            </a:stretch>
          </p:blipFill>
          <p:spPr bwMode="auto">
            <a:xfrm>
              <a:off x="-15" y="2750"/>
              <a:ext cx="5760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64" name="Text Box 76">
            <a:extLst>
              <a:ext uri="{FF2B5EF4-FFF2-40B4-BE49-F238E27FC236}">
                <a16:creationId xmlns:a16="http://schemas.microsoft.com/office/drawing/2014/main" id="{4CD101E0-E3FD-4BDC-AE06-3059E87A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571" y="5684838"/>
            <a:ext cx="1715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bg1"/>
                </a:solidFill>
                <a:latin typeface="Futura Lt BT" pitchFamily="34" charset="0"/>
              </a:rPr>
              <a:t>Regeneration</a:t>
            </a:r>
          </a:p>
        </p:txBody>
      </p:sp>
      <p:sp>
        <p:nvSpPr>
          <p:cNvPr id="12365" name="Text Box 77">
            <a:extLst>
              <a:ext uri="{FF2B5EF4-FFF2-40B4-BE49-F238E27FC236}">
                <a16:creationId xmlns:a16="http://schemas.microsoft.com/office/drawing/2014/main" id="{C22FDEB9-47CD-4B46-8C3D-194933DC2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802" y="2587625"/>
            <a:ext cx="3031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Attivazione della fibrinolisi</a:t>
            </a:r>
          </a:p>
        </p:txBody>
      </p:sp>
      <p:sp>
        <p:nvSpPr>
          <p:cNvPr id="12366" name="Line 78">
            <a:extLst>
              <a:ext uri="{FF2B5EF4-FFF2-40B4-BE49-F238E27FC236}">
                <a16:creationId xmlns:a16="http://schemas.microsoft.com/office/drawing/2014/main" id="{7DE59834-EA48-45A3-8B0B-D0112BEB6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576263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lg"/>
            <a:tailEnd type="triangle" w="sm" len="lg"/>
          </a:ln>
          <a:effectLst>
            <a:outerShdw dist="40161" dir="4293903" algn="ctr" rotWithShape="0">
              <a:srgbClr val="4D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2367" name="Text Box 79">
            <a:extLst>
              <a:ext uri="{FF2B5EF4-FFF2-40B4-BE49-F238E27FC236}">
                <a16:creationId xmlns:a16="http://schemas.microsoft.com/office/drawing/2014/main" id="{D431F18A-729A-4CF1-8849-0D6038643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914" y="5684838"/>
            <a:ext cx="2991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Lisi del tappo emostatico</a:t>
            </a:r>
          </a:p>
        </p:txBody>
      </p:sp>
      <p:sp>
        <p:nvSpPr>
          <p:cNvPr id="12368" name="Text Box 80">
            <a:extLst>
              <a:ext uri="{FF2B5EF4-FFF2-40B4-BE49-F238E27FC236}">
                <a16:creationId xmlns:a16="http://schemas.microsoft.com/office/drawing/2014/main" id="{2765D6ED-85E0-4D21-810A-CA3988CE6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214" y="3019425"/>
            <a:ext cx="3977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 type="none" w="sm" len="lg"/>
                <a:tailEnd type="none" w="sm" len="lg"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latin typeface="Futura Lt BT" pitchFamily="34" charset="0"/>
              </a:rPr>
              <a:t>Restituzione dell’integrità del vaso</a:t>
            </a:r>
          </a:p>
        </p:txBody>
      </p:sp>
      <p:grpSp>
        <p:nvGrpSpPr>
          <p:cNvPr id="4" name="Group 81">
            <a:extLst>
              <a:ext uri="{FF2B5EF4-FFF2-40B4-BE49-F238E27FC236}">
                <a16:creationId xmlns:a16="http://schemas.microsoft.com/office/drawing/2014/main" id="{833DB936-E66D-4336-A03F-08B744346E8E}"/>
              </a:ext>
            </a:extLst>
          </p:cNvPr>
          <p:cNvGrpSpPr>
            <a:grpSpLocks/>
          </p:cNvGrpSpPr>
          <p:nvPr/>
        </p:nvGrpSpPr>
        <p:grpSpPr bwMode="auto">
          <a:xfrm>
            <a:off x="1524001" y="4845051"/>
            <a:ext cx="9109075" cy="671513"/>
            <a:chOff x="0" y="3052"/>
            <a:chExt cx="5738" cy="423"/>
          </a:xfrm>
        </p:grpSpPr>
        <p:sp>
          <p:nvSpPr>
            <p:cNvPr id="75812" name="Freeform 82">
              <a:extLst>
                <a:ext uri="{FF2B5EF4-FFF2-40B4-BE49-F238E27FC236}">
                  <a16:creationId xmlns:a16="http://schemas.microsoft.com/office/drawing/2014/main" id="{EB436231-42F9-498F-B05D-8CDAFF196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158"/>
              <a:ext cx="3201" cy="256"/>
            </a:xfrm>
            <a:custGeom>
              <a:avLst/>
              <a:gdLst>
                <a:gd name="T0" fmla="*/ 0 w 3201"/>
                <a:gd name="T1" fmla="*/ 64 h 256"/>
                <a:gd name="T2" fmla="*/ 345 w 3201"/>
                <a:gd name="T3" fmla="*/ 97 h 256"/>
                <a:gd name="T4" fmla="*/ 1157 w 3201"/>
                <a:gd name="T5" fmla="*/ 227 h 256"/>
                <a:gd name="T6" fmla="*/ 1746 w 3201"/>
                <a:gd name="T7" fmla="*/ 0 h 256"/>
                <a:gd name="T8" fmla="*/ 2880 w 3201"/>
                <a:gd name="T9" fmla="*/ 227 h 256"/>
                <a:gd name="T10" fmla="*/ 3201 w 3201"/>
                <a:gd name="T11" fmla="*/ 172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01" h="256">
                  <a:moveTo>
                    <a:pt x="0" y="64"/>
                  </a:moveTo>
                  <a:cubicBezTo>
                    <a:pt x="57" y="69"/>
                    <a:pt x="152" y="70"/>
                    <a:pt x="345" y="97"/>
                  </a:cubicBezTo>
                  <a:cubicBezTo>
                    <a:pt x="538" y="124"/>
                    <a:pt x="924" y="243"/>
                    <a:pt x="1157" y="227"/>
                  </a:cubicBezTo>
                  <a:cubicBezTo>
                    <a:pt x="1390" y="211"/>
                    <a:pt x="1459" y="0"/>
                    <a:pt x="1746" y="0"/>
                  </a:cubicBezTo>
                  <a:cubicBezTo>
                    <a:pt x="2033" y="0"/>
                    <a:pt x="2638" y="198"/>
                    <a:pt x="2880" y="227"/>
                  </a:cubicBezTo>
                  <a:cubicBezTo>
                    <a:pt x="3122" y="256"/>
                    <a:pt x="3134" y="183"/>
                    <a:pt x="3201" y="172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3" name="Freeform 83">
              <a:extLst>
                <a:ext uri="{FF2B5EF4-FFF2-40B4-BE49-F238E27FC236}">
                  <a16:creationId xmlns:a16="http://schemas.microsoft.com/office/drawing/2014/main" id="{95D72DA2-0755-48BF-A6F9-D12C953F0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" y="3243"/>
              <a:ext cx="1157" cy="97"/>
            </a:xfrm>
            <a:custGeom>
              <a:avLst/>
              <a:gdLst>
                <a:gd name="T0" fmla="*/ 0 w 1157"/>
                <a:gd name="T1" fmla="*/ 0 h 97"/>
                <a:gd name="T2" fmla="*/ 195 w 1157"/>
                <a:gd name="T3" fmla="*/ 57 h 97"/>
                <a:gd name="T4" fmla="*/ 613 w 1157"/>
                <a:gd name="T5" fmla="*/ 96 h 97"/>
                <a:gd name="T6" fmla="*/ 976 w 1157"/>
                <a:gd name="T7" fmla="*/ 51 h 97"/>
                <a:gd name="T8" fmla="*/ 1157 w 1157"/>
                <a:gd name="T9" fmla="*/ 96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7" h="97">
                  <a:moveTo>
                    <a:pt x="0" y="0"/>
                  </a:moveTo>
                  <a:cubicBezTo>
                    <a:pt x="33" y="9"/>
                    <a:pt x="93" y="41"/>
                    <a:pt x="195" y="57"/>
                  </a:cubicBezTo>
                  <a:cubicBezTo>
                    <a:pt x="297" y="73"/>
                    <a:pt x="483" y="97"/>
                    <a:pt x="613" y="96"/>
                  </a:cubicBezTo>
                  <a:cubicBezTo>
                    <a:pt x="743" y="95"/>
                    <a:pt x="885" y="51"/>
                    <a:pt x="976" y="51"/>
                  </a:cubicBezTo>
                  <a:cubicBezTo>
                    <a:pt x="1067" y="51"/>
                    <a:pt x="1112" y="73"/>
                    <a:pt x="1157" y="9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4" name="Freeform 84">
              <a:extLst>
                <a:ext uri="{FF2B5EF4-FFF2-40B4-BE49-F238E27FC236}">
                  <a16:creationId xmlns:a16="http://schemas.microsoft.com/office/drawing/2014/main" id="{25150129-5BA1-4746-BC2E-B6F785E5A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" y="3188"/>
              <a:ext cx="3663" cy="259"/>
            </a:xfrm>
            <a:custGeom>
              <a:avLst/>
              <a:gdLst>
                <a:gd name="T0" fmla="*/ 0 w 3663"/>
                <a:gd name="T1" fmla="*/ 178 h 259"/>
                <a:gd name="T2" fmla="*/ 337 w 3663"/>
                <a:gd name="T3" fmla="*/ 151 h 259"/>
                <a:gd name="T4" fmla="*/ 790 w 3663"/>
                <a:gd name="T5" fmla="*/ 15 h 259"/>
                <a:gd name="T6" fmla="*/ 1244 w 3663"/>
                <a:gd name="T7" fmla="*/ 106 h 259"/>
                <a:gd name="T8" fmla="*/ 1698 w 3663"/>
                <a:gd name="T9" fmla="*/ 15 h 259"/>
                <a:gd name="T10" fmla="*/ 2151 w 3663"/>
                <a:gd name="T11" fmla="*/ 197 h 259"/>
                <a:gd name="T12" fmla="*/ 2877 w 3663"/>
                <a:gd name="T13" fmla="*/ 106 h 259"/>
                <a:gd name="T14" fmla="*/ 3421 w 3663"/>
                <a:gd name="T15" fmla="*/ 242 h 259"/>
                <a:gd name="T16" fmla="*/ 3663 w 3663"/>
                <a:gd name="T17" fmla="*/ 208 h 2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63" h="259">
                  <a:moveTo>
                    <a:pt x="0" y="178"/>
                  </a:moveTo>
                  <a:cubicBezTo>
                    <a:pt x="56" y="174"/>
                    <a:pt x="206" y="178"/>
                    <a:pt x="337" y="151"/>
                  </a:cubicBezTo>
                  <a:cubicBezTo>
                    <a:pt x="468" y="124"/>
                    <a:pt x="639" y="22"/>
                    <a:pt x="790" y="15"/>
                  </a:cubicBezTo>
                  <a:cubicBezTo>
                    <a:pt x="941" y="8"/>
                    <a:pt x="1093" y="106"/>
                    <a:pt x="1244" y="106"/>
                  </a:cubicBezTo>
                  <a:cubicBezTo>
                    <a:pt x="1395" y="106"/>
                    <a:pt x="1547" y="0"/>
                    <a:pt x="1698" y="15"/>
                  </a:cubicBezTo>
                  <a:cubicBezTo>
                    <a:pt x="1849" y="30"/>
                    <a:pt x="1955" y="182"/>
                    <a:pt x="2151" y="197"/>
                  </a:cubicBezTo>
                  <a:cubicBezTo>
                    <a:pt x="2347" y="212"/>
                    <a:pt x="2665" y="98"/>
                    <a:pt x="2877" y="106"/>
                  </a:cubicBezTo>
                  <a:cubicBezTo>
                    <a:pt x="3089" y="114"/>
                    <a:pt x="3290" y="225"/>
                    <a:pt x="3421" y="242"/>
                  </a:cubicBezTo>
                  <a:cubicBezTo>
                    <a:pt x="3552" y="259"/>
                    <a:pt x="3613" y="215"/>
                    <a:pt x="3663" y="208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5" name="Freeform 85">
              <a:extLst>
                <a:ext uri="{FF2B5EF4-FFF2-40B4-BE49-F238E27FC236}">
                  <a16:creationId xmlns:a16="http://schemas.microsoft.com/office/drawing/2014/main" id="{9B314A1F-8910-42D8-B783-E097B306E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" y="3158"/>
              <a:ext cx="2499" cy="248"/>
            </a:xfrm>
            <a:custGeom>
              <a:avLst/>
              <a:gdLst>
                <a:gd name="T0" fmla="*/ 2499 w 2499"/>
                <a:gd name="T1" fmla="*/ 145 h 248"/>
                <a:gd name="T2" fmla="*/ 2131 w 2499"/>
                <a:gd name="T3" fmla="*/ 45 h 248"/>
                <a:gd name="T4" fmla="*/ 1678 w 2499"/>
                <a:gd name="T5" fmla="*/ 227 h 248"/>
                <a:gd name="T6" fmla="*/ 1071 w 2499"/>
                <a:gd name="T7" fmla="*/ 169 h 248"/>
                <a:gd name="T8" fmla="*/ 453 w 2499"/>
                <a:gd name="T9" fmla="*/ 136 h 248"/>
                <a:gd name="T10" fmla="*/ 0 w 2499"/>
                <a:gd name="T11" fmla="*/ 0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9" h="248">
                  <a:moveTo>
                    <a:pt x="2499" y="145"/>
                  </a:moveTo>
                  <a:cubicBezTo>
                    <a:pt x="2438" y="129"/>
                    <a:pt x="2268" y="31"/>
                    <a:pt x="2131" y="45"/>
                  </a:cubicBezTo>
                  <a:cubicBezTo>
                    <a:pt x="1994" y="59"/>
                    <a:pt x="1855" y="206"/>
                    <a:pt x="1678" y="227"/>
                  </a:cubicBezTo>
                  <a:cubicBezTo>
                    <a:pt x="1501" y="248"/>
                    <a:pt x="1275" y="184"/>
                    <a:pt x="1071" y="169"/>
                  </a:cubicBezTo>
                  <a:cubicBezTo>
                    <a:pt x="867" y="154"/>
                    <a:pt x="631" y="164"/>
                    <a:pt x="453" y="136"/>
                  </a:cubicBezTo>
                  <a:cubicBezTo>
                    <a:pt x="275" y="108"/>
                    <a:pt x="136" y="64"/>
                    <a:pt x="0" y="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6" name="Freeform 86">
              <a:extLst>
                <a:ext uri="{FF2B5EF4-FFF2-40B4-BE49-F238E27FC236}">
                  <a16:creationId xmlns:a16="http://schemas.microsoft.com/office/drawing/2014/main" id="{889D3C9F-D381-4904-B95A-5EB1FC484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" y="3082"/>
              <a:ext cx="3624" cy="228"/>
            </a:xfrm>
            <a:custGeom>
              <a:avLst/>
              <a:gdLst>
                <a:gd name="T0" fmla="*/ 3624 w 3624"/>
                <a:gd name="T1" fmla="*/ 212 h 228"/>
                <a:gd name="T2" fmla="*/ 3101 w 3624"/>
                <a:gd name="T3" fmla="*/ 76 h 228"/>
                <a:gd name="T4" fmla="*/ 2778 w 3624"/>
                <a:gd name="T5" fmla="*/ 173 h 228"/>
                <a:gd name="T6" fmla="*/ 2466 w 3624"/>
                <a:gd name="T7" fmla="*/ 212 h 228"/>
                <a:gd name="T8" fmla="*/ 1876 w 3624"/>
                <a:gd name="T9" fmla="*/ 76 h 228"/>
                <a:gd name="T10" fmla="*/ 878 w 3624"/>
                <a:gd name="T11" fmla="*/ 121 h 228"/>
                <a:gd name="T12" fmla="*/ 351 w 3624"/>
                <a:gd name="T13" fmla="*/ 17 h 228"/>
                <a:gd name="T14" fmla="*/ 0 w 3624"/>
                <a:gd name="T15" fmla="*/ 20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24" h="228">
                  <a:moveTo>
                    <a:pt x="3624" y="212"/>
                  </a:moveTo>
                  <a:cubicBezTo>
                    <a:pt x="3536" y="189"/>
                    <a:pt x="3242" y="82"/>
                    <a:pt x="3101" y="76"/>
                  </a:cubicBezTo>
                  <a:cubicBezTo>
                    <a:pt x="2960" y="70"/>
                    <a:pt x="2884" y="150"/>
                    <a:pt x="2778" y="173"/>
                  </a:cubicBezTo>
                  <a:cubicBezTo>
                    <a:pt x="2672" y="196"/>
                    <a:pt x="2616" y="228"/>
                    <a:pt x="2466" y="212"/>
                  </a:cubicBezTo>
                  <a:cubicBezTo>
                    <a:pt x="2316" y="196"/>
                    <a:pt x="2141" y="91"/>
                    <a:pt x="1876" y="76"/>
                  </a:cubicBezTo>
                  <a:cubicBezTo>
                    <a:pt x="1611" y="61"/>
                    <a:pt x="1132" y="131"/>
                    <a:pt x="878" y="121"/>
                  </a:cubicBezTo>
                  <a:cubicBezTo>
                    <a:pt x="624" y="111"/>
                    <a:pt x="497" y="34"/>
                    <a:pt x="351" y="17"/>
                  </a:cubicBezTo>
                  <a:cubicBezTo>
                    <a:pt x="205" y="0"/>
                    <a:pt x="73" y="20"/>
                    <a:pt x="0" y="2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7" name="Freeform 87">
              <a:extLst>
                <a:ext uri="{FF2B5EF4-FFF2-40B4-BE49-F238E27FC236}">
                  <a16:creationId xmlns:a16="http://schemas.microsoft.com/office/drawing/2014/main" id="{5A2DD824-8444-4249-A71E-EB3194A4E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3126"/>
              <a:ext cx="2000" cy="349"/>
            </a:xfrm>
            <a:custGeom>
              <a:avLst/>
              <a:gdLst>
                <a:gd name="T0" fmla="*/ 0 w 2000"/>
                <a:gd name="T1" fmla="*/ 0 h 349"/>
                <a:gd name="T2" fmla="*/ 457 w 2000"/>
                <a:gd name="T3" fmla="*/ 32 h 349"/>
                <a:gd name="T4" fmla="*/ 813 w 2000"/>
                <a:gd name="T5" fmla="*/ 39 h 349"/>
                <a:gd name="T6" fmla="*/ 1138 w 2000"/>
                <a:gd name="T7" fmla="*/ 123 h 349"/>
                <a:gd name="T8" fmla="*/ 1455 w 2000"/>
                <a:gd name="T9" fmla="*/ 304 h 349"/>
                <a:gd name="T10" fmla="*/ 1773 w 2000"/>
                <a:gd name="T11" fmla="*/ 304 h 349"/>
                <a:gd name="T12" fmla="*/ 2000 w 2000"/>
                <a:gd name="T13" fmla="*/ 349 h 3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0" h="349">
                  <a:moveTo>
                    <a:pt x="0" y="0"/>
                  </a:moveTo>
                  <a:cubicBezTo>
                    <a:pt x="76" y="5"/>
                    <a:pt x="322" y="26"/>
                    <a:pt x="457" y="32"/>
                  </a:cubicBezTo>
                  <a:cubicBezTo>
                    <a:pt x="592" y="38"/>
                    <a:pt x="700" y="24"/>
                    <a:pt x="813" y="39"/>
                  </a:cubicBezTo>
                  <a:cubicBezTo>
                    <a:pt x="926" y="54"/>
                    <a:pt x="1031" y="79"/>
                    <a:pt x="1138" y="123"/>
                  </a:cubicBezTo>
                  <a:cubicBezTo>
                    <a:pt x="1245" y="167"/>
                    <a:pt x="1349" y="274"/>
                    <a:pt x="1455" y="304"/>
                  </a:cubicBezTo>
                  <a:cubicBezTo>
                    <a:pt x="1561" y="334"/>
                    <a:pt x="1682" y="296"/>
                    <a:pt x="1773" y="304"/>
                  </a:cubicBezTo>
                  <a:cubicBezTo>
                    <a:pt x="1864" y="312"/>
                    <a:pt x="1932" y="330"/>
                    <a:pt x="2000" y="349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8" name="Freeform 88">
              <a:extLst>
                <a:ext uri="{FF2B5EF4-FFF2-40B4-BE49-F238E27FC236}">
                  <a16:creationId xmlns:a16="http://schemas.microsoft.com/office/drawing/2014/main" id="{7180191C-8600-4341-B393-FA043CE25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" y="3228"/>
              <a:ext cx="675" cy="150"/>
            </a:xfrm>
            <a:custGeom>
              <a:avLst/>
              <a:gdLst>
                <a:gd name="T0" fmla="*/ 0 w 675"/>
                <a:gd name="T1" fmla="*/ 24 h 150"/>
                <a:gd name="T2" fmla="*/ 269 w 675"/>
                <a:gd name="T3" fmla="*/ 21 h 150"/>
                <a:gd name="T4" fmla="*/ 675 w 675"/>
                <a:gd name="T5" fmla="*/ 150 h 1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5" h="150">
                  <a:moveTo>
                    <a:pt x="0" y="24"/>
                  </a:moveTo>
                  <a:cubicBezTo>
                    <a:pt x="44" y="24"/>
                    <a:pt x="156" y="0"/>
                    <a:pt x="269" y="21"/>
                  </a:cubicBezTo>
                  <a:cubicBezTo>
                    <a:pt x="382" y="42"/>
                    <a:pt x="590" y="123"/>
                    <a:pt x="675" y="150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19" name="Freeform 89">
              <a:extLst>
                <a:ext uri="{FF2B5EF4-FFF2-40B4-BE49-F238E27FC236}">
                  <a16:creationId xmlns:a16="http://schemas.microsoft.com/office/drawing/2014/main" id="{5A4449A1-FE54-4A12-B378-F05ABE898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" y="3052"/>
              <a:ext cx="1044" cy="121"/>
            </a:xfrm>
            <a:custGeom>
              <a:avLst/>
              <a:gdLst>
                <a:gd name="T0" fmla="*/ 1044 w 1044"/>
                <a:gd name="T1" fmla="*/ 61 h 121"/>
                <a:gd name="T2" fmla="*/ 908 w 1044"/>
                <a:gd name="T3" fmla="*/ 15 h 121"/>
                <a:gd name="T4" fmla="*/ 681 w 1044"/>
                <a:gd name="T5" fmla="*/ 15 h 121"/>
                <a:gd name="T6" fmla="*/ 273 w 1044"/>
                <a:gd name="T7" fmla="*/ 106 h 121"/>
                <a:gd name="T8" fmla="*/ 0 w 1044"/>
                <a:gd name="T9" fmla="*/ 10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4" h="121">
                  <a:moveTo>
                    <a:pt x="1044" y="61"/>
                  </a:moveTo>
                  <a:cubicBezTo>
                    <a:pt x="1006" y="42"/>
                    <a:pt x="968" y="23"/>
                    <a:pt x="908" y="15"/>
                  </a:cubicBezTo>
                  <a:cubicBezTo>
                    <a:pt x="848" y="7"/>
                    <a:pt x="787" y="0"/>
                    <a:pt x="681" y="15"/>
                  </a:cubicBezTo>
                  <a:cubicBezTo>
                    <a:pt x="575" y="30"/>
                    <a:pt x="386" y="91"/>
                    <a:pt x="273" y="106"/>
                  </a:cubicBezTo>
                  <a:cubicBezTo>
                    <a:pt x="160" y="121"/>
                    <a:pt x="80" y="113"/>
                    <a:pt x="0" y="106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820" name="Freeform 90">
              <a:extLst>
                <a:ext uri="{FF2B5EF4-FFF2-40B4-BE49-F238E27FC236}">
                  <a16:creationId xmlns:a16="http://schemas.microsoft.com/office/drawing/2014/main" id="{95683663-630C-4BF1-B147-66B5947B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" y="3168"/>
              <a:ext cx="404" cy="81"/>
            </a:xfrm>
            <a:custGeom>
              <a:avLst/>
              <a:gdLst>
                <a:gd name="T0" fmla="*/ 404 w 404"/>
                <a:gd name="T1" fmla="*/ 0 h 81"/>
                <a:gd name="T2" fmla="*/ 181 w 404"/>
                <a:gd name="T3" fmla="*/ 35 h 81"/>
                <a:gd name="T4" fmla="*/ 0 w 404"/>
                <a:gd name="T5" fmla="*/ 81 h 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04" h="81">
                  <a:moveTo>
                    <a:pt x="404" y="0"/>
                  </a:moveTo>
                  <a:cubicBezTo>
                    <a:pt x="367" y="6"/>
                    <a:pt x="248" y="22"/>
                    <a:pt x="181" y="35"/>
                  </a:cubicBezTo>
                  <a:cubicBezTo>
                    <a:pt x="114" y="48"/>
                    <a:pt x="30" y="73"/>
                    <a:pt x="0" y="81"/>
                  </a:cubicBezTo>
                </a:path>
              </a:pathLst>
            </a:custGeom>
            <a:noFill/>
            <a:ln w="19050" cap="flat" cmpd="sng">
              <a:pattFill prst="dkVert">
                <a:fgClr>
                  <a:srgbClr val="C8DB13"/>
                </a:fgClr>
                <a:bgClr>
                  <a:srgbClr val="A9C54F"/>
                </a:bgClr>
              </a:pattFill>
              <a:prstDash val="solid"/>
              <a:round/>
              <a:headEnd type="none" w="med" len="med"/>
              <a:tailEnd type="none" w="med" len="med"/>
            </a:ln>
            <a:effectLst>
              <a:outerShdw dist="17961" dir="2700000" algn="ctr" rotWithShape="0">
                <a:srgbClr val="4D4D4D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2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20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0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64" grpId="0"/>
      <p:bldP spid="12364" grpId="1"/>
      <p:bldP spid="12365" grpId="0"/>
      <p:bldP spid="12365" grpId="1"/>
      <p:bldP spid="12367" grpId="0"/>
      <p:bldP spid="1236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7B5C8F6-E34E-72AB-7B5D-756FF95CDDE1}"/>
              </a:ext>
            </a:extLst>
          </p:cNvPr>
          <p:cNvSpPr txBox="1">
            <a:spLocks noChangeArrowheads="1"/>
          </p:cNvSpPr>
          <p:nvPr/>
        </p:nvSpPr>
        <p:spPr>
          <a:xfrm>
            <a:off x="261257" y="168242"/>
            <a:ext cx="8336286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600" b="1" dirty="0">
                <a:solidFill>
                  <a:srgbClr val="0070C0"/>
                </a:solidFill>
                <a:latin typeface="Arial Unicode MS" pitchFamily="34" charset="-128"/>
              </a:rPr>
              <a:t>4. FASE FIBRINOLITICA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D231D-938A-42CE-3436-C5D4276CE4AA}"/>
              </a:ext>
            </a:extLst>
          </p:cNvPr>
          <p:cNvSpPr txBox="1"/>
          <p:nvPr/>
        </p:nvSpPr>
        <p:spPr>
          <a:xfrm>
            <a:off x="359391" y="868907"/>
            <a:ext cx="10285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Rimuovere il tappo emostatico una volta ricostituita l’integrità vascolare</a:t>
            </a:r>
          </a:p>
          <a:p>
            <a:endParaRPr lang="it-IT" sz="2400" dirty="0"/>
          </a:p>
          <a:p>
            <a:r>
              <a:rPr lang="it-IT" sz="2400" dirty="0"/>
              <a:t>Prevenire l’accumulo di fibrina in sedi dove si verifichi un inappropriata attivazione della coagulazione</a:t>
            </a:r>
          </a:p>
          <a:p>
            <a:endParaRPr lang="it-IT" sz="2400" dirty="0"/>
          </a:p>
          <a:p>
            <a:r>
              <a:rPr lang="it-IT" sz="2400" dirty="0"/>
              <a:t>L’azione del t-PA si svolge solo </a:t>
            </a:r>
            <a:br>
              <a:rPr lang="it-IT" sz="2400" dirty="0"/>
            </a:br>
            <a:r>
              <a:rPr lang="it-IT" sz="2400" dirty="0"/>
              <a:t>sulla superficie </a:t>
            </a:r>
            <a:r>
              <a:rPr lang="it-IT" sz="2400" dirty="0" err="1"/>
              <a:t>fibrinica</a:t>
            </a:r>
            <a:endParaRPr lang="it-IT" sz="2400" dirty="0"/>
          </a:p>
          <a:p>
            <a:endParaRPr lang="it-IT" sz="2400" dirty="0"/>
          </a:p>
          <a:p>
            <a:r>
              <a:rPr lang="it-IT" dirty="0"/>
              <a:t>T-PA = </a:t>
            </a:r>
            <a:r>
              <a:rPr lang="it-IT" dirty="0" err="1"/>
              <a:t>Tissue-type</a:t>
            </a:r>
            <a:r>
              <a:rPr lang="it-IT" dirty="0"/>
              <a:t> </a:t>
            </a:r>
            <a:r>
              <a:rPr lang="it-IT" dirty="0" err="1"/>
              <a:t>Plasminogen</a:t>
            </a:r>
            <a:r>
              <a:rPr lang="it-IT" dirty="0"/>
              <a:t> </a:t>
            </a:r>
            <a:r>
              <a:rPr lang="it-IT" dirty="0" err="1"/>
              <a:t>Activator</a:t>
            </a:r>
            <a:endParaRPr lang="it-IT" dirty="0"/>
          </a:p>
          <a:p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AF8A0-DCC5-8C33-DB39-385546953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09" y="2374710"/>
            <a:ext cx="5698360" cy="4148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58779-F155-67FE-2FBE-761CE3398879}"/>
              </a:ext>
            </a:extLst>
          </p:cNvPr>
          <p:cNvSpPr txBox="1"/>
          <p:nvPr/>
        </p:nvSpPr>
        <p:spPr>
          <a:xfrm>
            <a:off x="9621672" y="4079837"/>
            <a:ext cx="1533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PAI-1 e PAI-2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2EA0E-2D81-7DF5-C994-C581862242DE}"/>
              </a:ext>
            </a:extLst>
          </p:cNvPr>
          <p:cNvSpPr txBox="1"/>
          <p:nvPr/>
        </p:nvSpPr>
        <p:spPr>
          <a:xfrm>
            <a:off x="10428323" y="6105099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FDP</a:t>
            </a:r>
          </a:p>
        </p:txBody>
      </p:sp>
    </p:spTree>
    <p:extLst>
      <p:ext uri="{BB962C8B-B14F-4D97-AF65-F5344CB8AC3E}">
        <p14:creationId xmlns:p14="http://schemas.microsoft.com/office/powerpoint/2010/main" val="2531398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DA9F4B3-69E2-AA88-CDBF-9D5276A31924}"/>
              </a:ext>
            </a:extLst>
          </p:cNvPr>
          <p:cNvSpPr txBox="1">
            <a:spLocks noChangeArrowheads="1"/>
          </p:cNvSpPr>
          <p:nvPr/>
        </p:nvSpPr>
        <p:spPr>
          <a:xfrm>
            <a:off x="243059" y="122749"/>
            <a:ext cx="11807913" cy="4260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it-IT" sz="3200" b="1" dirty="0">
                <a:solidFill>
                  <a:srgbClr val="0070C0"/>
                </a:solidFill>
                <a:latin typeface="Arial Unicode MS" pitchFamily="34" charset="-128"/>
              </a:rPr>
              <a:t>TEST PER LA DIAGNOSI DELLE MALATTIE EMORRAGICHE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292945E-600C-4A3A-E2EC-5CCC906BF416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1268413"/>
            <a:ext cx="8331200" cy="479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it-IT" altLang="it-IT" sz="2400" dirty="0"/>
              <a:t>Sono le prove minime e sufficienti per consentire un bilancio preoperatorio o un approccio diagnostico di normalità.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altLang="it-IT" sz="2400" dirty="0"/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Conteggio delle piastrine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emorragia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protrombina (PT)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Tempo di tromboplastina parziale attivata (</a:t>
            </a:r>
            <a:r>
              <a:rPr lang="it-IT" altLang="it-IT" b="1" dirty="0" err="1"/>
              <a:t>aPTT</a:t>
            </a:r>
            <a:r>
              <a:rPr lang="it-IT" altLang="it-IT" b="1" dirty="0"/>
              <a:t>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b="1" dirty="0"/>
              <a:t> Dosaggio fibrinogeno</a:t>
            </a:r>
          </a:p>
        </p:txBody>
      </p:sp>
    </p:spTree>
    <p:extLst>
      <p:ext uri="{BB962C8B-B14F-4D97-AF65-F5344CB8AC3E}">
        <p14:creationId xmlns:p14="http://schemas.microsoft.com/office/powerpoint/2010/main" val="7783026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4BB877-93FC-54E8-CC36-83DCA930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541" y="385336"/>
            <a:ext cx="30972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I° LIVELLO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tempo di emorragia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PT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Tahoma" panose="020B0604030504040204" pitchFamily="34" charset="0"/>
                <a:cs typeface="Arial" panose="020B0604020202020204" pitchFamily="34" charset="0"/>
              </a:rPr>
              <a:t>aPTT</a:t>
            </a:r>
            <a:endParaRPr lang="it-IT" altLang="it-IT" sz="2400" dirty="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conta piastrinica</a:t>
            </a:r>
          </a:p>
          <a:p>
            <a:pPr eaLnBrk="1" hangingPunct="1"/>
            <a:r>
              <a:rPr lang="it-IT" altLang="it-IT" sz="2400" dirty="0">
                <a:latin typeface="Tahoma" panose="020B0604030504040204" pitchFamily="34" charset="0"/>
                <a:cs typeface="Arial" panose="020B0604020202020204" pitchFamily="34" charset="0"/>
              </a:rPr>
              <a:t> dosaggio fibrinogeno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ACBBAD-0F24-A074-94DA-F9FE37753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431" y="3465324"/>
            <a:ext cx="3313112" cy="12065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II° LIVELLO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dosaggio AT-III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dosaggio D-dimero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4CA03-1AD3-A749-EC0F-569C557A8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529" y="1636524"/>
            <a:ext cx="4105275" cy="3035300"/>
          </a:xfrm>
          <a:prstGeom prst="rect">
            <a:avLst/>
          </a:prstGeom>
          <a:solidFill>
            <a:schemeClr val="accent1"/>
          </a:solidFill>
          <a:ln w="222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III° LIVELLO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Proteina C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Proteina S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APCR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dosaggio fattori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LAC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aggregazione piastrinica</a:t>
            </a:r>
          </a:p>
          <a:p>
            <a:pPr eaLnBrk="1" hangingPunct="1"/>
            <a:r>
              <a:rPr lang="it-IT" altLang="it-IT" sz="240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Altri…</a:t>
            </a:r>
          </a:p>
        </p:txBody>
      </p:sp>
    </p:spTree>
    <p:extLst>
      <p:ext uri="{BB962C8B-B14F-4D97-AF65-F5344CB8AC3E}">
        <p14:creationId xmlns:p14="http://schemas.microsoft.com/office/powerpoint/2010/main" val="24415395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scata coagulativa">
            <a:extLst>
              <a:ext uri="{FF2B5EF4-FFF2-40B4-BE49-F238E27FC236}">
                <a16:creationId xmlns:a16="http://schemas.microsoft.com/office/drawing/2014/main" id="{E9AA173E-98C2-49B9-8207-70634E9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" y="0"/>
            <a:ext cx="1069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94A561-E73D-4873-8568-2D886B84F9CB}"/>
              </a:ext>
            </a:extLst>
          </p:cNvPr>
          <p:cNvSpPr/>
          <p:nvPr/>
        </p:nvSpPr>
        <p:spPr>
          <a:xfrm>
            <a:off x="6512446" y="3003697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CD2660C-2560-4CDE-9FA3-A1E48204F599}"/>
              </a:ext>
            </a:extLst>
          </p:cNvPr>
          <p:cNvSpPr/>
          <p:nvPr/>
        </p:nvSpPr>
        <p:spPr>
          <a:xfrm>
            <a:off x="3452042" y="3577856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B61DAE-A847-4790-ACF2-8AF8A19CEEA1}"/>
              </a:ext>
            </a:extLst>
          </p:cNvPr>
          <p:cNvSpPr/>
          <p:nvPr/>
        </p:nvSpPr>
        <p:spPr>
          <a:xfrm>
            <a:off x="5151479" y="3795824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650B8D-773F-4199-B457-BC7A6514E8E0}"/>
              </a:ext>
            </a:extLst>
          </p:cNvPr>
          <p:cNvSpPr/>
          <p:nvPr/>
        </p:nvSpPr>
        <p:spPr>
          <a:xfrm>
            <a:off x="7013949" y="4201632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9FA193-FE76-4A36-9BDD-D4AF1BC58531}"/>
              </a:ext>
            </a:extLst>
          </p:cNvPr>
          <p:cNvSpPr/>
          <p:nvPr/>
        </p:nvSpPr>
        <p:spPr>
          <a:xfrm>
            <a:off x="7074200" y="15736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E32A-0A70-4179-80E3-535D611A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18" y="1010094"/>
            <a:ext cx="1197147" cy="282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4FB6AF-FA36-46C2-BC5B-B1A77D9686B6}"/>
              </a:ext>
            </a:extLst>
          </p:cNvPr>
          <p:cNvSpPr txBox="1"/>
          <p:nvPr/>
        </p:nvSpPr>
        <p:spPr>
          <a:xfrm>
            <a:off x="8474149" y="164804"/>
            <a:ext cx="3514295" cy="16312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TEMPO DI PROTROMBINA</a:t>
            </a:r>
          </a:p>
          <a:p>
            <a:r>
              <a:rPr lang="en-US" sz="2000" b="1" dirty="0" err="1"/>
              <a:t>Avvio</a:t>
            </a:r>
            <a:r>
              <a:rPr lang="en-US" sz="2000" b="1" dirty="0"/>
              <a:t> da </a:t>
            </a:r>
            <a:r>
              <a:rPr lang="en-US" sz="2000" b="1" dirty="0" err="1"/>
              <a:t>TF:VIIa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/>
              <a:t>(</a:t>
            </a:r>
            <a:r>
              <a:rPr lang="en-US" sz="2000" b="1" dirty="0" err="1"/>
              <a:t>Fattori</a:t>
            </a:r>
            <a:r>
              <a:rPr lang="en-US" sz="2000" b="1" dirty="0"/>
              <a:t> K </a:t>
            </a:r>
            <a:r>
              <a:rPr lang="en-US" sz="2000" b="1" dirty="0" err="1"/>
              <a:t>dipendenti</a:t>
            </a:r>
            <a:r>
              <a:rPr lang="en-US" sz="2000" b="1" dirty="0"/>
              <a:t>. </a:t>
            </a:r>
            <a:r>
              <a:rPr lang="en-US" sz="2000" b="1" dirty="0" err="1"/>
              <a:t>Fegato</a:t>
            </a:r>
            <a:r>
              <a:rPr lang="en-US" sz="2000" b="1" dirty="0"/>
              <a:t>)</a:t>
            </a:r>
          </a:p>
          <a:p>
            <a:endParaRPr lang="en-US" sz="2000" b="1" dirty="0"/>
          </a:p>
          <a:p>
            <a:r>
              <a:rPr lang="en-US" sz="2000" b="1" dirty="0" err="1"/>
              <a:t>Prevalentemente</a:t>
            </a:r>
            <a:r>
              <a:rPr lang="en-US" sz="2000" b="1" dirty="0"/>
              <a:t> </a:t>
            </a:r>
            <a:r>
              <a:rPr lang="en-US" sz="2000" b="1" dirty="0" err="1"/>
              <a:t>fase</a:t>
            </a:r>
            <a:r>
              <a:rPr lang="en-US" sz="2000" b="1" dirty="0"/>
              <a:t> di AVVIO</a:t>
            </a:r>
            <a:endParaRPr lang="it-IT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733B6-A973-499F-BCE2-50938002700B}"/>
              </a:ext>
            </a:extLst>
          </p:cNvPr>
          <p:cNvSpPr txBox="1"/>
          <p:nvPr/>
        </p:nvSpPr>
        <p:spPr>
          <a:xfrm>
            <a:off x="7724570" y="1509829"/>
            <a:ext cx="1093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avvio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8611B-1573-4C02-C886-064F3325212B}"/>
              </a:ext>
            </a:extLst>
          </p:cNvPr>
          <p:cNvSpPr txBox="1"/>
          <p:nvPr/>
        </p:nvSpPr>
        <p:spPr>
          <a:xfrm rot="3074526">
            <a:off x="1268462" y="3136613"/>
            <a:ext cx="2489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propagazione</a:t>
            </a:r>
          </a:p>
        </p:txBody>
      </p:sp>
    </p:spTree>
    <p:extLst>
      <p:ext uri="{BB962C8B-B14F-4D97-AF65-F5344CB8AC3E}">
        <p14:creationId xmlns:p14="http://schemas.microsoft.com/office/powerpoint/2010/main" val="267062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71138C-7107-47AC-966D-D9E34D71D8F9}"/>
              </a:ext>
            </a:extLst>
          </p:cNvPr>
          <p:cNvSpPr txBox="1"/>
          <p:nvPr/>
        </p:nvSpPr>
        <p:spPr>
          <a:xfrm>
            <a:off x="233917" y="138222"/>
            <a:ext cx="5862083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TEMPO DI PROTROMBINA STANDARDIZZATO</a:t>
            </a:r>
          </a:p>
          <a:p>
            <a:endParaRPr lang="en-US" sz="2000" b="1" dirty="0"/>
          </a:p>
          <a:p>
            <a:r>
              <a:rPr lang="en-US" sz="3600" b="1" dirty="0"/>
              <a:t>INR: </a:t>
            </a:r>
            <a:r>
              <a:rPr lang="en-US" sz="2400" b="1" dirty="0" err="1"/>
              <a:t>normalizzazione</a:t>
            </a:r>
            <a:r>
              <a:rPr lang="en-US" sz="2400" b="1" dirty="0"/>
              <a:t> per </a:t>
            </a:r>
            <a:r>
              <a:rPr lang="en-US" sz="2400" b="1" dirty="0" err="1"/>
              <a:t>eterogenità</a:t>
            </a:r>
            <a:r>
              <a:rPr lang="en-US" sz="2400" b="1" dirty="0"/>
              <a:t> </a:t>
            </a:r>
            <a:r>
              <a:rPr lang="en-US" sz="2400" b="1" dirty="0" err="1"/>
              <a:t>tromboplastine</a:t>
            </a:r>
            <a:endParaRPr lang="it-IT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5D2BA-EE51-4F79-85F8-60A5921DC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9" y="2268529"/>
            <a:ext cx="5810949" cy="2320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49AAB2-19AD-45A4-A840-5B4A3A8CC93B}"/>
              </a:ext>
            </a:extLst>
          </p:cNvPr>
          <p:cNvSpPr/>
          <p:nvPr/>
        </p:nvSpPr>
        <p:spPr>
          <a:xfrm>
            <a:off x="1965085" y="3648945"/>
            <a:ext cx="691601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C447F-99FF-4FFC-BCD8-1C9A5FD7540C}"/>
              </a:ext>
            </a:extLst>
          </p:cNvPr>
          <p:cNvSpPr/>
          <p:nvPr/>
        </p:nvSpPr>
        <p:spPr>
          <a:xfrm>
            <a:off x="2352571" y="3593803"/>
            <a:ext cx="691601" cy="144602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FBA3C-25D5-441B-B879-62BDB059D2B0}"/>
              </a:ext>
            </a:extLst>
          </p:cNvPr>
          <p:cNvSpPr txBox="1"/>
          <p:nvPr/>
        </p:nvSpPr>
        <p:spPr>
          <a:xfrm>
            <a:off x="2621743" y="5028429"/>
            <a:ext cx="1268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PROTESI </a:t>
            </a:r>
          </a:p>
          <a:p>
            <a:r>
              <a:rPr lang="en-US" dirty="0"/>
              <a:t>VALVOLARE</a:t>
            </a:r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EDFB9-8F98-4CB6-A0C2-0415AFE5315E}"/>
              </a:ext>
            </a:extLst>
          </p:cNvPr>
          <p:cNvSpPr txBox="1"/>
          <p:nvPr/>
        </p:nvSpPr>
        <p:spPr>
          <a:xfrm>
            <a:off x="1837231" y="5982809"/>
            <a:ext cx="126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PREGRESSA</a:t>
            </a:r>
          </a:p>
          <a:p>
            <a:r>
              <a:rPr lang="en-US" dirty="0"/>
              <a:t>TROMBOSI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261A7-5065-4ECD-BD4C-CD61E5724ABF}"/>
              </a:ext>
            </a:extLst>
          </p:cNvPr>
          <p:cNvSpPr/>
          <p:nvPr/>
        </p:nvSpPr>
        <p:spPr>
          <a:xfrm>
            <a:off x="1160838" y="3737048"/>
            <a:ext cx="460627" cy="23209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8DF9D-A7BA-4B89-AA78-FEE172E41ACD}"/>
              </a:ext>
            </a:extLst>
          </p:cNvPr>
          <p:cNvSpPr txBox="1"/>
          <p:nvPr/>
        </p:nvSpPr>
        <p:spPr>
          <a:xfrm>
            <a:off x="1114275" y="6057989"/>
            <a:ext cx="50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v.n.</a:t>
            </a:r>
            <a:endParaRPr lang="it-IT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6F6170B-0E57-49F3-B58C-C139651E58A2}"/>
              </a:ext>
            </a:extLst>
          </p:cNvPr>
          <p:cNvSpPr txBox="1">
            <a:spLocks noChangeArrowheads="1"/>
          </p:cNvSpPr>
          <p:nvPr/>
        </p:nvSpPr>
        <p:spPr>
          <a:xfrm>
            <a:off x="6273570" y="336840"/>
            <a:ext cx="5810949" cy="5256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</a:pPr>
            <a:r>
              <a:rPr lang="it-IT" altLang="it-IT" dirty="0"/>
              <a:t>Valutazione delle carenze della via estrinseca (fattore tessutale)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della capacità di sintesi proteica epatica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Valutazione globale della funzionalità emostatica plasmatica (in combinazione con l’</a:t>
            </a:r>
            <a:r>
              <a:rPr lang="it-IT" altLang="it-IT" dirty="0" err="1"/>
              <a:t>aPTT</a:t>
            </a:r>
            <a:r>
              <a:rPr lang="it-IT" altLang="it-IT" dirty="0"/>
              <a:t>), tranne il FXIII</a:t>
            </a:r>
          </a:p>
          <a:p>
            <a:pPr>
              <a:lnSpc>
                <a:spcPct val="125000"/>
              </a:lnSpc>
            </a:pPr>
            <a:r>
              <a:rPr lang="it-IT" altLang="it-IT" dirty="0"/>
              <a:t>Controllo della terapia anticoagulante orale (TAO)</a:t>
            </a:r>
          </a:p>
          <a:p>
            <a:pPr>
              <a:lnSpc>
                <a:spcPct val="125000"/>
              </a:lnSpc>
            </a:pPr>
            <a:r>
              <a:rPr lang="it-IT" dirty="0"/>
              <a:t>Non risente dell’eparina, perché nella formulazione è contenuto un inibitore dell’eparina (</a:t>
            </a:r>
            <a:r>
              <a:rPr lang="it-IT" dirty="0" err="1"/>
              <a:t>polybrene</a:t>
            </a:r>
            <a:r>
              <a:rPr lang="it-IT" dirty="0"/>
              <a:t>)</a:t>
            </a:r>
            <a:endParaRPr lang="it-IT" altLang="it-IT" dirty="0"/>
          </a:p>
          <a:p>
            <a:pPr>
              <a:buFont typeface="Wingdings" panose="05000000000000000000" pitchFamily="2" charset="2"/>
              <a:buNone/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598123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scata coagulativa">
            <a:extLst>
              <a:ext uri="{FF2B5EF4-FFF2-40B4-BE49-F238E27FC236}">
                <a16:creationId xmlns:a16="http://schemas.microsoft.com/office/drawing/2014/main" id="{E9AA173E-98C2-49B9-8207-70634E9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14" y="5316"/>
            <a:ext cx="10691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F9FA193-FE76-4A36-9BDD-D4AF1BC58531}"/>
              </a:ext>
            </a:extLst>
          </p:cNvPr>
          <p:cNvSpPr/>
          <p:nvPr/>
        </p:nvSpPr>
        <p:spPr>
          <a:xfrm>
            <a:off x="4937067" y="3577855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FB6AF-FA36-46C2-BC5B-B1A77D9686B6}"/>
              </a:ext>
            </a:extLst>
          </p:cNvPr>
          <p:cNvSpPr txBox="1"/>
          <p:nvPr/>
        </p:nvSpPr>
        <p:spPr>
          <a:xfrm>
            <a:off x="1655462" y="393419"/>
            <a:ext cx="357264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buClr>
                <a:srgbClr val="FF6600"/>
              </a:buClr>
            </a:pPr>
            <a:r>
              <a:rPr lang="en-US" sz="2000" b="1" dirty="0" err="1"/>
              <a:t>aPTT</a:t>
            </a:r>
            <a:r>
              <a:rPr lang="en-US" sz="2000" b="1" dirty="0"/>
              <a:t> (</a:t>
            </a:r>
            <a:r>
              <a:rPr lang="en-US" sz="2000" b="1" dirty="0" err="1"/>
              <a:t>su</a:t>
            </a:r>
            <a:r>
              <a:rPr lang="en-US" sz="2000" b="1" dirty="0"/>
              <a:t> plasma senza PLT)</a:t>
            </a:r>
            <a:br>
              <a:rPr lang="en-US" sz="2000" b="1" dirty="0"/>
            </a:br>
            <a:r>
              <a:rPr lang="en-US" sz="2000" b="1" dirty="0"/>
              <a:t>- </a:t>
            </a:r>
            <a:r>
              <a:rPr lang="it-IT" altLang="it-IT" sz="2000" dirty="0">
                <a:solidFill>
                  <a:srgbClr val="00B050"/>
                </a:solidFill>
              </a:rPr>
              <a:t>attivatore della fase di contatto</a:t>
            </a:r>
          </a:p>
          <a:p>
            <a:pPr eaLnBrk="1" hangingPunct="1">
              <a:buClr>
                <a:srgbClr val="FF6600"/>
              </a:buClr>
            </a:pPr>
            <a:r>
              <a:rPr lang="it-IT" altLang="it-IT" sz="2000" dirty="0">
                <a:solidFill>
                  <a:srgbClr val="00B050"/>
                </a:solidFill>
              </a:rPr>
              <a:t>- fosfolipidi</a:t>
            </a:r>
            <a:endParaRPr lang="en-US" sz="20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33C712-FAF9-4EC2-AB36-A813E591FA36}"/>
              </a:ext>
            </a:extLst>
          </p:cNvPr>
          <p:cNvSpPr/>
          <p:nvPr/>
        </p:nvSpPr>
        <p:spPr>
          <a:xfrm flipH="1">
            <a:off x="5504136" y="4203404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285F44-64E4-4022-AE73-51B5C156A50F}"/>
              </a:ext>
            </a:extLst>
          </p:cNvPr>
          <p:cNvSpPr/>
          <p:nvPr/>
        </p:nvSpPr>
        <p:spPr>
          <a:xfrm>
            <a:off x="4064344" y="3058632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FFF7BA-F347-4305-A847-62BD3000C766}"/>
              </a:ext>
            </a:extLst>
          </p:cNvPr>
          <p:cNvSpPr/>
          <p:nvPr/>
        </p:nvSpPr>
        <p:spPr>
          <a:xfrm>
            <a:off x="6547900" y="21070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A55283-73FE-4DC1-9495-4091EDAC929D}"/>
              </a:ext>
            </a:extLst>
          </p:cNvPr>
          <p:cNvSpPr/>
          <p:nvPr/>
        </p:nvSpPr>
        <p:spPr>
          <a:xfrm>
            <a:off x="3561055" y="23356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59A67A-CAA9-4269-BC8C-A261A2015362}"/>
              </a:ext>
            </a:extLst>
          </p:cNvPr>
          <p:cNvSpPr/>
          <p:nvPr/>
        </p:nvSpPr>
        <p:spPr>
          <a:xfrm>
            <a:off x="2885848" y="1878418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CAF55D-265A-4E5A-90B6-DEF696DEA972}"/>
              </a:ext>
            </a:extLst>
          </p:cNvPr>
          <p:cNvSpPr/>
          <p:nvPr/>
        </p:nvSpPr>
        <p:spPr>
          <a:xfrm>
            <a:off x="2262946" y="1451187"/>
            <a:ext cx="441251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A5130-E355-45E4-BDB5-938BC9457832}"/>
              </a:ext>
            </a:extLst>
          </p:cNvPr>
          <p:cNvSpPr txBox="1"/>
          <p:nvPr/>
        </p:nvSpPr>
        <p:spPr>
          <a:xfrm>
            <a:off x="3508750" y="225941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371C6-C2E3-4967-B134-BA9499C7586D}"/>
              </a:ext>
            </a:extLst>
          </p:cNvPr>
          <p:cNvSpPr txBox="1"/>
          <p:nvPr/>
        </p:nvSpPr>
        <p:spPr>
          <a:xfrm>
            <a:off x="3895067" y="29744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3D257D-C716-4DB1-8E97-6D9570FD7F0B}"/>
              </a:ext>
            </a:extLst>
          </p:cNvPr>
          <p:cNvSpPr txBox="1"/>
          <p:nvPr/>
        </p:nvSpPr>
        <p:spPr>
          <a:xfrm>
            <a:off x="8800220" y="146359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3986F-85A8-448D-87B4-EAF4AAB3A015}"/>
              </a:ext>
            </a:extLst>
          </p:cNvPr>
          <p:cNvSpPr txBox="1"/>
          <p:nvPr/>
        </p:nvSpPr>
        <p:spPr>
          <a:xfrm>
            <a:off x="4748422" y="34360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7967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9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B1F8298-A968-F31D-43F0-F54D8C0EB58A}"/>
              </a:ext>
            </a:extLst>
          </p:cNvPr>
          <p:cNvGrpSpPr/>
          <p:nvPr/>
        </p:nvGrpSpPr>
        <p:grpSpPr>
          <a:xfrm>
            <a:off x="129947" y="0"/>
            <a:ext cx="5931698" cy="1603513"/>
            <a:chOff x="129947" y="0"/>
            <a:chExt cx="10418160" cy="28163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2D5FF9-AF0C-6838-4872-1FF3BCB68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8010" y="113675"/>
              <a:ext cx="1810097" cy="27026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5ED75B-5587-8605-1253-A99AC9AFB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0703" y="60666"/>
              <a:ext cx="1810097" cy="270266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64E1F9-233E-F248-E693-EF91DE54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951" y="60666"/>
              <a:ext cx="1810097" cy="270266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36313-51A4-9B60-4A8F-7200A8E76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3989" y="60666"/>
              <a:ext cx="1810097" cy="27026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62AC6A-0FAB-A45C-48AB-AE6CAC434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1968" y="42602"/>
              <a:ext cx="1810097" cy="27026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6AB664-495C-8076-20C7-05B37F45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47" y="0"/>
              <a:ext cx="1810097" cy="27026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F51F98-0F75-7764-5EFC-67CC6714CFB0}"/>
              </a:ext>
            </a:extLst>
          </p:cNvPr>
          <p:cNvGrpSpPr/>
          <p:nvPr/>
        </p:nvGrpSpPr>
        <p:grpSpPr>
          <a:xfrm>
            <a:off x="282347" y="152400"/>
            <a:ext cx="5931698" cy="1603513"/>
            <a:chOff x="129947" y="0"/>
            <a:chExt cx="10418160" cy="281633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24793D-DDEA-50CA-0FC1-E4957CCC8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8010" y="113675"/>
              <a:ext cx="1810097" cy="27026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B4303C5-7EF0-EC88-628C-F36F108C9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0703" y="60666"/>
              <a:ext cx="1810097" cy="27026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4CCBAFC-D3F9-4A24-E57C-841CD2504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951" y="60666"/>
              <a:ext cx="1810097" cy="27026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849C83-1CC1-B1F1-987B-0BC661224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3989" y="60666"/>
              <a:ext cx="1810097" cy="270266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9A53FDD-7123-46F6-5DBF-8159B87D9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1968" y="42602"/>
              <a:ext cx="1810097" cy="270266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017C4B-B351-EBC3-D4F6-6D8AA45AA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47" y="0"/>
              <a:ext cx="1810097" cy="270266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C113895-4675-450C-60E1-DEA0E981C145}"/>
              </a:ext>
            </a:extLst>
          </p:cNvPr>
          <p:cNvGrpSpPr/>
          <p:nvPr/>
        </p:nvGrpSpPr>
        <p:grpSpPr>
          <a:xfrm>
            <a:off x="282347" y="1767576"/>
            <a:ext cx="5931698" cy="1603513"/>
            <a:chOff x="129947" y="0"/>
            <a:chExt cx="10418160" cy="28163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8C6989-ED04-4C11-0C34-BE53A15A4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8010" y="113675"/>
              <a:ext cx="1810097" cy="270266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3EAE27-F952-D68F-9488-1FFDBB038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0703" y="60666"/>
              <a:ext cx="1810097" cy="27026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FD8B041-56A9-D622-8B4D-1FF6C95F6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951" y="60666"/>
              <a:ext cx="1810097" cy="270266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9A3B1C-5622-7DD6-554C-FA71814D7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3989" y="60666"/>
              <a:ext cx="1810097" cy="270266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4FCF93A-F4EE-74B3-FB75-8A8C4B1F4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1968" y="42602"/>
              <a:ext cx="1810097" cy="270266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A7DB85E-2748-23A5-0884-DB7EC9E11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47" y="0"/>
              <a:ext cx="1810097" cy="270266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7CD1F0-C7F7-25A1-DFDC-7FC64EDC7D4F}"/>
              </a:ext>
            </a:extLst>
          </p:cNvPr>
          <p:cNvGrpSpPr/>
          <p:nvPr/>
        </p:nvGrpSpPr>
        <p:grpSpPr>
          <a:xfrm>
            <a:off x="307942" y="3444123"/>
            <a:ext cx="5931698" cy="1603513"/>
            <a:chOff x="129947" y="0"/>
            <a:chExt cx="10418160" cy="281633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0AEF29A-9790-D7AD-5FC5-C2AD123B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8010" y="113675"/>
              <a:ext cx="1810097" cy="270266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22B74C2-76B5-48C0-0742-0EF7C6C22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0703" y="60666"/>
              <a:ext cx="1810097" cy="27026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A43C958-7AE9-D6B2-735F-CA1116D02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951" y="60666"/>
              <a:ext cx="1810097" cy="27026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19E3B33-D237-20D3-BA1B-DFC291021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3989" y="60666"/>
              <a:ext cx="1810097" cy="270266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34BC06B-2556-F269-353E-42BC9E123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1968" y="42602"/>
              <a:ext cx="1810097" cy="27026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4F0C0E-5414-4EAF-1319-1395AEE29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47" y="0"/>
              <a:ext cx="1810097" cy="270266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5B25146-9B7D-53D3-D17B-56868C354351}"/>
              </a:ext>
            </a:extLst>
          </p:cNvPr>
          <p:cNvGrpSpPr/>
          <p:nvPr/>
        </p:nvGrpSpPr>
        <p:grpSpPr>
          <a:xfrm>
            <a:off x="392251" y="5135314"/>
            <a:ext cx="5931698" cy="1603513"/>
            <a:chOff x="129947" y="0"/>
            <a:chExt cx="10418160" cy="281633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1CB3819-39F3-F56D-B1A9-CCEA0DC9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38010" y="113675"/>
              <a:ext cx="1810097" cy="270266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DF5A4C8-0C7C-299D-76A5-C77F493CF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0703" y="60666"/>
              <a:ext cx="1810097" cy="270266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9BB012C-EB56-C584-2E8C-AE7F6DBF7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951" y="60666"/>
              <a:ext cx="1810097" cy="270266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5FB1344-A9ED-4E14-9E87-D0945F5E0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3989" y="60666"/>
              <a:ext cx="1810097" cy="270266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686396-9803-A79A-364B-B05D61207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1968" y="42602"/>
              <a:ext cx="1810097" cy="270266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F98935-1787-B223-1799-53426F62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47" y="0"/>
              <a:ext cx="1810097" cy="270266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51E55AB-A6B3-3686-AFAD-120D48F25983}"/>
              </a:ext>
            </a:extLst>
          </p:cNvPr>
          <p:cNvGrpSpPr/>
          <p:nvPr/>
        </p:nvGrpSpPr>
        <p:grpSpPr>
          <a:xfrm>
            <a:off x="6214045" y="176656"/>
            <a:ext cx="2140266" cy="1579257"/>
            <a:chOff x="8335289" y="3488949"/>
            <a:chExt cx="3689708" cy="27225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1EEDA0-F8D8-B75F-5344-7F05B80E0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4900" y="3488949"/>
              <a:ext cx="1810097" cy="270266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0BC81FF-FAE6-6779-8559-86CF868EF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35289" y="3508845"/>
              <a:ext cx="1810097" cy="2702661"/>
            </a:xfrm>
            <a:prstGeom prst="rect">
              <a:avLst/>
            </a:prstGeom>
          </p:spPr>
        </p:pic>
      </p:grpSp>
      <p:pic>
        <p:nvPicPr>
          <p:cNvPr id="4098" name="Picture 2" descr="Pompa a immersione SPERONI Periferica 370 W 2100 l/h">
            <a:extLst>
              <a:ext uri="{FF2B5EF4-FFF2-40B4-BE49-F238E27FC236}">
                <a16:creationId xmlns:a16="http://schemas.microsoft.com/office/drawing/2014/main" id="{F86CEFE7-D9AC-D9E3-7809-05555D06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73" y="2049390"/>
            <a:ext cx="33432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C0BB612-2DCA-0F64-1285-0A2BD64F227D}"/>
              </a:ext>
            </a:extLst>
          </p:cNvPr>
          <p:cNvSpPr txBox="1"/>
          <p:nvPr/>
        </p:nvSpPr>
        <p:spPr>
          <a:xfrm>
            <a:off x="8818587" y="357063"/>
            <a:ext cx="1556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32 botti</a:t>
            </a:r>
          </a:p>
          <a:p>
            <a:r>
              <a:rPr lang="it-IT" sz="2800" dirty="0"/>
              <a:t>7200 Litri</a:t>
            </a:r>
          </a:p>
        </p:txBody>
      </p:sp>
    </p:spTree>
    <p:extLst>
      <p:ext uri="{BB962C8B-B14F-4D97-AF65-F5344CB8AC3E}">
        <p14:creationId xmlns:p14="http://schemas.microsoft.com/office/powerpoint/2010/main" val="1802756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7676206-D856-422E-9714-48CF760DF460}"/>
              </a:ext>
            </a:extLst>
          </p:cNvPr>
          <p:cNvSpPr txBox="1">
            <a:spLocks noChangeArrowheads="1"/>
          </p:cNvSpPr>
          <p:nvPr/>
        </p:nvSpPr>
        <p:spPr>
          <a:xfrm>
            <a:off x="332305" y="1104088"/>
            <a:ext cx="7772400" cy="2987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it-IT" dirty="0"/>
              <a:t>Tempo di </a:t>
            </a:r>
            <a:r>
              <a:rPr lang="en-US" altLang="it-IT" dirty="0" err="1"/>
              <a:t>coagulazione</a:t>
            </a:r>
            <a:r>
              <a:rPr lang="en-US" altLang="it-IT" dirty="0"/>
              <a:t> (secondi) a 37°C di </a:t>
            </a:r>
            <a:r>
              <a:rPr lang="en-US" altLang="it-IT" dirty="0" err="1"/>
              <a:t>una</a:t>
            </a:r>
            <a:r>
              <a:rPr lang="en-US" altLang="it-IT" dirty="0"/>
              <a:t> </a:t>
            </a:r>
            <a:r>
              <a:rPr lang="en-US" altLang="it-IT" dirty="0" err="1"/>
              <a:t>miscela</a:t>
            </a:r>
            <a:r>
              <a:rPr lang="en-US" altLang="it-IT" dirty="0"/>
              <a:t> </a:t>
            </a:r>
            <a:r>
              <a:rPr lang="en-US" altLang="it-IT" dirty="0" err="1"/>
              <a:t>composta</a:t>
            </a:r>
            <a:r>
              <a:rPr lang="en-US" altLang="it-IT" dirty="0"/>
              <a:t> da:</a:t>
            </a:r>
          </a:p>
          <a:p>
            <a:pPr>
              <a:buFontTx/>
              <a:buNone/>
            </a:pPr>
            <a:r>
              <a:rPr lang="en-US" altLang="it-IT" dirty="0"/>
              <a:t>    - Plasma </a:t>
            </a:r>
            <a:r>
              <a:rPr lang="en-US" altLang="it-IT" dirty="0" err="1"/>
              <a:t>citratato</a:t>
            </a:r>
            <a:r>
              <a:rPr lang="en-US" altLang="it-IT" dirty="0"/>
              <a:t> </a:t>
            </a:r>
            <a:r>
              <a:rPr lang="en-US" altLang="it-IT" dirty="0" err="1"/>
              <a:t>povero</a:t>
            </a:r>
            <a:r>
              <a:rPr lang="en-US" altLang="it-IT" dirty="0"/>
              <a:t> di </a:t>
            </a:r>
            <a:r>
              <a:rPr lang="en-US" altLang="it-IT" dirty="0" err="1"/>
              <a:t>piastrine</a:t>
            </a:r>
            <a:endParaRPr lang="en-US" altLang="it-IT" dirty="0"/>
          </a:p>
          <a:p>
            <a:pPr>
              <a:buFontTx/>
              <a:buNone/>
            </a:pPr>
            <a:r>
              <a:rPr lang="en-US" altLang="it-IT" dirty="0"/>
              <a:t>    - </a:t>
            </a:r>
            <a:r>
              <a:rPr lang="en-US" altLang="it-IT" dirty="0" err="1"/>
              <a:t>Attivatore-Fosfolipidi</a:t>
            </a:r>
            <a:endParaRPr lang="en-US" altLang="it-IT" dirty="0"/>
          </a:p>
          <a:p>
            <a:pPr>
              <a:buFontTx/>
              <a:buNone/>
            </a:pPr>
            <a:r>
              <a:rPr lang="en-US" altLang="it-IT" dirty="0"/>
              <a:t>    - Calcio </a:t>
            </a:r>
            <a:r>
              <a:rPr lang="en-US" altLang="it-IT" dirty="0" err="1"/>
              <a:t>cloruro</a:t>
            </a:r>
            <a:endParaRPr lang="en-US" altLang="it-IT" dirty="0"/>
          </a:p>
          <a:p>
            <a:endParaRPr lang="en-US" alt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7DA99-64F9-4EF7-ACE3-D56011F527E1}"/>
              </a:ext>
            </a:extLst>
          </p:cNvPr>
          <p:cNvSpPr txBox="1"/>
          <p:nvPr/>
        </p:nvSpPr>
        <p:spPr>
          <a:xfrm>
            <a:off x="233916" y="63953"/>
            <a:ext cx="362035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buClr>
                <a:srgbClr val="FF6600"/>
              </a:buClr>
            </a:pPr>
            <a:r>
              <a:rPr lang="en-US" sz="2400" b="1" dirty="0" err="1"/>
              <a:t>aPTT</a:t>
            </a:r>
            <a:r>
              <a:rPr lang="en-US" sz="2400" b="1" dirty="0"/>
              <a:t> (</a:t>
            </a:r>
            <a:r>
              <a:rPr lang="en-US" sz="2400" b="1" dirty="0" err="1"/>
              <a:t>su</a:t>
            </a:r>
            <a:r>
              <a:rPr lang="en-US" sz="2400" b="1" dirty="0"/>
              <a:t> plasma senza PLT)</a:t>
            </a:r>
            <a:br>
              <a:rPr lang="en-US" sz="2400" b="1" dirty="0"/>
            </a:br>
            <a:endParaRPr lang="it-IT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BE0471-C353-42CB-A1C8-C915E1B4C530}"/>
              </a:ext>
            </a:extLst>
          </p:cNvPr>
          <p:cNvSpPr txBox="1">
            <a:spLocks noChangeArrowheads="1"/>
          </p:cNvSpPr>
          <p:nvPr/>
        </p:nvSpPr>
        <p:spPr>
          <a:xfrm>
            <a:off x="1099931" y="3628168"/>
            <a:ext cx="9858616" cy="309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it-IT" altLang="it-IT" u="sng" dirty="0"/>
              <a:t>Applicazioni diagnostiche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delle carenze della </a:t>
            </a:r>
            <a:r>
              <a:rPr lang="it-IT" altLang="it-IT" b="1" dirty="0">
                <a:solidFill>
                  <a:srgbClr val="FF3300"/>
                </a:solidFill>
              </a:rPr>
              <a:t>via intrinseca (di amplificazione)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Valutazione globale della </a:t>
            </a:r>
            <a:r>
              <a:rPr lang="it-IT" altLang="it-IT" b="1" dirty="0">
                <a:solidFill>
                  <a:srgbClr val="FF3300"/>
                </a:solidFill>
              </a:rPr>
              <a:t>funzionalità emostatica plasmatica</a:t>
            </a:r>
            <a:r>
              <a:rPr lang="it-IT" altLang="it-IT" dirty="0"/>
              <a:t> (in combinazione con il PT), tranne il FXIII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Controllo della terapia eparinica</a:t>
            </a:r>
          </a:p>
          <a:p>
            <a:pPr>
              <a:buClr>
                <a:srgbClr val="FF0000"/>
              </a:buClr>
              <a:buSzPct val="125000"/>
              <a:buFont typeface="Wingdings" panose="05000000000000000000" pitchFamily="2" charset="2"/>
              <a:buChar char="Ø"/>
            </a:pPr>
            <a:r>
              <a:rPr lang="it-IT" altLang="it-IT" dirty="0"/>
              <a:t>Messa in evidenza di anticoagulanti circolanti (LAC)</a:t>
            </a:r>
          </a:p>
        </p:txBody>
      </p:sp>
    </p:spTree>
    <p:extLst>
      <p:ext uri="{BB962C8B-B14F-4D97-AF65-F5344CB8AC3E}">
        <p14:creationId xmlns:p14="http://schemas.microsoft.com/office/powerpoint/2010/main" val="13657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B65995-D526-8A3A-8792-7F8EF4E643FB}"/>
              </a:ext>
            </a:extLst>
          </p:cNvPr>
          <p:cNvSpPr txBox="1"/>
          <p:nvPr/>
        </p:nvSpPr>
        <p:spPr>
          <a:xfrm>
            <a:off x="626515" y="504921"/>
            <a:ext cx="107305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Attivazione epatica dei fattori della coagulazione mediata da vitamina K</a:t>
            </a:r>
          </a:p>
          <a:p>
            <a:r>
              <a:rPr lang="it-IT" sz="2800" dirty="0"/>
              <a:t>I </a:t>
            </a:r>
            <a:r>
              <a:rPr lang="it-IT" sz="2800" b="1" dirty="0"/>
              <a:t>II</a:t>
            </a:r>
            <a:r>
              <a:rPr lang="it-IT" sz="2800" dirty="0"/>
              <a:t> V </a:t>
            </a:r>
            <a:r>
              <a:rPr lang="it-IT" sz="2800" b="1" dirty="0"/>
              <a:t>VII</a:t>
            </a:r>
            <a:r>
              <a:rPr lang="it-IT" sz="2800" dirty="0"/>
              <a:t> </a:t>
            </a:r>
            <a:r>
              <a:rPr lang="it-IT" sz="2800" b="1" dirty="0"/>
              <a:t>IX</a:t>
            </a:r>
            <a:r>
              <a:rPr lang="it-IT" sz="2800" dirty="0"/>
              <a:t> </a:t>
            </a:r>
            <a:r>
              <a:rPr lang="it-IT" sz="2800" b="1" dirty="0"/>
              <a:t>X</a:t>
            </a:r>
            <a:r>
              <a:rPr lang="it-IT" sz="2800" dirty="0"/>
              <a:t> XI XII XIII: in grassetto quelli più sensibili al difetto</a:t>
            </a:r>
          </a:p>
          <a:p>
            <a:r>
              <a:rPr lang="it-IT" sz="2800" dirty="0"/>
              <a:t>Solo VIII è prodotto anche in endotelio</a:t>
            </a:r>
          </a:p>
          <a:p>
            <a:endParaRPr lang="it-IT" sz="2800" dirty="0"/>
          </a:p>
          <a:p>
            <a:r>
              <a:rPr lang="it-IT" sz="2800" dirty="0"/>
              <a:t>Fonte principale di </a:t>
            </a:r>
            <a:r>
              <a:rPr lang="it-IT" sz="2800" dirty="0" err="1"/>
              <a:t>vit</a:t>
            </a:r>
            <a:r>
              <a:rPr lang="it-IT" sz="2800" dirty="0"/>
              <a:t> K = flora batterica intestinale</a:t>
            </a:r>
          </a:p>
          <a:p>
            <a:r>
              <a:rPr lang="it-IT" sz="2800" dirty="0"/>
              <a:t>Fonti alimentari sono le piante verdi e le carni</a:t>
            </a:r>
          </a:p>
          <a:p>
            <a:endParaRPr lang="it-IT" sz="2800" dirty="0"/>
          </a:p>
          <a:p>
            <a:r>
              <a:rPr lang="it-IT" sz="2800" dirty="0"/>
              <a:t>Rischio di difetto in:</a:t>
            </a:r>
          </a:p>
          <a:p>
            <a:r>
              <a:rPr lang="it-IT" sz="2800" dirty="0"/>
              <a:t>Neonati, trattamento antibiotico, soggetti con malassorbimento</a:t>
            </a:r>
          </a:p>
        </p:txBody>
      </p:sp>
    </p:spTree>
    <p:extLst>
      <p:ext uri="{BB962C8B-B14F-4D97-AF65-F5344CB8AC3E}">
        <p14:creationId xmlns:p14="http://schemas.microsoft.com/office/powerpoint/2010/main" val="9455129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47A22E-9B53-771C-CA7B-F00D53C79741}"/>
              </a:ext>
            </a:extLst>
          </p:cNvPr>
          <p:cNvSpPr txBox="1"/>
          <p:nvPr/>
        </p:nvSpPr>
        <p:spPr>
          <a:xfrm>
            <a:off x="339634" y="235132"/>
            <a:ext cx="1057569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PT ALLUNGATO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Deficit congeniti o acquisiti del fattore VII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Deficit di vitamina K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Sepsi o infezione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antibioticoterapia</a:t>
            </a:r>
          </a:p>
          <a:p>
            <a:pPr>
              <a:spcBef>
                <a:spcPts val="1200"/>
              </a:spcBef>
            </a:pPr>
            <a:r>
              <a:rPr lang="it-IT" sz="2400" b="1" dirty="0" err="1">
                <a:solidFill>
                  <a:srgbClr val="0070C0"/>
                </a:solidFill>
              </a:rPr>
              <a:t>aPTT</a:t>
            </a:r>
            <a:r>
              <a:rPr lang="it-IT" sz="2400" b="1" dirty="0">
                <a:solidFill>
                  <a:srgbClr val="0070C0"/>
                </a:solidFill>
              </a:rPr>
              <a:t> ALLUNGATO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Deficit acquisiti o congeniti dei fattori VIII, IX, XI, XII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Difetto </a:t>
            </a:r>
            <a:r>
              <a:rPr lang="it-IT" sz="2400" dirty="0" err="1"/>
              <a:t>vWF</a:t>
            </a:r>
            <a:r>
              <a:rPr lang="it-IT" sz="2400" dirty="0"/>
              <a:t> (per riduzione VIII)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Eparina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LAC</a:t>
            </a:r>
          </a:p>
          <a:p>
            <a:pPr>
              <a:spcBef>
                <a:spcPts val="1200"/>
              </a:spcBef>
            </a:pPr>
            <a:r>
              <a:rPr lang="it-IT" sz="2400" b="1" dirty="0">
                <a:solidFill>
                  <a:srgbClr val="0070C0"/>
                </a:solidFill>
              </a:rPr>
              <a:t>PT e </a:t>
            </a:r>
            <a:r>
              <a:rPr lang="it-IT" sz="2400" b="1" dirty="0" err="1">
                <a:solidFill>
                  <a:srgbClr val="0070C0"/>
                </a:solidFill>
              </a:rPr>
              <a:t>aPTT</a:t>
            </a:r>
            <a:r>
              <a:rPr lang="it-IT" sz="2400" b="1" dirty="0">
                <a:solidFill>
                  <a:srgbClr val="0070C0"/>
                </a:solidFill>
              </a:rPr>
              <a:t> ALLUNGATI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Deficit </a:t>
            </a:r>
            <a:r>
              <a:rPr lang="it-IT" sz="2400" dirty="0" err="1"/>
              <a:t>vit</a:t>
            </a:r>
            <a:r>
              <a:rPr lang="it-IT" sz="2400" dirty="0"/>
              <a:t> K, epatopatia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Sepsi o infezione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Coagulazione intravascolare disseminata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Anticoagulanti orali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Deficit acquisiti o congeniti di X, V, fibrinogeno e protrombina</a:t>
            </a:r>
          </a:p>
        </p:txBody>
      </p:sp>
    </p:spTree>
    <p:extLst>
      <p:ext uri="{BB962C8B-B14F-4D97-AF65-F5344CB8AC3E}">
        <p14:creationId xmlns:p14="http://schemas.microsoft.com/office/powerpoint/2010/main" val="13032364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F91F0A-BB85-D3AC-3A2C-9A11D501A4FB}"/>
              </a:ext>
            </a:extLst>
          </p:cNvPr>
          <p:cNvSpPr txBox="1"/>
          <p:nvPr/>
        </p:nvSpPr>
        <p:spPr>
          <a:xfrm>
            <a:off x="339634" y="235132"/>
            <a:ext cx="1057569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CORREZIONE DELLE PROVE COAGULATIVE DI PRIMO LIVELLO</a:t>
            </a:r>
          </a:p>
          <a:p>
            <a:endParaRPr lang="it-IT" sz="2400" b="1" dirty="0">
              <a:solidFill>
                <a:srgbClr val="0070C0"/>
              </a:solidFill>
            </a:endParaRPr>
          </a:p>
          <a:p>
            <a:r>
              <a:rPr lang="it-IT" sz="2400" b="1" dirty="0"/>
              <a:t>Correzione con plasma ricco di fattori: difetto intrinseco di fattori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allungato senza storia di sanguinamenti -&gt; FXII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</a:t>
            </a:r>
            <a:r>
              <a:rPr lang="it-IT" sz="2400" dirty="0" err="1"/>
              <a:t>alllungato</a:t>
            </a:r>
            <a:r>
              <a:rPr lang="it-IT" sz="2400" dirty="0"/>
              <a:t> e storia personale/familiare di sanguinamenti -&gt; emofilie</a:t>
            </a:r>
          </a:p>
          <a:p>
            <a:pPr marL="342900" indent="-342900">
              <a:buFontTx/>
              <a:buChar char="-"/>
            </a:pPr>
            <a:r>
              <a:rPr lang="it-IT" sz="2400" dirty="0" err="1"/>
              <a:t>aPTT</a:t>
            </a:r>
            <a:r>
              <a:rPr lang="it-IT" sz="2400" dirty="0"/>
              <a:t> normale-lungo con storia di diatesi -&gt; difetto </a:t>
            </a:r>
            <a:r>
              <a:rPr lang="it-IT" sz="2400" dirty="0" err="1"/>
              <a:t>vWF</a:t>
            </a:r>
            <a:r>
              <a:rPr lang="it-IT" sz="2400" dirty="0"/>
              <a:t> o emofilie lievi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PT allungato -&gt; difetto di fattore VII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  <a:p>
            <a:r>
              <a:rPr lang="it-IT" sz="2400" b="1" dirty="0"/>
              <a:t>Mancata correzione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Anticoagulanti tipo LAC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Terapie anticoagulanti (eparina)</a:t>
            </a:r>
          </a:p>
        </p:txBody>
      </p:sp>
    </p:spTree>
    <p:extLst>
      <p:ext uri="{BB962C8B-B14F-4D97-AF65-F5344CB8AC3E}">
        <p14:creationId xmlns:p14="http://schemas.microsoft.com/office/powerpoint/2010/main" val="1694393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DB333-6E0D-D56E-6B6D-99E2EC478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69" y="2166865"/>
            <a:ext cx="3077973" cy="423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2DE4DA-1B9E-A55F-6EFA-E42F6F05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69" y="2694747"/>
            <a:ext cx="3000239" cy="39678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23DB44-17BF-8F72-FBD0-8024743CBA70}"/>
              </a:ext>
            </a:extLst>
          </p:cNvPr>
          <p:cNvGrpSpPr/>
          <p:nvPr/>
        </p:nvGrpSpPr>
        <p:grpSpPr>
          <a:xfrm>
            <a:off x="6718852" y="2192476"/>
            <a:ext cx="5054323" cy="4042713"/>
            <a:chOff x="282347" y="152400"/>
            <a:chExt cx="8071964" cy="65864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CD089C-F5DD-4569-8171-DD159EEB0DC8}"/>
                </a:ext>
              </a:extLst>
            </p:cNvPr>
            <p:cNvGrpSpPr/>
            <p:nvPr/>
          </p:nvGrpSpPr>
          <p:grpSpPr>
            <a:xfrm>
              <a:off x="282347" y="152400"/>
              <a:ext cx="5931698" cy="1603513"/>
              <a:chOff x="129947" y="0"/>
              <a:chExt cx="10418160" cy="281633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8CC0A9C-58C6-1F26-5E20-574E8FBF3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8010" y="113675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DC2CD11-9A4A-6482-0C40-6E53739C0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0703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F27C7CC-7C86-58FD-4787-3D3BD76EB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0951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161097C-2692-54F6-D6F1-4272AECCAE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989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2CB0C74-9D14-9359-859E-13292866B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1968" y="42602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4941858-47E2-DF08-354F-F124E173A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47" y="0"/>
                <a:ext cx="1810097" cy="2702661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F46A11D-9630-0A1E-8718-F1C2092A0AB7}"/>
                </a:ext>
              </a:extLst>
            </p:cNvPr>
            <p:cNvGrpSpPr/>
            <p:nvPr/>
          </p:nvGrpSpPr>
          <p:grpSpPr>
            <a:xfrm>
              <a:off x="282347" y="1767576"/>
              <a:ext cx="5931698" cy="1603513"/>
              <a:chOff x="129947" y="0"/>
              <a:chExt cx="10418160" cy="281633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16CA79A-997D-3963-C3CD-8F9AAF9B7A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8010" y="113675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CDFE0FF-CE8A-F18C-BD04-43E778DFC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0703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7C35EF4-8B68-2684-1B6A-77738BE973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0951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3D5CD7C-FFCB-CD0B-3B2D-BDF94537D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989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F4C1DA6-289B-C956-7675-A8BE3C609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1968" y="42602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DA21D02-3493-0F77-D2CE-023524F9D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47" y="0"/>
                <a:ext cx="1810097" cy="2702661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C9248A2-F052-5547-1BF1-3D19F5208EC8}"/>
                </a:ext>
              </a:extLst>
            </p:cNvPr>
            <p:cNvGrpSpPr/>
            <p:nvPr/>
          </p:nvGrpSpPr>
          <p:grpSpPr>
            <a:xfrm>
              <a:off x="307942" y="3444123"/>
              <a:ext cx="5931698" cy="1603513"/>
              <a:chOff x="129947" y="0"/>
              <a:chExt cx="10418160" cy="281633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B023707-6210-9F8C-1C2C-76E3030E6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8010" y="113675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E1A7E21-17F7-CBE5-BBA4-C22B1CD50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0703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4A6F90D-9311-8879-DA47-2B271E4CF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0951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69B9C96-7570-6C45-0453-195BB0C8D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989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DE72C52-57D4-2FDA-516A-B846B11A6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1968" y="42602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6463AAD-54E2-31DD-A08D-61643DB74F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47" y="0"/>
                <a:ext cx="1810097" cy="270266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1758A2-4F8E-BF28-BAB7-7756BB3B6360}"/>
                </a:ext>
              </a:extLst>
            </p:cNvPr>
            <p:cNvGrpSpPr/>
            <p:nvPr/>
          </p:nvGrpSpPr>
          <p:grpSpPr>
            <a:xfrm>
              <a:off x="392251" y="5135314"/>
              <a:ext cx="5931698" cy="1603513"/>
              <a:chOff x="129947" y="0"/>
              <a:chExt cx="10418160" cy="281633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AAADCC3-C253-B1CB-6C91-56FFA2AB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738010" y="113675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67B0281-2DF0-9E19-1FDB-1E9139616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0703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A437718-2DA9-B0B4-B386-A04DE3554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0951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A7C322C-601B-FC8D-D92F-175AE0EC0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3989" y="60666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1F27F20-3BA4-D7CE-A1CC-59FF387FED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1968" y="42602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8889C7C-B73B-F5A8-AD69-EDE0246E7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47" y="0"/>
                <a:ext cx="1810097" cy="2702661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515456-3DC1-835F-EE7A-AA796971FF40}"/>
                </a:ext>
              </a:extLst>
            </p:cNvPr>
            <p:cNvGrpSpPr/>
            <p:nvPr/>
          </p:nvGrpSpPr>
          <p:grpSpPr>
            <a:xfrm>
              <a:off x="6214045" y="176656"/>
              <a:ext cx="2140266" cy="1579257"/>
              <a:chOff x="8335289" y="3488949"/>
              <a:chExt cx="3689708" cy="272255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1C2626C-E14C-8F38-1B22-04E5DAC6F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14900" y="3488949"/>
                <a:ext cx="1810097" cy="270266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7C935D1-AE66-0060-A9B0-9F02C0E245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5289" y="3508845"/>
                <a:ext cx="1810097" cy="2702661"/>
              </a:xfrm>
              <a:prstGeom prst="rect">
                <a:avLst/>
              </a:prstGeom>
            </p:spPr>
          </p:pic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3E9DBDD-7A18-755D-866D-04ECE12059C5}"/>
              </a:ext>
            </a:extLst>
          </p:cNvPr>
          <p:cNvSpPr txBox="1"/>
          <p:nvPr/>
        </p:nvSpPr>
        <p:spPr>
          <a:xfrm>
            <a:off x="360969" y="176349"/>
            <a:ext cx="11284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70 </a:t>
            </a:r>
            <a:r>
              <a:rPr lang="it-IT" sz="4000" b="1" dirty="0" err="1"/>
              <a:t>mL</a:t>
            </a:r>
            <a:r>
              <a:rPr lang="it-IT" sz="4000" b="1" dirty="0"/>
              <a:t> x 72 volte al minuto = 5 Litri/minuto</a:t>
            </a:r>
          </a:p>
          <a:p>
            <a:r>
              <a:rPr lang="it-IT" sz="4000" b="1" dirty="0"/>
              <a:t>300 Litri/ora …. 7200 al giorno ….</a:t>
            </a:r>
          </a:p>
        </p:txBody>
      </p:sp>
    </p:spTree>
    <p:extLst>
      <p:ext uri="{BB962C8B-B14F-4D97-AF65-F5344CB8AC3E}">
        <p14:creationId xmlns:p14="http://schemas.microsoft.com/office/powerpoint/2010/main" val="77894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359E14-D5B2-466E-8431-DC4D5A11B8F4}"/>
              </a:ext>
            </a:extLst>
          </p:cNvPr>
          <p:cNvSpPr txBox="1"/>
          <p:nvPr/>
        </p:nvSpPr>
        <p:spPr>
          <a:xfrm>
            <a:off x="292395" y="446567"/>
            <a:ext cx="110259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Sangue prodotto nel fegato e, attraverso le vene, inviato al polmone, dove diventa «pneuma» principio vitale, e ai tessuti dove viene consumato</a:t>
            </a:r>
          </a:p>
          <a:p>
            <a:endParaRPr lang="it-IT" sz="2800" dirty="0"/>
          </a:p>
          <a:p>
            <a:r>
              <a:rPr lang="it-IT" sz="2800" dirty="0"/>
              <a:t>Le arterie portano energia vitale</a:t>
            </a:r>
            <a:br>
              <a:rPr lang="it-IT" sz="2800" dirty="0"/>
            </a:br>
            <a:r>
              <a:rPr lang="it-IT" sz="2800" dirty="0"/>
              <a:t> «</a:t>
            </a:r>
            <a:r>
              <a:rPr lang="it-IT" sz="2800" dirty="0" err="1"/>
              <a:t>aer</a:t>
            </a:r>
            <a:r>
              <a:rPr lang="it-IT" sz="2800" dirty="0"/>
              <a:t>» </a:t>
            </a:r>
            <a:r>
              <a:rPr lang="it-IT" sz="2800" dirty="0" err="1"/>
              <a:t>teneo</a:t>
            </a:r>
            <a:endParaRPr lang="it-IT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4E4BD-51BB-40FF-A1A6-E6B91F780B2F}"/>
              </a:ext>
            </a:extLst>
          </p:cNvPr>
          <p:cNvSpPr txBox="1"/>
          <p:nvPr/>
        </p:nvSpPr>
        <p:spPr>
          <a:xfrm>
            <a:off x="5708220" y="5334215"/>
            <a:ext cx="6368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		Improbabile!</a:t>
            </a:r>
          </a:p>
          <a:p>
            <a:r>
              <a:rPr lang="it-IT" sz="3200" dirty="0"/>
              <a:t>Deve esserci un movimento circolare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543E7D-D20F-4781-9BC5-21B01243E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11" y="2971410"/>
            <a:ext cx="4478056" cy="3046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628869-10CB-DF11-5455-C5E7C238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65" y="1763865"/>
            <a:ext cx="4115801" cy="2763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70FFAB-4773-3D07-0C9F-ECA9C9252F99}"/>
              </a:ext>
            </a:extLst>
          </p:cNvPr>
          <p:cNvSpPr txBox="1"/>
          <p:nvPr/>
        </p:nvSpPr>
        <p:spPr>
          <a:xfrm>
            <a:off x="7212835" y="4652949"/>
            <a:ext cx="2910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32 botti al giorno?</a:t>
            </a:r>
          </a:p>
        </p:txBody>
      </p:sp>
    </p:spTree>
    <p:extLst>
      <p:ext uri="{BB962C8B-B14F-4D97-AF65-F5344CB8AC3E}">
        <p14:creationId xmlns:p14="http://schemas.microsoft.com/office/powerpoint/2010/main" val="1350028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F33703-A42B-4D6F-9F81-24840E838021}"/>
              </a:ext>
            </a:extLst>
          </p:cNvPr>
          <p:cNvSpPr txBox="1"/>
          <p:nvPr/>
        </p:nvSpPr>
        <p:spPr>
          <a:xfrm>
            <a:off x="164804" y="186069"/>
            <a:ext cx="8275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PATOLOGIA DELLA CIRCOLAZIONE EMATICA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F64D6-DD4D-4B51-8666-55743AE1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57" y="1180369"/>
            <a:ext cx="3015522" cy="4489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F065F-F4F7-40A4-88ED-83610FFCF43F}"/>
              </a:ext>
            </a:extLst>
          </p:cNvPr>
          <p:cNvSpPr txBox="1"/>
          <p:nvPr/>
        </p:nvSpPr>
        <p:spPr>
          <a:xfrm>
            <a:off x="51944" y="5706658"/>
            <a:ext cx="3757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1628</a:t>
            </a:r>
          </a:p>
          <a:p>
            <a:pPr algn="ctr"/>
            <a:r>
              <a:rPr lang="it-IT" sz="2800" b="1" dirty="0"/>
              <a:t>Harvey:  De motu cordis</a:t>
            </a:r>
          </a:p>
        </p:txBody>
      </p:sp>
      <p:pic>
        <p:nvPicPr>
          <p:cNvPr id="3074" name="Picture 2" descr="Molecular Expressions Microscopy Primer: Museum of Microscopy - Hooke's  Microscope">
            <a:extLst>
              <a:ext uri="{FF2B5EF4-FFF2-40B4-BE49-F238E27FC236}">
                <a16:creationId xmlns:a16="http://schemas.microsoft.com/office/drawing/2014/main" id="{E96F3885-5CBF-401B-A05A-9ED8F9874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062" y="1195497"/>
            <a:ext cx="3277238" cy="246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B9240-F2BB-4F87-98F2-8F055E6FED87}"/>
              </a:ext>
            </a:extLst>
          </p:cNvPr>
          <p:cNvSpPr txBox="1"/>
          <p:nvPr/>
        </p:nvSpPr>
        <p:spPr>
          <a:xfrm>
            <a:off x="5005943" y="567612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1670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7F445BBF-6770-4A64-AE9A-361D38BB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21" y="3944678"/>
            <a:ext cx="3015523" cy="15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BC7844-9C06-4F43-8EC0-AA46516FC32E}"/>
              </a:ext>
            </a:extLst>
          </p:cNvPr>
          <p:cNvSpPr txBox="1"/>
          <p:nvPr/>
        </p:nvSpPr>
        <p:spPr>
          <a:xfrm>
            <a:off x="7533619" y="5286936"/>
            <a:ext cx="4527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1661</a:t>
            </a:r>
          </a:p>
          <a:p>
            <a:pPr algn="ctr"/>
            <a:r>
              <a:rPr lang="it-IT" sz="2800" b="1" dirty="0"/>
              <a:t>Malpighi: microscopia in vivo</a:t>
            </a:r>
          </a:p>
          <a:p>
            <a:pPr algn="ctr"/>
            <a:r>
              <a:rPr lang="it-IT" sz="2800" b="1" dirty="0"/>
              <a:t>capillari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E7E6D-0F4A-46B8-85B5-1A3F01619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125" y="1255862"/>
            <a:ext cx="2053768" cy="35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59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2404</Words>
  <Application>Microsoft Office PowerPoint</Application>
  <PresentationFormat>Widescreen</PresentationFormat>
  <Paragraphs>549</Paragraphs>
  <Slides>63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Arial</vt:lpstr>
      <vt:lpstr>Arial Unicode MS</vt:lpstr>
      <vt:lpstr>AvantGarde Md BT</vt:lpstr>
      <vt:lpstr>Calibri</vt:lpstr>
      <vt:lpstr>Calibri Light</vt:lpstr>
      <vt:lpstr>Futura Lt BT</vt:lpstr>
      <vt:lpstr>Linux Libertine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PIASTRINA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cascata della coagulazione fisiologica</vt:lpstr>
      <vt:lpstr>PowerPoint Presentation</vt:lpstr>
      <vt:lpstr>Meccanismo di azione dell’ Antitrombina Inibitore della trombina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TOMMASINI ALBERTO</cp:lastModifiedBy>
  <cp:revision>82</cp:revision>
  <dcterms:created xsi:type="dcterms:W3CDTF">2022-04-07T18:21:05Z</dcterms:created>
  <dcterms:modified xsi:type="dcterms:W3CDTF">2023-03-23T22:46:42Z</dcterms:modified>
</cp:coreProperties>
</file>