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269" r:id="rId2"/>
    <p:sldId id="270" r:id="rId3"/>
    <p:sldId id="280" r:id="rId4"/>
    <p:sldId id="273" r:id="rId5"/>
    <p:sldId id="282" r:id="rId6"/>
    <p:sldId id="283" r:id="rId7"/>
    <p:sldId id="296" r:id="rId8"/>
    <p:sldId id="297" r:id="rId9"/>
    <p:sldId id="274" r:id="rId10"/>
    <p:sldId id="281" r:id="rId11"/>
    <p:sldId id="286" r:id="rId12"/>
    <p:sldId id="288" r:id="rId13"/>
    <p:sldId id="287" r:id="rId14"/>
    <p:sldId id="290" r:id="rId15"/>
    <p:sldId id="291" r:id="rId16"/>
    <p:sldId id="292" r:id="rId17"/>
    <p:sldId id="285" r:id="rId18"/>
    <p:sldId id="289" r:id="rId19"/>
    <p:sldId id="275" r:id="rId20"/>
    <p:sldId id="277" r:id="rId21"/>
    <p:sldId id="268" r:id="rId22"/>
    <p:sldId id="298" r:id="rId23"/>
  </p:sldIdLst>
  <p:sldSz cx="9144000" cy="6858000" type="screen4x3"/>
  <p:notesSz cx="6858000" cy="97107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7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2106E-DBA1-4900-8976-2AB9A37100AC}" type="datetimeFigureOut">
              <a:rPr lang="it-IT" smtClean="0"/>
              <a:pPr/>
              <a:t>11/04/2024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C406C-5E0C-4E2B-B354-B1EDCE034A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24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38AD-DF36-4D4D-940C-EA2145974AA3}" type="datetimeFigureOut">
              <a:rPr lang="it-IT" smtClean="0"/>
              <a:pPr/>
              <a:t>11/04/2024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4AC85-3254-4E72-84F0-37E1B0D06A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50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3D9C-E78A-42CA-9971-7C5688D5E4F6}" type="datetime1">
              <a:rPr lang="it-IT" smtClean="0"/>
              <a:pPr/>
              <a:t>11/04/2024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8FAC-0545-4E8E-AEE4-220F48B76F8C}" type="datetime1">
              <a:rPr lang="it-IT" smtClean="0"/>
              <a:pPr/>
              <a:t>11/04/2024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92A5-3725-48F9-B3C3-9E5CD35FF3FC}" type="datetime1">
              <a:rPr lang="it-IT" smtClean="0"/>
              <a:pPr/>
              <a:t>11/04/2024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A748-BFD0-4A0D-9971-7C41E1F5B8F3}" type="datetime1">
              <a:rPr lang="it-IT" smtClean="0"/>
              <a:pPr/>
              <a:t>11/04/2024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31E0-5659-4E95-A33F-73077D7C95A5}" type="datetime1">
              <a:rPr lang="it-IT" smtClean="0"/>
              <a:pPr/>
              <a:t>11/04/2024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AEBB-C425-4BF0-92EC-7D927C44EAD3}" type="datetime1">
              <a:rPr lang="it-IT" smtClean="0"/>
              <a:pPr/>
              <a:t>11/04/2024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2B5E-053D-482B-82CE-F21B5A17FEE4}" type="datetime1">
              <a:rPr lang="it-IT" smtClean="0"/>
              <a:pPr/>
              <a:t>11/04/2024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1780-54F9-45B5-9E3A-AC9B69D8364C}" type="datetime1">
              <a:rPr lang="it-IT" smtClean="0"/>
              <a:pPr/>
              <a:t>11/04/2024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BCE2-0053-4127-B30D-A42302CA90AE}" type="datetime1">
              <a:rPr lang="it-IT" smtClean="0"/>
              <a:pPr/>
              <a:t>11/04/2024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C096-E035-4C61-A790-E148E0172310}" type="datetime1">
              <a:rPr lang="it-IT" smtClean="0"/>
              <a:pPr/>
              <a:t>11/04/2024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B57F-3EC0-4849-B7FE-A6DF522198C4}" type="datetime1">
              <a:rPr lang="it-IT" smtClean="0"/>
              <a:pPr/>
              <a:t>11/04/2024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4EF1-30DF-4696-A2FE-90C0B240EAB8}" type="datetime1">
              <a:rPr lang="it-IT" smtClean="0"/>
              <a:pPr/>
              <a:t>11/04/2024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9083-5767-A34F-ADF8-F0C055C1B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6613403/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p/create-prezi/?utm_content=2002&amp;utm_medium=email&amp;utm_campaign=16817020&amp;utm_source=prez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wpi1Lm6dF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youtube.com/watch?v=lpvgfmEU2C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www.pinterest.it/pin/117304765264311128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iv.com/publicspeaking/powerpoint-presentations-deliver-a-non-boring-presentation?channel=mailer&amp;camp=May29_SIMPLIV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482463" y="116060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Come presentare la propria indagine e ricerca facendosi capire e apprezzare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debito e ringraziamento a: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33" y="2405003"/>
            <a:ext cx="5180638" cy="323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148538" y="5797436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https://slideplayer.com/slide/6613403/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687803"/>
            <a:ext cx="2258291" cy="348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51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Ricapitolando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39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36866" name="Picture 2" descr="https://magneticspeaking.com/wp-content/uploads/2017/01/Bulletpointsmistak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891988"/>
            <a:ext cx="619125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676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Evitare – troppo testo, troppi </a:t>
            </a:r>
            <a:r>
              <a:rPr lang="it-IT" dirty="0" err="1"/>
              <a:t>bullet</a:t>
            </a: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26" y="1600200"/>
            <a:ext cx="603394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96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Testo grande e leggibile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16" y="1417638"/>
            <a:ext cx="7054251" cy="52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7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Scegliere sfondo/font leggibili</a:t>
            </a:r>
            <a:br>
              <a:rPr lang="it-IT" dirty="0"/>
            </a:b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61" y="1600200"/>
            <a:ext cx="624667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782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Scegliere sfondo/font leggibili</a:t>
            </a:r>
            <a:br>
              <a:rPr lang="it-IT" dirty="0"/>
            </a:b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6" y="1600200"/>
            <a:ext cx="622746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96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438275"/>
            <a:ext cx="76676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304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37890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0611"/>
            <a:ext cx="8254938" cy="622426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3164" y="121334"/>
            <a:ext cx="8653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Evitare troppi dati, figure, pagine, colori, evidenziazioni</a:t>
            </a:r>
          </a:p>
        </p:txBody>
      </p:sp>
    </p:spTree>
    <p:extLst>
      <p:ext uri="{BB962C8B-B14F-4D97-AF65-F5344CB8AC3E}">
        <p14:creationId xmlns:p14="http://schemas.microsoft.com/office/powerpoint/2010/main" val="3974699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Prezi</a:t>
            </a:r>
            <a:r>
              <a:rPr lang="it-IT" dirty="0"/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>
                <a:hlinkClick r:id="rId2"/>
              </a:rPr>
              <a:t>https://prezi.com/p/create-prezi/?utm_content=2002&amp;utm_medium=email&amp;utm_campaign=16817020&amp;utm_source=prezi</a:t>
            </a:r>
            <a:endParaRPr lang="it-IT" dirty="0"/>
          </a:p>
          <a:p>
            <a:endParaRPr lang="it-IT" dirty="0"/>
          </a:p>
          <a:p>
            <a:r>
              <a:rPr lang="it-IT" dirty="0"/>
              <a:t>https://prezibase.com/free-prezi-templates/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Multimedia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66508" y="1600200"/>
            <a:ext cx="3020291" cy="189114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Power Point (o </a:t>
            </a:r>
            <a:r>
              <a:rPr lang="it-IT" dirty="0" err="1"/>
              <a:t>beamer</a:t>
            </a:r>
            <a:r>
              <a:rPr lang="it-IT" dirty="0"/>
              <a:t>, </a:t>
            </a:r>
            <a:r>
              <a:rPr lang="it-IT" dirty="0" err="1"/>
              <a:t>prezi</a:t>
            </a:r>
            <a:r>
              <a:rPr lang="it-IT" dirty="0"/>
              <a:t>, </a:t>
            </a:r>
            <a:r>
              <a:rPr lang="it-IT" dirty="0" err="1"/>
              <a:t>canva</a:t>
            </a:r>
            <a:r>
              <a:rPr lang="it-IT" dirty="0"/>
              <a:t>…)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37709"/>
            <a:ext cx="3988017" cy="302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isultati immagini per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0" y="1219061"/>
            <a:ext cx="4428757" cy="24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81" y="3699165"/>
            <a:ext cx="4798765" cy="268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35842" name="Picture 2" descr="https://quotefancy.com/media/wallpaper/3840x2160/1118971-Edward-Tufte-Quote-PowerPoint-is-like-being-trapped-in-the-sty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481" y="682076"/>
            <a:ext cx="8752519" cy="4923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Grazie per l’ascolto!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hlinkClick r:id="rId2"/>
            </a:endParaRPr>
          </a:p>
          <a:p>
            <a:pPr marL="0" indent="0">
              <a:buNone/>
            </a:pPr>
            <a:r>
              <a:rPr lang="it-IT" u="sng" dirty="0">
                <a:hlinkClick r:id="rId2"/>
              </a:rPr>
              <a:t>(</a:t>
            </a:r>
            <a:r>
              <a:rPr lang="it-IT" u="sng" dirty="0" err="1">
                <a:hlinkClick r:id="rId2"/>
              </a:rPr>
              <a:t>how</a:t>
            </a:r>
            <a:r>
              <a:rPr lang="it-IT" u="sng" dirty="0">
                <a:hlinkClick r:id="rId2"/>
              </a:rPr>
              <a:t> to </a:t>
            </a:r>
            <a:r>
              <a:rPr lang="it-IT" u="sng" dirty="0" err="1">
                <a:hlinkClick r:id="rId2"/>
              </a:rPr>
              <a:t>avoid</a:t>
            </a:r>
            <a:r>
              <a:rPr lang="it-IT" u="sng" dirty="0">
                <a:hlinkClick r:id="rId2"/>
              </a:rPr>
              <a:t> </a:t>
            </a:r>
            <a:r>
              <a:rPr lang="it-IT" u="sng" dirty="0" err="1">
                <a:hlinkClick r:id="rId2"/>
              </a:rPr>
              <a:t>death</a:t>
            </a:r>
            <a:r>
              <a:rPr lang="it-IT" u="sng" dirty="0">
                <a:hlinkClick r:id="rId2"/>
              </a:rPr>
              <a:t> by </a:t>
            </a:r>
            <a:r>
              <a:rPr lang="it-IT" u="sng" dirty="0" err="1">
                <a:hlinkClick r:id="rId2"/>
              </a:rPr>
              <a:t>powerpoint</a:t>
            </a:r>
            <a:r>
              <a:rPr lang="it-IT" u="sng" dirty="0">
                <a:hlinkClick r:id="rId2"/>
              </a:rPr>
              <a:t>)</a:t>
            </a:r>
          </a:p>
          <a:p>
            <a:endParaRPr lang="it-IT" dirty="0">
              <a:hlinkClick r:id="rId2"/>
            </a:endParaRPr>
          </a:p>
          <a:p>
            <a:r>
              <a:rPr lang="it-IT" dirty="0">
                <a:hlinkClick r:id="rId2"/>
              </a:rPr>
              <a:t>https://www.youtube.com/watch?v=Iwpi1Lm6dFo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0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404" y="-186068"/>
            <a:ext cx="7048786" cy="475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501" y="2718087"/>
            <a:ext cx="5365115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32509" y="4904509"/>
            <a:ext cx="2563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Congresso? Seminario, tesi, lezione?</a:t>
            </a:r>
          </a:p>
        </p:txBody>
      </p:sp>
    </p:spTree>
    <p:extLst>
      <p:ext uri="{BB962C8B-B14F-4D97-AF65-F5344CB8AC3E}">
        <p14:creationId xmlns:p14="http://schemas.microsoft.com/office/powerpoint/2010/main" val="82852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2050" name="Picture 2" descr="https://encrypted-tbn0.gstatic.com/images?q=tbn:ANd9GcRnkMO-ZEWb903ivNbwVAUkDlhaEo5WRjF1P-2Z2kuj3WzY9M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920" y="720436"/>
            <a:ext cx="7913847" cy="5451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286000" y="57266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hlinkClick r:id="rId2"/>
              </a:rPr>
              <a:t>https://www.youtube.com/watch?v=lpvgfmEU2Ck</a:t>
            </a:r>
            <a:endParaRPr lang="it-IT" dirty="0"/>
          </a:p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69" y="620686"/>
            <a:ext cx="6787861" cy="47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16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468582" y="6033184"/>
            <a:ext cx="6844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https://projects.iq.harvard.edu/files/hks-communications-program/files/ho_snow_2014_powerpoint-is-evil.pdf</a:t>
            </a:r>
          </a:p>
        </p:txBody>
      </p:sp>
      <p:sp>
        <p:nvSpPr>
          <p:cNvPr id="4" name="Rettangolo 3"/>
          <p:cNvSpPr/>
          <p:nvPr/>
        </p:nvSpPr>
        <p:spPr>
          <a:xfrm>
            <a:off x="526472" y="49509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Edward R. </a:t>
            </a:r>
            <a:r>
              <a:rPr lang="en-US" dirty="0" err="1"/>
              <a:t>Tufte</a:t>
            </a:r>
            <a:r>
              <a:rPr lang="en-US" dirty="0"/>
              <a:t> is professor emeritus of political science, computer science and statistics, and graphic design at Yale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40"/>
            <a:ext cx="86010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9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3723" y="5368636"/>
            <a:ext cx="7238567" cy="1212273"/>
          </a:xfrm>
        </p:spPr>
        <p:txBody>
          <a:bodyPr>
            <a:normAutofit/>
          </a:bodyPr>
          <a:lstStyle/>
          <a:p>
            <a:r>
              <a:rPr lang="it-IT" sz="1400" dirty="0">
                <a:hlinkClick r:id="rId2"/>
              </a:rPr>
              <a:t>https://www.pinterest.it/pin/117304765264311128/</a:t>
            </a:r>
            <a:endParaRPr lang="it-IT" sz="14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2" y="650217"/>
            <a:ext cx="5243513" cy="41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984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Un problema sempre attuale 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0" y="869950"/>
            <a:ext cx="7408650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991061" y="1272209"/>
            <a:ext cx="11529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https://www.simpliv.com/publicspeaking/powerpoint-presentations-deliver-a-non-boring-presentation?channel=mailer&amp;camp=May29_SIMPLIV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946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32770" name="Picture 2" descr="https://encrypted-tbn0.gstatic.com/images?q=tbn:ANd9GcQ9AAnsmZNbfT04bSiSKBo6MQZZSgM0gwEJK6RaA1Yj5lEwgyh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691" y="768077"/>
            <a:ext cx="6999349" cy="5242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</TotalTime>
  <Words>263</Words>
  <Application>Microsoft Office PowerPoint</Application>
  <PresentationFormat>Presentazione su schermo (4:3)</PresentationFormat>
  <Paragraphs>45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di Office</vt:lpstr>
      <vt:lpstr>Come presentare la propria indagine e ricerca facendosi capire e apprezzare </vt:lpstr>
      <vt:lpstr>Multimedia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 problema sempre attuale  </vt:lpstr>
      <vt:lpstr>Presentazione standard di PowerPoint</vt:lpstr>
      <vt:lpstr>Un debito e ringraziamento a:</vt:lpstr>
      <vt:lpstr>Ricapitolando </vt:lpstr>
      <vt:lpstr>Presentazione standard di PowerPoint</vt:lpstr>
      <vt:lpstr>Evitare – troppo testo, troppi bullet</vt:lpstr>
      <vt:lpstr>Testo grande e leggibile</vt:lpstr>
      <vt:lpstr>Scegliere sfondo/font leggibili </vt:lpstr>
      <vt:lpstr>Scegliere sfondo/font leggibili </vt:lpstr>
      <vt:lpstr>Presentazione standard di PowerPoint</vt:lpstr>
      <vt:lpstr>Presentazione standard di PowerPoint</vt:lpstr>
      <vt:lpstr>Prezi?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adele craighero</dc:creator>
  <cp:lastModifiedBy>PAOLETTI GISELLA</cp:lastModifiedBy>
  <cp:revision>85</cp:revision>
  <dcterms:created xsi:type="dcterms:W3CDTF">2011-12-07T11:21:00Z</dcterms:created>
  <dcterms:modified xsi:type="dcterms:W3CDTF">2024-04-11T08:35:46Z</dcterms:modified>
</cp:coreProperties>
</file>