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2" r:id="rId2"/>
    <p:sldId id="398" r:id="rId3"/>
    <p:sldId id="277" r:id="rId4"/>
    <p:sldId id="309" r:id="rId5"/>
    <p:sldId id="310" r:id="rId6"/>
    <p:sldId id="278" r:id="rId7"/>
    <p:sldId id="293" r:id="rId8"/>
    <p:sldId id="292" r:id="rId9"/>
    <p:sldId id="294" r:id="rId10"/>
    <p:sldId id="410" r:id="rId11"/>
    <p:sldId id="411" r:id="rId12"/>
    <p:sldId id="412" r:id="rId13"/>
    <p:sldId id="300" r:id="rId14"/>
    <p:sldId id="419" r:id="rId15"/>
    <p:sldId id="416" r:id="rId16"/>
    <p:sldId id="417" r:id="rId17"/>
    <p:sldId id="302" r:id="rId18"/>
    <p:sldId id="304" r:id="rId19"/>
    <p:sldId id="306" r:id="rId20"/>
    <p:sldId id="408" r:id="rId21"/>
    <p:sldId id="268" r:id="rId22"/>
    <p:sldId id="269" r:id="rId23"/>
    <p:sldId id="315" r:id="rId24"/>
    <p:sldId id="270" r:id="rId25"/>
    <p:sldId id="324" r:id="rId26"/>
    <p:sldId id="323" r:id="rId27"/>
    <p:sldId id="418" r:id="rId28"/>
    <p:sldId id="327" r:id="rId29"/>
    <p:sldId id="271" r:id="rId30"/>
    <p:sldId id="325" r:id="rId31"/>
    <p:sldId id="326" r:id="rId32"/>
    <p:sldId id="273" r:id="rId33"/>
    <p:sldId id="41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AD47"/>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F41D6-C90D-45FF-AA77-C6BC51146C02}" v="79" dt="2024-04-12T09:50:1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Baj" userId="37e9716d1ac12819" providerId="LiveId" clId="{204F41D6-C90D-45FF-AA77-C6BC51146C02}"/>
    <pc:docChg chg="undo custSel addSld delSld modSld sldOrd">
      <pc:chgData name="Gabriele Baj" userId="37e9716d1ac12819" providerId="LiveId" clId="{204F41D6-C90D-45FF-AA77-C6BC51146C02}" dt="2024-04-12T11:58:06.341" v="664" actId="1076"/>
      <pc:docMkLst>
        <pc:docMk/>
      </pc:docMkLst>
      <pc:sldChg chg="del">
        <pc:chgData name="Gabriele Baj" userId="37e9716d1ac12819" providerId="LiveId" clId="{204F41D6-C90D-45FF-AA77-C6BC51146C02}" dt="2024-04-10T12:13:00.785" v="0" actId="47"/>
        <pc:sldMkLst>
          <pc:docMk/>
          <pc:sldMk cId="0" sldId="259"/>
        </pc:sldMkLst>
      </pc:sldChg>
      <pc:sldChg chg="del">
        <pc:chgData name="Gabriele Baj" userId="37e9716d1ac12819" providerId="LiveId" clId="{204F41D6-C90D-45FF-AA77-C6BC51146C02}" dt="2024-04-10T12:13:00.785" v="0" actId="47"/>
        <pc:sldMkLst>
          <pc:docMk/>
          <pc:sldMk cId="0" sldId="260"/>
        </pc:sldMkLst>
      </pc:sldChg>
      <pc:sldChg chg="del">
        <pc:chgData name="Gabriele Baj" userId="37e9716d1ac12819" providerId="LiveId" clId="{204F41D6-C90D-45FF-AA77-C6BC51146C02}" dt="2024-04-10T12:13:00.785" v="0" actId="47"/>
        <pc:sldMkLst>
          <pc:docMk/>
          <pc:sldMk cId="0" sldId="261"/>
        </pc:sldMkLst>
      </pc:sldChg>
      <pc:sldChg chg="add">
        <pc:chgData name="Gabriele Baj" userId="37e9716d1ac12819" providerId="LiveId" clId="{204F41D6-C90D-45FF-AA77-C6BC51146C02}" dt="2024-04-10T12:14:02.554" v="12"/>
        <pc:sldMkLst>
          <pc:docMk/>
          <pc:sldMk cId="0" sldId="268"/>
        </pc:sldMkLst>
      </pc:sldChg>
      <pc:sldChg chg="add">
        <pc:chgData name="Gabriele Baj" userId="37e9716d1ac12819" providerId="LiveId" clId="{204F41D6-C90D-45FF-AA77-C6BC51146C02}" dt="2024-04-10T12:14:02.554" v="12"/>
        <pc:sldMkLst>
          <pc:docMk/>
          <pc:sldMk cId="0" sldId="269"/>
        </pc:sldMkLst>
      </pc:sldChg>
      <pc:sldChg chg="add">
        <pc:chgData name="Gabriele Baj" userId="37e9716d1ac12819" providerId="LiveId" clId="{204F41D6-C90D-45FF-AA77-C6BC51146C02}" dt="2024-04-10T12:14:02.554" v="12"/>
        <pc:sldMkLst>
          <pc:docMk/>
          <pc:sldMk cId="0" sldId="270"/>
        </pc:sldMkLst>
      </pc:sldChg>
      <pc:sldChg chg="add">
        <pc:chgData name="Gabriele Baj" userId="37e9716d1ac12819" providerId="LiveId" clId="{204F41D6-C90D-45FF-AA77-C6BC51146C02}" dt="2024-04-10T12:14:02.554" v="12"/>
        <pc:sldMkLst>
          <pc:docMk/>
          <pc:sldMk cId="0" sldId="271"/>
        </pc:sldMkLst>
      </pc:sldChg>
      <pc:sldChg chg="add ord">
        <pc:chgData name="Gabriele Baj" userId="37e9716d1ac12819" providerId="LiveId" clId="{204F41D6-C90D-45FF-AA77-C6BC51146C02}" dt="2024-04-12T09:51:07.422" v="601"/>
        <pc:sldMkLst>
          <pc:docMk/>
          <pc:sldMk cId="0" sldId="273"/>
        </pc:sldMkLst>
      </pc:sldChg>
      <pc:sldChg chg="add ord">
        <pc:chgData name="Gabriele Baj" userId="37e9716d1ac12819" providerId="LiveId" clId="{204F41D6-C90D-45FF-AA77-C6BC51146C02}" dt="2024-04-10T13:12:37.645" v="247"/>
        <pc:sldMkLst>
          <pc:docMk/>
          <pc:sldMk cId="0" sldId="277"/>
        </pc:sldMkLst>
      </pc:sldChg>
      <pc:sldChg chg="addSp delSp modSp add mod ord">
        <pc:chgData name="Gabriele Baj" userId="37e9716d1ac12819" providerId="LiveId" clId="{204F41D6-C90D-45FF-AA77-C6BC51146C02}" dt="2024-04-10T13:14:12.237" v="265" actId="14100"/>
        <pc:sldMkLst>
          <pc:docMk/>
          <pc:sldMk cId="0" sldId="278"/>
        </pc:sldMkLst>
        <pc:spChg chg="mod">
          <ac:chgData name="Gabriele Baj" userId="37e9716d1ac12819" providerId="LiveId" clId="{204F41D6-C90D-45FF-AA77-C6BC51146C02}" dt="2024-04-10T13:14:12.237" v="265" actId="14100"/>
          <ac:spMkLst>
            <pc:docMk/>
            <pc:sldMk cId="0" sldId="278"/>
            <ac:spMk id="5123" creationId="{D5451D97-381C-4004-BFC2-084CB2FA22B4}"/>
          </ac:spMkLst>
        </pc:spChg>
        <pc:spChg chg="mod">
          <ac:chgData name="Gabriele Baj" userId="37e9716d1ac12819" providerId="LiveId" clId="{204F41D6-C90D-45FF-AA77-C6BC51146C02}" dt="2024-04-10T13:14:12.237" v="265" actId="14100"/>
          <ac:spMkLst>
            <pc:docMk/>
            <pc:sldMk cId="0" sldId="278"/>
            <ac:spMk id="5124" creationId="{DB9829E0-864C-4D59-B4B2-38C0214157B7}"/>
          </ac:spMkLst>
        </pc:spChg>
        <pc:spChg chg="mod">
          <ac:chgData name="Gabriele Baj" userId="37e9716d1ac12819" providerId="LiveId" clId="{204F41D6-C90D-45FF-AA77-C6BC51146C02}" dt="2024-04-10T13:14:12.237" v="265" actId="14100"/>
          <ac:spMkLst>
            <pc:docMk/>
            <pc:sldMk cId="0" sldId="278"/>
            <ac:spMk id="5125" creationId="{493A958B-D120-4BAA-85D2-BDFB175D3536}"/>
          </ac:spMkLst>
        </pc:spChg>
        <pc:spChg chg="mod">
          <ac:chgData name="Gabriele Baj" userId="37e9716d1ac12819" providerId="LiveId" clId="{204F41D6-C90D-45FF-AA77-C6BC51146C02}" dt="2024-04-10T13:14:12.237" v="265" actId="14100"/>
          <ac:spMkLst>
            <pc:docMk/>
            <pc:sldMk cId="0" sldId="278"/>
            <ac:spMk id="5127" creationId="{6F6FABB0-2E7F-459F-AA1F-3EE238A7AE89}"/>
          </ac:spMkLst>
        </pc:spChg>
        <pc:spChg chg="mod">
          <ac:chgData name="Gabriele Baj" userId="37e9716d1ac12819" providerId="LiveId" clId="{204F41D6-C90D-45FF-AA77-C6BC51146C02}" dt="2024-04-10T13:14:12.237" v="265" actId="14100"/>
          <ac:spMkLst>
            <pc:docMk/>
            <pc:sldMk cId="0" sldId="278"/>
            <ac:spMk id="5129" creationId="{A177540D-4662-4275-8721-C2FC13A99C92}"/>
          </ac:spMkLst>
        </pc:spChg>
        <pc:spChg chg="mod">
          <ac:chgData name="Gabriele Baj" userId="37e9716d1ac12819" providerId="LiveId" clId="{204F41D6-C90D-45FF-AA77-C6BC51146C02}" dt="2024-04-10T13:14:12.237" v="265" actId="14100"/>
          <ac:spMkLst>
            <pc:docMk/>
            <pc:sldMk cId="0" sldId="278"/>
            <ac:spMk id="5131" creationId="{0FC989C8-8874-4BBB-9502-E96749937513}"/>
          </ac:spMkLst>
        </pc:spChg>
        <pc:spChg chg="mod">
          <ac:chgData name="Gabriele Baj" userId="37e9716d1ac12819" providerId="LiveId" clId="{204F41D6-C90D-45FF-AA77-C6BC51146C02}" dt="2024-04-10T13:14:12.237" v="265" actId="14100"/>
          <ac:spMkLst>
            <pc:docMk/>
            <pc:sldMk cId="0" sldId="278"/>
            <ac:spMk id="5135" creationId="{C4DD8284-D73B-4C33-96FF-57B54118B3C2}"/>
          </ac:spMkLst>
        </pc:spChg>
        <pc:spChg chg="mod">
          <ac:chgData name="Gabriele Baj" userId="37e9716d1ac12819" providerId="LiveId" clId="{204F41D6-C90D-45FF-AA77-C6BC51146C02}" dt="2024-04-10T13:14:12.237" v="265" actId="14100"/>
          <ac:spMkLst>
            <pc:docMk/>
            <pc:sldMk cId="0" sldId="278"/>
            <ac:spMk id="5137" creationId="{1C1C9867-4576-4AA8-88CA-6999F6F3CA47}"/>
          </ac:spMkLst>
        </pc:spChg>
        <pc:spChg chg="mod">
          <ac:chgData name="Gabriele Baj" userId="37e9716d1ac12819" providerId="LiveId" clId="{204F41D6-C90D-45FF-AA77-C6BC51146C02}" dt="2024-04-10T13:14:12.237" v="265" actId="14100"/>
          <ac:spMkLst>
            <pc:docMk/>
            <pc:sldMk cId="0" sldId="278"/>
            <ac:spMk id="5139" creationId="{91B7B7BA-32C7-456C-AA2F-1B87796D796B}"/>
          </ac:spMkLst>
        </pc:spChg>
        <pc:spChg chg="mod">
          <ac:chgData name="Gabriele Baj" userId="37e9716d1ac12819" providerId="LiveId" clId="{204F41D6-C90D-45FF-AA77-C6BC51146C02}" dt="2024-04-10T13:14:12.237" v="265" actId="14100"/>
          <ac:spMkLst>
            <pc:docMk/>
            <pc:sldMk cId="0" sldId="278"/>
            <ac:spMk id="5141" creationId="{65CE0C2F-386F-45EF-9B82-609DB1A4A56B}"/>
          </ac:spMkLst>
        </pc:spChg>
        <pc:spChg chg="mod">
          <ac:chgData name="Gabriele Baj" userId="37e9716d1ac12819" providerId="LiveId" clId="{204F41D6-C90D-45FF-AA77-C6BC51146C02}" dt="2024-04-10T13:14:12.237" v="265" actId="14100"/>
          <ac:spMkLst>
            <pc:docMk/>
            <pc:sldMk cId="0" sldId="278"/>
            <ac:spMk id="5142" creationId="{1DEE0C0B-C221-4D8F-A0C3-3AE476ED2E75}"/>
          </ac:spMkLst>
        </pc:spChg>
        <pc:grpChg chg="add del mod">
          <ac:chgData name="Gabriele Baj" userId="37e9716d1ac12819" providerId="LiveId" clId="{204F41D6-C90D-45FF-AA77-C6BC51146C02}" dt="2024-04-10T13:14:12.237" v="265" actId="14100"/>
          <ac:grpSpMkLst>
            <pc:docMk/>
            <pc:sldMk cId="0" sldId="278"/>
            <ac:grpSpMk id="5122" creationId="{2CA06A61-1690-4513-99F6-73C593982644}"/>
          </ac:grpSpMkLst>
        </pc:grpChg>
        <pc:grpChg chg="mod">
          <ac:chgData name="Gabriele Baj" userId="37e9716d1ac12819" providerId="LiveId" clId="{204F41D6-C90D-45FF-AA77-C6BC51146C02}" dt="2024-04-10T13:14:12.237" v="265" actId="14100"/>
          <ac:grpSpMkLst>
            <pc:docMk/>
            <pc:sldMk cId="0" sldId="278"/>
            <ac:grpSpMk id="5126" creationId="{F63CC3B8-56A2-4A97-B82A-8EFD53F87596}"/>
          </ac:grpSpMkLst>
        </pc:grpChg>
        <pc:grpChg chg="mod">
          <ac:chgData name="Gabriele Baj" userId="37e9716d1ac12819" providerId="LiveId" clId="{204F41D6-C90D-45FF-AA77-C6BC51146C02}" dt="2024-04-10T13:14:12.237" v="265" actId="14100"/>
          <ac:grpSpMkLst>
            <pc:docMk/>
            <pc:sldMk cId="0" sldId="278"/>
            <ac:grpSpMk id="5128" creationId="{BD43A9A2-F6A1-4167-A1A1-429C10341B0F}"/>
          </ac:grpSpMkLst>
        </pc:grpChg>
        <pc:grpChg chg="mod">
          <ac:chgData name="Gabriele Baj" userId="37e9716d1ac12819" providerId="LiveId" clId="{204F41D6-C90D-45FF-AA77-C6BC51146C02}" dt="2024-04-10T13:14:12.237" v="265" actId="14100"/>
          <ac:grpSpMkLst>
            <pc:docMk/>
            <pc:sldMk cId="0" sldId="278"/>
            <ac:grpSpMk id="5133" creationId="{65DC3F57-4DB0-4397-8DF0-1684187A2A98}"/>
          </ac:grpSpMkLst>
        </pc:grpChg>
        <pc:grpChg chg="mod">
          <ac:chgData name="Gabriele Baj" userId="37e9716d1ac12819" providerId="LiveId" clId="{204F41D6-C90D-45FF-AA77-C6BC51146C02}" dt="2024-04-10T13:14:12.237" v="265" actId="14100"/>
          <ac:grpSpMkLst>
            <pc:docMk/>
            <pc:sldMk cId="0" sldId="278"/>
            <ac:grpSpMk id="5134" creationId="{AD7D2520-B65D-4FD4-B85A-38C7F6788942}"/>
          </ac:grpSpMkLst>
        </pc:grpChg>
        <pc:grpChg chg="mod">
          <ac:chgData name="Gabriele Baj" userId="37e9716d1ac12819" providerId="LiveId" clId="{204F41D6-C90D-45FF-AA77-C6BC51146C02}" dt="2024-04-10T13:14:12.237" v="265" actId="14100"/>
          <ac:grpSpMkLst>
            <pc:docMk/>
            <pc:sldMk cId="0" sldId="278"/>
            <ac:grpSpMk id="5136" creationId="{FC0D842B-8E44-4896-A03C-07D530AF673E}"/>
          </ac:grpSpMkLst>
        </pc:grpChg>
        <pc:grpChg chg="mod">
          <ac:chgData name="Gabriele Baj" userId="37e9716d1ac12819" providerId="LiveId" clId="{204F41D6-C90D-45FF-AA77-C6BC51146C02}" dt="2024-04-10T13:14:12.237" v="265" actId="14100"/>
          <ac:grpSpMkLst>
            <pc:docMk/>
            <pc:sldMk cId="0" sldId="278"/>
            <ac:grpSpMk id="5138" creationId="{29BF71F9-3E6D-4692-98AE-F6B314BE6E3E}"/>
          </ac:grpSpMkLst>
        </pc:grpChg>
        <pc:picChg chg="mod">
          <ac:chgData name="Gabriele Baj" userId="37e9716d1ac12819" providerId="LiveId" clId="{204F41D6-C90D-45FF-AA77-C6BC51146C02}" dt="2024-04-10T13:14:12.237" v="265" actId="14100"/>
          <ac:picMkLst>
            <pc:docMk/>
            <pc:sldMk cId="0" sldId="278"/>
            <ac:picMk id="5130" creationId="{6548D56A-FBD6-499E-9A41-B4AA1B027392}"/>
          </ac:picMkLst>
        </pc:picChg>
        <pc:picChg chg="mod">
          <ac:chgData name="Gabriele Baj" userId="37e9716d1ac12819" providerId="LiveId" clId="{204F41D6-C90D-45FF-AA77-C6BC51146C02}" dt="2024-04-10T13:14:12.237" v="265" actId="14100"/>
          <ac:picMkLst>
            <pc:docMk/>
            <pc:sldMk cId="0" sldId="278"/>
            <ac:picMk id="5132" creationId="{0D0FF440-32B6-4725-A9A2-5546AEC7DFF1}"/>
          </ac:picMkLst>
        </pc:picChg>
        <pc:picChg chg="mod">
          <ac:chgData name="Gabriele Baj" userId="37e9716d1ac12819" providerId="LiveId" clId="{204F41D6-C90D-45FF-AA77-C6BC51146C02}" dt="2024-04-10T13:14:12.237" v="265" actId="14100"/>
          <ac:picMkLst>
            <pc:docMk/>
            <pc:sldMk cId="0" sldId="278"/>
            <ac:picMk id="5140" creationId="{948D438B-8FA6-4DE4-92A8-23FEC5E5DB6A}"/>
          </ac:picMkLst>
        </pc:picChg>
      </pc:sldChg>
      <pc:sldChg chg="del">
        <pc:chgData name="Gabriele Baj" userId="37e9716d1ac12819" providerId="LiveId" clId="{204F41D6-C90D-45FF-AA77-C6BC51146C02}" dt="2024-04-10T12:13:00.785" v="0" actId="47"/>
        <pc:sldMkLst>
          <pc:docMk/>
          <pc:sldMk cId="0" sldId="282"/>
        </pc:sldMkLst>
      </pc:sldChg>
      <pc:sldChg chg="del">
        <pc:chgData name="Gabriele Baj" userId="37e9716d1ac12819" providerId="LiveId" clId="{204F41D6-C90D-45FF-AA77-C6BC51146C02}" dt="2024-04-10T12:13:00.785" v="0" actId="47"/>
        <pc:sldMkLst>
          <pc:docMk/>
          <pc:sldMk cId="0" sldId="283"/>
        </pc:sldMkLst>
      </pc:sldChg>
      <pc:sldChg chg="del">
        <pc:chgData name="Gabriele Baj" userId="37e9716d1ac12819" providerId="LiveId" clId="{204F41D6-C90D-45FF-AA77-C6BC51146C02}" dt="2024-04-10T12:13:00.785" v="0" actId="47"/>
        <pc:sldMkLst>
          <pc:docMk/>
          <pc:sldMk cId="0" sldId="284"/>
        </pc:sldMkLst>
      </pc:sldChg>
      <pc:sldChg chg="del">
        <pc:chgData name="Gabriele Baj" userId="37e9716d1ac12819" providerId="LiveId" clId="{204F41D6-C90D-45FF-AA77-C6BC51146C02}" dt="2024-04-10T12:13:00.785" v="0" actId="47"/>
        <pc:sldMkLst>
          <pc:docMk/>
          <pc:sldMk cId="0" sldId="285"/>
        </pc:sldMkLst>
      </pc:sldChg>
      <pc:sldChg chg="del">
        <pc:chgData name="Gabriele Baj" userId="37e9716d1ac12819" providerId="LiveId" clId="{204F41D6-C90D-45FF-AA77-C6BC51146C02}" dt="2024-04-10T12:13:00.785" v="0" actId="47"/>
        <pc:sldMkLst>
          <pc:docMk/>
          <pc:sldMk cId="0" sldId="286"/>
        </pc:sldMkLst>
      </pc:sldChg>
      <pc:sldChg chg="del">
        <pc:chgData name="Gabriele Baj" userId="37e9716d1ac12819" providerId="LiveId" clId="{204F41D6-C90D-45FF-AA77-C6BC51146C02}" dt="2024-04-10T12:13:00.785" v="0" actId="47"/>
        <pc:sldMkLst>
          <pc:docMk/>
          <pc:sldMk cId="0" sldId="287"/>
        </pc:sldMkLst>
      </pc:sldChg>
      <pc:sldChg chg="del">
        <pc:chgData name="Gabriele Baj" userId="37e9716d1ac12819" providerId="LiveId" clId="{204F41D6-C90D-45FF-AA77-C6BC51146C02}" dt="2024-04-10T12:13:00.785" v="0" actId="47"/>
        <pc:sldMkLst>
          <pc:docMk/>
          <pc:sldMk cId="0" sldId="289"/>
        </pc:sldMkLst>
      </pc:sldChg>
      <pc:sldChg chg="del">
        <pc:chgData name="Gabriele Baj" userId="37e9716d1ac12819" providerId="LiveId" clId="{204F41D6-C90D-45FF-AA77-C6BC51146C02}" dt="2024-04-10T12:13:00.785" v="0" actId="47"/>
        <pc:sldMkLst>
          <pc:docMk/>
          <pc:sldMk cId="0" sldId="290"/>
        </pc:sldMkLst>
      </pc:sldChg>
      <pc:sldChg chg="del">
        <pc:chgData name="Gabriele Baj" userId="37e9716d1ac12819" providerId="LiveId" clId="{204F41D6-C90D-45FF-AA77-C6BC51146C02}" dt="2024-04-10T12:13:00.785" v="0" actId="47"/>
        <pc:sldMkLst>
          <pc:docMk/>
          <pc:sldMk cId="2138664718" sldId="291"/>
        </pc:sldMkLst>
      </pc:sldChg>
      <pc:sldChg chg="add ord">
        <pc:chgData name="Gabriele Baj" userId="37e9716d1ac12819" providerId="LiveId" clId="{204F41D6-C90D-45FF-AA77-C6BC51146C02}" dt="2024-04-10T12:22:49.951" v="23"/>
        <pc:sldMkLst>
          <pc:docMk/>
          <pc:sldMk cId="0" sldId="292"/>
        </pc:sldMkLst>
      </pc:sldChg>
      <pc:sldChg chg="del">
        <pc:chgData name="Gabriele Baj" userId="37e9716d1ac12819" providerId="LiveId" clId="{204F41D6-C90D-45FF-AA77-C6BC51146C02}" dt="2024-04-10T12:13:00.785" v="0" actId="47"/>
        <pc:sldMkLst>
          <pc:docMk/>
          <pc:sldMk cId="2757616585" sldId="292"/>
        </pc:sldMkLst>
      </pc:sldChg>
      <pc:sldChg chg="del">
        <pc:chgData name="Gabriele Baj" userId="37e9716d1ac12819" providerId="LiveId" clId="{204F41D6-C90D-45FF-AA77-C6BC51146C02}" dt="2024-04-10T12:13:00.785" v="0" actId="47"/>
        <pc:sldMkLst>
          <pc:docMk/>
          <pc:sldMk cId="205422922" sldId="293"/>
        </pc:sldMkLst>
      </pc:sldChg>
      <pc:sldChg chg="add ord">
        <pc:chgData name="Gabriele Baj" userId="37e9716d1ac12819" providerId="LiveId" clId="{204F41D6-C90D-45FF-AA77-C6BC51146C02}" dt="2024-04-10T12:20:52.209" v="21"/>
        <pc:sldMkLst>
          <pc:docMk/>
          <pc:sldMk cId="3120275098" sldId="293"/>
        </pc:sldMkLst>
      </pc:sldChg>
      <pc:sldChg chg="del">
        <pc:chgData name="Gabriele Baj" userId="37e9716d1ac12819" providerId="LiveId" clId="{204F41D6-C90D-45FF-AA77-C6BC51146C02}" dt="2024-04-10T12:13:00.785" v="0" actId="47"/>
        <pc:sldMkLst>
          <pc:docMk/>
          <pc:sldMk cId="1597230605" sldId="294"/>
        </pc:sldMkLst>
      </pc:sldChg>
      <pc:sldChg chg="add ord">
        <pc:chgData name="Gabriele Baj" userId="37e9716d1ac12819" providerId="LiveId" clId="{204F41D6-C90D-45FF-AA77-C6BC51146C02}" dt="2024-04-10T12:22:55.434" v="27"/>
        <pc:sldMkLst>
          <pc:docMk/>
          <pc:sldMk cId="3484874512" sldId="294"/>
        </pc:sldMkLst>
      </pc:sldChg>
      <pc:sldChg chg="del">
        <pc:chgData name="Gabriele Baj" userId="37e9716d1ac12819" providerId="LiveId" clId="{204F41D6-C90D-45FF-AA77-C6BC51146C02}" dt="2024-04-10T12:13:00.785" v="0" actId="47"/>
        <pc:sldMkLst>
          <pc:docMk/>
          <pc:sldMk cId="843117972" sldId="295"/>
        </pc:sldMkLst>
      </pc:sldChg>
      <pc:sldChg chg="del">
        <pc:chgData name="Gabriele Baj" userId="37e9716d1ac12819" providerId="LiveId" clId="{204F41D6-C90D-45FF-AA77-C6BC51146C02}" dt="2024-04-10T12:13:00.785" v="0" actId="47"/>
        <pc:sldMkLst>
          <pc:docMk/>
          <pc:sldMk cId="1706000527" sldId="296"/>
        </pc:sldMkLst>
      </pc:sldChg>
      <pc:sldChg chg="del">
        <pc:chgData name="Gabriele Baj" userId="37e9716d1ac12819" providerId="LiveId" clId="{204F41D6-C90D-45FF-AA77-C6BC51146C02}" dt="2024-04-10T12:13:00.785" v="0" actId="47"/>
        <pc:sldMkLst>
          <pc:docMk/>
          <pc:sldMk cId="0" sldId="298"/>
        </pc:sldMkLst>
      </pc:sldChg>
      <pc:sldChg chg="del">
        <pc:chgData name="Gabriele Baj" userId="37e9716d1ac12819" providerId="LiveId" clId="{204F41D6-C90D-45FF-AA77-C6BC51146C02}" dt="2024-04-10T12:13:00.785" v="0" actId="47"/>
        <pc:sldMkLst>
          <pc:docMk/>
          <pc:sldMk cId="0" sldId="299"/>
        </pc:sldMkLst>
      </pc:sldChg>
      <pc:sldChg chg="modSp add del">
        <pc:chgData name="Gabriele Baj" userId="37e9716d1ac12819" providerId="LiveId" clId="{204F41D6-C90D-45FF-AA77-C6BC51146C02}" dt="2024-04-10T12:29:50.640" v="163" actId="1076"/>
        <pc:sldMkLst>
          <pc:docMk/>
          <pc:sldMk cId="0" sldId="300"/>
        </pc:sldMkLst>
        <pc:picChg chg="mod">
          <ac:chgData name="Gabriele Baj" userId="37e9716d1ac12819" providerId="LiveId" clId="{204F41D6-C90D-45FF-AA77-C6BC51146C02}" dt="2024-04-10T12:29:50.640" v="163" actId="1076"/>
          <ac:picMkLst>
            <pc:docMk/>
            <pc:sldMk cId="0" sldId="300"/>
            <ac:picMk id="46083" creationId="{598FCE43-3B6D-7BA1-2F99-223C82BE7609}"/>
          </ac:picMkLst>
        </pc:picChg>
      </pc:sldChg>
      <pc:sldChg chg="modSp add">
        <pc:chgData name="Gabriele Baj" userId="37e9716d1ac12819" providerId="LiveId" clId="{204F41D6-C90D-45FF-AA77-C6BC51146C02}" dt="2024-04-10T12:30:02.786" v="167" actId="1076"/>
        <pc:sldMkLst>
          <pc:docMk/>
          <pc:sldMk cId="0" sldId="302"/>
        </pc:sldMkLst>
        <pc:picChg chg="mod">
          <ac:chgData name="Gabriele Baj" userId="37e9716d1ac12819" providerId="LiveId" clId="{204F41D6-C90D-45FF-AA77-C6BC51146C02}" dt="2024-04-10T12:30:02.786" v="167" actId="1076"/>
          <ac:picMkLst>
            <pc:docMk/>
            <pc:sldMk cId="0" sldId="302"/>
            <ac:picMk id="2" creationId="{1EDAD8F4-D79A-4DDC-AE80-C831A80B0229}"/>
          </ac:picMkLst>
        </pc:picChg>
        <pc:picChg chg="mod">
          <ac:chgData name="Gabriele Baj" userId="37e9716d1ac12819" providerId="LiveId" clId="{204F41D6-C90D-45FF-AA77-C6BC51146C02}" dt="2024-04-10T12:30:01.660" v="166" actId="1076"/>
          <ac:picMkLst>
            <pc:docMk/>
            <pc:sldMk cId="0" sldId="302"/>
            <ac:picMk id="48131" creationId="{923BB6A7-8ACB-F7EF-83BE-FF4532AC5C68}"/>
          </ac:picMkLst>
        </pc:picChg>
      </pc:sldChg>
      <pc:sldChg chg="delSp modSp add mod">
        <pc:chgData name="Gabriele Baj" userId="37e9716d1ac12819" providerId="LiveId" clId="{204F41D6-C90D-45FF-AA77-C6BC51146C02}" dt="2024-04-10T12:30:30" v="174" actId="1076"/>
        <pc:sldMkLst>
          <pc:docMk/>
          <pc:sldMk cId="0" sldId="304"/>
        </pc:sldMkLst>
        <pc:spChg chg="mod">
          <ac:chgData name="Gabriele Baj" userId="37e9716d1ac12819" providerId="LiveId" clId="{204F41D6-C90D-45FF-AA77-C6BC51146C02}" dt="2024-04-10T12:30:18.379" v="168" actId="1076"/>
          <ac:spMkLst>
            <pc:docMk/>
            <pc:sldMk cId="0" sldId="304"/>
            <ac:spMk id="4" creationId="{CD5256C0-9F2A-280A-C369-5AD7FCC29D58}"/>
          </ac:spMkLst>
        </pc:spChg>
        <pc:picChg chg="del">
          <ac:chgData name="Gabriele Baj" userId="37e9716d1ac12819" providerId="LiveId" clId="{204F41D6-C90D-45FF-AA77-C6BC51146C02}" dt="2024-04-10T12:30:25.351" v="171" actId="478"/>
          <ac:picMkLst>
            <pc:docMk/>
            <pc:sldMk cId="0" sldId="304"/>
            <ac:picMk id="50178" creationId="{1F650A46-227A-C4AF-FB56-5F32A5269E62}"/>
          </ac:picMkLst>
        </pc:picChg>
        <pc:picChg chg="mod">
          <ac:chgData name="Gabriele Baj" userId="37e9716d1ac12819" providerId="LiveId" clId="{204F41D6-C90D-45FF-AA77-C6BC51146C02}" dt="2024-04-10T12:30:30" v="174" actId="1076"/>
          <ac:picMkLst>
            <pc:docMk/>
            <pc:sldMk cId="0" sldId="304"/>
            <ac:picMk id="50179" creationId="{994A9D33-8091-B816-1190-E71DC49B4D36}"/>
          </ac:picMkLst>
        </pc:picChg>
        <pc:cxnChg chg="mod">
          <ac:chgData name="Gabriele Baj" userId="37e9716d1ac12819" providerId="LiveId" clId="{204F41D6-C90D-45FF-AA77-C6BC51146C02}" dt="2024-04-10T12:30:20.605" v="169" actId="14100"/>
          <ac:cxnSpMkLst>
            <pc:docMk/>
            <pc:sldMk cId="0" sldId="304"/>
            <ac:cxnSpMk id="3" creationId="{1EE96BF8-6B60-48D9-D5A6-7B9A1EFB718A}"/>
          </ac:cxnSpMkLst>
        </pc:cxnChg>
      </pc:sldChg>
      <pc:sldChg chg="modSp add mod">
        <pc:chgData name="Gabriele Baj" userId="37e9716d1ac12819" providerId="LiveId" clId="{204F41D6-C90D-45FF-AA77-C6BC51146C02}" dt="2024-04-10T12:35:21.116" v="189" actId="1076"/>
        <pc:sldMkLst>
          <pc:docMk/>
          <pc:sldMk cId="0" sldId="306"/>
        </pc:sldMkLst>
        <pc:spChg chg="mod">
          <ac:chgData name="Gabriele Baj" userId="37e9716d1ac12819" providerId="LiveId" clId="{204F41D6-C90D-45FF-AA77-C6BC51146C02}" dt="2024-04-10T12:35:14.958" v="187" actId="1076"/>
          <ac:spMkLst>
            <pc:docMk/>
            <pc:sldMk cId="0" sldId="306"/>
            <ac:spMk id="2" creationId="{1786E1F2-C893-5B53-E345-59C371399544}"/>
          </ac:spMkLst>
        </pc:spChg>
        <pc:spChg chg="mod">
          <ac:chgData name="Gabriele Baj" userId="37e9716d1ac12819" providerId="LiveId" clId="{204F41D6-C90D-45FF-AA77-C6BC51146C02}" dt="2024-04-10T12:35:18.252" v="188" actId="1076"/>
          <ac:spMkLst>
            <pc:docMk/>
            <pc:sldMk cId="0" sldId="306"/>
            <ac:spMk id="3" creationId="{88545AE9-8776-30F1-9436-9CB5EAD7465D}"/>
          </ac:spMkLst>
        </pc:spChg>
        <pc:spChg chg="mod">
          <ac:chgData name="Gabriele Baj" userId="37e9716d1ac12819" providerId="LiveId" clId="{204F41D6-C90D-45FF-AA77-C6BC51146C02}" dt="2024-04-10T12:35:21.116" v="189" actId="1076"/>
          <ac:spMkLst>
            <pc:docMk/>
            <pc:sldMk cId="0" sldId="306"/>
            <ac:spMk id="4" creationId="{E03CEB50-2225-51CD-91E6-2E0B31C3946B}"/>
          </ac:spMkLst>
        </pc:spChg>
        <pc:picChg chg="mod">
          <ac:chgData name="Gabriele Baj" userId="37e9716d1ac12819" providerId="LiveId" clId="{204F41D6-C90D-45FF-AA77-C6BC51146C02}" dt="2024-04-10T12:35:12.557" v="186" actId="14100"/>
          <ac:picMkLst>
            <pc:docMk/>
            <pc:sldMk cId="0" sldId="306"/>
            <ac:picMk id="52227" creationId="{533710E7-E1A5-7A0F-7DE8-F4700275D011}"/>
          </ac:picMkLst>
        </pc:picChg>
      </pc:sldChg>
      <pc:sldChg chg="del">
        <pc:chgData name="Gabriele Baj" userId="37e9716d1ac12819" providerId="LiveId" clId="{204F41D6-C90D-45FF-AA77-C6BC51146C02}" dt="2024-04-10T12:13:00.785" v="0" actId="47"/>
        <pc:sldMkLst>
          <pc:docMk/>
          <pc:sldMk cId="3359895246" sldId="306"/>
        </pc:sldMkLst>
      </pc:sldChg>
      <pc:sldChg chg="del">
        <pc:chgData name="Gabriele Baj" userId="37e9716d1ac12819" providerId="LiveId" clId="{204F41D6-C90D-45FF-AA77-C6BC51146C02}" dt="2024-04-10T12:13:00.785" v="0" actId="47"/>
        <pc:sldMkLst>
          <pc:docMk/>
          <pc:sldMk cId="3989713932" sldId="307"/>
        </pc:sldMkLst>
      </pc:sldChg>
      <pc:sldChg chg="del">
        <pc:chgData name="Gabriele Baj" userId="37e9716d1ac12819" providerId="LiveId" clId="{204F41D6-C90D-45FF-AA77-C6BC51146C02}" dt="2024-04-10T12:13:00.785" v="0" actId="47"/>
        <pc:sldMkLst>
          <pc:docMk/>
          <pc:sldMk cId="1703996528" sldId="308"/>
        </pc:sldMkLst>
      </pc:sldChg>
      <pc:sldChg chg="modSp mod">
        <pc:chgData name="Gabriele Baj" userId="37e9716d1ac12819" providerId="LiveId" clId="{204F41D6-C90D-45FF-AA77-C6BC51146C02}" dt="2024-04-10T13:12:28.844" v="244" actId="20577"/>
        <pc:sldMkLst>
          <pc:docMk/>
          <pc:sldMk cId="2189772905" sldId="309"/>
        </pc:sldMkLst>
        <pc:spChg chg="mod">
          <ac:chgData name="Gabriele Baj" userId="37e9716d1ac12819" providerId="LiveId" clId="{204F41D6-C90D-45FF-AA77-C6BC51146C02}" dt="2024-04-10T13:12:28.844" v="244" actId="20577"/>
          <ac:spMkLst>
            <pc:docMk/>
            <pc:sldMk cId="2189772905" sldId="309"/>
            <ac:spMk id="3" creationId="{4459E233-647B-B796-9FAD-5599241438BD}"/>
          </ac:spMkLst>
        </pc:spChg>
      </pc:sldChg>
      <pc:sldChg chg="addSp delSp mod">
        <pc:chgData name="Gabriele Baj" userId="37e9716d1ac12819" providerId="LiveId" clId="{204F41D6-C90D-45FF-AA77-C6BC51146C02}" dt="2024-04-10T12:13:07.635" v="2" actId="22"/>
        <pc:sldMkLst>
          <pc:docMk/>
          <pc:sldMk cId="2334771783" sldId="310"/>
        </pc:sldMkLst>
        <pc:spChg chg="add del">
          <ac:chgData name="Gabriele Baj" userId="37e9716d1ac12819" providerId="LiveId" clId="{204F41D6-C90D-45FF-AA77-C6BC51146C02}" dt="2024-04-10T12:13:07.635" v="2" actId="22"/>
          <ac:spMkLst>
            <pc:docMk/>
            <pc:sldMk cId="2334771783" sldId="310"/>
            <ac:spMk id="5" creationId="{BBB7FC24-CB7D-B517-BF36-3C2E66B91EBC}"/>
          </ac:spMkLst>
        </pc:spChg>
      </pc:sldChg>
      <pc:sldChg chg="modSp add">
        <pc:chgData name="Gabriele Baj" userId="37e9716d1ac12819" providerId="LiveId" clId="{204F41D6-C90D-45FF-AA77-C6BC51146C02}" dt="2024-04-10T12:36:22.927" v="199" actId="14100"/>
        <pc:sldMkLst>
          <pc:docMk/>
          <pc:sldMk cId="0" sldId="315"/>
        </pc:sldMkLst>
        <pc:picChg chg="mod">
          <ac:chgData name="Gabriele Baj" userId="37e9716d1ac12819" providerId="LiveId" clId="{204F41D6-C90D-45FF-AA77-C6BC51146C02}" dt="2024-04-10T12:36:22.927" v="199" actId="14100"/>
          <ac:picMkLst>
            <pc:docMk/>
            <pc:sldMk cId="0" sldId="315"/>
            <ac:picMk id="2" creationId="{EE5C5DA1-F4B3-D5E0-267C-CBC97DBA5E14}"/>
          </ac:picMkLst>
        </pc:picChg>
        <pc:picChg chg="mod">
          <ac:chgData name="Gabriele Baj" userId="37e9716d1ac12819" providerId="LiveId" clId="{204F41D6-C90D-45FF-AA77-C6BC51146C02}" dt="2024-04-10T12:36:20.100" v="198" actId="1076"/>
          <ac:picMkLst>
            <pc:docMk/>
            <pc:sldMk cId="0" sldId="315"/>
            <ac:picMk id="61443" creationId="{3871E0FF-8917-B045-214C-6F116CB7AD02}"/>
          </ac:picMkLst>
        </pc:picChg>
      </pc:sldChg>
      <pc:sldChg chg="modSp add">
        <pc:chgData name="Gabriele Baj" userId="37e9716d1ac12819" providerId="LiveId" clId="{204F41D6-C90D-45FF-AA77-C6BC51146C02}" dt="2024-04-10T12:36:47.664" v="207" actId="14100"/>
        <pc:sldMkLst>
          <pc:docMk/>
          <pc:sldMk cId="0" sldId="323"/>
        </pc:sldMkLst>
        <pc:picChg chg="mod">
          <ac:chgData name="Gabriele Baj" userId="37e9716d1ac12819" providerId="LiveId" clId="{204F41D6-C90D-45FF-AA77-C6BC51146C02}" dt="2024-04-10T12:36:47.664" v="207" actId="14100"/>
          <ac:picMkLst>
            <pc:docMk/>
            <pc:sldMk cId="0" sldId="323"/>
            <ac:picMk id="69635" creationId="{19FA9AE3-F93E-490D-761E-9ACEF37CEF3C}"/>
          </ac:picMkLst>
        </pc:picChg>
      </pc:sldChg>
      <pc:sldChg chg="addSp modSp add mod">
        <pc:chgData name="Gabriele Baj" userId="37e9716d1ac12819" providerId="LiveId" clId="{204F41D6-C90D-45FF-AA77-C6BC51146C02}" dt="2024-04-12T09:21:45.747" v="287" actId="20577"/>
        <pc:sldMkLst>
          <pc:docMk/>
          <pc:sldMk cId="0" sldId="324"/>
        </pc:sldMkLst>
        <pc:spChg chg="add mod">
          <ac:chgData name="Gabriele Baj" userId="37e9716d1ac12819" providerId="LiveId" clId="{204F41D6-C90D-45FF-AA77-C6BC51146C02}" dt="2024-04-12T09:21:45.747" v="287" actId="20577"/>
          <ac:spMkLst>
            <pc:docMk/>
            <pc:sldMk cId="0" sldId="324"/>
            <ac:spMk id="2" creationId="{DF25E74D-107A-76C8-696A-F6F5FD11E5F5}"/>
          </ac:spMkLst>
        </pc:spChg>
        <pc:picChg chg="mod">
          <ac:chgData name="Gabriele Baj" userId="37e9716d1ac12819" providerId="LiveId" clId="{204F41D6-C90D-45FF-AA77-C6BC51146C02}" dt="2024-04-10T12:36:36.958" v="204" actId="1076"/>
          <ac:picMkLst>
            <pc:docMk/>
            <pc:sldMk cId="0" sldId="324"/>
            <ac:picMk id="70659" creationId="{E07DE876-2ED7-6068-C192-CB0EAB35F71C}"/>
          </ac:picMkLst>
        </pc:picChg>
      </pc:sldChg>
      <pc:sldChg chg="modSp add">
        <pc:chgData name="Gabriele Baj" userId="37e9716d1ac12819" providerId="LiveId" clId="{204F41D6-C90D-45FF-AA77-C6BC51146C02}" dt="2024-04-12T09:24:20.245" v="291" actId="1076"/>
        <pc:sldMkLst>
          <pc:docMk/>
          <pc:sldMk cId="0" sldId="325"/>
        </pc:sldMkLst>
        <pc:picChg chg="mod">
          <ac:chgData name="Gabriele Baj" userId="37e9716d1ac12819" providerId="LiveId" clId="{204F41D6-C90D-45FF-AA77-C6BC51146C02}" dt="2024-04-12T09:24:20.245" v="291" actId="1076"/>
          <ac:picMkLst>
            <pc:docMk/>
            <pc:sldMk cId="0" sldId="325"/>
            <ac:picMk id="71683" creationId="{BF3B43C3-9A2D-2A86-944B-3936BE8B3F3F}"/>
          </ac:picMkLst>
        </pc:picChg>
      </pc:sldChg>
      <pc:sldChg chg="modSp add">
        <pc:chgData name="Gabriele Baj" userId="37e9716d1ac12819" providerId="LiveId" clId="{204F41D6-C90D-45FF-AA77-C6BC51146C02}" dt="2024-04-12T09:24:36.784" v="294" actId="1076"/>
        <pc:sldMkLst>
          <pc:docMk/>
          <pc:sldMk cId="0" sldId="326"/>
        </pc:sldMkLst>
        <pc:picChg chg="mod">
          <ac:chgData name="Gabriele Baj" userId="37e9716d1ac12819" providerId="LiveId" clId="{204F41D6-C90D-45FF-AA77-C6BC51146C02}" dt="2024-04-12T09:24:36.784" v="294" actId="1076"/>
          <ac:picMkLst>
            <pc:docMk/>
            <pc:sldMk cId="0" sldId="326"/>
            <ac:picMk id="72707" creationId="{DC254079-D1B1-EA9E-D533-0A75B219C6B0}"/>
          </ac:picMkLst>
        </pc:picChg>
      </pc:sldChg>
      <pc:sldChg chg="modSp add del mod">
        <pc:chgData name="Gabriele Baj" userId="37e9716d1ac12819" providerId="LiveId" clId="{204F41D6-C90D-45FF-AA77-C6BC51146C02}" dt="2024-04-12T09:50:13.462" v="599" actId="1076"/>
        <pc:sldMkLst>
          <pc:docMk/>
          <pc:sldMk cId="0" sldId="327"/>
        </pc:sldMkLst>
        <pc:spChg chg="mod">
          <ac:chgData name="Gabriele Baj" userId="37e9716d1ac12819" providerId="LiveId" clId="{204F41D6-C90D-45FF-AA77-C6BC51146C02}" dt="2024-04-12T09:50:13.462" v="599" actId="1076"/>
          <ac:spMkLst>
            <pc:docMk/>
            <pc:sldMk cId="0" sldId="327"/>
            <ac:spMk id="2" creationId="{323F8AE8-A970-C923-A96E-6E1564EC6939}"/>
          </ac:spMkLst>
        </pc:spChg>
        <pc:spChg chg="mod">
          <ac:chgData name="Gabriele Baj" userId="37e9716d1ac12819" providerId="LiveId" clId="{204F41D6-C90D-45FF-AA77-C6BC51146C02}" dt="2024-04-12T09:50:13.462" v="599" actId="1076"/>
          <ac:spMkLst>
            <pc:docMk/>
            <pc:sldMk cId="0" sldId="327"/>
            <ac:spMk id="3" creationId="{25A72D27-1C0B-55F7-265C-1990C0D67E07}"/>
          </ac:spMkLst>
        </pc:spChg>
        <pc:picChg chg="mod">
          <ac:chgData name="Gabriele Baj" userId="37e9716d1ac12819" providerId="LiveId" clId="{204F41D6-C90D-45FF-AA77-C6BC51146C02}" dt="2024-04-12T09:50:13.462" v="599" actId="1076"/>
          <ac:picMkLst>
            <pc:docMk/>
            <pc:sldMk cId="0" sldId="327"/>
            <ac:picMk id="73731" creationId="{9281ED03-2C24-3D84-D739-BD61C8F432A7}"/>
          </ac:picMkLst>
        </pc:picChg>
      </pc:sldChg>
      <pc:sldChg chg="del">
        <pc:chgData name="Gabriele Baj" userId="37e9716d1ac12819" providerId="LiveId" clId="{204F41D6-C90D-45FF-AA77-C6BC51146C02}" dt="2024-04-10T12:13:00.785" v="0" actId="47"/>
        <pc:sldMkLst>
          <pc:docMk/>
          <pc:sldMk cId="345362135" sldId="385"/>
        </pc:sldMkLst>
      </pc:sldChg>
      <pc:sldChg chg="del">
        <pc:chgData name="Gabriele Baj" userId="37e9716d1ac12819" providerId="LiveId" clId="{204F41D6-C90D-45FF-AA77-C6BC51146C02}" dt="2024-04-10T12:13:00.785" v="0" actId="47"/>
        <pc:sldMkLst>
          <pc:docMk/>
          <pc:sldMk cId="1936776691" sldId="386"/>
        </pc:sldMkLst>
      </pc:sldChg>
      <pc:sldChg chg="del">
        <pc:chgData name="Gabriele Baj" userId="37e9716d1ac12819" providerId="LiveId" clId="{204F41D6-C90D-45FF-AA77-C6BC51146C02}" dt="2024-04-10T12:13:00.785" v="0" actId="47"/>
        <pc:sldMkLst>
          <pc:docMk/>
          <pc:sldMk cId="3119892464" sldId="387"/>
        </pc:sldMkLst>
      </pc:sldChg>
      <pc:sldChg chg="del">
        <pc:chgData name="Gabriele Baj" userId="37e9716d1ac12819" providerId="LiveId" clId="{204F41D6-C90D-45FF-AA77-C6BC51146C02}" dt="2024-04-10T12:13:00.785" v="0" actId="47"/>
        <pc:sldMkLst>
          <pc:docMk/>
          <pc:sldMk cId="2856977847" sldId="388"/>
        </pc:sldMkLst>
      </pc:sldChg>
      <pc:sldChg chg="del">
        <pc:chgData name="Gabriele Baj" userId="37e9716d1ac12819" providerId="LiveId" clId="{204F41D6-C90D-45FF-AA77-C6BC51146C02}" dt="2024-04-10T12:13:00.785" v="0" actId="47"/>
        <pc:sldMkLst>
          <pc:docMk/>
          <pc:sldMk cId="869311194" sldId="389"/>
        </pc:sldMkLst>
      </pc:sldChg>
      <pc:sldChg chg="del">
        <pc:chgData name="Gabriele Baj" userId="37e9716d1ac12819" providerId="LiveId" clId="{204F41D6-C90D-45FF-AA77-C6BC51146C02}" dt="2024-04-10T12:13:00.785" v="0" actId="47"/>
        <pc:sldMkLst>
          <pc:docMk/>
          <pc:sldMk cId="1257396330" sldId="391"/>
        </pc:sldMkLst>
      </pc:sldChg>
      <pc:sldChg chg="del">
        <pc:chgData name="Gabriele Baj" userId="37e9716d1ac12819" providerId="LiveId" clId="{204F41D6-C90D-45FF-AA77-C6BC51146C02}" dt="2024-04-10T12:13:00.785" v="0" actId="47"/>
        <pc:sldMkLst>
          <pc:docMk/>
          <pc:sldMk cId="3860363436" sldId="392"/>
        </pc:sldMkLst>
      </pc:sldChg>
      <pc:sldChg chg="del">
        <pc:chgData name="Gabriele Baj" userId="37e9716d1ac12819" providerId="LiveId" clId="{204F41D6-C90D-45FF-AA77-C6BC51146C02}" dt="2024-04-10T12:13:00.785" v="0" actId="47"/>
        <pc:sldMkLst>
          <pc:docMk/>
          <pc:sldMk cId="2382998553" sldId="393"/>
        </pc:sldMkLst>
      </pc:sldChg>
      <pc:sldChg chg="del">
        <pc:chgData name="Gabriele Baj" userId="37e9716d1ac12819" providerId="LiveId" clId="{204F41D6-C90D-45FF-AA77-C6BC51146C02}" dt="2024-04-10T12:13:00.785" v="0" actId="47"/>
        <pc:sldMkLst>
          <pc:docMk/>
          <pc:sldMk cId="1245784440" sldId="394"/>
        </pc:sldMkLst>
      </pc:sldChg>
      <pc:sldChg chg="del">
        <pc:chgData name="Gabriele Baj" userId="37e9716d1ac12819" providerId="LiveId" clId="{204F41D6-C90D-45FF-AA77-C6BC51146C02}" dt="2024-04-10T12:13:00.785" v="0" actId="47"/>
        <pc:sldMkLst>
          <pc:docMk/>
          <pc:sldMk cId="1714395781" sldId="395"/>
        </pc:sldMkLst>
      </pc:sldChg>
      <pc:sldChg chg="del">
        <pc:chgData name="Gabriele Baj" userId="37e9716d1ac12819" providerId="LiveId" clId="{204F41D6-C90D-45FF-AA77-C6BC51146C02}" dt="2024-04-10T12:13:00.785" v="0" actId="47"/>
        <pc:sldMkLst>
          <pc:docMk/>
          <pc:sldMk cId="827861815" sldId="396"/>
        </pc:sldMkLst>
      </pc:sldChg>
      <pc:sldChg chg="del">
        <pc:chgData name="Gabriele Baj" userId="37e9716d1ac12819" providerId="LiveId" clId="{204F41D6-C90D-45FF-AA77-C6BC51146C02}" dt="2024-04-10T12:13:00.785" v="0" actId="47"/>
        <pc:sldMkLst>
          <pc:docMk/>
          <pc:sldMk cId="1767504749" sldId="397"/>
        </pc:sldMkLst>
      </pc:sldChg>
      <pc:sldChg chg="new del">
        <pc:chgData name="Gabriele Baj" userId="37e9716d1ac12819" providerId="LiveId" clId="{204F41D6-C90D-45FF-AA77-C6BC51146C02}" dt="2024-04-10T12:14:11.872" v="13" actId="47"/>
        <pc:sldMkLst>
          <pc:docMk/>
          <pc:sldMk cId="806818380" sldId="399"/>
        </pc:sldMkLst>
      </pc:sldChg>
      <pc:sldChg chg="add del">
        <pc:chgData name="Gabriele Baj" userId="37e9716d1ac12819" providerId="LiveId" clId="{204F41D6-C90D-45FF-AA77-C6BC51146C02}" dt="2024-04-12T09:25:15.760" v="298" actId="47"/>
        <pc:sldMkLst>
          <pc:docMk/>
          <pc:sldMk cId="2180725324" sldId="400"/>
        </pc:sldMkLst>
      </pc:sldChg>
      <pc:sldChg chg="add del">
        <pc:chgData name="Gabriele Baj" userId="37e9716d1ac12819" providerId="LiveId" clId="{204F41D6-C90D-45FF-AA77-C6BC51146C02}" dt="2024-04-12T09:25:15.942" v="299" actId="47"/>
        <pc:sldMkLst>
          <pc:docMk/>
          <pc:sldMk cId="1782836797" sldId="401"/>
        </pc:sldMkLst>
      </pc:sldChg>
      <pc:sldChg chg="add del">
        <pc:chgData name="Gabriele Baj" userId="37e9716d1ac12819" providerId="LiveId" clId="{204F41D6-C90D-45FF-AA77-C6BC51146C02}" dt="2024-04-12T09:25:16.113" v="300" actId="47"/>
        <pc:sldMkLst>
          <pc:docMk/>
          <pc:sldMk cId="1258569417" sldId="402"/>
        </pc:sldMkLst>
      </pc:sldChg>
      <pc:sldChg chg="add del">
        <pc:chgData name="Gabriele Baj" userId="37e9716d1ac12819" providerId="LiveId" clId="{204F41D6-C90D-45FF-AA77-C6BC51146C02}" dt="2024-04-12T09:25:16.643" v="301" actId="47"/>
        <pc:sldMkLst>
          <pc:docMk/>
          <pc:sldMk cId="214808615" sldId="403"/>
        </pc:sldMkLst>
      </pc:sldChg>
      <pc:sldChg chg="add del">
        <pc:chgData name="Gabriele Baj" userId="37e9716d1ac12819" providerId="LiveId" clId="{204F41D6-C90D-45FF-AA77-C6BC51146C02}" dt="2024-04-12T09:25:17.062" v="302" actId="47"/>
        <pc:sldMkLst>
          <pc:docMk/>
          <pc:sldMk cId="1320181130" sldId="404"/>
        </pc:sldMkLst>
      </pc:sldChg>
      <pc:sldChg chg="add del">
        <pc:chgData name="Gabriele Baj" userId="37e9716d1ac12819" providerId="LiveId" clId="{204F41D6-C90D-45FF-AA77-C6BC51146C02}" dt="2024-04-12T09:25:17.673" v="303" actId="47"/>
        <pc:sldMkLst>
          <pc:docMk/>
          <pc:sldMk cId="1429226963" sldId="405"/>
        </pc:sldMkLst>
      </pc:sldChg>
      <pc:sldChg chg="add del">
        <pc:chgData name="Gabriele Baj" userId="37e9716d1ac12819" providerId="LiveId" clId="{204F41D6-C90D-45FF-AA77-C6BC51146C02}" dt="2024-04-12T09:25:18.087" v="304" actId="47"/>
        <pc:sldMkLst>
          <pc:docMk/>
          <pc:sldMk cId="1077880527" sldId="406"/>
        </pc:sldMkLst>
      </pc:sldChg>
      <pc:sldChg chg="add del">
        <pc:chgData name="Gabriele Baj" userId="37e9716d1ac12819" providerId="LiveId" clId="{204F41D6-C90D-45FF-AA77-C6BC51146C02}" dt="2024-04-12T09:25:18.639" v="305" actId="47"/>
        <pc:sldMkLst>
          <pc:docMk/>
          <pc:sldMk cId="511337055" sldId="407"/>
        </pc:sldMkLst>
      </pc:sldChg>
      <pc:sldChg chg="modSp add mod">
        <pc:chgData name="Gabriele Baj" userId="37e9716d1ac12819" providerId="LiveId" clId="{204F41D6-C90D-45FF-AA77-C6BC51146C02}" dt="2024-04-10T12:35:39.322" v="195" actId="1076"/>
        <pc:sldMkLst>
          <pc:docMk/>
          <pc:sldMk cId="0" sldId="408"/>
        </pc:sldMkLst>
        <pc:spChg chg="mod">
          <ac:chgData name="Gabriele Baj" userId="37e9716d1ac12819" providerId="LiveId" clId="{204F41D6-C90D-45FF-AA77-C6BC51146C02}" dt="2024-04-10T12:35:39.322" v="195" actId="1076"/>
          <ac:spMkLst>
            <pc:docMk/>
            <pc:sldMk cId="0" sldId="408"/>
            <ac:spMk id="4" creationId="{7A4E6796-35A1-782E-FB70-36D6DCAE4A69}"/>
          </ac:spMkLst>
        </pc:spChg>
        <pc:picChg chg="mod">
          <ac:chgData name="Gabriele Baj" userId="37e9716d1ac12819" providerId="LiveId" clId="{204F41D6-C90D-45FF-AA77-C6BC51146C02}" dt="2024-04-10T12:35:31.670" v="193" actId="1076"/>
          <ac:picMkLst>
            <pc:docMk/>
            <pc:sldMk cId="0" sldId="408"/>
            <ac:picMk id="2" creationId="{F3CF7776-F635-32EE-8CA1-7DEB5275F879}"/>
          </ac:picMkLst>
        </pc:picChg>
        <pc:picChg chg="mod">
          <ac:chgData name="Gabriele Baj" userId="37e9716d1ac12819" providerId="LiveId" clId="{204F41D6-C90D-45FF-AA77-C6BC51146C02}" dt="2024-04-10T12:35:35.743" v="194" actId="1076"/>
          <ac:picMkLst>
            <pc:docMk/>
            <pc:sldMk cId="0" sldId="408"/>
            <ac:picMk id="3" creationId="{B77B471E-4A4C-E1AA-E45C-9553405A68E4}"/>
          </ac:picMkLst>
        </pc:picChg>
        <pc:picChg chg="mod">
          <ac:chgData name="Gabriele Baj" userId="37e9716d1ac12819" providerId="LiveId" clId="{204F41D6-C90D-45FF-AA77-C6BC51146C02}" dt="2024-04-10T12:35:28.464" v="191" actId="14100"/>
          <ac:picMkLst>
            <pc:docMk/>
            <pc:sldMk cId="0" sldId="408"/>
            <ac:picMk id="55299" creationId="{C9376F14-6815-B967-1B1D-323D4C9260E4}"/>
          </ac:picMkLst>
        </pc:picChg>
      </pc:sldChg>
      <pc:sldChg chg="new del">
        <pc:chgData name="Gabriele Baj" userId="37e9716d1ac12819" providerId="LiveId" clId="{204F41D6-C90D-45FF-AA77-C6BC51146C02}" dt="2024-04-10T13:12:33.766" v="245" actId="47"/>
        <pc:sldMkLst>
          <pc:docMk/>
          <pc:sldMk cId="3365619599" sldId="409"/>
        </pc:sldMkLst>
      </pc:sldChg>
      <pc:sldChg chg="addSp modSp new mod">
        <pc:chgData name="Gabriele Baj" userId="37e9716d1ac12819" providerId="LiveId" clId="{204F41D6-C90D-45FF-AA77-C6BC51146C02}" dt="2024-04-10T12:25:29.151" v="60" actId="403"/>
        <pc:sldMkLst>
          <pc:docMk/>
          <pc:sldMk cId="592892015" sldId="410"/>
        </pc:sldMkLst>
        <pc:spChg chg="add mod">
          <ac:chgData name="Gabriele Baj" userId="37e9716d1ac12819" providerId="LiveId" clId="{204F41D6-C90D-45FF-AA77-C6BC51146C02}" dt="2024-04-10T12:25:29.151" v="60" actId="403"/>
          <ac:spMkLst>
            <pc:docMk/>
            <pc:sldMk cId="592892015" sldId="410"/>
            <ac:spMk id="3" creationId="{D2CA70F9-9C84-E2AF-1A7D-9B0149DBB01E}"/>
          </ac:spMkLst>
        </pc:spChg>
      </pc:sldChg>
      <pc:sldChg chg="addSp delSp modSp new mod">
        <pc:chgData name="Gabriele Baj" userId="37e9716d1ac12819" providerId="LiveId" clId="{204F41D6-C90D-45FF-AA77-C6BC51146C02}" dt="2024-04-10T12:27:08.140" v="75" actId="21"/>
        <pc:sldMkLst>
          <pc:docMk/>
          <pc:sldMk cId="1738506544" sldId="411"/>
        </pc:sldMkLst>
        <pc:spChg chg="add mod">
          <ac:chgData name="Gabriele Baj" userId="37e9716d1ac12819" providerId="LiveId" clId="{204F41D6-C90D-45FF-AA77-C6BC51146C02}" dt="2024-04-10T12:26:36.937" v="72" actId="1076"/>
          <ac:spMkLst>
            <pc:docMk/>
            <pc:sldMk cId="1738506544" sldId="411"/>
            <ac:spMk id="2" creationId="{4E69D5E3-05C0-0145-84DF-8A76550DFE51}"/>
          </ac:spMkLst>
        </pc:spChg>
        <pc:spChg chg="add del mod">
          <ac:chgData name="Gabriele Baj" userId="37e9716d1ac12819" providerId="LiveId" clId="{204F41D6-C90D-45FF-AA77-C6BC51146C02}" dt="2024-04-10T12:25:07.674" v="53" actId="478"/>
          <ac:spMkLst>
            <pc:docMk/>
            <pc:sldMk cId="1738506544" sldId="411"/>
            <ac:spMk id="3" creationId="{8A8E2F8C-B7C0-DDF5-ECC7-FB4A545AB8A8}"/>
          </ac:spMkLst>
        </pc:spChg>
        <pc:spChg chg="add del mod">
          <ac:chgData name="Gabriele Baj" userId="37e9716d1ac12819" providerId="LiveId" clId="{204F41D6-C90D-45FF-AA77-C6BC51146C02}" dt="2024-04-10T12:27:08.140" v="75" actId="21"/>
          <ac:spMkLst>
            <pc:docMk/>
            <pc:sldMk cId="1738506544" sldId="411"/>
            <ac:spMk id="4" creationId="{C6F8F279-29C6-F647-B030-298B14ACF9D6}"/>
          </ac:spMkLst>
        </pc:spChg>
      </pc:sldChg>
      <pc:sldChg chg="addSp modSp new mod ord">
        <pc:chgData name="Gabriele Baj" userId="37e9716d1ac12819" providerId="LiveId" clId="{204F41D6-C90D-45FF-AA77-C6BC51146C02}" dt="2024-04-10T12:29:29.358" v="159" actId="1076"/>
        <pc:sldMkLst>
          <pc:docMk/>
          <pc:sldMk cId="3270703858" sldId="412"/>
        </pc:sldMkLst>
        <pc:spChg chg="add mod">
          <ac:chgData name="Gabriele Baj" userId="37e9716d1ac12819" providerId="LiveId" clId="{204F41D6-C90D-45FF-AA77-C6BC51146C02}" dt="2024-04-10T12:29:10.217" v="151" actId="20577"/>
          <ac:spMkLst>
            <pc:docMk/>
            <pc:sldMk cId="3270703858" sldId="412"/>
            <ac:spMk id="2" creationId="{306CC602-988C-B45D-A14B-77EFCDD7F458}"/>
          </ac:spMkLst>
        </pc:spChg>
        <pc:picChg chg="add mod">
          <ac:chgData name="Gabriele Baj" userId="37e9716d1ac12819" providerId="LiveId" clId="{204F41D6-C90D-45FF-AA77-C6BC51146C02}" dt="2024-04-10T12:29:29.358" v="159" actId="1076"/>
          <ac:picMkLst>
            <pc:docMk/>
            <pc:sldMk cId="3270703858" sldId="412"/>
            <ac:picMk id="3" creationId="{05DE3E3B-CD77-9131-E7CE-8DB745060A51}"/>
          </ac:picMkLst>
        </pc:picChg>
      </pc:sldChg>
      <pc:sldChg chg="new">
        <pc:chgData name="Gabriele Baj" userId="37e9716d1ac12819" providerId="LiveId" clId="{204F41D6-C90D-45FF-AA77-C6BC51146C02}" dt="2024-04-12T09:25:59.375" v="306" actId="680"/>
        <pc:sldMkLst>
          <pc:docMk/>
          <pc:sldMk cId="1378432394" sldId="413"/>
        </pc:sldMkLst>
      </pc:sldChg>
      <pc:sldChg chg="delSp modSp add del mod">
        <pc:chgData name="Gabriele Baj" userId="37e9716d1ac12819" providerId="LiveId" clId="{204F41D6-C90D-45FF-AA77-C6BC51146C02}" dt="2024-04-10T12:29:42.889" v="160" actId="47"/>
        <pc:sldMkLst>
          <pc:docMk/>
          <pc:sldMk cId="4067109327" sldId="413"/>
        </pc:sldMkLst>
        <pc:picChg chg="del mod">
          <ac:chgData name="Gabriele Baj" userId="37e9716d1ac12819" providerId="LiveId" clId="{204F41D6-C90D-45FF-AA77-C6BC51146C02}" dt="2024-04-10T12:29:22.790" v="155" actId="21"/>
          <ac:picMkLst>
            <pc:docMk/>
            <pc:sldMk cId="4067109327" sldId="413"/>
            <ac:picMk id="2" creationId="{203DF009-E92F-E83A-B3CC-2E188E103BBB}"/>
          </ac:picMkLst>
        </pc:picChg>
      </pc:sldChg>
      <pc:sldChg chg="new del">
        <pc:chgData name="Gabriele Baj" userId="37e9716d1ac12819" providerId="LiveId" clId="{204F41D6-C90D-45FF-AA77-C6BC51146C02}" dt="2024-04-12T09:45:25.312" v="489" actId="47"/>
        <pc:sldMkLst>
          <pc:docMk/>
          <pc:sldMk cId="3043977973" sldId="414"/>
        </pc:sldMkLst>
      </pc:sldChg>
      <pc:sldChg chg="addSp delSp modSp new del mod">
        <pc:chgData name="Gabriele Baj" userId="37e9716d1ac12819" providerId="LiveId" clId="{204F41D6-C90D-45FF-AA77-C6BC51146C02}" dt="2024-04-12T09:31:41.215" v="325" actId="47"/>
        <pc:sldMkLst>
          <pc:docMk/>
          <pc:sldMk cId="3743039665" sldId="414"/>
        </pc:sldMkLst>
        <pc:spChg chg="add del">
          <ac:chgData name="Gabriele Baj" userId="37e9716d1ac12819" providerId="LiveId" clId="{204F41D6-C90D-45FF-AA77-C6BC51146C02}" dt="2024-04-12T09:28:59.091" v="309" actId="478"/>
          <ac:spMkLst>
            <pc:docMk/>
            <pc:sldMk cId="3743039665" sldId="414"/>
            <ac:spMk id="3" creationId="{80B53222-4E07-85CD-115F-0A85018C228F}"/>
          </ac:spMkLst>
        </pc:spChg>
        <pc:spChg chg="add mod">
          <ac:chgData name="Gabriele Baj" userId="37e9716d1ac12819" providerId="LiveId" clId="{204F41D6-C90D-45FF-AA77-C6BC51146C02}" dt="2024-04-12T09:30:36.940" v="324" actId="20577"/>
          <ac:spMkLst>
            <pc:docMk/>
            <pc:sldMk cId="3743039665" sldId="414"/>
            <ac:spMk id="5" creationId="{0A92CFE0-7B21-C3D3-26E3-9656BAE5498D}"/>
          </ac:spMkLst>
        </pc:spChg>
      </pc:sldChg>
      <pc:sldChg chg="new del">
        <pc:chgData name="Gabriele Baj" userId="37e9716d1ac12819" providerId="LiveId" clId="{204F41D6-C90D-45FF-AA77-C6BC51146C02}" dt="2024-04-12T09:45:36.050" v="490" actId="47"/>
        <pc:sldMkLst>
          <pc:docMk/>
          <pc:sldMk cId="3861292061" sldId="415"/>
        </pc:sldMkLst>
      </pc:sldChg>
      <pc:sldChg chg="addSp modSp new mod">
        <pc:chgData name="Gabriele Baj" userId="37e9716d1ac12819" providerId="LiveId" clId="{204F41D6-C90D-45FF-AA77-C6BC51146C02}" dt="2024-04-12T09:41:18.948" v="425" actId="20577"/>
        <pc:sldMkLst>
          <pc:docMk/>
          <pc:sldMk cId="2852360499" sldId="416"/>
        </pc:sldMkLst>
        <pc:spChg chg="add mod">
          <ac:chgData name="Gabriele Baj" userId="37e9716d1ac12819" providerId="LiveId" clId="{204F41D6-C90D-45FF-AA77-C6BC51146C02}" dt="2024-04-12T09:39:29.136" v="355" actId="1076"/>
          <ac:spMkLst>
            <pc:docMk/>
            <pc:sldMk cId="2852360499" sldId="416"/>
            <ac:spMk id="3" creationId="{ECD134E4-E625-74E6-5982-136959773271}"/>
          </ac:spMkLst>
        </pc:spChg>
        <pc:spChg chg="add mod">
          <ac:chgData name="Gabriele Baj" userId="37e9716d1ac12819" providerId="LiveId" clId="{204F41D6-C90D-45FF-AA77-C6BC51146C02}" dt="2024-04-12T09:40:17.030" v="382" actId="12"/>
          <ac:spMkLst>
            <pc:docMk/>
            <pc:sldMk cId="2852360499" sldId="416"/>
            <ac:spMk id="4" creationId="{046ED498-2236-D911-48CA-A560A5F1CA9B}"/>
          </ac:spMkLst>
        </pc:spChg>
        <pc:spChg chg="add mod">
          <ac:chgData name="Gabriele Baj" userId="37e9716d1ac12819" providerId="LiveId" clId="{204F41D6-C90D-45FF-AA77-C6BC51146C02}" dt="2024-04-12T09:40:06.772" v="376" actId="12"/>
          <ac:spMkLst>
            <pc:docMk/>
            <pc:sldMk cId="2852360499" sldId="416"/>
            <ac:spMk id="6" creationId="{B97956D1-3733-F681-C319-90BF45A02123}"/>
          </ac:spMkLst>
        </pc:spChg>
        <pc:spChg chg="add mod">
          <ac:chgData name="Gabriele Baj" userId="37e9716d1ac12819" providerId="LiveId" clId="{204F41D6-C90D-45FF-AA77-C6BC51146C02}" dt="2024-04-12T09:40:04.515" v="375" actId="12"/>
          <ac:spMkLst>
            <pc:docMk/>
            <pc:sldMk cId="2852360499" sldId="416"/>
            <ac:spMk id="8" creationId="{362B9C20-C3E4-01D7-9349-D1CC327CDF0A}"/>
          </ac:spMkLst>
        </pc:spChg>
        <pc:spChg chg="add mod">
          <ac:chgData name="Gabriele Baj" userId="37e9716d1ac12819" providerId="LiveId" clId="{204F41D6-C90D-45FF-AA77-C6BC51146C02}" dt="2024-04-12T09:39:34.568" v="368" actId="20577"/>
          <ac:spMkLst>
            <pc:docMk/>
            <pc:sldMk cId="2852360499" sldId="416"/>
            <ac:spMk id="9" creationId="{4D3EDBDD-3DB6-8D02-59CD-EB30929B8ACD}"/>
          </ac:spMkLst>
        </pc:spChg>
        <pc:spChg chg="add mod">
          <ac:chgData name="Gabriele Baj" userId="37e9716d1ac12819" providerId="LiveId" clId="{204F41D6-C90D-45FF-AA77-C6BC51146C02}" dt="2024-04-12T09:41:18.948" v="425" actId="20577"/>
          <ac:spMkLst>
            <pc:docMk/>
            <pc:sldMk cId="2852360499" sldId="416"/>
            <ac:spMk id="11" creationId="{05A7783C-3DD7-447D-DD3D-3B8E1F3999C1}"/>
          </ac:spMkLst>
        </pc:spChg>
      </pc:sldChg>
      <pc:sldChg chg="addSp modSp new mod">
        <pc:chgData name="Gabriele Baj" userId="37e9716d1ac12819" providerId="LiveId" clId="{204F41D6-C90D-45FF-AA77-C6BC51146C02}" dt="2024-04-12T09:45:21.394" v="488" actId="6549"/>
        <pc:sldMkLst>
          <pc:docMk/>
          <pc:sldMk cId="55944918" sldId="417"/>
        </pc:sldMkLst>
        <pc:spChg chg="add mod">
          <ac:chgData name="Gabriele Baj" userId="37e9716d1ac12819" providerId="LiveId" clId="{204F41D6-C90D-45FF-AA77-C6BC51146C02}" dt="2024-04-12T09:42:44.953" v="442" actId="20577"/>
          <ac:spMkLst>
            <pc:docMk/>
            <pc:sldMk cId="55944918" sldId="417"/>
            <ac:spMk id="5" creationId="{CF94B123-857D-0A90-8E1C-ED3FE82DFB4A}"/>
          </ac:spMkLst>
        </pc:spChg>
        <pc:spChg chg="add mod">
          <ac:chgData name="Gabriele Baj" userId="37e9716d1ac12819" providerId="LiveId" clId="{204F41D6-C90D-45FF-AA77-C6BC51146C02}" dt="2024-04-12T09:44:15.414" v="456"/>
          <ac:spMkLst>
            <pc:docMk/>
            <pc:sldMk cId="55944918" sldId="417"/>
            <ac:spMk id="7" creationId="{7253CE1F-3286-8774-71BD-1665532B4585}"/>
          </ac:spMkLst>
        </pc:spChg>
        <pc:spChg chg="add mod">
          <ac:chgData name="Gabriele Baj" userId="37e9716d1ac12819" providerId="LiveId" clId="{204F41D6-C90D-45FF-AA77-C6BC51146C02}" dt="2024-04-12T09:44:24.676" v="463" actId="6549"/>
          <ac:spMkLst>
            <pc:docMk/>
            <pc:sldMk cId="55944918" sldId="417"/>
            <ac:spMk id="9" creationId="{F3B7618D-B546-1E9E-F76D-AE8E45B8F97A}"/>
          </ac:spMkLst>
        </pc:spChg>
        <pc:spChg chg="add mod">
          <ac:chgData name="Gabriele Baj" userId="37e9716d1ac12819" providerId="LiveId" clId="{204F41D6-C90D-45FF-AA77-C6BC51146C02}" dt="2024-04-12T09:44:49.598" v="469" actId="1076"/>
          <ac:spMkLst>
            <pc:docMk/>
            <pc:sldMk cId="55944918" sldId="417"/>
            <ac:spMk id="11" creationId="{B82832E9-334F-F767-7997-171E98426EDE}"/>
          </ac:spMkLst>
        </pc:spChg>
        <pc:spChg chg="add mod">
          <ac:chgData name="Gabriele Baj" userId="37e9716d1ac12819" providerId="LiveId" clId="{204F41D6-C90D-45FF-AA77-C6BC51146C02}" dt="2024-04-12T09:45:21.394" v="488" actId="6549"/>
          <ac:spMkLst>
            <pc:docMk/>
            <pc:sldMk cId="55944918" sldId="417"/>
            <ac:spMk id="13" creationId="{391A82F2-591F-FCEF-43C1-220DDF9C3B8C}"/>
          </ac:spMkLst>
        </pc:spChg>
        <pc:picChg chg="add mod">
          <ac:chgData name="Gabriele Baj" userId="37e9716d1ac12819" providerId="LiveId" clId="{204F41D6-C90D-45FF-AA77-C6BC51146C02}" dt="2024-04-12T09:42:06.482" v="429" actId="1076"/>
          <ac:picMkLst>
            <pc:docMk/>
            <pc:sldMk cId="55944918" sldId="417"/>
            <ac:picMk id="3" creationId="{F318B6ED-2437-FAB3-2C4C-00ADD37AB0B0}"/>
          </ac:picMkLst>
        </pc:picChg>
      </pc:sldChg>
      <pc:sldChg chg="addSp modSp new mod">
        <pc:chgData name="Gabriele Baj" userId="37e9716d1ac12819" providerId="LiveId" clId="{204F41D6-C90D-45FF-AA77-C6BC51146C02}" dt="2024-04-12T09:49:57.747" v="597" actId="20577"/>
        <pc:sldMkLst>
          <pc:docMk/>
          <pc:sldMk cId="1061316953" sldId="418"/>
        </pc:sldMkLst>
        <pc:spChg chg="add mod">
          <ac:chgData name="Gabriele Baj" userId="37e9716d1ac12819" providerId="LiveId" clId="{204F41D6-C90D-45FF-AA77-C6BC51146C02}" dt="2024-04-12T09:49:57.747" v="597" actId="20577"/>
          <ac:spMkLst>
            <pc:docMk/>
            <pc:sldMk cId="1061316953" sldId="418"/>
            <ac:spMk id="3" creationId="{071C9485-53B2-78C4-891B-27172DAB293F}"/>
          </ac:spMkLst>
        </pc:spChg>
      </pc:sldChg>
      <pc:sldChg chg="addSp modSp new mod">
        <pc:chgData name="Gabriele Baj" userId="37e9716d1ac12819" providerId="LiveId" clId="{204F41D6-C90D-45FF-AA77-C6BC51146C02}" dt="2024-04-12T11:58:06.341" v="664" actId="1076"/>
        <pc:sldMkLst>
          <pc:docMk/>
          <pc:sldMk cId="4173154368" sldId="419"/>
        </pc:sldMkLst>
        <pc:spChg chg="add mod">
          <ac:chgData name="Gabriele Baj" userId="37e9716d1ac12819" providerId="LiveId" clId="{204F41D6-C90D-45FF-AA77-C6BC51146C02}" dt="2024-04-12T11:58:06.341" v="664" actId="1076"/>
          <ac:spMkLst>
            <pc:docMk/>
            <pc:sldMk cId="4173154368" sldId="419"/>
            <ac:spMk id="3" creationId="{48499FAC-4868-2EA5-DC9A-E6EE72EC19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8304-9F92-4C31-BE2D-0AEE21C806FE}" type="datetimeFigureOut">
              <a:rPr lang="en-GB" smtClean="0"/>
              <a:t>12/04/2024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9C241-BD44-43E3-9F26-D4E142D8AA7A}" type="slidenum">
              <a:rPr lang="en-GB" smtClean="0"/>
              <a:t>‹#›</a:t>
            </a:fld>
            <a:endParaRPr lang="en-GB"/>
          </a:p>
        </p:txBody>
      </p:sp>
    </p:spTree>
    <p:extLst>
      <p:ext uri="{BB962C8B-B14F-4D97-AF65-F5344CB8AC3E}">
        <p14:creationId xmlns:p14="http://schemas.microsoft.com/office/powerpoint/2010/main" val="379501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a:extLst>
              <a:ext uri="{FF2B5EF4-FFF2-40B4-BE49-F238E27FC236}">
                <a16:creationId xmlns:a16="http://schemas.microsoft.com/office/drawing/2014/main" id="{BBA8F8DB-8F41-40EB-9F80-084DBE4B7D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a:extLst>
              <a:ext uri="{FF2B5EF4-FFF2-40B4-BE49-F238E27FC236}">
                <a16:creationId xmlns:a16="http://schemas.microsoft.com/office/drawing/2014/main" id="{FD981544-9061-4862-B38A-A9BF6F3EE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a:t>I dipnoi ancestrali e i primi </a:t>
            </a:r>
            <a:r>
              <a:rPr lang="it-IT" altLang="it-IT" dirty="0" err="1"/>
              <a:t>ripidisti</a:t>
            </a:r>
            <a:r>
              <a:rPr lang="it-IT" altLang="it-IT" dirty="0"/>
              <a:t> avevano scaglie </a:t>
            </a:r>
            <a:r>
              <a:rPr lang="it-IT" altLang="it-IT" dirty="0" err="1"/>
              <a:t>cosmoidi</a:t>
            </a:r>
            <a:r>
              <a:rPr lang="it-IT" altLang="it-IT" dirty="0"/>
              <a:t> romboidali, prive di dentelli e con struttura simile alle piastre ossee degli agnati primitivi.</a:t>
            </a:r>
          </a:p>
        </p:txBody>
      </p:sp>
      <p:sp>
        <p:nvSpPr>
          <p:cNvPr id="4100" name="Segnaposto numero diapositiva 3">
            <a:extLst>
              <a:ext uri="{FF2B5EF4-FFF2-40B4-BE49-F238E27FC236}">
                <a16:creationId xmlns:a16="http://schemas.microsoft.com/office/drawing/2014/main" id="{65D50A91-65FA-40E6-917C-EC56006077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6311E5-81CC-4805-919D-822D9D637CB2}" type="slidenum">
              <a:rPr lang="it-IT" altLang="it-IT">
                <a:latin typeface="Arial" panose="020B0604020202020204" pitchFamily="34" charset="0"/>
              </a:rPr>
              <a:pPr>
                <a:spcBef>
                  <a:spcPct val="0"/>
                </a:spcBef>
              </a:pPr>
              <a:t>3</a:t>
            </a:fld>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a:extLst>
              <a:ext uri="{FF2B5EF4-FFF2-40B4-BE49-F238E27FC236}">
                <a16:creationId xmlns:a16="http://schemas.microsoft.com/office/drawing/2014/main" id="{1E17FD20-5BCD-41E0-BD0B-0EB6EEC70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a:extLst>
              <a:ext uri="{FF2B5EF4-FFF2-40B4-BE49-F238E27FC236}">
                <a16:creationId xmlns:a16="http://schemas.microsoft.com/office/drawing/2014/main" id="{5956A846-0C81-4925-973F-D0E8D07302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i="1" dirty="0"/>
              <a:t>Latimeria </a:t>
            </a:r>
            <a:r>
              <a:rPr lang="it-IT" altLang="it-IT" i="1" dirty="0" err="1"/>
              <a:t>chalumnae</a:t>
            </a:r>
            <a:r>
              <a:rPr lang="it-IT" altLang="it-IT" dirty="0"/>
              <a:t> in onore di </a:t>
            </a:r>
            <a:r>
              <a:rPr lang="it-IT" altLang="it-IT" dirty="0" err="1"/>
              <a:t>Marjorie</a:t>
            </a:r>
            <a:r>
              <a:rPr lang="it-IT" altLang="it-IT" dirty="0"/>
              <a:t> </a:t>
            </a:r>
            <a:r>
              <a:rPr lang="it-IT" altLang="it-IT" dirty="0" err="1"/>
              <a:t>Courtenay-Latimer</a:t>
            </a:r>
            <a:r>
              <a:rPr lang="it-IT" altLang="it-IT" dirty="0"/>
              <a:t> (curatrice del piccolo museo di East London-Sud Africa) e delle acque dove era stato trovato (tra i fiumi </a:t>
            </a:r>
            <a:r>
              <a:rPr lang="it-IT" altLang="it-IT" dirty="0" err="1"/>
              <a:t>Chalumna</a:t>
            </a:r>
            <a:r>
              <a:rPr lang="it-IT" altLang="it-IT" dirty="0"/>
              <a:t> e </a:t>
            </a:r>
            <a:r>
              <a:rPr lang="it-IT" altLang="it-IT" dirty="0" err="1"/>
              <a:t>Ncera</a:t>
            </a:r>
            <a:r>
              <a:rPr lang="it-IT" altLang="it-IT" dirty="0"/>
              <a:t>)</a:t>
            </a:r>
          </a:p>
        </p:txBody>
      </p:sp>
      <p:sp>
        <p:nvSpPr>
          <p:cNvPr id="6148" name="Segnaposto numero diapositiva 3">
            <a:extLst>
              <a:ext uri="{FF2B5EF4-FFF2-40B4-BE49-F238E27FC236}">
                <a16:creationId xmlns:a16="http://schemas.microsoft.com/office/drawing/2014/main" id="{86C52918-7B14-4248-82CC-56868532D6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525453-D2B4-4362-ADAE-65FBBA63FBF3}" type="slidenum">
              <a:rPr lang="it-IT" altLang="it-IT">
                <a:latin typeface="Arial" panose="020B0604020202020204" pitchFamily="34" charset="0"/>
              </a:rPr>
              <a:pPr>
                <a:spcBef>
                  <a:spcPct val="0"/>
                </a:spcBef>
              </a:pPr>
              <a:t>6</a:t>
            </a:fld>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a:extLst>
              <a:ext uri="{FF2B5EF4-FFF2-40B4-BE49-F238E27FC236}">
                <a16:creationId xmlns:a16="http://schemas.microsoft.com/office/drawing/2014/main" id="{E10A6342-8F97-46F9-8FBD-E3BB658E1F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a:extLst>
              <a:ext uri="{FF2B5EF4-FFF2-40B4-BE49-F238E27FC236}">
                <a16:creationId xmlns:a16="http://schemas.microsoft.com/office/drawing/2014/main" id="{14B2BDA6-42FD-4117-8BCE-0953DD0D7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dirty="0"/>
              <a:t>N.R. </a:t>
            </a:r>
            <a:r>
              <a:rPr lang="en-US" altLang="it-IT" dirty="0" err="1"/>
              <a:t>Longrich</a:t>
            </a:r>
            <a:r>
              <a:rPr lang="en-US" altLang="it-IT" dirty="0"/>
              <a:t> / Gondwana Research 42 (2017) 140–150</a:t>
            </a:r>
          </a:p>
          <a:p>
            <a:endParaRPr lang="en-US" altLang="it-IT" dirty="0"/>
          </a:p>
          <a:p>
            <a:r>
              <a:rPr lang="en-US" altLang="it-IT" dirty="0"/>
              <a:t>Today, the lung fish (</a:t>
            </a:r>
            <a:r>
              <a:rPr lang="en-US" altLang="it-IT" dirty="0" err="1"/>
              <a:t>Dipnoi</a:t>
            </a:r>
            <a:r>
              <a:rPr lang="en-US" altLang="it-IT" dirty="0"/>
              <a:t>) are represented by a total of two families, three genera, and just six species. The Australian </a:t>
            </a:r>
            <a:r>
              <a:rPr lang="en-US" altLang="it-IT" dirty="0" err="1"/>
              <a:t>Neoceratodus</a:t>
            </a:r>
            <a:r>
              <a:rPr lang="en-US" altLang="it-IT" dirty="0"/>
              <a:t> </a:t>
            </a:r>
            <a:r>
              <a:rPr lang="en-US" altLang="it-IT" dirty="0" err="1"/>
              <a:t>forsteri</a:t>
            </a:r>
            <a:r>
              <a:rPr lang="en-US" altLang="it-IT" dirty="0"/>
              <a:t> is the sole living representative of the </a:t>
            </a:r>
            <a:r>
              <a:rPr lang="en-US" altLang="it-IT" dirty="0" err="1"/>
              <a:t>Neoceratodontidae</a:t>
            </a:r>
            <a:r>
              <a:rPr lang="en-US" altLang="it-IT" dirty="0"/>
              <a:t>, and the </a:t>
            </a:r>
            <a:r>
              <a:rPr lang="en-US" altLang="it-IT" dirty="0" err="1"/>
              <a:t>Protopteridae</a:t>
            </a:r>
            <a:r>
              <a:rPr lang="en-US" altLang="it-IT" dirty="0"/>
              <a:t> is represented by two genera - the African </a:t>
            </a:r>
            <a:r>
              <a:rPr lang="en-US" altLang="it-IT" dirty="0" err="1"/>
              <a:t>Protopterus</a:t>
            </a:r>
            <a:r>
              <a:rPr lang="en-US" altLang="it-IT" dirty="0"/>
              <a:t>,  with four species, P. </a:t>
            </a:r>
            <a:r>
              <a:rPr lang="en-US" altLang="it-IT" dirty="0" err="1"/>
              <a:t>annectens</a:t>
            </a:r>
            <a:r>
              <a:rPr lang="en-US" altLang="it-IT" dirty="0"/>
              <a:t>, P. </a:t>
            </a:r>
            <a:r>
              <a:rPr lang="en-US" altLang="it-IT" dirty="0" err="1"/>
              <a:t>aethiopicus</a:t>
            </a:r>
            <a:r>
              <a:rPr lang="en-US" altLang="it-IT" dirty="0"/>
              <a:t>, P. amphibius, and P. </a:t>
            </a:r>
            <a:r>
              <a:rPr lang="en-US" altLang="it-IT" dirty="0" err="1"/>
              <a:t>dolloi</a:t>
            </a:r>
            <a:r>
              <a:rPr lang="en-US" altLang="it-IT" dirty="0"/>
              <a:t>, and the South American </a:t>
            </a:r>
            <a:r>
              <a:rPr lang="en-US" altLang="it-IT" dirty="0" err="1"/>
              <a:t>Lepidosiren</a:t>
            </a:r>
            <a:r>
              <a:rPr lang="en-US" altLang="it-IT" dirty="0"/>
              <a:t>, with a single living species, L. </a:t>
            </a:r>
            <a:r>
              <a:rPr lang="en-US" altLang="it-IT" dirty="0" err="1"/>
              <a:t>paradoxa</a:t>
            </a:r>
            <a:r>
              <a:rPr lang="en-US" altLang="it-IT" dirty="0"/>
              <a:t> . All are characterized by a highly specialized skull morphology, with reduction of the jaw bones and the development of a specialized shearing/crushing dentition formed by </a:t>
            </a:r>
            <a:r>
              <a:rPr lang="en-US" altLang="it-IT" dirty="0" err="1"/>
              <a:t>toothplates</a:t>
            </a:r>
            <a:r>
              <a:rPr lang="en-US" altLang="it-IT" dirty="0"/>
              <a:t> on the prearticular and pterygoid. Modern lung fish have often been considered an example of “living fossils”, species that closely resemble their ancient fossil relatives, and studies of evolutionary rates for the lung fish have shown that the group is characterized by unusually low rates of evolution. Although extant diversity is low, lung fish were far more diverse and widespread in the past. During the Cretaceous, lung fish were a common, relatively diverse and widespread component of freshwater ecosystems. Diverse faunas are represent in Africa and lung fish are also well-represented in South America, Australia and Madagascar. A handful of species are also known from the Early Cretaceous in North America. How and why these relatively diverse faunas gave way to the modern, relict faunas remains unclear.</a:t>
            </a:r>
          </a:p>
          <a:p>
            <a:endParaRPr lang="en-US" altLang="it-IT" dirty="0"/>
          </a:p>
          <a:p>
            <a:endParaRPr lang="it-IT" altLang="it-IT" dirty="0"/>
          </a:p>
        </p:txBody>
      </p:sp>
      <p:sp>
        <p:nvSpPr>
          <p:cNvPr id="8196" name="Segnaposto numero diapositiva 3">
            <a:extLst>
              <a:ext uri="{FF2B5EF4-FFF2-40B4-BE49-F238E27FC236}">
                <a16:creationId xmlns:a16="http://schemas.microsoft.com/office/drawing/2014/main" id="{FF284181-8D86-44AC-AD34-D6A4022919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4AF132-EE7E-47C0-A09B-EA0349C0384F}" type="slidenum">
              <a:rPr lang="it-IT" altLang="it-IT">
                <a:solidFill>
                  <a:srgbClr val="000000"/>
                </a:solidFill>
                <a:latin typeface="Arial" panose="020B0604020202020204" pitchFamily="34" charset="0"/>
              </a:rPr>
              <a:pPr>
                <a:spcBef>
                  <a:spcPct val="0"/>
                </a:spcBef>
              </a:pPr>
              <a:t>7</a:t>
            </a:fld>
            <a:endParaRPr lang="it-IT" altLang="it-IT">
              <a:solidFill>
                <a:srgbClr val="000000"/>
              </a:solidFill>
              <a:latin typeface="Arial" panose="020B0604020202020204" pitchFamily="34" charset="0"/>
            </a:endParaRPr>
          </a:p>
        </p:txBody>
      </p:sp>
    </p:spTree>
    <p:extLst>
      <p:ext uri="{BB962C8B-B14F-4D97-AF65-F5344CB8AC3E}">
        <p14:creationId xmlns:p14="http://schemas.microsoft.com/office/powerpoint/2010/main" val="116310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a:extLst>
              <a:ext uri="{FF2B5EF4-FFF2-40B4-BE49-F238E27FC236}">
                <a16:creationId xmlns:a16="http://schemas.microsoft.com/office/drawing/2014/main" id="{E10A6342-8F97-46F9-8FBD-E3BB658E1F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a:extLst>
              <a:ext uri="{FF2B5EF4-FFF2-40B4-BE49-F238E27FC236}">
                <a16:creationId xmlns:a16="http://schemas.microsoft.com/office/drawing/2014/main" id="{14B2BDA6-42FD-4117-8BCE-0953DD0D7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8196" name="Segnaposto numero diapositiva 3">
            <a:extLst>
              <a:ext uri="{FF2B5EF4-FFF2-40B4-BE49-F238E27FC236}">
                <a16:creationId xmlns:a16="http://schemas.microsoft.com/office/drawing/2014/main" id="{FF284181-8D86-44AC-AD34-D6A4022919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4AF132-EE7E-47C0-A09B-EA0349C0384F}" type="slidenum">
              <a:rPr lang="it-IT" altLang="it-IT">
                <a:solidFill>
                  <a:srgbClr val="000000"/>
                </a:solidFill>
                <a:latin typeface="Arial" panose="020B0604020202020204" pitchFamily="34" charset="0"/>
              </a:rPr>
              <a:pPr>
                <a:spcBef>
                  <a:spcPct val="0"/>
                </a:spcBef>
              </a:pPr>
              <a:t>8</a:t>
            </a:fld>
            <a:endParaRPr lang="it-IT" altLang="it-IT">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a:extLst>
              <a:ext uri="{FF2B5EF4-FFF2-40B4-BE49-F238E27FC236}">
                <a16:creationId xmlns:a16="http://schemas.microsoft.com/office/drawing/2014/main" id="{357457F1-552C-4507-927A-4FCA15DD2A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a:extLst>
              <a:ext uri="{FF2B5EF4-FFF2-40B4-BE49-F238E27FC236}">
                <a16:creationId xmlns:a16="http://schemas.microsoft.com/office/drawing/2014/main" id="{13F11945-1A91-47D7-8C1F-D4DD589673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0244" name="Segnaposto numero diapositiva 3">
            <a:extLst>
              <a:ext uri="{FF2B5EF4-FFF2-40B4-BE49-F238E27FC236}">
                <a16:creationId xmlns:a16="http://schemas.microsoft.com/office/drawing/2014/main" id="{E49DE5D4-4CB2-43FB-94B3-79E898C59F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375E19-0813-4285-AF60-7EC407F66ECC}" type="slidenum">
              <a:rPr lang="it-IT" altLang="it-IT">
                <a:latin typeface="Arial" panose="020B0604020202020204" pitchFamily="34" charset="0"/>
              </a:rPr>
              <a:pPr>
                <a:spcBef>
                  <a:spcPct val="0"/>
                </a:spcBef>
              </a:pPr>
              <a:t>21</a:t>
            </a:fld>
            <a:endParaRPr lang="it-IT"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A91C7B84-CD63-4294-8093-A4D9B17F4C1C}" type="slidenum">
              <a:rPr lang="it-IT" altLang="it-IT" smtClean="0"/>
              <a:pPr>
                <a:defRPr/>
              </a:pPr>
              <a:t>24</a:t>
            </a:fld>
            <a:endParaRPr lang="it-IT" altLang="it-IT"/>
          </a:p>
        </p:txBody>
      </p:sp>
    </p:spTree>
    <p:extLst>
      <p:ext uri="{BB962C8B-B14F-4D97-AF65-F5344CB8AC3E}">
        <p14:creationId xmlns:p14="http://schemas.microsoft.com/office/powerpoint/2010/main" val="295446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DF92A849-0A64-404C-B21F-9F576BE3E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a:extLst>
              <a:ext uri="{FF2B5EF4-FFF2-40B4-BE49-F238E27FC236}">
                <a16:creationId xmlns:a16="http://schemas.microsoft.com/office/drawing/2014/main" id="{A275DF94-E686-46DC-8E47-8661D7F7E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0" dirty="0">
                <a:solidFill>
                  <a:srgbClr val="767676"/>
                </a:solidFill>
                <a:effectLst/>
                <a:latin typeface="Roboto"/>
              </a:rPr>
              <a:t>Papilla</a:t>
            </a:r>
            <a:r>
              <a:rPr lang="en-US" b="0" i="0" dirty="0">
                <a:solidFill>
                  <a:srgbClr val="666666"/>
                </a:solidFill>
                <a:effectLst/>
                <a:latin typeface="Roboto"/>
              </a:rPr>
              <a:t> </a:t>
            </a:r>
            <a:r>
              <a:rPr lang="en-US" b="0" i="0" dirty="0" err="1">
                <a:solidFill>
                  <a:srgbClr val="666666"/>
                </a:solidFill>
                <a:effectLst/>
                <a:latin typeface="Roboto"/>
              </a:rPr>
              <a:t>amphibiorum</a:t>
            </a:r>
            <a:r>
              <a:rPr lang="en-US" b="0" i="0" dirty="0">
                <a:solidFill>
                  <a:srgbClr val="666666"/>
                </a:solidFill>
                <a:effectLst/>
                <a:latin typeface="Roboto"/>
              </a:rPr>
              <a:t>, a group of specialized cells in the inner ear which allow them to hear low frequency sounds. Stapes-operculum complex which are in contact with the auditory capsule, improve reception of aerial and seismic waves.</a:t>
            </a:r>
          </a:p>
          <a:p>
            <a:endParaRPr lang="it-IT" altLang="it-IT" dirty="0"/>
          </a:p>
          <a:p>
            <a:r>
              <a:rPr lang="it-IT" altLang="it-IT" dirty="0"/>
              <a:t>La </a:t>
            </a:r>
            <a:r>
              <a:rPr lang="it-IT" altLang="it-IT" b="1" dirty="0" err="1"/>
              <a:t>pedomorfosi</a:t>
            </a:r>
            <a:r>
              <a:rPr lang="it-IT" altLang="it-IT" dirty="0"/>
              <a:t> è una variazione fenotipica e/o genotipica per la quale l'adulto di una specie conserva tratti propri degli esemplari non ancora maturi (</a:t>
            </a:r>
            <a:r>
              <a:rPr lang="it-IT" altLang="it-IT" i="1" dirty="0" err="1"/>
              <a:t>Necturus</a:t>
            </a:r>
            <a:r>
              <a:rPr lang="it-IT" altLang="it-IT" dirty="0"/>
              <a:t>). </a:t>
            </a:r>
          </a:p>
          <a:p>
            <a:r>
              <a:rPr lang="it-IT" altLang="it-IT" dirty="0"/>
              <a:t>Nella </a:t>
            </a:r>
            <a:r>
              <a:rPr lang="it-IT" altLang="it-IT" b="1" dirty="0"/>
              <a:t>neotenia</a:t>
            </a:r>
            <a:r>
              <a:rPr lang="it-IT" altLang="it-IT" dirty="0"/>
              <a:t> lo sviluppo somatico è rallentato, risultante in una forma larvale matura sessualmente (</a:t>
            </a:r>
            <a:r>
              <a:rPr lang="it-IT" altLang="it-IT" i="1" dirty="0" err="1"/>
              <a:t>Ambystoma</a:t>
            </a:r>
            <a:r>
              <a:rPr lang="it-IT" altLang="it-IT" i="1" dirty="0"/>
              <a:t> </a:t>
            </a:r>
            <a:r>
              <a:rPr lang="it-IT" altLang="it-IT" i="1" dirty="0" err="1"/>
              <a:t>mexicanus</a:t>
            </a:r>
            <a:r>
              <a:rPr lang="it-IT" altLang="it-IT" dirty="0"/>
              <a:t>).</a:t>
            </a:r>
          </a:p>
          <a:p>
            <a:endParaRPr lang="it-IT" altLang="it-IT" dirty="0"/>
          </a:p>
          <a:p>
            <a:pPr fontAlgn="t"/>
            <a:r>
              <a:rPr lang="it-IT" altLang="it-IT" dirty="0"/>
              <a:t>Stato di conservazione </a:t>
            </a:r>
          </a:p>
          <a:p>
            <a:pPr fontAlgn="t"/>
            <a:r>
              <a:rPr lang="it-IT" altLang="it-IT" b="1" dirty="0"/>
              <a:t>Estinto in natura</a:t>
            </a:r>
          </a:p>
          <a:p>
            <a:r>
              <a:rPr lang="it-IT" altLang="it-IT" dirty="0"/>
              <a:t>Classificazione scientifica Dominio </a:t>
            </a:r>
            <a:r>
              <a:rPr lang="it-IT" altLang="it-IT" dirty="0" err="1"/>
              <a:t>Eukaryota</a:t>
            </a:r>
            <a:r>
              <a:rPr lang="it-IT" altLang="it-IT" dirty="0"/>
              <a:t> Regno </a:t>
            </a:r>
            <a:r>
              <a:rPr lang="it-IT" altLang="it-IT" dirty="0" err="1"/>
              <a:t>Animalia</a:t>
            </a:r>
            <a:r>
              <a:rPr lang="it-IT" altLang="it-IT" dirty="0"/>
              <a:t> Sottoregno </a:t>
            </a:r>
            <a:r>
              <a:rPr lang="it-IT" altLang="it-IT" dirty="0" err="1"/>
              <a:t>Eumetazoa</a:t>
            </a:r>
            <a:r>
              <a:rPr lang="it-IT" altLang="it-IT" dirty="0"/>
              <a:t> </a:t>
            </a:r>
            <a:r>
              <a:rPr lang="it-IT" altLang="it-IT" dirty="0" err="1"/>
              <a:t>Superphylum</a:t>
            </a:r>
            <a:r>
              <a:rPr lang="it-IT" altLang="it-IT" dirty="0"/>
              <a:t> </a:t>
            </a:r>
            <a:r>
              <a:rPr lang="it-IT" altLang="it-IT" dirty="0" err="1"/>
              <a:t>Deuterostomia</a:t>
            </a:r>
            <a:r>
              <a:rPr lang="it-IT" altLang="it-IT" dirty="0"/>
              <a:t> Phylum </a:t>
            </a:r>
            <a:r>
              <a:rPr lang="it-IT" altLang="it-IT" dirty="0" err="1"/>
              <a:t>Chordata</a:t>
            </a:r>
            <a:r>
              <a:rPr lang="it-IT" altLang="it-IT" dirty="0"/>
              <a:t> Subphylum Vertebrata </a:t>
            </a:r>
            <a:r>
              <a:rPr lang="it-IT" altLang="it-IT" dirty="0" err="1"/>
              <a:t>Infraphylum</a:t>
            </a:r>
            <a:r>
              <a:rPr lang="it-IT" altLang="it-IT" dirty="0"/>
              <a:t> </a:t>
            </a:r>
            <a:r>
              <a:rPr lang="it-IT" altLang="it-IT" dirty="0" err="1"/>
              <a:t>Gnathostomata</a:t>
            </a:r>
            <a:r>
              <a:rPr lang="it-IT" altLang="it-IT" dirty="0"/>
              <a:t> Superclasse </a:t>
            </a:r>
            <a:r>
              <a:rPr lang="it-IT" altLang="it-IT" dirty="0" err="1"/>
              <a:t>Tetrapoda</a:t>
            </a:r>
            <a:r>
              <a:rPr lang="it-IT" altLang="it-IT" dirty="0"/>
              <a:t> Classe </a:t>
            </a:r>
            <a:r>
              <a:rPr lang="it-IT" altLang="it-IT" dirty="0" err="1"/>
              <a:t>Amphibia</a:t>
            </a:r>
            <a:r>
              <a:rPr lang="it-IT" altLang="it-IT" dirty="0"/>
              <a:t> Sottoclasse </a:t>
            </a:r>
            <a:r>
              <a:rPr lang="it-IT" altLang="it-IT" dirty="0" err="1"/>
              <a:t>Lissamphibia</a:t>
            </a:r>
            <a:r>
              <a:rPr lang="it-IT" altLang="it-IT" dirty="0"/>
              <a:t> Ordine Caudata Famiglia </a:t>
            </a:r>
            <a:r>
              <a:rPr lang="it-IT" altLang="it-IT" dirty="0" err="1"/>
              <a:t>Ambystomatidae</a:t>
            </a:r>
            <a:r>
              <a:rPr lang="it-IT" altLang="it-IT" dirty="0"/>
              <a:t> Genere </a:t>
            </a:r>
            <a:r>
              <a:rPr lang="it-IT" altLang="it-IT" b="1" i="1" dirty="0" err="1"/>
              <a:t>Ambystoma</a:t>
            </a:r>
            <a:r>
              <a:rPr lang="it-IT" altLang="it-IT" dirty="0"/>
              <a:t> Specie </a:t>
            </a:r>
            <a:r>
              <a:rPr lang="it-IT" altLang="it-IT" b="1" i="1" dirty="0"/>
              <a:t>A. </a:t>
            </a:r>
            <a:r>
              <a:rPr lang="it-IT" altLang="it-IT" b="1" i="1" dirty="0" err="1"/>
              <a:t>mexicanum</a:t>
            </a:r>
            <a:endParaRPr lang="it-IT" altLang="it-IT" dirty="0"/>
          </a:p>
          <a:p>
            <a:endParaRPr lang="it-IT" altLang="it-IT" dirty="0"/>
          </a:p>
        </p:txBody>
      </p:sp>
      <p:sp>
        <p:nvSpPr>
          <p:cNvPr id="14340" name="Segnaposto numero diapositiva 3">
            <a:extLst>
              <a:ext uri="{FF2B5EF4-FFF2-40B4-BE49-F238E27FC236}">
                <a16:creationId xmlns:a16="http://schemas.microsoft.com/office/drawing/2014/main" id="{0A4DB741-E0E5-4556-B635-3484C9501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459B8B-2B59-4B7A-82B6-A0705B88D38D}" type="slidenum">
              <a:rPr lang="it-IT" altLang="it-IT">
                <a:latin typeface="Arial" panose="020B0604020202020204" pitchFamily="34" charset="0"/>
              </a:rPr>
              <a:pPr>
                <a:spcBef>
                  <a:spcPct val="0"/>
                </a:spcBef>
              </a:pPr>
              <a:t>29</a:t>
            </a:fld>
            <a:endParaRPr lang="it-IT" altLang="it-IT">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D96E79BC-7815-4672-B970-21CFA3EAE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a:extLst>
              <a:ext uri="{FF2B5EF4-FFF2-40B4-BE49-F238E27FC236}">
                <a16:creationId xmlns:a16="http://schemas.microsoft.com/office/drawing/2014/main" id="{F90789AC-4DD7-4D39-A4E6-D355633C8A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L'areale del proteo è limitato alle acque sotterranee presenti nell'altopiano carsico e nelle Alpi Dinariche occidentali, dalla Venezia Giulia italiana all'Erzegovina, e si estende sul territorio politico di quattro Stati: Italia, Slovenia, Croazia e Bosnia-Erzegovina. In Italia è presente allo stato naturale nelle grotte e nelle acque carsiche delle provincie di Gorizia e Trieste, in cui è presente il punto più a nord dell'areale della specie, rappresentato da alcuni pozzi artificiali all'interno della città di Gradisca d'Isonzo. Inoltre, alcuni protei provenienti dalle Grotte di Postumia sono stati introdotti nelle Grotte di Oliero (Vicenza), dove sono ancora presenti. Nella regione slovena della Carniola Bianca vivono i rarissimi esemplari della sottospecie </a:t>
            </a:r>
            <a:r>
              <a:rPr lang="it-IT" altLang="it-IT" i="1" dirty="0"/>
              <a:t>Proteus </a:t>
            </a:r>
            <a:r>
              <a:rPr lang="it-IT" altLang="it-IT" i="1" dirty="0" err="1"/>
              <a:t>anguinus</a:t>
            </a:r>
            <a:r>
              <a:rPr lang="it-IT" altLang="it-IT" i="1" dirty="0"/>
              <a:t> </a:t>
            </a:r>
            <a:r>
              <a:rPr lang="it-IT" altLang="it-IT" i="1" dirty="0" err="1"/>
              <a:t>parkelj</a:t>
            </a:r>
            <a:r>
              <a:rPr lang="it-IT" altLang="it-IT" i="1" dirty="0"/>
              <a:t>.</a:t>
            </a:r>
          </a:p>
          <a:p>
            <a:endParaRPr lang="it-IT" altLang="it-IT" i="1" dirty="0"/>
          </a:p>
          <a:p>
            <a:r>
              <a:rPr lang="it-IT" altLang="it-IT" dirty="0"/>
              <a:t>Il proteo è un animale neotenico, cioè mantiene le caratteristiche tipiche dello stato larvale per tutta la durata della vita, non compiendo metamorfosi come la maggior parte degli anfibi. </a:t>
            </a:r>
          </a:p>
          <a:p>
            <a:endParaRPr lang="it-IT" altLang="it-IT" dirty="0"/>
          </a:p>
        </p:txBody>
      </p:sp>
      <p:sp>
        <p:nvSpPr>
          <p:cNvPr id="16388" name="Segnaposto numero diapositiva 3">
            <a:extLst>
              <a:ext uri="{FF2B5EF4-FFF2-40B4-BE49-F238E27FC236}">
                <a16:creationId xmlns:a16="http://schemas.microsoft.com/office/drawing/2014/main" id="{0627ACA4-EF00-4A8D-BA1C-204AA04CA1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C4C6F6-A841-4AA3-A95A-2F5E90FDB1E1}" type="slidenum">
              <a:rPr lang="it-IT" altLang="it-IT">
                <a:latin typeface="Arial" panose="020B0604020202020204" pitchFamily="34" charset="0"/>
              </a:rPr>
              <a:pPr>
                <a:spcBef>
                  <a:spcPct val="0"/>
                </a:spcBef>
              </a:pPr>
              <a:t>32</a:t>
            </a:fld>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A7F5-82B9-1E54-9F69-2A5A17FC3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E09FD3-A824-56F6-5C60-BA439A65F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0B9B5-746C-4532-4097-716EC2EE5283}"/>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5" name="Footer Placeholder 4">
            <a:extLst>
              <a:ext uri="{FF2B5EF4-FFF2-40B4-BE49-F238E27FC236}">
                <a16:creationId xmlns:a16="http://schemas.microsoft.com/office/drawing/2014/main" id="{1610D215-B2A9-754F-C400-046AA5691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4EFE4-DBA8-F911-CC51-D4B098A7C386}"/>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316975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063-F362-38BD-F14F-7820B35F6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D184BC-CD88-B51A-B54A-98B47F5C1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A230E-EB5E-31F9-40B2-11CABAE7BFEA}"/>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5" name="Footer Placeholder 4">
            <a:extLst>
              <a:ext uri="{FF2B5EF4-FFF2-40B4-BE49-F238E27FC236}">
                <a16:creationId xmlns:a16="http://schemas.microsoft.com/office/drawing/2014/main" id="{3389D5E8-9C59-C9CB-07BA-EAF9B59AC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C04B6-93F8-173F-5CEB-2C3984456670}"/>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83323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2B54B-C5B9-0D8D-1F3C-AB532A8791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17CCA-47E6-ED2D-0195-B0551E81B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ABD9BB-1005-6351-5C63-6F5AD6882096}"/>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5" name="Footer Placeholder 4">
            <a:extLst>
              <a:ext uri="{FF2B5EF4-FFF2-40B4-BE49-F238E27FC236}">
                <a16:creationId xmlns:a16="http://schemas.microsoft.com/office/drawing/2014/main" id="{26182AC3-B2CF-140B-DF8C-0E797140B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B63C0-A17C-1803-CBB5-96EC76F0C9E3}"/>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23223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BA6E-F5D6-E452-A6B5-F755979B56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07553A-855B-5FE4-65C3-296CC7E5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8E227-9018-9522-DEBE-F42FD5DC60C9}"/>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5" name="Footer Placeholder 4">
            <a:extLst>
              <a:ext uri="{FF2B5EF4-FFF2-40B4-BE49-F238E27FC236}">
                <a16:creationId xmlns:a16="http://schemas.microsoft.com/office/drawing/2014/main" id="{C63CEE54-E8B1-94C9-D9E2-51E7245FA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BC6D0-65AE-035D-1A15-402B62FBCF35}"/>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22623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63C4-C50E-D9F0-AA32-9FD91F655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89ACD-6E6D-8D3C-42AE-C4254C294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D2858-2863-7555-423E-1D2AF0FE27F4}"/>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5" name="Footer Placeholder 4">
            <a:extLst>
              <a:ext uri="{FF2B5EF4-FFF2-40B4-BE49-F238E27FC236}">
                <a16:creationId xmlns:a16="http://schemas.microsoft.com/office/drawing/2014/main" id="{C9AB10A9-820A-6D3F-90EE-6F9877216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76ADF-7C44-64FC-7E79-DAA78D75398F}"/>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9063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47BF-C096-304B-3626-55174F1D2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2127F-6077-9C7E-791C-DECC7DFCC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81D991-BCAD-087C-C586-EB928323D3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BDB4E-EAAF-F00E-9A74-2973EC9B25B0}"/>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6" name="Footer Placeholder 5">
            <a:extLst>
              <a:ext uri="{FF2B5EF4-FFF2-40B4-BE49-F238E27FC236}">
                <a16:creationId xmlns:a16="http://schemas.microsoft.com/office/drawing/2014/main" id="{AB264BF8-0744-A8A6-3C63-0767B4106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F0E94-38A7-50EA-3BBB-19B829404584}"/>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25570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E286-EA8D-AE9B-FC0E-592BA8A267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FA747-13B1-8F8D-50B7-BC5199EC5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959F6-F5BA-6C38-A9D0-1537A41D1B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571228-EC10-A3B3-A739-9B882D1C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C135E-5B94-AC53-73CA-01FDF6C57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B1F79A-67BF-71CD-7122-47735F1C6D8C}"/>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8" name="Footer Placeholder 7">
            <a:extLst>
              <a:ext uri="{FF2B5EF4-FFF2-40B4-BE49-F238E27FC236}">
                <a16:creationId xmlns:a16="http://schemas.microsoft.com/office/drawing/2014/main" id="{C708260D-27ED-1E31-378A-8881D0A433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99E578-B917-BBD0-5B96-51A8B0C5D7DD}"/>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333221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898E-6366-A92B-9FB3-0C33118028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63F9E1-687B-C249-1738-BA4175DED6E9}"/>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4" name="Footer Placeholder 3">
            <a:extLst>
              <a:ext uri="{FF2B5EF4-FFF2-40B4-BE49-F238E27FC236}">
                <a16:creationId xmlns:a16="http://schemas.microsoft.com/office/drawing/2014/main" id="{7E791804-311F-9D12-4C17-BD034F50D4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6C3DFD-D1EF-9061-4600-8614C95FBE7B}"/>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6562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844F-C258-AE5C-B419-92B78AE55936}"/>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3" name="Footer Placeholder 2">
            <a:extLst>
              <a:ext uri="{FF2B5EF4-FFF2-40B4-BE49-F238E27FC236}">
                <a16:creationId xmlns:a16="http://schemas.microsoft.com/office/drawing/2014/main" id="{3BB77C3A-E2F6-2CC2-6C53-F8C089B798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FC8D04-7C36-CB2C-63F6-15A76EA895F5}"/>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5359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EE6A-2399-F7FB-E7A6-49C79350D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089141-8A49-5870-D2A2-D5313D7A9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199A43-9FB0-65EF-0600-8FB064837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BE091-EBD2-26DF-BAC1-09B0BC505797}"/>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6" name="Footer Placeholder 5">
            <a:extLst>
              <a:ext uri="{FF2B5EF4-FFF2-40B4-BE49-F238E27FC236}">
                <a16:creationId xmlns:a16="http://schemas.microsoft.com/office/drawing/2014/main" id="{396E99AB-18B5-ED25-1829-1419EE855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3B917-060E-0D90-026F-48B3E42E3B86}"/>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05200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29A4-4F3D-E23A-89D5-C13179241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A167FA-9139-244B-D17C-A770516B1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3D6D82-BFB9-AF44-E0BF-B86814AA3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9EA98-8F16-A00F-2BD1-727664C2174B}"/>
              </a:ext>
            </a:extLst>
          </p:cNvPr>
          <p:cNvSpPr>
            <a:spLocks noGrp="1"/>
          </p:cNvSpPr>
          <p:nvPr>
            <p:ph type="dt" sz="half" idx="10"/>
          </p:nvPr>
        </p:nvSpPr>
        <p:spPr/>
        <p:txBody>
          <a:bodyPr/>
          <a:lstStyle/>
          <a:p>
            <a:fld id="{90BBB947-6E0E-41E8-A4A3-F012309F2662}" type="datetimeFigureOut">
              <a:rPr lang="en-GB" smtClean="0"/>
              <a:t>12/04/2024</a:t>
            </a:fld>
            <a:endParaRPr lang="en-GB"/>
          </a:p>
        </p:txBody>
      </p:sp>
      <p:sp>
        <p:nvSpPr>
          <p:cNvPr id="6" name="Footer Placeholder 5">
            <a:extLst>
              <a:ext uri="{FF2B5EF4-FFF2-40B4-BE49-F238E27FC236}">
                <a16:creationId xmlns:a16="http://schemas.microsoft.com/office/drawing/2014/main" id="{FCDFF236-EC36-7B22-F269-79EB3B092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ACDD28-3BBD-AB8E-556C-C04ACA18C03C}"/>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4329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098F7-72C3-24E2-0B2E-A3BE3BE60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FC697D-BDF4-BA66-532F-19D44EAA0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CAB49-3C3F-67D7-D162-B4470D7DD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BB947-6E0E-41E8-A4A3-F012309F2662}" type="datetimeFigureOut">
              <a:rPr lang="en-GB" smtClean="0"/>
              <a:t>12/04/2024</a:t>
            </a:fld>
            <a:endParaRPr lang="en-GB"/>
          </a:p>
        </p:txBody>
      </p:sp>
      <p:sp>
        <p:nvSpPr>
          <p:cNvPr id="5" name="Footer Placeholder 4">
            <a:extLst>
              <a:ext uri="{FF2B5EF4-FFF2-40B4-BE49-F238E27FC236}">
                <a16:creationId xmlns:a16="http://schemas.microsoft.com/office/drawing/2014/main" id="{0D995716-1D86-6219-E1EF-45E74A8DE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34C33C-23FD-90D3-6A71-13BD45514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BB43-F360-49F2-8180-45B5179C308E}" type="slidenum">
              <a:rPr lang="en-GB" smtClean="0"/>
              <a:t>‹#›</a:t>
            </a:fld>
            <a:endParaRPr lang="en-GB"/>
          </a:p>
        </p:txBody>
      </p:sp>
    </p:spTree>
    <p:extLst>
      <p:ext uri="{BB962C8B-B14F-4D97-AF65-F5344CB8AC3E}">
        <p14:creationId xmlns:p14="http://schemas.microsoft.com/office/powerpoint/2010/main" val="301657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BA0B06-D512-834A-24DE-1B06ABA1A121}"/>
              </a:ext>
            </a:extLst>
          </p:cNvPr>
          <p:cNvSpPr txBox="1"/>
          <p:nvPr/>
        </p:nvSpPr>
        <p:spPr>
          <a:xfrm>
            <a:off x="644105" y="880784"/>
            <a:ext cx="10903789" cy="3077766"/>
          </a:xfrm>
          <a:prstGeom prst="rect">
            <a:avLst/>
          </a:prstGeom>
          <a:noFill/>
        </p:spPr>
        <p:txBody>
          <a:bodyPr wrap="square">
            <a:spAutoFit/>
          </a:bodyPr>
          <a:lstStyle/>
          <a:p>
            <a:pPr algn="ctr"/>
            <a:r>
              <a:rPr lang="it-IT" sz="3200" dirty="0"/>
              <a:t>SUMMARY OSTEITTI – </a:t>
            </a:r>
          </a:p>
          <a:p>
            <a:endParaRPr lang="it-IT" dirty="0"/>
          </a:p>
          <a:p>
            <a:r>
              <a:rPr lang="it-IT" dirty="0"/>
              <a:t>Sono inclusi in questa Classe i pesci dotati di un endoscheletro osseo o cartilagineo con parziali ossificazioni encondrali e con squame ossee.</a:t>
            </a:r>
          </a:p>
          <a:p>
            <a:endParaRPr lang="it-IT" dirty="0"/>
          </a:p>
          <a:p>
            <a:r>
              <a:rPr lang="it-IT" dirty="0"/>
              <a:t>Le loro fessure branchiali sono ricoperte da un opercolo.</a:t>
            </a:r>
          </a:p>
          <a:p>
            <a:r>
              <a:rPr lang="it-IT" dirty="0"/>
              <a:t> Possiedono pinne pari e sono spesso dotati di vescica natatoria.</a:t>
            </a:r>
          </a:p>
          <a:p>
            <a:endParaRPr lang="it-IT" dirty="0"/>
          </a:p>
          <a:p>
            <a:r>
              <a:rPr lang="it-IT" dirty="0"/>
              <a:t>Actinopterigi Derivano il nome dalla caratteristica struttura delle pinne sostenute da sottili raggi (</a:t>
            </a:r>
            <a:r>
              <a:rPr lang="it-IT" dirty="0" err="1"/>
              <a:t>lepidotrichi</a:t>
            </a:r>
            <a:r>
              <a:rPr lang="it-IT" dirty="0"/>
              <a:t>) e mosse da muscoli inseriti nella parete del tronco.</a:t>
            </a:r>
          </a:p>
        </p:txBody>
      </p:sp>
    </p:spTree>
    <p:extLst>
      <p:ext uri="{BB962C8B-B14F-4D97-AF65-F5344CB8AC3E}">
        <p14:creationId xmlns:p14="http://schemas.microsoft.com/office/powerpoint/2010/main" val="51243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CA70F9-9C84-E2AF-1A7D-9B0149DBB01E}"/>
              </a:ext>
            </a:extLst>
          </p:cNvPr>
          <p:cNvSpPr txBox="1"/>
          <p:nvPr/>
        </p:nvSpPr>
        <p:spPr>
          <a:xfrm>
            <a:off x="938893" y="719019"/>
            <a:ext cx="10001250" cy="4561249"/>
          </a:xfrm>
          <a:prstGeom prst="rect">
            <a:avLst/>
          </a:prstGeom>
          <a:noFill/>
        </p:spPr>
        <p:txBody>
          <a:bodyPr wrap="square">
            <a:spAutoFit/>
          </a:bodyPr>
          <a:lstStyle/>
          <a:p>
            <a:pPr>
              <a:lnSpc>
                <a:spcPct val="200000"/>
              </a:lnSpc>
            </a:pPr>
            <a:r>
              <a:rPr lang="it-IT" sz="2000" dirty="0"/>
              <a:t>I rappresentanti del gruppo </a:t>
            </a:r>
            <a:r>
              <a:rPr lang="it-IT" sz="2800" b="1" dirty="0" err="1"/>
              <a:t>Rhipidistia</a:t>
            </a:r>
            <a:r>
              <a:rPr lang="it-IT" sz="2000" dirty="0"/>
              <a:t> hanno denti nei quali lo smalto si piega verso l’interno e, per questo motivo, sono stati chiamati denti labirintici. </a:t>
            </a:r>
          </a:p>
          <a:p>
            <a:pPr>
              <a:lnSpc>
                <a:spcPct val="200000"/>
              </a:lnSpc>
            </a:pPr>
            <a:r>
              <a:rPr lang="it-IT" sz="2000" dirty="0"/>
              <a:t>	I †</a:t>
            </a:r>
            <a:r>
              <a:rPr lang="it-IT" sz="2000" dirty="0" err="1"/>
              <a:t>Porolepiformes</a:t>
            </a:r>
            <a:r>
              <a:rPr lang="it-IT" sz="2000" dirty="0"/>
              <a:t> dal greco, </a:t>
            </a:r>
            <a:r>
              <a:rPr lang="it-IT" sz="2000" dirty="0" err="1"/>
              <a:t>poros</a:t>
            </a:r>
            <a:r>
              <a:rPr lang="it-IT" sz="2000" dirty="0"/>
              <a:t> = buco + </a:t>
            </a:r>
            <a:r>
              <a:rPr lang="it-IT" sz="2000" dirty="0" err="1"/>
              <a:t>lepis</a:t>
            </a:r>
            <a:r>
              <a:rPr lang="it-IT" sz="2000" dirty="0"/>
              <a:t> = scaglia) e i </a:t>
            </a:r>
          </a:p>
          <a:p>
            <a:pPr>
              <a:lnSpc>
                <a:spcPct val="200000"/>
              </a:lnSpc>
            </a:pPr>
            <a:r>
              <a:rPr lang="it-IT" sz="2000" dirty="0"/>
              <a:t>	Dipnoi (pesci polmonati) costituiscono il clade di </a:t>
            </a:r>
            <a:r>
              <a:rPr lang="it-IT" sz="2000" dirty="0" err="1"/>
              <a:t>ripidisti</a:t>
            </a:r>
            <a:r>
              <a:rPr lang="it-IT" sz="2000" dirty="0"/>
              <a:t> </a:t>
            </a:r>
            <a:r>
              <a:rPr lang="it-IT" sz="2000" dirty="0" err="1"/>
              <a:t>Dipnomorpha</a:t>
            </a:r>
            <a:r>
              <a:rPr lang="it-IT" sz="2000" dirty="0"/>
              <a:t> </a:t>
            </a:r>
          </a:p>
          <a:p>
            <a:pPr lvl="4">
              <a:lnSpc>
                <a:spcPct val="200000"/>
              </a:lnSpc>
            </a:pPr>
            <a:r>
              <a:rPr lang="it-IT" sz="2000" dirty="0"/>
              <a:t>I </a:t>
            </a:r>
            <a:r>
              <a:rPr lang="it-IT" sz="2000" dirty="0" err="1"/>
              <a:t>dipnomorfi</a:t>
            </a:r>
            <a:r>
              <a:rPr lang="it-IT" sz="2000" dirty="0"/>
              <a:t> hanno pinne pari lunghe, con numerosi elementi assiali centrali. I dipnoi viventi utilizzano queste pinne per “camminare” sul fondo, usando la stessa andatura che osserviamo nei tetrapodi.</a:t>
            </a:r>
            <a:endParaRPr lang="en-GB" sz="2000" dirty="0"/>
          </a:p>
        </p:txBody>
      </p:sp>
    </p:spTree>
    <p:extLst>
      <p:ext uri="{BB962C8B-B14F-4D97-AF65-F5344CB8AC3E}">
        <p14:creationId xmlns:p14="http://schemas.microsoft.com/office/powerpoint/2010/main" val="59289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9D5E3-05C0-0145-84DF-8A76550DFE51}"/>
              </a:ext>
            </a:extLst>
          </p:cNvPr>
          <p:cNvSpPr txBox="1"/>
          <p:nvPr/>
        </p:nvSpPr>
        <p:spPr>
          <a:xfrm>
            <a:off x="984613" y="0"/>
            <a:ext cx="10504170" cy="3207032"/>
          </a:xfrm>
          <a:prstGeom prst="rect">
            <a:avLst/>
          </a:prstGeom>
          <a:noFill/>
        </p:spPr>
        <p:txBody>
          <a:bodyPr wrap="square">
            <a:spAutoFit/>
          </a:bodyPr>
          <a:lstStyle/>
          <a:p>
            <a:pPr>
              <a:lnSpc>
                <a:spcPct val="200000"/>
              </a:lnSpc>
            </a:pPr>
            <a:r>
              <a:rPr lang="it-IT" sz="2000" dirty="0"/>
              <a:t>I rappresentanti dei </a:t>
            </a:r>
            <a:r>
              <a:rPr lang="it-IT" sz="2400" b="1" dirty="0" err="1"/>
              <a:t>Choanata</a:t>
            </a:r>
            <a:r>
              <a:rPr lang="it-IT" sz="2000" dirty="0"/>
              <a:t> hanno coane, una specializzazione che permette all’aria di essere condotta nella cavità orale attraverso il naso. </a:t>
            </a:r>
          </a:p>
          <a:p>
            <a:pPr lvl="2">
              <a:lnSpc>
                <a:spcPct val="200000"/>
              </a:lnSpc>
            </a:pPr>
            <a:r>
              <a:rPr lang="it-IT" sz="2000" dirty="0"/>
              <a:t>I coanati hanno solo un paio di aperture nasali esterne, chiamate narici inalanti, e l’aria che passa al loro interno ha un accesso più o meno diretto alla cavità orale e alla faringe. Ci sono state molte discussioni sulla presenza o assenza di coane nei gruppi dei </a:t>
            </a:r>
            <a:r>
              <a:rPr lang="it-IT" sz="2000" dirty="0" err="1"/>
              <a:t>sarcopterigi</a:t>
            </a:r>
            <a:r>
              <a:rPr lang="it-IT" sz="2000" dirty="0"/>
              <a:t>. </a:t>
            </a:r>
            <a:endParaRPr lang="en-GB" sz="2000" dirty="0"/>
          </a:p>
        </p:txBody>
      </p:sp>
    </p:spTree>
    <p:extLst>
      <p:ext uri="{BB962C8B-B14F-4D97-AF65-F5344CB8AC3E}">
        <p14:creationId xmlns:p14="http://schemas.microsoft.com/office/powerpoint/2010/main" val="173850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CC602-988C-B45D-A14B-77EFCDD7F458}"/>
              </a:ext>
            </a:extLst>
          </p:cNvPr>
          <p:cNvSpPr txBox="1"/>
          <p:nvPr/>
        </p:nvSpPr>
        <p:spPr>
          <a:xfrm>
            <a:off x="784315" y="192151"/>
            <a:ext cx="6080217" cy="5584606"/>
          </a:xfrm>
          <a:prstGeom prst="rect">
            <a:avLst/>
          </a:prstGeom>
          <a:noFill/>
        </p:spPr>
        <p:txBody>
          <a:bodyPr wrap="square">
            <a:spAutoFit/>
          </a:bodyPr>
          <a:lstStyle/>
          <a:p>
            <a:pPr>
              <a:lnSpc>
                <a:spcPct val="150000"/>
              </a:lnSpc>
            </a:pPr>
            <a:r>
              <a:rPr lang="it-IT" sz="2000" dirty="0"/>
              <a:t> †</a:t>
            </a:r>
            <a:r>
              <a:rPr lang="it-IT" sz="2000" dirty="0" err="1"/>
              <a:t>Rhizodontiformes</a:t>
            </a:r>
            <a:r>
              <a:rPr lang="it-IT" sz="2000" dirty="0"/>
              <a:t> predatori (più di 2 metri di lunghezza)</a:t>
            </a:r>
          </a:p>
          <a:p>
            <a:pPr>
              <a:lnSpc>
                <a:spcPct val="150000"/>
              </a:lnSpc>
            </a:pPr>
            <a:r>
              <a:rPr lang="it-IT" sz="2000" dirty="0"/>
              <a:t> †</a:t>
            </a:r>
            <a:r>
              <a:rPr lang="it-IT" sz="2000" dirty="0" err="1"/>
              <a:t>Osteolepiformes</a:t>
            </a:r>
            <a:r>
              <a:rPr lang="it-IT" sz="2000" dirty="0"/>
              <a:t> e †</a:t>
            </a:r>
            <a:r>
              <a:rPr lang="it-IT" sz="2000" dirty="0" err="1"/>
              <a:t>Eusthenopteron</a:t>
            </a:r>
            <a:r>
              <a:rPr lang="it-IT" sz="2000" dirty="0"/>
              <a:t> con scaglie ascellari ingrandite, come pure delle pinne pari. †</a:t>
            </a:r>
            <a:r>
              <a:rPr lang="it-IT" sz="2000" dirty="0" err="1"/>
              <a:t>Osteolepiformi</a:t>
            </a:r>
            <a:r>
              <a:rPr lang="it-IT" sz="2000" dirty="0"/>
              <a:t>, con numerosi dettagli dello scheletro, osservati negli si conservano nei tetrapodi, come ad esempio il modello di base delle ossa della volta del cranio e delle appendici pari. †</a:t>
            </a:r>
            <a:r>
              <a:rPr lang="it-IT" sz="2000" dirty="0" err="1"/>
              <a:t>Elpistostegidae</a:t>
            </a:r>
            <a:r>
              <a:rPr lang="it-IT" sz="2000" dirty="0"/>
              <a:t> condividono con i tetrapodi primitivi numerosi caratteri, quali l’organizzazione delle ossa della volta del cranio, un omero allungato, la perdita della pinna dorsale, e la perdita della pinna anale.</a:t>
            </a:r>
            <a:endParaRPr lang="en-GB" sz="2000" dirty="0"/>
          </a:p>
        </p:txBody>
      </p:sp>
      <p:pic>
        <p:nvPicPr>
          <p:cNvPr id="3" name="Immagine 1">
            <a:extLst>
              <a:ext uri="{FF2B5EF4-FFF2-40B4-BE49-F238E27FC236}">
                <a16:creationId xmlns:a16="http://schemas.microsoft.com/office/drawing/2014/main" id="{05DE3E3B-CD77-9131-E7CE-8DB745060A51}"/>
              </a:ext>
            </a:extLst>
          </p:cNvPr>
          <p:cNvPicPr>
            <a:picLocks noChangeAspect="1"/>
          </p:cNvPicPr>
          <p:nvPr/>
        </p:nvPicPr>
        <p:blipFill>
          <a:blip r:embed="rId2"/>
          <a:stretch>
            <a:fillRect/>
          </a:stretch>
        </p:blipFill>
        <p:spPr>
          <a:xfrm>
            <a:off x="7102892" y="320151"/>
            <a:ext cx="4839015" cy="5626906"/>
          </a:xfrm>
          <a:prstGeom prst="rect">
            <a:avLst/>
          </a:prstGeom>
        </p:spPr>
      </p:pic>
    </p:spTree>
    <p:extLst>
      <p:ext uri="{BB962C8B-B14F-4D97-AF65-F5344CB8AC3E}">
        <p14:creationId xmlns:p14="http://schemas.microsoft.com/office/powerpoint/2010/main" val="327070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a:extLst>
              <a:ext uri="{FF2B5EF4-FFF2-40B4-BE49-F238E27FC236}">
                <a16:creationId xmlns:a16="http://schemas.microsoft.com/office/drawing/2014/main" id="{D035027F-4B79-1AA5-E71F-0AE08A6DF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4">
            <a:extLst>
              <a:ext uri="{FF2B5EF4-FFF2-40B4-BE49-F238E27FC236}">
                <a16:creationId xmlns:a16="http://schemas.microsoft.com/office/drawing/2014/main" id="{46B0DFB0-A905-69EA-DE0F-73372ED5A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2">
            <a:extLst>
              <a:ext uri="{FF2B5EF4-FFF2-40B4-BE49-F238E27FC236}">
                <a16:creationId xmlns:a16="http://schemas.microsoft.com/office/drawing/2014/main" id="{598FCE43-3B6D-7BA1-2F99-223C82BE7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99" y="772381"/>
            <a:ext cx="11449360" cy="503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99FAC-4868-2EA5-DC9A-E6EE72EC195B}"/>
              </a:ext>
            </a:extLst>
          </p:cNvPr>
          <p:cNvSpPr txBox="1"/>
          <p:nvPr/>
        </p:nvSpPr>
        <p:spPr>
          <a:xfrm>
            <a:off x="2538321" y="1318260"/>
            <a:ext cx="8029037" cy="3539430"/>
          </a:xfrm>
          <a:prstGeom prst="rect">
            <a:avLst/>
          </a:prstGeom>
          <a:noFill/>
        </p:spPr>
        <p:txBody>
          <a:bodyPr wrap="square">
            <a:spAutoFit/>
          </a:bodyPr>
          <a:lstStyle/>
          <a:p>
            <a:pPr algn="l"/>
            <a:r>
              <a:rPr lang="en-GB" sz="2800" b="1" i="0" dirty="0">
                <a:solidFill>
                  <a:srgbClr val="495057"/>
                </a:solidFill>
                <a:effectLst/>
                <a:latin typeface="-apple-system"/>
              </a:rPr>
              <a:t>ORARI E AULE PER LEZIONI GIOVEDI’</a:t>
            </a:r>
          </a:p>
          <a:p>
            <a:pPr algn="l"/>
            <a:endParaRPr lang="en-GB" sz="2800" b="1" i="0" dirty="0">
              <a:solidFill>
                <a:srgbClr val="495057"/>
              </a:solidFill>
              <a:effectLst/>
              <a:latin typeface="-apple-system"/>
            </a:endParaRPr>
          </a:p>
          <a:p>
            <a:pPr marL="457200" indent="-457200" algn="l">
              <a:buFont typeface="Arial" panose="020B0604020202020204" pitchFamily="34" charset="0"/>
              <a:buChar char="•"/>
            </a:pPr>
            <a:r>
              <a:rPr lang="en-GB" sz="2800" b="1" i="0" dirty="0">
                <a:solidFill>
                  <a:srgbClr val="495057"/>
                </a:solidFill>
                <a:effectLst/>
                <a:latin typeface="-apple-system"/>
              </a:rPr>
              <a:t>18/04 ore 11-13 aula B </a:t>
            </a:r>
            <a:r>
              <a:rPr lang="en-GB" sz="2800" b="1" i="0" dirty="0" err="1">
                <a:solidFill>
                  <a:srgbClr val="495057"/>
                </a:solidFill>
                <a:effectLst/>
                <a:latin typeface="-apple-system"/>
              </a:rPr>
              <a:t>idraulica</a:t>
            </a:r>
            <a:r>
              <a:rPr lang="en-GB" sz="2800" b="1" i="0" dirty="0">
                <a:solidFill>
                  <a:srgbClr val="495057"/>
                </a:solidFill>
                <a:effectLst/>
                <a:latin typeface="-apple-system"/>
              </a:rPr>
              <a:t> edif.C2</a:t>
            </a:r>
          </a:p>
          <a:p>
            <a:pPr marL="457200" indent="-457200" algn="l">
              <a:buFont typeface="Arial" panose="020B0604020202020204" pitchFamily="34" charset="0"/>
              <a:buChar char="•"/>
            </a:pPr>
            <a:r>
              <a:rPr lang="en-GB" sz="2800" b="1" i="0" dirty="0">
                <a:solidFill>
                  <a:srgbClr val="495057"/>
                </a:solidFill>
                <a:effectLst/>
                <a:latin typeface="-apple-system"/>
              </a:rPr>
              <a:t>02/05 ore 11-13 aula B </a:t>
            </a:r>
            <a:r>
              <a:rPr lang="en-GB" sz="2800" b="1" i="0" dirty="0" err="1">
                <a:solidFill>
                  <a:srgbClr val="495057"/>
                </a:solidFill>
                <a:effectLst/>
                <a:latin typeface="-apple-system"/>
              </a:rPr>
              <a:t>idraulica</a:t>
            </a:r>
            <a:r>
              <a:rPr lang="en-GB" sz="2800" b="1" i="0" dirty="0">
                <a:solidFill>
                  <a:srgbClr val="495057"/>
                </a:solidFill>
                <a:effectLst/>
                <a:latin typeface="-apple-system"/>
              </a:rPr>
              <a:t> edif.C2</a:t>
            </a:r>
          </a:p>
          <a:p>
            <a:pPr marL="457200" indent="-457200" algn="l">
              <a:buFont typeface="Arial" panose="020B0604020202020204" pitchFamily="34" charset="0"/>
              <a:buChar char="•"/>
            </a:pPr>
            <a:r>
              <a:rPr lang="en-GB" sz="2800" b="1" i="0" dirty="0">
                <a:solidFill>
                  <a:srgbClr val="495057"/>
                </a:solidFill>
                <a:effectLst/>
                <a:latin typeface="-apple-system"/>
              </a:rPr>
              <a:t>09/05 ore 11-13 aula </a:t>
            </a:r>
            <a:r>
              <a:rPr lang="en-GB" sz="2800" b="1" i="0" dirty="0" err="1">
                <a:solidFill>
                  <a:srgbClr val="495057"/>
                </a:solidFill>
                <a:effectLst/>
                <a:latin typeface="-apple-system"/>
              </a:rPr>
              <a:t>Ciamician</a:t>
            </a:r>
            <a:r>
              <a:rPr lang="en-GB" sz="2800" b="1" i="0" dirty="0">
                <a:solidFill>
                  <a:srgbClr val="495057"/>
                </a:solidFill>
                <a:effectLst/>
                <a:latin typeface="-apple-system"/>
              </a:rPr>
              <a:t> </a:t>
            </a:r>
            <a:r>
              <a:rPr lang="en-GB" sz="2800" b="1" i="0" dirty="0" err="1">
                <a:solidFill>
                  <a:srgbClr val="495057"/>
                </a:solidFill>
                <a:effectLst/>
                <a:latin typeface="-apple-system"/>
              </a:rPr>
              <a:t>edif.B</a:t>
            </a:r>
            <a:endParaRPr lang="en-GB" sz="2800" b="1" dirty="0">
              <a:solidFill>
                <a:srgbClr val="495057"/>
              </a:solidFill>
              <a:latin typeface="-apple-system"/>
            </a:endParaRPr>
          </a:p>
          <a:p>
            <a:pPr marL="457200" indent="-457200" algn="l">
              <a:buFont typeface="Arial" panose="020B0604020202020204" pitchFamily="34" charset="0"/>
              <a:buChar char="•"/>
            </a:pPr>
            <a:r>
              <a:rPr lang="en-GB" sz="2800" b="1" i="0" dirty="0">
                <a:solidFill>
                  <a:srgbClr val="495057"/>
                </a:solidFill>
                <a:effectLst/>
                <a:latin typeface="-apple-system"/>
              </a:rPr>
              <a:t>16/05 ore 11-13 aula </a:t>
            </a:r>
            <a:r>
              <a:rPr lang="en-GB" sz="2800" b="1" i="0" dirty="0" err="1">
                <a:solidFill>
                  <a:srgbClr val="495057"/>
                </a:solidFill>
                <a:effectLst/>
                <a:latin typeface="-apple-system"/>
              </a:rPr>
              <a:t>Ciamician</a:t>
            </a:r>
            <a:r>
              <a:rPr lang="en-GB" sz="2800" b="1" i="0" dirty="0">
                <a:solidFill>
                  <a:srgbClr val="495057"/>
                </a:solidFill>
                <a:effectLst/>
                <a:latin typeface="-apple-system"/>
              </a:rPr>
              <a:t> </a:t>
            </a:r>
            <a:r>
              <a:rPr lang="en-GB" sz="2800" b="1" i="0" dirty="0" err="1">
                <a:solidFill>
                  <a:srgbClr val="495057"/>
                </a:solidFill>
                <a:effectLst/>
                <a:latin typeface="-apple-system"/>
              </a:rPr>
              <a:t>edif.B</a:t>
            </a:r>
            <a:endParaRPr lang="en-GB" sz="2800" b="1" dirty="0">
              <a:solidFill>
                <a:srgbClr val="495057"/>
              </a:solidFill>
              <a:latin typeface="-apple-system"/>
            </a:endParaRPr>
          </a:p>
          <a:p>
            <a:pPr marL="457200" indent="-457200" algn="l">
              <a:buFont typeface="Arial" panose="020B0604020202020204" pitchFamily="34" charset="0"/>
              <a:buChar char="•"/>
            </a:pPr>
            <a:r>
              <a:rPr lang="en-GB" sz="2800" b="1" i="0" dirty="0">
                <a:solidFill>
                  <a:srgbClr val="495057"/>
                </a:solidFill>
                <a:effectLst/>
                <a:latin typeface="-apple-system"/>
              </a:rPr>
              <a:t>23/05 ore 11-13 aula </a:t>
            </a:r>
            <a:r>
              <a:rPr lang="en-GB" sz="2800" b="1" i="0" dirty="0" err="1">
                <a:solidFill>
                  <a:srgbClr val="495057"/>
                </a:solidFill>
                <a:effectLst/>
                <a:latin typeface="-apple-system"/>
              </a:rPr>
              <a:t>Ciamician</a:t>
            </a:r>
            <a:r>
              <a:rPr lang="en-GB" sz="2800" b="1" i="0" dirty="0">
                <a:solidFill>
                  <a:srgbClr val="495057"/>
                </a:solidFill>
                <a:effectLst/>
                <a:latin typeface="-apple-system"/>
              </a:rPr>
              <a:t> </a:t>
            </a:r>
            <a:r>
              <a:rPr lang="en-GB" sz="2800" b="1" i="0" dirty="0" err="1">
                <a:solidFill>
                  <a:srgbClr val="495057"/>
                </a:solidFill>
                <a:effectLst/>
                <a:latin typeface="-apple-system"/>
              </a:rPr>
              <a:t>edif.B</a:t>
            </a:r>
            <a:endParaRPr lang="en-GB" sz="2800" b="1" dirty="0">
              <a:solidFill>
                <a:srgbClr val="495057"/>
              </a:solidFill>
              <a:latin typeface="-apple-system"/>
            </a:endParaRPr>
          </a:p>
          <a:p>
            <a:pPr marL="457200" indent="-457200" algn="l">
              <a:buFont typeface="Arial" panose="020B0604020202020204" pitchFamily="34" charset="0"/>
              <a:buChar char="•"/>
            </a:pPr>
            <a:r>
              <a:rPr lang="en-GB" sz="2800" b="1" i="0" dirty="0">
                <a:solidFill>
                  <a:srgbClr val="495057"/>
                </a:solidFill>
                <a:effectLst/>
                <a:latin typeface="-apple-system"/>
              </a:rPr>
              <a:t>30/05ore 11-13 aula </a:t>
            </a:r>
            <a:r>
              <a:rPr lang="en-GB" sz="2800" b="1" i="0" dirty="0" err="1">
                <a:solidFill>
                  <a:srgbClr val="495057"/>
                </a:solidFill>
                <a:effectLst/>
                <a:latin typeface="-apple-system"/>
              </a:rPr>
              <a:t>Ciamician</a:t>
            </a:r>
            <a:r>
              <a:rPr lang="en-GB" sz="2800" b="1" i="0" dirty="0">
                <a:solidFill>
                  <a:srgbClr val="495057"/>
                </a:solidFill>
                <a:effectLst/>
                <a:latin typeface="-apple-system"/>
              </a:rPr>
              <a:t> </a:t>
            </a:r>
            <a:r>
              <a:rPr lang="en-GB" sz="2800" b="1" i="0" dirty="0" err="1">
                <a:solidFill>
                  <a:srgbClr val="495057"/>
                </a:solidFill>
                <a:effectLst/>
                <a:latin typeface="-apple-system"/>
              </a:rPr>
              <a:t>edif.B</a:t>
            </a:r>
            <a:endParaRPr lang="en-GB" sz="2800" b="1" i="0" dirty="0">
              <a:solidFill>
                <a:srgbClr val="495057"/>
              </a:solidFill>
              <a:effectLst/>
              <a:latin typeface="-apple-system"/>
            </a:endParaRPr>
          </a:p>
        </p:txBody>
      </p:sp>
    </p:spTree>
    <p:extLst>
      <p:ext uri="{BB962C8B-B14F-4D97-AF65-F5344CB8AC3E}">
        <p14:creationId xmlns:p14="http://schemas.microsoft.com/office/powerpoint/2010/main" val="417315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D134E4-E625-74E6-5982-136959773271}"/>
              </a:ext>
            </a:extLst>
          </p:cNvPr>
          <p:cNvSpPr txBox="1"/>
          <p:nvPr/>
        </p:nvSpPr>
        <p:spPr>
          <a:xfrm>
            <a:off x="4487893" y="181957"/>
            <a:ext cx="6094562" cy="769441"/>
          </a:xfrm>
          <a:prstGeom prst="rect">
            <a:avLst/>
          </a:prstGeom>
          <a:noFill/>
        </p:spPr>
        <p:txBody>
          <a:bodyPr wrap="square">
            <a:spAutoFit/>
          </a:bodyPr>
          <a:lstStyle/>
          <a:p>
            <a:r>
              <a:rPr lang="en-GB" sz="4400" b="0" i="0" dirty="0" err="1">
                <a:effectLst/>
                <a:latin typeface="Arial" panose="020B0604020202020204" pitchFamily="34" charset="0"/>
              </a:rPr>
              <a:t>Tetrapodi</a:t>
            </a:r>
            <a:endParaRPr lang="en-GB" sz="4400" dirty="0"/>
          </a:p>
        </p:txBody>
      </p:sp>
      <p:sp>
        <p:nvSpPr>
          <p:cNvPr id="4" name="TextBox 3">
            <a:extLst>
              <a:ext uri="{FF2B5EF4-FFF2-40B4-BE49-F238E27FC236}">
                <a16:creationId xmlns:a16="http://schemas.microsoft.com/office/drawing/2014/main" id="{046ED498-2236-D911-48CA-A560A5F1CA9B}"/>
              </a:ext>
            </a:extLst>
          </p:cNvPr>
          <p:cNvSpPr txBox="1"/>
          <p:nvPr/>
        </p:nvSpPr>
        <p:spPr>
          <a:xfrm>
            <a:off x="622163" y="1338183"/>
            <a:ext cx="11120202" cy="923330"/>
          </a:xfrm>
          <a:prstGeom prst="rect">
            <a:avLst/>
          </a:prstGeom>
          <a:noFill/>
        </p:spPr>
        <p:txBody>
          <a:bodyPr wrap="square" rtlCol="0">
            <a:spAutoFit/>
          </a:bodyPr>
          <a:lstStyle/>
          <a:p>
            <a:pPr marL="285750" indent="-285750">
              <a:buFont typeface="Arial" panose="020B0604020202020204" pitchFamily="34" charset="0"/>
              <a:buChar char="•"/>
            </a:pPr>
            <a:r>
              <a:rPr lang="it-IT" b="0" i="0" dirty="0">
                <a:effectLst/>
                <a:latin typeface="Arial" panose="020B0604020202020204" pitchFamily="34" charset="0"/>
              </a:rPr>
              <a:t>I tetrapodi primitivi presentano arti, forniti di tre parti: lo </a:t>
            </a:r>
            <a:r>
              <a:rPr lang="it-IT" b="0" i="0" dirty="0" err="1">
                <a:effectLst/>
                <a:latin typeface="Arial" panose="020B0604020202020204" pitchFamily="34" charset="0"/>
              </a:rPr>
              <a:t>stilopodio</a:t>
            </a:r>
            <a:r>
              <a:rPr lang="it-IT" b="0" i="0" dirty="0">
                <a:effectLst/>
                <a:latin typeface="Arial" panose="020B0604020202020204" pitchFamily="34" charset="0"/>
              </a:rPr>
              <a:t>, lo </a:t>
            </a:r>
            <a:r>
              <a:rPr lang="it-IT" b="0" i="0" dirty="0" err="1">
                <a:effectLst/>
                <a:latin typeface="Arial" panose="020B0604020202020204" pitchFamily="34" charset="0"/>
              </a:rPr>
              <a:t>zeugopodio</a:t>
            </a:r>
            <a:r>
              <a:rPr lang="it-IT" b="0" i="0" dirty="0">
                <a:effectLst/>
                <a:latin typeface="Arial" panose="020B0604020202020204" pitchFamily="34" charset="0"/>
              </a:rPr>
              <a:t> e l’</a:t>
            </a:r>
            <a:r>
              <a:rPr lang="it-IT" b="0" i="0" dirty="0" err="1">
                <a:effectLst/>
                <a:latin typeface="Arial" panose="020B0604020202020204" pitchFamily="34" charset="0"/>
              </a:rPr>
              <a:t>autopodio</a:t>
            </a:r>
            <a:r>
              <a:rPr lang="it-IT" b="0" i="0" dirty="0">
                <a:effectLst/>
                <a:latin typeface="Arial" panose="020B0604020202020204" pitchFamily="34" charset="0"/>
              </a:rPr>
              <a:t>. mentre i primi due </a:t>
            </a:r>
            <a:r>
              <a:rPr lang="it-IT" b="0" i="0" dirty="0" err="1">
                <a:effectLst/>
                <a:latin typeface="Arial" panose="020B0604020202020204" pitchFamily="34" charset="0"/>
              </a:rPr>
              <a:t>seg</a:t>
            </a:r>
            <a:r>
              <a:rPr lang="it-IT" b="0" i="0" dirty="0">
                <a:effectLst/>
                <a:latin typeface="Arial" panose="020B0604020202020204" pitchFamily="34" charset="0"/>
              </a:rPr>
              <a:t>-menti sono rilevabili probabilmente anche nella pinna dei crossopterigi, l’</a:t>
            </a:r>
            <a:r>
              <a:rPr lang="it-IT" b="0" i="0" dirty="0" err="1">
                <a:effectLst/>
                <a:latin typeface="Arial" panose="020B0604020202020204" pitchFamily="34" charset="0"/>
              </a:rPr>
              <a:t>autopodio</a:t>
            </a:r>
            <a:r>
              <a:rPr lang="it-IT" b="0" i="0" dirty="0">
                <a:effectLst/>
                <a:latin typeface="Arial" panose="020B0604020202020204" pitchFamily="34" charset="0"/>
              </a:rPr>
              <a:t>, for-nito di dita, è esclusivo di questo clade e rappresenta una novità evolutiva</a:t>
            </a:r>
            <a:endParaRPr lang="en-GB" dirty="0"/>
          </a:p>
        </p:txBody>
      </p:sp>
      <p:sp>
        <p:nvSpPr>
          <p:cNvPr id="6" name="TextBox 5">
            <a:extLst>
              <a:ext uri="{FF2B5EF4-FFF2-40B4-BE49-F238E27FC236}">
                <a16:creationId xmlns:a16="http://schemas.microsoft.com/office/drawing/2014/main" id="{B97956D1-3733-F681-C319-90BF45A02123}"/>
              </a:ext>
            </a:extLst>
          </p:cNvPr>
          <p:cNvSpPr txBox="1"/>
          <p:nvPr/>
        </p:nvSpPr>
        <p:spPr>
          <a:xfrm>
            <a:off x="622163" y="2875885"/>
            <a:ext cx="10876848" cy="923330"/>
          </a:xfrm>
          <a:prstGeom prst="rect">
            <a:avLst/>
          </a:prstGeom>
          <a:noFill/>
        </p:spPr>
        <p:txBody>
          <a:bodyPr wrap="square">
            <a:spAutoFit/>
          </a:bodyPr>
          <a:lstStyle/>
          <a:p>
            <a:pPr marL="285750" indent="-285750">
              <a:buFont typeface="Arial" panose="020B0604020202020204" pitchFamily="34" charset="0"/>
              <a:buChar char="•"/>
            </a:pPr>
            <a:r>
              <a:rPr lang="it-IT" b="0" i="0" dirty="0">
                <a:effectLst/>
                <a:latin typeface="Arial" panose="020B0604020202020204" pitchFamily="34" charset="0"/>
              </a:rPr>
              <a:t>La cintura pettorale perde la connessione con il cranio e compare la regione cervicale (il collo), utile per muovere la testa indipendentemente dagli arti anteriori, una volta che questi siano appoggiati a terra per la deambulazione.</a:t>
            </a:r>
            <a:endParaRPr lang="en-GB" dirty="0"/>
          </a:p>
        </p:txBody>
      </p:sp>
      <p:sp>
        <p:nvSpPr>
          <p:cNvPr id="8" name="TextBox 7">
            <a:extLst>
              <a:ext uri="{FF2B5EF4-FFF2-40B4-BE49-F238E27FC236}">
                <a16:creationId xmlns:a16="http://schemas.microsoft.com/office/drawing/2014/main" id="{362B9C20-C3E4-01D7-9349-D1CC327CDF0A}"/>
              </a:ext>
            </a:extLst>
          </p:cNvPr>
          <p:cNvSpPr txBox="1"/>
          <p:nvPr/>
        </p:nvSpPr>
        <p:spPr>
          <a:xfrm>
            <a:off x="622162" y="4037010"/>
            <a:ext cx="10100471" cy="1200329"/>
          </a:xfrm>
          <a:prstGeom prst="rect">
            <a:avLst/>
          </a:prstGeom>
          <a:noFill/>
        </p:spPr>
        <p:txBody>
          <a:bodyPr wrap="square">
            <a:spAutoFit/>
          </a:bodyPr>
          <a:lstStyle/>
          <a:p>
            <a:pPr marL="285750" indent="-285750">
              <a:buFont typeface="Arial" panose="020B0604020202020204" pitchFamily="34" charset="0"/>
              <a:buChar char="•"/>
            </a:pPr>
            <a:r>
              <a:rPr lang="it-IT" b="0" i="0" dirty="0">
                <a:effectLst/>
                <a:latin typeface="Arial" panose="020B0604020202020204" pitchFamily="34" charset="0"/>
              </a:rPr>
              <a:t>Le vertebre si articolano tra loro tramite processi più complessi, detti </a:t>
            </a:r>
            <a:r>
              <a:rPr lang="it-IT" b="0" i="0" dirty="0" err="1">
                <a:effectLst/>
                <a:latin typeface="Arial" panose="020B0604020202020204" pitchFamily="34" charset="0"/>
              </a:rPr>
              <a:t>zigapofisi</a:t>
            </a:r>
            <a:endParaRPr lang="it-IT" b="0" i="0" dirty="0">
              <a:effectLst/>
              <a:latin typeface="Arial" panose="020B0604020202020204" pitchFamily="34" charset="0"/>
            </a:endParaRPr>
          </a:p>
          <a:p>
            <a:pPr marL="285750" indent="-285750">
              <a:buFont typeface="Arial" panose="020B0604020202020204" pitchFamily="34" charset="0"/>
              <a:buChar char="•"/>
            </a:pPr>
            <a:r>
              <a:rPr lang="it-IT" b="0" i="0" dirty="0">
                <a:effectLst/>
                <a:latin typeface="Arial" panose="020B0604020202020204" pitchFamily="34" charset="0"/>
              </a:rPr>
              <a:t>La cintura pelvica prende, per la prima volta, connessione con la colonna vertebrale</a:t>
            </a:r>
          </a:p>
          <a:p>
            <a:pPr marL="285750" indent="-285750">
              <a:buFont typeface="Arial" panose="020B0604020202020204" pitchFamily="34" charset="0"/>
              <a:buChar char="•"/>
            </a:pPr>
            <a:r>
              <a:rPr lang="it-IT" b="0" i="0" dirty="0">
                <a:effectLst/>
                <a:latin typeface="Arial" panose="020B0604020202020204" pitchFamily="34" charset="0"/>
              </a:rPr>
              <a:t>Anche gli organi di senso si modificano in relazione all’ambiente terrestre.</a:t>
            </a:r>
            <a:br>
              <a:rPr lang="it-IT" dirty="0"/>
            </a:br>
            <a:endParaRPr lang="en-GB" dirty="0"/>
          </a:p>
        </p:txBody>
      </p:sp>
      <p:sp>
        <p:nvSpPr>
          <p:cNvPr id="9" name="TextBox 8">
            <a:extLst>
              <a:ext uri="{FF2B5EF4-FFF2-40B4-BE49-F238E27FC236}">
                <a16:creationId xmlns:a16="http://schemas.microsoft.com/office/drawing/2014/main" id="{4D3EDBDD-3DB6-8D02-59CD-EB30929B8ACD}"/>
              </a:ext>
            </a:extLst>
          </p:cNvPr>
          <p:cNvSpPr txBox="1"/>
          <p:nvPr/>
        </p:nvSpPr>
        <p:spPr>
          <a:xfrm>
            <a:off x="9618453" y="741872"/>
            <a:ext cx="1444626" cy="369332"/>
          </a:xfrm>
          <a:prstGeom prst="rect">
            <a:avLst/>
          </a:prstGeom>
          <a:noFill/>
        </p:spPr>
        <p:txBody>
          <a:bodyPr wrap="none" rtlCol="0">
            <a:spAutoFit/>
          </a:bodyPr>
          <a:lstStyle/>
          <a:p>
            <a:r>
              <a:rPr lang="en-GB" dirty="0" err="1"/>
              <a:t>Sinapomorfie</a:t>
            </a:r>
            <a:endParaRPr lang="en-GB" dirty="0"/>
          </a:p>
        </p:txBody>
      </p:sp>
      <p:sp>
        <p:nvSpPr>
          <p:cNvPr id="11" name="TextBox 10">
            <a:extLst>
              <a:ext uri="{FF2B5EF4-FFF2-40B4-BE49-F238E27FC236}">
                <a16:creationId xmlns:a16="http://schemas.microsoft.com/office/drawing/2014/main" id="{05A7783C-3DD7-447D-DD3D-3B8E1F3999C1}"/>
              </a:ext>
            </a:extLst>
          </p:cNvPr>
          <p:cNvSpPr txBox="1"/>
          <p:nvPr/>
        </p:nvSpPr>
        <p:spPr>
          <a:xfrm>
            <a:off x="1718813" y="5237339"/>
            <a:ext cx="6094562" cy="923330"/>
          </a:xfrm>
          <a:prstGeom prst="rect">
            <a:avLst/>
          </a:prstGeom>
          <a:noFill/>
        </p:spPr>
        <p:txBody>
          <a:bodyPr wrap="square">
            <a:spAutoFit/>
          </a:bodyPr>
          <a:lstStyle/>
          <a:p>
            <a:r>
              <a:rPr lang="en-GB" b="0" i="0" dirty="0" err="1">
                <a:effectLst/>
                <a:latin typeface="Arial" panose="020B0604020202020204" pitchFamily="34" charset="0"/>
              </a:rPr>
              <a:t>tetrapodi</a:t>
            </a:r>
            <a:r>
              <a:rPr lang="en-GB" b="0" i="0" dirty="0">
                <a:effectLst/>
                <a:latin typeface="Arial" panose="020B0604020202020204" pitchFamily="34" charset="0"/>
              </a:rPr>
              <a:t> primitive</a:t>
            </a:r>
          </a:p>
          <a:p>
            <a:r>
              <a:rPr lang="it-IT" b="0" i="0" dirty="0" err="1">
                <a:effectLst/>
                <a:latin typeface="Arial" panose="020B0604020202020204" pitchFamily="34" charset="0"/>
              </a:rPr>
              <a:t>neotetrapodi</a:t>
            </a:r>
            <a:r>
              <a:rPr lang="it-IT" b="0" i="0" dirty="0">
                <a:effectLst/>
                <a:latin typeface="Arial" panose="020B0604020202020204" pitchFamily="34" charset="0"/>
              </a:rPr>
              <a:t> (</a:t>
            </a:r>
            <a:r>
              <a:rPr lang="it-IT" b="0" i="0" dirty="0" err="1">
                <a:effectLst/>
                <a:latin typeface="Arial" panose="020B0604020202020204" pitchFamily="34" charset="0"/>
              </a:rPr>
              <a:t>Neotetrapoda</a:t>
            </a:r>
            <a:r>
              <a:rPr lang="it-IT" b="0" i="0" dirty="0">
                <a:effectLst/>
                <a:latin typeface="Arial" panose="020B0604020202020204" pitchFamily="34" charset="0"/>
              </a:rPr>
              <a:t>) forniti di un numero massimo di dita pari a cinque</a:t>
            </a:r>
            <a:r>
              <a:rPr lang="en-GB" dirty="0">
                <a:latin typeface="Arial" panose="020B0604020202020204" pitchFamily="34" charset="0"/>
              </a:rPr>
              <a:t> – 2 line ANFIBI e RETTILOMORFI</a:t>
            </a:r>
            <a:endParaRPr lang="en-GB" dirty="0"/>
          </a:p>
        </p:txBody>
      </p:sp>
    </p:spTree>
    <p:extLst>
      <p:ext uri="{BB962C8B-B14F-4D97-AF65-F5344CB8AC3E}">
        <p14:creationId xmlns:p14="http://schemas.microsoft.com/office/powerpoint/2010/main" val="285236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18B6ED-2437-FAB3-2C4C-00ADD37AB0B0}"/>
              </a:ext>
            </a:extLst>
          </p:cNvPr>
          <p:cNvPicPr>
            <a:picLocks noChangeAspect="1"/>
          </p:cNvPicPr>
          <p:nvPr/>
        </p:nvPicPr>
        <p:blipFill>
          <a:blip r:embed="rId2"/>
          <a:stretch>
            <a:fillRect/>
          </a:stretch>
        </p:blipFill>
        <p:spPr>
          <a:xfrm>
            <a:off x="1159069" y="0"/>
            <a:ext cx="4077269" cy="6487430"/>
          </a:xfrm>
          <a:prstGeom prst="rect">
            <a:avLst/>
          </a:prstGeom>
        </p:spPr>
      </p:pic>
      <p:sp>
        <p:nvSpPr>
          <p:cNvPr id="5" name="TextBox 4">
            <a:extLst>
              <a:ext uri="{FF2B5EF4-FFF2-40B4-BE49-F238E27FC236}">
                <a16:creationId xmlns:a16="http://schemas.microsoft.com/office/drawing/2014/main" id="{CF94B123-857D-0A90-8E1C-ED3FE82DFB4A}"/>
              </a:ext>
            </a:extLst>
          </p:cNvPr>
          <p:cNvSpPr txBox="1"/>
          <p:nvPr/>
        </p:nvSpPr>
        <p:spPr>
          <a:xfrm>
            <a:off x="5351253" y="1318260"/>
            <a:ext cx="6096000" cy="1477328"/>
          </a:xfrm>
          <a:prstGeom prst="rect">
            <a:avLst/>
          </a:prstGeom>
          <a:noFill/>
        </p:spPr>
        <p:txBody>
          <a:bodyPr wrap="square">
            <a:spAutoFit/>
          </a:bodyPr>
          <a:lstStyle/>
          <a:p>
            <a:r>
              <a:rPr lang="en-GB" dirty="0" err="1"/>
              <a:t>Albero</a:t>
            </a:r>
            <a:r>
              <a:rPr lang="en-GB" dirty="0"/>
              <a:t>  </a:t>
            </a:r>
            <a:r>
              <a:rPr lang="en-GB" dirty="0" err="1"/>
              <a:t>filogenetico</a:t>
            </a:r>
            <a:r>
              <a:rPr lang="en-GB" dirty="0"/>
              <a:t> </a:t>
            </a:r>
            <a:r>
              <a:rPr lang="en-GB" dirty="0" err="1"/>
              <a:t>degli</a:t>
            </a:r>
            <a:r>
              <a:rPr lang="en-GB" dirty="0"/>
              <a:t> </a:t>
            </a:r>
            <a:r>
              <a:rPr lang="en-GB" dirty="0" err="1"/>
              <a:t>anfibi</a:t>
            </a:r>
            <a:r>
              <a:rPr lang="en-GB" dirty="0"/>
              <a:t>. </a:t>
            </a:r>
          </a:p>
          <a:p>
            <a:r>
              <a:rPr lang="en-GB" dirty="0"/>
              <a:t>I “</a:t>
            </a:r>
            <a:r>
              <a:rPr lang="en-GB" dirty="0" err="1"/>
              <a:t>temnospondili</a:t>
            </a:r>
            <a:r>
              <a:rPr lang="en-GB" dirty="0"/>
              <a:t>”  e  </a:t>
            </a:r>
            <a:r>
              <a:rPr lang="en-GB" dirty="0" err="1"/>
              <a:t>i</a:t>
            </a:r>
            <a:r>
              <a:rPr lang="en-GB" dirty="0"/>
              <a:t>  “</a:t>
            </a:r>
            <a:r>
              <a:rPr lang="en-GB" dirty="0" err="1"/>
              <a:t>lepospondili</a:t>
            </a:r>
            <a:r>
              <a:rPr lang="en-GB" dirty="0"/>
              <a:t>”  (</a:t>
            </a:r>
            <a:r>
              <a:rPr lang="en-GB" dirty="0" err="1"/>
              <a:t>gruppi</a:t>
            </a:r>
            <a:r>
              <a:rPr lang="en-GB" dirty="0"/>
              <a:t> </a:t>
            </a:r>
            <a:r>
              <a:rPr lang="en-GB" dirty="0" err="1"/>
              <a:t>parafiletici</a:t>
            </a:r>
            <a:r>
              <a:rPr lang="en-GB" dirty="0"/>
              <a:t>). </a:t>
            </a:r>
          </a:p>
          <a:p>
            <a:endParaRPr lang="en-GB" dirty="0"/>
          </a:p>
          <a:p>
            <a:endParaRPr lang="en-GB" dirty="0"/>
          </a:p>
          <a:p>
            <a:endParaRPr lang="en-GB" dirty="0"/>
          </a:p>
        </p:txBody>
      </p:sp>
      <p:sp>
        <p:nvSpPr>
          <p:cNvPr id="7" name="TextBox 6">
            <a:extLst>
              <a:ext uri="{FF2B5EF4-FFF2-40B4-BE49-F238E27FC236}">
                <a16:creationId xmlns:a16="http://schemas.microsoft.com/office/drawing/2014/main" id="{7253CE1F-3286-8774-71BD-1665532B4585}"/>
              </a:ext>
            </a:extLst>
          </p:cNvPr>
          <p:cNvSpPr txBox="1"/>
          <p:nvPr/>
        </p:nvSpPr>
        <p:spPr>
          <a:xfrm>
            <a:off x="6097438" y="2967335"/>
            <a:ext cx="6094562" cy="923330"/>
          </a:xfrm>
          <a:prstGeom prst="rect">
            <a:avLst/>
          </a:prstGeom>
          <a:noFill/>
        </p:spPr>
        <p:txBody>
          <a:bodyPr wrap="square">
            <a:spAutoFit/>
          </a:bodyPr>
          <a:lstStyle/>
          <a:p>
            <a:pPr marL="285750" indent="-285750">
              <a:buFont typeface="Arial" panose="020B0604020202020204" pitchFamily="34" charset="0"/>
              <a:buChar char="•"/>
            </a:pPr>
            <a:r>
              <a:rPr lang="it-IT" b="0" i="0" dirty="0">
                <a:effectLst/>
                <a:latin typeface="Arial" panose="020B0604020202020204" pitchFamily="34" charset="0"/>
              </a:rPr>
              <a:t>Forme larvali</a:t>
            </a:r>
            <a:endParaRPr lang="it-IT" dirty="0">
              <a:latin typeface="Arial" panose="020B0604020202020204" pitchFamily="34" charset="0"/>
            </a:endParaRPr>
          </a:p>
          <a:p>
            <a:pPr marL="285750" indent="-285750">
              <a:buFont typeface="Arial" panose="020B0604020202020204" pitchFamily="34" charset="0"/>
              <a:buChar char="•"/>
            </a:pPr>
            <a:r>
              <a:rPr lang="it-IT" b="0" i="0" dirty="0">
                <a:effectLst/>
                <a:latin typeface="Arial" panose="020B0604020202020204" pitchFamily="34" charset="0"/>
              </a:rPr>
              <a:t>Mano con quattro dita</a:t>
            </a:r>
          </a:p>
          <a:p>
            <a:pPr marL="285750" indent="-285750">
              <a:buFont typeface="Arial" panose="020B0604020202020204" pitchFamily="34" charset="0"/>
              <a:buChar char="•"/>
            </a:pPr>
            <a:r>
              <a:rPr lang="it-IT" b="0" i="0" dirty="0">
                <a:effectLst/>
                <a:latin typeface="Arial" panose="020B0604020202020204" pitchFamily="34" charset="0"/>
              </a:rPr>
              <a:t>Timpano</a:t>
            </a:r>
            <a:endParaRPr lang="en-GB" dirty="0"/>
          </a:p>
        </p:txBody>
      </p:sp>
      <p:sp>
        <p:nvSpPr>
          <p:cNvPr id="9" name="TextBox 8">
            <a:extLst>
              <a:ext uri="{FF2B5EF4-FFF2-40B4-BE49-F238E27FC236}">
                <a16:creationId xmlns:a16="http://schemas.microsoft.com/office/drawing/2014/main" id="{F3B7618D-B546-1E9E-F76D-AE8E45B8F97A}"/>
              </a:ext>
            </a:extLst>
          </p:cNvPr>
          <p:cNvSpPr txBox="1"/>
          <p:nvPr/>
        </p:nvSpPr>
        <p:spPr>
          <a:xfrm>
            <a:off x="4938369" y="2465963"/>
            <a:ext cx="6094562" cy="276999"/>
          </a:xfrm>
          <a:prstGeom prst="rect">
            <a:avLst/>
          </a:prstGeom>
          <a:noFill/>
        </p:spPr>
        <p:txBody>
          <a:bodyPr wrap="square">
            <a:spAutoFit/>
          </a:bodyPr>
          <a:lstStyle/>
          <a:p>
            <a:r>
              <a:rPr lang="it-IT" sz="1200" b="0" i="0" dirty="0">
                <a:effectLst/>
                <a:latin typeface="Arial" panose="020B0604020202020204" pitchFamily="34" charset="0"/>
              </a:rPr>
              <a:t>I </a:t>
            </a:r>
            <a:r>
              <a:rPr lang="it-IT" sz="1200" b="0" i="0" dirty="0" err="1">
                <a:effectLst/>
                <a:latin typeface="Arial" panose="020B0604020202020204" pitchFamily="34" charset="0"/>
              </a:rPr>
              <a:t>temnospondili</a:t>
            </a:r>
            <a:r>
              <a:rPr lang="it-IT" sz="1200" b="0" i="0" dirty="0">
                <a:effectLst/>
                <a:latin typeface="Arial" panose="020B0604020202020204" pitchFamily="34" charset="0"/>
              </a:rPr>
              <a:t> si estinsero nel Cretacico</a:t>
            </a:r>
            <a:endParaRPr lang="en-GB" sz="1200" dirty="0"/>
          </a:p>
        </p:txBody>
      </p:sp>
      <p:sp>
        <p:nvSpPr>
          <p:cNvPr id="11" name="TextBox 10">
            <a:extLst>
              <a:ext uri="{FF2B5EF4-FFF2-40B4-BE49-F238E27FC236}">
                <a16:creationId xmlns:a16="http://schemas.microsoft.com/office/drawing/2014/main" id="{B82832E9-334F-F767-7997-171E98426EDE}"/>
              </a:ext>
            </a:extLst>
          </p:cNvPr>
          <p:cNvSpPr txBox="1"/>
          <p:nvPr/>
        </p:nvSpPr>
        <p:spPr>
          <a:xfrm>
            <a:off x="5143500" y="535163"/>
            <a:ext cx="6094562" cy="276999"/>
          </a:xfrm>
          <a:prstGeom prst="rect">
            <a:avLst/>
          </a:prstGeom>
          <a:noFill/>
        </p:spPr>
        <p:txBody>
          <a:bodyPr wrap="square">
            <a:spAutoFit/>
          </a:bodyPr>
          <a:lstStyle/>
          <a:p>
            <a:r>
              <a:rPr lang="it-IT" sz="1200" b="0" i="0" dirty="0">
                <a:effectLst/>
                <a:latin typeface="Arial" panose="020B0604020202020204" pitchFamily="34" charset="0"/>
              </a:rPr>
              <a:t>scompaiono dalle testimonianze fossili nel Permiano inferiore</a:t>
            </a:r>
            <a:endParaRPr lang="en-GB" sz="1200" dirty="0"/>
          </a:p>
        </p:txBody>
      </p:sp>
      <p:sp>
        <p:nvSpPr>
          <p:cNvPr id="13" name="TextBox 12">
            <a:extLst>
              <a:ext uri="{FF2B5EF4-FFF2-40B4-BE49-F238E27FC236}">
                <a16:creationId xmlns:a16="http://schemas.microsoft.com/office/drawing/2014/main" id="{391A82F2-591F-FCEF-43C1-220DDF9C3B8C}"/>
              </a:ext>
            </a:extLst>
          </p:cNvPr>
          <p:cNvSpPr txBox="1"/>
          <p:nvPr/>
        </p:nvSpPr>
        <p:spPr>
          <a:xfrm>
            <a:off x="5824986" y="4396763"/>
            <a:ext cx="6094562" cy="1200329"/>
          </a:xfrm>
          <a:prstGeom prst="rect">
            <a:avLst/>
          </a:prstGeom>
          <a:noFill/>
        </p:spPr>
        <p:txBody>
          <a:bodyPr wrap="square">
            <a:spAutoFit/>
          </a:bodyPr>
          <a:lstStyle/>
          <a:p>
            <a:r>
              <a:rPr lang="en-GB" b="0" i="0" dirty="0" err="1">
                <a:effectLst/>
                <a:latin typeface="Arial" panose="020B0604020202020204" pitchFamily="34" charset="0"/>
              </a:rPr>
              <a:t>Anfibi</a:t>
            </a:r>
            <a:r>
              <a:rPr lang="en-GB" dirty="0">
                <a:latin typeface="Arial" panose="020B0604020202020204" pitchFamily="34" charset="0"/>
              </a:rPr>
              <a:t>:</a:t>
            </a:r>
          </a:p>
          <a:p>
            <a:r>
              <a:rPr lang="en-GB" b="0" i="0" dirty="0">
                <a:effectLst/>
                <a:latin typeface="Arial" panose="020B0604020202020204" pitchFamily="34" charset="0"/>
              </a:rPr>
              <a:t>	– </a:t>
            </a:r>
            <a:r>
              <a:rPr lang="en-GB" b="0" i="0" dirty="0" err="1">
                <a:effectLst/>
                <a:latin typeface="Arial" panose="020B0604020202020204" pitchFamily="34" charset="0"/>
              </a:rPr>
              <a:t>Lepospondili</a:t>
            </a:r>
            <a:endParaRPr lang="en-GB" b="0" i="0" dirty="0">
              <a:effectLst/>
              <a:latin typeface="Arial" panose="020B0604020202020204" pitchFamily="34" charset="0"/>
            </a:endParaRPr>
          </a:p>
          <a:p>
            <a:r>
              <a:rPr lang="en-GB" b="0" i="0" dirty="0">
                <a:effectLst/>
                <a:latin typeface="Arial" panose="020B0604020202020204" pitchFamily="34" charset="0"/>
              </a:rPr>
              <a:t>	– </a:t>
            </a:r>
            <a:r>
              <a:rPr lang="en-GB" b="0" i="0" dirty="0" err="1">
                <a:effectLst/>
                <a:latin typeface="Arial" panose="020B0604020202020204" pitchFamily="34" charset="0"/>
              </a:rPr>
              <a:t>Temnospondili</a:t>
            </a:r>
            <a:endParaRPr lang="en-GB" b="0" i="0" dirty="0">
              <a:effectLst/>
              <a:latin typeface="Arial" panose="020B0604020202020204" pitchFamily="34" charset="0"/>
            </a:endParaRPr>
          </a:p>
          <a:p>
            <a:r>
              <a:rPr lang="en-GB" dirty="0">
                <a:latin typeface="Arial" panose="020B0604020202020204" pitchFamily="34" charset="0"/>
              </a:rPr>
              <a:t>	</a:t>
            </a:r>
            <a:r>
              <a:rPr lang="en-GB" b="0" i="0" dirty="0">
                <a:effectLst/>
                <a:latin typeface="Arial" panose="020B0604020202020204" pitchFamily="34" charset="0"/>
              </a:rPr>
              <a:t>– </a:t>
            </a:r>
            <a:r>
              <a:rPr lang="en-GB" b="0" i="0" dirty="0" err="1">
                <a:effectLst/>
                <a:latin typeface="Arial" panose="020B0604020202020204" pitchFamily="34" charset="0"/>
              </a:rPr>
              <a:t>Lissanfibi</a:t>
            </a:r>
            <a:endParaRPr lang="en-GB" dirty="0"/>
          </a:p>
        </p:txBody>
      </p:sp>
    </p:spTree>
    <p:extLst>
      <p:ext uri="{BB962C8B-B14F-4D97-AF65-F5344CB8AC3E}">
        <p14:creationId xmlns:p14="http://schemas.microsoft.com/office/powerpoint/2010/main" val="559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a:extLst>
              <a:ext uri="{FF2B5EF4-FFF2-40B4-BE49-F238E27FC236}">
                <a16:creationId xmlns:a16="http://schemas.microsoft.com/office/drawing/2014/main" id="{F3733893-35BF-05ED-BCF0-C6C86A02B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0" name="Picture 4">
            <a:extLst>
              <a:ext uri="{FF2B5EF4-FFF2-40B4-BE49-F238E27FC236}">
                <a16:creationId xmlns:a16="http://schemas.microsoft.com/office/drawing/2014/main" id="{804865BE-743F-4730-962A-737E2AC25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2">
            <a:extLst>
              <a:ext uri="{FF2B5EF4-FFF2-40B4-BE49-F238E27FC236}">
                <a16:creationId xmlns:a16="http://schemas.microsoft.com/office/drawing/2014/main" id="{923BB6A7-8ACB-F7EF-83BE-FF4532AC5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34" y="1745032"/>
            <a:ext cx="4387392" cy="415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1EDAD8F4-D79A-4DDC-AE80-C831A80B0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692" y="1566131"/>
            <a:ext cx="7539286" cy="372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3E440A9A-FCBB-57B4-FA7D-07566B6413F0}"/>
              </a:ext>
            </a:extLst>
          </p:cNvPr>
          <p:cNvSpPr txBox="1"/>
          <p:nvPr/>
        </p:nvSpPr>
        <p:spPr>
          <a:xfrm flipH="1">
            <a:off x="3446645" y="452387"/>
            <a:ext cx="5007544" cy="369332"/>
          </a:xfrm>
          <a:prstGeom prst="rect">
            <a:avLst/>
          </a:prstGeom>
          <a:noFill/>
        </p:spPr>
        <p:txBody>
          <a:bodyPr wrap="square" rtlCol="0">
            <a:spAutoFit/>
          </a:bodyPr>
          <a:lstStyle/>
          <a:p>
            <a:r>
              <a:rPr lang="it-IT" dirty="0"/>
              <a:t>PREADATTAMENTI ALLA VITA TERRESTRE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a:extLst>
              <a:ext uri="{FF2B5EF4-FFF2-40B4-BE49-F238E27FC236}">
                <a16:creationId xmlns:a16="http://schemas.microsoft.com/office/drawing/2014/main" id="{BD560BC7-7FCC-2F8D-2FED-6EA34911F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2">
            <a:extLst>
              <a:ext uri="{FF2B5EF4-FFF2-40B4-BE49-F238E27FC236}">
                <a16:creationId xmlns:a16="http://schemas.microsoft.com/office/drawing/2014/main" id="{994A9D33-8091-B816-1190-E71DC49B4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261" y="1267155"/>
            <a:ext cx="7708472" cy="490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a:extLst>
              <a:ext uri="{FF2B5EF4-FFF2-40B4-BE49-F238E27FC236}">
                <a16:creationId xmlns:a16="http://schemas.microsoft.com/office/drawing/2014/main" id="{1EE96BF8-6B60-48D9-D5A6-7B9A1EFB718A}"/>
              </a:ext>
            </a:extLst>
          </p:cNvPr>
          <p:cNvCxnSpPr>
            <a:cxnSpLocks/>
          </p:cNvCxnSpPr>
          <p:nvPr/>
        </p:nvCxnSpPr>
        <p:spPr>
          <a:xfrm>
            <a:off x="3141785" y="1267155"/>
            <a:ext cx="1115785" cy="82152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CD5256C0-9F2A-280A-C369-5AD7FCC29D58}"/>
              </a:ext>
            </a:extLst>
          </p:cNvPr>
          <p:cNvSpPr txBox="1"/>
          <p:nvPr/>
        </p:nvSpPr>
        <p:spPr>
          <a:xfrm>
            <a:off x="737133" y="959378"/>
            <a:ext cx="2709512" cy="307777"/>
          </a:xfrm>
          <a:prstGeom prst="rect">
            <a:avLst/>
          </a:prstGeom>
          <a:noFill/>
        </p:spPr>
        <p:txBody>
          <a:bodyPr wrap="square" rtlCol="0">
            <a:spAutoFit/>
          </a:bodyPr>
          <a:lstStyle/>
          <a:p>
            <a:r>
              <a:rPr lang="it-IT" sz="1400" dirty="0">
                <a:solidFill>
                  <a:srgbClr val="FF0000"/>
                </a:solidFill>
              </a:rPr>
              <a:t>Correlate alle sacche polmonari</a:t>
            </a:r>
          </a:p>
        </p:txBody>
      </p:sp>
      <p:sp>
        <p:nvSpPr>
          <p:cNvPr id="5" name="CasellaDiTesto 4">
            <a:extLst>
              <a:ext uri="{FF2B5EF4-FFF2-40B4-BE49-F238E27FC236}">
                <a16:creationId xmlns:a16="http://schemas.microsoft.com/office/drawing/2014/main" id="{D0B0A627-D52F-5C1F-8B66-A72092973128}"/>
              </a:ext>
            </a:extLst>
          </p:cNvPr>
          <p:cNvSpPr txBox="1"/>
          <p:nvPr/>
        </p:nvSpPr>
        <p:spPr>
          <a:xfrm flipH="1">
            <a:off x="3446645" y="452387"/>
            <a:ext cx="5007544" cy="369332"/>
          </a:xfrm>
          <a:prstGeom prst="rect">
            <a:avLst/>
          </a:prstGeom>
          <a:noFill/>
        </p:spPr>
        <p:txBody>
          <a:bodyPr wrap="square" rtlCol="0">
            <a:spAutoFit/>
          </a:bodyPr>
          <a:lstStyle/>
          <a:p>
            <a:r>
              <a:rPr lang="it-IT" dirty="0"/>
              <a:t>PREADATTAMENTI ALLA VITA TERRESTRE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a:extLst>
              <a:ext uri="{FF2B5EF4-FFF2-40B4-BE49-F238E27FC236}">
                <a16:creationId xmlns:a16="http://schemas.microsoft.com/office/drawing/2014/main" id="{D3E41E53-0FBA-E363-1990-4AE7EAF86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6" name="Picture 4">
            <a:extLst>
              <a:ext uri="{FF2B5EF4-FFF2-40B4-BE49-F238E27FC236}">
                <a16:creationId xmlns:a16="http://schemas.microsoft.com/office/drawing/2014/main" id="{07C530E1-E7D1-4BAD-0BA2-6A7C07797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2">
            <a:extLst>
              <a:ext uri="{FF2B5EF4-FFF2-40B4-BE49-F238E27FC236}">
                <a16:creationId xmlns:a16="http://schemas.microsoft.com/office/drawing/2014/main" id="{533710E7-E1A5-7A0F-7DE8-F4700275D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643" y="430177"/>
            <a:ext cx="10867891" cy="559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1786E1F2-C893-5B53-E345-59C371399544}"/>
              </a:ext>
            </a:extLst>
          </p:cNvPr>
          <p:cNvSpPr txBox="1"/>
          <p:nvPr/>
        </p:nvSpPr>
        <p:spPr>
          <a:xfrm flipH="1">
            <a:off x="101466" y="253204"/>
            <a:ext cx="2614580" cy="353943"/>
          </a:xfrm>
          <a:prstGeom prst="rect">
            <a:avLst/>
          </a:prstGeom>
          <a:noFill/>
        </p:spPr>
        <p:txBody>
          <a:bodyPr wrap="square" rtlCol="0">
            <a:spAutoFit/>
          </a:bodyPr>
          <a:lstStyle/>
          <a:p>
            <a:r>
              <a:rPr lang="it-IT" sz="1700" dirty="0" err="1"/>
              <a:t>Elpistostegide</a:t>
            </a:r>
            <a:endParaRPr lang="it-IT" sz="1700" dirty="0"/>
          </a:p>
        </p:txBody>
      </p:sp>
      <p:sp>
        <p:nvSpPr>
          <p:cNvPr id="3" name="CasellaDiTesto 2">
            <a:extLst>
              <a:ext uri="{FF2B5EF4-FFF2-40B4-BE49-F238E27FC236}">
                <a16:creationId xmlns:a16="http://schemas.microsoft.com/office/drawing/2014/main" id="{88545AE9-8776-30F1-9436-9CB5EAD7465D}"/>
              </a:ext>
            </a:extLst>
          </p:cNvPr>
          <p:cNvSpPr txBox="1"/>
          <p:nvPr/>
        </p:nvSpPr>
        <p:spPr>
          <a:xfrm>
            <a:off x="0" y="3755212"/>
            <a:ext cx="1862489" cy="353943"/>
          </a:xfrm>
          <a:prstGeom prst="rect">
            <a:avLst/>
          </a:prstGeom>
          <a:noFill/>
        </p:spPr>
        <p:txBody>
          <a:bodyPr wrap="square" rtlCol="0">
            <a:spAutoFit/>
          </a:bodyPr>
          <a:lstStyle/>
          <a:p>
            <a:r>
              <a:rPr lang="it-IT" sz="1700" dirty="0" err="1"/>
              <a:t>Osteolepiforme</a:t>
            </a:r>
            <a:endParaRPr lang="it-IT" sz="1700" dirty="0"/>
          </a:p>
        </p:txBody>
      </p:sp>
      <p:sp>
        <p:nvSpPr>
          <p:cNvPr id="4" name="CasellaDiTesto 3">
            <a:extLst>
              <a:ext uri="{FF2B5EF4-FFF2-40B4-BE49-F238E27FC236}">
                <a16:creationId xmlns:a16="http://schemas.microsoft.com/office/drawing/2014/main" id="{E03CEB50-2225-51CD-91E6-2E0B31C3946B}"/>
              </a:ext>
            </a:extLst>
          </p:cNvPr>
          <p:cNvSpPr txBox="1"/>
          <p:nvPr/>
        </p:nvSpPr>
        <p:spPr>
          <a:xfrm flipH="1">
            <a:off x="5892859" y="120650"/>
            <a:ext cx="6025601" cy="461665"/>
          </a:xfrm>
          <a:prstGeom prst="rect">
            <a:avLst/>
          </a:prstGeom>
          <a:noFill/>
        </p:spPr>
        <p:txBody>
          <a:bodyPr wrap="square" rtlCol="0">
            <a:spAutoFit/>
          </a:bodyPr>
          <a:lstStyle/>
          <a:p>
            <a:r>
              <a:rPr lang="it-IT" sz="2400" dirty="0"/>
              <a:t>PREADATTAMENTI ALLA VITA TERRESTRE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115CD8-1D5C-D920-2A56-DA570EB43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2" y="100153"/>
            <a:ext cx="56673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1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a:extLst>
              <a:ext uri="{FF2B5EF4-FFF2-40B4-BE49-F238E27FC236}">
                <a16:creationId xmlns:a16="http://schemas.microsoft.com/office/drawing/2014/main" id="{9D9C1C34-F5A4-25A6-A5FC-10173B9F5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894" y="5805489"/>
            <a:ext cx="1148995" cy="93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8" name="Picture 4">
            <a:extLst>
              <a:ext uri="{FF2B5EF4-FFF2-40B4-BE49-F238E27FC236}">
                <a16:creationId xmlns:a16="http://schemas.microsoft.com/office/drawing/2014/main" id="{FF3093E8-9355-7AD2-3F47-4426BC762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2">
            <a:extLst>
              <a:ext uri="{FF2B5EF4-FFF2-40B4-BE49-F238E27FC236}">
                <a16:creationId xmlns:a16="http://schemas.microsoft.com/office/drawing/2014/main" id="{C9376F14-6815-B967-1B1D-323D4C926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25" y="246246"/>
            <a:ext cx="7478869" cy="531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F3CF7776-F635-32EE-8CA1-7DEB5275F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015" y="544761"/>
            <a:ext cx="4265246" cy="390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B77B471E-4A4C-E1AA-E45C-9553405A68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49" y="4493907"/>
            <a:ext cx="29908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7A4E6796-35A1-782E-FB70-36D6DCAE4A69}"/>
              </a:ext>
            </a:extLst>
          </p:cNvPr>
          <p:cNvSpPr txBox="1"/>
          <p:nvPr/>
        </p:nvSpPr>
        <p:spPr>
          <a:xfrm flipH="1">
            <a:off x="5826266" y="5752434"/>
            <a:ext cx="2704703" cy="369332"/>
          </a:xfrm>
          <a:prstGeom prst="rect">
            <a:avLst/>
          </a:prstGeom>
          <a:noFill/>
        </p:spPr>
        <p:txBody>
          <a:bodyPr wrap="square" rtlCol="0">
            <a:spAutoFit/>
          </a:bodyPr>
          <a:lstStyle/>
          <a:p>
            <a:r>
              <a:rPr lang="it-IT" dirty="0"/>
              <a:t>Permane la notocorda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po 10">
            <a:extLst>
              <a:ext uri="{FF2B5EF4-FFF2-40B4-BE49-F238E27FC236}">
                <a16:creationId xmlns:a16="http://schemas.microsoft.com/office/drawing/2014/main" id="{2351B1E6-6946-44C8-B783-957512D5C39F}"/>
              </a:ext>
            </a:extLst>
          </p:cNvPr>
          <p:cNvGrpSpPr>
            <a:grpSpLocks/>
          </p:cNvGrpSpPr>
          <p:nvPr/>
        </p:nvGrpSpPr>
        <p:grpSpPr bwMode="auto">
          <a:xfrm>
            <a:off x="1538117" y="3978"/>
            <a:ext cx="9144000" cy="6858000"/>
            <a:chOff x="0" y="0"/>
            <a:chExt cx="9144000" cy="6858000"/>
          </a:xfrm>
        </p:grpSpPr>
        <p:sp>
          <p:nvSpPr>
            <p:cNvPr id="9221" name="Rectangle 2">
              <a:extLst>
                <a:ext uri="{FF2B5EF4-FFF2-40B4-BE49-F238E27FC236}">
                  <a16:creationId xmlns:a16="http://schemas.microsoft.com/office/drawing/2014/main" id="{A3297C0C-5D01-459E-BB9C-4F36C8736870}"/>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9222" name="Gruppo 7">
              <a:extLst>
                <a:ext uri="{FF2B5EF4-FFF2-40B4-BE49-F238E27FC236}">
                  <a16:creationId xmlns:a16="http://schemas.microsoft.com/office/drawing/2014/main" id="{C1126FA0-188E-4545-A944-1B8102E25AF2}"/>
                </a:ext>
              </a:extLst>
            </p:cNvPr>
            <p:cNvGrpSpPr>
              <a:grpSpLocks/>
            </p:cNvGrpSpPr>
            <p:nvPr/>
          </p:nvGrpSpPr>
          <p:grpSpPr bwMode="auto">
            <a:xfrm>
              <a:off x="1677979" y="45720"/>
              <a:ext cx="7181859" cy="6662738"/>
              <a:chOff x="1678012" y="98476"/>
              <a:chExt cx="7181850" cy="6662737"/>
            </a:xfrm>
          </p:grpSpPr>
          <p:pic>
            <p:nvPicPr>
              <p:cNvPr id="9227" name="Picture 3">
                <a:extLst>
                  <a:ext uri="{FF2B5EF4-FFF2-40B4-BE49-F238E27FC236}">
                    <a16:creationId xmlns:a16="http://schemas.microsoft.com/office/drawing/2014/main" id="{BFEAC46B-3825-4A51-95DD-094A16677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012" y="98476"/>
                <a:ext cx="7181850"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8" name="Picture 4">
                <a:extLst>
                  <a:ext uri="{FF2B5EF4-FFF2-40B4-BE49-F238E27FC236}">
                    <a16:creationId xmlns:a16="http://schemas.microsoft.com/office/drawing/2014/main" id="{1F9FD1D0-E1CC-402C-BCBB-9FF34BC05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197" y="323791"/>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9223" name="CasellaDiTesto 6">
              <a:extLst>
                <a:ext uri="{FF2B5EF4-FFF2-40B4-BE49-F238E27FC236}">
                  <a16:creationId xmlns:a16="http://schemas.microsoft.com/office/drawing/2014/main" id="{C282C4DF-F2C3-4126-9065-EA4AC58422A3}"/>
                </a:ext>
              </a:extLst>
            </p:cNvPr>
            <p:cNvSpPr txBox="1">
              <a:spLocks noChangeArrowheads="1"/>
            </p:cNvSpPr>
            <p:nvPr/>
          </p:nvSpPr>
          <p:spPr bwMode="auto">
            <a:xfrm>
              <a:off x="3209608" y="4748213"/>
              <a:ext cx="1557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TARDO DEV.</a:t>
              </a:r>
            </a:p>
          </p:txBody>
        </p:sp>
        <p:sp>
          <p:nvSpPr>
            <p:cNvPr id="9224" name="CasellaDiTesto 7">
              <a:extLst>
                <a:ext uri="{FF2B5EF4-FFF2-40B4-BE49-F238E27FC236}">
                  <a16:creationId xmlns:a16="http://schemas.microsoft.com/office/drawing/2014/main" id="{98969395-F62E-48B8-A7C9-03E273ED64B0}"/>
                </a:ext>
              </a:extLst>
            </p:cNvPr>
            <p:cNvSpPr txBox="1">
              <a:spLocks noChangeArrowheads="1"/>
            </p:cNvSpPr>
            <p:nvPr/>
          </p:nvSpPr>
          <p:spPr bwMode="auto">
            <a:xfrm>
              <a:off x="1402245" y="3548230"/>
              <a:ext cx="33734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dirty="0">
                  <a:solidFill>
                    <a:srgbClr val="FF0000"/>
                  </a:solidFill>
                </a:rPr>
                <a:t>CHOANATA: COANE E FOSSA GLENOIDEA PER LA TESTA DELL’OMERO</a:t>
              </a:r>
            </a:p>
          </p:txBody>
        </p:sp>
        <p:sp>
          <p:nvSpPr>
            <p:cNvPr id="9225" name="CasellaDiTesto 8">
              <a:extLst>
                <a:ext uri="{FF2B5EF4-FFF2-40B4-BE49-F238E27FC236}">
                  <a16:creationId xmlns:a16="http://schemas.microsoft.com/office/drawing/2014/main" id="{5DD6DAC4-6D17-4E56-8CEA-D835A2E16BCB}"/>
                </a:ext>
              </a:extLst>
            </p:cNvPr>
            <p:cNvSpPr txBox="1">
              <a:spLocks noChangeArrowheads="1"/>
            </p:cNvSpPr>
            <p:nvPr/>
          </p:nvSpPr>
          <p:spPr bwMode="auto">
            <a:xfrm>
              <a:off x="2862263" y="6305550"/>
              <a:ext cx="1544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0000"/>
                  </a:solidFill>
                </a:rPr>
                <a:t>PENTADATTILIA</a:t>
              </a:r>
            </a:p>
          </p:txBody>
        </p:sp>
        <p:sp>
          <p:nvSpPr>
            <p:cNvPr id="9226" name="CasellaDiTesto 9">
              <a:extLst>
                <a:ext uri="{FF2B5EF4-FFF2-40B4-BE49-F238E27FC236}">
                  <a16:creationId xmlns:a16="http://schemas.microsoft.com/office/drawing/2014/main" id="{2BB1E3DF-5D8E-47D7-A584-C790B02FA7D5}"/>
                </a:ext>
              </a:extLst>
            </p:cNvPr>
            <p:cNvSpPr txBox="1">
              <a:spLocks noChangeArrowheads="1"/>
            </p:cNvSpPr>
            <p:nvPr/>
          </p:nvSpPr>
          <p:spPr bwMode="auto">
            <a:xfrm>
              <a:off x="5380038" y="2466340"/>
              <a:ext cx="1196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Predatori, +2m</a:t>
              </a:r>
            </a:p>
          </p:txBody>
        </p:sp>
      </p:grpSp>
      <p:sp>
        <p:nvSpPr>
          <p:cNvPr id="9219" name="CasellaDiTesto 12">
            <a:extLst>
              <a:ext uri="{FF2B5EF4-FFF2-40B4-BE49-F238E27FC236}">
                <a16:creationId xmlns:a16="http://schemas.microsoft.com/office/drawing/2014/main" id="{19C2E132-0709-487D-9A92-43B51663D3EB}"/>
              </a:ext>
            </a:extLst>
          </p:cNvPr>
          <p:cNvSpPr txBox="1">
            <a:spLocks noChangeArrowheads="1"/>
          </p:cNvSpPr>
          <p:nvPr/>
        </p:nvSpPr>
        <p:spPr bwMode="auto">
          <a:xfrm>
            <a:off x="8259763" y="4495800"/>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8 dita</a:t>
            </a:r>
          </a:p>
        </p:txBody>
      </p:sp>
      <p:sp>
        <p:nvSpPr>
          <p:cNvPr id="9220" name="CasellaDiTesto 13">
            <a:extLst>
              <a:ext uri="{FF2B5EF4-FFF2-40B4-BE49-F238E27FC236}">
                <a16:creationId xmlns:a16="http://schemas.microsoft.com/office/drawing/2014/main" id="{0ED3EC30-7CF4-49BB-968F-F02AB93B3F42}"/>
              </a:ext>
            </a:extLst>
          </p:cNvPr>
          <p:cNvSpPr txBox="1">
            <a:spLocks noChangeArrowheads="1"/>
          </p:cNvSpPr>
          <p:nvPr/>
        </p:nvSpPr>
        <p:spPr bwMode="auto">
          <a:xfrm>
            <a:off x="8259763" y="5135564"/>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7 dita</a:t>
            </a:r>
          </a:p>
        </p:txBody>
      </p:sp>
      <p:graphicFrame>
        <p:nvGraphicFramePr>
          <p:cNvPr id="14" name="Tabella 13">
            <a:extLst>
              <a:ext uri="{FF2B5EF4-FFF2-40B4-BE49-F238E27FC236}">
                <a16:creationId xmlns:a16="http://schemas.microsoft.com/office/drawing/2014/main" id="{BEE0EBD1-D0A0-41F6-8AE9-F245143E4D8D}"/>
              </a:ext>
            </a:extLst>
          </p:cNvPr>
          <p:cNvGraphicFramePr>
            <a:graphicFrameLocks noGrp="1"/>
          </p:cNvGraphicFramePr>
          <p:nvPr/>
        </p:nvGraphicFramePr>
        <p:xfrm>
          <a:off x="1668359" y="482257"/>
          <a:ext cx="572855" cy="6098520"/>
        </p:xfrm>
        <a:graphic>
          <a:graphicData uri="http://schemas.openxmlformats.org/drawingml/2006/table">
            <a:tbl>
              <a:tblPr/>
              <a:tblGrid>
                <a:gridCol w="147562">
                  <a:extLst>
                    <a:ext uri="{9D8B030D-6E8A-4147-A177-3AD203B41FA5}">
                      <a16:colId xmlns:a16="http://schemas.microsoft.com/office/drawing/2014/main" val="20000"/>
                    </a:ext>
                  </a:extLst>
                </a:gridCol>
                <a:gridCol w="425293">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pSp>
        <p:nvGrpSpPr>
          <p:cNvPr id="15" name="Gruppo 14">
            <a:extLst>
              <a:ext uri="{FF2B5EF4-FFF2-40B4-BE49-F238E27FC236}">
                <a16:creationId xmlns:a16="http://schemas.microsoft.com/office/drawing/2014/main" id="{0F513C30-A5E2-4BE8-B23B-6E6F70D4767E}"/>
              </a:ext>
            </a:extLst>
          </p:cNvPr>
          <p:cNvGrpSpPr/>
          <p:nvPr/>
        </p:nvGrpSpPr>
        <p:grpSpPr>
          <a:xfrm>
            <a:off x="2241859" y="375987"/>
            <a:ext cx="519797" cy="6076932"/>
            <a:chOff x="1401084" y="375987"/>
            <a:chExt cx="519797" cy="6076932"/>
          </a:xfrm>
        </p:grpSpPr>
        <p:cxnSp>
          <p:nvCxnSpPr>
            <p:cNvPr id="16" name="Connettore 1 13">
              <a:extLst>
                <a:ext uri="{FF2B5EF4-FFF2-40B4-BE49-F238E27FC236}">
                  <a16:creationId xmlns:a16="http://schemas.microsoft.com/office/drawing/2014/main" id="{A6771C7A-10D8-4D45-BD9B-CE1DBAFA53F2}"/>
                </a:ext>
              </a:extLst>
            </p:cNvPr>
            <p:cNvCxnSpPr>
              <a:cxnSpLocks noChangeShapeType="1"/>
            </p:cNvCxnSpPr>
            <p:nvPr/>
          </p:nvCxnSpPr>
          <p:spPr bwMode="auto">
            <a:xfrm flipV="1">
              <a:off x="1413762" y="479469"/>
              <a:ext cx="55465" cy="0"/>
            </a:xfrm>
            <a:prstGeom prst="line">
              <a:avLst/>
            </a:prstGeom>
            <a:noFill/>
            <a:ln w="15875" algn="ctr">
              <a:solidFill>
                <a:schemeClr val="tx1"/>
              </a:solidFill>
              <a:round/>
              <a:headEnd/>
              <a:tailEnd/>
            </a:ln>
          </p:spPr>
        </p:cxnSp>
        <p:cxnSp>
          <p:nvCxnSpPr>
            <p:cNvPr id="17" name="Connettore 1 26">
              <a:extLst>
                <a:ext uri="{FF2B5EF4-FFF2-40B4-BE49-F238E27FC236}">
                  <a16:creationId xmlns:a16="http://schemas.microsoft.com/office/drawing/2014/main" id="{7DAFD7B8-5E0A-4BD9-8F28-CBC0ADA1C114}"/>
                </a:ext>
              </a:extLst>
            </p:cNvPr>
            <p:cNvCxnSpPr>
              <a:cxnSpLocks noChangeShapeType="1"/>
            </p:cNvCxnSpPr>
            <p:nvPr/>
          </p:nvCxnSpPr>
          <p:spPr bwMode="auto">
            <a:xfrm flipV="1">
              <a:off x="1413762" y="1551914"/>
              <a:ext cx="53880" cy="0"/>
            </a:xfrm>
            <a:prstGeom prst="line">
              <a:avLst/>
            </a:prstGeom>
            <a:noFill/>
            <a:ln w="15875" algn="ctr">
              <a:solidFill>
                <a:schemeClr val="tx1"/>
              </a:solidFill>
              <a:round/>
              <a:headEnd/>
              <a:tailEnd/>
            </a:ln>
          </p:spPr>
        </p:cxnSp>
        <p:cxnSp>
          <p:nvCxnSpPr>
            <p:cNvPr id="18" name="Connettore 1 27">
              <a:extLst>
                <a:ext uri="{FF2B5EF4-FFF2-40B4-BE49-F238E27FC236}">
                  <a16:creationId xmlns:a16="http://schemas.microsoft.com/office/drawing/2014/main" id="{EE476285-2348-4A20-9C66-986E947B1C8F}"/>
                </a:ext>
              </a:extLst>
            </p:cNvPr>
            <p:cNvCxnSpPr>
              <a:cxnSpLocks noChangeShapeType="1"/>
            </p:cNvCxnSpPr>
            <p:nvPr/>
          </p:nvCxnSpPr>
          <p:spPr bwMode="auto">
            <a:xfrm flipV="1">
              <a:off x="1413762" y="2113918"/>
              <a:ext cx="53880" cy="0"/>
            </a:xfrm>
            <a:prstGeom prst="line">
              <a:avLst/>
            </a:prstGeom>
            <a:noFill/>
            <a:ln w="15875" algn="ctr">
              <a:solidFill>
                <a:schemeClr val="tx1"/>
              </a:solidFill>
              <a:round/>
              <a:headEnd/>
              <a:tailEnd/>
            </a:ln>
          </p:spPr>
        </p:cxnSp>
        <p:cxnSp>
          <p:nvCxnSpPr>
            <p:cNvPr id="19" name="Connettore 1 28">
              <a:extLst>
                <a:ext uri="{FF2B5EF4-FFF2-40B4-BE49-F238E27FC236}">
                  <a16:creationId xmlns:a16="http://schemas.microsoft.com/office/drawing/2014/main" id="{B2817504-E06E-4656-B5DA-AACF49D81430}"/>
                </a:ext>
              </a:extLst>
            </p:cNvPr>
            <p:cNvCxnSpPr>
              <a:cxnSpLocks noChangeShapeType="1"/>
            </p:cNvCxnSpPr>
            <p:nvPr/>
          </p:nvCxnSpPr>
          <p:spPr bwMode="auto">
            <a:xfrm flipV="1">
              <a:off x="1413762" y="2604481"/>
              <a:ext cx="53880" cy="0"/>
            </a:xfrm>
            <a:prstGeom prst="line">
              <a:avLst/>
            </a:prstGeom>
            <a:noFill/>
            <a:ln w="15875" algn="ctr">
              <a:solidFill>
                <a:schemeClr val="tx1"/>
              </a:solidFill>
              <a:round/>
              <a:headEnd/>
              <a:tailEnd/>
            </a:ln>
          </p:spPr>
        </p:cxnSp>
        <p:cxnSp>
          <p:nvCxnSpPr>
            <p:cNvPr id="20" name="Connettore 1 29">
              <a:extLst>
                <a:ext uri="{FF2B5EF4-FFF2-40B4-BE49-F238E27FC236}">
                  <a16:creationId xmlns:a16="http://schemas.microsoft.com/office/drawing/2014/main" id="{D7C4FD2B-0460-4E60-9199-8B0F6129A366}"/>
                </a:ext>
              </a:extLst>
            </p:cNvPr>
            <p:cNvCxnSpPr>
              <a:cxnSpLocks noChangeShapeType="1"/>
            </p:cNvCxnSpPr>
            <p:nvPr/>
          </p:nvCxnSpPr>
          <p:spPr bwMode="auto">
            <a:xfrm flipV="1">
              <a:off x="1413762" y="3147434"/>
              <a:ext cx="53880" cy="0"/>
            </a:xfrm>
            <a:prstGeom prst="line">
              <a:avLst/>
            </a:prstGeom>
            <a:noFill/>
            <a:ln w="15875" algn="ctr">
              <a:solidFill>
                <a:schemeClr val="tx1"/>
              </a:solidFill>
              <a:round/>
              <a:headEnd/>
              <a:tailEnd/>
            </a:ln>
          </p:spPr>
        </p:cxnSp>
        <p:cxnSp>
          <p:nvCxnSpPr>
            <p:cNvPr id="21" name="Connettore 1 30">
              <a:extLst>
                <a:ext uri="{FF2B5EF4-FFF2-40B4-BE49-F238E27FC236}">
                  <a16:creationId xmlns:a16="http://schemas.microsoft.com/office/drawing/2014/main" id="{2A42BA73-F22E-46B2-9F46-67AA79CAF1C2}"/>
                </a:ext>
              </a:extLst>
            </p:cNvPr>
            <p:cNvCxnSpPr>
              <a:cxnSpLocks noChangeShapeType="1"/>
            </p:cNvCxnSpPr>
            <p:nvPr/>
          </p:nvCxnSpPr>
          <p:spPr bwMode="auto">
            <a:xfrm flipV="1">
              <a:off x="1401084" y="5814572"/>
              <a:ext cx="55465" cy="0"/>
            </a:xfrm>
            <a:prstGeom prst="line">
              <a:avLst/>
            </a:prstGeom>
            <a:noFill/>
            <a:ln w="15875" algn="ctr">
              <a:solidFill>
                <a:schemeClr val="tx1"/>
              </a:solidFill>
              <a:round/>
              <a:headEnd/>
              <a:tailEnd/>
            </a:ln>
          </p:spPr>
        </p:cxnSp>
        <p:cxnSp>
          <p:nvCxnSpPr>
            <p:cNvPr id="22" name="Connettore 1 31">
              <a:extLst>
                <a:ext uri="{FF2B5EF4-FFF2-40B4-BE49-F238E27FC236}">
                  <a16:creationId xmlns:a16="http://schemas.microsoft.com/office/drawing/2014/main" id="{CFA93328-3CDE-4607-BC75-4FB6A17C71D8}"/>
                </a:ext>
              </a:extLst>
            </p:cNvPr>
            <p:cNvCxnSpPr>
              <a:cxnSpLocks noChangeShapeType="1"/>
            </p:cNvCxnSpPr>
            <p:nvPr/>
          </p:nvCxnSpPr>
          <p:spPr bwMode="auto">
            <a:xfrm flipV="1">
              <a:off x="1407423" y="5304959"/>
              <a:ext cx="53880" cy="0"/>
            </a:xfrm>
            <a:prstGeom prst="line">
              <a:avLst/>
            </a:prstGeom>
            <a:noFill/>
            <a:ln w="15875" algn="ctr">
              <a:solidFill>
                <a:schemeClr val="tx1"/>
              </a:solidFill>
              <a:round/>
              <a:headEnd/>
              <a:tailEnd/>
            </a:ln>
          </p:spPr>
        </p:cxnSp>
        <p:cxnSp>
          <p:nvCxnSpPr>
            <p:cNvPr id="23" name="Connettore 1 32">
              <a:extLst>
                <a:ext uri="{FF2B5EF4-FFF2-40B4-BE49-F238E27FC236}">
                  <a16:creationId xmlns:a16="http://schemas.microsoft.com/office/drawing/2014/main" id="{8A0A3F6F-0DE5-40A4-97DF-40D5A1F36874}"/>
                </a:ext>
              </a:extLst>
            </p:cNvPr>
            <p:cNvCxnSpPr>
              <a:cxnSpLocks noChangeShapeType="1"/>
            </p:cNvCxnSpPr>
            <p:nvPr/>
          </p:nvCxnSpPr>
          <p:spPr bwMode="auto">
            <a:xfrm flipV="1">
              <a:off x="1413762" y="4738191"/>
              <a:ext cx="55465" cy="0"/>
            </a:xfrm>
            <a:prstGeom prst="line">
              <a:avLst/>
            </a:prstGeom>
            <a:noFill/>
            <a:ln w="15875" algn="ctr">
              <a:solidFill>
                <a:schemeClr val="tx1"/>
              </a:solidFill>
              <a:round/>
              <a:headEnd/>
              <a:tailEnd/>
            </a:ln>
          </p:spPr>
        </p:cxnSp>
        <p:cxnSp>
          <p:nvCxnSpPr>
            <p:cNvPr id="24" name="Connettore 1 33">
              <a:extLst>
                <a:ext uri="{FF2B5EF4-FFF2-40B4-BE49-F238E27FC236}">
                  <a16:creationId xmlns:a16="http://schemas.microsoft.com/office/drawing/2014/main" id="{B51954F0-BEC0-4E7C-B566-25D4D649D174}"/>
                </a:ext>
              </a:extLst>
            </p:cNvPr>
            <p:cNvCxnSpPr>
              <a:cxnSpLocks noChangeShapeType="1"/>
            </p:cNvCxnSpPr>
            <p:nvPr/>
          </p:nvCxnSpPr>
          <p:spPr bwMode="auto">
            <a:xfrm flipV="1">
              <a:off x="1413762" y="4220640"/>
              <a:ext cx="53880" cy="0"/>
            </a:xfrm>
            <a:prstGeom prst="line">
              <a:avLst/>
            </a:prstGeom>
            <a:noFill/>
            <a:ln w="15875" algn="ctr">
              <a:solidFill>
                <a:schemeClr val="tx1"/>
              </a:solidFill>
              <a:round/>
              <a:headEnd/>
              <a:tailEnd/>
            </a:ln>
          </p:spPr>
        </p:cxnSp>
        <p:cxnSp>
          <p:nvCxnSpPr>
            <p:cNvPr id="25" name="Connettore 1 34">
              <a:extLst>
                <a:ext uri="{FF2B5EF4-FFF2-40B4-BE49-F238E27FC236}">
                  <a16:creationId xmlns:a16="http://schemas.microsoft.com/office/drawing/2014/main" id="{09A0FB7C-AC64-48FD-8C63-5EA40CA98040}"/>
                </a:ext>
              </a:extLst>
            </p:cNvPr>
            <p:cNvCxnSpPr>
              <a:cxnSpLocks noChangeShapeType="1"/>
            </p:cNvCxnSpPr>
            <p:nvPr/>
          </p:nvCxnSpPr>
          <p:spPr bwMode="auto">
            <a:xfrm flipV="1">
              <a:off x="1412177" y="3671336"/>
              <a:ext cx="53880" cy="0"/>
            </a:xfrm>
            <a:prstGeom prst="line">
              <a:avLst/>
            </a:prstGeom>
            <a:noFill/>
            <a:ln w="15875" algn="ctr">
              <a:solidFill>
                <a:schemeClr val="tx1"/>
              </a:solidFill>
              <a:round/>
              <a:headEnd/>
              <a:tailEnd/>
            </a:ln>
          </p:spPr>
        </p:cxnSp>
        <p:sp>
          <p:nvSpPr>
            <p:cNvPr id="26" name="CasellaDiTesto 12">
              <a:extLst>
                <a:ext uri="{FF2B5EF4-FFF2-40B4-BE49-F238E27FC236}">
                  <a16:creationId xmlns:a16="http://schemas.microsoft.com/office/drawing/2014/main" id="{703EF923-CEA4-4B96-84D9-7CF9DD09DDF8}"/>
                </a:ext>
              </a:extLst>
            </p:cNvPr>
            <p:cNvSpPr txBox="1">
              <a:spLocks noChangeArrowheads="1"/>
            </p:cNvSpPr>
            <p:nvPr/>
          </p:nvSpPr>
          <p:spPr bwMode="auto">
            <a:xfrm>
              <a:off x="1478146" y="375987"/>
              <a:ext cx="363473" cy="184684"/>
            </a:xfrm>
            <a:prstGeom prst="rect">
              <a:avLst/>
            </a:prstGeom>
            <a:noFill/>
            <a:ln w="9525">
              <a:noFill/>
              <a:miter lim="800000"/>
              <a:headEnd/>
              <a:tailEnd/>
            </a:ln>
          </p:spPr>
          <p:txBody>
            <a:bodyPr wrap="none">
              <a:spAutoFit/>
            </a:bodyPr>
            <a:lstStyle/>
            <a:p>
              <a:r>
                <a:rPr lang="it-IT" altLang="it-IT" sz="600"/>
                <a:t>0 MA</a:t>
              </a:r>
            </a:p>
          </p:txBody>
        </p:sp>
        <p:sp>
          <p:nvSpPr>
            <p:cNvPr id="27" name="CasellaDiTesto 14">
              <a:extLst>
                <a:ext uri="{FF2B5EF4-FFF2-40B4-BE49-F238E27FC236}">
                  <a16:creationId xmlns:a16="http://schemas.microsoft.com/office/drawing/2014/main" id="{A63B7F9C-1A1C-4FD0-B0E7-8B75E1B6C1D9}"/>
                </a:ext>
              </a:extLst>
            </p:cNvPr>
            <p:cNvSpPr txBox="1">
              <a:spLocks noChangeArrowheads="1"/>
            </p:cNvSpPr>
            <p:nvPr/>
          </p:nvSpPr>
          <p:spPr bwMode="auto">
            <a:xfrm>
              <a:off x="1485353" y="930198"/>
              <a:ext cx="389850" cy="184666"/>
            </a:xfrm>
            <a:prstGeom prst="rect">
              <a:avLst/>
            </a:prstGeom>
            <a:noFill/>
            <a:ln w="9525">
              <a:noFill/>
              <a:miter lim="800000"/>
              <a:headEnd/>
              <a:tailEnd/>
            </a:ln>
          </p:spPr>
          <p:txBody>
            <a:bodyPr wrap="none">
              <a:spAutoFit/>
            </a:bodyPr>
            <a:lstStyle/>
            <a:p>
              <a:r>
                <a:rPr lang="it-IT" altLang="it-IT" sz="600"/>
                <a:t>50 MA</a:t>
              </a:r>
            </a:p>
          </p:txBody>
        </p:sp>
        <p:sp>
          <p:nvSpPr>
            <p:cNvPr id="28" name="CasellaDiTesto 19">
              <a:extLst>
                <a:ext uri="{FF2B5EF4-FFF2-40B4-BE49-F238E27FC236}">
                  <a16:creationId xmlns:a16="http://schemas.microsoft.com/office/drawing/2014/main" id="{4B73C39B-E6C2-4890-8328-6FC8364E0FFB}"/>
                </a:ext>
              </a:extLst>
            </p:cNvPr>
            <p:cNvSpPr txBox="1">
              <a:spLocks noChangeArrowheads="1"/>
            </p:cNvSpPr>
            <p:nvPr/>
          </p:nvSpPr>
          <p:spPr bwMode="auto">
            <a:xfrm>
              <a:off x="1492559" y="1450400"/>
              <a:ext cx="428322" cy="184666"/>
            </a:xfrm>
            <a:prstGeom prst="rect">
              <a:avLst/>
            </a:prstGeom>
            <a:noFill/>
            <a:ln w="9525">
              <a:noFill/>
              <a:miter lim="800000"/>
              <a:headEnd/>
              <a:tailEnd/>
            </a:ln>
          </p:spPr>
          <p:txBody>
            <a:bodyPr wrap="none">
              <a:spAutoFit/>
            </a:bodyPr>
            <a:lstStyle/>
            <a:p>
              <a:r>
                <a:rPr lang="it-IT" altLang="it-IT" sz="600"/>
                <a:t>100 MA</a:t>
              </a:r>
            </a:p>
          </p:txBody>
        </p:sp>
        <p:sp>
          <p:nvSpPr>
            <p:cNvPr id="29" name="CasellaDiTesto 20">
              <a:extLst>
                <a:ext uri="{FF2B5EF4-FFF2-40B4-BE49-F238E27FC236}">
                  <a16:creationId xmlns:a16="http://schemas.microsoft.com/office/drawing/2014/main" id="{347DDA1E-9A2D-42EE-87A5-705E83153FB8}"/>
                </a:ext>
              </a:extLst>
            </p:cNvPr>
            <p:cNvSpPr txBox="1">
              <a:spLocks noChangeArrowheads="1"/>
            </p:cNvSpPr>
            <p:nvPr/>
          </p:nvSpPr>
          <p:spPr bwMode="auto">
            <a:xfrm>
              <a:off x="1492559" y="2010908"/>
              <a:ext cx="428322" cy="184666"/>
            </a:xfrm>
            <a:prstGeom prst="rect">
              <a:avLst/>
            </a:prstGeom>
            <a:noFill/>
            <a:ln w="9525">
              <a:noFill/>
              <a:miter lim="800000"/>
              <a:headEnd/>
              <a:tailEnd/>
            </a:ln>
          </p:spPr>
          <p:txBody>
            <a:bodyPr wrap="none">
              <a:spAutoFit/>
            </a:bodyPr>
            <a:lstStyle/>
            <a:p>
              <a:r>
                <a:rPr lang="it-IT" altLang="it-IT" sz="600"/>
                <a:t>150 MA</a:t>
              </a:r>
            </a:p>
          </p:txBody>
        </p:sp>
        <p:sp>
          <p:nvSpPr>
            <p:cNvPr id="30" name="CasellaDiTesto 21">
              <a:extLst>
                <a:ext uri="{FF2B5EF4-FFF2-40B4-BE49-F238E27FC236}">
                  <a16:creationId xmlns:a16="http://schemas.microsoft.com/office/drawing/2014/main" id="{771DDB19-B851-4E5E-B637-C6E941122A67}"/>
                </a:ext>
              </a:extLst>
            </p:cNvPr>
            <p:cNvSpPr txBox="1">
              <a:spLocks noChangeArrowheads="1"/>
            </p:cNvSpPr>
            <p:nvPr/>
          </p:nvSpPr>
          <p:spPr bwMode="auto">
            <a:xfrm>
              <a:off x="1492559" y="2495842"/>
              <a:ext cx="428322" cy="184666"/>
            </a:xfrm>
            <a:prstGeom prst="rect">
              <a:avLst/>
            </a:prstGeom>
            <a:noFill/>
            <a:ln w="9525">
              <a:noFill/>
              <a:miter lim="800000"/>
              <a:headEnd/>
              <a:tailEnd/>
            </a:ln>
          </p:spPr>
          <p:txBody>
            <a:bodyPr wrap="none">
              <a:spAutoFit/>
            </a:bodyPr>
            <a:lstStyle/>
            <a:p>
              <a:r>
                <a:rPr lang="it-IT" altLang="it-IT" sz="600"/>
                <a:t>200 MA</a:t>
              </a:r>
            </a:p>
          </p:txBody>
        </p:sp>
        <p:sp>
          <p:nvSpPr>
            <p:cNvPr id="31" name="CasellaDiTesto 22">
              <a:extLst>
                <a:ext uri="{FF2B5EF4-FFF2-40B4-BE49-F238E27FC236}">
                  <a16:creationId xmlns:a16="http://schemas.microsoft.com/office/drawing/2014/main" id="{D0EA9D98-B1B5-4AA8-B7AD-9B8A656D9DEF}"/>
                </a:ext>
              </a:extLst>
            </p:cNvPr>
            <p:cNvSpPr txBox="1">
              <a:spLocks noChangeArrowheads="1"/>
            </p:cNvSpPr>
            <p:nvPr/>
          </p:nvSpPr>
          <p:spPr bwMode="auto">
            <a:xfrm>
              <a:off x="1492559" y="3026122"/>
              <a:ext cx="428322" cy="184666"/>
            </a:xfrm>
            <a:prstGeom prst="rect">
              <a:avLst/>
            </a:prstGeom>
            <a:noFill/>
            <a:ln w="9525">
              <a:noFill/>
              <a:miter lim="800000"/>
              <a:headEnd/>
              <a:tailEnd/>
            </a:ln>
          </p:spPr>
          <p:txBody>
            <a:bodyPr wrap="none">
              <a:spAutoFit/>
            </a:bodyPr>
            <a:lstStyle/>
            <a:p>
              <a:r>
                <a:rPr lang="it-IT" altLang="it-IT" sz="600"/>
                <a:t>250 MA</a:t>
              </a:r>
            </a:p>
          </p:txBody>
        </p:sp>
        <p:sp>
          <p:nvSpPr>
            <p:cNvPr id="32" name="CasellaDiTesto 23">
              <a:extLst>
                <a:ext uri="{FF2B5EF4-FFF2-40B4-BE49-F238E27FC236}">
                  <a16:creationId xmlns:a16="http://schemas.microsoft.com/office/drawing/2014/main" id="{E9FD2DE8-6337-4336-871F-0BF4D55E8EBC}"/>
                </a:ext>
              </a:extLst>
            </p:cNvPr>
            <p:cNvSpPr txBox="1">
              <a:spLocks noChangeArrowheads="1"/>
            </p:cNvSpPr>
            <p:nvPr/>
          </p:nvSpPr>
          <p:spPr bwMode="auto">
            <a:xfrm>
              <a:off x="1492559" y="3571515"/>
              <a:ext cx="428322" cy="184666"/>
            </a:xfrm>
            <a:prstGeom prst="rect">
              <a:avLst/>
            </a:prstGeom>
            <a:noFill/>
            <a:ln w="9525">
              <a:noFill/>
              <a:miter lim="800000"/>
              <a:headEnd/>
              <a:tailEnd/>
            </a:ln>
          </p:spPr>
          <p:txBody>
            <a:bodyPr wrap="none">
              <a:spAutoFit/>
            </a:bodyPr>
            <a:lstStyle/>
            <a:p>
              <a:r>
                <a:rPr lang="it-IT" altLang="it-IT" sz="600" dirty="0"/>
                <a:t>300 MA</a:t>
              </a:r>
            </a:p>
          </p:txBody>
        </p:sp>
        <p:sp>
          <p:nvSpPr>
            <p:cNvPr id="33" name="CasellaDiTesto 24">
              <a:extLst>
                <a:ext uri="{FF2B5EF4-FFF2-40B4-BE49-F238E27FC236}">
                  <a16:creationId xmlns:a16="http://schemas.microsoft.com/office/drawing/2014/main" id="{65557D21-B652-42B2-B1DB-1B6E05B23089}"/>
                </a:ext>
              </a:extLst>
            </p:cNvPr>
            <p:cNvSpPr txBox="1">
              <a:spLocks noChangeArrowheads="1"/>
            </p:cNvSpPr>
            <p:nvPr/>
          </p:nvSpPr>
          <p:spPr bwMode="auto">
            <a:xfrm>
              <a:off x="1492559" y="4109351"/>
              <a:ext cx="428322" cy="184666"/>
            </a:xfrm>
            <a:prstGeom prst="rect">
              <a:avLst/>
            </a:prstGeom>
            <a:noFill/>
            <a:ln w="9525">
              <a:noFill/>
              <a:miter lim="800000"/>
              <a:headEnd/>
              <a:tailEnd/>
            </a:ln>
          </p:spPr>
          <p:txBody>
            <a:bodyPr wrap="none">
              <a:spAutoFit/>
            </a:bodyPr>
            <a:lstStyle/>
            <a:p>
              <a:r>
                <a:rPr lang="it-IT" altLang="it-IT" sz="600"/>
                <a:t>350 MA</a:t>
              </a:r>
            </a:p>
          </p:txBody>
        </p:sp>
        <p:sp>
          <p:nvSpPr>
            <p:cNvPr id="34" name="CasellaDiTesto 25">
              <a:extLst>
                <a:ext uri="{FF2B5EF4-FFF2-40B4-BE49-F238E27FC236}">
                  <a16:creationId xmlns:a16="http://schemas.microsoft.com/office/drawing/2014/main" id="{78A6667D-C58C-4D31-A550-8ACE483F3334}"/>
                </a:ext>
              </a:extLst>
            </p:cNvPr>
            <p:cNvSpPr txBox="1">
              <a:spLocks noChangeArrowheads="1"/>
            </p:cNvSpPr>
            <p:nvPr/>
          </p:nvSpPr>
          <p:spPr bwMode="auto">
            <a:xfrm>
              <a:off x="1492559" y="4632072"/>
              <a:ext cx="428322" cy="184666"/>
            </a:xfrm>
            <a:prstGeom prst="rect">
              <a:avLst/>
            </a:prstGeom>
            <a:noFill/>
            <a:ln w="9525">
              <a:noFill/>
              <a:miter lim="800000"/>
              <a:headEnd/>
              <a:tailEnd/>
            </a:ln>
          </p:spPr>
          <p:txBody>
            <a:bodyPr wrap="none">
              <a:spAutoFit/>
            </a:bodyPr>
            <a:lstStyle/>
            <a:p>
              <a:r>
                <a:rPr lang="it-IT" altLang="it-IT" sz="600"/>
                <a:t>400 MA</a:t>
              </a:r>
            </a:p>
          </p:txBody>
        </p:sp>
        <p:sp>
          <p:nvSpPr>
            <p:cNvPr id="35" name="CasellaDiTesto 26">
              <a:extLst>
                <a:ext uri="{FF2B5EF4-FFF2-40B4-BE49-F238E27FC236}">
                  <a16:creationId xmlns:a16="http://schemas.microsoft.com/office/drawing/2014/main" id="{197B9AC4-6700-4CFF-A900-351F9F9D2F64}"/>
                </a:ext>
              </a:extLst>
            </p:cNvPr>
            <p:cNvSpPr txBox="1">
              <a:spLocks noChangeArrowheads="1"/>
            </p:cNvSpPr>
            <p:nvPr/>
          </p:nvSpPr>
          <p:spPr bwMode="auto">
            <a:xfrm>
              <a:off x="1492559" y="5192582"/>
              <a:ext cx="428322" cy="184666"/>
            </a:xfrm>
            <a:prstGeom prst="rect">
              <a:avLst/>
            </a:prstGeom>
            <a:noFill/>
            <a:ln w="9525">
              <a:noFill/>
              <a:miter lim="800000"/>
              <a:headEnd/>
              <a:tailEnd/>
            </a:ln>
          </p:spPr>
          <p:txBody>
            <a:bodyPr wrap="none">
              <a:spAutoFit/>
            </a:bodyPr>
            <a:lstStyle/>
            <a:p>
              <a:r>
                <a:rPr lang="it-IT" altLang="it-IT" sz="600"/>
                <a:t>450 MA</a:t>
              </a:r>
            </a:p>
          </p:txBody>
        </p:sp>
        <p:sp>
          <p:nvSpPr>
            <p:cNvPr id="36" name="CasellaDiTesto 27">
              <a:extLst>
                <a:ext uri="{FF2B5EF4-FFF2-40B4-BE49-F238E27FC236}">
                  <a16:creationId xmlns:a16="http://schemas.microsoft.com/office/drawing/2014/main" id="{B3FFB801-A984-41E0-8C94-9CC5D7F74831}"/>
                </a:ext>
              </a:extLst>
            </p:cNvPr>
            <p:cNvSpPr txBox="1">
              <a:spLocks noChangeArrowheads="1"/>
            </p:cNvSpPr>
            <p:nvPr/>
          </p:nvSpPr>
          <p:spPr bwMode="auto">
            <a:xfrm>
              <a:off x="1492559" y="5707745"/>
              <a:ext cx="428322" cy="184666"/>
            </a:xfrm>
            <a:prstGeom prst="rect">
              <a:avLst/>
            </a:prstGeom>
            <a:noFill/>
            <a:ln w="9525">
              <a:noFill/>
              <a:miter lim="800000"/>
              <a:headEnd/>
              <a:tailEnd/>
            </a:ln>
          </p:spPr>
          <p:txBody>
            <a:bodyPr wrap="none">
              <a:spAutoFit/>
            </a:bodyPr>
            <a:lstStyle/>
            <a:p>
              <a:r>
                <a:rPr lang="it-IT" altLang="it-IT" sz="600"/>
                <a:t>500 MA</a:t>
              </a:r>
            </a:p>
          </p:txBody>
        </p:sp>
        <p:cxnSp>
          <p:nvCxnSpPr>
            <p:cNvPr id="37" name="Connettore 1 26">
              <a:extLst>
                <a:ext uri="{FF2B5EF4-FFF2-40B4-BE49-F238E27FC236}">
                  <a16:creationId xmlns:a16="http://schemas.microsoft.com/office/drawing/2014/main" id="{9FE38E9B-580C-4579-BA8C-277D2A74F36F}"/>
                </a:ext>
              </a:extLst>
            </p:cNvPr>
            <p:cNvCxnSpPr>
              <a:cxnSpLocks noChangeShapeType="1"/>
            </p:cNvCxnSpPr>
            <p:nvPr/>
          </p:nvCxnSpPr>
          <p:spPr bwMode="auto">
            <a:xfrm flipV="1">
              <a:off x="1415019" y="1031714"/>
              <a:ext cx="53880" cy="0"/>
            </a:xfrm>
            <a:prstGeom prst="line">
              <a:avLst/>
            </a:prstGeom>
            <a:noFill/>
            <a:ln w="15875" algn="ctr">
              <a:solidFill>
                <a:schemeClr val="tx1"/>
              </a:solidFill>
              <a:round/>
              <a:headEnd/>
              <a:tailEnd/>
            </a:ln>
          </p:spPr>
        </p:cxnSp>
        <p:cxnSp>
          <p:nvCxnSpPr>
            <p:cNvPr id="38" name="Connettore 1 31">
              <a:extLst>
                <a:ext uri="{FF2B5EF4-FFF2-40B4-BE49-F238E27FC236}">
                  <a16:creationId xmlns:a16="http://schemas.microsoft.com/office/drawing/2014/main" id="{480FE929-4580-44D6-AFF2-DE8958F0F501}"/>
                </a:ext>
              </a:extLst>
            </p:cNvPr>
            <p:cNvCxnSpPr>
              <a:cxnSpLocks noChangeShapeType="1"/>
            </p:cNvCxnSpPr>
            <p:nvPr/>
          </p:nvCxnSpPr>
          <p:spPr bwMode="auto">
            <a:xfrm flipV="1">
              <a:off x="1416225" y="6386926"/>
              <a:ext cx="53880" cy="0"/>
            </a:xfrm>
            <a:prstGeom prst="line">
              <a:avLst/>
            </a:prstGeom>
            <a:noFill/>
            <a:ln w="15875" algn="ctr">
              <a:solidFill>
                <a:schemeClr val="tx1"/>
              </a:solidFill>
              <a:round/>
              <a:headEnd/>
              <a:tailEnd/>
            </a:ln>
          </p:spPr>
        </p:cxnSp>
        <p:sp>
          <p:nvSpPr>
            <p:cNvPr id="39" name="CasellaDiTesto 30">
              <a:extLst>
                <a:ext uri="{FF2B5EF4-FFF2-40B4-BE49-F238E27FC236}">
                  <a16:creationId xmlns:a16="http://schemas.microsoft.com/office/drawing/2014/main" id="{4F198C24-5AB9-4179-AFF4-507750758B79}"/>
                </a:ext>
              </a:extLst>
            </p:cNvPr>
            <p:cNvSpPr txBox="1">
              <a:spLocks noChangeArrowheads="1"/>
            </p:cNvSpPr>
            <p:nvPr/>
          </p:nvSpPr>
          <p:spPr bwMode="auto">
            <a:xfrm>
              <a:off x="1492559" y="6268253"/>
              <a:ext cx="428322" cy="184666"/>
            </a:xfrm>
            <a:prstGeom prst="rect">
              <a:avLst/>
            </a:prstGeom>
            <a:noFill/>
            <a:ln w="9525">
              <a:noFill/>
              <a:miter lim="800000"/>
              <a:headEnd/>
              <a:tailEnd/>
            </a:ln>
          </p:spPr>
          <p:txBody>
            <a:bodyPr wrap="none">
              <a:spAutoFit/>
            </a:bodyPr>
            <a:lstStyle/>
            <a:p>
              <a:r>
                <a:rPr lang="it-IT" altLang="it-IT" sz="600"/>
                <a:t>550 MA</a:t>
              </a:r>
            </a:p>
          </p:txBody>
        </p:sp>
      </p:grpSp>
      <p:sp>
        <p:nvSpPr>
          <p:cNvPr id="4" name="Rettangolo 3">
            <a:extLst>
              <a:ext uri="{FF2B5EF4-FFF2-40B4-BE49-F238E27FC236}">
                <a16:creationId xmlns:a16="http://schemas.microsoft.com/office/drawing/2014/main" id="{9BC54634-71E4-4505-8CC7-CAAD4D4DF331}"/>
              </a:ext>
            </a:extLst>
          </p:cNvPr>
          <p:cNvSpPr/>
          <p:nvPr/>
        </p:nvSpPr>
        <p:spPr>
          <a:xfrm>
            <a:off x="6807198" y="4148667"/>
            <a:ext cx="1206500" cy="406400"/>
          </a:xfrm>
          <a:prstGeom prst="rect">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2C3F9E87-238F-4128-B8F1-337D4BF3C008}"/>
              </a:ext>
            </a:extLst>
          </p:cNvPr>
          <p:cNvSpPr/>
          <p:nvPr/>
        </p:nvSpPr>
        <p:spPr>
          <a:xfrm>
            <a:off x="6831172" y="4804056"/>
            <a:ext cx="1206500" cy="406400"/>
          </a:xfrm>
          <a:prstGeom prst="rect">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9">
            <a:extLst>
              <a:ext uri="{FF2B5EF4-FFF2-40B4-BE49-F238E27FC236}">
                <a16:creationId xmlns:a16="http://schemas.microsoft.com/office/drawing/2014/main" id="{4E535A48-011E-451D-A339-60DE60E869C0}"/>
              </a:ext>
            </a:extLst>
          </p:cNvPr>
          <p:cNvSpPr txBox="1">
            <a:spLocks noChangeArrowheads="1"/>
          </p:cNvSpPr>
          <p:nvPr/>
        </p:nvSpPr>
        <p:spPr bwMode="auto">
          <a:xfrm>
            <a:off x="2269591" y="648866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CasellaDiTesto 1">
            <a:extLst>
              <a:ext uri="{FF2B5EF4-FFF2-40B4-BE49-F238E27FC236}">
                <a16:creationId xmlns:a16="http://schemas.microsoft.com/office/drawing/2014/main" id="{C8AE6CA4-70E5-A238-B5DA-EF5BFE9738C4}"/>
              </a:ext>
            </a:extLst>
          </p:cNvPr>
          <p:cNvSpPr txBox="1"/>
          <p:nvPr/>
        </p:nvSpPr>
        <p:spPr>
          <a:xfrm>
            <a:off x="6797375" y="4512031"/>
            <a:ext cx="1462389" cy="307777"/>
          </a:xfrm>
          <a:prstGeom prst="rect">
            <a:avLst/>
          </a:prstGeom>
          <a:noFill/>
        </p:spPr>
        <p:txBody>
          <a:bodyPr wrap="square" rtlCol="0">
            <a:spAutoFit/>
          </a:bodyPr>
          <a:lstStyle/>
          <a:p>
            <a:r>
              <a:rPr lang="it-IT" sz="1400" dirty="0" err="1"/>
              <a:t>Labirintodonti</a:t>
            </a:r>
            <a:endParaRPr lang="it-IT" sz="1400" dirty="0"/>
          </a:p>
        </p:txBody>
      </p:sp>
      <p:sp>
        <p:nvSpPr>
          <p:cNvPr id="3" name="Parentesi graffa aperta 2">
            <a:extLst>
              <a:ext uri="{FF2B5EF4-FFF2-40B4-BE49-F238E27FC236}">
                <a16:creationId xmlns:a16="http://schemas.microsoft.com/office/drawing/2014/main" id="{32C8FFCE-56ED-6F1A-D330-B922830051A1}"/>
              </a:ext>
            </a:extLst>
          </p:cNvPr>
          <p:cNvSpPr/>
          <p:nvPr/>
        </p:nvSpPr>
        <p:spPr>
          <a:xfrm>
            <a:off x="6589533" y="4119789"/>
            <a:ext cx="248924" cy="115629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po 13">
            <a:extLst>
              <a:ext uri="{FF2B5EF4-FFF2-40B4-BE49-F238E27FC236}">
                <a16:creationId xmlns:a16="http://schemas.microsoft.com/office/drawing/2014/main" id="{C275F04D-F27A-4283-AE54-5E2BA2B4CDCC}"/>
              </a:ext>
            </a:extLst>
          </p:cNvPr>
          <p:cNvGrpSpPr>
            <a:grpSpLocks/>
          </p:cNvGrpSpPr>
          <p:nvPr/>
        </p:nvGrpSpPr>
        <p:grpSpPr bwMode="auto">
          <a:xfrm>
            <a:off x="1524000" y="0"/>
            <a:ext cx="9144000" cy="6858000"/>
            <a:chOff x="0" y="0"/>
            <a:chExt cx="9144000" cy="6858000"/>
          </a:xfrm>
        </p:grpSpPr>
        <p:sp>
          <p:nvSpPr>
            <p:cNvPr id="11269" name="Rectangle 2">
              <a:extLst>
                <a:ext uri="{FF2B5EF4-FFF2-40B4-BE49-F238E27FC236}">
                  <a16:creationId xmlns:a16="http://schemas.microsoft.com/office/drawing/2014/main" id="{3B559852-53D1-4311-A09F-D353280A10A7}"/>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11270" name="Group 3">
              <a:extLst>
                <a:ext uri="{FF2B5EF4-FFF2-40B4-BE49-F238E27FC236}">
                  <a16:creationId xmlns:a16="http://schemas.microsoft.com/office/drawing/2014/main" id="{2FEFF446-EBD3-41AD-8605-AD4804298372}"/>
                </a:ext>
              </a:extLst>
            </p:cNvPr>
            <p:cNvGrpSpPr>
              <a:grpSpLocks/>
            </p:cNvGrpSpPr>
            <p:nvPr/>
          </p:nvGrpSpPr>
          <p:grpSpPr bwMode="auto">
            <a:xfrm>
              <a:off x="561975" y="133350"/>
              <a:ext cx="7504113" cy="6662738"/>
              <a:chOff x="408" y="111"/>
              <a:chExt cx="4727" cy="4197"/>
            </a:xfrm>
          </p:grpSpPr>
          <p:pic>
            <p:nvPicPr>
              <p:cNvPr id="11279" name="Picture 4">
                <a:extLst>
                  <a:ext uri="{FF2B5EF4-FFF2-40B4-BE49-F238E27FC236}">
                    <a16:creationId xmlns:a16="http://schemas.microsoft.com/office/drawing/2014/main" id="{CB6E7AB2-AD98-42BD-8764-15CEEE6FC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 y="111"/>
                <a:ext cx="4727" cy="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5">
                <a:extLst>
                  <a:ext uri="{FF2B5EF4-FFF2-40B4-BE49-F238E27FC236}">
                    <a16:creationId xmlns:a16="http://schemas.microsoft.com/office/drawing/2014/main" id="{41A5CDEE-6F4D-47DA-91F0-05CC78072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 y="4086"/>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cxnSp>
          <p:nvCxnSpPr>
            <p:cNvPr id="7" name="Connettore 2 6">
              <a:extLst>
                <a:ext uri="{FF2B5EF4-FFF2-40B4-BE49-F238E27FC236}">
                  <a16:creationId xmlns:a16="http://schemas.microsoft.com/office/drawing/2014/main" id="{43C4534F-969F-4A08-A69A-077119CA2EF1}"/>
                </a:ext>
              </a:extLst>
            </p:cNvPr>
            <p:cNvCxnSpPr/>
            <p:nvPr/>
          </p:nvCxnSpPr>
          <p:spPr>
            <a:xfrm flipH="1">
              <a:off x="5189538" y="641350"/>
              <a:ext cx="238125"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030E4891-8744-437F-A240-7EFE6D7C9878}"/>
                </a:ext>
              </a:extLst>
            </p:cNvPr>
            <p:cNvCxnSpPr/>
            <p:nvPr/>
          </p:nvCxnSpPr>
          <p:spPr>
            <a:xfrm>
              <a:off x="5603875" y="650875"/>
              <a:ext cx="666750" cy="8223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3" name="CasellaDiTesto 9">
              <a:extLst>
                <a:ext uri="{FF2B5EF4-FFF2-40B4-BE49-F238E27FC236}">
                  <a16:creationId xmlns:a16="http://schemas.microsoft.com/office/drawing/2014/main" id="{A5C1228C-9380-41FB-9588-F1539F1DC33B}"/>
                </a:ext>
              </a:extLst>
            </p:cNvPr>
            <p:cNvSpPr txBox="1">
              <a:spLocks noChangeArrowheads="1"/>
            </p:cNvSpPr>
            <p:nvPr/>
          </p:nvSpPr>
          <p:spPr bwMode="auto">
            <a:xfrm>
              <a:off x="784225" y="225425"/>
              <a:ext cx="337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a:solidFill>
                    <a:srgbClr val="FF0000"/>
                  </a:solidFill>
                </a:rPr>
                <a:t>OSSA DELLA VOLTA CRANICA E DELLE APPENDICI CONSERVATE NEI TETRAPODI</a:t>
              </a:r>
            </a:p>
          </p:txBody>
        </p:sp>
        <p:sp>
          <p:nvSpPr>
            <p:cNvPr id="11274" name="CasellaDiTesto 10">
              <a:extLst>
                <a:ext uri="{FF2B5EF4-FFF2-40B4-BE49-F238E27FC236}">
                  <a16:creationId xmlns:a16="http://schemas.microsoft.com/office/drawing/2014/main" id="{605D1E4F-5A96-4F5C-AC01-6E81F642F883}"/>
                </a:ext>
              </a:extLst>
            </p:cNvPr>
            <p:cNvSpPr txBox="1">
              <a:spLocks noChangeArrowheads="1"/>
            </p:cNvSpPr>
            <p:nvPr/>
          </p:nvSpPr>
          <p:spPr bwMode="auto">
            <a:xfrm>
              <a:off x="4927600" y="3230563"/>
              <a:ext cx="421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a:solidFill>
                    <a:srgbClr val="FF0000"/>
                  </a:solidFill>
                </a:rPr>
                <a:t>SISTER GROUP DEI TETRAPODI: OSSA VOLTA CRANIO, OMERO ALLUNGATO,  PERDITA PINNE DORSALE  ED ANALE</a:t>
              </a:r>
            </a:p>
          </p:txBody>
        </p:sp>
        <p:sp>
          <p:nvSpPr>
            <p:cNvPr id="11275" name="CasellaDiTesto 11">
              <a:extLst>
                <a:ext uri="{FF2B5EF4-FFF2-40B4-BE49-F238E27FC236}">
                  <a16:creationId xmlns:a16="http://schemas.microsoft.com/office/drawing/2014/main" id="{F0B0579A-4E61-4E9D-B5CE-A30FAA1BAF9A}"/>
                </a:ext>
              </a:extLst>
            </p:cNvPr>
            <p:cNvSpPr txBox="1">
              <a:spLocks noChangeArrowheads="1"/>
            </p:cNvSpPr>
            <p:nvPr/>
          </p:nvSpPr>
          <p:spPr bwMode="auto">
            <a:xfrm>
              <a:off x="265259" y="3567259"/>
              <a:ext cx="1504950" cy="368300"/>
            </a:xfrm>
            <a:prstGeom prst="rect">
              <a:avLst/>
            </a:prstGeom>
            <a:solidFill>
              <a:srgbClr val="FFFF00">
                <a:alpha val="27058"/>
              </a:srgbClr>
            </a:solidFill>
            <a:ln w="25400">
              <a:solidFill>
                <a:srgbClr val="FFFF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TETRAPODI</a:t>
              </a:r>
            </a:p>
          </p:txBody>
        </p:sp>
        <p:sp>
          <p:nvSpPr>
            <p:cNvPr id="11276" name="CasellaDiTesto 12">
              <a:extLst>
                <a:ext uri="{FF2B5EF4-FFF2-40B4-BE49-F238E27FC236}">
                  <a16:creationId xmlns:a16="http://schemas.microsoft.com/office/drawing/2014/main" id="{5822CCAA-A052-41B1-A180-FC21ABB8593C}"/>
                </a:ext>
              </a:extLst>
            </p:cNvPr>
            <p:cNvSpPr txBox="1">
              <a:spLocks noChangeArrowheads="1"/>
            </p:cNvSpPr>
            <p:nvPr/>
          </p:nvSpPr>
          <p:spPr bwMode="auto">
            <a:xfrm>
              <a:off x="2019300" y="5568950"/>
              <a:ext cx="467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solidFill>
                    <a:srgbClr val="FF0000"/>
                  </a:solidFill>
                </a:rPr>
                <a:t>4 ARTI CON DITA, CAMBIAMENTI COLONNA E CINTURE</a:t>
              </a:r>
            </a:p>
            <a:p>
              <a:pPr eaLnBrk="1" hangingPunct="1">
                <a:spcBef>
                  <a:spcPct val="0"/>
                </a:spcBef>
                <a:buFontTx/>
                <a:buNone/>
              </a:pPr>
              <a:r>
                <a:rPr lang="it-IT" altLang="it-IT" sz="1200">
                  <a:solidFill>
                    <a:srgbClr val="FF0000"/>
                  </a:solidFill>
                </a:rPr>
                <a:t>ZIGAPOFISI, NO CONNESSIONE CRANIO-CINTO PETTORALE</a:t>
              </a:r>
            </a:p>
          </p:txBody>
        </p:sp>
        <p:sp>
          <p:nvSpPr>
            <p:cNvPr id="11277" name="CasellaDiTesto 13">
              <a:extLst>
                <a:ext uri="{FF2B5EF4-FFF2-40B4-BE49-F238E27FC236}">
                  <a16:creationId xmlns:a16="http://schemas.microsoft.com/office/drawing/2014/main" id="{BEC3A009-0C97-4EF6-83B2-B6FE5FFDA5D9}"/>
                </a:ext>
              </a:extLst>
            </p:cNvPr>
            <p:cNvSpPr txBox="1">
              <a:spLocks noChangeArrowheads="1"/>
            </p:cNvSpPr>
            <p:nvPr/>
          </p:nvSpPr>
          <p:spPr bwMode="auto">
            <a:xfrm>
              <a:off x="296863" y="4868863"/>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solidFill>
                    <a:srgbClr val="FF0000"/>
                  </a:solidFill>
                </a:rPr>
                <a:t>POLMONI E BRANCHIE,</a:t>
              </a:r>
            </a:p>
            <a:p>
              <a:pPr eaLnBrk="1" hangingPunct="1">
                <a:spcBef>
                  <a:spcPct val="0"/>
                </a:spcBef>
                <a:buFontTx/>
                <a:buNone/>
              </a:pPr>
              <a:r>
                <a:rPr lang="it-IT" altLang="it-IT" sz="1200">
                  <a:solidFill>
                    <a:srgbClr val="FF0000"/>
                  </a:solidFill>
                </a:rPr>
                <a:t>LINEA LATERALE</a:t>
              </a:r>
            </a:p>
          </p:txBody>
        </p:sp>
        <p:sp>
          <p:nvSpPr>
            <p:cNvPr id="13" name="Rettangolo 12">
              <a:extLst>
                <a:ext uri="{FF2B5EF4-FFF2-40B4-BE49-F238E27FC236}">
                  <a16:creationId xmlns:a16="http://schemas.microsoft.com/office/drawing/2014/main" id="{429A7519-E604-4DDD-B896-A8059918AE9D}"/>
                </a:ext>
              </a:extLst>
            </p:cNvPr>
            <p:cNvSpPr/>
            <p:nvPr/>
          </p:nvSpPr>
          <p:spPr>
            <a:xfrm>
              <a:off x="539750" y="6075363"/>
              <a:ext cx="1558925" cy="193675"/>
            </a:xfrm>
            <a:prstGeom prst="rect">
              <a:avLst/>
            </a:prstGeom>
            <a:solidFill>
              <a:srgbClr val="FFFF00">
                <a:alpha val="31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sp>
        <p:nvSpPr>
          <p:cNvPr id="15" name="Rettangolo 14">
            <a:extLst>
              <a:ext uri="{FF2B5EF4-FFF2-40B4-BE49-F238E27FC236}">
                <a16:creationId xmlns:a16="http://schemas.microsoft.com/office/drawing/2014/main" id="{CA25641F-AB7B-4D86-A1B8-2255EE66D754}"/>
              </a:ext>
            </a:extLst>
          </p:cNvPr>
          <p:cNvSpPr/>
          <p:nvPr/>
        </p:nvSpPr>
        <p:spPr>
          <a:xfrm>
            <a:off x="6827838" y="304801"/>
            <a:ext cx="533400" cy="3968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6" name="Rettangolo 15">
            <a:extLst>
              <a:ext uri="{FF2B5EF4-FFF2-40B4-BE49-F238E27FC236}">
                <a16:creationId xmlns:a16="http://schemas.microsoft.com/office/drawing/2014/main" id="{AC8FA5B5-5237-43A3-AC16-E221C0880F7C}"/>
              </a:ext>
            </a:extLst>
          </p:cNvPr>
          <p:cNvSpPr/>
          <p:nvPr/>
        </p:nvSpPr>
        <p:spPr>
          <a:xfrm>
            <a:off x="8245475" y="4084639"/>
            <a:ext cx="990600" cy="39528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7" name="CasellaDiTesto 9">
            <a:extLst>
              <a:ext uri="{FF2B5EF4-FFF2-40B4-BE49-F238E27FC236}">
                <a16:creationId xmlns:a16="http://schemas.microsoft.com/office/drawing/2014/main" id="{24BD77D5-4764-4AF1-8008-2C51DF51EAD8}"/>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CasellaDiTesto 1">
            <a:extLst>
              <a:ext uri="{FF2B5EF4-FFF2-40B4-BE49-F238E27FC236}">
                <a16:creationId xmlns:a16="http://schemas.microsoft.com/office/drawing/2014/main" id="{6C1BD1CB-CDD2-8DAA-225B-792085C03A91}"/>
              </a:ext>
            </a:extLst>
          </p:cNvPr>
          <p:cNvSpPr txBox="1"/>
          <p:nvPr/>
        </p:nvSpPr>
        <p:spPr>
          <a:xfrm>
            <a:off x="2150296" y="5481584"/>
            <a:ext cx="1462389" cy="307777"/>
          </a:xfrm>
          <a:prstGeom prst="rect">
            <a:avLst/>
          </a:prstGeom>
          <a:noFill/>
        </p:spPr>
        <p:txBody>
          <a:bodyPr wrap="square" rtlCol="0">
            <a:spAutoFit/>
          </a:bodyPr>
          <a:lstStyle/>
          <a:p>
            <a:r>
              <a:rPr lang="it-IT" sz="1400" dirty="0" err="1"/>
              <a:t>Labirintodonte</a:t>
            </a:r>
            <a:endParaRPr lang="it-IT"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a:extLst>
              <a:ext uri="{FF2B5EF4-FFF2-40B4-BE49-F238E27FC236}">
                <a16:creationId xmlns:a16="http://schemas.microsoft.com/office/drawing/2014/main" id="{9601FC53-6AF5-7CFD-5520-1C06CE937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2" name="Picture 4">
            <a:extLst>
              <a:ext uri="{FF2B5EF4-FFF2-40B4-BE49-F238E27FC236}">
                <a16:creationId xmlns:a16="http://schemas.microsoft.com/office/drawing/2014/main" id="{F079CB33-DB94-5DAD-FD9D-38B5BE5B5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3" name="Picture 2">
            <a:extLst>
              <a:ext uri="{FF2B5EF4-FFF2-40B4-BE49-F238E27FC236}">
                <a16:creationId xmlns:a16="http://schemas.microsoft.com/office/drawing/2014/main" id="{3871E0FF-8917-B045-214C-6F116CB7A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65" y="467849"/>
            <a:ext cx="4240368" cy="626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EE5C5DA1-F4B3-D5E0-267C-CBC97DBA5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333" y="1026144"/>
            <a:ext cx="7295432" cy="513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a:extLst>
              <a:ext uri="{FF2B5EF4-FFF2-40B4-BE49-F238E27FC236}">
                <a16:creationId xmlns:a16="http://schemas.microsoft.com/office/drawing/2014/main" id="{C130381B-5875-7F32-6938-03D5E47EEF6C}"/>
              </a:ext>
            </a:extLst>
          </p:cNvPr>
          <p:cNvSpPr txBox="1"/>
          <p:nvPr/>
        </p:nvSpPr>
        <p:spPr>
          <a:xfrm flipH="1">
            <a:off x="3797967" y="249392"/>
            <a:ext cx="4502218" cy="369332"/>
          </a:xfrm>
          <a:prstGeom prst="rect">
            <a:avLst/>
          </a:prstGeom>
          <a:noFill/>
        </p:spPr>
        <p:txBody>
          <a:bodyPr wrap="square" rtlCol="0">
            <a:spAutoFit/>
          </a:bodyPr>
          <a:lstStyle/>
          <a:p>
            <a:r>
              <a:rPr lang="it-IT" dirty="0"/>
              <a:t>ADATTAMENTI ORGANODI SENSO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a:extLst>
              <a:ext uri="{FF2B5EF4-FFF2-40B4-BE49-F238E27FC236}">
                <a16:creationId xmlns:a16="http://schemas.microsoft.com/office/drawing/2014/main" id="{D46B3D9A-38C0-46A0-A6CA-027BF3DECDFD}"/>
              </a:ext>
            </a:extLst>
          </p:cNvPr>
          <p:cNvSpPr>
            <a:spLocks noChangeArrowheads="1"/>
          </p:cNvSpPr>
          <p:nvPr/>
        </p:nvSpPr>
        <p:spPr bwMode="auto">
          <a:xfrm>
            <a:off x="1524000" y="-23135"/>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12294" name="Picture 3">
            <a:extLst>
              <a:ext uri="{FF2B5EF4-FFF2-40B4-BE49-F238E27FC236}">
                <a16:creationId xmlns:a16="http://schemas.microsoft.com/office/drawing/2014/main" id="{94073AE6-8A0D-4B38-A7E4-6F6459FCB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229" y="5787197"/>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7" name="CasellaDiTesto 5">
            <a:extLst>
              <a:ext uri="{FF2B5EF4-FFF2-40B4-BE49-F238E27FC236}">
                <a16:creationId xmlns:a16="http://schemas.microsoft.com/office/drawing/2014/main" id="{41655AFB-62CB-4FEB-A237-D65FDA570DAA}"/>
              </a:ext>
            </a:extLst>
          </p:cNvPr>
          <p:cNvSpPr txBox="1">
            <a:spLocks noChangeArrowheads="1"/>
          </p:cNvSpPr>
          <p:nvPr/>
        </p:nvSpPr>
        <p:spPr bwMode="auto">
          <a:xfrm>
            <a:off x="7957199" y="2932792"/>
            <a:ext cx="2682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dirty="0">
                <a:solidFill>
                  <a:srgbClr val="FF0000"/>
                </a:solidFill>
              </a:rPr>
              <a:t>APOMORFIA: 4 O MENO DITA</a:t>
            </a:r>
          </a:p>
          <a:p>
            <a:pPr eaLnBrk="1" hangingPunct="1">
              <a:spcBef>
                <a:spcPct val="0"/>
              </a:spcBef>
              <a:buFontTx/>
              <a:buNone/>
            </a:pPr>
            <a:r>
              <a:rPr lang="it-IT" altLang="it-IT" sz="1400" dirty="0">
                <a:solidFill>
                  <a:srgbClr val="FF0000"/>
                </a:solidFill>
              </a:rPr>
              <a:t>CICLO VITALE BIMODALE</a:t>
            </a:r>
          </a:p>
        </p:txBody>
      </p:sp>
      <p:sp>
        <p:nvSpPr>
          <p:cNvPr id="12298" name="CasellaDiTesto 6">
            <a:extLst>
              <a:ext uri="{FF2B5EF4-FFF2-40B4-BE49-F238E27FC236}">
                <a16:creationId xmlns:a16="http://schemas.microsoft.com/office/drawing/2014/main" id="{07A3D723-3DCC-4FAD-8EE8-B7BC2BFCB159}"/>
              </a:ext>
            </a:extLst>
          </p:cNvPr>
          <p:cNvSpPr txBox="1">
            <a:spLocks noChangeArrowheads="1"/>
          </p:cNvSpPr>
          <p:nvPr/>
        </p:nvSpPr>
        <p:spPr bwMode="auto">
          <a:xfrm>
            <a:off x="8019403" y="3704176"/>
            <a:ext cx="2530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dirty="0">
                <a:solidFill>
                  <a:srgbClr val="FF0000"/>
                </a:solidFill>
              </a:rPr>
              <a:t>VERTEBRA CON PIÙ PEZZI</a:t>
            </a:r>
          </a:p>
          <a:p>
            <a:pPr eaLnBrk="1" hangingPunct="1">
              <a:spcBef>
                <a:spcPct val="0"/>
              </a:spcBef>
              <a:buFontTx/>
              <a:buNone/>
            </a:pPr>
            <a:r>
              <a:rPr lang="it-IT" altLang="it-IT" sz="1400" dirty="0">
                <a:solidFill>
                  <a:srgbClr val="FF0000"/>
                </a:solidFill>
              </a:rPr>
              <a:t>COLUMELLA</a:t>
            </a:r>
          </a:p>
        </p:txBody>
      </p:sp>
      <p:sp>
        <p:nvSpPr>
          <p:cNvPr id="12299" name="CasellaDiTesto 7">
            <a:extLst>
              <a:ext uri="{FF2B5EF4-FFF2-40B4-BE49-F238E27FC236}">
                <a16:creationId xmlns:a16="http://schemas.microsoft.com/office/drawing/2014/main" id="{7FA3F3F9-92E1-4497-AF33-CF1C6EC3739D}"/>
              </a:ext>
            </a:extLst>
          </p:cNvPr>
          <p:cNvSpPr txBox="1">
            <a:spLocks noChangeArrowheads="1"/>
          </p:cNvSpPr>
          <p:nvPr/>
        </p:nvSpPr>
        <p:spPr bwMode="auto">
          <a:xfrm>
            <a:off x="7998295" y="4339316"/>
            <a:ext cx="288290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300" dirty="0">
                <a:solidFill>
                  <a:srgbClr val="FF0000"/>
                </a:solidFill>
              </a:rPr>
              <a:t>DENTI BICUSPIDATI E PEDICEL-LATI: SEPARAZ. TRA CORONA E BASE (PEDICELLO)</a:t>
            </a:r>
          </a:p>
        </p:txBody>
      </p:sp>
      <p:grpSp>
        <p:nvGrpSpPr>
          <p:cNvPr id="2" name="Gruppo 1">
            <a:extLst>
              <a:ext uri="{FF2B5EF4-FFF2-40B4-BE49-F238E27FC236}">
                <a16:creationId xmlns:a16="http://schemas.microsoft.com/office/drawing/2014/main" id="{23ABA3A4-05DE-468A-ACCE-8CDBA23D88D5}"/>
              </a:ext>
            </a:extLst>
          </p:cNvPr>
          <p:cNvGrpSpPr/>
          <p:nvPr/>
        </p:nvGrpSpPr>
        <p:grpSpPr>
          <a:xfrm>
            <a:off x="2317418" y="403240"/>
            <a:ext cx="5680877" cy="5876925"/>
            <a:chOff x="862581" y="397553"/>
            <a:chExt cx="5680877" cy="5876925"/>
          </a:xfrm>
        </p:grpSpPr>
        <p:pic>
          <p:nvPicPr>
            <p:cNvPr id="12295" name="Picture 4">
              <a:extLst>
                <a:ext uri="{FF2B5EF4-FFF2-40B4-BE49-F238E27FC236}">
                  <a16:creationId xmlns:a16="http://schemas.microsoft.com/office/drawing/2014/main" id="{C86ACD81-4E3D-4254-A6F3-C40368D4D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81" y="397553"/>
              <a:ext cx="56197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0" name="Connettore 2 9">
              <a:extLst>
                <a:ext uri="{FF2B5EF4-FFF2-40B4-BE49-F238E27FC236}">
                  <a16:creationId xmlns:a16="http://schemas.microsoft.com/office/drawing/2014/main" id="{8F730083-08FB-47B4-946A-9C41E773EBF7}"/>
                </a:ext>
              </a:extLst>
            </p:cNvPr>
            <p:cNvCxnSpPr>
              <a:cxnSpLocks/>
              <a:stCxn id="12299" idx="1"/>
            </p:cNvCxnSpPr>
            <p:nvPr/>
          </p:nvCxnSpPr>
          <p:spPr bwMode="auto">
            <a:xfrm flipH="1">
              <a:off x="6029894" y="4679878"/>
              <a:ext cx="513564" cy="2722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1" name="CasellaDiTesto 10">
              <a:extLst>
                <a:ext uri="{FF2B5EF4-FFF2-40B4-BE49-F238E27FC236}">
                  <a16:creationId xmlns:a16="http://schemas.microsoft.com/office/drawing/2014/main" id="{A9975364-6989-4C87-B415-8F5F452DB7AB}"/>
                </a:ext>
              </a:extLst>
            </p:cNvPr>
            <p:cNvSpPr txBox="1">
              <a:spLocks noChangeArrowheads="1"/>
            </p:cNvSpPr>
            <p:nvPr/>
          </p:nvSpPr>
          <p:spPr bwMode="auto">
            <a:xfrm>
              <a:off x="2099243" y="4442503"/>
              <a:ext cx="2673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b="1" dirty="0">
                  <a:solidFill>
                    <a:srgbClr val="FF0000"/>
                  </a:solidFill>
                </a:rPr>
                <a:t>TROPICALI, ORGANO CHEMIOSENSORIO: TENTACOLO</a:t>
              </a:r>
            </a:p>
            <a:p>
              <a:pPr eaLnBrk="1" hangingPunct="1">
                <a:spcBef>
                  <a:spcPct val="0"/>
                </a:spcBef>
                <a:buFontTx/>
                <a:buNone/>
              </a:pPr>
              <a:r>
                <a:rPr lang="it-IT" altLang="it-IT" sz="1000" b="1" dirty="0">
                  <a:solidFill>
                    <a:srgbClr val="FF0000"/>
                  </a:solidFill>
                </a:rPr>
                <a:t>SOTTILI SCAGLIE OSSIFICATE</a:t>
              </a:r>
            </a:p>
          </p:txBody>
        </p:sp>
        <p:sp>
          <p:nvSpPr>
            <p:cNvPr id="12302" name="CasellaDiTesto 10">
              <a:extLst>
                <a:ext uri="{FF2B5EF4-FFF2-40B4-BE49-F238E27FC236}">
                  <a16:creationId xmlns:a16="http://schemas.microsoft.com/office/drawing/2014/main" id="{ECE2408D-BFF1-4F72-8894-688E682C6B6E}"/>
                </a:ext>
              </a:extLst>
            </p:cNvPr>
            <p:cNvSpPr txBox="1">
              <a:spLocks noChangeArrowheads="1"/>
            </p:cNvSpPr>
            <p:nvPr/>
          </p:nvSpPr>
          <p:spPr bwMode="auto">
            <a:xfrm rot="16200000">
              <a:off x="773288" y="1397923"/>
              <a:ext cx="1667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PALEOZOICO</a:t>
              </a:r>
            </a:p>
          </p:txBody>
        </p:sp>
      </p:grpSp>
      <p:graphicFrame>
        <p:nvGraphicFramePr>
          <p:cNvPr id="17" name="Tabella 16">
            <a:extLst>
              <a:ext uri="{FF2B5EF4-FFF2-40B4-BE49-F238E27FC236}">
                <a16:creationId xmlns:a16="http://schemas.microsoft.com/office/drawing/2014/main" id="{A993E4D7-C085-40E8-978A-E898403C0AB4}"/>
              </a:ext>
            </a:extLst>
          </p:cNvPr>
          <p:cNvGraphicFramePr>
            <a:graphicFrameLocks noGrp="1"/>
          </p:cNvGraphicFramePr>
          <p:nvPr/>
        </p:nvGraphicFramePr>
        <p:xfrm>
          <a:off x="1596434" y="482257"/>
          <a:ext cx="572855" cy="6098520"/>
        </p:xfrm>
        <a:graphic>
          <a:graphicData uri="http://schemas.openxmlformats.org/drawingml/2006/table">
            <a:tbl>
              <a:tblPr/>
              <a:tblGrid>
                <a:gridCol w="147562">
                  <a:extLst>
                    <a:ext uri="{9D8B030D-6E8A-4147-A177-3AD203B41FA5}">
                      <a16:colId xmlns:a16="http://schemas.microsoft.com/office/drawing/2014/main" val="20000"/>
                    </a:ext>
                  </a:extLst>
                </a:gridCol>
                <a:gridCol w="425293">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E1FF"/>
                    </a:solid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pSp>
        <p:nvGrpSpPr>
          <p:cNvPr id="18" name="Gruppo 17">
            <a:extLst>
              <a:ext uri="{FF2B5EF4-FFF2-40B4-BE49-F238E27FC236}">
                <a16:creationId xmlns:a16="http://schemas.microsoft.com/office/drawing/2014/main" id="{D645778A-02F9-45FB-9C72-F73C1AA4060F}"/>
              </a:ext>
            </a:extLst>
          </p:cNvPr>
          <p:cNvGrpSpPr/>
          <p:nvPr/>
        </p:nvGrpSpPr>
        <p:grpSpPr>
          <a:xfrm>
            <a:off x="2169934" y="375987"/>
            <a:ext cx="519797" cy="6076932"/>
            <a:chOff x="1401084" y="375987"/>
            <a:chExt cx="519797" cy="6076932"/>
          </a:xfrm>
        </p:grpSpPr>
        <p:cxnSp>
          <p:nvCxnSpPr>
            <p:cNvPr id="19" name="Connettore 1 13">
              <a:extLst>
                <a:ext uri="{FF2B5EF4-FFF2-40B4-BE49-F238E27FC236}">
                  <a16:creationId xmlns:a16="http://schemas.microsoft.com/office/drawing/2014/main" id="{7D232BD2-269B-4013-B883-BF2BC958A570}"/>
                </a:ext>
              </a:extLst>
            </p:cNvPr>
            <p:cNvCxnSpPr>
              <a:cxnSpLocks noChangeShapeType="1"/>
            </p:cNvCxnSpPr>
            <p:nvPr/>
          </p:nvCxnSpPr>
          <p:spPr bwMode="auto">
            <a:xfrm flipV="1">
              <a:off x="1413762" y="479469"/>
              <a:ext cx="55465" cy="0"/>
            </a:xfrm>
            <a:prstGeom prst="line">
              <a:avLst/>
            </a:prstGeom>
            <a:noFill/>
            <a:ln w="15875" algn="ctr">
              <a:solidFill>
                <a:schemeClr val="tx1"/>
              </a:solidFill>
              <a:round/>
              <a:headEnd/>
              <a:tailEnd/>
            </a:ln>
          </p:spPr>
        </p:cxnSp>
        <p:cxnSp>
          <p:nvCxnSpPr>
            <p:cNvPr id="20" name="Connettore 1 26">
              <a:extLst>
                <a:ext uri="{FF2B5EF4-FFF2-40B4-BE49-F238E27FC236}">
                  <a16:creationId xmlns:a16="http://schemas.microsoft.com/office/drawing/2014/main" id="{90746DEF-F56C-4AD4-B228-05B85914A133}"/>
                </a:ext>
              </a:extLst>
            </p:cNvPr>
            <p:cNvCxnSpPr>
              <a:cxnSpLocks noChangeShapeType="1"/>
            </p:cNvCxnSpPr>
            <p:nvPr/>
          </p:nvCxnSpPr>
          <p:spPr bwMode="auto">
            <a:xfrm flipV="1">
              <a:off x="1413762" y="1551914"/>
              <a:ext cx="53880" cy="0"/>
            </a:xfrm>
            <a:prstGeom prst="line">
              <a:avLst/>
            </a:prstGeom>
            <a:noFill/>
            <a:ln w="15875" algn="ctr">
              <a:solidFill>
                <a:schemeClr val="tx1"/>
              </a:solidFill>
              <a:round/>
              <a:headEnd/>
              <a:tailEnd/>
            </a:ln>
          </p:spPr>
        </p:cxnSp>
        <p:cxnSp>
          <p:nvCxnSpPr>
            <p:cNvPr id="21" name="Connettore 1 27">
              <a:extLst>
                <a:ext uri="{FF2B5EF4-FFF2-40B4-BE49-F238E27FC236}">
                  <a16:creationId xmlns:a16="http://schemas.microsoft.com/office/drawing/2014/main" id="{1D1C3F38-6DF9-4735-BF32-131696762668}"/>
                </a:ext>
              </a:extLst>
            </p:cNvPr>
            <p:cNvCxnSpPr>
              <a:cxnSpLocks noChangeShapeType="1"/>
            </p:cNvCxnSpPr>
            <p:nvPr/>
          </p:nvCxnSpPr>
          <p:spPr bwMode="auto">
            <a:xfrm flipV="1">
              <a:off x="1413762" y="2113918"/>
              <a:ext cx="53880" cy="0"/>
            </a:xfrm>
            <a:prstGeom prst="line">
              <a:avLst/>
            </a:prstGeom>
            <a:noFill/>
            <a:ln w="15875" algn="ctr">
              <a:solidFill>
                <a:schemeClr val="tx1"/>
              </a:solidFill>
              <a:round/>
              <a:headEnd/>
              <a:tailEnd/>
            </a:ln>
          </p:spPr>
        </p:cxnSp>
        <p:cxnSp>
          <p:nvCxnSpPr>
            <p:cNvPr id="22" name="Connettore 1 28">
              <a:extLst>
                <a:ext uri="{FF2B5EF4-FFF2-40B4-BE49-F238E27FC236}">
                  <a16:creationId xmlns:a16="http://schemas.microsoft.com/office/drawing/2014/main" id="{EF24238B-18F7-4C7B-8171-2AC4A4B162DE}"/>
                </a:ext>
              </a:extLst>
            </p:cNvPr>
            <p:cNvCxnSpPr>
              <a:cxnSpLocks noChangeShapeType="1"/>
            </p:cNvCxnSpPr>
            <p:nvPr/>
          </p:nvCxnSpPr>
          <p:spPr bwMode="auto">
            <a:xfrm flipV="1">
              <a:off x="1413762" y="2604481"/>
              <a:ext cx="53880" cy="0"/>
            </a:xfrm>
            <a:prstGeom prst="line">
              <a:avLst/>
            </a:prstGeom>
            <a:noFill/>
            <a:ln w="15875" algn="ctr">
              <a:solidFill>
                <a:schemeClr val="tx1"/>
              </a:solidFill>
              <a:round/>
              <a:headEnd/>
              <a:tailEnd/>
            </a:ln>
          </p:spPr>
        </p:cxnSp>
        <p:cxnSp>
          <p:nvCxnSpPr>
            <p:cNvPr id="23" name="Connettore 1 29">
              <a:extLst>
                <a:ext uri="{FF2B5EF4-FFF2-40B4-BE49-F238E27FC236}">
                  <a16:creationId xmlns:a16="http://schemas.microsoft.com/office/drawing/2014/main" id="{22185C20-611B-4D29-B7D0-7CAB3C57436B}"/>
                </a:ext>
              </a:extLst>
            </p:cNvPr>
            <p:cNvCxnSpPr>
              <a:cxnSpLocks noChangeShapeType="1"/>
            </p:cNvCxnSpPr>
            <p:nvPr/>
          </p:nvCxnSpPr>
          <p:spPr bwMode="auto">
            <a:xfrm flipV="1">
              <a:off x="1413762" y="3147434"/>
              <a:ext cx="53880" cy="0"/>
            </a:xfrm>
            <a:prstGeom prst="line">
              <a:avLst/>
            </a:prstGeom>
            <a:noFill/>
            <a:ln w="15875" algn="ctr">
              <a:solidFill>
                <a:schemeClr val="tx1"/>
              </a:solidFill>
              <a:round/>
              <a:headEnd/>
              <a:tailEnd/>
            </a:ln>
          </p:spPr>
        </p:cxnSp>
        <p:cxnSp>
          <p:nvCxnSpPr>
            <p:cNvPr id="24" name="Connettore 1 30">
              <a:extLst>
                <a:ext uri="{FF2B5EF4-FFF2-40B4-BE49-F238E27FC236}">
                  <a16:creationId xmlns:a16="http://schemas.microsoft.com/office/drawing/2014/main" id="{7E2C7197-B550-42AB-9E5B-8A063BEFE63B}"/>
                </a:ext>
              </a:extLst>
            </p:cNvPr>
            <p:cNvCxnSpPr>
              <a:cxnSpLocks noChangeShapeType="1"/>
            </p:cNvCxnSpPr>
            <p:nvPr/>
          </p:nvCxnSpPr>
          <p:spPr bwMode="auto">
            <a:xfrm flipV="1">
              <a:off x="1401084" y="5814572"/>
              <a:ext cx="55465" cy="0"/>
            </a:xfrm>
            <a:prstGeom prst="line">
              <a:avLst/>
            </a:prstGeom>
            <a:noFill/>
            <a:ln w="15875" algn="ctr">
              <a:solidFill>
                <a:schemeClr val="tx1"/>
              </a:solidFill>
              <a:round/>
              <a:headEnd/>
              <a:tailEnd/>
            </a:ln>
          </p:spPr>
        </p:cxnSp>
        <p:cxnSp>
          <p:nvCxnSpPr>
            <p:cNvPr id="25" name="Connettore 1 31">
              <a:extLst>
                <a:ext uri="{FF2B5EF4-FFF2-40B4-BE49-F238E27FC236}">
                  <a16:creationId xmlns:a16="http://schemas.microsoft.com/office/drawing/2014/main" id="{6760542A-D204-41AA-A7A4-A185D6C5EE1A}"/>
                </a:ext>
              </a:extLst>
            </p:cNvPr>
            <p:cNvCxnSpPr>
              <a:cxnSpLocks noChangeShapeType="1"/>
            </p:cNvCxnSpPr>
            <p:nvPr/>
          </p:nvCxnSpPr>
          <p:spPr bwMode="auto">
            <a:xfrm flipV="1">
              <a:off x="1407423" y="5304959"/>
              <a:ext cx="53880" cy="0"/>
            </a:xfrm>
            <a:prstGeom prst="line">
              <a:avLst/>
            </a:prstGeom>
            <a:noFill/>
            <a:ln w="15875" algn="ctr">
              <a:solidFill>
                <a:schemeClr val="tx1"/>
              </a:solidFill>
              <a:round/>
              <a:headEnd/>
              <a:tailEnd/>
            </a:ln>
          </p:spPr>
        </p:cxnSp>
        <p:cxnSp>
          <p:nvCxnSpPr>
            <p:cNvPr id="26" name="Connettore 1 32">
              <a:extLst>
                <a:ext uri="{FF2B5EF4-FFF2-40B4-BE49-F238E27FC236}">
                  <a16:creationId xmlns:a16="http://schemas.microsoft.com/office/drawing/2014/main" id="{DFAFB41A-6699-40CA-BEDA-D959DCE6E33A}"/>
                </a:ext>
              </a:extLst>
            </p:cNvPr>
            <p:cNvCxnSpPr>
              <a:cxnSpLocks noChangeShapeType="1"/>
            </p:cNvCxnSpPr>
            <p:nvPr/>
          </p:nvCxnSpPr>
          <p:spPr bwMode="auto">
            <a:xfrm flipV="1">
              <a:off x="1413762" y="4738191"/>
              <a:ext cx="55465" cy="0"/>
            </a:xfrm>
            <a:prstGeom prst="line">
              <a:avLst/>
            </a:prstGeom>
            <a:noFill/>
            <a:ln w="15875" algn="ctr">
              <a:solidFill>
                <a:schemeClr val="tx1"/>
              </a:solidFill>
              <a:round/>
              <a:headEnd/>
              <a:tailEnd/>
            </a:ln>
          </p:spPr>
        </p:cxnSp>
        <p:cxnSp>
          <p:nvCxnSpPr>
            <p:cNvPr id="27" name="Connettore 1 33">
              <a:extLst>
                <a:ext uri="{FF2B5EF4-FFF2-40B4-BE49-F238E27FC236}">
                  <a16:creationId xmlns:a16="http://schemas.microsoft.com/office/drawing/2014/main" id="{D8DE0166-27A5-47B4-A7F6-A716C25F1770}"/>
                </a:ext>
              </a:extLst>
            </p:cNvPr>
            <p:cNvCxnSpPr>
              <a:cxnSpLocks noChangeShapeType="1"/>
            </p:cNvCxnSpPr>
            <p:nvPr/>
          </p:nvCxnSpPr>
          <p:spPr bwMode="auto">
            <a:xfrm flipV="1">
              <a:off x="1413762" y="4220640"/>
              <a:ext cx="53880" cy="0"/>
            </a:xfrm>
            <a:prstGeom prst="line">
              <a:avLst/>
            </a:prstGeom>
            <a:noFill/>
            <a:ln w="15875" algn="ctr">
              <a:solidFill>
                <a:schemeClr val="tx1"/>
              </a:solidFill>
              <a:round/>
              <a:headEnd/>
              <a:tailEnd/>
            </a:ln>
          </p:spPr>
        </p:cxnSp>
        <p:cxnSp>
          <p:nvCxnSpPr>
            <p:cNvPr id="28" name="Connettore 1 34">
              <a:extLst>
                <a:ext uri="{FF2B5EF4-FFF2-40B4-BE49-F238E27FC236}">
                  <a16:creationId xmlns:a16="http://schemas.microsoft.com/office/drawing/2014/main" id="{96A97470-F939-4DC4-8606-0A8C02596955}"/>
                </a:ext>
              </a:extLst>
            </p:cNvPr>
            <p:cNvCxnSpPr>
              <a:cxnSpLocks noChangeShapeType="1"/>
            </p:cNvCxnSpPr>
            <p:nvPr/>
          </p:nvCxnSpPr>
          <p:spPr bwMode="auto">
            <a:xfrm flipV="1">
              <a:off x="1412177" y="3671336"/>
              <a:ext cx="53880" cy="0"/>
            </a:xfrm>
            <a:prstGeom prst="line">
              <a:avLst/>
            </a:prstGeom>
            <a:noFill/>
            <a:ln w="15875" algn="ctr">
              <a:solidFill>
                <a:schemeClr val="tx1"/>
              </a:solidFill>
              <a:round/>
              <a:headEnd/>
              <a:tailEnd/>
            </a:ln>
          </p:spPr>
        </p:cxnSp>
        <p:sp>
          <p:nvSpPr>
            <p:cNvPr id="29" name="CasellaDiTesto 12">
              <a:extLst>
                <a:ext uri="{FF2B5EF4-FFF2-40B4-BE49-F238E27FC236}">
                  <a16:creationId xmlns:a16="http://schemas.microsoft.com/office/drawing/2014/main" id="{BE40C9CC-D780-497F-A687-A4A3AA9CEACA}"/>
                </a:ext>
              </a:extLst>
            </p:cNvPr>
            <p:cNvSpPr txBox="1">
              <a:spLocks noChangeArrowheads="1"/>
            </p:cNvSpPr>
            <p:nvPr/>
          </p:nvSpPr>
          <p:spPr bwMode="auto">
            <a:xfrm>
              <a:off x="1478146" y="375987"/>
              <a:ext cx="363473" cy="184684"/>
            </a:xfrm>
            <a:prstGeom prst="rect">
              <a:avLst/>
            </a:prstGeom>
            <a:noFill/>
            <a:ln w="9525">
              <a:noFill/>
              <a:miter lim="800000"/>
              <a:headEnd/>
              <a:tailEnd/>
            </a:ln>
          </p:spPr>
          <p:txBody>
            <a:bodyPr wrap="none">
              <a:spAutoFit/>
            </a:bodyPr>
            <a:lstStyle/>
            <a:p>
              <a:r>
                <a:rPr lang="it-IT" altLang="it-IT" sz="600"/>
                <a:t>0 MA</a:t>
              </a:r>
            </a:p>
          </p:txBody>
        </p:sp>
        <p:sp>
          <p:nvSpPr>
            <p:cNvPr id="30" name="CasellaDiTesto 14">
              <a:extLst>
                <a:ext uri="{FF2B5EF4-FFF2-40B4-BE49-F238E27FC236}">
                  <a16:creationId xmlns:a16="http://schemas.microsoft.com/office/drawing/2014/main" id="{5CE42684-83EB-4B72-BB8B-8CFE30622259}"/>
                </a:ext>
              </a:extLst>
            </p:cNvPr>
            <p:cNvSpPr txBox="1">
              <a:spLocks noChangeArrowheads="1"/>
            </p:cNvSpPr>
            <p:nvPr/>
          </p:nvSpPr>
          <p:spPr bwMode="auto">
            <a:xfrm>
              <a:off x="1485353" y="930198"/>
              <a:ext cx="389850" cy="184666"/>
            </a:xfrm>
            <a:prstGeom prst="rect">
              <a:avLst/>
            </a:prstGeom>
            <a:noFill/>
            <a:ln w="9525">
              <a:noFill/>
              <a:miter lim="800000"/>
              <a:headEnd/>
              <a:tailEnd/>
            </a:ln>
          </p:spPr>
          <p:txBody>
            <a:bodyPr wrap="none">
              <a:spAutoFit/>
            </a:bodyPr>
            <a:lstStyle/>
            <a:p>
              <a:r>
                <a:rPr lang="it-IT" altLang="it-IT" sz="600"/>
                <a:t>50 MA</a:t>
              </a:r>
            </a:p>
          </p:txBody>
        </p:sp>
        <p:sp>
          <p:nvSpPr>
            <p:cNvPr id="31" name="CasellaDiTesto 19">
              <a:extLst>
                <a:ext uri="{FF2B5EF4-FFF2-40B4-BE49-F238E27FC236}">
                  <a16:creationId xmlns:a16="http://schemas.microsoft.com/office/drawing/2014/main" id="{CC0255CC-AE43-40D5-8608-8AC30E2E79EC}"/>
                </a:ext>
              </a:extLst>
            </p:cNvPr>
            <p:cNvSpPr txBox="1">
              <a:spLocks noChangeArrowheads="1"/>
            </p:cNvSpPr>
            <p:nvPr/>
          </p:nvSpPr>
          <p:spPr bwMode="auto">
            <a:xfrm>
              <a:off x="1492559" y="1450400"/>
              <a:ext cx="428322" cy="184666"/>
            </a:xfrm>
            <a:prstGeom prst="rect">
              <a:avLst/>
            </a:prstGeom>
            <a:noFill/>
            <a:ln w="9525">
              <a:noFill/>
              <a:miter lim="800000"/>
              <a:headEnd/>
              <a:tailEnd/>
            </a:ln>
          </p:spPr>
          <p:txBody>
            <a:bodyPr wrap="none">
              <a:spAutoFit/>
            </a:bodyPr>
            <a:lstStyle/>
            <a:p>
              <a:r>
                <a:rPr lang="it-IT" altLang="it-IT" sz="600"/>
                <a:t>100 MA</a:t>
              </a:r>
            </a:p>
          </p:txBody>
        </p:sp>
        <p:sp>
          <p:nvSpPr>
            <p:cNvPr id="32" name="CasellaDiTesto 20">
              <a:extLst>
                <a:ext uri="{FF2B5EF4-FFF2-40B4-BE49-F238E27FC236}">
                  <a16:creationId xmlns:a16="http://schemas.microsoft.com/office/drawing/2014/main" id="{D71C33CB-074C-4FC6-88AF-56AEBB736FC7}"/>
                </a:ext>
              </a:extLst>
            </p:cNvPr>
            <p:cNvSpPr txBox="1">
              <a:spLocks noChangeArrowheads="1"/>
            </p:cNvSpPr>
            <p:nvPr/>
          </p:nvSpPr>
          <p:spPr bwMode="auto">
            <a:xfrm>
              <a:off x="1492559" y="2010908"/>
              <a:ext cx="428322" cy="184666"/>
            </a:xfrm>
            <a:prstGeom prst="rect">
              <a:avLst/>
            </a:prstGeom>
            <a:noFill/>
            <a:ln w="9525">
              <a:noFill/>
              <a:miter lim="800000"/>
              <a:headEnd/>
              <a:tailEnd/>
            </a:ln>
          </p:spPr>
          <p:txBody>
            <a:bodyPr wrap="none">
              <a:spAutoFit/>
            </a:bodyPr>
            <a:lstStyle/>
            <a:p>
              <a:r>
                <a:rPr lang="it-IT" altLang="it-IT" sz="600"/>
                <a:t>150 MA</a:t>
              </a:r>
            </a:p>
          </p:txBody>
        </p:sp>
        <p:sp>
          <p:nvSpPr>
            <p:cNvPr id="33" name="CasellaDiTesto 21">
              <a:extLst>
                <a:ext uri="{FF2B5EF4-FFF2-40B4-BE49-F238E27FC236}">
                  <a16:creationId xmlns:a16="http://schemas.microsoft.com/office/drawing/2014/main" id="{9B530954-C003-4511-B430-508BDFABF076}"/>
                </a:ext>
              </a:extLst>
            </p:cNvPr>
            <p:cNvSpPr txBox="1">
              <a:spLocks noChangeArrowheads="1"/>
            </p:cNvSpPr>
            <p:nvPr/>
          </p:nvSpPr>
          <p:spPr bwMode="auto">
            <a:xfrm>
              <a:off x="1492559" y="2495842"/>
              <a:ext cx="428322" cy="184666"/>
            </a:xfrm>
            <a:prstGeom prst="rect">
              <a:avLst/>
            </a:prstGeom>
            <a:noFill/>
            <a:ln w="9525">
              <a:noFill/>
              <a:miter lim="800000"/>
              <a:headEnd/>
              <a:tailEnd/>
            </a:ln>
          </p:spPr>
          <p:txBody>
            <a:bodyPr wrap="none">
              <a:spAutoFit/>
            </a:bodyPr>
            <a:lstStyle/>
            <a:p>
              <a:r>
                <a:rPr lang="it-IT" altLang="it-IT" sz="600"/>
                <a:t>200 MA</a:t>
              </a:r>
            </a:p>
          </p:txBody>
        </p:sp>
        <p:sp>
          <p:nvSpPr>
            <p:cNvPr id="34" name="CasellaDiTesto 22">
              <a:extLst>
                <a:ext uri="{FF2B5EF4-FFF2-40B4-BE49-F238E27FC236}">
                  <a16:creationId xmlns:a16="http://schemas.microsoft.com/office/drawing/2014/main" id="{F8C123C3-52C5-4A02-A4C1-8F4E741259A8}"/>
                </a:ext>
              </a:extLst>
            </p:cNvPr>
            <p:cNvSpPr txBox="1">
              <a:spLocks noChangeArrowheads="1"/>
            </p:cNvSpPr>
            <p:nvPr/>
          </p:nvSpPr>
          <p:spPr bwMode="auto">
            <a:xfrm>
              <a:off x="1492559" y="3026122"/>
              <a:ext cx="428322" cy="184666"/>
            </a:xfrm>
            <a:prstGeom prst="rect">
              <a:avLst/>
            </a:prstGeom>
            <a:noFill/>
            <a:ln w="9525">
              <a:noFill/>
              <a:miter lim="800000"/>
              <a:headEnd/>
              <a:tailEnd/>
            </a:ln>
          </p:spPr>
          <p:txBody>
            <a:bodyPr wrap="none">
              <a:spAutoFit/>
            </a:bodyPr>
            <a:lstStyle/>
            <a:p>
              <a:r>
                <a:rPr lang="it-IT" altLang="it-IT" sz="600"/>
                <a:t>250 MA</a:t>
              </a:r>
            </a:p>
          </p:txBody>
        </p:sp>
        <p:sp>
          <p:nvSpPr>
            <p:cNvPr id="35" name="CasellaDiTesto 23">
              <a:extLst>
                <a:ext uri="{FF2B5EF4-FFF2-40B4-BE49-F238E27FC236}">
                  <a16:creationId xmlns:a16="http://schemas.microsoft.com/office/drawing/2014/main" id="{90C29A41-897F-42C5-8C1F-DB38F255D77A}"/>
                </a:ext>
              </a:extLst>
            </p:cNvPr>
            <p:cNvSpPr txBox="1">
              <a:spLocks noChangeArrowheads="1"/>
            </p:cNvSpPr>
            <p:nvPr/>
          </p:nvSpPr>
          <p:spPr bwMode="auto">
            <a:xfrm>
              <a:off x="1492559" y="3571515"/>
              <a:ext cx="428322" cy="184666"/>
            </a:xfrm>
            <a:prstGeom prst="rect">
              <a:avLst/>
            </a:prstGeom>
            <a:noFill/>
            <a:ln w="9525">
              <a:noFill/>
              <a:miter lim="800000"/>
              <a:headEnd/>
              <a:tailEnd/>
            </a:ln>
          </p:spPr>
          <p:txBody>
            <a:bodyPr wrap="none">
              <a:spAutoFit/>
            </a:bodyPr>
            <a:lstStyle/>
            <a:p>
              <a:r>
                <a:rPr lang="it-IT" altLang="it-IT" sz="600" dirty="0"/>
                <a:t>300 MA</a:t>
              </a:r>
            </a:p>
          </p:txBody>
        </p:sp>
        <p:sp>
          <p:nvSpPr>
            <p:cNvPr id="36" name="CasellaDiTesto 24">
              <a:extLst>
                <a:ext uri="{FF2B5EF4-FFF2-40B4-BE49-F238E27FC236}">
                  <a16:creationId xmlns:a16="http://schemas.microsoft.com/office/drawing/2014/main" id="{2D9DBA00-FBEC-4A1A-870E-A431C3D4FEAA}"/>
                </a:ext>
              </a:extLst>
            </p:cNvPr>
            <p:cNvSpPr txBox="1">
              <a:spLocks noChangeArrowheads="1"/>
            </p:cNvSpPr>
            <p:nvPr/>
          </p:nvSpPr>
          <p:spPr bwMode="auto">
            <a:xfrm>
              <a:off x="1492559" y="4109351"/>
              <a:ext cx="428322" cy="184666"/>
            </a:xfrm>
            <a:prstGeom prst="rect">
              <a:avLst/>
            </a:prstGeom>
            <a:noFill/>
            <a:ln w="9525">
              <a:noFill/>
              <a:miter lim="800000"/>
              <a:headEnd/>
              <a:tailEnd/>
            </a:ln>
          </p:spPr>
          <p:txBody>
            <a:bodyPr wrap="none">
              <a:spAutoFit/>
            </a:bodyPr>
            <a:lstStyle/>
            <a:p>
              <a:r>
                <a:rPr lang="it-IT" altLang="it-IT" sz="600"/>
                <a:t>350 MA</a:t>
              </a:r>
            </a:p>
          </p:txBody>
        </p:sp>
        <p:sp>
          <p:nvSpPr>
            <p:cNvPr id="37" name="CasellaDiTesto 25">
              <a:extLst>
                <a:ext uri="{FF2B5EF4-FFF2-40B4-BE49-F238E27FC236}">
                  <a16:creationId xmlns:a16="http://schemas.microsoft.com/office/drawing/2014/main" id="{53EEC570-9F9A-436A-A05D-9A6D77AE2AE6}"/>
                </a:ext>
              </a:extLst>
            </p:cNvPr>
            <p:cNvSpPr txBox="1">
              <a:spLocks noChangeArrowheads="1"/>
            </p:cNvSpPr>
            <p:nvPr/>
          </p:nvSpPr>
          <p:spPr bwMode="auto">
            <a:xfrm>
              <a:off x="1492559" y="4632072"/>
              <a:ext cx="428322" cy="184666"/>
            </a:xfrm>
            <a:prstGeom prst="rect">
              <a:avLst/>
            </a:prstGeom>
            <a:noFill/>
            <a:ln w="9525">
              <a:noFill/>
              <a:miter lim="800000"/>
              <a:headEnd/>
              <a:tailEnd/>
            </a:ln>
          </p:spPr>
          <p:txBody>
            <a:bodyPr wrap="none">
              <a:spAutoFit/>
            </a:bodyPr>
            <a:lstStyle/>
            <a:p>
              <a:r>
                <a:rPr lang="it-IT" altLang="it-IT" sz="600"/>
                <a:t>400 MA</a:t>
              </a:r>
            </a:p>
          </p:txBody>
        </p:sp>
        <p:sp>
          <p:nvSpPr>
            <p:cNvPr id="38" name="CasellaDiTesto 26">
              <a:extLst>
                <a:ext uri="{FF2B5EF4-FFF2-40B4-BE49-F238E27FC236}">
                  <a16:creationId xmlns:a16="http://schemas.microsoft.com/office/drawing/2014/main" id="{79612DF1-9AA5-45BF-963E-72A4F1D48393}"/>
                </a:ext>
              </a:extLst>
            </p:cNvPr>
            <p:cNvSpPr txBox="1">
              <a:spLocks noChangeArrowheads="1"/>
            </p:cNvSpPr>
            <p:nvPr/>
          </p:nvSpPr>
          <p:spPr bwMode="auto">
            <a:xfrm>
              <a:off x="1492559" y="5192582"/>
              <a:ext cx="428322" cy="184666"/>
            </a:xfrm>
            <a:prstGeom prst="rect">
              <a:avLst/>
            </a:prstGeom>
            <a:noFill/>
            <a:ln w="9525">
              <a:noFill/>
              <a:miter lim="800000"/>
              <a:headEnd/>
              <a:tailEnd/>
            </a:ln>
          </p:spPr>
          <p:txBody>
            <a:bodyPr wrap="none">
              <a:spAutoFit/>
            </a:bodyPr>
            <a:lstStyle/>
            <a:p>
              <a:r>
                <a:rPr lang="it-IT" altLang="it-IT" sz="600"/>
                <a:t>450 MA</a:t>
              </a:r>
            </a:p>
          </p:txBody>
        </p:sp>
        <p:sp>
          <p:nvSpPr>
            <p:cNvPr id="39" name="CasellaDiTesto 27">
              <a:extLst>
                <a:ext uri="{FF2B5EF4-FFF2-40B4-BE49-F238E27FC236}">
                  <a16:creationId xmlns:a16="http://schemas.microsoft.com/office/drawing/2014/main" id="{CA7239F9-097C-4120-8436-9B956281D043}"/>
                </a:ext>
              </a:extLst>
            </p:cNvPr>
            <p:cNvSpPr txBox="1">
              <a:spLocks noChangeArrowheads="1"/>
            </p:cNvSpPr>
            <p:nvPr/>
          </p:nvSpPr>
          <p:spPr bwMode="auto">
            <a:xfrm>
              <a:off x="1492559" y="5707745"/>
              <a:ext cx="428322" cy="184666"/>
            </a:xfrm>
            <a:prstGeom prst="rect">
              <a:avLst/>
            </a:prstGeom>
            <a:noFill/>
            <a:ln w="9525">
              <a:noFill/>
              <a:miter lim="800000"/>
              <a:headEnd/>
              <a:tailEnd/>
            </a:ln>
          </p:spPr>
          <p:txBody>
            <a:bodyPr wrap="none">
              <a:spAutoFit/>
            </a:bodyPr>
            <a:lstStyle/>
            <a:p>
              <a:r>
                <a:rPr lang="it-IT" altLang="it-IT" sz="600"/>
                <a:t>500 MA</a:t>
              </a:r>
            </a:p>
          </p:txBody>
        </p:sp>
        <p:cxnSp>
          <p:nvCxnSpPr>
            <p:cNvPr id="40" name="Connettore 1 26">
              <a:extLst>
                <a:ext uri="{FF2B5EF4-FFF2-40B4-BE49-F238E27FC236}">
                  <a16:creationId xmlns:a16="http://schemas.microsoft.com/office/drawing/2014/main" id="{A057DCDA-7415-4739-8E47-F259DDB33891}"/>
                </a:ext>
              </a:extLst>
            </p:cNvPr>
            <p:cNvCxnSpPr>
              <a:cxnSpLocks noChangeShapeType="1"/>
            </p:cNvCxnSpPr>
            <p:nvPr/>
          </p:nvCxnSpPr>
          <p:spPr bwMode="auto">
            <a:xfrm flipV="1">
              <a:off x="1415019" y="1031714"/>
              <a:ext cx="53880" cy="0"/>
            </a:xfrm>
            <a:prstGeom prst="line">
              <a:avLst/>
            </a:prstGeom>
            <a:noFill/>
            <a:ln w="15875" algn="ctr">
              <a:solidFill>
                <a:schemeClr val="tx1"/>
              </a:solidFill>
              <a:round/>
              <a:headEnd/>
              <a:tailEnd/>
            </a:ln>
          </p:spPr>
        </p:cxnSp>
        <p:cxnSp>
          <p:nvCxnSpPr>
            <p:cNvPr id="41" name="Connettore 1 31">
              <a:extLst>
                <a:ext uri="{FF2B5EF4-FFF2-40B4-BE49-F238E27FC236}">
                  <a16:creationId xmlns:a16="http://schemas.microsoft.com/office/drawing/2014/main" id="{E60D5016-8D1B-4E37-A1C9-3EE3801BA76C}"/>
                </a:ext>
              </a:extLst>
            </p:cNvPr>
            <p:cNvCxnSpPr>
              <a:cxnSpLocks noChangeShapeType="1"/>
            </p:cNvCxnSpPr>
            <p:nvPr/>
          </p:nvCxnSpPr>
          <p:spPr bwMode="auto">
            <a:xfrm flipV="1">
              <a:off x="1416225" y="6386926"/>
              <a:ext cx="53880" cy="0"/>
            </a:xfrm>
            <a:prstGeom prst="line">
              <a:avLst/>
            </a:prstGeom>
            <a:noFill/>
            <a:ln w="15875" algn="ctr">
              <a:solidFill>
                <a:schemeClr val="tx1"/>
              </a:solidFill>
              <a:round/>
              <a:headEnd/>
              <a:tailEnd/>
            </a:ln>
          </p:spPr>
        </p:cxnSp>
        <p:sp>
          <p:nvSpPr>
            <p:cNvPr id="42" name="CasellaDiTesto 30">
              <a:extLst>
                <a:ext uri="{FF2B5EF4-FFF2-40B4-BE49-F238E27FC236}">
                  <a16:creationId xmlns:a16="http://schemas.microsoft.com/office/drawing/2014/main" id="{80A938ED-0C70-48C2-84F5-218819113843}"/>
                </a:ext>
              </a:extLst>
            </p:cNvPr>
            <p:cNvSpPr txBox="1">
              <a:spLocks noChangeArrowheads="1"/>
            </p:cNvSpPr>
            <p:nvPr/>
          </p:nvSpPr>
          <p:spPr bwMode="auto">
            <a:xfrm>
              <a:off x="1492559" y="6268253"/>
              <a:ext cx="428322" cy="184666"/>
            </a:xfrm>
            <a:prstGeom prst="rect">
              <a:avLst/>
            </a:prstGeom>
            <a:noFill/>
            <a:ln w="9525">
              <a:noFill/>
              <a:miter lim="800000"/>
              <a:headEnd/>
              <a:tailEnd/>
            </a:ln>
          </p:spPr>
          <p:txBody>
            <a:bodyPr wrap="none">
              <a:spAutoFit/>
            </a:bodyPr>
            <a:lstStyle/>
            <a:p>
              <a:r>
                <a:rPr lang="it-IT" altLang="it-IT" sz="600"/>
                <a:t>550 MA</a:t>
              </a:r>
            </a:p>
          </p:txBody>
        </p:sp>
      </p:grpSp>
      <p:cxnSp>
        <p:nvCxnSpPr>
          <p:cNvPr id="5" name="Connettore 2 4">
            <a:extLst>
              <a:ext uri="{FF2B5EF4-FFF2-40B4-BE49-F238E27FC236}">
                <a16:creationId xmlns:a16="http://schemas.microsoft.com/office/drawing/2014/main" id="{A47925D6-63C2-4395-9F2A-4556A69EFA88}"/>
              </a:ext>
            </a:extLst>
          </p:cNvPr>
          <p:cNvCxnSpPr/>
          <p:nvPr/>
        </p:nvCxnSpPr>
        <p:spPr>
          <a:xfrm flipH="1" flipV="1">
            <a:off x="2169289" y="3210806"/>
            <a:ext cx="902479" cy="437372"/>
          </a:xfrm>
          <a:prstGeom prst="straightConnector1">
            <a:avLst/>
          </a:prstGeom>
          <a:ln w="25400">
            <a:solidFill>
              <a:srgbClr val="FFCC99"/>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500CDAE8-D211-4C5A-AEAC-766F69BD4F40}"/>
              </a:ext>
            </a:extLst>
          </p:cNvPr>
          <p:cNvCxnSpPr>
            <a:cxnSpLocks/>
          </p:cNvCxnSpPr>
          <p:nvPr/>
        </p:nvCxnSpPr>
        <p:spPr>
          <a:xfrm flipH="1" flipV="1">
            <a:off x="2210344" y="2265779"/>
            <a:ext cx="1022589" cy="2117093"/>
          </a:xfrm>
          <a:prstGeom prst="straightConnector1">
            <a:avLst/>
          </a:prstGeom>
          <a:ln w="25400">
            <a:solidFill>
              <a:srgbClr val="66CCFF"/>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id="{6CA8F348-F88D-4305-B654-1DD4BDD7ADE3}"/>
              </a:ext>
            </a:extLst>
          </p:cNvPr>
          <p:cNvCxnSpPr>
            <a:cxnSpLocks/>
          </p:cNvCxnSpPr>
          <p:nvPr/>
        </p:nvCxnSpPr>
        <p:spPr>
          <a:xfrm flipH="1" flipV="1">
            <a:off x="2225297" y="2703282"/>
            <a:ext cx="1198490" cy="3145952"/>
          </a:xfrm>
          <a:prstGeom prst="straightConnector1">
            <a:avLst/>
          </a:prstGeom>
          <a:ln w="28575">
            <a:solidFill>
              <a:srgbClr val="AFE1FF"/>
            </a:solidFill>
            <a:tailEnd type="triangle"/>
          </a:ln>
        </p:spPr>
        <p:style>
          <a:lnRef idx="1">
            <a:schemeClr val="accent1"/>
          </a:lnRef>
          <a:fillRef idx="0">
            <a:schemeClr val="accent1"/>
          </a:fillRef>
          <a:effectRef idx="0">
            <a:schemeClr val="accent1"/>
          </a:effectRef>
          <a:fontRef idx="minor">
            <a:schemeClr val="tx1"/>
          </a:fontRef>
        </p:style>
      </p:cxnSp>
      <p:pic>
        <p:nvPicPr>
          <p:cNvPr id="12296" name="Picture 5">
            <a:extLst>
              <a:ext uri="{FF2B5EF4-FFF2-40B4-BE49-F238E27FC236}">
                <a16:creationId xmlns:a16="http://schemas.microsoft.com/office/drawing/2014/main" id="{A4A1ABFD-F644-480C-BD47-D034D523E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912" y="77543"/>
            <a:ext cx="2693726" cy="123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9" name="Connettore 2 8">
            <a:extLst>
              <a:ext uri="{FF2B5EF4-FFF2-40B4-BE49-F238E27FC236}">
                <a16:creationId xmlns:a16="http://schemas.microsoft.com/office/drawing/2014/main" id="{744117F9-7955-47C0-AC6A-53AD43F9308F}"/>
              </a:ext>
            </a:extLst>
          </p:cNvPr>
          <p:cNvCxnSpPr/>
          <p:nvPr/>
        </p:nvCxnSpPr>
        <p:spPr>
          <a:xfrm>
            <a:off x="13414408" y="155191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EF8061A-8681-43E4-805F-C5BD23FD5F25}"/>
              </a:ext>
            </a:extLst>
          </p:cNvPr>
          <p:cNvCxnSpPr>
            <a:cxnSpLocks/>
          </p:cNvCxnSpPr>
          <p:nvPr/>
        </p:nvCxnSpPr>
        <p:spPr>
          <a:xfrm flipH="1">
            <a:off x="7666607" y="3954115"/>
            <a:ext cx="402610" cy="3104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CasellaDiTesto 9">
            <a:extLst>
              <a:ext uri="{FF2B5EF4-FFF2-40B4-BE49-F238E27FC236}">
                <a16:creationId xmlns:a16="http://schemas.microsoft.com/office/drawing/2014/main" id="{93F038A5-B8BA-449C-BAB0-CD4D479734C4}"/>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a:extLst>
              <a:ext uri="{FF2B5EF4-FFF2-40B4-BE49-F238E27FC236}">
                <a16:creationId xmlns:a16="http://schemas.microsoft.com/office/drawing/2014/main" id="{D297A8F5-E670-6E77-F915-E5A291E3E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8" name="Picture 4">
            <a:extLst>
              <a:ext uri="{FF2B5EF4-FFF2-40B4-BE49-F238E27FC236}">
                <a16:creationId xmlns:a16="http://schemas.microsoft.com/office/drawing/2014/main" id="{29528BEC-1B6D-D61F-E335-996BEFF0B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9" name="Picture 2">
            <a:extLst>
              <a:ext uri="{FF2B5EF4-FFF2-40B4-BE49-F238E27FC236}">
                <a16:creationId xmlns:a16="http://schemas.microsoft.com/office/drawing/2014/main" id="{E07DE876-2ED7-6068-C192-CB0EAB35F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955" y="231355"/>
            <a:ext cx="9257567" cy="599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F25E74D-107A-76C8-696A-F6F5FD11E5F5}"/>
              </a:ext>
            </a:extLst>
          </p:cNvPr>
          <p:cNvSpPr txBox="1"/>
          <p:nvPr/>
        </p:nvSpPr>
        <p:spPr>
          <a:xfrm>
            <a:off x="207034" y="336430"/>
            <a:ext cx="2332690" cy="369332"/>
          </a:xfrm>
          <a:prstGeom prst="rect">
            <a:avLst/>
          </a:prstGeom>
          <a:noFill/>
        </p:spPr>
        <p:txBody>
          <a:bodyPr wrap="none" rtlCol="0">
            <a:spAutoFit/>
          </a:bodyPr>
          <a:lstStyle/>
          <a:p>
            <a:r>
              <a:rPr lang="en-GB" dirty="0"/>
              <a:t>SINAPOMORFIE ANFIBI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a:extLst>
              <a:ext uri="{FF2B5EF4-FFF2-40B4-BE49-F238E27FC236}">
                <a16:creationId xmlns:a16="http://schemas.microsoft.com/office/drawing/2014/main" id="{2A76FD80-A6CE-C51C-2D72-3CDDB5C01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4" name="Picture 4">
            <a:extLst>
              <a:ext uri="{FF2B5EF4-FFF2-40B4-BE49-F238E27FC236}">
                <a16:creationId xmlns:a16="http://schemas.microsoft.com/office/drawing/2014/main" id="{22DC7106-FAE8-065F-526A-0F61F480F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5" name="Picture 2">
            <a:extLst>
              <a:ext uri="{FF2B5EF4-FFF2-40B4-BE49-F238E27FC236}">
                <a16:creationId xmlns:a16="http://schemas.microsoft.com/office/drawing/2014/main" id="{19FA9AE3-F93E-490D-761E-9ACEF37CE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216" y="60549"/>
            <a:ext cx="7432430" cy="683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C9485-53B2-78C4-891B-27172DAB293F}"/>
              </a:ext>
            </a:extLst>
          </p:cNvPr>
          <p:cNvSpPr txBox="1"/>
          <p:nvPr/>
        </p:nvSpPr>
        <p:spPr>
          <a:xfrm>
            <a:off x="966158" y="523676"/>
            <a:ext cx="9290650" cy="6124754"/>
          </a:xfrm>
          <a:prstGeom prst="rect">
            <a:avLst/>
          </a:prstGeom>
          <a:noFill/>
        </p:spPr>
        <p:txBody>
          <a:bodyPr wrap="square">
            <a:spAutoFit/>
          </a:bodyPr>
          <a:lstStyle/>
          <a:p>
            <a:pPr algn="ctr"/>
            <a:r>
              <a:rPr lang="en-GB" sz="4400" b="0" i="0" dirty="0">
                <a:solidFill>
                  <a:srgbClr val="212121"/>
                </a:solidFill>
                <a:effectLst/>
                <a:latin typeface="Arial" panose="020B0604020202020204" pitchFamily="34" charset="0"/>
              </a:rPr>
              <a:t>ANFIBI VIVENTI:</a:t>
            </a:r>
          </a:p>
          <a:p>
            <a:pPr algn="ctr"/>
            <a:r>
              <a:rPr lang="en-GB" sz="4400" b="0" i="0" dirty="0" err="1">
                <a:solidFill>
                  <a:srgbClr val="212121"/>
                </a:solidFill>
                <a:effectLst/>
                <a:latin typeface="Arial" panose="020B0604020202020204" pitchFamily="34" charset="0"/>
              </a:rPr>
              <a:t>Lissanfibi</a:t>
            </a:r>
            <a:endParaRPr lang="en-GB" sz="4400" b="0" i="0" dirty="0">
              <a:solidFill>
                <a:srgbClr val="212121"/>
              </a:solidFill>
              <a:effectLst/>
              <a:latin typeface="Arial" panose="020B0604020202020204" pitchFamily="34" charset="0"/>
            </a:endParaRPr>
          </a:p>
          <a:p>
            <a:pPr algn="ctr"/>
            <a:endParaRPr lang="en-GB" sz="4400" b="0" i="0" dirty="0">
              <a:solidFill>
                <a:srgbClr val="212121"/>
              </a:solidFill>
              <a:effectLst/>
              <a:latin typeface="Arial" panose="020B0604020202020204" pitchFamily="34" charset="0"/>
            </a:endParaRPr>
          </a:p>
          <a:p>
            <a:pPr algn="ctr"/>
            <a:r>
              <a:rPr lang="en-GB" sz="4400" b="0" i="0" dirty="0">
                <a:solidFill>
                  <a:srgbClr val="212121"/>
                </a:solidFill>
                <a:effectLst/>
                <a:latin typeface="Arial" panose="020B0604020202020204" pitchFamily="34" charset="0"/>
              </a:rPr>
              <a:t>– </a:t>
            </a:r>
            <a:r>
              <a:rPr lang="en-GB" sz="4400" b="0" i="0" dirty="0" err="1">
                <a:solidFill>
                  <a:srgbClr val="212121"/>
                </a:solidFill>
                <a:effectLst/>
                <a:latin typeface="Arial" panose="020B0604020202020204" pitchFamily="34" charset="0"/>
              </a:rPr>
              <a:t>Urodeli</a:t>
            </a:r>
            <a:r>
              <a:rPr lang="en-GB" sz="4400" b="0" i="0" dirty="0">
                <a:solidFill>
                  <a:srgbClr val="212121"/>
                </a:solidFill>
                <a:effectLst/>
                <a:latin typeface="Arial" panose="020B0604020202020204" pitchFamily="34" charset="0"/>
              </a:rPr>
              <a:t> </a:t>
            </a:r>
            <a:r>
              <a:rPr lang="en-GB" sz="2800" b="0" i="0" dirty="0">
                <a:solidFill>
                  <a:srgbClr val="212121"/>
                </a:solidFill>
                <a:effectLst/>
                <a:latin typeface="Arial" panose="020B0604020202020204" pitchFamily="34" charset="0"/>
              </a:rPr>
              <a:t>(</a:t>
            </a:r>
            <a:r>
              <a:rPr lang="it-IT" sz="2800" b="0" i="0" dirty="0">
                <a:effectLst/>
                <a:latin typeface="Arial" panose="020B0604020202020204" pitchFamily="34" charset="0"/>
              </a:rPr>
              <a:t>parte salamandre e tritoni, man-tengono una morfologia generale di tipo primitivo)</a:t>
            </a:r>
            <a:endParaRPr lang="en-GB" sz="2800" b="0" i="0" dirty="0">
              <a:solidFill>
                <a:srgbClr val="212121"/>
              </a:solidFill>
              <a:effectLst/>
              <a:latin typeface="Arial" panose="020B0604020202020204" pitchFamily="34" charset="0"/>
            </a:endParaRPr>
          </a:p>
          <a:p>
            <a:pPr algn="ctr"/>
            <a:r>
              <a:rPr lang="en-GB" sz="4400" b="0" i="0" dirty="0">
                <a:solidFill>
                  <a:srgbClr val="212121"/>
                </a:solidFill>
                <a:effectLst/>
                <a:latin typeface="Arial" panose="020B0604020202020204" pitchFamily="34" charset="0"/>
              </a:rPr>
              <a:t>– </a:t>
            </a:r>
            <a:r>
              <a:rPr lang="en-GB" sz="4400" b="0" i="0" dirty="0" err="1">
                <a:solidFill>
                  <a:srgbClr val="212121"/>
                </a:solidFill>
                <a:effectLst/>
                <a:latin typeface="Arial" panose="020B0604020202020204" pitchFamily="34" charset="0"/>
              </a:rPr>
              <a:t>Anuri</a:t>
            </a:r>
            <a:r>
              <a:rPr lang="en-GB" sz="4400" b="0" i="0" dirty="0">
                <a:solidFill>
                  <a:srgbClr val="212121"/>
                </a:solidFill>
                <a:effectLst/>
                <a:latin typeface="Arial" panose="020B0604020202020204" pitchFamily="34" charset="0"/>
              </a:rPr>
              <a:t> </a:t>
            </a:r>
            <a:r>
              <a:rPr lang="en-GB" sz="3200" b="0" i="0" dirty="0">
                <a:solidFill>
                  <a:srgbClr val="212121"/>
                </a:solidFill>
                <a:effectLst/>
                <a:latin typeface="Arial" panose="020B0604020202020204" pitchFamily="34" charset="0"/>
              </a:rPr>
              <a:t>(</a:t>
            </a:r>
            <a:r>
              <a:rPr lang="en-GB" sz="3200" b="0" i="0" dirty="0" err="1">
                <a:effectLst/>
                <a:latin typeface="Arial" panose="020B0604020202020204" pitchFamily="34" charset="0"/>
              </a:rPr>
              <a:t>numerose</a:t>
            </a:r>
            <a:r>
              <a:rPr lang="en-GB" sz="3200" b="0" i="0" dirty="0">
                <a:effectLst/>
                <a:latin typeface="Arial" panose="020B0604020202020204" pitchFamily="34" charset="0"/>
              </a:rPr>
              <a:t> </a:t>
            </a:r>
            <a:r>
              <a:rPr lang="en-GB" sz="3200" b="0" i="0" dirty="0" err="1">
                <a:effectLst/>
                <a:latin typeface="Arial" panose="020B0604020202020204" pitchFamily="34" charset="0"/>
              </a:rPr>
              <a:t>modificazioni</a:t>
            </a:r>
            <a:r>
              <a:rPr lang="en-GB" sz="3200" b="0" i="0" dirty="0">
                <a:effectLst/>
                <a:latin typeface="Arial" panose="020B0604020202020204" pitchFamily="34" charset="0"/>
              </a:rPr>
              <a:t> </a:t>
            </a:r>
            <a:r>
              <a:rPr lang="en-GB" sz="3200" b="0" i="0" dirty="0" err="1">
                <a:effectLst/>
                <a:latin typeface="Arial" panose="020B0604020202020204" pitchFamily="34" charset="0"/>
              </a:rPr>
              <a:t>morfologiche</a:t>
            </a:r>
            <a:r>
              <a:rPr lang="en-GB" sz="3200" b="0" i="0" dirty="0">
                <a:effectLst/>
                <a:latin typeface="Arial" panose="020B0604020202020204" pitchFamily="34" charset="0"/>
              </a:rPr>
              <a:t>, i.e. </a:t>
            </a:r>
            <a:r>
              <a:rPr lang="en-GB" sz="3200" b="0" i="0" dirty="0" err="1">
                <a:effectLst/>
                <a:latin typeface="Arial" panose="020B0604020202020204" pitchFamily="34" charset="0"/>
              </a:rPr>
              <a:t>salto</a:t>
            </a:r>
            <a:r>
              <a:rPr lang="en-GB" sz="3200" b="0" i="0" dirty="0">
                <a:effectLst/>
                <a:latin typeface="Arial" panose="020B0604020202020204" pitchFamily="34" charset="0"/>
              </a:rPr>
              <a:t>)</a:t>
            </a:r>
            <a:endParaRPr lang="en-GB" sz="3200" b="0" i="0" dirty="0">
              <a:solidFill>
                <a:srgbClr val="212121"/>
              </a:solidFill>
              <a:effectLst/>
              <a:latin typeface="Arial" panose="020B0604020202020204" pitchFamily="34" charset="0"/>
            </a:endParaRPr>
          </a:p>
          <a:p>
            <a:pPr algn="ctr"/>
            <a:r>
              <a:rPr lang="en-GB" sz="4400" b="0" i="0" dirty="0">
                <a:solidFill>
                  <a:srgbClr val="212121"/>
                </a:solidFill>
                <a:effectLst/>
                <a:latin typeface="Arial" panose="020B0604020202020204" pitchFamily="34" charset="0"/>
              </a:rPr>
              <a:t>– </a:t>
            </a:r>
            <a:r>
              <a:rPr lang="en-GB" sz="4400" b="0" i="0" dirty="0" err="1">
                <a:solidFill>
                  <a:srgbClr val="212121"/>
                </a:solidFill>
                <a:effectLst/>
                <a:latin typeface="Arial" panose="020B0604020202020204" pitchFamily="34" charset="0"/>
              </a:rPr>
              <a:t>Gimnofioni</a:t>
            </a:r>
            <a:r>
              <a:rPr lang="en-GB" sz="4400" b="0" i="0" dirty="0">
                <a:solidFill>
                  <a:srgbClr val="212121"/>
                </a:solidFill>
                <a:effectLst/>
                <a:latin typeface="Arial" panose="020B0604020202020204" pitchFamily="34" charset="0"/>
              </a:rPr>
              <a:t> </a:t>
            </a:r>
            <a:r>
              <a:rPr lang="en-GB" sz="2400" b="0" i="0" dirty="0">
                <a:solidFill>
                  <a:srgbClr val="212121"/>
                </a:solidFill>
                <a:effectLst/>
                <a:latin typeface="Arial" panose="020B0604020202020204" pitchFamily="34" charset="0"/>
              </a:rPr>
              <a:t>(c</a:t>
            </a:r>
            <a:r>
              <a:rPr lang="it-IT" sz="2400" b="0" i="0" dirty="0" err="1">
                <a:effectLst/>
                <a:latin typeface="Arial" panose="020B0604020202020204" pitchFamily="34" charset="0"/>
              </a:rPr>
              <a:t>orpo</a:t>
            </a:r>
            <a:r>
              <a:rPr lang="it-IT" sz="2400" b="0" i="0" dirty="0">
                <a:effectLst/>
                <a:latin typeface="Arial" panose="020B0604020202020204" pitchFamily="34" charset="0"/>
              </a:rPr>
              <a:t> tubulare e dall’assenza di arti e </a:t>
            </a:r>
            <a:r>
              <a:rPr lang="it-IT" sz="2400" b="0" i="0" dirty="0" err="1">
                <a:effectLst/>
                <a:latin typeface="Arial" panose="020B0604020202020204" pitchFamily="34" charset="0"/>
              </a:rPr>
              <a:t>cinture,per</a:t>
            </a:r>
            <a:r>
              <a:rPr lang="it-IT" sz="2400" b="0" i="0" dirty="0">
                <a:effectLst/>
                <a:latin typeface="Arial" panose="020B0604020202020204" pitchFamily="34" charset="0"/>
              </a:rPr>
              <a:t> via del loro stile di vita strettamente fossorio)</a:t>
            </a:r>
            <a:br>
              <a:rPr lang="en-GB" sz="2400" dirty="0"/>
            </a:br>
            <a:endParaRPr lang="en-GB" sz="4400" dirty="0"/>
          </a:p>
        </p:txBody>
      </p:sp>
    </p:spTree>
    <p:extLst>
      <p:ext uri="{BB962C8B-B14F-4D97-AF65-F5344CB8AC3E}">
        <p14:creationId xmlns:p14="http://schemas.microsoft.com/office/powerpoint/2010/main" val="1061316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a:extLst>
              <a:ext uri="{FF2B5EF4-FFF2-40B4-BE49-F238E27FC236}">
                <a16:creationId xmlns:a16="http://schemas.microsoft.com/office/drawing/2014/main" id="{8FC72BE5-0A70-54ED-EDFE-94CCE8F03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0" name="Picture 4">
            <a:extLst>
              <a:ext uri="{FF2B5EF4-FFF2-40B4-BE49-F238E27FC236}">
                <a16:creationId xmlns:a16="http://schemas.microsoft.com/office/drawing/2014/main" id="{E6ABEA9E-02F6-FE78-4534-8F6527CF6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1" name="Picture 2">
            <a:extLst>
              <a:ext uri="{FF2B5EF4-FFF2-40B4-BE49-F238E27FC236}">
                <a16:creationId xmlns:a16="http://schemas.microsoft.com/office/drawing/2014/main" id="{9281ED03-2C24-3D84-D739-BD61C8F43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438" y="197270"/>
            <a:ext cx="591502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323F8AE8-A970-C923-A96E-6E1564EC6939}"/>
              </a:ext>
            </a:extLst>
          </p:cNvPr>
          <p:cNvSpPr txBox="1"/>
          <p:nvPr/>
        </p:nvSpPr>
        <p:spPr>
          <a:xfrm>
            <a:off x="1281430" y="974864"/>
            <a:ext cx="2406315" cy="400110"/>
          </a:xfrm>
          <a:prstGeom prst="rect">
            <a:avLst/>
          </a:prstGeom>
          <a:noFill/>
        </p:spPr>
        <p:txBody>
          <a:bodyPr wrap="square" rtlCol="0">
            <a:spAutoFit/>
          </a:bodyPr>
          <a:lstStyle/>
          <a:p>
            <a:r>
              <a:rPr lang="it-IT" sz="2000" dirty="0">
                <a:solidFill>
                  <a:srgbClr val="00B8B4"/>
                </a:solidFill>
              </a:rPr>
              <a:t>RIPRODUZIONE</a:t>
            </a:r>
          </a:p>
        </p:txBody>
      </p:sp>
      <p:sp>
        <p:nvSpPr>
          <p:cNvPr id="3" name="CasellaDiTesto 2">
            <a:extLst>
              <a:ext uri="{FF2B5EF4-FFF2-40B4-BE49-F238E27FC236}">
                <a16:creationId xmlns:a16="http://schemas.microsoft.com/office/drawing/2014/main" id="{25A72D27-1C0B-55F7-265C-1990C0D67E07}"/>
              </a:ext>
            </a:extLst>
          </p:cNvPr>
          <p:cNvSpPr txBox="1"/>
          <p:nvPr/>
        </p:nvSpPr>
        <p:spPr>
          <a:xfrm flipH="1">
            <a:off x="0" y="1571824"/>
            <a:ext cx="6837012" cy="1169551"/>
          </a:xfrm>
          <a:prstGeom prst="rect">
            <a:avLst/>
          </a:prstGeom>
          <a:noFill/>
        </p:spPr>
        <p:txBody>
          <a:bodyPr wrap="square" rtlCol="0">
            <a:spAutoFit/>
          </a:bodyPr>
          <a:lstStyle/>
          <a:p>
            <a:r>
              <a:rPr lang="it-IT" sz="1400" dirty="0"/>
              <a:t>Anuri: quasi tutti ovipari a fecondazione esterna, alcune specie tropicali presentano forme di incubazione delle uova (</a:t>
            </a:r>
            <a:r>
              <a:rPr lang="it-IT" sz="1400" dirty="0">
                <a:solidFill>
                  <a:srgbClr val="00B8B4"/>
                </a:solidFill>
              </a:rPr>
              <a:t>A</a:t>
            </a:r>
            <a:r>
              <a:rPr lang="it-IT" sz="1400" dirty="0"/>
              <a:t>) e (</a:t>
            </a:r>
            <a:r>
              <a:rPr lang="it-IT" sz="1400" dirty="0">
                <a:solidFill>
                  <a:srgbClr val="00B8B4"/>
                </a:solidFill>
              </a:rPr>
              <a:t>B</a:t>
            </a:r>
            <a:r>
              <a:rPr lang="it-IT" sz="1400" dirty="0"/>
              <a:t>)</a:t>
            </a:r>
          </a:p>
          <a:p>
            <a:r>
              <a:rPr lang="it-IT" sz="1400" dirty="0"/>
              <a:t>Urodeli: fecondazione interna, ovipari. Salamandre europee, </a:t>
            </a:r>
            <a:r>
              <a:rPr lang="it-IT" sz="1400" dirty="0" err="1"/>
              <a:t>ovovipare</a:t>
            </a:r>
            <a:endParaRPr lang="it-IT" sz="1400" dirty="0"/>
          </a:p>
          <a:p>
            <a:r>
              <a:rPr lang="it-IT" sz="1400" dirty="0"/>
              <a:t>Apodi: fecondazione interna. 25% ovipare, deposte in prossimità dell’acqua e sorvegliate dalla femmina (</a:t>
            </a:r>
            <a:r>
              <a:rPr lang="it-IT" sz="1400" dirty="0">
                <a:solidFill>
                  <a:srgbClr val="00B8B4"/>
                </a:solidFill>
              </a:rPr>
              <a:t>C</a:t>
            </a:r>
            <a:r>
              <a:rPr lang="it-IT" sz="1400" dirty="0"/>
              <a:t>) il restante 75% è </a:t>
            </a:r>
            <a:r>
              <a:rPr lang="it-IT" sz="1400" dirty="0" err="1"/>
              <a:t>ovoviparo</a:t>
            </a:r>
            <a:endParaRPr lang="it-IT"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uppo 16">
            <a:extLst>
              <a:ext uri="{FF2B5EF4-FFF2-40B4-BE49-F238E27FC236}">
                <a16:creationId xmlns:a16="http://schemas.microsoft.com/office/drawing/2014/main" id="{D441D350-8EA0-4342-BA60-4C6E3AB33FF4}"/>
              </a:ext>
            </a:extLst>
          </p:cNvPr>
          <p:cNvGrpSpPr>
            <a:grpSpLocks/>
          </p:cNvGrpSpPr>
          <p:nvPr/>
        </p:nvGrpSpPr>
        <p:grpSpPr bwMode="auto">
          <a:xfrm>
            <a:off x="1524000" y="0"/>
            <a:ext cx="9144000" cy="6858000"/>
            <a:chOff x="0" y="0"/>
            <a:chExt cx="9144000" cy="6858000"/>
          </a:xfrm>
        </p:grpSpPr>
        <p:sp>
          <p:nvSpPr>
            <p:cNvPr id="13318" name="Rectangle 2">
              <a:extLst>
                <a:ext uri="{FF2B5EF4-FFF2-40B4-BE49-F238E27FC236}">
                  <a16:creationId xmlns:a16="http://schemas.microsoft.com/office/drawing/2014/main" id="{23AB477C-A325-4E3A-9274-C7A29EDA9D71}"/>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13319" name="Rectangle 3">
              <a:extLst>
                <a:ext uri="{FF2B5EF4-FFF2-40B4-BE49-F238E27FC236}">
                  <a16:creationId xmlns:a16="http://schemas.microsoft.com/office/drawing/2014/main" id="{E93F3A1D-EFC0-4EDF-8166-5991D99D248E}"/>
                </a:ext>
              </a:extLst>
            </p:cNvPr>
            <p:cNvSpPr>
              <a:spLocks noChangeArrowheads="1"/>
            </p:cNvSpPr>
            <p:nvPr/>
          </p:nvSpPr>
          <p:spPr bwMode="auto">
            <a:xfrm>
              <a:off x="280988" y="5275263"/>
              <a:ext cx="7747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13320" name="Group 4">
              <a:extLst>
                <a:ext uri="{FF2B5EF4-FFF2-40B4-BE49-F238E27FC236}">
                  <a16:creationId xmlns:a16="http://schemas.microsoft.com/office/drawing/2014/main" id="{5AAA9245-39AD-421E-882F-31CA1D66BCB4}"/>
                </a:ext>
              </a:extLst>
            </p:cNvPr>
            <p:cNvGrpSpPr>
              <a:grpSpLocks/>
            </p:cNvGrpSpPr>
            <p:nvPr/>
          </p:nvGrpSpPr>
          <p:grpSpPr bwMode="auto">
            <a:xfrm>
              <a:off x="239713" y="100013"/>
              <a:ext cx="8455025" cy="6672262"/>
              <a:chOff x="151" y="117"/>
              <a:chExt cx="5326" cy="4203"/>
            </a:xfrm>
          </p:grpSpPr>
          <p:grpSp>
            <p:nvGrpSpPr>
              <p:cNvPr id="13325" name="Group 5">
                <a:extLst>
                  <a:ext uri="{FF2B5EF4-FFF2-40B4-BE49-F238E27FC236}">
                    <a16:creationId xmlns:a16="http://schemas.microsoft.com/office/drawing/2014/main" id="{E424F0E5-F26A-4FFA-A64B-CD0C8A9C94BC}"/>
                  </a:ext>
                </a:extLst>
              </p:cNvPr>
              <p:cNvGrpSpPr>
                <a:grpSpLocks/>
              </p:cNvGrpSpPr>
              <p:nvPr/>
            </p:nvGrpSpPr>
            <p:grpSpPr bwMode="auto">
              <a:xfrm>
                <a:off x="151" y="117"/>
                <a:ext cx="5326" cy="4203"/>
                <a:chOff x="151" y="117"/>
                <a:chExt cx="5326" cy="4203"/>
              </a:xfrm>
            </p:grpSpPr>
            <p:grpSp>
              <p:nvGrpSpPr>
                <p:cNvPr id="13327" name="Group 6">
                  <a:extLst>
                    <a:ext uri="{FF2B5EF4-FFF2-40B4-BE49-F238E27FC236}">
                      <a16:creationId xmlns:a16="http://schemas.microsoft.com/office/drawing/2014/main" id="{A15AA7C2-6E25-4D65-AAFE-9EE9B6B95582}"/>
                    </a:ext>
                  </a:extLst>
                </p:cNvPr>
                <p:cNvGrpSpPr>
                  <a:grpSpLocks/>
                </p:cNvGrpSpPr>
                <p:nvPr/>
              </p:nvGrpSpPr>
              <p:grpSpPr bwMode="auto">
                <a:xfrm>
                  <a:off x="199" y="117"/>
                  <a:ext cx="5278" cy="4203"/>
                  <a:chOff x="199" y="0"/>
                  <a:chExt cx="5278" cy="4203"/>
                </a:xfrm>
              </p:grpSpPr>
              <p:grpSp>
                <p:nvGrpSpPr>
                  <p:cNvPr id="13329" name="Group 7">
                    <a:extLst>
                      <a:ext uri="{FF2B5EF4-FFF2-40B4-BE49-F238E27FC236}">
                        <a16:creationId xmlns:a16="http://schemas.microsoft.com/office/drawing/2014/main" id="{B084439A-AF09-45BC-A1C8-15AD3B098905}"/>
                      </a:ext>
                    </a:extLst>
                  </p:cNvPr>
                  <p:cNvGrpSpPr>
                    <a:grpSpLocks/>
                  </p:cNvGrpSpPr>
                  <p:nvPr/>
                </p:nvGrpSpPr>
                <p:grpSpPr bwMode="auto">
                  <a:xfrm>
                    <a:off x="199" y="0"/>
                    <a:ext cx="5278" cy="4071"/>
                    <a:chOff x="199" y="0"/>
                    <a:chExt cx="5278" cy="4071"/>
                  </a:xfrm>
                </p:grpSpPr>
                <p:pic>
                  <p:nvPicPr>
                    <p:cNvPr id="13331" name="Picture 8">
                      <a:extLst>
                        <a:ext uri="{FF2B5EF4-FFF2-40B4-BE49-F238E27FC236}">
                          <a16:creationId xmlns:a16="http://schemas.microsoft.com/office/drawing/2014/main" id="{E9312CF2-9984-469E-A111-D5A8D27F4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 y="3270"/>
                      <a:ext cx="5257"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32" name="Picture 9">
                      <a:extLst>
                        <a:ext uri="{FF2B5EF4-FFF2-40B4-BE49-F238E27FC236}">
                          <a16:creationId xmlns:a16="http://schemas.microsoft.com/office/drawing/2014/main" id="{1CDF0FFC-503E-4785-926C-908A47204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 y="0"/>
                      <a:ext cx="4883" cy="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3330" name="Picture 10">
                    <a:extLst>
                      <a:ext uri="{FF2B5EF4-FFF2-40B4-BE49-F238E27FC236}">
                        <a16:creationId xmlns:a16="http://schemas.microsoft.com/office/drawing/2014/main" id="{233A804A-DFF0-4333-B878-11257932F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 y="3981"/>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3328" name="Rectangle 11">
                  <a:extLst>
                    <a:ext uri="{FF2B5EF4-FFF2-40B4-BE49-F238E27FC236}">
                      <a16:creationId xmlns:a16="http://schemas.microsoft.com/office/drawing/2014/main" id="{C1F90575-CA0B-4718-825A-D7FFCEFC0D5D}"/>
                    </a:ext>
                  </a:extLst>
                </p:cNvPr>
                <p:cNvSpPr>
                  <a:spLocks noChangeArrowheads="1"/>
                </p:cNvSpPr>
                <p:nvPr/>
              </p:nvSpPr>
              <p:spPr bwMode="auto">
                <a:xfrm>
                  <a:off x="151" y="3368"/>
                  <a:ext cx="531" cy="20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sp>
            <p:nvSpPr>
              <p:cNvPr id="13326" name="Text Box 12">
                <a:extLst>
                  <a:ext uri="{FF2B5EF4-FFF2-40B4-BE49-F238E27FC236}">
                    <a16:creationId xmlns:a16="http://schemas.microsoft.com/office/drawing/2014/main" id="{C54EB0EA-88AD-4B62-9798-9AD5FA2D4529}"/>
                  </a:ext>
                </a:extLst>
              </p:cNvPr>
              <p:cNvSpPr txBox="1">
                <a:spLocks noChangeArrowheads="1"/>
              </p:cNvSpPr>
              <p:nvPr/>
            </p:nvSpPr>
            <p:spPr bwMode="auto">
              <a:xfrm>
                <a:off x="193" y="3387"/>
                <a:ext cx="7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b="1"/>
                  <a:t>FIGURA 3-19</a:t>
                </a:r>
              </a:p>
            </p:txBody>
          </p:sp>
        </p:grpSp>
        <p:sp>
          <p:nvSpPr>
            <p:cNvPr id="13321" name="CasellaDiTesto 12">
              <a:extLst>
                <a:ext uri="{FF2B5EF4-FFF2-40B4-BE49-F238E27FC236}">
                  <a16:creationId xmlns:a16="http://schemas.microsoft.com/office/drawing/2014/main" id="{BA985488-DB76-4729-BEC8-37271AF78B56}"/>
                </a:ext>
              </a:extLst>
            </p:cNvPr>
            <p:cNvSpPr txBox="1">
              <a:spLocks noChangeArrowheads="1"/>
            </p:cNvSpPr>
            <p:nvPr/>
          </p:nvSpPr>
          <p:spPr bwMode="auto">
            <a:xfrm>
              <a:off x="190500" y="190500"/>
              <a:ext cx="2101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solidFill>
                    <a:srgbClr val="FF0000"/>
                  </a:solidFill>
                </a:rPr>
                <a:t>COLUMELLA A CONTATTO CON IL TIMPANO (CONVERGENZA) </a:t>
              </a:r>
            </a:p>
          </p:txBody>
        </p:sp>
        <p:sp>
          <p:nvSpPr>
            <p:cNvPr id="13322" name="CasellaDiTesto 13">
              <a:extLst>
                <a:ext uri="{FF2B5EF4-FFF2-40B4-BE49-F238E27FC236}">
                  <a16:creationId xmlns:a16="http://schemas.microsoft.com/office/drawing/2014/main" id="{85E70E83-991D-459B-890E-924A27E917B7}"/>
                </a:ext>
              </a:extLst>
            </p:cNvPr>
            <p:cNvSpPr txBox="1">
              <a:spLocks noChangeArrowheads="1"/>
            </p:cNvSpPr>
            <p:nvPr/>
          </p:nvSpPr>
          <p:spPr bwMode="auto">
            <a:xfrm>
              <a:off x="6274828" y="3527424"/>
              <a:ext cx="132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solidFill>
                    <a:srgbClr val="FF0000"/>
                  </a:solidFill>
                </a:rPr>
                <a:t>PAPILLA </a:t>
              </a:r>
            </a:p>
            <a:p>
              <a:pPr eaLnBrk="1" hangingPunct="1">
                <a:spcBef>
                  <a:spcPct val="0"/>
                </a:spcBef>
                <a:buFontTx/>
                <a:buNone/>
              </a:pPr>
              <a:r>
                <a:rPr lang="it-IT" altLang="it-IT" sz="1200" dirty="0">
                  <a:solidFill>
                    <a:srgbClr val="FF0000"/>
                  </a:solidFill>
                </a:rPr>
                <a:t> AMPHIBIORUM</a:t>
              </a:r>
            </a:p>
          </p:txBody>
        </p:sp>
        <p:sp>
          <p:nvSpPr>
            <p:cNvPr id="13323" name="CasellaDiTesto 14">
              <a:extLst>
                <a:ext uri="{FF2B5EF4-FFF2-40B4-BE49-F238E27FC236}">
                  <a16:creationId xmlns:a16="http://schemas.microsoft.com/office/drawing/2014/main" id="{E3F2B99C-3479-4EA0-9237-E300BCD68FD2}"/>
                </a:ext>
              </a:extLst>
            </p:cNvPr>
            <p:cNvSpPr txBox="1">
              <a:spLocks noChangeArrowheads="1"/>
            </p:cNvSpPr>
            <p:nvPr/>
          </p:nvSpPr>
          <p:spPr bwMode="auto">
            <a:xfrm>
              <a:off x="2214992" y="4553511"/>
              <a:ext cx="34210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solidFill>
                    <a:srgbClr val="FF0000"/>
                  </a:solidFill>
                </a:rPr>
                <a:t>METAMORFOSI (ERBIVORI→CARNIVORI)</a:t>
              </a:r>
            </a:p>
            <a:p>
              <a:pPr eaLnBrk="1" hangingPunct="1">
                <a:spcBef>
                  <a:spcPct val="0"/>
                </a:spcBef>
                <a:buFontTx/>
                <a:buNone/>
              </a:pPr>
              <a:r>
                <a:rPr lang="it-IT" altLang="it-IT" sz="1200" dirty="0">
                  <a:solidFill>
                    <a:srgbClr val="FF0000"/>
                  </a:solidFill>
                </a:rPr>
                <a:t>PELLE SOTTILE, UMIDA, RICCA DI GHIANDOLE, COADIUVA RESPIRAZIONE</a:t>
              </a:r>
            </a:p>
            <a:p>
              <a:pPr eaLnBrk="1" hangingPunct="1">
                <a:spcBef>
                  <a:spcPct val="0"/>
                </a:spcBef>
                <a:buFontTx/>
                <a:buNone/>
              </a:pPr>
              <a:r>
                <a:rPr lang="it-IT" altLang="it-IT" sz="1200" dirty="0">
                  <a:solidFill>
                    <a:srgbClr val="FF0000"/>
                  </a:solidFill>
                </a:rPr>
                <a:t>OSSA POLSI E CAVIGLE POCO OSSIFICATE</a:t>
              </a:r>
            </a:p>
            <a:p>
              <a:pPr eaLnBrk="1" hangingPunct="1">
                <a:spcBef>
                  <a:spcPct val="0"/>
                </a:spcBef>
                <a:buFontTx/>
                <a:buNone/>
              </a:pPr>
              <a:r>
                <a:rPr lang="it-IT" altLang="it-IT" sz="1200" dirty="0">
                  <a:solidFill>
                    <a:srgbClr val="FF0000"/>
                  </a:solidFill>
                </a:rPr>
                <a:t>COSTOLE CORTE E FUSE CON VERTEBRE</a:t>
              </a:r>
            </a:p>
          </p:txBody>
        </p:sp>
        <p:sp>
          <p:nvSpPr>
            <p:cNvPr id="13324" name="CasellaDiTesto 15">
              <a:extLst>
                <a:ext uri="{FF2B5EF4-FFF2-40B4-BE49-F238E27FC236}">
                  <a16:creationId xmlns:a16="http://schemas.microsoft.com/office/drawing/2014/main" id="{45942220-7C87-46F3-B6FF-7BF6939DA16E}"/>
                </a:ext>
              </a:extLst>
            </p:cNvPr>
            <p:cNvSpPr txBox="1">
              <a:spLocks noChangeArrowheads="1"/>
            </p:cNvSpPr>
            <p:nvPr/>
          </p:nvSpPr>
          <p:spPr bwMode="auto">
            <a:xfrm>
              <a:off x="4007224" y="1600201"/>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3m</a:t>
              </a:r>
            </a:p>
          </p:txBody>
        </p:sp>
      </p:grpSp>
      <p:sp>
        <p:nvSpPr>
          <p:cNvPr id="13315" name="CasellaDiTesto 17">
            <a:extLst>
              <a:ext uri="{FF2B5EF4-FFF2-40B4-BE49-F238E27FC236}">
                <a16:creationId xmlns:a16="http://schemas.microsoft.com/office/drawing/2014/main" id="{8E4723E3-48BB-436B-BAD7-260C072427F1}"/>
              </a:ext>
            </a:extLst>
          </p:cNvPr>
          <p:cNvSpPr txBox="1">
            <a:spLocks noChangeArrowheads="1"/>
          </p:cNvSpPr>
          <p:nvPr/>
        </p:nvSpPr>
        <p:spPr bwMode="auto">
          <a:xfrm>
            <a:off x="1698625" y="3416300"/>
            <a:ext cx="2228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ECTOTERMICI,</a:t>
            </a:r>
          </a:p>
          <a:p>
            <a:pPr eaLnBrk="1" hangingPunct="1">
              <a:spcBef>
                <a:spcPct val="0"/>
              </a:spcBef>
              <a:buFontTx/>
              <a:buNone/>
            </a:pPr>
            <a:r>
              <a:rPr lang="it-IT" altLang="it-IT" sz="1400"/>
              <a:t>PERDITA OSSA CRANIO</a:t>
            </a:r>
          </a:p>
        </p:txBody>
      </p:sp>
      <p:sp>
        <p:nvSpPr>
          <p:cNvPr id="13316" name="CasellaDiTesto 18">
            <a:extLst>
              <a:ext uri="{FF2B5EF4-FFF2-40B4-BE49-F238E27FC236}">
                <a16:creationId xmlns:a16="http://schemas.microsoft.com/office/drawing/2014/main" id="{0E4417B0-20D0-4280-A1D7-6EF8A40D9D01}"/>
              </a:ext>
            </a:extLst>
          </p:cNvPr>
          <p:cNvSpPr txBox="1">
            <a:spLocks noChangeArrowheads="1"/>
          </p:cNvSpPr>
          <p:nvPr/>
        </p:nvSpPr>
        <p:spPr bwMode="auto">
          <a:xfrm>
            <a:off x="6297614" y="3362326"/>
            <a:ext cx="120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dirty="0">
                <a:solidFill>
                  <a:srgbClr val="FF0000"/>
                </a:solidFill>
              </a:rPr>
              <a:t>OPERCOLO</a:t>
            </a:r>
          </a:p>
        </p:txBody>
      </p:sp>
      <p:sp>
        <p:nvSpPr>
          <p:cNvPr id="13317" name="CasellaDiTesto 19">
            <a:extLst>
              <a:ext uri="{FF2B5EF4-FFF2-40B4-BE49-F238E27FC236}">
                <a16:creationId xmlns:a16="http://schemas.microsoft.com/office/drawing/2014/main" id="{F2977C41-CC08-4262-B396-B0F09C361450}"/>
              </a:ext>
            </a:extLst>
          </p:cNvPr>
          <p:cNvSpPr txBox="1">
            <a:spLocks noChangeArrowheads="1"/>
          </p:cNvSpPr>
          <p:nvPr/>
        </p:nvSpPr>
        <p:spPr bwMode="auto">
          <a:xfrm>
            <a:off x="9204326" y="4754563"/>
            <a:ext cx="1463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SPECIALIZZATI PER IL SALTO</a:t>
            </a:r>
          </a:p>
        </p:txBody>
      </p:sp>
      <p:sp>
        <p:nvSpPr>
          <p:cNvPr id="2" name="CasellaDiTesto 1">
            <a:extLst>
              <a:ext uri="{FF2B5EF4-FFF2-40B4-BE49-F238E27FC236}">
                <a16:creationId xmlns:a16="http://schemas.microsoft.com/office/drawing/2014/main" id="{B7EB4802-350D-4ACD-BE6F-BAC7D5C1DEA7}"/>
              </a:ext>
            </a:extLst>
          </p:cNvPr>
          <p:cNvSpPr txBox="1"/>
          <p:nvPr/>
        </p:nvSpPr>
        <p:spPr>
          <a:xfrm flipH="1">
            <a:off x="3234900" y="6497053"/>
            <a:ext cx="5429088" cy="307777"/>
          </a:xfrm>
          <a:prstGeom prst="rect">
            <a:avLst/>
          </a:prstGeom>
          <a:noFill/>
        </p:spPr>
        <p:txBody>
          <a:bodyPr wrap="square" rtlCol="0">
            <a:spAutoFit/>
          </a:bodyPr>
          <a:lstStyle/>
          <a:p>
            <a:r>
              <a:rPr lang="it-IT" sz="1400" i="1" dirty="0" err="1">
                <a:solidFill>
                  <a:srgbClr val="FF0000"/>
                </a:solidFill>
              </a:rPr>
              <a:t>Xenopus</a:t>
            </a:r>
            <a:r>
              <a:rPr lang="it-IT" sz="1400" dirty="0">
                <a:solidFill>
                  <a:srgbClr val="FF0000"/>
                </a:solidFill>
              </a:rPr>
              <a:t>, </a:t>
            </a:r>
            <a:r>
              <a:rPr lang="it-IT" sz="1400" i="1" dirty="0">
                <a:solidFill>
                  <a:srgbClr val="FF0000"/>
                </a:solidFill>
              </a:rPr>
              <a:t>Bufo</a:t>
            </a:r>
            <a:r>
              <a:rPr lang="it-IT" sz="1400" dirty="0">
                <a:solidFill>
                  <a:srgbClr val="FF0000"/>
                </a:solidFill>
              </a:rPr>
              <a:t>, </a:t>
            </a:r>
            <a:r>
              <a:rPr lang="it-IT" sz="1400" i="1" dirty="0">
                <a:solidFill>
                  <a:srgbClr val="FF0000"/>
                </a:solidFill>
              </a:rPr>
              <a:t>Rana </a:t>
            </a:r>
            <a:r>
              <a:rPr lang="it-IT" sz="1400" i="1" dirty="0" err="1">
                <a:solidFill>
                  <a:srgbClr val="FF0000"/>
                </a:solidFill>
              </a:rPr>
              <a:t>catesbeiana</a:t>
            </a:r>
            <a:r>
              <a:rPr lang="it-IT" sz="1400" i="1" dirty="0">
                <a:solidFill>
                  <a:srgbClr val="FF0000"/>
                </a:solidFill>
              </a:rPr>
              <a:t> </a:t>
            </a:r>
            <a:r>
              <a:rPr lang="it-IT" sz="1400" dirty="0">
                <a:solidFill>
                  <a:srgbClr val="FF0000"/>
                </a:solidFill>
              </a:rPr>
              <a:t>(rana toro)</a:t>
            </a:r>
          </a:p>
        </p:txBody>
      </p:sp>
      <p:sp>
        <p:nvSpPr>
          <p:cNvPr id="3" name="CasellaDiTesto 2">
            <a:extLst>
              <a:ext uri="{FF2B5EF4-FFF2-40B4-BE49-F238E27FC236}">
                <a16:creationId xmlns:a16="http://schemas.microsoft.com/office/drawing/2014/main" id="{ECEA0228-37AB-4B8B-9BD9-8E87186D3DEB}"/>
              </a:ext>
            </a:extLst>
          </p:cNvPr>
          <p:cNvSpPr txBox="1"/>
          <p:nvPr/>
        </p:nvSpPr>
        <p:spPr>
          <a:xfrm>
            <a:off x="1524001" y="2457451"/>
            <a:ext cx="1578859" cy="523220"/>
          </a:xfrm>
          <a:prstGeom prst="rect">
            <a:avLst/>
          </a:prstGeom>
          <a:noFill/>
        </p:spPr>
        <p:txBody>
          <a:bodyPr wrap="square" rtlCol="0">
            <a:spAutoFit/>
          </a:bodyPr>
          <a:lstStyle/>
          <a:p>
            <a:r>
              <a:rPr lang="it-IT" sz="1400" dirty="0"/>
              <a:t>Nord-</a:t>
            </a:r>
          </a:p>
          <a:p>
            <a:r>
              <a:rPr lang="it-IT" sz="1400" dirty="0"/>
              <a:t>America sett.</a:t>
            </a:r>
          </a:p>
        </p:txBody>
      </p:sp>
      <p:sp>
        <p:nvSpPr>
          <p:cNvPr id="23" name="CasellaDiTesto 9">
            <a:extLst>
              <a:ext uri="{FF2B5EF4-FFF2-40B4-BE49-F238E27FC236}">
                <a16:creationId xmlns:a16="http://schemas.microsoft.com/office/drawing/2014/main" id="{103B7E33-5CD4-4F72-952B-16186B0D8CC8}"/>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1AEE409-C397-4D93-99FE-35EDB344AAC3}"/>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3075" name="Gruppo 7">
            <a:extLst>
              <a:ext uri="{FF2B5EF4-FFF2-40B4-BE49-F238E27FC236}">
                <a16:creationId xmlns:a16="http://schemas.microsoft.com/office/drawing/2014/main" id="{E0AF69A0-D06F-49E3-9D17-7F3F675C7377}"/>
              </a:ext>
            </a:extLst>
          </p:cNvPr>
          <p:cNvGrpSpPr>
            <a:grpSpLocks/>
          </p:cNvGrpSpPr>
          <p:nvPr/>
        </p:nvGrpSpPr>
        <p:grpSpPr bwMode="auto">
          <a:xfrm>
            <a:off x="1784350" y="98425"/>
            <a:ext cx="8599488" cy="6662738"/>
            <a:chOff x="260385" y="98476"/>
            <a:chExt cx="8599477" cy="6662737"/>
          </a:xfrm>
        </p:grpSpPr>
        <p:pic>
          <p:nvPicPr>
            <p:cNvPr id="3078" name="Picture 3">
              <a:extLst>
                <a:ext uri="{FF2B5EF4-FFF2-40B4-BE49-F238E27FC236}">
                  <a16:creationId xmlns:a16="http://schemas.microsoft.com/office/drawing/2014/main" id="{8BA81EBF-0E80-4E84-9BAC-1535B2CFC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012" y="98476"/>
              <a:ext cx="7181850"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Picture 4">
              <a:extLst>
                <a:ext uri="{FF2B5EF4-FFF2-40B4-BE49-F238E27FC236}">
                  <a16:creationId xmlns:a16="http://schemas.microsoft.com/office/drawing/2014/main" id="{42ED79F2-A51C-4723-A3D6-C3BBA3AD2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85" y="4750517"/>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80" name="Picture 7">
              <a:extLst>
                <a:ext uri="{FF2B5EF4-FFF2-40B4-BE49-F238E27FC236}">
                  <a16:creationId xmlns:a16="http://schemas.microsoft.com/office/drawing/2014/main" id="{3A27C687-5FAE-4AE8-9E39-57FCA0FEAD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17" y="729598"/>
              <a:ext cx="3237477" cy="135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CasellaDiTesto 6">
            <a:extLst>
              <a:ext uri="{FF2B5EF4-FFF2-40B4-BE49-F238E27FC236}">
                <a16:creationId xmlns:a16="http://schemas.microsoft.com/office/drawing/2014/main" id="{0F3EA847-8C5A-4187-832A-CB4199A86BF0}"/>
              </a:ext>
            </a:extLst>
          </p:cNvPr>
          <p:cNvSpPr txBox="1">
            <a:spLocks noChangeArrowheads="1"/>
          </p:cNvSpPr>
          <p:nvPr/>
        </p:nvSpPr>
        <p:spPr bwMode="auto">
          <a:xfrm>
            <a:off x="5394326" y="4750468"/>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solidFill>
                  <a:srgbClr val="FF0000"/>
                </a:solidFill>
              </a:rPr>
              <a:t>DEV.</a:t>
            </a:r>
          </a:p>
        </p:txBody>
      </p:sp>
      <p:sp>
        <p:nvSpPr>
          <p:cNvPr id="3077" name="CasellaDiTesto 8">
            <a:extLst>
              <a:ext uri="{FF2B5EF4-FFF2-40B4-BE49-F238E27FC236}">
                <a16:creationId xmlns:a16="http://schemas.microsoft.com/office/drawing/2014/main" id="{0DC43772-3558-4346-8C69-8757507A6299}"/>
              </a:ext>
            </a:extLst>
          </p:cNvPr>
          <p:cNvSpPr txBox="1">
            <a:spLocks noChangeArrowheads="1"/>
          </p:cNvSpPr>
          <p:nvPr/>
        </p:nvSpPr>
        <p:spPr bwMode="auto">
          <a:xfrm>
            <a:off x="1855789" y="2446338"/>
            <a:ext cx="33734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indent="-171450">
              <a:spcBef>
                <a:spcPct val="0"/>
              </a:spcBef>
              <a:buFont typeface="Arial" panose="020B0604020202020204" pitchFamily="34" charset="0"/>
              <a:buChar char="•"/>
            </a:pPr>
            <a:r>
              <a:rPr lang="it-IT" altLang="it-IT" sz="1200" dirty="0" err="1">
                <a:solidFill>
                  <a:srgbClr val="FF0000"/>
                </a:solidFill>
              </a:rPr>
              <a:t>Sarcopteriigi</a:t>
            </a:r>
            <a:r>
              <a:rPr lang="it-IT" altLang="it-IT" sz="1200" dirty="0">
                <a:solidFill>
                  <a:srgbClr val="FF0000"/>
                </a:solidFill>
              </a:rPr>
              <a:t> paleozoici avevano un’ </a:t>
            </a:r>
            <a:r>
              <a:rPr lang="it-IT" altLang="it-IT" sz="1200" dirty="0" err="1">
                <a:solidFill>
                  <a:srgbClr val="FF0000"/>
                </a:solidFill>
              </a:rPr>
              <a:t>articolaz</a:t>
            </a:r>
            <a:r>
              <a:rPr lang="it-IT" altLang="it-IT" sz="1200" dirty="0">
                <a:solidFill>
                  <a:srgbClr val="FF0000"/>
                </a:solidFill>
              </a:rPr>
              <a:t>. intracranica</a:t>
            </a:r>
          </a:p>
          <a:p>
            <a:pPr eaLnBrk="1" hangingPunct="1">
              <a:spcBef>
                <a:spcPct val="0"/>
              </a:spcBef>
            </a:pPr>
            <a:r>
              <a:rPr lang="it-IT" altLang="it-IT" sz="1200" dirty="0">
                <a:solidFill>
                  <a:srgbClr val="FF0000"/>
                </a:solidFill>
              </a:rPr>
              <a:t>I dipnoi ancestrali e i primi </a:t>
            </a:r>
            <a:r>
              <a:rPr lang="it-IT" altLang="it-IT" sz="1200" dirty="0" err="1">
                <a:solidFill>
                  <a:srgbClr val="FF0000"/>
                </a:solidFill>
              </a:rPr>
              <a:t>ripidisti</a:t>
            </a:r>
            <a:r>
              <a:rPr lang="it-IT" altLang="it-IT" sz="1200" dirty="0">
                <a:solidFill>
                  <a:srgbClr val="FF0000"/>
                </a:solidFill>
              </a:rPr>
              <a:t> avevano scaglie </a:t>
            </a:r>
            <a:r>
              <a:rPr lang="it-IT" altLang="it-IT" sz="1200" dirty="0" err="1">
                <a:solidFill>
                  <a:srgbClr val="FF0000"/>
                </a:solidFill>
              </a:rPr>
              <a:t>cosmoidi</a:t>
            </a:r>
            <a:r>
              <a:rPr lang="it-IT" altLang="it-IT" sz="1200" dirty="0">
                <a:solidFill>
                  <a:srgbClr val="FF0000"/>
                </a:solidFill>
              </a:rPr>
              <a:t> romboidali, prive di dentelli e con struttura simile alle piastre ossee degli agnati primitivi. </a:t>
            </a:r>
          </a:p>
          <a:p>
            <a:pPr eaLnBrk="1" hangingPunct="1">
              <a:spcBef>
                <a:spcPct val="0"/>
              </a:spcBef>
            </a:pPr>
            <a:r>
              <a:rPr lang="it-IT" altLang="it-IT" sz="1200" dirty="0">
                <a:solidFill>
                  <a:srgbClr val="FF0000"/>
                </a:solidFill>
              </a:rPr>
              <a:t> pinna monobasica: sempre omero e femore</a:t>
            </a:r>
          </a:p>
          <a:p>
            <a:pPr eaLnBrk="1" hangingPunct="1">
              <a:spcBef>
                <a:spcPct val="0"/>
              </a:spcBef>
            </a:pPr>
            <a:r>
              <a:rPr lang="it-IT" altLang="it-IT" sz="1200" dirty="0">
                <a:solidFill>
                  <a:srgbClr val="FF0000"/>
                </a:solidFill>
              </a:rPr>
              <a:t> coda eterocerca →</a:t>
            </a:r>
            <a:r>
              <a:rPr lang="it-IT" altLang="it-IT" sz="1200" dirty="0" err="1">
                <a:solidFill>
                  <a:srgbClr val="FF0000"/>
                </a:solidFill>
              </a:rPr>
              <a:t>dificerca</a:t>
            </a:r>
            <a:endParaRPr lang="it-IT" altLang="it-IT" sz="1200" dirty="0">
              <a:solidFill>
                <a:srgbClr val="FF0000"/>
              </a:solidFill>
            </a:endParaRPr>
          </a:p>
        </p:txBody>
      </p:sp>
      <p:sp>
        <p:nvSpPr>
          <p:cNvPr id="9" name="CasellaDiTesto 9">
            <a:extLst>
              <a:ext uri="{FF2B5EF4-FFF2-40B4-BE49-F238E27FC236}">
                <a16:creationId xmlns:a16="http://schemas.microsoft.com/office/drawing/2014/main" id="{2727F851-ABAD-4100-B5E6-60F3ABD799B0}"/>
              </a:ext>
            </a:extLst>
          </p:cNvPr>
          <p:cNvSpPr txBox="1">
            <a:spLocks noChangeArrowheads="1"/>
          </p:cNvSpPr>
          <p:nvPr/>
        </p:nvSpPr>
        <p:spPr bwMode="auto">
          <a:xfrm>
            <a:off x="1721612" y="648866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a:extLst>
              <a:ext uri="{FF2B5EF4-FFF2-40B4-BE49-F238E27FC236}">
                <a16:creationId xmlns:a16="http://schemas.microsoft.com/office/drawing/2014/main" id="{334217B6-E738-292A-E055-F03246319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2" name="Picture 4">
            <a:extLst>
              <a:ext uri="{FF2B5EF4-FFF2-40B4-BE49-F238E27FC236}">
                <a16:creationId xmlns:a16="http://schemas.microsoft.com/office/drawing/2014/main" id="{46B570D0-6873-DC56-14B8-161EA754E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3" name="Picture 2">
            <a:extLst>
              <a:ext uri="{FF2B5EF4-FFF2-40B4-BE49-F238E27FC236}">
                <a16:creationId xmlns:a16="http://schemas.microsoft.com/office/drawing/2014/main" id="{BF3B43C3-9A2D-2A86-944B-3936BE8B3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73" y="120650"/>
            <a:ext cx="8667720" cy="620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a:extLst>
              <a:ext uri="{FF2B5EF4-FFF2-40B4-BE49-F238E27FC236}">
                <a16:creationId xmlns:a16="http://schemas.microsoft.com/office/drawing/2014/main" id="{1A5CCA9A-4E13-CF6A-CD8E-7C750E06A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6" name="Picture 4">
            <a:extLst>
              <a:ext uri="{FF2B5EF4-FFF2-40B4-BE49-F238E27FC236}">
                <a16:creationId xmlns:a16="http://schemas.microsoft.com/office/drawing/2014/main" id="{B848CB56-B1A8-2895-CDF2-6900658F2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7" name="Picture 2">
            <a:extLst>
              <a:ext uri="{FF2B5EF4-FFF2-40B4-BE49-F238E27FC236}">
                <a16:creationId xmlns:a16="http://schemas.microsoft.com/office/drawing/2014/main" id="{DC254079-D1B1-EA9E-D533-0A75B219C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93" y="438506"/>
            <a:ext cx="10429527" cy="555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5">
            <a:extLst>
              <a:ext uri="{FF2B5EF4-FFF2-40B4-BE49-F238E27FC236}">
                <a16:creationId xmlns:a16="http://schemas.microsoft.com/office/drawing/2014/main" id="{3FE8F8F9-870A-4F39-A315-BBBBB9414930}"/>
              </a:ext>
            </a:extLst>
          </p:cNvPr>
          <p:cNvSpPr txBox="1">
            <a:spLocks noChangeArrowheads="1"/>
          </p:cNvSpPr>
          <p:nvPr/>
        </p:nvSpPr>
        <p:spPr bwMode="auto">
          <a:xfrm>
            <a:off x="1739900" y="5016500"/>
            <a:ext cx="3213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200" b="1"/>
              <a:t>(a) Distribution of eDNA specific for (b) black and (c) white Proteus in spring samples in Bela</a:t>
            </a:r>
          </a:p>
          <a:p>
            <a:pPr eaLnBrk="1" hangingPunct="1">
              <a:spcBef>
                <a:spcPct val="0"/>
              </a:spcBef>
              <a:buFontTx/>
              <a:buNone/>
            </a:pPr>
            <a:r>
              <a:rPr lang="en-US" altLang="it-IT" sz="1200"/>
              <a:t>Krajina (Slovenia). Circles and squares depict the results of eDNA analyses; stars and triangles represent</a:t>
            </a:r>
          </a:p>
          <a:p>
            <a:pPr eaLnBrk="1" hangingPunct="1">
              <a:spcBef>
                <a:spcPct val="0"/>
              </a:spcBef>
              <a:buFontTx/>
              <a:buNone/>
            </a:pPr>
            <a:r>
              <a:rPr lang="en-US" altLang="it-IT" sz="1200"/>
              <a:t>known localities of the black or the white Proteus, respectively. </a:t>
            </a:r>
            <a:endParaRPr lang="it-IT" altLang="it-IT" sz="1200"/>
          </a:p>
        </p:txBody>
      </p:sp>
      <p:grpSp>
        <p:nvGrpSpPr>
          <p:cNvPr id="15363" name="Gruppo 8">
            <a:extLst>
              <a:ext uri="{FF2B5EF4-FFF2-40B4-BE49-F238E27FC236}">
                <a16:creationId xmlns:a16="http://schemas.microsoft.com/office/drawing/2014/main" id="{8D9D168F-ED17-4ACB-B6E5-BA93DBE10909}"/>
              </a:ext>
            </a:extLst>
          </p:cNvPr>
          <p:cNvGrpSpPr>
            <a:grpSpLocks/>
          </p:cNvGrpSpPr>
          <p:nvPr/>
        </p:nvGrpSpPr>
        <p:grpSpPr bwMode="auto">
          <a:xfrm>
            <a:off x="1806575" y="174626"/>
            <a:ext cx="8699500" cy="6384925"/>
            <a:chOff x="282387" y="174533"/>
            <a:chExt cx="8700246" cy="6384268"/>
          </a:xfrm>
        </p:grpSpPr>
        <p:pic>
          <p:nvPicPr>
            <p:cNvPr id="15365" name="Picture 2">
              <a:extLst>
                <a:ext uri="{FF2B5EF4-FFF2-40B4-BE49-F238E27FC236}">
                  <a16:creationId xmlns:a16="http://schemas.microsoft.com/office/drawing/2014/main" id="{E63251C4-C55D-4FA0-B20B-55288813E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847" y="900953"/>
              <a:ext cx="4364563" cy="34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CasellaDiTesto 2">
              <a:extLst>
                <a:ext uri="{FF2B5EF4-FFF2-40B4-BE49-F238E27FC236}">
                  <a16:creationId xmlns:a16="http://schemas.microsoft.com/office/drawing/2014/main" id="{51D5B51C-DE6F-4519-BAB4-E9FC8B86457B}"/>
                </a:ext>
              </a:extLst>
            </p:cNvPr>
            <p:cNvSpPr txBox="1">
              <a:spLocks noChangeArrowheads="1"/>
            </p:cNvSpPr>
            <p:nvPr/>
          </p:nvSpPr>
          <p:spPr bwMode="auto">
            <a:xfrm>
              <a:off x="3684816" y="497541"/>
              <a:ext cx="5297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t>Scientific </a:t>
              </a:r>
              <a:r>
                <a:rPr lang="it-IT" altLang="it-IT" sz="1600" b="1"/>
                <a:t>RepoRts | 7:45054 | DOI: 10.1038/srep45054</a:t>
              </a:r>
              <a:endParaRPr lang="it-IT" altLang="it-IT" sz="1600"/>
            </a:p>
          </p:txBody>
        </p:sp>
        <p:pic>
          <p:nvPicPr>
            <p:cNvPr id="15367" name="Picture 2">
              <a:extLst>
                <a:ext uri="{FF2B5EF4-FFF2-40B4-BE49-F238E27FC236}">
                  <a16:creationId xmlns:a16="http://schemas.microsoft.com/office/drawing/2014/main" id="{B3F80ED8-164E-4490-9EBC-F20EA3672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38" y="174533"/>
              <a:ext cx="20955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uppo 7">
              <a:extLst>
                <a:ext uri="{FF2B5EF4-FFF2-40B4-BE49-F238E27FC236}">
                  <a16:creationId xmlns:a16="http://schemas.microsoft.com/office/drawing/2014/main" id="{DCEE4462-6266-422F-A10D-42004D11F54D}"/>
                </a:ext>
              </a:extLst>
            </p:cNvPr>
            <p:cNvGrpSpPr>
              <a:grpSpLocks/>
            </p:cNvGrpSpPr>
            <p:nvPr/>
          </p:nvGrpSpPr>
          <p:grpSpPr bwMode="auto">
            <a:xfrm>
              <a:off x="282387" y="2205315"/>
              <a:ext cx="8538882" cy="4353486"/>
              <a:chOff x="282387" y="2205315"/>
              <a:chExt cx="8538882" cy="4353486"/>
            </a:xfrm>
          </p:grpSpPr>
          <p:pic>
            <p:nvPicPr>
              <p:cNvPr id="15369" name="Picture 4">
                <a:extLst>
                  <a:ext uri="{FF2B5EF4-FFF2-40B4-BE49-F238E27FC236}">
                    <a16:creationId xmlns:a16="http://schemas.microsoft.com/office/drawing/2014/main" id="{7FAEE51D-8002-4311-A921-EC87D4271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87" y="2205315"/>
                <a:ext cx="4050959" cy="281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3">
                <a:extLst>
                  <a:ext uri="{FF2B5EF4-FFF2-40B4-BE49-F238E27FC236}">
                    <a16:creationId xmlns:a16="http://schemas.microsoft.com/office/drawing/2014/main" id="{5622CC4A-0CA3-40EA-AC41-E14ADC3A16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872" y="4957126"/>
                <a:ext cx="4947397" cy="16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4" name="Rectangle 2">
            <a:extLst>
              <a:ext uri="{FF2B5EF4-FFF2-40B4-BE49-F238E27FC236}">
                <a16:creationId xmlns:a16="http://schemas.microsoft.com/office/drawing/2014/main" id="{EA62E6C0-D416-4562-A735-A2251D0D3A76}"/>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2" name="CasellaDiTesto 1">
            <a:extLst>
              <a:ext uri="{FF2B5EF4-FFF2-40B4-BE49-F238E27FC236}">
                <a16:creationId xmlns:a16="http://schemas.microsoft.com/office/drawing/2014/main" id="{79B220BF-F16B-4598-A13B-54EC19EB6CF1}"/>
              </a:ext>
            </a:extLst>
          </p:cNvPr>
          <p:cNvSpPr txBox="1"/>
          <p:nvPr/>
        </p:nvSpPr>
        <p:spPr>
          <a:xfrm>
            <a:off x="5455919" y="6472990"/>
            <a:ext cx="2921268" cy="307777"/>
          </a:xfrm>
          <a:prstGeom prst="rect">
            <a:avLst/>
          </a:prstGeom>
          <a:noFill/>
        </p:spPr>
        <p:txBody>
          <a:bodyPr wrap="square" rtlCol="0">
            <a:spAutoFit/>
          </a:bodyPr>
          <a:lstStyle/>
          <a:p>
            <a:r>
              <a:rPr lang="it-IT" sz="1400" i="1">
                <a:solidFill>
                  <a:srgbClr val="202122"/>
                </a:solidFill>
                <a:latin typeface="Arial" panose="020B0604020202020204" pitchFamily="34" charset="0"/>
              </a:rPr>
              <a:t>Proteus anguinus parkelj </a:t>
            </a:r>
            <a:endParaRPr lang="it-IT" sz="1400" i="1" dirty="0"/>
          </a:p>
        </p:txBody>
      </p:sp>
      <p:sp>
        <p:nvSpPr>
          <p:cNvPr id="12" name="CasellaDiTesto 11">
            <a:extLst>
              <a:ext uri="{FF2B5EF4-FFF2-40B4-BE49-F238E27FC236}">
                <a16:creationId xmlns:a16="http://schemas.microsoft.com/office/drawing/2014/main" id="{056B66F8-8F4C-464C-961E-A28E5C2C43A1}"/>
              </a:ext>
            </a:extLst>
          </p:cNvPr>
          <p:cNvSpPr txBox="1"/>
          <p:nvPr/>
        </p:nvSpPr>
        <p:spPr>
          <a:xfrm>
            <a:off x="7746732" y="6497202"/>
            <a:ext cx="2921268" cy="307777"/>
          </a:xfrm>
          <a:prstGeom prst="rect">
            <a:avLst/>
          </a:prstGeom>
          <a:noFill/>
        </p:spPr>
        <p:txBody>
          <a:bodyPr wrap="square" rtlCol="0">
            <a:spAutoFit/>
          </a:bodyPr>
          <a:lstStyle/>
          <a:p>
            <a:r>
              <a:rPr lang="it-IT" sz="1400" i="1" dirty="0">
                <a:solidFill>
                  <a:srgbClr val="202122"/>
                </a:solidFill>
                <a:latin typeface="Arial" panose="020B0604020202020204" pitchFamily="34" charset="0"/>
              </a:rPr>
              <a:t>Proteus </a:t>
            </a:r>
            <a:r>
              <a:rPr lang="it-IT" sz="1400" i="1" dirty="0" err="1">
                <a:solidFill>
                  <a:srgbClr val="202122"/>
                </a:solidFill>
                <a:latin typeface="Arial" panose="020B0604020202020204" pitchFamily="34" charset="0"/>
              </a:rPr>
              <a:t>anguinus</a:t>
            </a:r>
            <a:r>
              <a:rPr lang="it-IT" sz="1400" i="1" dirty="0">
                <a:solidFill>
                  <a:srgbClr val="202122"/>
                </a:solidFill>
                <a:latin typeface="Arial" panose="020B0604020202020204" pitchFamily="34" charset="0"/>
              </a:rPr>
              <a:t> </a:t>
            </a:r>
            <a:endParaRPr lang="it-IT" sz="1400" i="1" dirty="0"/>
          </a:p>
        </p:txBody>
      </p:sp>
      <p:sp>
        <p:nvSpPr>
          <p:cNvPr id="13" name="CasellaDiTesto 9">
            <a:extLst>
              <a:ext uri="{FF2B5EF4-FFF2-40B4-BE49-F238E27FC236}">
                <a16:creationId xmlns:a16="http://schemas.microsoft.com/office/drawing/2014/main" id="{EBB84C8C-FA3C-45FA-A756-DD62186AFB7F}"/>
              </a:ext>
            </a:extLst>
          </p:cNvPr>
          <p:cNvSpPr txBox="1">
            <a:spLocks noChangeArrowheads="1"/>
          </p:cNvSpPr>
          <p:nvPr/>
        </p:nvSpPr>
        <p:spPr bwMode="auto">
          <a:xfrm>
            <a:off x="3289929" y="6435646"/>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43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9E233-647B-B796-9FAD-5599241438BD}"/>
              </a:ext>
            </a:extLst>
          </p:cNvPr>
          <p:cNvSpPr txBox="1"/>
          <p:nvPr/>
        </p:nvSpPr>
        <p:spPr>
          <a:xfrm>
            <a:off x="659631" y="800348"/>
            <a:ext cx="10872738" cy="5078313"/>
          </a:xfrm>
          <a:prstGeom prst="rect">
            <a:avLst/>
          </a:prstGeom>
          <a:noFill/>
        </p:spPr>
        <p:txBody>
          <a:bodyPr wrap="square">
            <a:spAutoFit/>
          </a:bodyPr>
          <a:lstStyle/>
          <a:p>
            <a:endParaRPr lang="en-GB" dirty="0"/>
          </a:p>
          <a:p>
            <a:r>
              <a:rPr lang="en-GB" dirty="0"/>
              <a:t>A </a:t>
            </a:r>
            <a:r>
              <a:rPr lang="en-GB" dirty="0" err="1"/>
              <a:t>differenza</a:t>
            </a:r>
            <a:r>
              <a:rPr lang="en-GB" dirty="0"/>
              <a:t> </a:t>
            </a:r>
            <a:r>
              <a:rPr lang="en-GB" dirty="0" err="1"/>
              <a:t>degli</a:t>
            </a:r>
            <a:r>
              <a:rPr lang="en-GB" dirty="0"/>
              <a:t> </a:t>
            </a:r>
            <a:r>
              <a:rPr lang="en-GB" dirty="0" err="1"/>
              <a:t>Actinopterigi</a:t>
            </a:r>
            <a:r>
              <a:rPr lang="en-GB" dirty="0"/>
              <a:t>, </a:t>
            </a:r>
            <a:r>
              <a:rPr lang="en-GB" dirty="0" err="1"/>
              <a:t>hanno</a:t>
            </a:r>
            <a:r>
              <a:rPr lang="en-GB" dirty="0"/>
              <a:t> </a:t>
            </a:r>
            <a:r>
              <a:rPr lang="en-GB" dirty="0" err="1"/>
              <a:t>pinne</a:t>
            </a:r>
            <a:r>
              <a:rPr lang="en-GB" dirty="0"/>
              <a:t> </a:t>
            </a:r>
            <a:r>
              <a:rPr lang="en-GB" dirty="0" err="1"/>
              <a:t>pari</a:t>
            </a:r>
            <a:r>
              <a:rPr lang="en-GB" dirty="0"/>
              <a:t> </a:t>
            </a:r>
            <a:r>
              <a:rPr lang="en-GB" dirty="0" err="1"/>
              <a:t>formate</a:t>
            </a:r>
            <a:r>
              <a:rPr lang="en-GB" dirty="0"/>
              <a:t> da </a:t>
            </a:r>
            <a:r>
              <a:rPr lang="en-GB" dirty="0" err="1"/>
              <a:t>elementi</a:t>
            </a:r>
            <a:r>
              <a:rPr lang="en-GB" dirty="0"/>
              <a:t> </a:t>
            </a:r>
            <a:r>
              <a:rPr lang="en-GB" dirty="0" err="1"/>
              <a:t>ossei</a:t>
            </a:r>
            <a:r>
              <a:rPr lang="en-GB" dirty="0"/>
              <a:t> </a:t>
            </a:r>
            <a:r>
              <a:rPr lang="en-GB" dirty="0" err="1"/>
              <a:t>interni</a:t>
            </a:r>
            <a:r>
              <a:rPr lang="en-GB" dirty="0"/>
              <a:t> di </a:t>
            </a:r>
            <a:r>
              <a:rPr lang="en-GB" dirty="0" err="1"/>
              <a:t>sostegno</a:t>
            </a:r>
            <a:r>
              <a:rPr lang="en-GB" dirty="0"/>
              <a:t> e </a:t>
            </a:r>
            <a:r>
              <a:rPr lang="en-GB" dirty="0" err="1"/>
              <a:t>dotate</a:t>
            </a:r>
            <a:r>
              <a:rPr lang="en-GB" dirty="0"/>
              <a:t> di </a:t>
            </a:r>
            <a:r>
              <a:rPr lang="en-GB" dirty="0" err="1"/>
              <a:t>una</a:t>
            </a:r>
            <a:r>
              <a:rPr lang="en-GB" dirty="0"/>
              <a:t> </a:t>
            </a:r>
            <a:r>
              <a:rPr lang="en-GB" dirty="0" err="1"/>
              <a:t>muscolatura</a:t>
            </a:r>
            <a:r>
              <a:rPr lang="en-GB" dirty="0"/>
              <a:t> propria, </a:t>
            </a:r>
            <a:r>
              <a:rPr lang="en-GB" dirty="0" err="1"/>
              <a:t>donde</a:t>
            </a:r>
            <a:r>
              <a:rPr lang="en-GB" dirty="0"/>
              <a:t> il </a:t>
            </a:r>
            <a:r>
              <a:rPr lang="en-GB" dirty="0" err="1"/>
              <a:t>nome</a:t>
            </a:r>
            <a:r>
              <a:rPr lang="en-GB" dirty="0"/>
              <a:t> di “</a:t>
            </a:r>
            <a:r>
              <a:rPr lang="en-GB" dirty="0" err="1"/>
              <a:t>pesci</a:t>
            </a:r>
            <a:r>
              <a:rPr lang="en-GB" dirty="0"/>
              <a:t> </a:t>
            </a:r>
            <a:r>
              <a:rPr lang="en-GB" dirty="0" err="1"/>
              <a:t>dalle</a:t>
            </a:r>
            <a:r>
              <a:rPr lang="en-GB" dirty="0"/>
              <a:t> </a:t>
            </a:r>
            <a:r>
              <a:rPr lang="en-GB" dirty="0" err="1"/>
              <a:t>pinne</a:t>
            </a:r>
            <a:r>
              <a:rPr lang="en-GB" dirty="0"/>
              <a:t> </a:t>
            </a:r>
            <a:r>
              <a:rPr lang="en-GB" dirty="0" err="1"/>
              <a:t>carnose</a:t>
            </a:r>
            <a:r>
              <a:rPr lang="en-GB" dirty="0"/>
              <a:t>” cui fa </a:t>
            </a:r>
            <a:r>
              <a:rPr lang="en-GB" dirty="0" err="1"/>
              <a:t>riferimento</a:t>
            </a:r>
            <a:r>
              <a:rPr lang="en-GB" dirty="0"/>
              <a:t> la </a:t>
            </a:r>
            <a:r>
              <a:rPr lang="en-GB" dirty="0" err="1"/>
              <a:t>denominazione</a:t>
            </a:r>
            <a:r>
              <a:rPr lang="en-GB" dirty="0"/>
              <a:t> </a:t>
            </a:r>
            <a:r>
              <a:rPr lang="en-GB" dirty="0" err="1"/>
              <a:t>della</a:t>
            </a:r>
            <a:r>
              <a:rPr lang="en-GB" dirty="0"/>
              <a:t> </a:t>
            </a:r>
            <a:r>
              <a:rPr lang="en-GB" dirty="0" err="1"/>
              <a:t>sottoclasse</a:t>
            </a:r>
            <a:r>
              <a:rPr lang="en-GB" dirty="0"/>
              <a:t>. </a:t>
            </a:r>
          </a:p>
          <a:p>
            <a:r>
              <a:rPr lang="en-GB" dirty="0"/>
              <a:t>Da loro </a:t>
            </a:r>
            <a:r>
              <a:rPr lang="en-GB" dirty="0" err="1"/>
              <a:t>hanno</a:t>
            </a:r>
            <a:r>
              <a:rPr lang="en-GB" dirty="0"/>
              <a:t> </a:t>
            </a:r>
            <a:r>
              <a:rPr lang="en-GB" dirty="0" err="1"/>
              <a:t>preso</a:t>
            </a:r>
            <a:r>
              <a:rPr lang="en-GB" dirty="0"/>
              <a:t> origine </a:t>
            </a:r>
            <a:r>
              <a:rPr lang="en-GB" dirty="0" err="1"/>
              <a:t>i</a:t>
            </a:r>
            <a:r>
              <a:rPr lang="en-GB" dirty="0"/>
              <a:t> </a:t>
            </a:r>
            <a:r>
              <a:rPr lang="en-GB" dirty="0" err="1"/>
              <a:t>primi</a:t>
            </a:r>
            <a:r>
              <a:rPr lang="en-GB" dirty="0"/>
              <a:t> </a:t>
            </a:r>
            <a:r>
              <a:rPr lang="en-GB" dirty="0" err="1"/>
              <a:t>tetrapodi</a:t>
            </a:r>
            <a:r>
              <a:rPr lang="en-GB" dirty="0"/>
              <a:t>. </a:t>
            </a:r>
          </a:p>
          <a:p>
            <a:endParaRPr lang="en-GB" dirty="0"/>
          </a:p>
          <a:p>
            <a:r>
              <a:rPr lang="en-GB" dirty="0" err="1"/>
              <a:t>Questi</a:t>
            </a:r>
            <a:r>
              <a:rPr lang="en-GB" dirty="0"/>
              <a:t> </a:t>
            </a:r>
            <a:r>
              <a:rPr lang="en-GB" dirty="0" err="1"/>
              <a:t>pesci</a:t>
            </a:r>
            <a:r>
              <a:rPr lang="en-GB" dirty="0"/>
              <a:t>, </a:t>
            </a:r>
            <a:r>
              <a:rPr lang="en-GB" dirty="0" err="1"/>
              <a:t>molto</a:t>
            </a:r>
            <a:r>
              <a:rPr lang="en-GB" dirty="0"/>
              <a:t> </a:t>
            </a:r>
            <a:r>
              <a:rPr lang="en-GB" dirty="0" err="1"/>
              <a:t>diffusi</a:t>
            </a:r>
            <a:r>
              <a:rPr lang="en-GB" dirty="0"/>
              <a:t> </a:t>
            </a:r>
            <a:r>
              <a:rPr lang="en-GB" dirty="0" err="1"/>
              <a:t>nel</a:t>
            </a:r>
            <a:r>
              <a:rPr lang="en-GB" dirty="0"/>
              <a:t> </a:t>
            </a:r>
            <a:r>
              <a:rPr lang="en-GB" dirty="0" err="1"/>
              <a:t>Paleozoico</a:t>
            </a:r>
            <a:r>
              <a:rPr lang="en-GB" dirty="0"/>
              <a:t>, </a:t>
            </a:r>
            <a:r>
              <a:rPr lang="en-GB" dirty="0" err="1"/>
              <a:t>sono</a:t>
            </a:r>
            <a:r>
              <a:rPr lang="en-GB" dirty="0"/>
              <a:t> </a:t>
            </a:r>
            <a:r>
              <a:rPr lang="en-GB" dirty="0" err="1"/>
              <a:t>oggi</a:t>
            </a:r>
            <a:r>
              <a:rPr lang="en-GB" dirty="0"/>
              <a:t> </a:t>
            </a:r>
            <a:r>
              <a:rPr lang="en-GB" dirty="0" err="1"/>
              <a:t>ridotti</a:t>
            </a:r>
            <a:r>
              <a:rPr lang="en-GB" dirty="0"/>
              <a:t> a </a:t>
            </a:r>
            <a:r>
              <a:rPr lang="en-GB" dirty="0" err="1"/>
              <a:t>tre</a:t>
            </a:r>
            <a:r>
              <a:rPr lang="en-GB" dirty="0"/>
              <a:t> </a:t>
            </a:r>
            <a:r>
              <a:rPr lang="en-GB" dirty="0" err="1"/>
              <a:t>Generi</a:t>
            </a:r>
            <a:r>
              <a:rPr lang="en-GB" dirty="0"/>
              <a:t> di </a:t>
            </a:r>
            <a:r>
              <a:rPr lang="en-GB" dirty="0" err="1"/>
              <a:t>Dipnoi</a:t>
            </a:r>
            <a:r>
              <a:rPr lang="en-GB" dirty="0"/>
              <a:t> di </a:t>
            </a:r>
            <a:r>
              <a:rPr lang="en-GB" dirty="0" err="1"/>
              <a:t>acque</a:t>
            </a:r>
            <a:r>
              <a:rPr lang="en-GB" dirty="0"/>
              <a:t> </a:t>
            </a:r>
            <a:r>
              <a:rPr lang="en-GB" dirty="0" err="1"/>
              <a:t>dolci</a:t>
            </a:r>
            <a:r>
              <a:rPr lang="en-GB" dirty="0"/>
              <a:t> </a:t>
            </a:r>
            <a:r>
              <a:rPr lang="en-GB" dirty="0" err="1"/>
              <a:t>tropicali</a:t>
            </a:r>
            <a:r>
              <a:rPr lang="en-GB" dirty="0"/>
              <a:t> e </a:t>
            </a:r>
            <a:r>
              <a:rPr lang="en-GB" dirty="0" err="1"/>
              <a:t>dalla</a:t>
            </a:r>
            <a:r>
              <a:rPr lang="en-GB" dirty="0"/>
              <a:t> sola specie Latimeria </a:t>
            </a:r>
            <a:r>
              <a:rPr lang="en-GB" dirty="0" err="1"/>
              <a:t>calumnae</a:t>
            </a:r>
            <a:r>
              <a:rPr lang="en-GB" dirty="0"/>
              <a:t>.</a:t>
            </a:r>
          </a:p>
          <a:p>
            <a:endParaRPr lang="en-GB" dirty="0"/>
          </a:p>
          <a:p>
            <a:r>
              <a:rPr lang="en-GB" dirty="0" err="1"/>
              <a:t>Crossopterigi</a:t>
            </a:r>
            <a:r>
              <a:rPr lang="en-GB" dirty="0"/>
              <a:t> Latimeria, </a:t>
            </a:r>
            <a:r>
              <a:rPr lang="en-GB" dirty="0" err="1"/>
              <a:t>Ordine</a:t>
            </a:r>
            <a:r>
              <a:rPr lang="en-GB" dirty="0"/>
              <a:t> </a:t>
            </a:r>
            <a:r>
              <a:rPr lang="en-GB" dirty="0" err="1"/>
              <a:t>Actinisti</a:t>
            </a:r>
            <a:r>
              <a:rPr lang="en-GB" dirty="0"/>
              <a:t>, è un </a:t>
            </a:r>
            <a:r>
              <a:rPr lang="en-GB" dirty="0" err="1"/>
              <a:t>vero</a:t>
            </a:r>
            <a:r>
              <a:rPr lang="en-GB" dirty="0"/>
              <a:t> </a:t>
            </a:r>
            <a:r>
              <a:rPr lang="en-GB" dirty="0" err="1"/>
              <a:t>fossile</a:t>
            </a:r>
            <a:r>
              <a:rPr lang="en-GB" dirty="0"/>
              <a:t> </a:t>
            </a:r>
            <a:r>
              <a:rPr lang="en-GB" dirty="0" err="1"/>
              <a:t>vivente</a:t>
            </a:r>
            <a:r>
              <a:rPr lang="en-GB" dirty="0"/>
              <a:t> </a:t>
            </a:r>
          </a:p>
          <a:p>
            <a:endParaRPr lang="en-GB" dirty="0"/>
          </a:p>
          <a:p>
            <a:r>
              <a:rPr lang="en-GB" dirty="0" err="1"/>
              <a:t>Presenta</a:t>
            </a:r>
            <a:r>
              <a:rPr lang="en-GB" dirty="0"/>
              <a:t> </a:t>
            </a:r>
            <a:r>
              <a:rPr lang="en-GB" dirty="0" err="1"/>
              <a:t>tipicamente</a:t>
            </a:r>
            <a:r>
              <a:rPr lang="en-GB" dirty="0"/>
              <a:t> </a:t>
            </a:r>
            <a:r>
              <a:rPr lang="en-GB" dirty="0" err="1"/>
              <a:t>pinne</a:t>
            </a:r>
            <a:r>
              <a:rPr lang="en-GB" dirty="0"/>
              <a:t> </a:t>
            </a:r>
            <a:r>
              <a:rPr lang="en-GB" dirty="0" err="1"/>
              <a:t>carnose</a:t>
            </a:r>
            <a:r>
              <a:rPr lang="en-GB" dirty="0"/>
              <a:t>, coda </a:t>
            </a:r>
            <a:r>
              <a:rPr lang="en-GB" dirty="0" err="1"/>
              <a:t>trilobata</a:t>
            </a:r>
            <a:r>
              <a:rPr lang="en-GB" dirty="0"/>
              <a:t>, </a:t>
            </a:r>
            <a:r>
              <a:rPr lang="en-GB" dirty="0" err="1"/>
              <a:t>corpo</a:t>
            </a:r>
            <a:r>
              <a:rPr lang="en-GB" dirty="0"/>
              <a:t> </a:t>
            </a:r>
            <a:r>
              <a:rPr lang="en-GB" dirty="0" err="1"/>
              <a:t>rivestito</a:t>
            </a:r>
            <a:r>
              <a:rPr lang="en-GB" dirty="0"/>
              <a:t> da </a:t>
            </a:r>
            <a:r>
              <a:rPr lang="en-GB" dirty="0" err="1"/>
              <a:t>scaglie</a:t>
            </a:r>
            <a:r>
              <a:rPr lang="en-GB" dirty="0"/>
              <a:t> </a:t>
            </a:r>
            <a:r>
              <a:rPr lang="en-GB" dirty="0" err="1"/>
              <a:t>cicloidi</a:t>
            </a:r>
            <a:r>
              <a:rPr lang="en-GB" dirty="0"/>
              <a:t>. </a:t>
            </a:r>
            <a:r>
              <a:rPr lang="en-GB" dirty="0" err="1"/>
              <a:t>Possiede</a:t>
            </a:r>
            <a:r>
              <a:rPr lang="en-GB" dirty="0"/>
              <a:t> un </a:t>
            </a:r>
            <a:r>
              <a:rPr lang="en-GB" dirty="0" err="1"/>
              <a:t>diverticolo</a:t>
            </a:r>
            <a:r>
              <a:rPr lang="en-GB" dirty="0"/>
              <a:t> </a:t>
            </a:r>
            <a:r>
              <a:rPr lang="en-GB" dirty="0" err="1"/>
              <a:t>intestinale</a:t>
            </a:r>
            <a:r>
              <a:rPr lang="en-GB" dirty="0"/>
              <a:t> </a:t>
            </a:r>
            <a:r>
              <a:rPr lang="en-GB" dirty="0" err="1"/>
              <a:t>sacciforme</a:t>
            </a:r>
            <a:r>
              <a:rPr lang="en-GB" dirty="0"/>
              <a:t> </a:t>
            </a:r>
            <a:r>
              <a:rPr lang="en-GB" dirty="0" err="1"/>
              <a:t>posto</a:t>
            </a:r>
            <a:r>
              <a:rPr lang="en-GB" dirty="0"/>
              <a:t> </a:t>
            </a:r>
            <a:r>
              <a:rPr lang="en-GB" dirty="0" err="1"/>
              <a:t>dorsalmente</a:t>
            </a:r>
            <a:r>
              <a:rPr lang="en-GB" dirty="0"/>
              <a:t> (</a:t>
            </a:r>
            <a:r>
              <a:rPr lang="en-GB" dirty="0" err="1"/>
              <a:t>forse</a:t>
            </a:r>
            <a:r>
              <a:rPr lang="en-GB" dirty="0"/>
              <a:t> </a:t>
            </a:r>
            <a:r>
              <a:rPr lang="en-GB" dirty="0" err="1"/>
              <a:t>omologo</a:t>
            </a:r>
            <a:r>
              <a:rPr lang="en-GB" dirty="0"/>
              <a:t> al </a:t>
            </a:r>
            <a:r>
              <a:rPr lang="en-GB" dirty="0" err="1"/>
              <a:t>polmone</a:t>
            </a:r>
            <a:r>
              <a:rPr lang="en-GB" dirty="0"/>
              <a:t> </a:t>
            </a:r>
            <a:r>
              <a:rPr lang="en-GB" dirty="0" err="1"/>
              <a:t>dei</a:t>
            </a:r>
            <a:r>
              <a:rPr lang="en-GB" dirty="0"/>
              <a:t> </a:t>
            </a:r>
            <a:r>
              <a:rPr lang="en-GB" dirty="0" err="1"/>
              <a:t>Dipnoi</a:t>
            </a:r>
            <a:r>
              <a:rPr lang="en-GB" dirty="0"/>
              <a:t>) ed è </a:t>
            </a:r>
            <a:r>
              <a:rPr lang="en-GB" dirty="0" err="1"/>
              <a:t>ovovivipara</a:t>
            </a:r>
            <a:r>
              <a:rPr lang="en-GB" dirty="0"/>
              <a:t> e </a:t>
            </a:r>
            <a:r>
              <a:rPr lang="en-GB" dirty="0" err="1"/>
              <a:t>uricotelica</a:t>
            </a:r>
            <a:r>
              <a:rPr lang="en-GB" dirty="0"/>
              <a:t>.</a:t>
            </a:r>
          </a:p>
          <a:p>
            <a:endParaRPr lang="en-GB" dirty="0"/>
          </a:p>
          <a:p>
            <a:r>
              <a:rPr lang="en-GB" dirty="0"/>
              <a:t> I </a:t>
            </a:r>
            <a:r>
              <a:rPr lang="en-GB" dirty="0" err="1"/>
              <a:t>Ripidisti</a:t>
            </a:r>
            <a:r>
              <a:rPr lang="en-GB" dirty="0"/>
              <a:t> </a:t>
            </a:r>
            <a:r>
              <a:rPr lang="en-GB" dirty="0" err="1"/>
              <a:t>sono</a:t>
            </a:r>
            <a:r>
              <a:rPr lang="en-GB" dirty="0"/>
              <a:t> tutti </a:t>
            </a:r>
            <a:r>
              <a:rPr lang="en-GB" dirty="0" err="1"/>
              <a:t>estinti</a:t>
            </a:r>
            <a:r>
              <a:rPr lang="en-GB" dirty="0"/>
              <a:t>, ma </a:t>
            </a:r>
            <a:r>
              <a:rPr lang="en-GB" dirty="0" err="1"/>
              <a:t>costituiscono</a:t>
            </a:r>
            <a:r>
              <a:rPr lang="en-GB" dirty="0"/>
              <a:t> un </a:t>
            </a:r>
            <a:r>
              <a:rPr lang="en-GB" dirty="0" err="1"/>
              <a:t>gruppo</a:t>
            </a:r>
            <a:r>
              <a:rPr lang="en-GB" dirty="0"/>
              <a:t> </a:t>
            </a:r>
            <a:r>
              <a:rPr lang="en-GB" dirty="0" err="1"/>
              <a:t>importante</a:t>
            </a:r>
            <a:r>
              <a:rPr lang="en-GB" dirty="0"/>
              <a:t> </a:t>
            </a:r>
            <a:r>
              <a:rPr lang="en-GB" dirty="0" err="1"/>
              <a:t>poiché</a:t>
            </a:r>
            <a:r>
              <a:rPr lang="en-GB" dirty="0"/>
              <a:t> da </a:t>
            </a:r>
            <a:r>
              <a:rPr lang="en-GB" dirty="0" err="1"/>
              <a:t>essi</a:t>
            </a:r>
            <a:r>
              <a:rPr lang="en-GB" dirty="0"/>
              <a:t> </a:t>
            </a:r>
            <a:r>
              <a:rPr lang="en-GB" dirty="0" err="1"/>
              <a:t>si</a:t>
            </a:r>
            <a:r>
              <a:rPr lang="en-GB" dirty="0"/>
              <a:t> </a:t>
            </a:r>
            <a:r>
              <a:rPr lang="en-GB" dirty="0" err="1"/>
              <a:t>sarebbero</a:t>
            </a:r>
            <a:r>
              <a:rPr lang="en-GB" dirty="0"/>
              <a:t> </a:t>
            </a:r>
            <a:r>
              <a:rPr lang="en-GB" dirty="0" err="1"/>
              <a:t>evoluti</a:t>
            </a:r>
            <a:r>
              <a:rPr lang="en-GB" dirty="0"/>
              <a:t> </a:t>
            </a:r>
            <a:r>
              <a:rPr lang="en-GB" dirty="0" err="1"/>
              <a:t>gli</a:t>
            </a:r>
            <a:r>
              <a:rPr lang="en-GB" dirty="0"/>
              <a:t> </a:t>
            </a:r>
            <a:r>
              <a:rPr lang="en-GB" dirty="0" err="1"/>
              <a:t>Anfibi</a:t>
            </a:r>
            <a:r>
              <a:rPr lang="en-GB" dirty="0"/>
              <a:t>. </a:t>
            </a:r>
            <a:r>
              <a:rPr lang="en-GB" dirty="0" err="1"/>
              <a:t>Dotati</a:t>
            </a:r>
            <a:r>
              <a:rPr lang="en-GB" dirty="0"/>
              <a:t> di </a:t>
            </a:r>
            <a:r>
              <a:rPr lang="en-GB" dirty="0" err="1"/>
              <a:t>robuste</a:t>
            </a:r>
            <a:r>
              <a:rPr lang="en-GB" dirty="0"/>
              <a:t> </a:t>
            </a:r>
            <a:r>
              <a:rPr lang="en-GB" dirty="0" err="1"/>
              <a:t>pinne</a:t>
            </a:r>
            <a:r>
              <a:rPr lang="en-GB" dirty="0"/>
              <a:t> </a:t>
            </a:r>
            <a:r>
              <a:rPr lang="en-GB" dirty="0" err="1"/>
              <a:t>carnose</a:t>
            </a:r>
            <a:r>
              <a:rPr lang="en-GB" dirty="0"/>
              <a:t> </a:t>
            </a:r>
            <a:r>
              <a:rPr lang="en-GB" dirty="0" err="1"/>
              <a:t>sostenute</a:t>
            </a:r>
            <a:r>
              <a:rPr lang="en-GB" dirty="0"/>
              <a:t> da uno </a:t>
            </a:r>
            <a:r>
              <a:rPr lang="en-GB" dirty="0" err="1"/>
              <a:t>scheletro</a:t>
            </a:r>
            <a:r>
              <a:rPr lang="en-GB" dirty="0"/>
              <a:t> </a:t>
            </a:r>
            <a:r>
              <a:rPr lang="en-GB" dirty="0" err="1"/>
              <a:t>interno</a:t>
            </a:r>
            <a:r>
              <a:rPr lang="en-GB" dirty="0"/>
              <a:t> </a:t>
            </a:r>
            <a:r>
              <a:rPr lang="en-GB" dirty="0" err="1"/>
              <a:t>monoseriato</a:t>
            </a:r>
            <a:r>
              <a:rPr lang="en-GB" dirty="0"/>
              <a:t>, </a:t>
            </a:r>
            <a:r>
              <a:rPr lang="en-GB" dirty="0" err="1"/>
              <a:t>avevano</a:t>
            </a:r>
            <a:r>
              <a:rPr lang="en-GB" dirty="0"/>
              <a:t>, </a:t>
            </a:r>
            <a:r>
              <a:rPr lang="en-GB" dirty="0" err="1"/>
              <a:t>oltre</a:t>
            </a:r>
            <a:r>
              <a:rPr lang="en-GB" dirty="0"/>
              <a:t> alle </a:t>
            </a:r>
            <a:r>
              <a:rPr lang="en-GB" dirty="0" err="1"/>
              <a:t>branchie</a:t>
            </a:r>
            <a:r>
              <a:rPr lang="en-GB" dirty="0"/>
              <a:t>, </a:t>
            </a:r>
            <a:r>
              <a:rPr lang="en-GB" dirty="0" err="1"/>
              <a:t>coane</a:t>
            </a:r>
            <a:r>
              <a:rPr lang="en-GB" dirty="0"/>
              <a:t> con </a:t>
            </a:r>
            <a:r>
              <a:rPr lang="en-GB" dirty="0" err="1"/>
              <a:t>narici</a:t>
            </a:r>
            <a:r>
              <a:rPr lang="en-GB" dirty="0"/>
              <a:t> interne </a:t>
            </a:r>
            <a:r>
              <a:rPr lang="en-GB" dirty="0" err="1"/>
              <a:t>connesse</a:t>
            </a:r>
            <a:r>
              <a:rPr lang="en-GB" dirty="0"/>
              <a:t> a </a:t>
            </a:r>
            <a:r>
              <a:rPr lang="en-GB" dirty="0" err="1"/>
              <a:t>polmoni</a:t>
            </a:r>
            <a:r>
              <a:rPr lang="en-GB" dirty="0"/>
              <a:t> e </a:t>
            </a:r>
            <a:r>
              <a:rPr lang="en-GB" dirty="0" err="1"/>
              <a:t>possedevano</a:t>
            </a:r>
            <a:r>
              <a:rPr lang="en-GB" dirty="0"/>
              <a:t> </a:t>
            </a:r>
            <a:r>
              <a:rPr lang="en-GB" dirty="0" err="1"/>
              <a:t>denti</a:t>
            </a:r>
            <a:r>
              <a:rPr lang="en-GB" dirty="0"/>
              <a:t> </a:t>
            </a:r>
            <a:r>
              <a:rPr lang="en-GB" dirty="0" err="1"/>
              <a:t>caratterizzati</a:t>
            </a:r>
            <a:r>
              <a:rPr lang="en-GB" dirty="0"/>
              <a:t> da </a:t>
            </a:r>
            <a:r>
              <a:rPr lang="en-GB" dirty="0" err="1"/>
              <a:t>una</a:t>
            </a:r>
            <a:r>
              <a:rPr lang="en-GB" dirty="0"/>
              <a:t> </a:t>
            </a:r>
            <a:r>
              <a:rPr lang="en-GB" dirty="0" err="1"/>
              <a:t>serie</a:t>
            </a:r>
            <a:r>
              <a:rPr lang="en-GB" dirty="0"/>
              <a:t> di </a:t>
            </a:r>
            <a:r>
              <a:rPr lang="en-GB" dirty="0" err="1"/>
              <a:t>invaginazioni</a:t>
            </a:r>
            <a:r>
              <a:rPr lang="en-GB" dirty="0"/>
              <a:t> (</a:t>
            </a:r>
            <a:r>
              <a:rPr lang="en-GB" dirty="0" err="1"/>
              <a:t>Labirintodonti</a:t>
            </a:r>
            <a:r>
              <a:rPr lang="en-GB" dirty="0"/>
              <a:t>). </a:t>
            </a:r>
            <a:r>
              <a:rPr lang="en-GB" dirty="0" err="1"/>
              <a:t>Vivevano</a:t>
            </a:r>
            <a:r>
              <a:rPr lang="en-GB" dirty="0"/>
              <a:t> in </a:t>
            </a:r>
            <a:r>
              <a:rPr lang="en-GB" dirty="0" err="1"/>
              <a:t>acque</a:t>
            </a:r>
            <a:r>
              <a:rPr lang="en-GB" dirty="0"/>
              <a:t> </a:t>
            </a:r>
            <a:r>
              <a:rPr lang="en-GB" dirty="0" err="1"/>
              <a:t>lagunari</a:t>
            </a:r>
            <a:r>
              <a:rPr lang="en-GB" dirty="0"/>
              <a:t> o </a:t>
            </a:r>
            <a:r>
              <a:rPr lang="en-GB" dirty="0" err="1"/>
              <a:t>salmastre</a:t>
            </a:r>
            <a:r>
              <a:rPr lang="en-GB" dirty="0"/>
              <a:t> in </a:t>
            </a:r>
            <a:r>
              <a:rPr lang="en-GB" dirty="0" err="1"/>
              <a:t>prossimità</a:t>
            </a:r>
            <a:r>
              <a:rPr lang="en-GB" dirty="0"/>
              <a:t> di </a:t>
            </a:r>
            <a:r>
              <a:rPr lang="en-GB" dirty="0" err="1"/>
              <a:t>coste</a:t>
            </a:r>
            <a:r>
              <a:rPr lang="en-GB" dirty="0"/>
              <a:t> (</a:t>
            </a:r>
            <a:r>
              <a:rPr lang="en-GB" dirty="0" err="1"/>
              <a:t>i.e.Eusthenopteron</a:t>
            </a:r>
            <a:r>
              <a:rPr lang="en-GB" dirty="0"/>
              <a:t>.)</a:t>
            </a:r>
          </a:p>
        </p:txBody>
      </p:sp>
      <p:sp>
        <p:nvSpPr>
          <p:cNvPr id="4" name="TextBox 3">
            <a:extLst>
              <a:ext uri="{FF2B5EF4-FFF2-40B4-BE49-F238E27FC236}">
                <a16:creationId xmlns:a16="http://schemas.microsoft.com/office/drawing/2014/main" id="{F49032A5-665A-C90B-3CE1-A907FEE7C280}"/>
              </a:ext>
            </a:extLst>
          </p:cNvPr>
          <p:cNvSpPr txBox="1"/>
          <p:nvPr/>
        </p:nvSpPr>
        <p:spPr>
          <a:xfrm>
            <a:off x="4103704" y="92462"/>
            <a:ext cx="6094520" cy="707886"/>
          </a:xfrm>
          <a:prstGeom prst="rect">
            <a:avLst/>
          </a:prstGeom>
          <a:noFill/>
        </p:spPr>
        <p:txBody>
          <a:bodyPr wrap="square">
            <a:spAutoFit/>
          </a:bodyPr>
          <a:lstStyle/>
          <a:p>
            <a:r>
              <a:rPr lang="en-GB" sz="4000" dirty="0" err="1"/>
              <a:t>Sarcopterigi</a:t>
            </a:r>
            <a:r>
              <a:rPr lang="en-GB" sz="4000" dirty="0"/>
              <a:t> </a:t>
            </a:r>
          </a:p>
        </p:txBody>
      </p:sp>
    </p:spTree>
    <p:extLst>
      <p:ext uri="{BB962C8B-B14F-4D97-AF65-F5344CB8AC3E}">
        <p14:creationId xmlns:p14="http://schemas.microsoft.com/office/powerpoint/2010/main" val="218977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3C37E-B2E8-4F6B-42F2-7BF488E30A36}"/>
              </a:ext>
            </a:extLst>
          </p:cNvPr>
          <p:cNvPicPr>
            <a:picLocks noChangeAspect="1"/>
          </p:cNvPicPr>
          <p:nvPr/>
        </p:nvPicPr>
        <p:blipFill>
          <a:blip r:embed="rId2"/>
          <a:stretch>
            <a:fillRect/>
          </a:stretch>
        </p:blipFill>
        <p:spPr>
          <a:xfrm>
            <a:off x="5805017" y="71021"/>
            <a:ext cx="6386983" cy="6858000"/>
          </a:xfrm>
          <a:prstGeom prst="rect">
            <a:avLst/>
          </a:prstGeom>
        </p:spPr>
      </p:pic>
      <p:sp>
        <p:nvSpPr>
          <p:cNvPr id="4" name="TextBox 3">
            <a:extLst>
              <a:ext uri="{FF2B5EF4-FFF2-40B4-BE49-F238E27FC236}">
                <a16:creationId xmlns:a16="http://schemas.microsoft.com/office/drawing/2014/main" id="{0489CEDD-FF04-D4DC-4896-CBE32D4B73C4}"/>
              </a:ext>
            </a:extLst>
          </p:cNvPr>
          <p:cNvSpPr txBox="1"/>
          <p:nvPr/>
        </p:nvSpPr>
        <p:spPr>
          <a:xfrm>
            <a:off x="363984" y="635584"/>
            <a:ext cx="5078027" cy="5035353"/>
          </a:xfrm>
          <a:prstGeom prst="rect">
            <a:avLst/>
          </a:prstGeom>
          <a:noFill/>
        </p:spPr>
        <p:txBody>
          <a:bodyPr wrap="square">
            <a:spAutoFit/>
          </a:bodyPr>
          <a:lstStyle/>
          <a:p>
            <a:pPr>
              <a:lnSpc>
                <a:spcPct val="150000"/>
              </a:lnSpc>
            </a:pPr>
            <a:r>
              <a:rPr lang="en-GB" dirty="0" err="1"/>
              <a:t>Dipnoi</a:t>
            </a:r>
            <a:r>
              <a:rPr lang="en-GB" dirty="0"/>
              <a:t> </a:t>
            </a:r>
            <a:r>
              <a:rPr lang="en-GB" dirty="0" err="1"/>
              <a:t>comprendono</a:t>
            </a:r>
            <a:r>
              <a:rPr lang="en-GB" dirty="0"/>
              <a:t> </a:t>
            </a:r>
            <a:r>
              <a:rPr lang="en-GB" dirty="0" err="1"/>
              <a:t>i</a:t>
            </a:r>
            <a:r>
              <a:rPr lang="en-GB" dirty="0"/>
              <a:t> </a:t>
            </a:r>
            <a:r>
              <a:rPr lang="en-GB" dirty="0" err="1"/>
              <a:t>Generi</a:t>
            </a:r>
            <a:r>
              <a:rPr lang="en-GB" dirty="0"/>
              <a:t> </a:t>
            </a:r>
            <a:r>
              <a:rPr lang="en-GB" dirty="0" err="1"/>
              <a:t>Neoceratodus</a:t>
            </a:r>
            <a:r>
              <a:rPr lang="en-GB" dirty="0"/>
              <a:t> (</a:t>
            </a:r>
            <a:r>
              <a:rPr lang="en-GB" dirty="0" err="1"/>
              <a:t>australiano</a:t>
            </a:r>
            <a:r>
              <a:rPr lang="en-GB" dirty="0"/>
              <a:t>), </a:t>
            </a:r>
            <a:r>
              <a:rPr lang="en-GB" dirty="0" err="1"/>
              <a:t>Lepidosiren</a:t>
            </a:r>
            <a:r>
              <a:rPr lang="en-GB" dirty="0"/>
              <a:t> (</a:t>
            </a:r>
            <a:r>
              <a:rPr lang="en-GB" dirty="0" err="1"/>
              <a:t>sudamericano</a:t>
            </a:r>
            <a:r>
              <a:rPr lang="en-GB" dirty="0"/>
              <a:t>), </a:t>
            </a:r>
            <a:r>
              <a:rPr lang="en-GB" dirty="0" err="1"/>
              <a:t>Proptopterus</a:t>
            </a:r>
            <a:r>
              <a:rPr lang="en-GB" dirty="0"/>
              <a:t> (</a:t>
            </a:r>
            <a:r>
              <a:rPr lang="en-GB" dirty="0" err="1"/>
              <a:t>africano</a:t>
            </a:r>
            <a:r>
              <a:rPr lang="en-GB" dirty="0"/>
              <a:t>). </a:t>
            </a:r>
          </a:p>
          <a:p>
            <a:pPr>
              <a:lnSpc>
                <a:spcPct val="150000"/>
              </a:lnSpc>
            </a:pPr>
            <a:endParaRPr lang="en-GB" dirty="0"/>
          </a:p>
          <a:p>
            <a:pPr>
              <a:lnSpc>
                <a:spcPct val="150000"/>
              </a:lnSpc>
            </a:pPr>
            <a:r>
              <a:rPr lang="en-GB" dirty="0"/>
              <a:t>Sono tutti </a:t>
            </a:r>
            <a:r>
              <a:rPr lang="en-GB" dirty="0" err="1"/>
              <a:t>caratterizzati</a:t>
            </a:r>
            <a:r>
              <a:rPr lang="en-GB" dirty="0"/>
              <a:t> da </a:t>
            </a:r>
            <a:r>
              <a:rPr lang="en-GB" dirty="0" err="1"/>
              <a:t>una</a:t>
            </a:r>
            <a:r>
              <a:rPr lang="en-GB" dirty="0"/>
              <a:t> doppia </a:t>
            </a:r>
            <a:r>
              <a:rPr lang="en-GB" dirty="0" err="1"/>
              <a:t>respirazione</a:t>
            </a:r>
            <a:r>
              <a:rPr lang="en-GB" dirty="0"/>
              <a:t>: </a:t>
            </a:r>
            <a:r>
              <a:rPr lang="en-GB" dirty="0" err="1"/>
              <a:t>polmonare</a:t>
            </a:r>
            <a:r>
              <a:rPr lang="en-GB" dirty="0"/>
              <a:t> e </a:t>
            </a:r>
            <a:r>
              <a:rPr lang="en-GB" dirty="0" err="1"/>
              <a:t>branchiale</a:t>
            </a:r>
            <a:r>
              <a:rPr lang="en-GB" dirty="0"/>
              <a:t>; </a:t>
            </a:r>
          </a:p>
          <a:p>
            <a:pPr>
              <a:lnSpc>
                <a:spcPct val="150000"/>
              </a:lnSpc>
            </a:pPr>
            <a:endParaRPr lang="en-GB" dirty="0"/>
          </a:p>
          <a:p>
            <a:pPr>
              <a:lnSpc>
                <a:spcPct val="150000"/>
              </a:lnSpc>
            </a:pPr>
            <a:r>
              <a:rPr lang="en-GB" dirty="0" err="1"/>
              <a:t>modificazioni</a:t>
            </a:r>
            <a:r>
              <a:rPr lang="en-GB" dirty="0"/>
              <a:t> </a:t>
            </a:r>
            <a:r>
              <a:rPr lang="en-GB" dirty="0" err="1"/>
              <a:t>nella</a:t>
            </a:r>
            <a:r>
              <a:rPr lang="en-GB" dirty="0"/>
              <a:t> </a:t>
            </a:r>
            <a:r>
              <a:rPr lang="en-GB" dirty="0" err="1"/>
              <a:t>struttura</a:t>
            </a:r>
            <a:r>
              <a:rPr lang="en-GB" dirty="0"/>
              <a:t> del </a:t>
            </a:r>
            <a:r>
              <a:rPr lang="en-GB" dirty="0" err="1"/>
              <a:t>cuore</a:t>
            </a:r>
            <a:r>
              <a:rPr lang="en-GB" dirty="0"/>
              <a:t> e </a:t>
            </a:r>
            <a:r>
              <a:rPr lang="en-GB" dirty="0" err="1"/>
              <a:t>degli</a:t>
            </a:r>
            <a:r>
              <a:rPr lang="en-GB" dirty="0"/>
              <a:t> </a:t>
            </a:r>
            <a:r>
              <a:rPr lang="en-GB" dirty="0" err="1"/>
              <a:t>archi</a:t>
            </a:r>
            <a:r>
              <a:rPr lang="en-GB" dirty="0"/>
              <a:t> </a:t>
            </a:r>
            <a:r>
              <a:rPr lang="en-GB" dirty="0" err="1"/>
              <a:t>branchiali</a:t>
            </a:r>
            <a:r>
              <a:rPr lang="en-GB" dirty="0"/>
              <a:t> </a:t>
            </a:r>
            <a:r>
              <a:rPr lang="en-GB" dirty="0" err="1"/>
              <a:t>che</a:t>
            </a:r>
            <a:r>
              <a:rPr lang="en-GB" dirty="0"/>
              <a:t> </a:t>
            </a:r>
            <a:r>
              <a:rPr lang="en-GB" dirty="0" err="1"/>
              <a:t>portano</a:t>
            </a:r>
            <a:r>
              <a:rPr lang="en-GB" dirty="0"/>
              <a:t> ad </a:t>
            </a:r>
            <a:r>
              <a:rPr lang="en-GB" dirty="0" err="1"/>
              <a:t>una</a:t>
            </a:r>
            <a:r>
              <a:rPr lang="en-GB" dirty="0"/>
              <a:t> </a:t>
            </a:r>
            <a:r>
              <a:rPr lang="en-GB" dirty="0" err="1"/>
              <a:t>circolazione</a:t>
            </a:r>
            <a:r>
              <a:rPr lang="en-GB" dirty="0"/>
              <a:t> doppia e </a:t>
            </a:r>
            <a:r>
              <a:rPr lang="en-GB" dirty="0" err="1"/>
              <a:t>incompleta</a:t>
            </a:r>
            <a:r>
              <a:rPr lang="en-GB" dirty="0"/>
              <a:t>. </a:t>
            </a:r>
          </a:p>
          <a:p>
            <a:pPr>
              <a:lnSpc>
                <a:spcPct val="150000"/>
              </a:lnSpc>
            </a:pPr>
            <a:r>
              <a:rPr lang="en-GB" dirty="0"/>
              <a:t>Le </a:t>
            </a:r>
            <a:r>
              <a:rPr lang="en-GB" dirty="0" err="1"/>
              <a:t>pinne</a:t>
            </a:r>
            <a:r>
              <a:rPr lang="en-GB" dirty="0"/>
              <a:t> </a:t>
            </a:r>
            <a:r>
              <a:rPr lang="en-GB" dirty="0" err="1"/>
              <a:t>pari</a:t>
            </a:r>
            <a:r>
              <a:rPr lang="en-GB" dirty="0"/>
              <a:t>, biseriate in </a:t>
            </a:r>
            <a:r>
              <a:rPr lang="en-GB" dirty="0" err="1"/>
              <a:t>Neoceratodus</a:t>
            </a:r>
            <a:r>
              <a:rPr lang="en-GB" dirty="0"/>
              <a:t>, </a:t>
            </a:r>
            <a:r>
              <a:rPr lang="en-GB" dirty="0" err="1"/>
              <a:t>sono</a:t>
            </a:r>
            <a:r>
              <a:rPr lang="en-GB" dirty="0"/>
              <a:t> </a:t>
            </a:r>
            <a:r>
              <a:rPr lang="en-GB" dirty="0" err="1"/>
              <a:t>filiformi</a:t>
            </a:r>
            <a:r>
              <a:rPr lang="en-GB" dirty="0"/>
              <a:t> o </a:t>
            </a:r>
            <a:r>
              <a:rPr lang="en-GB" dirty="0" err="1"/>
              <a:t>ridotte</a:t>
            </a:r>
            <a:r>
              <a:rPr lang="en-GB" dirty="0"/>
              <a:t> </a:t>
            </a:r>
            <a:r>
              <a:rPr lang="en-GB" dirty="0" err="1"/>
              <a:t>negli</a:t>
            </a:r>
            <a:r>
              <a:rPr lang="en-GB" dirty="0"/>
              <a:t> </a:t>
            </a:r>
            <a:r>
              <a:rPr lang="en-GB" dirty="0" err="1"/>
              <a:t>altri</a:t>
            </a:r>
            <a:r>
              <a:rPr lang="en-GB" dirty="0"/>
              <a:t> due </a:t>
            </a:r>
            <a:r>
              <a:rPr lang="en-GB" dirty="0" err="1"/>
              <a:t>Generi</a:t>
            </a:r>
            <a:r>
              <a:rPr lang="en-GB" dirty="0"/>
              <a:t>.</a:t>
            </a:r>
          </a:p>
        </p:txBody>
      </p:sp>
    </p:spTree>
    <p:extLst>
      <p:ext uri="{BB962C8B-B14F-4D97-AF65-F5344CB8AC3E}">
        <p14:creationId xmlns:p14="http://schemas.microsoft.com/office/powerpoint/2010/main" val="233477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po 22">
            <a:extLst>
              <a:ext uri="{FF2B5EF4-FFF2-40B4-BE49-F238E27FC236}">
                <a16:creationId xmlns:a16="http://schemas.microsoft.com/office/drawing/2014/main" id="{2CA06A61-1690-4513-99F6-73C593982644}"/>
              </a:ext>
            </a:extLst>
          </p:cNvPr>
          <p:cNvGrpSpPr>
            <a:grpSpLocks/>
          </p:cNvGrpSpPr>
          <p:nvPr/>
        </p:nvGrpSpPr>
        <p:grpSpPr bwMode="auto">
          <a:xfrm>
            <a:off x="222069" y="0"/>
            <a:ext cx="11789228" cy="6858000"/>
            <a:chOff x="0" y="0"/>
            <a:chExt cx="9144000" cy="6858000"/>
          </a:xfrm>
        </p:grpSpPr>
        <p:sp>
          <p:nvSpPr>
            <p:cNvPr id="5123" name="Rectangle 2">
              <a:extLst>
                <a:ext uri="{FF2B5EF4-FFF2-40B4-BE49-F238E27FC236}">
                  <a16:creationId xmlns:a16="http://schemas.microsoft.com/office/drawing/2014/main" id="{D5451D97-381C-4004-BFC2-084CB2FA22B4}"/>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5124" name="Text Box 6">
              <a:extLst>
                <a:ext uri="{FF2B5EF4-FFF2-40B4-BE49-F238E27FC236}">
                  <a16:creationId xmlns:a16="http://schemas.microsoft.com/office/drawing/2014/main" id="{DB9829E0-864C-4D59-B4B2-38C0214157B7}"/>
                </a:ext>
              </a:extLst>
            </p:cNvPr>
            <p:cNvSpPr txBox="1">
              <a:spLocks noChangeArrowheads="1"/>
            </p:cNvSpPr>
            <p:nvPr/>
          </p:nvSpPr>
          <p:spPr bwMode="auto">
            <a:xfrm>
              <a:off x="5607050" y="433388"/>
              <a:ext cx="192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000" b="1">
                  <a:latin typeface="Verdana" panose="020B0604030504040204" pitchFamily="34" charset="0"/>
                </a:rPr>
                <a:t>Sarcopterigi</a:t>
              </a:r>
            </a:p>
          </p:txBody>
        </p:sp>
        <p:sp>
          <p:nvSpPr>
            <p:cNvPr id="5125" name="CasellaDiTesto 16">
              <a:extLst>
                <a:ext uri="{FF2B5EF4-FFF2-40B4-BE49-F238E27FC236}">
                  <a16:creationId xmlns:a16="http://schemas.microsoft.com/office/drawing/2014/main" id="{493A958B-D120-4BAA-85D2-BDFB175D3536}"/>
                </a:ext>
              </a:extLst>
            </p:cNvPr>
            <p:cNvSpPr txBox="1">
              <a:spLocks noChangeArrowheads="1"/>
            </p:cNvSpPr>
            <p:nvPr/>
          </p:nvSpPr>
          <p:spPr bwMode="auto">
            <a:xfrm>
              <a:off x="177800" y="34559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a:t>RIPIDISTI: DENTI LABIRINTICI</a:t>
              </a:r>
            </a:p>
          </p:txBody>
        </p:sp>
        <p:grpSp>
          <p:nvGrpSpPr>
            <p:cNvPr id="5126" name="Gruppo 21">
              <a:extLst>
                <a:ext uri="{FF2B5EF4-FFF2-40B4-BE49-F238E27FC236}">
                  <a16:creationId xmlns:a16="http://schemas.microsoft.com/office/drawing/2014/main" id="{F63CC3B8-56A2-4A97-B82A-8EFD53F87596}"/>
                </a:ext>
              </a:extLst>
            </p:cNvPr>
            <p:cNvGrpSpPr>
              <a:grpSpLocks/>
            </p:cNvGrpSpPr>
            <p:nvPr/>
          </p:nvGrpSpPr>
          <p:grpSpPr bwMode="auto">
            <a:xfrm>
              <a:off x="42863" y="57150"/>
              <a:ext cx="9029700" cy="6526213"/>
              <a:chOff x="42863" y="57150"/>
              <a:chExt cx="9029700" cy="6526213"/>
            </a:xfrm>
          </p:grpSpPr>
          <p:grpSp>
            <p:nvGrpSpPr>
              <p:cNvPr id="5128" name="Gruppo 14">
                <a:extLst>
                  <a:ext uri="{FF2B5EF4-FFF2-40B4-BE49-F238E27FC236}">
                    <a16:creationId xmlns:a16="http://schemas.microsoft.com/office/drawing/2014/main" id="{BD43A9A2-F6A1-4167-A1A1-429C10341B0F}"/>
                  </a:ext>
                </a:extLst>
              </p:cNvPr>
              <p:cNvGrpSpPr>
                <a:grpSpLocks/>
              </p:cNvGrpSpPr>
              <p:nvPr/>
            </p:nvGrpSpPr>
            <p:grpSpPr bwMode="auto">
              <a:xfrm>
                <a:off x="42863" y="57150"/>
                <a:ext cx="8944727" cy="6526213"/>
                <a:chOff x="42863" y="57150"/>
                <a:chExt cx="8944727" cy="6526213"/>
              </a:xfrm>
            </p:grpSpPr>
            <p:pic>
              <p:nvPicPr>
                <p:cNvPr id="5132" name="Picture 3">
                  <a:extLst>
                    <a:ext uri="{FF2B5EF4-FFF2-40B4-BE49-F238E27FC236}">
                      <a16:creationId xmlns:a16="http://schemas.microsoft.com/office/drawing/2014/main" id="{0D0FF440-32B6-4725-A9A2-5546AEC7D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122" y="6034087"/>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133" name="Gruppo 13">
                  <a:extLst>
                    <a:ext uri="{FF2B5EF4-FFF2-40B4-BE49-F238E27FC236}">
                      <a16:creationId xmlns:a16="http://schemas.microsoft.com/office/drawing/2014/main" id="{65DC3F57-4DB0-4397-8DF0-1684187A2A98}"/>
                    </a:ext>
                  </a:extLst>
                </p:cNvPr>
                <p:cNvGrpSpPr>
                  <a:grpSpLocks/>
                </p:cNvGrpSpPr>
                <p:nvPr/>
              </p:nvGrpSpPr>
              <p:grpSpPr bwMode="auto">
                <a:xfrm>
                  <a:off x="42863" y="57150"/>
                  <a:ext cx="8944727" cy="6526213"/>
                  <a:chOff x="42863" y="57150"/>
                  <a:chExt cx="8944727" cy="6526213"/>
                </a:xfrm>
              </p:grpSpPr>
              <p:grpSp>
                <p:nvGrpSpPr>
                  <p:cNvPr id="5134" name="Group 12">
                    <a:extLst>
                      <a:ext uri="{FF2B5EF4-FFF2-40B4-BE49-F238E27FC236}">
                        <a16:creationId xmlns:a16="http://schemas.microsoft.com/office/drawing/2014/main" id="{AD7D2520-B65D-4FD4-B85A-38C7F6788942}"/>
                      </a:ext>
                    </a:extLst>
                  </p:cNvPr>
                  <p:cNvGrpSpPr>
                    <a:grpSpLocks/>
                  </p:cNvGrpSpPr>
                  <p:nvPr/>
                </p:nvGrpSpPr>
                <p:grpSpPr bwMode="auto">
                  <a:xfrm>
                    <a:off x="42863" y="57150"/>
                    <a:ext cx="8839200" cy="6526213"/>
                    <a:chOff x="0" y="0"/>
                    <a:chExt cx="5568" cy="4111"/>
                  </a:xfrm>
                </p:grpSpPr>
                <p:grpSp>
                  <p:nvGrpSpPr>
                    <p:cNvPr id="5136" name="Group 11">
                      <a:extLst>
                        <a:ext uri="{FF2B5EF4-FFF2-40B4-BE49-F238E27FC236}">
                          <a16:creationId xmlns:a16="http://schemas.microsoft.com/office/drawing/2014/main" id="{FC0D842B-8E44-4896-A03C-07D530AF673E}"/>
                        </a:ext>
                      </a:extLst>
                    </p:cNvPr>
                    <p:cNvGrpSpPr>
                      <a:grpSpLocks/>
                    </p:cNvGrpSpPr>
                    <p:nvPr/>
                  </p:nvGrpSpPr>
                  <p:grpSpPr bwMode="auto">
                    <a:xfrm>
                      <a:off x="0" y="0"/>
                      <a:ext cx="3489" cy="4111"/>
                      <a:chOff x="0" y="0"/>
                      <a:chExt cx="3489" cy="4111"/>
                    </a:xfrm>
                  </p:grpSpPr>
                  <p:grpSp>
                    <p:nvGrpSpPr>
                      <p:cNvPr id="5138" name="Group 9">
                        <a:extLst>
                          <a:ext uri="{FF2B5EF4-FFF2-40B4-BE49-F238E27FC236}">
                            <a16:creationId xmlns:a16="http://schemas.microsoft.com/office/drawing/2014/main" id="{29BF71F9-3E6D-4692-98AE-F6B314BE6E3E}"/>
                          </a:ext>
                        </a:extLst>
                      </p:cNvPr>
                      <p:cNvGrpSpPr>
                        <a:grpSpLocks/>
                      </p:cNvGrpSpPr>
                      <p:nvPr/>
                    </p:nvGrpSpPr>
                    <p:grpSpPr bwMode="auto">
                      <a:xfrm>
                        <a:off x="61" y="0"/>
                        <a:ext cx="3428" cy="4111"/>
                        <a:chOff x="113" y="0"/>
                        <a:chExt cx="3428" cy="4111"/>
                      </a:xfrm>
                    </p:grpSpPr>
                    <p:pic>
                      <p:nvPicPr>
                        <p:cNvPr id="5140" name="Picture 4">
                          <a:extLst>
                            <a:ext uri="{FF2B5EF4-FFF2-40B4-BE49-F238E27FC236}">
                              <a16:creationId xmlns:a16="http://schemas.microsoft.com/office/drawing/2014/main" id="{948D438B-8FA6-4DE4-92A8-23FEC5E5D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0"/>
                          <a:ext cx="3428" cy="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 Box 7">
                          <a:extLst>
                            <a:ext uri="{FF2B5EF4-FFF2-40B4-BE49-F238E27FC236}">
                              <a16:creationId xmlns:a16="http://schemas.microsoft.com/office/drawing/2014/main" id="{65CE0C2F-386F-45EF-9B82-609DB1A4A56B}"/>
                            </a:ext>
                          </a:extLst>
                        </p:cNvPr>
                        <p:cNvSpPr txBox="1">
                          <a:spLocks noChangeArrowheads="1"/>
                        </p:cNvSpPr>
                        <p:nvPr/>
                      </p:nvSpPr>
                      <p:spPr bwMode="auto">
                        <a:xfrm>
                          <a:off x="169" y="161"/>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200 m</a:t>
                          </a:r>
                        </a:p>
                      </p:txBody>
                    </p:sp>
                    <p:sp>
                      <p:nvSpPr>
                        <p:cNvPr id="5142" name="Text Box 8">
                          <a:extLst>
                            <a:ext uri="{FF2B5EF4-FFF2-40B4-BE49-F238E27FC236}">
                              <a16:creationId xmlns:a16="http://schemas.microsoft.com/office/drawing/2014/main" id="{1DEE0C0B-C221-4D8F-A0C3-3AE476ED2E75}"/>
                            </a:ext>
                          </a:extLst>
                        </p:cNvPr>
                        <p:cNvSpPr txBox="1">
                          <a:spLocks noChangeArrowheads="1"/>
                        </p:cNvSpPr>
                        <p:nvPr/>
                      </p:nvSpPr>
                      <p:spPr bwMode="auto">
                        <a:xfrm>
                          <a:off x="523" y="1110"/>
                          <a:ext cx="6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i="1"/>
                            <a:t>chalumnae</a:t>
                          </a:r>
                        </a:p>
                        <a:p>
                          <a:pPr eaLnBrk="1" hangingPunct="1">
                            <a:spcBef>
                              <a:spcPct val="0"/>
                            </a:spcBef>
                            <a:buFontTx/>
                            <a:buNone/>
                          </a:pPr>
                          <a:r>
                            <a:rPr lang="it-IT" altLang="it-IT" sz="1200" i="1"/>
                            <a:t>menadoensis</a:t>
                          </a:r>
                        </a:p>
                      </p:txBody>
                    </p:sp>
                  </p:grpSp>
                  <p:sp>
                    <p:nvSpPr>
                      <p:cNvPr id="5139" name="Text Box 10">
                        <a:extLst>
                          <a:ext uri="{FF2B5EF4-FFF2-40B4-BE49-F238E27FC236}">
                            <a16:creationId xmlns:a16="http://schemas.microsoft.com/office/drawing/2014/main" id="{91B7B7BA-32C7-456C-AA2F-1B87796D796B}"/>
                          </a:ext>
                        </a:extLst>
                      </p:cNvPr>
                      <p:cNvSpPr txBox="1">
                        <a:spLocks noChangeArrowheads="1"/>
                      </p:cNvSpPr>
                      <p:nvPr/>
                    </p:nvSpPr>
                    <p:spPr bwMode="auto">
                      <a:xfrm>
                        <a:off x="0" y="878"/>
                        <a:ext cx="11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Organo</a:t>
                        </a:r>
                      </a:p>
                      <a:p>
                        <a:pPr eaLnBrk="1" hangingPunct="1">
                          <a:spcBef>
                            <a:spcPct val="0"/>
                          </a:spcBef>
                          <a:buFontTx/>
                          <a:buNone/>
                        </a:pPr>
                        <a:r>
                          <a:rPr lang="it-IT" altLang="it-IT" sz="1200"/>
                          <a:t>Rostrale elettrosensorio</a:t>
                        </a:r>
                      </a:p>
                    </p:txBody>
                  </p:sp>
                </p:grpSp>
                <p:sp>
                  <p:nvSpPr>
                    <p:cNvPr id="5137" name="Text Box 5">
                      <a:extLst>
                        <a:ext uri="{FF2B5EF4-FFF2-40B4-BE49-F238E27FC236}">
                          <a16:creationId xmlns:a16="http://schemas.microsoft.com/office/drawing/2014/main" id="{1C1C9867-4576-4AA8-88CA-6999F6F3CA47}"/>
                        </a:ext>
                      </a:extLst>
                    </p:cNvPr>
                    <p:cNvSpPr txBox="1">
                      <a:spLocks noChangeArrowheads="1"/>
                    </p:cNvSpPr>
                    <p:nvPr/>
                  </p:nvSpPr>
                  <p:spPr bwMode="auto">
                    <a:xfrm>
                      <a:off x="2937" y="320"/>
                      <a:ext cx="2631"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dirty="0" err="1"/>
                        <a:t>Sarcopterigi</a:t>
                      </a:r>
                      <a:r>
                        <a:rPr lang="it-IT" altLang="it-IT" sz="1400" dirty="0"/>
                        <a:t> rappresentativi. A, </a:t>
                      </a:r>
                      <a:r>
                        <a:rPr lang="it-IT" altLang="it-IT" sz="1400" i="1" dirty="0"/>
                        <a:t>Latimeria</a:t>
                      </a:r>
                      <a:r>
                        <a:rPr lang="it-IT" altLang="it-IT" sz="1400" dirty="0"/>
                        <a:t>, il genere di Celacanto vivente, </a:t>
                      </a:r>
                      <a:r>
                        <a:rPr lang="it-IT" altLang="it-IT" sz="1400" dirty="0">
                          <a:solidFill>
                            <a:srgbClr val="FF0000"/>
                          </a:solidFill>
                        </a:rPr>
                        <a:t>mostrante i grandi lobi muscolosi delle pinne pari</a:t>
                      </a:r>
                      <a:r>
                        <a:rPr lang="it-IT" altLang="it-IT" sz="1400" dirty="0"/>
                        <a:t>, la pinna anale e la seconda pinna dorsale.</a:t>
                      </a:r>
                    </a:p>
                    <a:p>
                      <a:pPr eaLnBrk="1" hangingPunct="1">
                        <a:spcBef>
                          <a:spcPct val="0"/>
                        </a:spcBef>
                        <a:buFontTx/>
                        <a:buNone/>
                      </a:pPr>
                      <a:r>
                        <a:rPr lang="it-IT" altLang="it-IT" sz="1400" dirty="0"/>
                        <a:t> B, ricostruzione di un †</a:t>
                      </a:r>
                      <a:r>
                        <a:rPr lang="it-IT" altLang="it-IT" sz="1400" dirty="0" err="1"/>
                        <a:t>porolepiforme</a:t>
                      </a:r>
                      <a:r>
                        <a:rPr lang="it-IT" altLang="it-IT" sz="1400" dirty="0"/>
                        <a:t> †</a:t>
                      </a:r>
                      <a:r>
                        <a:rPr lang="it-IT" altLang="it-IT" sz="1400" i="1" dirty="0" err="1"/>
                        <a:t>Holoptychius</a:t>
                      </a:r>
                      <a:r>
                        <a:rPr lang="it-IT" altLang="it-IT" sz="1400" dirty="0"/>
                        <a:t>. </a:t>
                      </a:r>
                    </a:p>
                    <a:p>
                      <a:pPr eaLnBrk="1" hangingPunct="1">
                        <a:spcBef>
                          <a:spcPct val="0"/>
                        </a:spcBef>
                        <a:buFontTx/>
                        <a:buNone/>
                      </a:pPr>
                      <a:r>
                        <a:rPr lang="it-IT" altLang="it-IT" sz="1400" dirty="0"/>
                        <a:t>C, ricostruzione di un dipnoo del Devoniano,</a:t>
                      </a:r>
                    </a:p>
                    <a:p>
                      <a:pPr eaLnBrk="1" hangingPunct="1">
                        <a:spcBef>
                          <a:spcPct val="0"/>
                        </a:spcBef>
                        <a:buFontTx/>
                        <a:buNone/>
                      </a:pPr>
                      <a:r>
                        <a:rPr lang="it-IT" altLang="it-IT" sz="1400" dirty="0"/>
                        <a:t>	 †</a:t>
                      </a:r>
                      <a:r>
                        <a:rPr lang="it-IT" altLang="it-IT" sz="1400" i="1" dirty="0" err="1"/>
                        <a:t>Dipterus</a:t>
                      </a:r>
                      <a:r>
                        <a:rPr lang="it-IT" altLang="it-IT" sz="1400" dirty="0"/>
                        <a:t>, in vista laterale; notare che sono presenti tutte le quattro pinne mediane. </a:t>
                      </a:r>
                    </a:p>
                    <a:p>
                      <a:pPr eaLnBrk="1" hangingPunct="1">
                        <a:spcBef>
                          <a:spcPct val="0"/>
                        </a:spcBef>
                        <a:buFontTx/>
                        <a:buNone/>
                      </a:pPr>
                      <a:r>
                        <a:rPr lang="it-IT" altLang="it-IT" sz="1400" dirty="0"/>
                        <a:t>D, il pesce polmonato vivente in Australia, </a:t>
                      </a:r>
                      <a:r>
                        <a:rPr lang="it-IT" altLang="it-IT" sz="1400" i="1" dirty="0" err="1"/>
                        <a:t>Neoceratodus</a:t>
                      </a:r>
                      <a:r>
                        <a:rPr lang="it-IT" altLang="it-IT" sz="1400" dirty="0"/>
                        <a:t>; notare che è presente soltanto una singola pinna mediana. </a:t>
                      </a:r>
                    </a:p>
                    <a:p>
                      <a:pPr eaLnBrk="1" hangingPunct="1">
                        <a:spcBef>
                          <a:spcPct val="0"/>
                        </a:spcBef>
                        <a:buFontTx/>
                        <a:buNone/>
                      </a:pPr>
                      <a:endParaRPr lang="it-IT" altLang="it-IT" sz="1400" dirty="0"/>
                    </a:p>
                    <a:p>
                      <a:pPr eaLnBrk="1" hangingPunct="1">
                        <a:spcBef>
                          <a:spcPct val="0"/>
                        </a:spcBef>
                        <a:buFontTx/>
                        <a:buNone/>
                      </a:pPr>
                      <a:r>
                        <a:rPr lang="it-IT" altLang="it-IT" sz="1400" dirty="0"/>
                        <a:t>E, una delle </a:t>
                      </a:r>
                      <a:r>
                        <a:rPr lang="it-IT" altLang="it-IT" sz="1400" dirty="0" err="1"/>
                        <a:t>quatttro</a:t>
                      </a:r>
                      <a:r>
                        <a:rPr lang="it-IT" altLang="it-IT" sz="1400" dirty="0"/>
                        <a:t> specie di pesci polmonati africani del genere </a:t>
                      </a:r>
                      <a:r>
                        <a:rPr lang="it-IT" altLang="it-IT" sz="1400" i="1" dirty="0" err="1"/>
                        <a:t>Protopterus</a:t>
                      </a:r>
                      <a:r>
                        <a:rPr lang="it-IT" altLang="it-IT" sz="1400" dirty="0"/>
                        <a:t>. I pesci polmonati africani hanno pinne pari filiformi allungate.</a:t>
                      </a:r>
                    </a:p>
                  </p:txBody>
                </p:sp>
              </p:grpSp>
              <p:sp>
                <p:nvSpPr>
                  <p:cNvPr id="5135" name="CasellaDiTesto 12">
                    <a:extLst>
                      <a:ext uri="{FF2B5EF4-FFF2-40B4-BE49-F238E27FC236}">
                        <a16:creationId xmlns:a16="http://schemas.microsoft.com/office/drawing/2014/main" id="{C4DD8284-D73B-4C33-96FF-57B54118B3C2}"/>
                      </a:ext>
                    </a:extLst>
                  </p:cNvPr>
                  <p:cNvSpPr txBox="1">
                    <a:spLocks noChangeArrowheads="1"/>
                  </p:cNvSpPr>
                  <p:nvPr/>
                </p:nvSpPr>
                <p:spPr bwMode="auto">
                  <a:xfrm>
                    <a:off x="5582654" y="4400533"/>
                    <a:ext cx="340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solidFill>
                          <a:srgbClr val="FF0000"/>
                        </a:solidFill>
                      </a:rPr>
                      <a:t>Scaglie cicloidi che si sono evolute indipendentemente da quelle dei teleostei</a:t>
                    </a:r>
                  </a:p>
                </p:txBody>
              </p:sp>
            </p:grpSp>
          </p:grpSp>
          <p:sp>
            <p:nvSpPr>
              <p:cNvPr id="5129" name="CasellaDiTesto 17">
                <a:extLst>
                  <a:ext uri="{FF2B5EF4-FFF2-40B4-BE49-F238E27FC236}">
                    <a16:creationId xmlns:a16="http://schemas.microsoft.com/office/drawing/2014/main" id="{A177540D-4662-4275-8721-C2FC13A99C92}"/>
                  </a:ext>
                </a:extLst>
              </p:cNvPr>
              <p:cNvSpPr txBox="1">
                <a:spLocks noChangeArrowheads="1"/>
              </p:cNvSpPr>
              <p:nvPr/>
            </p:nvSpPr>
            <p:spPr bwMode="auto">
              <a:xfrm>
                <a:off x="5568949" y="3468208"/>
                <a:ext cx="32294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dirty="0">
                    <a:solidFill>
                      <a:srgbClr val="FF0000"/>
                    </a:solidFill>
                  </a:rPr>
                  <a:t>DEVONIANO</a:t>
                </a:r>
              </a:p>
              <a:p>
                <a:pPr eaLnBrk="1" hangingPunct="1">
                  <a:spcBef>
                    <a:spcPct val="0"/>
                  </a:spcBef>
                  <a:buFontTx/>
                  <a:buNone/>
                </a:pPr>
                <a:r>
                  <a:rPr lang="it-IT" altLang="it-IT" sz="1000" dirty="0">
                    <a:solidFill>
                      <a:srgbClr val="FF0000"/>
                    </a:solidFill>
                  </a:rPr>
                  <a:t>SCH. INTERNO PARZ. OSSIFICATO</a:t>
                </a:r>
              </a:p>
              <a:p>
                <a:pPr eaLnBrk="1" hangingPunct="1">
                  <a:spcBef>
                    <a:spcPct val="0"/>
                  </a:spcBef>
                  <a:buFontTx/>
                  <a:buNone/>
                </a:pPr>
                <a:r>
                  <a:rPr lang="it-IT" altLang="it-IT" sz="1000" dirty="0">
                    <a:solidFill>
                      <a:srgbClr val="FF0000"/>
                    </a:solidFill>
                  </a:rPr>
                  <a:t>ATTUALI: SCARSAMENTE</a:t>
                </a:r>
              </a:p>
              <a:p>
                <a:pPr eaLnBrk="1" hangingPunct="1">
                  <a:spcBef>
                    <a:spcPct val="0"/>
                  </a:spcBef>
                  <a:buFontTx/>
                  <a:buNone/>
                </a:pPr>
                <a:r>
                  <a:rPr lang="it-IT" altLang="it-IT" sz="1000" dirty="0">
                    <a:solidFill>
                      <a:srgbClr val="FF0000"/>
                    </a:solidFill>
                  </a:rPr>
                  <a:t>AUTOSTILIA</a:t>
                </a:r>
              </a:p>
              <a:p>
                <a:pPr eaLnBrk="1" hangingPunct="1">
                  <a:spcBef>
                    <a:spcPct val="0"/>
                  </a:spcBef>
                  <a:buFontTx/>
                  <a:buNone/>
                </a:pPr>
                <a:r>
                  <a:rPr lang="it-IT" altLang="it-IT" sz="1000" dirty="0">
                    <a:solidFill>
                      <a:srgbClr val="FF0000"/>
                    </a:solidFill>
                  </a:rPr>
                  <a:t>NARICI ANT. INTERNE AL LABBRO SUP.</a:t>
                </a:r>
              </a:p>
              <a:p>
                <a:pPr eaLnBrk="1" hangingPunct="1">
                  <a:spcBef>
                    <a:spcPct val="0"/>
                  </a:spcBef>
                  <a:buFontTx/>
                  <a:buNone/>
                </a:pPr>
                <a:r>
                  <a:rPr lang="it-IT" altLang="it-IT" sz="1000" dirty="0">
                    <a:solidFill>
                      <a:srgbClr val="FF0000"/>
                    </a:solidFill>
                  </a:rPr>
                  <a:t>PIASTRE DENTARIE TRIANGOLARI</a:t>
                </a:r>
              </a:p>
            </p:txBody>
          </p:sp>
          <p:pic>
            <p:nvPicPr>
              <p:cNvPr id="5130" name="Picture 16">
                <a:extLst>
                  <a:ext uri="{FF2B5EF4-FFF2-40B4-BE49-F238E27FC236}">
                    <a16:creationId xmlns:a16="http://schemas.microsoft.com/office/drawing/2014/main" id="{6548D56A-FBD6-499E-9A41-B4AA1B027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802188"/>
                <a:ext cx="432911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CasellaDiTesto 1">
                <a:extLst>
                  <a:ext uri="{FF2B5EF4-FFF2-40B4-BE49-F238E27FC236}">
                    <a16:creationId xmlns:a16="http://schemas.microsoft.com/office/drawing/2014/main" id="{0FC989C8-8874-4BBB-9502-E96749937513}"/>
                  </a:ext>
                </a:extLst>
              </p:cNvPr>
              <p:cNvSpPr txBox="1">
                <a:spLocks noChangeArrowheads="1"/>
              </p:cNvSpPr>
              <p:nvPr/>
            </p:nvSpPr>
            <p:spPr bwMode="auto">
              <a:xfrm>
                <a:off x="5969000" y="5883275"/>
                <a:ext cx="1409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i="1">
                    <a:solidFill>
                      <a:srgbClr val="000000"/>
                    </a:solidFill>
                  </a:rPr>
                  <a:t>Lepidosiren paradoxa</a:t>
                </a:r>
              </a:p>
            </p:txBody>
          </p:sp>
        </p:grpSp>
        <p:sp>
          <p:nvSpPr>
            <p:cNvPr id="5127" name="CasellaDiTesto 15">
              <a:extLst>
                <a:ext uri="{FF2B5EF4-FFF2-40B4-BE49-F238E27FC236}">
                  <a16:creationId xmlns:a16="http://schemas.microsoft.com/office/drawing/2014/main" id="{6F6FABB0-2E7F-459F-AA1F-3EE238A7AE89}"/>
                </a:ext>
              </a:extLst>
            </p:cNvPr>
            <p:cNvSpPr txBox="1">
              <a:spLocks noChangeArrowheads="1"/>
            </p:cNvSpPr>
            <p:nvPr/>
          </p:nvSpPr>
          <p:spPr bwMode="auto">
            <a:xfrm>
              <a:off x="3303387" y="140389"/>
              <a:ext cx="2662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dirty="0"/>
                <a:t>Sc. </a:t>
              </a:r>
              <a:r>
                <a:rPr lang="it-IT" altLang="it-IT" sz="1400" dirty="0" err="1"/>
                <a:t>Cosmoidi</a:t>
              </a:r>
              <a:r>
                <a:rPr lang="it-IT" altLang="it-IT" sz="1400" dirty="0"/>
                <a:t>, polmone grasso,</a:t>
              </a:r>
            </a:p>
            <a:p>
              <a:pPr algn="ctr" eaLnBrk="1" hangingPunct="1">
                <a:spcBef>
                  <a:spcPct val="0"/>
                </a:spcBef>
                <a:buFontTx/>
                <a:buNone/>
              </a:pPr>
              <a:r>
                <a:rPr lang="it-IT" altLang="it-IT" sz="1400" dirty="0">
                  <a:solidFill>
                    <a:srgbClr val="FF0000"/>
                  </a:solidFill>
                </a:rPr>
                <a:t>Art. intracranica</a:t>
              </a:r>
            </a:p>
          </p:txBody>
        </p:sp>
      </p:grpSp>
      <p:grpSp>
        <p:nvGrpSpPr>
          <p:cNvPr id="4" name="Gruppo 3">
            <a:extLst>
              <a:ext uri="{FF2B5EF4-FFF2-40B4-BE49-F238E27FC236}">
                <a16:creationId xmlns:a16="http://schemas.microsoft.com/office/drawing/2014/main" id="{764B0585-7927-4C55-ACB0-B7822A64E405}"/>
              </a:ext>
            </a:extLst>
          </p:cNvPr>
          <p:cNvGrpSpPr/>
          <p:nvPr/>
        </p:nvGrpSpPr>
        <p:grpSpPr>
          <a:xfrm>
            <a:off x="4549455" y="4592644"/>
            <a:ext cx="1840386" cy="945008"/>
            <a:chOff x="3255416" y="4663823"/>
            <a:chExt cx="1840386" cy="945008"/>
          </a:xfrm>
        </p:grpSpPr>
        <p:sp>
          <p:nvSpPr>
            <p:cNvPr id="2" name="Ovale 1">
              <a:extLst>
                <a:ext uri="{FF2B5EF4-FFF2-40B4-BE49-F238E27FC236}">
                  <a16:creationId xmlns:a16="http://schemas.microsoft.com/office/drawing/2014/main" id="{4793AC2F-6FAB-4567-B4FB-221A28332416}"/>
                </a:ext>
              </a:extLst>
            </p:cNvPr>
            <p:cNvSpPr/>
            <p:nvPr/>
          </p:nvSpPr>
          <p:spPr>
            <a:xfrm>
              <a:off x="3255416" y="4663823"/>
              <a:ext cx="1698823" cy="945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8F2FD7B-34FA-46F8-A36D-B9DC8C21B207}"/>
                </a:ext>
              </a:extLst>
            </p:cNvPr>
            <p:cNvSpPr txBox="1"/>
            <p:nvPr/>
          </p:nvSpPr>
          <p:spPr>
            <a:xfrm flipH="1">
              <a:off x="3570453" y="4726761"/>
              <a:ext cx="971222" cy="276999"/>
            </a:xfrm>
            <a:prstGeom prst="rect">
              <a:avLst/>
            </a:prstGeom>
            <a:noFill/>
          </p:spPr>
          <p:txBody>
            <a:bodyPr wrap="square" rtlCol="0">
              <a:spAutoFit/>
            </a:bodyPr>
            <a:lstStyle/>
            <a:p>
              <a:r>
                <a:rPr lang="it-IT" sz="1200" dirty="0">
                  <a:solidFill>
                    <a:srgbClr val="FF0000"/>
                  </a:solidFill>
                </a:rPr>
                <a:t>DORSALE</a:t>
              </a:r>
            </a:p>
          </p:txBody>
        </p:sp>
        <p:sp>
          <p:nvSpPr>
            <p:cNvPr id="25" name="CasellaDiTesto 24">
              <a:extLst>
                <a:ext uri="{FF2B5EF4-FFF2-40B4-BE49-F238E27FC236}">
                  <a16:creationId xmlns:a16="http://schemas.microsoft.com/office/drawing/2014/main" id="{8E5E07D5-4AC5-477D-8D4C-D670619538A0}"/>
                </a:ext>
              </a:extLst>
            </p:cNvPr>
            <p:cNvSpPr txBox="1"/>
            <p:nvPr/>
          </p:nvSpPr>
          <p:spPr>
            <a:xfrm flipH="1">
              <a:off x="4124580" y="4932724"/>
              <a:ext cx="971222" cy="276999"/>
            </a:xfrm>
            <a:prstGeom prst="rect">
              <a:avLst/>
            </a:prstGeom>
            <a:noFill/>
          </p:spPr>
          <p:txBody>
            <a:bodyPr wrap="square" rtlCol="0">
              <a:spAutoFit/>
            </a:bodyPr>
            <a:lstStyle/>
            <a:p>
              <a:r>
                <a:rPr lang="it-IT" sz="1200" dirty="0">
                  <a:solidFill>
                    <a:srgbClr val="FF0000"/>
                  </a:solidFill>
                </a:rPr>
                <a:t>CAUDALE</a:t>
              </a:r>
            </a:p>
          </p:txBody>
        </p:sp>
        <p:sp>
          <p:nvSpPr>
            <p:cNvPr id="26" name="CasellaDiTesto 25">
              <a:extLst>
                <a:ext uri="{FF2B5EF4-FFF2-40B4-BE49-F238E27FC236}">
                  <a16:creationId xmlns:a16="http://schemas.microsoft.com/office/drawing/2014/main" id="{A5681694-52D3-498B-8BA8-E77B02CC3D11}"/>
                </a:ext>
              </a:extLst>
            </p:cNvPr>
            <p:cNvSpPr txBox="1"/>
            <p:nvPr/>
          </p:nvSpPr>
          <p:spPr>
            <a:xfrm flipH="1">
              <a:off x="3570453" y="5331592"/>
              <a:ext cx="971222" cy="276999"/>
            </a:xfrm>
            <a:prstGeom prst="rect">
              <a:avLst/>
            </a:prstGeom>
            <a:noFill/>
          </p:spPr>
          <p:txBody>
            <a:bodyPr wrap="square" rtlCol="0">
              <a:spAutoFit/>
            </a:bodyPr>
            <a:lstStyle/>
            <a:p>
              <a:r>
                <a:rPr lang="it-IT" sz="1200" dirty="0">
                  <a:solidFill>
                    <a:srgbClr val="FF0000"/>
                  </a:solidFill>
                </a:rPr>
                <a:t>ANALE</a:t>
              </a:r>
            </a:p>
          </p:txBody>
        </p:sp>
      </p:grpSp>
      <p:sp>
        <p:nvSpPr>
          <p:cNvPr id="28" name="CasellaDiTesto 9">
            <a:extLst>
              <a:ext uri="{FF2B5EF4-FFF2-40B4-BE49-F238E27FC236}">
                <a16:creationId xmlns:a16="http://schemas.microsoft.com/office/drawing/2014/main" id="{CF62ED64-328D-4BE0-82C7-BABB2173E774}"/>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5" name="CasellaDiTesto 4">
            <a:extLst>
              <a:ext uri="{FF2B5EF4-FFF2-40B4-BE49-F238E27FC236}">
                <a16:creationId xmlns:a16="http://schemas.microsoft.com/office/drawing/2014/main" id="{C4715F72-F9BB-BFA5-9E35-298451374279}"/>
              </a:ext>
            </a:extLst>
          </p:cNvPr>
          <p:cNvSpPr txBox="1"/>
          <p:nvPr/>
        </p:nvSpPr>
        <p:spPr>
          <a:xfrm>
            <a:off x="5149756" y="1632756"/>
            <a:ext cx="876522" cy="461665"/>
          </a:xfrm>
          <a:prstGeom prst="rect">
            <a:avLst/>
          </a:prstGeom>
          <a:noFill/>
        </p:spPr>
        <p:txBody>
          <a:bodyPr wrap="none" rtlCol="0">
            <a:spAutoFit/>
          </a:bodyPr>
          <a:lstStyle/>
          <a:p>
            <a:r>
              <a:rPr lang="it-IT" sz="1200" dirty="0"/>
              <a:t>Pinna </a:t>
            </a:r>
          </a:p>
          <a:p>
            <a:r>
              <a:rPr lang="it-IT" sz="1200" dirty="0"/>
              <a:t>gefirocerca</a:t>
            </a:r>
          </a:p>
        </p:txBody>
      </p:sp>
      <p:sp>
        <p:nvSpPr>
          <p:cNvPr id="6" name="CasellaDiTesto 5">
            <a:extLst>
              <a:ext uri="{FF2B5EF4-FFF2-40B4-BE49-F238E27FC236}">
                <a16:creationId xmlns:a16="http://schemas.microsoft.com/office/drawing/2014/main" id="{E3F71F1E-B04B-E54E-10CF-EABE75BF420D}"/>
              </a:ext>
            </a:extLst>
          </p:cNvPr>
          <p:cNvSpPr txBox="1"/>
          <p:nvPr/>
        </p:nvSpPr>
        <p:spPr>
          <a:xfrm>
            <a:off x="5764151" y="5422299"/>
            <a:ext cx="713337" cy="461665"/>
          </a:xfrm>
          <a:prstGeom prst="rect">
            <a:avLst/>
          </a:prstGeom>
          <a:noFill/>
        </p:spPr>
        <p:txBody>
          <a:bodyPr wrap="none" rtlCol="0">
            <a:spAutoFit/>
          </a:bodyPr>
          <a:lstStyle/>
          <a:p>
            <a:r>
              <a:rPr lang="it-IT" sz="1200" dirty="0"/>
              <a:t>Pinna </a:t>
            </a:r>
          </a:p>
          <a:p>
            <a:r>
              <a:rPr lang="it-IT" sz="1200" dirty="0" err="1"/>
              <a:t>dificerca</a:t>
            </a:r>
            <a:endParaRPr lang="it-IT"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B9C4E6D-0033-416A-94FE-79F37BC73C52}"/>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solidFill>
                <a:srgbClr val="000000"/>
              </a:solidFill>
            </a:endParaRPr>
          </a:p>
        </p:txBody>
      </p:sp>
      <p:pic>
        <p:nvPicPr>
          <p:cNvPr id="7171" name="Picture 8">
            <a:extLst>
              <a:ext uri="{FF2B5EF4-FFF2-40B4-BE49-F238E27FC236}">
                <a16:creationId xmlns:a16="http://schemas.microsoft.com/office/drawing/2014/main" id="{C485D18A-B187-4CD0-AD3A-821910272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539" y="244475"/>
            <a:ext cx="506412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CasellaDiTesto 1">
            <a:extLst>
              <a:ext uri="{FF2B5EF4-FFF2-40B4-BE49-F238E27FC236}">
                <a16:creationId xmlns:a16="http://schemas.microsoft.com/office/drawing/2014/main" id="{1196C9E5-A3BA-47C5-988B-D80C557FBC59}"/>
              </a:ext>
            </a:extLst>
          </p:cNvPr>
          <p:cNvSpPr txBox="1">
            <a:spLocks noChangeArrowheads="1"/>
          </p:cNvSpPr>
          <p:nvPr/>
        </p:nvSpPr>
        <p:spPr bwMode="auto">
          <a:xfrm>
            <a:off x="7545388" y="4943475"/>
            <a:ext cx="29591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solidFill>
                  <a:srgbClr val="000000"/>
                </a:solidFill>
              </a:rPr>
              <a:t>A wide range of Cretaceous and Cenozoic lungfish from Africa referred to </a:t>
            </a:r>
            <a:r>
              <a:rPr lang="it-IT" altLang="it-IT" sz="1200" i="1">
                <a:solidFill>
                  <a:srgbClr val="000000"/>
                </a:solidFill>
              </a:rPr>
              <a:t>Protopterus</a:t>
            </a:r>
            <a:r>
              <a:rPr lang="it-IT" altLang="it-IT" sz="1200">
                <a:solidFill>
                  <a:srgbClr val="000000"/>
                </a:solidFill>
              </a:rPr>
              <a:t> and </a:t>
            </a:r>
            <a:r>
              <a:rPr lang="it-IT" altLang="it-IT" sz="1200" i="1">
                <a:solidFill>
                  <a:srgbClr val="000000"/>
                </a:solidFill>
              </a:rPr>
              <a:t>Lepidosiren</a:t>
            </a:r>
            <a:r>
              <a:rPr lang="it-IT" altLang="it-IT" sz="1200">
                <a:solidFill>
                  <a:srgbClr val="000000"/>
                </a:solidFill>
              </a:rPr>
              <a:t> are unresolved in the phylogeny, and likely represent stem members of Protopteridae, Lepidosirenidae, or Lepidosireniformes. </a:t>
            </a:r>
          </a:p>
        </p:txBody>
      </p:sp>
      <p:sp>
        <p:nvSpPr>
          <p:cNvPr id="7173" name="CasellaDiTesto 2">
            <a:extLst>
              <a:ext uri="{FF2B5EF4-FFF2-40B4-BE49-F238E27FC236}">
                <a16:creationId xmlns:a16="http://schemas.microsoft.com/office/drawing/2014/main" id="{AF465BD9-6BD4-4516-A42E-7EC384432621}"/>
              </a:ext>
            </a:extLst>
          </p:cNvPr>
          <p:cNvSpPr txBox="1">
            <a:spLocks noChangeArrowheads="1"/>
          </p:cNvSpPr>
          <p:nvPr/>
        </p:nvSpPr>
        <p:spPr bwMode="auto">
          <a:xfrm>
            <a:off x="7078663" y="6611938"/>
            <a:ext cx="3382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000">
                <a:solidFill>
                  <a:srgbClr val="000000"/>
                </a:solidFill>
              </a:rPr>
              <a:t>N.R. Longrich / Gondwana Research 42 (2017) 140–150</a:t>
            </a:r>
          </a:p>
        </p:txBody>
      </p:sp>
      <p:sp>
        <p:nvSpPr>
          <p:cNvPr id="6" name="CasellaDiTesto 9">
            <a:extLst>
              <a:ext uri="{FF2B5EF4-FFF2-40B4-BE49-F238E27FC236}">
                <a16:creationId xmlns:a16="http://schemas.microsoft.com/office/drawing/2014/main" id="{CCA25D56-8727-4B5A-8E9B-CD27B07B03FE}"/>
              </a:ext>
            </a:extLst>
          </p:cNvPr>
          <p:cNvSpPr txBox="1">
            <a:spLocks noChangeArrowheads="1"/>
          </p:cNvSpPr>
          <p:nvPr/>
        </p:nvSpPr>
        <p:spPr bwMode="auto">
          <a:xfrm>
            <a:off x="4050273" y="6426240"/>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extLst>
      <p:ext uri="{BB962C8B-B14F-4D97-AF65-F5344CB8AC3E}">
        <p14:creationId xmlns:p14="http://schemas.microsoft.com/office/powerpoint/2010/main" val="312027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7C57B8E-38EB-4F80-8CEB-610F0CDBA15F}"/>
              </a:ext>
            </a:extLst>
          </p:cNvPr>
          <p:cNvPicPr>
            <a:picLocks noChangeAspect="1"/>
          </p:cNvPicPr>
          <p:nvPr/>
        </p:nvPicPr>
        <p:blipFill>
          <a:blip r:embed="rId3"/>
          <a:stretch>
            <a:fillRect/>
          </a:stretch>
        </p:blipFill>
        <p:spPr>
          <a:xfrm>
            <a:off x="3346542" y="724367"/>
            <a:ext cx="5710740" cy="4890189"/>
          </a:xfrm>
          <a:prstGeom prst="rect">
            <a:avLst/>
          </a:prstGeom>
        </p:spPr>
      </p:pic>
      <p:sp>
        <p:nvSpPr>
          <p:cNvPr id="7170" name="Rectangle 2">
            <a:extLst>
              <a:ext uri="{FF2B5EF4-FFF2-40B4-BE49-F238E27FC236}">
                <a16:creationId xmlns:a16="http://schemas.microsoft.com/office/drawing/2014/main" id="{4B9C4E6D-0033-416A-94FE-79F37BC73C52}"/>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solidFill>
                <a:srgbClr val="000000"/>
              </a:solidFill>
            </a:endParaRPr>
          </a:p>
        </p:txBody>
      </p:sp>
      <p:sp>
        <p:nvSpPr>
          <p:cNvPr id="7" name="CasellaDiTesto 6">
            <a:extLst>
              <a:ext uri="{FF2B5EF4-FFF2-40B4-BE49-F238E27FC236}">
                <a16:creationId xmlns:a16="http://schemas.microsoft.com/office/drawing/2014/main" id="{D161C524-C3DE-42C0-9310-9601A3299FFA}"/>
              </a:ext>
            </a:extLst>
          </p:cNvPr>
          <p:cNvSpPr txBox="1"/>
          <p:nvPr/>
        </p:nvSpPr>
        <p:spPr>
          <a:xfrm>
            <a:off x="1868336" y="145513"/>
            <a:ext cx="8673409" cy="677108"/>
          </a:xfrm>
          <a:prstGeom prst="rect">
            <a:avLst/>
          </a:prstGeom>
          <a:noFill/>
        </p:spPr>
        <p:txBody>
          <a:bodyPr wrap="square">
            <a:spAutoFit/>
          </a:bodyPr>
          <a:lstStyle/>
          <a:p>
            <a:r>
              <a:rPr lang="it-IT" sz="1200" dirty="0"/>
              <a:t>Nature. 2013 April 18; 496(7445): 311–316. doi:10.1038/nature12027.</a:t>
            </a:r>
          </a:p>
          <a:p>
            <a:r>
              <a:rPr lang="en-US" sz="1400" b="1" dirty="0"/>
              <a:t>Analysis of the African coelacanth genome sheds light on tetrapod evolution</a:t>
            </a:r>
            <a:r>
              <a:rPr lang="en-US" sz="1400" dirty="0"/>
              <a:t> </a:t>
            </a:r>
            <a:endParaRPr lang="it-IT" sz="1400" dirty="0"/>
          </a:p>
          <a:p>
            <a:r>
              <a:rPr lang="it-IT" sz="1200" dirty="0"/>
              <a:t>C. T. </a:t>
            </a:r>
            <a:r>
              <a:rPr lang="it-IT" sz="1200" dirty="0" err="1"/>
              <a:t>Amemiya</a:t>
            </a:r>
            <a:r>
              <a:rPr lang="it-IT" sz="1200" dirty="0"/>
              <a:t> et al. (Proff. Marco </a:t>
            </a:r>
            <a:r>
              <a:rPr lang="it-IT" sz="1200" dirty="0" err="1"/>
              <a:t>Gerdol</a:t>
            </a:r>
            <a:r>
              <a:rPr lang="it-IT" sz="1200" dirty="0"/>
              <a:t>- Alberto Pallavicini)</a:t>
            </a:r>
          </a:p>
        </p:txBody>
      </p:sp>
      <p:sp>
        <p:nvSpPr>
          <p:cNvPr id="5" name="CasellaDiTesto 4">
            <a:extLst>
              <a:ext uri="{FF2B5EF4-FFF2-40B4-BE49-F238E27FC236}">
                <a16:creationId xmlns:a16="http://schemas.microsoft.com/office/drawing/2014/main" id="{A9398954-E631-419F-9936-51F5460F2AC6}"/>
              </a:ext>
            </a:extLst>
          </p:cNvPr>
          <p:cNvSpPr txBox="1"/>
          <p:nvPr/>
        </p:nvSpPr>
        <p:spPr>
          <a:xfrm>
            <a:off x="1910416" y="5614556"/>
            <a:ext cx="8409420" cy="1015663"/>
          </a:xfrm>
          <a:prstGeom prst="rect">
            <a:avLst/>
          </a:prstGeom>
          <a:noFill/>
        </p:spPr>
        <p:txBody>
          <a:bodyPr wrap="square" rtlCol="0">
            <a:spAutoFit/>
          </a:bodyPr>
          <a:lstStyle/>
          <a:p>
            <a:r>
              <a:rPr lang="en-US" sz="1200" dirty="0">
                <a:solidFill>
                  <a:srgbClr val="000000"/>
                </a:solidFill>
              </a:rPr>
              <a:t>Figure 1. A phylogenetic tree of a broad selection of jawed vertebrates shows that lungfish, not coelacanth, is the closest relative of </a:t>
            </a:r>
            <a:r>
              <a:rPr lang="en-US" sz="1200" dirty="0" err="1">
                <a:solidFill>
                  <a:srgbClr val="000000"/>
                </a:solidFill>
              </a:rPr>
              <a:t>tetrapods</a:t>
            </a:r>
            <a:r>
              <a:rPr lang="en-US" sz="1200" dirty="0">
                <a:solidFill>
                  <a:srgbClr val="000000"/>
                </a:solidFill>
              </a:rPr>
              <a:t>. Multiple sequence alignments of 251 genes present as 1-to-1 orthologs in 22 vertebrates and with a full sequence coverage for both lungfish and coelacanth were used to generate a concatenated matrix of 100,583 unambiguously aligned amino acid positions</a:t>
            </a:r>
            <a:r>
              <a:rPr lang="it-IT" sz="1200" dirty="0">
                <a:solidFill>
                  <a:srgbClr val="000000"/>
                </a:solidFill>
              </a:rPr>
              <a:t>. The </a:t>
            </a:r>
            <a:r>
              <a:rPr lang="it-IT" sz="1200" dirty="0" err="1">
                <a:solidFill>
                  <a:srgbClr val="000000"/>
                </a:solidFill>
              </a:rPr>
              <a:t>tree</a:t>
            </a:r>
            <a:r>
              <a:rPr lang="it-IT" sz="1200" dirty="0">
                <a:solidFill>
                  <a:srgbClr val="000000"/>
                </a:solidFill>
              </a:rPr>
              <a:t> </a:t>
            </a:r>
            <a:r>
              <a:rPr lang="it-IT" sz="1200" dirty="0" err="1">
                <a:solidFill>
                  <a:srgbClr val="000000"/>
                </a:solidFill>
              </a:rPr>
              <a:t>was</a:t>
            </a:r>
            <a:r>
              <a:rPr lang="it-IT" sz="1200" dirty="0">
                <a:solidFill>
                  <a:srgbClr val="000000"/>
                </a:solidFill>
              </a:rPr>
              <a:t> </a:t>
            </a:r>
            <a:r>
              <a:rPr lang="it-IT" sz="1200" dirty="0" err="1">
                <a:solidFill>
                  <a:srgbClr val="000000"/>
                </a:solidFill>
              </a:rPr>
              <a:t>rooted</a:t>
            </a:r>
            <a:r>
              <a:rPr lang="it-IT" sz="1200" dirty="0">
                <a:solidFill>
                  <a:srgbClr val="000000"/>
                </a:solidFill>
              </a:rPr>
              <a:t> </a:t>
            </a:r>
            <a:r>
              <a:rPr lang="en-US" sz="1200" dirty="0">
                <a:solidFill>
                  <a:srgbClr val="000000"/>
                </a:solidFill>
              </a:rPr>
              <a:t>on cartilaginous fish. It shows both that lungfish is more closely related to </a:t>
            </a:r>
            <a:r>
              <a:rPr lang="en-US" sz="1200" dirty="0" err="1">
                <a:solidFill>
                  <a:srgbClr val="000000"/>
                </a:solidFill>
              </a:rPr>
              <a:t>tetrapods</a:t>
            </a:r>
            <a:r>
              <a:rPr lang="en-US" sz="1200" dirty="0">
                <a:solidFill>
                  <a:srgbClr val="000000"/>
                </a:solidFill>
              </a:rPr>
              <a:t> than coelacanth and that the protein sequence of coelacanth is slowly evolving.</a:t>
            </a:r>
            <a:endParaRPr lang="it-IT" sz="1200" dirty="0"/>
          </a:p>
        </p:txBody>
      </p:sp>
      <p:sp>
        <p:nvSpPr>
          <p:cNvPr id="2" name="CasellaDiTesto 1">
            <a:extLst>
              <a:ext uri="{FF2B5EF4-FFF2-40B4-BE49-F238E27FC236}">
                <a16:creationId xmlns:a16="http://schemas.microsoft.com/office/drawing/2014/main" id="{DFAFEEA9-0AD4-4F75-9B33-4817ED130C68}"/>
              </a:ext>
            </a:extLst>
          </p:cNvPr>
          <p:cNvSpPr txBox="1"/>
          <p:nvPr/>
        </p:nvSpPr>
        <p:spPr>
          <a:xfrm>
            <a:off x="8845459" y="613347"/>
            <a:ext cx="1690031" cy="523220"/>
          </a:xfrm>
          <a:prstGeom prst="rect">
            <a:avLst/>
          </a:prstGeom>
          <a:noFill/>
        </p:spPr>
        <p:txBody>
          <a:bodyPr wrap="square" rtlCol="0">
            <a:spAutoFit/>
          </a:bodyPr>
          <a:lstStyle/>
          <a:p>
            <a:r>
              <a:rPr lang="it-IT" altLang="it-IT" sz="1400" dirty="0" err="1"/>
              <a:t>Marjorie</a:t>
            </a:r>
            <a:r>
              <a:rPr lang="it-IT" altLang="it-IT" sz="1400" dirty="0"/>
              <a:t> </a:t>
            </a:r>
          </a:p>
          <a:p>
            <a:r>
              <a:rPr lang="it-IT" altLang="it-IT" sz="1400" dirty="0" err="1"/>
              <a:t>Courtenay-Latimer</a:t>
            </a:r>
            <a:endParaRPr lang="it-IT" sz="1400" dirty="0"/>
          </a:p>
        </p:txBody>
      </p:sp>
      <p:cxnSp>
        <p:nvCxnSpPr>
          <p:cNvPr id="6" name="Connettore 2 5">
            <a:extLst>
              <a:ext uri="{FF2B5EF4-FFF2-40B4-BE49-F238E27FC236}">
                <a16:creationId xmlns:a16="http://schemas.microsoft.com/office/drawing/2014/main" id="{4E63D154-1BE6-462C-BF55-51AEFE04B068}"/>
              </a:ext>
            </a:extLst>
          </p:cNvPr>
          <p:cNvCxnSpPr>
            <a:cxnSpLocks/>
            <a:stCxn id="2" idx="1"/>
          </p:cNvCxnSpPr>
          <p:nvPr/>
        </p:nvCxnSpPr>
        <p:spPr>
          <a:xfrm flipH="1">
            <a:off x="7386236" y="874957"/>
            <a:ext cx="1459222" cy="22736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9">
            <a:extLst>
              <a:ext uri="{FF2B5EF4-FFF2-40B4-BE49-F238E27FC236}">
                <a16:creationId xmlns:a16="http://schemas.microsoft.com/office/drawing/2014/main" id="{11C5CD3D-012C-42C2-8D0D-96691BEDA5E8}"/>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03DF009-E92F-E83A-B3CC-2E188E103BBB}"/>
              </a:ext>
            </a:extLst>
          </p:cNvPr>
          <p:cNvPicPr>
            <a:picLocks noChangeAspect="1"/>
          </p:cNvPicPr>
          <p:nvPr/>
        </p:nvPicPr>
        <p:blipFill>
          <a:blip r:embed="rId2"/>
          <a:stretch>
            <a:fillRect/>
          </a:stretch>
        </p:blipFill>
        <p:spPr>
          <a:xfrm>
            <a:off x="3147136" y="0"/>
            <a:ext cx="5897729" cy="6858000"/>
          </a:xfrm>
          <a:prstGeom prst="rect">
            <a:avLst/>
          </a:prstGeom>
        </p:spPr>
      </p:pic>
    </p:spTree>
    <p:extLst>
      <p:ext uri="{BB962C8B-B14F-4D97-AF65-F5344CB8AC3E}">
        <p14:creationId xmlns:p14="http://schemas.microsoft.com/office/powerpoint/2010/main" val="3484874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2402</Words>
  <Application>Microsoft Office PowerPoint</Application>
  <PresentationFormat>Widescreen</PresentationFormat>
  <Paragraphs>256</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-apple-system</vt:lpstr>
      <vt:lpstr>Arial</vt:lpstr>
      <vt:lpstr>Calibri</vt:lpstr>
      <vt:lpstr>Calibri Light</vt:lpstr>
      <vt:lpstr>Roboto</vt:lpstr>
      <vt:lpstr>Verdana</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Gabriele Baj</cp:lastModifiedBy>
  <cp:revision>2</cp:revision>
  <dcterms:created xsi:type="dcterms:W3CDTF">2024-03-11T08:27:50Z</dcterms:created>
  <dcterms:modified xsi:type="dcterms:W3CDTF">2024-04-12T11:58:12Z</dcterms:modified>
</cp:coreProperties>
</file>