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07" r:id="rId2"/>
    <p:sldId id="409" r:id="rId3"/>
    <p:sldId id="331" r:id="rId4"/>
    <p:sldId id="411" r:id="rId5"/>
    <p:sldId id="342" r:id="rId6"/>
    <p:sldId id="270" r:id="rId7"/>
    <p:sldId id="412" r:id="rId8"/>
    <p:sldId id="344" r:id="rId9"/>
    <p:sldId id="408" r:id="rId10"/>
    <p:sldId id="278" r:id="rId11"/>
    <p:sldId id="417" r:id="rId12"/>
    <p:sldId id="418" r:id="rId13"/>
    <p:sldId id="347" r:id="rId14"/>
    <p:sldId id="273" r:id="rId15"/>
    <p:sldId id="287" r:id="rId16"/>
    <p:sldId id="282" r:id="rId17"/>
    <p:sldId id="283" r:id="rId18"/>
    <p:sldId id="284" r:id="rId19"/>
    <p:sldId id="348" r:id="rId20"/>
    <p:sldId id="277" r:id="rId21"/>
    <p:sldId id="274" r:id="rId22"/>
    <p:sldId id="421" r:id="rId23"/>
    <p:sldId id="263" r:id="rId24"/>
    <p:sldId id="279" r:id="rId25"/>
    <p:sldId id="264" r:id="rId26"/>
    <p:sldId id="413" r:id="rId27"/>
    <p:sldId id="419" r:id="rId28"/>
    <p:sldId id="420" r:id="rId29"/>
    <p:sldId id="269" r:id="rId30"/>
    <p:sldId id="265" r:id="rId31"/>
    <p:sldId id="266" r:id="rId32"/>
    <p:sldId id="416" r:id="rId33"/>
    <p:sldId id="276" r:id="rId34"/>
    <p:sldId id="281" r:id="rId35"/>
    <p:sldId id="414" r:id="rId36"/>
    <p:sldId id="41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AD47"/>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7E43F-7CD4-426A-AD1E-811213D5E3FE}" v="63" dt="2024-04-15T08:47:49.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Baj" userId="37e9716d1ac12819" providerId="LiveId" clId="{9687E43F-7CD4-426A-AD1E-811213D5E3FE}"/>
    <pc:docChg chg="undo custSel addSld delSld modSld sldOrd">
      <pc:chgData name="Gabriele Baj" userId="37e9716d1ac12819" providerId="LiveId" clId="{9687E43F-7CD4-426A-AD1E-811213D5E3FE}" dt="2024-04-15T09:06:01.644" v="564" actId="1076"/>
      <pc:docMkLst>
        <pc:docMk/>
      </pc:docMkLst>
      <pc:sldChg chg="modSp add del">
        <pc:chgData name="Gabriele Baj" userId="37e9716d1ac12819" providerId="LiveId" clId="{9687E43F-7CD4-426A-AD1E-811213D5E3FE}" dt="2024-04-15T08:40:06.301" v="353" actId="1076"/>
        <pc:sldMkLst>
          <pc:docMk/>
          <pc:sldMk cId="0" sldId="263"/>
        </pc:sldMkLst>
        <pc:spChg chg="mod">
          <ac:chgData name="Gabriele Baj" userId="37e9716d1ac12819" providerId="LiveId" clId="{9687E43F-7CD4-426A-AD1E-811213D5E3FE}" dt="2024-04-15T08:39:47.014" v="352" actId="1076"/>
          <ac:spMkLst>
            <pc:docMk/>
            <pc:sldMk cId="0" sldId="263"/>
            <ac:spMk id="15366" creationId="{6A1BE900-53EA-4C03-B39C-7337A45F89C4}"/>
          </ac:spMkLst>
        </pc:spChg>
        <pc:spChg chg="mod">
          <ac:chgData name="Gabriele Baj" userId="37e9716d1ac12819" providerId="LiveId" clId="{9687E43F-7CD4-426A-AD1E-811213D5E3FE}" dt="2024-04-15T08:39:47.014" v="352" actId="1076"/>
          <ac:spMkLst>
            <pc:docMk/>
            <pc:sldMk cId="0" sldId="263"/>
            <ac:spMk id="15367" creationId="{DDA080CB-6775-49FF-A5BF-8F379C2AE689}"/>
          </ac:spMkLst>
        </pc:spChg>
        <pc:spChg chg="mod">
          <ac:chgData name="Gabriele Baj" userId="37e9716d1ac12819" providerId="LiveId" clId="{9687E43F-7CD4-426A-AD1E-811213D5E3FE}" dt="2024-04-15T08:39:47.014" v="352" actId="1076"/>
          <ac:spMkLst>
            <pc:docMk/>
            <pc:sldMk cId="0" sldId="263"/>
            <ac:spMk id="15368" creationId="{B97BB99A-BDA0-44D7-9EA1-236A05F7AD54}"/>
          </ac:spMkLst>
        </pc:spChg>
        <pc:spChg chg="mod">
          <ac:chgData name="Gabriele Baj" userId="37e9716d1ac12819" providerId="LiveId" clId="{9687E43F-7CD4-426A-AD1E-811213D5E3FE}" dt="2024-04-15T08:39:47.014" v="352" actId="1076"/>
          <ac:spMkLst>
            <pc:docMk/>
            <pc:sldMk cId="0" sldId="263"/>
            <ac:spMk id="15369" creationId="{9E637E58-0651-4AAE-B925-B83ADCDC8EC0}"/>
          </ac:spMkLst>
        </pc:spChg>
        <pc:spChg chg="mod">
          <ac:chgData name="Gabriele Baj" userId="37e9716d1ac12819" providerId="LiveId" clId="{9687E43F-7CD4-426A-AD1E-811213D5E3FE}" dt="2024-04-15T08:40:06.301" v="353" actId="1076"/>
          <ac:spMkLst>
            <pc:docMk/>
            <pc:sldMk cId="0" sldId="263"/>
            <ac:spMk id="15370" creationId="{80582441-FB4E-42AF-8D78-FF813A598394}"/>
          </ac:spMkLst>
        </pc:spChg>
      </pc:sldChg>
      <pc:sldChg chg="addSp delSp modSp add del mod">
        <pc:chgData name="Gabriele Baj" userId="37e9716d1ac12819" providerId="LiveId" clId="{9687E43F-7CD4-426A-AD1E-811213D5E3FE}" dt="2024-04-15T08:43:02.408" v="383"/>
        <pc:sldMkLst>
          <pc:docMk/>
          <pc:sldMk cId="0" sldId="264"/>
        </pc:sldMkLst>
        <pc:spChg chg="add del mod">
          <ac:chgData name="Gabriele Baj" userId="37e9716d1ac12819" providerId="LiveId" clId="{9687E43F-7CD4-426A-AD1E-811213D5E3FE}" dt="2024-04-15T08:42:44.118" v="371"/>
          <ac:spMkLst>
            <pc:docMk/>
            <pc:sldMk cId="0" sldId="264"/>
            <ac:spMk id="2" creationId="{E7B5F111-4498-C03E-EDF0-31729C1C6CA6}"/>
          </ac:spMkLst>
        </pc:spChg>
        <pc:spChg chg="add del mod">
          <ac:chgData name="Gabriele Baj" userId="37e9716d1ac12819" providerId="LiveId" clId="{9687E43F-7CD4-426A-AD1E-811213D5E3FE}" dt="2024-04-15T08:43:02.408" v="383"/>
          <ac:spMkLst>
            <pc:docMk/>
            <pc:sldMk cId="0" sldId="264"/>
            <ac:spMk id="3" creationId="{6632C72B-2095-063F-B4C6-CD5B90D5F53A}"/>
          </ac:spMkLst>
        </pc:spChg>
        <pc:spChg chg="mod">
          <ac:chgData name="Gabriele Baj" userId="37e9716d1ac12819" providerId="LiveId" clId="{9687E43F-7CD4-426A-AD1E-811213D5E3FE}" dt="2024-04-15T08:43:00.455" v="381" actId="1076"/>
          <ac:spMkLst>
            <pc:docMk/>
            <pc:sldMk cId="0" sldId="264"/>
            <ac:spMk id="16387" creationId="{2A33AC81-DCCE-4C39-882E-F09BF0F43E0C}"/>
          </ac:spMkLst>
        </pc:spChg>
        <pc:spChg chg="mod">
          <ac:chgData name="Gabriele Baj" userId="37e9716d1ac12819" providerId="LiveId" clId="{9687E43F-7CD4-426A-AD1E-811213D5E3FE}" dt="2024-04-15T08:43:00.455" v="381" actId="1076"/>
          <ac:spMkLst>
            <pc:docMk/>
            <pc:sldMk cId="0" sldId="264"/>
            <ac:spMk id="16390" creationId="{22A124B1-F0E7-4D9F-B5F3-55F3AC910958}"/>
          </ac:spMkLst>
        </pc:spChg>
        <pc:spChg chg="mod">
          <ac:chgData name="Gabriele Baj" userId="37e9716d1ac12819" providerId="LiveId" clId="{9687E43F-7CD4-426A-AD1E-811213D5E3FE}" dt="2024-04-15T08:43:00.455" v="381" actId="1076"/>
          <ac:spMkLst>
            <pc:docMk/>
            <pc:sldMk cId="0" sldId="264"/>
            <ac:spMk id="16391" creationId="{690113CC-319A-4755-BB1A-C030B201D1BF}"/>
          </ac:spMkLst>
        </pc:spChg>
        <pc:spChg chg="mod">
          <ac:chgData name="Gabriele Baj" userId="37e9716d1ac12819" providerId="LiveId" clId="{9687E43F-7CD4-426A-AD1E-811213D5E3FE}" dt="2024-04-15T08:43:00.455" v="381" actId="1076"/>
          <ac:spMkLst>
            <pc:docMk/>
            <pc:sldMk cId="0" sldId="264"/>
            <ac:spMk id="16392" creationId="{EE009AEA-B5EF-4820-8B1F-9EA9225E9BF1}"/>
          </ac:spMkLst>
        </pc:spChg>
        <pc:spChg chg="mod">
          <ac:chgData name="Gabriele Baj" userId="37e9716d1ac12819" providerId="LiveId" clId="{9687E43F-7CD4-426A-AD1E-811213D5E3FE}" dt="2024-04-15T08:43:00.455" v="381" actId="1076"/>
          <ac:spMkLst>
            <pc:docMk/>
            <pc:sldMk cId="0" sldId="264"/>
            <ac:spMk id="16393" creationId="{99D4310A-D5D1-4530-8D9C-6E6266AD4385}"/>
          </ac:spMkLst>
        </pc:spChg>
        <pc:spChg chg="del mod">
          <ac:chgData name="Gabriele Baj" userId="37e9716d1ac12819" providerId="LiveId" clId="{9687E43F-7CD4-426A-AD1E-811213D5E3FE}" dt="2024-04-15T08:42:40.502" v="368" actId="21"/>
          <ac:spMkLst>
            <pc:docMk/>
            <pc:sldMk cId="0" sldId="264"/>
            <ac:spMk id="16394" creationId="{2A9516D2-136A-42A6-BF14-34407114A15F}"/>
          </ac:spMkLst>
        </pc:spChg>
        <pc:spChg chg="mod">
          <ac:chgData name="Gabriele Baj" userId="37e9716d1ac12819" providerId="LiveId" clId="{9687E43F-7CD4-426A-AD1E-811213D5E3FE}" dt="2024-04-15T08:43:00.455" v="381" actId="1076"/>
          <ac:spMkLst>
            <pc:docMk/>
            <pc:sldMk cId="0" sldId="264"/>
            <ac:spMk id="16396" creationId="{374AF327-D45D-4993-9640-A9AA799D38A4}"/>
          </ac:spMkLst>
        </pc:spChg>
        <pc:grpChg chg="mod">
          <ac:chgData name="Gabriele Baj" userId="37e9716d1ac12819" providerId="LiveId" clId="{9687E43F-7CD4-426A-AD1E-811213D5E3FE}" dt="2024-04-15T08:43:00.455" v="381" actId="1076"/>
          <ac:grpSpMkLst>
            <pc:docMk/>
            <pc:sldMk cId="0" sldId="264"/>
            <ac:grpSpMk id="16386" creationId="{B588EA19-FEA1-4921-853F-F2439705B733}"/>
          </ac:grpSpMkLst>
        </pc:grpChg>
        <pc:grpChg chg="mod">
          <ac:chgData name="Gabriele Baj" userId="37e9716d1ac12819" providerId="LiveId" clId="{9687E43F-7CD4-426A-AD1E-811213D5E3FE}" dt="2024-04-15T08:43:00.455" v="381" actId="1076"/>
          <ac:grpSpMkLst>
            <pc:docMk/>
            <pc:sldMk cId="0" sldId="264"/>
            <ac:grpSpMk id="16389" creationId="{1205D5CE-75BA-42C4-A8EE-E9939DCF9722}"/>
          </ac:grpSpMkLst>
        </pc:grpChg>
        <pc:picChg chg="mod">
          <ac:chgData name="Gabriele Baj" userId="37e9716d1ac12819" providerId="LiveId" clId="{9687E43F-7CD4-426A-AD1E-811213D5E3FE}" dt="2024-04-15T08:43:00.455" v="381" actId="1076"/>
          <ac:picMkLst>
            <pc:docMk/>
            <pc:sldMk cId="0" sldId="264"/>
            <ac:picMk id="16388" creationId="{13ACAA81-FB96-4979-B0DF-EC1333326C29}"/>
          </ac:picMkLst>
        </pc:picChg>
        <pc:picChg chg="mod">
          <ac:chgData name="Gabriele Baj" userId="37e9716d1ac12819" providerId="LiveId" clId="{9687E43F-7CD4-426A-AD1E-811213D5E3FE}" dt="2024-04-15T08:43:00.455" v="381" actId="1076"/>
          <ac:picMkLst>
            <pc:docMk/>
            <pc:sldMk cId="0" sldId="264"/>
            <ac:picMk id="16395" creationId="{4F482AC9-B815-4F0F-B5D4-99DF8A912752}"/>
          </ac:picMkLst>
        </pc:picChg>
      </pc:sldChg>
      <pc:sldChg chg="add del">
        <pc:chgData name="Gabriele Baj" userId="37e9716d1ac12819" providerId="LiveId" clId="{9687E43F-7CD4-426A-AD1E-811213D5E3FE}" dt="2024-04-12T09:06:48.093" v="3"/>
        <pc:sldMkLst>
          <pc:docMk/>
          <pc:sldMk cId="0" sldId="265"/>
        </pc:sldMkLst>
      </pc:sldChg>
      <pc:sldChg chg="add del">
        <pc:chgData name="Gabriele Baj" userId="37e9716d1ac12819" providerId="LiveId" clId="{9687E43F-7CD4-426A-AD1E-811213D5E3FE}" dt="2024-04-12T09:06:48.093" v="3"/>
        <pc:sldMkLst>
          <pc:docMk/>
          <pc:sldMk cId="0" sldId="266"/>
        </pc:sldMkLst>
      </pc:sldChg>
      <pc:sldChg chg="del">
        <pc:chgData name="Gabriele Baj" userId="37e9716d1ac12819" providerId="LiveId" clId="{9687E43F-7CD4-426A-AD1E-811213D5E3FE}" dt="2024-04-12T09:06:46.559" v="2" actId="47"/>
        <pc:sldMkLst>
          <pc:docMk/>
          <pc:sldMk cId="0" sldId="268"/>
        </pc:sldMkLst>
      </pc:sldChg>
      <pc:sldChg chg="modSp add del">
        <pc:chgData name="Gabriele Baj" userId="37e9716d1ac12819" providerId="LiveId" clId="{9687E43F-7CD4-426A-AD1E-811213D5E3FE}" dt="2024-04-12T09:19:19.302" v="191" actId="1076"/>
        <pc:sldMkLst>
          <pc:docMk/>
          <pc:sldMk cId="0" sldId="269"/>
        </pc:sldMkLst>
        <pc:spChg chg="mod">
          <ac:chgData name="Gabriele Baj" userId="37e9716d1ac12819" providerId="LiveId" clId="{9687E43F-7CD4-426A-AD1E-811213D5E3FE}" dt="2024-04-12T09:19:19.302" v="191" actId="1076"/>
          <ac:spMkLst>
            <pc:docMk/>
            <pc:sldMk cId="0" sldId="269"/>
            <ac:spMk id="9" creationId="{3D60F08D-AEAF-4911-9A8A-DA0740DDC6FF}"/>
          </ac:spMkLst>
        </pc:spChg>
        <pc:spChg chg="mod">
          <ac:chgData name="Gabriele Baj" userId="37e9716d1ac12819" providerId="LiveId" clId="{9687E43F-7CD4-426A-AD1E-811213D5E3FE}" dt="2024-04-12T09:19:19.302" v="191" actId="1076"/>
          <ac:spMkLst>
            <pc:docMk/>
            <pc:sldMk cId="0" sldId="269"/>
            <ac:spMk id="18440" creationId="{67AAE3BF-6AAA-4DA0-900F-AE4E6FE1DEFE}"/>
          </ac:spMkLst>
        </pc:spChg>
        <pc:spChg chg="mod">
          <ac:chgData name="Gabriele Baj" userId="37e9716d1ac12819" providerId="LiveId" clId="{9687E43F-7CD4-426A-AD1E-811213D5E3FE}" dt="2024-04-12T09:19:19.302" v="191" actId="1076"/>
          <ac:spMkLst>
            <pc:docMk/>
            <pc:sldMk cId="0" sldId="269"/>
            <ac:spMk id="18442" creationId="{59BEFBE6-FA33-42AF-8E1B-185BBF4CB5F0}"/>
          </ac:spMkLst>
        </pc:spChg>
        <pc:grpChg chg="mod">
          <ac:chgData name="Gabriele Baj" userId="37e9716d1ac12819" providerId="LiveId" clId="{9687E43F-7CD4-426A-AD1E-811213D5E3FE}" dt="2024-04-12T09:19:19.302" v="191" actId="1076"/>
          <ac:grpSpMkLst>
            <pc:docMk/>
            <pc:sldMk cId="0" sldId="269"/>
            <ac:grpSpMk id="18435" creationId="{9AD689A9-FCA2-4D6B-BD80-98E2489C6737}"/>
          </ac:grpSpMkLst>
        </pc:grpChg>
        <pc:grpChg chg="mod">
          <ac:chgData name="Gabriele Baj" userId="37e9716d1ac12819" providerId="LiveId" clId="{9687E43F-7CD4-426A-AD1E-811213D5E3FE}" dt="2024-04-12T09:19:19.302" v="191" actId="1076"/>
          <ac:grpSpMkLst>
            <pc:docMk/>
            <pc:sldMk cId="0" sldId="269"/>
            <ac:grpSpMk id="18436" creationId="{841A3DF1-9491-4EC4-AB13-7107CF15E9A2}"/>
          </ac:grpSpMkLst>
        </pc:grpChg>
        <pc:grpChg chg="mod">
          <ac:chgData name="Gabriele Baj" userId="37e9716d1ac12819" providerId="LiveId" clId="{9687E43F-7CD4-426A-AD1E-811213D5E3FE}" dt="2024-04-12T09:19:19.302" v="191" actId="1076"/>
          <ac:grpSpMkLst>
            <pc:docMk/>
            <pc:sldMk cId="0" sldId="269"/>
            <ac:grpSpMk id="18438" creationId="{1692BD88-C63B-4F2F-A042-716A906289D5}"/>
          </ac:grpSpMkLst>
        </pc:grpChg>
        <pc:picChg chg="mod">
          <ac:chgData name="Gabriele Baj" userId="37e9716d1ac12819" providerId="LiveId" clId="{9687E43F-7CD4-426A-AD1E-811213D5E3FE}" dt="2024-04-12T09:19:19.302" v="191" actId="1076"/>
          <ac:picMkLst>
            <pc:docMk/>
            <pc:sldMk cId="0" sldId="269"/>
            <ac:picMk id="18439" creationId="{7B692DF4-C3FB-4692-9D8B-97069C26AC8E}"/>
          </ac:picMkLst>
        </pc:picChg>
        <pc:picChg chg="mod">
          <ac:chgData name="Gabriele Baj" userId="37e9716d1ac12819" providerId="LiveId" clId="{9687E43F-7CD4-426A-AD1E-811213D5E3FE}" dt="2024-04-12T09:19:19.302" v="191" actId="1076"/>
          <ac:picMkLst>
            <pc:docMk/>
            <pc:sldMk cId="0" sldId="269"/>
            <ac:picMk id="18441" creationId="{74DA839B-088E-4374-B9C3-EAE9B77BE3C0}"/>
          </ac:picMkLst>
        </pc:picChg>
      </pc:sldChg>
      <pc:sldChg chg="add del">
        <pc:chgData name="Gabriele Baj" userId="37e9716d1ac12819" providerId="LiveId" clId="{9687E43F-7CD4-426A-AD1E-811213D5E3FE}" dt="2024-04-12T09:06:48.093" v="3"/>
        <pc:sldMkLst>
          <pc:docMk/>
          <pc:sldMk cId="0" sldId="270"/>
        </pc:sldMkLst>
      </pc:sldChg>
      <pc:sldChg chg="del">
        <pc:chgData name="Gabriele Baj" userId="37e9716d1ac12819" providerId="LiveId" clId="{9687E43F-7CD4-426A-AD1E-811213D5E3FE}" dt="2024-04-12T09:06:46.559" v="2" actId="47"/>
        <pc:sldMkLst>
          <pc:docMk/>
          <pc:sldMk cId="0" sldId="271"/>
        </pc:sldMkLst>
      </pc:sldChg>
      <pc:sldChg chg="add del ord">
        <pc:chgData name="Gabriele Baj" userId="37e9716d1ac12819" providerId="LiveId" clId="{9687E43F-7CD4-426A-AD1E-811213D5E3FE}" dt="2024-04-15T08:35:41.976" v="348"/>
        <pc:sldMkLst>
          <pc:docMk/>
          <pc:sldMk cId="0" sldId="273"/>
        </pc:sldMkLst>
      </pc:sldChg>
      <pc:sldChg chg="add del">
        <pc:chgData name="Gabriele Baj" userId="37e9716d1ac12819" providerId="LiveId" clId="{9687E43F-7CD4-426A-AD1E-811213D5E3FE}" dt="2024-04-12T09:06:48.093" v="3"/>
        <pc:sldMkLst>
          <pc:docMk/>
          <pc:sldMk cId="0" sldId="274"/>
        </pc:sldMkLst>
      </pc:sldChg>
      <pc:sldChg chg="add">
        <pc:chgData name="Gabriele Baj" userId="37e9716d1ac12819" providerId="LiveId" clId="{9687E43F-7CD4-426A-AD1E-811213D5E3FE}" dt="2024-04-15T08:45:54.775" v="384"/>
        <pc:sldMkLst>
          <pc:docMk/>
          <pc:sldMk cId="0" sldId="276"/>
        </pc:sldMkLst>
      </pc:sldChg>
      <pc:sldChg chg="modSp add del">
        <pc:chgData name="Gabriele Baj" userId="37e9716d1ac12819" providerId="LiveId" clId="{9687E43F-7CD4-426A-AD1E-811213D5E3FE}" dt="2024-04-12T09:10:27.481" v="45" actId="1076"/>
        <pc:sldMkLst>
          <pc:docMk/>
          <pc:sldMk cId="0" sldId="277"/>
        </pc:sldMkLst>
        <pc:spChg chg="mod">
          <ac:chgData name="Gabriele Baj" userId="37e9716d1ac12819" providerId="LiveId" clId="{9687E43F-7CD4-426A-AD1E-811213D5E3FE}" dt="2024-04-12T09:10:27.481" v="45" actId="1076"/>
          <ac:spMkLst>
            <pc:docMk/>
            <pc:sldMk cId="0" sldId="277"/>
            <ac:spMk id="12299" creationId="{E370BD73-468D-4A00-8B6E-A3CB52763009}"/>
          </ac:spMkLst>
        </pc:spChg>
        <pc:spChg chg="mod">
          <ac:chgData name="Gabriele Baj" userId="37e9716d1ac12819" providerId="LiveId" clId="{9687E43F-7CD4-426A-AD1E-811213D5E3FE}" dt="2024-04-12T09:10:27.481" v="45" actId="1076"/>
          <ac:spMkLst>
            <pc:docMk/>
            <pc:sldMk cId="0" sldId="277"/>
            <ac:spMk id="12301" creationId="{A10B2DE4-2907-47BE-A909-3A5ECA2B2AE7}"/>
          </ac:spMkLst>
        </pc:spChg>
        <pc:grpChg chg="mod">
          <ac:chgData name="Gabriele Baj" userId="37e9716d1ac12819" providerId="LiveId" clId="{9687E43F-7CD4-426A-AD1E-811213D5E3FE}" dt="2024-04-12T09:10:27.481" v="45" actId="1076"/>
          <ac:grpSpMkLst>
            <pc:docMk/>
            <pc:sldMk cId="0" sldId="277"/>
            <ac:grpSpMk id="12291" creationId="{931F54A8-1330-497A-8327-C86605A0B7E7}"/>
          </ac:grpSpMkLst>
        </pc:grpChg>
        <pc:grpChg chg="mod">
          <ac:chgData name="Gabriele Baj" userId="37e9716d1ac12819" providerId="LiveId" clId="{9687E43F-7CD4-426A-AD1E-811213D5E3FE}" dt="2024-04-12T09:10:27.481" v="45" actId="1076"/>
          <ac:grpSpMkLst>
            <pc:docMk/>
            <pc:sldMk cId="0" sldId="277"/>
            <ac:grpSpMk id="12297" creationId="{7F6E7CA0-6812-4871-93C0-B98B807D43E0}"/>
          </ac:grpSpMkLst>
        </pc:grpChg>
        <pc:picChg chg="mod">
          <ac:chgData name="Gabriele Baj" userId="37e9716d1ac12819" providerId="LiveId" clId="{9687E43F-7CD4-426A-AD1E-811213D5E3FE}" dt="2024-04-12T09:10:27.481" v="45" actId="1076"/>
          <ac:picMkLst>
            <pc:docMk/>
            <pc:sldMk cId="0" sldId="277"/>
            <ac:picMk id="12298" creationId="{9D6962A5-40A4-42A7-81F6-501DBFC37E58}"/>
          </ac:picMkLst>
        </pc:picChg>
        <pc:picChg chg="mod">
          <ac:chgData name="Gabriele Baj" userId="37e9716d1ac12819" providerId="LiveId" clId="{9687E43F-7CD4-426A-AD1E-811213D5E3FE}" dt="2024-04-12T09:10:27.481" v="45" actId="1076"/>
          <ac:picMkLst>
            <pc:docMk/>
            <pc:sldMk cId="0" sldId="277"/>
            <ac:picMk id="12300" creationId="{177A2A05-7779-437F-BF06-B61961C620DD}"/>
          </ac:picMkLst>
        </pc:picChg>
      </pc:sldChg>
      <pc:sldChg chg="add del">
        <pc:chgData name="Gabriele Baj" userId="37e9716d1ac12819" providerId="LiveId" clId="{9687E43F-7CD4-426A-AD1E-811213D5E3FE}" dt="2024-04-12T09:06:48.093" v="3"/>
        <pc:sldMkLst>
          <pc:docMk/>
          <pc:sldMk cId="0" sldId="278"/>
        </pc:sldMkLst>
      </pc:sldChg>
      <pc:sldChg chg="add del">
        <pc:chgData name="Gabriele Baj" userId="37e9716d1ac12819" providerId="LiveId" clId="{9687E43F-7CD4-426A-AD1E-811213D5E3FE}" dt="2024-04-12T09:06:48.093" v="3"/>
        <pc:sldMkLst>
          <pc:docMk/>
          <pc:sldMk cId="0" sldId="279"/>
        </pc:sldMkLst>
      </pc:sldChg>
      <pc:sldChg chg="add">
        <pc:chgData name="Gabriele Baj" userId="37e9716d1ac12819" providerId="LiveId" clId="{9687E43F-7CD4-426A-AD1E-811213D5E3FE}" dt="2024-04-15T08:45:54.775" v="384"/>
        <pc:sldMkLst>
          <pc:docMk/>
          <pc:sldMk cId="0" sldId="281"/>
        </pc:sldMkLst>
      </pc:sldChg>
      <pc:sldChg chg="modSp add del mod">
        <pc:chgData name="Gabriele Baj" userId="37e9716d1ac12819" providerId="LiveId" clId="{9687E43F-7CD4-426A-AD1E-811213D5E3FE}" dt="2024-04-12T09:09:39.532" v="40" actId="1076"/>
        <pc:sldMkLst>
          <pc:docMk/>
          <pc:sldMk cId="1773912074" sldId="282"/>
        </pc:sldMkLst>
        <pc:spChg chg="mod">
          <ac:chgData name="Gabriele Baj" userId="37e9716d1ac12819" providerId="LiveId" clId="{9687E43F-7CD4-426A-AD1E-811213D5E3FE}" dt="2024-04-12T09:09:39.532" v="40" actId="1076"/>
          <ac:spMkLst>
            <pc:docMk/>
            <pc:sldMk cId="1773912074" sldId="282"/>
            <ac:spMk id="31" creationId="{80C4C245-47CB-4796-A613-058A6F604CE0}"/>
          </ac:spMkLst>
        </pc:spChg>
        <pc:picChg chg="mod">
          <ac:chgData name="Gabriele Baj" userId="37e9716d1ac12819" providerId="LiveId" clId="{9687E43F-7CD4-426A-AD1E-811213D5E3FE}" dt="2024-04-12T09:09:35.444" v="39" actId="1076"/>
          <ac:picMkLst>
            <pc:docMk/>
            <pc:sldMk cId="1773912074" sldId="282"/>
            <ac:picMk id="3074" creationId="{02AE6593-B321-4547-8396-BDB2D9EED712}"/>
          </ac:picMkLst>
        </pc:picChg>
      </pc:sldChg>
      <pc:sldChg chg="modSp add del mod">
        <pc:chgData name="Gabriele Baj" userId="37e9716d1ac12819" providerId="LiveId" clId="{9687E43F-7CD4-426A-AD1E-811213D5E3FE}" dt="2024-04-12T09:09:54.772" v="44" actId="1076"/>
        <pc:sldMkLst>
          <pc:docMk/>
          <pc:sldMk cId="4188216464" sldId="283"/>
        </pc:sldMkLst>
        <pc:spChg chg="mod">
          <ac:chgData name="Gabriele Baj" userId="37e9716d1ac12819" providerId="LiveId" clId="{9687E43F-7CD4-426A-AD1E-811213D5E3FE}" dt="2024-04-12T09:09:51.481" v="42" actId="1076"/>
          <ac:spMkLst>
            <pc:docMk/>
            <pc:sldMk cId="4188216464" sldId="283"/>
            <ac:spMk id="17" creationId="{E74F14F0-1C1B-4B65-990C-FBA1594BE9FD}"/>
          </ac:spMkLst>
        </pc:spChg>
        <pc:picChg chg="mod">
          <ac:chgData name="Gabriele Baj" userId="37e9716d1ac12819" providerId="LiveId" clId="{9687E43F-7CD4-426A-AD1E-811213D5E3FE}" dt="2024-04-12T09:09:54.772" v="44" actId="1076"/>
          <ac:picMkLst>
            <pc:docMk/>
            <pc:sldMk cId="4188216464" sldId="283"/>
            <ac:picMk id="15" creationId="{0954FA5A-EE2F-4F01-AC49-675B68B8CBA5}"/>
          </ac:picMkLst>
        </pc:picChg>
        <pc:picChg chg="mod">
          <ac:chgData name="Gabriele Baj" userId="37e9716d1ac12819" providerId="LiveId" clId="{9687E43F-7CD4-426A-AD1E-811213D5E3FE}" dt="2024-04-12T09:09:52.277" v="43" actId="1076"/>
          <ac:picMkLst>
            <pc:docMk/>
            <pc:sldMk cId="4188216464" sldId="283"/>
            <ac:picMk id="16" creationId="{14395C12-3DFF-4281-8C46-B401F422929A}"/>
          </ac:picMkLst>
        </pc:picChg>
      </pc:sldChg>
      <pc:sldChg chg="add del">
        <pc:chgData name="Gabriele Baj" userId="37e9716d1ac12819" providerId="LiveId" clId="{9687E43F-7CD4-426A-AD1E-811213D5E3FE}" dt="2024-04-12T09:06:48.093" v="3"/>
        <pc:sldMkLst>
          <pc:docMk/>
          <pc:sldMk cId="1725977043" sldId="284"/>
        </pc:sldMkLst>
      </pc:sldChg>
      <pc:sldChg chg="add del">
        <pc:chgData name="Gabriele Baj" userId="37e9716d1ac12819" providerId="LiveId" clId="{9687E43F-7CD4-426A-AD1E-811213D5E3FE}" dt="2024-04-12T09:06:48.093" v="3"/>
        <pc:sldMkLst>
          <pc:docMk/>
          <pc:sldMk cId="2664767474" sldId="287"/>
        </pc:sldMkLst>
      </pc:sldChg>
      <pc:sldChg chg="del">
        <pc:chgData name="Gabriele Baj" userId="37e9716d1ac12819" providerId="LiveId" clId="{9687E43F-7CD4-426A-AD1E-811213D5E3FE}" dt="2024-04-12T09:06:46.559" v="2" actId="47"/>
        <pc:sldMkLst>
          <pc:docMk/>
          <pc:sldMk cId="0" sldId="292"/>
        </pc:sldMkLst>
      </pc:sldChg>
      <pc:sldChg chg="del">
        <pc:chgData name="Gabriele Baj" userId="37e9716d1ac12819" providerId="LiveId" clId="{9687E43F-7CD4-426A-AD1E-811213D5E3FE}" dt="2024-04-12T09:06:46.559" v="2" actId="47"/>
        <pc:sldMkLst>
          <pc:docMk/>
          <pc:sldMk cId="3120275098" sldId="293"/>
        </pc:sldMkLst>
      </pc:sldChg>
      <pc:sldChg chg="del">
        <pc:chgData name="Gabriele Baj" userId="37e9716d1ac12819" providerId="LiveId" clId="{9687E43F-7CD4-426A-AD1E-811213D5E3FE}" dt="2024-04-12T09:06:46.559" v="2" actId="47"/>
        <pc:sldMkLst>
          <pc:docMk/>
          <pc:sldMk cId="3484874512" sldId="294"/>
        </pc:sldMkLst>
      </pc:sldChg>
      <pc:sldChg chg="del">
        <pc:chgData name="Gabriele Baj" userId="37e9716d1ac12819" providerId="LiveId" clId="{9687E43F-7CD4-426A-AD1E-811213D5E3FE}" dt="2024-04-12T09:06:46.559" v="2" actId="47"/>
        <pc:sldMkLst>
          <pc:docMk/>
          <pc:sldMk cId="0" sldId="300"/>
        </pc:sldMkLst>
      </pc:sldChg>
      <pc:sldChg chg="del">
        <pc:chgData name="Gabriele Baj" userId="37e9716d1ac12819" providerId="LiveId" clId="{9687E43F-7CD4-426A-AD1E-811213D5E3FE}" dt="2024-04-12T09:06:46.559" v="2" actId="47"/>
        <pc:sldMkLst>
          <pc:docMk/>
          <pc:sldMk cId="0" sldId="302"/>
        </pc:sldMkLst>
      </pc:sldChg>
      <pc:sldChg chg="del">
        <pc:chgData name="Gabriele Baj" userId="37e9716d1ac12819" providerId="LiveId" clId="{9687E43F-7CD4-426A-AD1E-811213D5E3FE}" dt="2024-04-12T09:06:46.559" v="2" actId="47"/>
        <pc:sldMkLst>
          <pc:docMk/>
          <pc:sldMk cId="0" sldId="304"/>
        </pc:sldMkLst>
      </pc:sldChg>
      <pc:sldChg chg="del">
        <pc:chgData name="Gabriele Baj" userId="37e9716d1ac12819" providerId="LiveId" clId="{9687E43F-7CD4-426A-AD1E-811213D5E3FE}" dt="2024-04-12T09:06:46.559" v="2" actId="47"/>
        <pc:sldMkLst>
          <pc:docMk/>
          <pc:sldMk cId="0" sldId="306"/>
        </pc:sldMkLst>
      </pc:sldChg>
      <pc:sldChg chg="del">
        <pc:chgData name="Gabriele Baj" userId="37e9716d1ac12819" providerId="LiveId" clId="{9687E43F-7CD4-426A-AD1E-811213D5E3FE}" dt="2024-04-12T09:06:46.559" v="2" actId="47"/>
        <pc:sldMkLst>
          <pc:docMk/>
          <pc:sldMk cId="2189772905" sldId="309"/>
        </pc:sldMkLst>
      </pc:sldChg>
      <pc:sldChg chg="del">
        <pc:chgData name="Gabriele Baj" userId="37e9716d1ac12819" providerId="LiveId" clId="{9687E43F-7CD4-426A-AD1E-811213D5E3FE}" dt="2024-04-12T09:06:46.559" v="2" actId="47"/>
        <pc:sldMkLst>
          <pc:docMk/>
          <pc:sldMk cId="2334771783" sldId="310"/>
        </pc:sldMkLst>
      </pc:sldChg>
      <pc:sldChg chg="del">
        <pc:chgData name="Gabriele Baj" userId="37e9716d1ac12819" providerId="LiveId" clId="{9687E43F-7CD4-426A-AD1E-811213D5E3FE}" dt="2024-04-12T09:06:40.185" v="1" actId="47"/>
        <pc:sldMkLst>
          <pc:docMk/>
          <pc:sldMk cId="512434873" sldId="312"/>
        </pc:sldMkLst>
      </pc:sldChg>
      <pc:sldChg chg="del">
        <pc:chgData name="Gabriele Baj" userId="37e9716d1ac12819" providerId="LiveId" clId="{9687E43F-7CD4-426A-AD1E-811213D5E3FE}" dt="2024-04-12T09:06:46.559" v="2" actId="47"/>
        <pc:sldMkLst>
          <pc:docMk/>
          <pc:sldMk cId="0" sldId="315"/>
        </pc:sldMkLst>
      </pc:sldChg>
      <pc:sldChg chg="del">
        <pc:chgData name="Gabriele Baj" userId="37e9716d1ac12819" providerId="LiveId" clId="{9687E43F-7CD4-426A-AD1E-811213D5E3FE}" dt="2024-04-12T09:06:46.559" v="2" actId="47"/>
        <pc:sldMkLst>
          <pc:docMk/>
          <pc:sldMk cId="0" sldId="323"/>
        </pc:sldMkLst>
      </pc:sldChg>
      <pc:sldChg chg="del">
        <pc:chgData name="Gabriele Baj" userId="37e9716d1ac12819" providerId="LiveId" clId="{9687E43F-7CD4-426A-AD1E-811213D5E3FE}" dt="2024-04-12T09:06:46.559" v="2" actId="47"/>
        <pc:sldMkLst>
          <pc:docMk/>
          <pc:sldMk cId="0" sldId="324"/>
        </pc:sldMkLst>
      </pc:sldChg>
      <pc:sldChg chg="del">
        <pc:chgData name="Gabriele Baj" userId="37e9716d1ac12819" providerId="LiveId" clId="{9687E43F-7CD4-426A-AD1E-811213D5E3FE}" dt="2024-04-12T09:06:46.559" v="2" actId="47"/>
        <pc:sldMkLst>
          <pc:docMk/>
          <pc:sldMk cId="0" sldId="325"/>
        </pc:sldMkLst>
      </pc:sldChg>
      <pc:sldChg chg="del">
        <pc:chgData name="Gabriele Baj" userId="37e9716d1ac12819" providerId="LiveId" clId="{9687E43F-7CD4-426A-AD1E-811213D5E3FE}" dt="2024-04-12T09:06:46.559" v="2" actId="47"/>
        <pc:sldMkLst>
          <pc:docMk/>
          <pc:sldMk cId="0" sldId="326"/>
        </pc:sldMkLst>
      </pc:sldChg>
      <pc:sldChg chg="add del">
        <pc:chgData name="Gabriele Baj" userId="37e9716d1ac12819" providerId="LiveId" clId="{9687E43F-7CD4-426A-AD1E-811213D5E3FE}" dt="2024-04-12T09:47:37.305" v="277" actId="2696"/>
        <pc:sldMkLst>
          <pc:docMk/>
          <pc:sldMk cId="0" sldId="327"/>
        </pc:sldMkLst>
      </pc:sldChg>
      <pc:sldChg chg="addSp modSp add del">
        <pc:chgData name="Gabriele Baj" userId="37e9716d1ac12819" providerId="LiveId" clId="{9687E43F-7CD4-426A-AD1E-811213D5E3FE}" dt="2024-04-12T09:07:49.466" v="19" actId="1076"/>
        <pc:sldMkLst>
          <pc:docMk/>
          <pc:sldMk cId="0" sldId="331"/>
        </pc:sldMkLst>
        <pc:picChg chg="mod">
          <ac:chgData name="Gabriele Baj" userId="37e9716d1ac12819" providerId="LiveId" clId="{9687E43F-7CD4-426A-AD1E-811213D5E3FE}" dt="2024-04-12T09:07:44.419" v="16" actId="1076"/>
          <ac:picMkLst>
            <pc:docMk/>
            <pc:sldMk cId="0" sldId="331"/>
            <ac:picMk id="2" creationId="{20CD5189-5C61-D27C-1C05-E83509CFCAAF}"/>
          </ac:picMkLst>
        </pc:picChg>
        <pc:picChg chg="add mod">
          <ac:chgData name="Gabriele Baj" userId="37e9716d1ac12819" providerId="LiveId" clId="{9687E43F-7CD4-426A-AD1E-811213D5E3FE}" dt="2024-04-12T09:07:49.466" v="19" actId="1076"/>
          <ac:picMkLst>
            <pc:docMk/>
            <pc:sldMk cId="0" sldId="331"/>
            <ac:picMk id="3" creationId="{C5801CD9-E2B7-8FF5-CCB8-090421927548}"/>
          </ac:picMkLst>
        </pc:picChg>
        <pc:picChg chg="mod">
          <ac:chgData name="Gabriele Baj" userId="37e9716d1ac12819" providerId="LiveId" clId="{9687E43F-7CD4-426A-AD1E-811213D5E3FE}" dt="2024-04-12T09:07:18.735" v="7" actId="1076"/>
          <ac:picMkLst>
            <pc:docMk/>
            <pc:sldMk cId="0" sldId="331"/>
            <ac:picMk id="77827" creationId="{DAC8C41F-564C-2E5E-B5B1-D19FD5F851EE}"/>
          </ac:picMkLst>
        </pc:picChg>
      </pc:sldChg>
      <pc:sldChg chg="modSp add del">
        <pc:chgData name="Gabriele Baj" userId="37e9716d1ac12819" providerId="LiveId" clId="{9687E43F-7CD4-426A-AD1E-811213D5E3FE}" dt="2024-04-12T09:07:54.457" v="21" actId="1076"/>
        <pc:sldMkLst>
          <pc:docMk/>
          <pc:sldMk cId="0" sldId="342"/>
        </pc:sldMkLst>
        <pc:picChg chg="mod">
          <ac:chgData name="Gabriele Baj" userId="37e9716d1ac12819" providerId="LiveId" clId="{9687E43F-7CD4-426A-AD1E-811213D5E3FE}" dt="2024-04-12T09:07:54.457" v="21" actId="1076"/>
          <ac:picMkLst>
            <pc:docMk/>
            <pc:sldMk cId="0" sldId="342"/>
            <ac:picMk id="89091" creationId="{689E7B46-42C7-48A9-D7BE-C03BC74E2914}"/>
          </ac:picMkLst>
        </pc:picChg>
      </pc:sldChg>
      <pc:sldChg chg="addSp delSp modSp add del mod">
        <pc:chgData name="Gabriele Baj" userId="37e9716d1ac12819" providerId="LiveId" clId="{9687E43F-7CD4-426A-AD1E-811213D5E3FE}" dt="2024-04-12T09:15:24.182" v="66" actId="1076"/>
        <pc:sldMkLst>
          <pc:docMk/>
          <pc:sldMk cId="0" sldId="344"/>
        </pc:sldMkLst>
        <pc:spChg chg="add mod">
          <ac:chgData name="Gabriele Baj" userId="37e9716d1ac12819" providerId="LiveId" clId="{9687E43F-7CD4-426A-AD1E-811213D5E3FE}" dt="2024-04-12T09:13:45.066" v="51"/>
          <ac:spMkLst>
            <pc:docMk/>
            <pc:sldMk cId="0" sldId="344"/>
            <ac:spMk id="4" creationId="{FE48E7D5-2776-57DE-E4A2-3CBC75A5896D}"/>
          </ac:spMkLst>
        </pc:spChg>
        <pc:spChg chg="add mod">
          <ac:chgData name="Gabriele Baj" userId="37e9716d1ac12819" providerId="LiveId" clId="{9687E43F-7CD4-426A-AD1E-811213D5E3FE}" dt="2024-04-12T09:14:15.882" v="55"/>
          <ac:spMkLst>
            <pc:docMk/>
            <pc:sldMk cId="0" sldId="344"/>
            <ac:spMk id="6" creationId="{FB63C512-CFE2-02D8-2966-DD17D46F5301}"/>
          </ac:spMkLst>
        </pc:spChg>
        <pc:spChg chg="add mod">
          <ac:chgData name="Gabriele Baj" userId="37e9716d1ac12819" providerId="LiveId" clId="{9687E43F-7CD4-426A-AD1E-811213D5E3FE}" dt="2024-04-12T09:14:25.689" v="59" actId="1076"/>
          <ac:spMkLst>
            <pc:docMk/>
            <pc:sldMk cId="0" sldId="344"/>
            <ac:spMk id="8" creationId="{2638E218-2FF3-92DC-9647-8D45A818F5DA}"/>
          </ac:spMkLst>
        </pc:spChg>
        <pc:spChg chg="add mod">
          <ac:chgData name="Gabriele Baj" userId="37e9716d1ac12819" providerId="LiveId" clId="{9687E43F-7CD4-426A-AD1E-811213D5E3FE}" dt="2024-04-12T09:15:24.182" v="66" actId="1076"/>
          <ac:spMkLst>
            <pc:docMk/>
            <pc:sldMk cId="0" sldId="344"/>
            <ac:spMk id="10" creationId="{D30E91A5-95FA-2FC8-1A97-1EA46036CCC4}"/>
          </ac:spMkLst>
        </pc:spChg>
        <pc:picChg chg="del">
          <ac:chgData name="Gabriele Baj" userId="37e9716d1ac12819" providerId="LiveId" clId="{9687E43F-7CD4-426A-AD1E-811213D5E3FE}" dt="2024-04-12T09:08:09.841" v="24" actId="21"/>
          <ac:picMkLst>
            <pc:docMk/>
            <pc:sldMk cId="0" sldId="344"/>
            <ac:picMk id="2" creationId="{64294D08-AD7F-DE52-E212-142F5EC310FA}"/>
          </ac:picMkLst>
        </pc:picChg>
        <pc:picChg chg="mod">
          <ac:chgData name="Gabriele Baj" userId="37e9716d1ac12819" providerId="LiveId" clId="{9687E43F-7CD4-426A-AD1E-811213D5E3FE}" dt="2024-04-12T09:08:19.255" v="29" actId="1076"/>
          <ac:picMkLst>
            <pc:docMk/>
            <pc:sldMk cId="0" sldId="344"/>
            <ac:picMk id="91139" creationId="{4D1AAC09-AC0B-6AE1-41B2-C7F8552CCCB4}"/>
          </ac:picMkLst>
        </pc:picChg>
      </pc:sldChg>
      <pc:sldChg chg="modSp add del">
        <pc:chgData name="Gabriele Baj" userId="37e9716d1ac12819" providerId="LiveId" clId="{9687E43F-7CD4-426A-AD1E-811213D5E3FE}" dt="2024-04-12T09:08:51.016" v="37" actId="1076"/>
        <pc:sldMkLst>
          <pc:docMk/>
          <pc:sldMk cId="0" sldId="347"/>
        </pc:sldMkLst>
        <pc:picChg chg="mod">
          <ac:chgData name="Gabriele Baj" userId="37e9716d1ac12819" providerId="LiveId" clId="{9687E43F-7CD4-426A-AD1E-811213D5E3FE}" dt="2024-04-12T09:08:51.016" v="37" actId="1076"/>
          <ac:picMkLst>
            <pc:docMk/>
            <pc:sldMk cId="0" sldId="347"/>
            <ac:picMk id="94211" creationId="{EB7563C9-2751-74E5-D332-354E303B3CB5}"/>
          </ac:picMkLst>
        </pc:picChg>
      </pc:sldChg>
      <pc:sldChg chg="add del">
        <pc:chgData name="Gabriele Baj" userId="37e9716d1ac12819" providerId="LiveId" clId="{9687E43F-7CD4-426A-AD1E-811213D5E3FE}" dt="2024-04-12T09:06:48.093" v="3"/>
        <pc:sldMkLst>
          <pc:docMk/>
          <pc:sldMk cId="4199032242" sldId="348"/>
        </pc:sldMkLst>
      </pc:sldChg>
      <pc:sldChg chg="del">
        <pc:chgData name="Gabriele Baj" userId="37e9716d1ac12819" providerId="LiveId" clId="{9687E43F-7CD4-426A-AD1E-811213D5E3FE}" dt="2024-04-12T09:06:46.559" v="2" actId="47"/>
        <pc:sldMkLst>
          <pc:docMk/>
          <pc:sldMk cId="4263315436" sldId="398"/>
        </pc:sldMkLst>
      </pc:sldChg>
      <pc:sldChg chg="del">
        <pc:chgData name="Gabriele Baj" userId="37e9716d1ac12819" providerId="LiveId" clId="{9687E43F-7CD4-426A-AD1E-811213D5E3FE}" dt="2024-04-12T09:06:51.239" v="4" actId="47"/>
        <pc:sldMkLst>
          <pc:docMk/>
          <pc:sldMk cId="2180725324" sldId="400"/>
        </pc:sldMkLst>
      </pc:sldChg>
      <pc:sldChg chg="del">
        <pc:chgData name="Gabriele Baj" userId="37e9716d1ac12819" providerId="LiveId" clId="{9687E43F-7CD4-426A-AD1E-811213D5E3FE}" dt="2024-04-12T09:19:31.362" v="192" actId="47"/>
        <pc:sldMkLst>
          <pc:docMk/>
          <pc:sldMk cId="1782836797" sldId="401"/>
        </pc:sldMkLst>
      </pc:sldChg>
      <pc:sldChg chg="del">
        <pc:chgData name="Gabriele Baj" userId="37e9716d1ac12819" providerId="LiveId" clId="{9687E43F-7CD4-426A-AD1E-811213D5E3FE}" dt="2024-04-12T09:19:32.924" v="193" actId="47"/>
        <pc:sldMkLst>
          <pc:docMk/>
          <pc:sldMk cId="1258569417" sldId="402"/>
        </pc:sldMkLst>
      </pc:sldChg>
      <pc:sldChg chg="del">
        <pc:chgData name="Gabriele Baj" userId="37e9716d1ac12819" providerId="LiveId" clId="{9687E43F-7CD4-426A-AD1E-811213D5E3FE}" dt="2024-04-12T09:19:33.080" v="194" actId="47"/>
        <pc:sldMkLst>
          <pc:docMk/>
          <pc:sldMk cId="214808615" sldId="403"/>
        </pc:sldMkLst>
      </pc:sldChg>
      <pc:sldChg chg="del">
        <pc:chgData name="Gabriele Baj" userId="37e9716d1ac12819" providerId="LiveId" clId="{9687E43F-7CD4-426A-AD1E-811213D5E3FE}" dt="2024-04-12T09:19:33.236" v="195" actId="47"/>
        <pc:sldMkLst>
          <pc:docMk/>
          <pc:sldMk cId="1320181130" sldId="404"/>
        </pc:sldMkLst>
      </pc:sldChg>
      <pc:sldChg chg="del">
        <pc:chgData name="Gabriele Baj" userId="37e9716d1ac12819" providerId="LiveId" clId="{9687E43F-7CD4-426A-AD1E-811213D5E3FE}" dt="2024-04-12T09:19:33.400" v="196" actId="47"/>
        <pc:sldMkLst>
          <pc:docMk/>
          <pc:sldMk cId="1429226963" sldId="405"/>
        </pc:sldMkLst>
      </pc:sldChg>
      <pc:sldChg chg="del">
        <pc:chgData name="Gabriele Baj" userId="37e9716d1ac12819" providerId="LiveId" clId="{9687E43F-7CD4-426A-AD1E-811213D5E3FE}" dt="2024-04-12T09:19:33.625" v="197" actId="47"/>
        <pc:sldMkLst>
          <pc:docMk/>
          <pc:sldMk cId="1077880527" sldId="406"/>
        </pc:sldMkLst>
      </pc:sldChg>
      <pc:sldChg chg="addSp modSp mod ord">
        <pc:chgData name="Gabriele Baj" userId="37e9716d1ac12819" providerId="LiveId" clId="{9687E43F-7CD4-426A-AD1E-811213D5E3FE}" dt="2024-04-15T07:10:02.620" v="345"/>
        <pc:sldMkLst>
          <pc:docMk/>
          <pc:sldMk cId="511337055" sldId="407"/>
        </pc:sldMkLst>
        <pc:spChg chg="add mod">
          <ac:chgData name="Gabriele Baj" userId="37e9716d1ac12819" providerId="LiveId" clId="{9687E43F-7CD4-426A-AD1E-811213D5E3FE}" dt="2024-04-12T09:26:38.967" v="255" actId="1076"/>
          <ac:spMkLst>
            <pc:docMk/>
            <pc:sldMk cId="511337055" sldId="407"/>
            <ac:spMk id="2" creationId="{347D0C63-CF50-11C0-2987-2109FBF08E61}"/>
          </ac:spMkLst>
        </pc:spChg>
      </pc:sldChg>
      <pc:sldChg chg="addSp modSp new">
        <pc:chgData name="Gabriele Baj" userId="37e9716d1ac12819" providerId="LiveId" clId="{9687E43F-7CD4-426A-AD1E-811213D5E3FE}" dt="2024-04-12T09:08:28.809" v="35" actId="1076"/>
        <pc:sldMkLst>
          <pc:docMk/>
          <pc:sldMk cId="705826347" sldId="408"/>
        </pc:sldMkLst>
        <pc:picChg chg="add mod">
          <ac:chgData name="Gabriele Baj" userId="37e9716d1ac12819" providerId="LiveId" clId="{9687E43F-7CD4-426A-AD1E-811213D5E3FE}" dt="2024-04-12T09:08:28.809" v="35" actId="1076"/>
          <ac:picMkLst>
            <pc:docMk/>
            <pc:sldMk cId="705826347" sldId="408"/>
            <ac:picMk id="2" creationId="{20DE34AF-76F6-07CB-32F4-319B417731DF}"/>
          </ac:picMkLst>
        </pc:picChg>
      </pc:sldChg>
      <pc:sldChg chg="addSp modSp new mod ord">
        <pc:chgData name="Gabriele Baj" userId="37e9716d1ac12819" providerId="LiveId" clId="{9687E43F-7CD4-426A-AD1E-811213D5E3FE}" dt="2024-04-12T09:19:03.184" v="189" actId="20577"/>
        <pc:sldMkLst>
          <pc:docMk/>
          <pc:sldMk cId="2017193199" sldId="409"/>
        </pc:sldMkLst>
        <pc:spChg chg="add mod">
          <ac:chgData name="Gabriele Baj" userId="37e9716d1ac12819" providerId="LiveId" clId="{9687E43F-7CD4-426A-AD1E-811213D5E3FE}" dt="2024-04-12T09:19:03.184" v="189" actId="20577"/>
          <ac:spMkLst>
            <pc:docMk/>
            <pc:sldMk cId="2017193199" sldId="409"/>
            <ac:spMk id="3" creationId="{2503A3BF-699A-375C-A2FF-4D28B1286255}"/>
          </ac:spMkLst>
        </pc:spChg>
      </pc:sldChg>
      <pc:sldChg chg="del">
        <pc:chgData name="Gabriele Baj" userId="37e9716d1ac12819" providerId="LiveId" clId="{9687E43F-7CD4-426A-AD1E-811213D5E3FE}" dt="2024-04-12T09:06:46.559" v="2" actId="47"/>
        <pc:sldMkLst>
          <pc:docMk/>
          <pc:sldMk cId="592892015" sldId="410"/>
        </pc:sldMkLst>
      </pc:sldChg>
      <pc:sldChg chg="new del">
        <pc:chgData name="Gabriele Baj" userId="37e9716d1ac12819" providerId="LiveId" clId="{9687E43F-7CD4-426A-AD1E-811213D5E3FE}" dt="2024-04-15T07:10:04.085" v="346" actId="47"/>
        <pc:sldMkLst>
          <pc:docMk/>
          <pc:sldMk cId="2589011727" sldId="410"/>
        </pc:sldMkLst>
      </pc:sldChg>
      <pc:sldChg chg="del">
        <pc:chgData name="Gabriele Baj" userId="37e9716d1ac12819" providerId="LiveId" clId="{9687E43F-7CD4-426A-AD1E-811213D5E3FE}" dt="2024-04-12T09:06:46.559" v="2" actId="47"/>
        <pc:sldMkLst>
          <pc:docMk/>
          <pc:sldMk cId="1738506544" sldId="411"/>
        </pc:sldMkLst>
      </pc:sldChg>
      <pc:sldChg chg="addSp modSp new mod">
        <pc:chgData name="Gabriele Baj" userId="37e9716d1ac12819" providerId="LiveId" clId="{9687E43F-7CD4-426A-AD1E-811213D5E3FE}" dt="2024-04-12T09:32:42.971" v="276" actId="1076"/>
        <pc:sldMkLst>
          <pc:docMk/>
          <pc:sldMk cId="4147484522" sldId="411"/>
        </pc:sldMkLst>
        <pc:spChg chg="add mod">
          <ac:chgData name="Gabriele Baj" userId="37e9716d1ac12819" providerId="LiveId" clId="{9687E43F-7CD4-426A-AD1E-811213D5E3FE}" dt="2024-04-12T09:32:42.971" v="276" actId="1076"/>
          <ac:spMkLst>
            <pc:docMk/>
            <pc:sldMk cId="4147484522" sldId="411"/>
            <ac:spMk id="3" creationId="{2FCF5F70-CE13-E130-95A9-903512109466}"/>
          </ac:spMkLst>
        </pc:spChg>
      </pc:sldChg>
      <pc:sldChg chg="addSp modSp new mod">
        <pc:chgData name="Gabriele Baj" userId="37e9716d1ac12819" providerId="LiveId" clId="{9687E43F-7CD4-426A-AD1E-811213D5E3FE}" dt="2024-04-12T09:52:37.132" v="343" actId="20577"/>
        <pc:sldMkLst>
          <pc:docMk/>
          <pc:sldMk cId="772089690" sldId="412"/>
        </pc:sldMkLst>
        <pc:spChg chg="add mod">
          <ac:chgData name="Gabriele Baj" userId="37e9716d1ac12819" providerId="LiveId" clId="{9687E43F-7CD4-426A-AD1E-811213D5E3FE}" dt="2024-04-12T09:52:37.132" v="343" actId="20577"/>
          <ac:spMkLst>
            <pc:docMk/>
            <pc:sldMk cId="772089690" sldId="412"/>
            <ac:spMk id="3" creationId="{F954D7FD-AD64-38F9-6893-33A04D17D435}"/>
          </ac:spMkLst>
        </pc:spChg>
      </pc:sldChg>
      <pc:sldChg chg="del">
        <pc:chgData name="Gabriele Baj" userId="37e9716d1ac12819" providerId="LiveId" clId="{9687E43F-7CD4-426A-AD1E-811213D5E3FE}" dt="2024-04-12T09:06:46.559" v="2" actId="47"/>
        <pc:sldMkLst>
          <pc:docMk/>
          <pc:sldMk cId="3270703858" sldId="412"/>
        </pc:sldMkLst>
      </pc:sldChg>
      <pc:sldChg chg="add del">
        <pc:chgData name="Gabriele Baj" userId="37e9716d1ac12819" providerId="LiveId" clId="{9687E43F-7CD4-426A-AD1E-811213D5E3FE}" dt="2024-04-12T09:06:46.559" v="2" actId="47"/>
        <pc:sldMkLst>
          <pc:docMk/>
          <pc:sldMk cId="0" sldId="413"/>
        </pc:sldMkLst>
      </pc:sldChg>
      <pc:sldChg chg="addSp modSp new mod">
        <pc:chgData name="Gabriele Baj" userId="37e9716d1ac12819" providerId="LiveId" clId="{9687E43F-7CD4-426A-AD1E-811213D5E3FE}" dt="2024-04-15T08:42:13.183" v="363" actId="1076"/>
        <pc:sldMkLst>
          <pc:docMk/>
          <pc:sldMk cId="1516324763" sldId="413"/>
        </pc:sldMkLst>
        <pc:spChg chg="add mod">
          <ac:chgData name="Gabriele Baj" userId="37e9716d1ac12819" providerId="LiveId" clId="{9687E43F-7CD4-426A-AD1E-811213D5E3FE}" dt="2024-04-15T08:42:13.183" v="363" actId="1076"/>
          <ac:spMkLst>
            <pc:docMk/>
            <pc:sldMk cId="1516324763" sldId="413"/>
            <ac:spMk id="3" creationId="{BA12E4D0-428D-36BF-9341-70398AD84F44}"/>
          </ac:spMkLst>
        </pc:spChg>
        <pc:picChg chg="add mod">
          <ac:chgData name="Gabriele Baj" userId="37e9716d1ac12819" providerId="LiveId" clId="{9687E43F-7CD4-426A-AD1E-811213D5E3FE}" dt="2024-04-15T08:41:35.411" v="359" actId="1076"/>
          <ac:picMkLst>
            <pc:docMk/>
            <pc:sldMk cId="1516324763" sldId="413"/>
            <ac:picMk id="1026" creationId="{D344C2E6-2475-E6D5-0C89-B87C3DAE012F}"/>
          </ac:picMkLst>
        </pc:picChg>
      </pc:sldChg>
      <pc:sldChg chg="add del">
        <pc:chgData name="Gabriele Baj" userId="37e9716d1ac12819" providerId="LiveId" clId="{9687E43F-7CD4-426A-AD1E-811213D5E3FE}" dt="2024-04-15T08:45:54.775" v="384"/>
        <pc:sldMkLst>
          <pc:docMk/>
          <pc:sldMk cId="0" sldId="414"/>
        </pc:sldMkLst>
      </pc:sldChg>
      <pc:sldChg chg="add del">
        <pc:chgData name="Gabriele Baj" userId="37e9716d1ac12819" providerId="LiveId" clId="{9687E43F-7CD4-426A-AD1E-811213D5E3FE}" dt="2024-04-15T08:46:58.929" v="385"/>
        <pc:sldMkLst>
          <pc:docMk/>
          <pc:sldMk cId="0" sldId="415"/>
        </pc:sldMkLst>
      </pc:sldChg>
      <pc:sldChg chg="add del">
        <pc:chgData name="Gabriele Baj" userId="37e9716d1ac12819" providerId="LiveId" clId="{9687E43F-7CD4-426A-AD1E-811213D5E3FE}" dt="2024-04-12T09:06:46.559" v="2" actId="47"/>
        <pc:sldMkLst>
          <pc:docMk/>
          <pc:sldMk cId="0" sldId="416"/>
        </pc:sldMkLst>
      </pc:sldChg>
      <pc:sldChg chg="add">
        <pc:chgData name="Gabriele Baj" userId="37e9716d1ac12819" providerId="LiveId" clId="{9687E43F-7CD4-426A-AD1E-811213D5E3FE}" dt="2024-04-15T08:47:49.865" v="386"/>
        <pc:sldMkLst>
          <pc:docMk/>
          <pc:sldMk cId="4225469907" sldId="416"/>
        </pc:sldMkLst>
      </pc:sldChg>
      <pc:sldChg chg="add del">
        <pc:chgData name="Gabriele Baj" userId="37e9716d1ac12819" providerId="LiveId" clId="{9687E43F-7CD4-426A-AD1E-811213D5E3FE}" dt="2024-04-12T09:06:46.559" v="2" actId="47"/>
        <pc:sldMkLst>
          <pc:docMk/>
          <pc:sldMk cId="0" sldId="417"/>
        </pc:sldMkLst>
      </pc:sldChg>
      <pc:sldChg chg="addSp modSp new mod">
        <pc:chgData name="Gabriele Baj" userId="37e9716d1ac12819" providerId="LiveId" clId="{9687E43F-7CD4-426A-AD1E-811213D5E3FE}" dt="2024-04-15T08:54:19.502" v="399" actId="20577"/>
        <pc:sldMkLst>
          <pc:docMk/>
          <pc:sldMk cId="3058848011" sldId="417"/>
        </pc:sldMkLst>
        <pc:spChg chg="add mod">
          <ac:chgData name="Gabriele Baj" userId="37e9716d1ac12819" providerId="LiveId" clId="{9687E43F-7CD4-426A-AD1E-811213D5E3FE}" dt="2024-04-15T08:54:19.502" v="399" actId="20577"/>
          <ac:spMkLst>
            <pc:docMk/>
            <pc:sldMk cId="3058848011" sldId="417"/>
            <ac:spMk id="5" creationId="{43560951-26E6-A977-A76B-F068AE337E97}"/>
          </ac:spMkLst>
        </pc:spChg>
        <pc:picChg chg="add mod">
          <ac:chgData name="Gabriele Baj" userId="37e9716d1ac12819" providerId="LiveId" clId="{9687E43F-7CD4-426A-AD1E-811213D5E3FE}" dt="2024-04-15T08:54:00.923" v="392" actId="1076"/>
          <ac:picMkLst>
            <pc:docMk/>
            <pc:sldMk cId="3058848011" sldId="417"/>
            <ac:picMk id="3" creationId="{98B64BBB-97F1-1F3A-6147-4268A8D49B5E}"/>
          </ac:picMkLst>
        </pc:picChg>
      </pc:sldChg>
      <pc:sldChg chg="add del">
        <pc:chgData name="Gabriele Baj" userId="37e9716d1ac12819" providerId="LiveId" clId="{9687E43F-7CD4-426A-AD1E-811213D5E3FE}" dt="2024-04-12T09:06:46.559" v="2" actId="47"/>
        <pc:sldMkLst>
          <pc:docMk/>
          <pc:sldMk cId="0" sldId="418"/>
        </pc:sldMkLst>
      </pc:sldChg>
      <pc:sldChg chg="addSp modSp new mod">
        <pc:chgData name="Gabriele Baj" userId="37e9716d1ac12819" providerId="LiveId" clId="{9687E43F-7CD4-426A-AD1E-811213D5E3FE}" dt="2024-04-15T08:56:40.046" v="468" actId="1076"/>
        <pc:sldMkLst>
          <pc:docMk/>
          <pc:sldMk cId="4020106028" sldId="418"/>
        </pc:sldMkLst>
        <pc:spChg chg="add mod">
          <ac:chgData name="Gabriele Baj" userId="37e9716d1ac12819" providerId="LiveId" clId="{9687E43F-7CD4-426A-AD1E-811213D5E3FE}" dt="2024-04-15T08:56:40.046" v="468" actId="1076"/>
          <ac:spMkLst>
            <pc:docMk/>
            <pc:sldMk cId="4020106028" sldId="418"/>
            <ac:spMk id="3" creationId="{CD6293DF-2186-3ED9-41DF-84F00EBD50D3}"/>
          </ac:spMkLst>
        </pc:spChg>
        <pc:spChg chg="add mod">
          <ac:chgData name="Gabriele Baj" userId="37e9716d1ac12819" providerId="LiveId" clId="{9687E43F-7CD4-426A-AD1E-811213D5E3FE}" dt="2024-04-15T08:56:38.364" v="467" actId="1076"/>
          <ac:spMkLst>
            <pc:docMk/>
            <pc:sldMk cId="4020106028" sldId="418"/>
            <ac:spMk id="5" creationId="{385A0F6D-BCB8-86D1-FFFD-B6DFDA667C77}"/>
          </ac:spMkLst>
        </pc:spChg>
      </pc:sldChg>
      <pc:sldChg chg="addSp modSp new mod">
        <pc:chgData name="Gabriele Baj" userId="37e9716d1ac12819" providerId="LiveId" clId="{9687E43F-7CD4-426A-AD1E-811213D5E3FE}" dt="2024-04-15T09:00:22.737" v="490" actId="14100"/>
        <pc:sldMkLst>
          <pc:docMk/>
          <pc:sldMk cId="1669723484" sldId="419"/>
        </pc:sldMkLst>
        <pc:spChg chg="add mod">
          <ac:chgData name="Gabriele Baj" userId="37e9716d1ac12819" providerId="LiveId" clId="{9687E43F-7CD4-426A-AD1E-811213D5E3FE}" dt="2024-04-15T09:00:22.737" v="490" actId="14100"/>
          <ac:spMkLst>
            <pc:docMk/>
            <pc:sldMk cId="1669723484" sldId="419"/>
            <ac:spMk id="3" creationId="{DE6467D2-F45C-6174-82EE-39E04C819721}"/>
          </ac:spMkLst>
        </pc:spChg>
        <pc:spChg chg="add mod">
          <ac:chgData name="Gabriele Baj" userId="37e9716d1ac12819" providerId="LiveId" clId="{9687E43F-7CD4-426A-AD1E-811213D5E3FE}" dt="2024-04-15T09:00:16.093" v="487" actId="1076"/>
          <ac:spMkLst>
            <pc:docMk/>
            <pc:sldMk cId="1669723484" sldId="419"/>
            <ac:spMk id="5" creationId="{05C690E1-6D4C-2610-8828-A3CAC86C8132}"/>
          </ac:spMkLst>
        </pc:spChg>
      </pc:sldChg>
      <pc:sldChg chg="addSp modSp new mod">
        <pc:chgData name="Gabriele Baj" userId="37e9716d1ac12819" providerId="LiveId" clId="{9687E43F-7CD4-426A-AD1E-811213D5E3FE}" dt="2024-04-15T09:01:42.818" v="502" actId="20577"/>
        <pc:sldMkLst>
          <pc:docMk/>
          <pc:sldMk cId="2152904766" sldId="420"/>
        </pc:sldMkLst>
        <pc:spChg chg="add mod">
          <ac:chgData name="Gabriele Baj" userId="37e9716d1ac12819" providerId="LiveId" clId="{9687E43F-7CD4-426A-AD1E-811213D5E3FE}" dt="2024-04-15T09:01:42.818" v="502" actId="20577"/>
          <ac:spMkLst>
            <pc:docMk/>
            <pc:sldMk cId="2152904766" sldId="420"/>
            <ac:spMk id="5" creationId="{5C82656F-F510-EF22-5D6A-2D08F06D504B}"/>
          </ac:spMkLst>
        </pc:spChg>
        <pc:picChg chg="add mod">
          <ac:chgData name="Gabriele Baj" userId="37e9716d1ac12819" providerId="LiveId" clId="{9687E43F-7CD4-426A-AD1E-811213D5E3FE}" dt="2024-04-15T09:01:38.609" v="499" actId="1076"/>
          <ac:picMkLst>
            <pc:docMk/>
            <pc:sldMk cId="2152904766" sldId="420"/>
            <ac:picMk id="3" creationId="{197AFA8E-78E8-750F-FAD0-C836AE6F1FB1}"/>
          </ac:picMkLst>
        </pc:picChg>
      </pc:sldChg>
      <pc:sldChg chg="addSp modSp new mod">
        <pc:chgData name="Gabriele Baj" userId="37e9716d1ac12819" providerId="LiveId" clId="{9687E43F-7CD4-426A-AD1E-811213D5E3FE}" dt="2024-04-15T09:06:01.644" v="564" actId="1076"/>
        <pc:sldMkLst>
          <pc:docMk/>
          <pc:sldMk cId="143185024" sldId="421"/>
        </pc:sldMkLst>
        <pc:spChg chg="add mod">
          <ac:chgData name="Gabriele Baj" userId="37e9716d1ac12819" providerId="LiveId" clId="{9687E43F-7CD4-426A-AD1E-811213D5E3FE}" dt="2024-04-15T09:05:55.447" v="562" actId="1076"/>
          <ac:spMkLst>
            <pc:docMk/>
            <pc:sldMk cId="143185024" sldId="421"/>
            <ac:spMk id="3" creationId="{8EB69B4A-63F3-597C-E53A-B54ED90CDC07}"/>
          </ac:spMkLst>
        </pc:spChg>
        <pc:spChg chg="add mod">
          <ac:chgData name="Gabriele Baj" userId="37e9716d1ac12819" providerId="LiveId" clId="{9687E43F-7CD4-426A-AD1E-811213D5E3FE}" dt="2024-04-15T09:05:49.759" v="561" actId="1076"/>
          <ac:spMkLst>
            <pc:docMk/>
            <pc:sldMk cId="143185024" sldId="421"/>
            <ac:spMk id="5" creationId="{DEE332B6-977E-C76D-C9EC-0A43BA0F3E7D}"/>
          </ac:spMkLst>
        </pc:spChg>
        <pc:picChg chg="add mod">
          <ac:chgData name="Gabriele Baj" userId="37e9716d1ac12819" providerId="LiveId" clId="{9687E43F-7CD4-426A-AD1E-811213D5E3FE}" dt="2024-04-15T09:06:01.644" v="564" actId="1076"/>
          <ac:picMkLst>
            <pc:docMk/>
            <pc:sldMk cId="143185024" sldId="421"/>
            <ac:picMk id="7" creationId="{5789560E-5C73-8678-136A-FF01F815469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8304-9F92-4C31-BE2D-0AEE21C806FE}"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9C241-BD44-43E3-9F26-D4E142D8AA7A}" type="slidenum">
              <a:rPr lang="en-GB" smtClean="0"/>
              <a:t>‹#›</a:t>
            </a:fld>
            <a:endParaRPr lang="en-GB"/>
          </a:p>
        </p:txBody>
      </p:sp>
    </p:spTree>
    <p:extLst>
      <p:ext uri="{BB962C8B-B14F-4D97-AF65-F5344CB8AC3E}">
        <p14:creationId xmlns:p14="http://schemas.microsoft.com/office/powerpoint/2010/main" val="379501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r.pinterest.com/eser011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squame sono rivestimenti cornei (origine epidermica) formate da protuberanze con una disposizione regolare separate da aree più sottili e flessibili per favorire il movimento. In molti rettili e negli armadilli ciascuna squama cornea è rinforzata in profondità da una placca ossea (</a:t>
            </a:r>
            <a:r>
              <a:rPr lang="it-IT" dirty="0" err="1"/>
              <a:t>osteoderma</a:t>
            </a:r>
            <a:r>
              <a:rPr lang="it-IT" dirty="0"/>
              <a:t>) contenuta nel derma.</a:t>
            </a:r>
          </a:p>
          <a:p>
            <a:endParaRPr lang="it-IT" dirty="0"/>
          </a:p>
          <a:p>
            <a:r>
              <a:rPr lang="it-IT" dirty="0"/>
              <a:t>Le scaglie ossee dei pesci sono di origine dermica (derivano da antiche corazze dermiche).</a:t>
            </a:r>
          </a:p>
        </p:txBody>
      </p:sp>
      <p:sp>
        <p:nvSpPr>
          <p:cNvPr id="4" name="Segnaposto numero diapositiva 3"/>
          <p:cNvSpPr>
            <a:spLocks noGrp="1"/>
          </p:cNvSpPr>
          <p:nvPr>
            <p:ph type="sldNum" sz="quarter" idx="5"/>
          </p:nvPr>
        </p:nvSpPr>
        <p:spPr/>
        <p:txBody>
          <a:bodyPr/>
          <a:lstStyle/>
          <a:p>
            <a:pPr>
              <a:defRPr/>
            </a:pPr>
            <a:fld id="{F431B05D-17FA-4F93-90B2-0596C0003092}" type="slidenum">
              <a:rPr lang="it-IT" altLang="it-IT" smtClean="0"/>
              <a:pPr>
                <a:defRPr/>
              </a:pPr>
              <a:t>3</a:t>
            </a:fld>
            <a:endParaRPr lang="it-IT" altLang="it-IT"/>
          </a:p>
        </p:txBody>
      </p:sp>
    </p:spTree>
    <p:extLst>
      <p:ext uri="{BB962C8B-B14F-4D97-AF65-F5344CB8AC3E}">
        <p14:creationId xmlns:p14="http://schemas.microsoft.com/office/powerpoint/2010/main" val="2556316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a:extLst>
              <a:ext uri="{FF2B5EF4-FFF2-40B4-BE49-F238E27FC236}">
                <a16:creationId xmlns:a16="http://schemas.microsoft.com/office/drawing/2014/main" id="{F7226C4C-B8A6-43B5-87DF-5C9366444C50}"/>
              </a:ext>
            </a:extLst>
          </p:cNvPr>
          <p:cNvSpPr>
            <a:spLocks noGrp="1" noRot="1" noChangeAspect="1" noChangeArrowheads="1" noTextEdit="1"/>
          </p:cNvSpPr>
          <p:nvPr>
            <p:ph type="sldImg"/>
          </p:nvPr>
        </p:nvSpPr>
        <p:spPr>
          <a:ln/>
        </p:spPr>
      </p:sp>
      <p:sp>
        <p:nvSpPr>
          <p:cNvPr id="3" name="Segnaposto note 2">
            <a:extLst>
              <a:ext uri="{FF2B5EF4-FFF2-40B4-BE49-F238E27FC236}">
                <a16:creationId xmlns:a16="http://schemas.microsoft.com/office/drawing/2014/main" id="{FEB6EC2D-5D7B-4528-95CC-3C942EC5C8BC}"/>
              </a:ext>
            </a:extLst>
          </p:cNvPr>
          <p:cNvSpPr>
            <a:spLocks noGrp="1"/>
          </p:cNvSpPr>
          <p:nvPr>
            <p:ph type="body" idx="1"/>
          </p:nvPr>
        </p:nvSpPr>
        <p:spPr/>
        <p:txBody>
          <a:bodyPr>
            <a:normAutofit fontScale="92500" lnSpcReduction="10000"/>
          </a:bodyPr>
          <a:lstStyle/>
          <a:p>
            <a:pPr>
              <a:defRPr/>
            </a:pPr>
            <a:r>
              <a:rPr lang="it-IT" dirty="0" err="1"/>
              <a:t>Tuatara</a:t>
            </a:r>
            <a:r>
              <a:rPr lang="it-IT" dirty="0"/>
              <a:t>: unico rappresentante sopravvissuto dell'ordine dei Rincocefali. Il nome comune è una parola di origine maori che significa </a:t>
            </a:r>
            <a:r>
              <a:rPr lang="it-IT" i="1" dirty="0"/>
              <a:t>aculei sul dorso</a:t>
            </a:r>
            <a:r>
              <a:rPr lang="it-IT" dirty="0"/>
              <a:t>. I </a:t>
            </a:r>
            <a:r>
              <a:rPr lang="it-IT" dirty="0" err="1"/>
              <a:t>tuatara</a:t>
            </a:r>
            <a:r>
              <a:rPr lang="it-IT" dirty="0"/>
              <a:t> possono essere lunghi fino a 60 cm e arrivare a pesare 1300 g nei maschi, mentre le femmine, di dimensioni più modeste, sono lunghe circa 50 cm e pesano solitamente sui 550 g. </a:t>
            </a:r>
          </a:p>
          <a:p>
            <a:pPr>
              <a:defRPr/>
            </a:pPr>
            <a:r>
              <a:rPr lang="it-IT" dirty="0"/>
              <a:t>Superficialmente sono simili a delle lucertole, i </a:t>
            </a:r>
            <a:r>
              <a:rPr lang="it-IT" dirty="0" err="1"/>
              <a:t>tuatara</a:t>
            </a:r>
            <a:r>
              <a:rPr lang="it-IT" dirty="0"/>
              <a:t> se ne discostano, però, per alcune caratteristiche fisiche: per esempio, essi sono privi di membrana timpanica esterna, sono provvisti di estensioni uncinate su alcune coste (come negli uccelli) e inoltre presentano due ampie aperture ai lati del cranio dietro e sopra la cavità che ospita il globo oculare. Nel maschio è assente l'organo copulatore.</a:t>
            </a:r>
          </a:p>
          <a:p>
            <a:pPr>
              <a:defRPr/>
            </a:pPr>
            <a:r>
              <a:rPr lang="it-IT" dirty="0"/>
              <a:t>I </a:t>
            </a:r>
            <a:r>
              <a:rPr lang="it-IT" dirty="0" err="1"/>
              <a:t>tuatara</a:t>
            </a:r>
            <a:r>
              <a:rPr lang="it-IT" dirty="0"/>
              <a:t>, inoltre, posseggono il "terzo occhio", ovvero un complesso organo posto sulla sommità del capo. </a:t>
            </a:r>
          </a:p>
          <a:p>
            <a:pPr>
              <a:defRPr/>
            </a:pPr>
            <a:r>
              <a:rPr lang="it-IT" dirty="0"/>
              <a:t>I </a:t>
            </a:r>
            <a:r>
              <a:rPr lang="it-IT" dirty="0" err="1"/>
              <a:t>tuatara</a:t>
            </a:r>
            <a:r>
              <a:rPr lang="it-IT" dirty="0"/>
              <a:t> sono animali notturni, che abitano in tane che accolgono un solo esemplare, e sono particolarmente attivi tra i 17° e i 20° (temperature ancora troppo basse per altri rettili). La loro attività è inoltre regolata dagli agenti atmosferici (ad esempio, dato che gli sfenodonti soffrono molto la disidratazione, sono particolarmente attivi durante le giornate piovose dopo una lunga siccità). Si cibano principalmente vermi, lumache e insetti, ma non disdegnano granchi o pesciolini.</a:t>
            </a:r>
          </a:p>
          <a:p>
            <a:pPr>
              <a:defRPr/>
            </a:pPr>
            <a:r>
              <a:rPr lang="it-IT" dirty="0"/>
              <a:t>Durante l'inverno e la primavera si iberna, per risvegliarsi solamente all'inizio di giugno. </a:t>
            </a:r>
          </a:p>
          <a:p>
            <a:pPr>
              <a:defRPr/>
            </a:pPr>
            <a:r>
              <a:rPr lang="it-IT" dirty="0"/>
              <a:t>Uova del Ø di 3 cm, rivestite da una membrana tipo pergamena, mancano di albume. Lo sviluppo embrionale richiede 13-15 mesi. </a:t>
            </a:r>
          </a:p>
          <a:p>
            <a:pPr>
              <a:defRPr/>
            </a:pPr>
            <a:r>
              <a:rPr lang="it-IT" dirty="0"/>
              <a:t>18°C solo femmine, 20°C 80% femmine, 21°C 50% femmine, 22°C 80% maschi. Crescono fino a 35 anni. I maschi possono vivere + di 100 anni. Vive esclusivamente nelle piccole isole al largo dell'Isola Nord, in Nuova Zelanda.</a:t>
            </a:r>
          </a:p>
          <a:p>
            <a:pPr>
              <a:defRPr/>
            </a:pPr>
            <a:endParaRPr lang="it-IT" dirty="0"/>
          </a:p>
          <a:p>
            <a:pPr>
              <a:defRPr/>
            </a:pPr>
            <a:endParaRPr lang="it-IT" dirty="0"/>
          </a:p>
        </p:txBody>
      </p:sp>
      <p:sp>
        <p:nvSpPr>
          <p:cNvPr id="17412" name="Segnaposto numero diapositiva 3">
            <a:extLst>
              <a:ext uri="{FF2B5EF4-FFF2-40B4-BE49-F238E27FC236}">
                <a16:creationId xmlns:a16="http://schemas.microsoft.com/office/drawing/2014/main" id="{8756BB18-B11C-4993-84AF-883244D37D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50E16F-D2EC-4FC7-8D33-B7B2DBE59DD0}" type="slidenum">
              <a:rPr lang="it-IT" altLang="it-IT"/>
              <a:pPr>
                <a:spcBef>
                  <a:spcPct val="0"/>
                </a:spcBef>
              </a:pPr>
              <a:t>25</a:t>
            </a:fld>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61DD94ED-7F03-43FA-B612-6168D6C98F19}"/>
              </a:ext>
            </a:extLst>
          </p:cNvPr>
          <p:cNvSpPr>
            <a:spLocks noGrp="1" noRot="1" noChangeAspect="1" noChangeArrowheads="1" noTextEdit="1"/>
          </p:cNvSpPr>
          <p:nvPr>
            <p:ph type="sldImg"/>
          </p:nvPr>
        </p:nvSpPr>
        <p:spPr>
          <a:ln/>
        </p:spPr>
      </p:sp>
      <p:sp>
        <p:nvSpPr>
          <p:cNvPr id="20483" name="Segnaposto note 2">
            <a:extLst>
              <a:ext uri="{FF2B5EF4-FFF2-40B4-BE49-F238E27FC236}">
                <a16:creationId xmlns:a16="http://schemas.microsoft.com/office/drawing/2014/main" id="{1CCF26C8-EF0A-48B1-BF11-97A1F8BC9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100" dirty="0">
                <a:latin typeface="Calibri" panose="020F0502020204030204" pitchFamily="34" charset="0"/>
                <a:cs typeface="Arial" panose="020B0604020202020204" pitchFamily="34" charset="0"/>
              </a:rPr>
              <a:t>Gli ornitischi sono noti come "dinosauri dal bacino da uccello" a causa della struttura della loro pelvi, anche se gli uccelli in effetti discesero dai dinosauri "dal bacino da lucertola" (</a:t>
            </a:r>
            <a:r>
              <a:rPr lang="it-IT" altLang="it-IT" sz="1100" dirty="0" err="1">
                <a:latin typeface="Calibri" panose="020F0502020204030204" pitchFamily="34" charset="0"/>
                <a:cs typeface="Arial" panose="020B0604020202020204" pitchFamily="34" charset="0"/>
              </a:rPr>
              <a:t>saurischi</a:t>
            </a:r>
            <a:r>
              <a:rPr lang="it-IT" altLang="it-IT" sz="1100" dirty="0">
                <a:latin typeface="Calibri" panose="020F0502020204030204" pitchFamily="34" charset="0"/>
                <a:cs typeface="Arial" panose="020B0604020202020204" pitchFamily="34" charset="0"/>
              </a:rPr>
              <a:t>). Essendo degli erbivori che spesso vivevano in branchi, gli ornitischi furono più numerosi dei </a:t>
            </a:r>
            <a:r>
              <a:rPr lang="it-IT" altLang="it-IT" sz="1100" dirty="0" err="1">
                <a:latin typeface="Calibri" panose="020F0502020204030204" pitchFamily="34" charset="0"/>
                <a:cs typeface="Arial" panose="020B0604020202020204" pitchFamily="34" charset="0"/>
              </a:rPr>
              <a:t>saurischi</a:t>
            </a:r>
            <a:r>
              <a:rPr lang="it-IT" altLang="it-IT" sz="1100" dirty="0">
                <a:latin typeface="Calibri" panose="020F0502020204030204" pitchFamily="34" charset="0"/>
                <a:cs typeface="Arial" panose="020B0604020202020204" pitchFamily="34" charset="0"/>
              </a:rPr>
              <a:t>, dal momento che in sostanza erano le prede dei teropodi ed erano più piccoli dei sauropodi.</a:t>
            </a:r>
          </a:p>
          <a:p>
            <a:r>
              <a:rPr lang="it-IT" altLang="it-IT" dirty="0">
                <a:latin typeface="Arial" panose="020B0604020202020204" pitchFamily="34" charset="0"/>
                <a:cs typeface="Arial" panose="020B0604020202020204" pitchFamily="34" charset="0"/>
              </a:rPr>
              <a:t>Il pube degli ornitischi punta in basso e verso la coda, mentre quello dei </a:t>
            </a:r>
            <a:r>
              <a:rPr lang="it-IT" altLang="it-IT" dirty="0" err="1">
                <a:latin typeface="Arial" panose="020B0604020202020204" pitchFamily="34" charset="0"/>
                <a:cs typeface="Arial" panose="020B0604020202020204" pitchFamily="34" charset="0"/>
              </a:rPr>
              <a:t>saurischi</a:t>
            </a:r>
            <a:r>
              <a:rPr lang="it-IT" altLang="it-IT" dirty="0">
                <a:latin typeface="Arial" panose="020B0604020202020204" pitchFamily="34" charset="0"/>
                <a:cs typeface="Arial" panose="020B0604020202020204" pitchFamily="34" charset="0"/>
              </a:rPr>
              <a:t> punta in basso ma verso la parte anteriore dell'animale. </a:t>
            </a:r>
            <a:endParaRPr lang="it-IT" altLang="it-IT" sz="1100" dirty="0">
              <a:latin typeface="Calibri" panose="020F0502020204030204" pitchFamily="34" charset="0"/>
              <a:cs typeface="Arial" panose="020B0604020202020204" pitchFamily="34" charset="0"/>
            </a:endParaRPr>
          </a:p>
        </p:txBody>
      </p:sp>
      <p:sp>
        <p:nvSpPr>
          <p:cNvPr id="20484" name="Segnaposto numero diapositiva 3">
            <a:extLst>
              <a:ext uri="{FF2B5EF4-FFF2-40B4-BE49-F238E27FC236}">
                <a16:creationId xmlns:a16="http://schemas.microsoft.com/office/drawing/2014/main" id="{AF321290-5B03-4B47-B58F-974B405ECB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5891BD-B42E-4EA1-B540-753E0738B182}" type="slidenum">
              <a:rPr lang="it-IT" altLang="it-IT"/>
              <a:pPr>
                <a:spcBef>
                  <a:spcPct val="0"/>
                </a:spcBef>
              </a:pPr>
              <a:t>30</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a:extLst>
              <a:ext uri="{FF2B5EF4-FFF2-40B4-BE49-F238E27FC236}">
                <a16:creationId xmlns:a16="http://schemas.microsoft.com/office/drawing/2014/main" id="{7650A0B2-ECD7-46CF-931C-3AAFF76841BB}"/>
              </a:ext>
            </a:extLst>
          </p:cNvPr>
          <p:cNvSpPr>
            <a:spLocks noGrp="1" noRot="1" noChangeAspect="1" noTextEdit="1"/>
          </p:cNvSpPr>
          <p:nvPr>
            <p:ph type="sldImg"/>
          </p:nvPr>
        </p:nvSpPr>
        <p:spPr>
          <a:ln/>
        </p:spPr>
      </p:sp>
      <p:sp>
        <p:nvSpPr>
          <p:cNvPr id="18435" name="Segnaposto note 2">
            <a:extLst>
              <a:ext uri="{FF2B5EF4-FFF2-40B4-BE49-F238E27FC236}">
                <a16:creationId xmlns:a16="http://schemas.microsoft.com/office/drawing/2014/main" id="{79337133-8AD8-4870-948C-10E700C5B4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err="1">
                <a:latin typeface="Arial" panose="020B0604020202020204" pitchFamily="34" charset="0"/>
                <a:cs typeface="Arial" panose="020B0604020202020204" pitchFamily="34" charset="0"/>
              </a:rPr>
              <a:t>Vaned</a:t>
            </a:r>
            <a:r>
              <a:rPr lang="it-IT" altLang="it-IT" dirty="0">
                <a:latin typeface="Arial" panose="020B0604020202020204" pitchFamily="34" charset="0"/>
                <a:cs typeface="Arial" panose="020B0604020202020204" pitchFamily="34" charset="0"/>
              </a:rPr>
              <a:t>=barbe</a:t>
            </a:r>
          </a:p>
        </p:txBody>
      </p:sp>
      <p:sp>
        <p:nvSpPr>
          <p:cNvPr id="18436" name="Segnaposto numero diapositiva 3">
            <a:extLst>
              <a:ext uri="{FF2B5EF4-FFF2-40B4-BE49-F238E27FC236}">
                <a16:creationId xmlns:a16="http://schemas.microsoft.com/office/drawing/2014/main" id="{811DC4A8-7731-498E-9D2D-7E07C418FA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285645-D2D9-4BFD-94A6-2BF8C37BF978}" type="slidenum">
              <a:rPr lang="it-IT" altLang="it-IT"/>
              <a:pPr eaLnBrk="1" hangingPunct="1"/>
              <a:t>33</a:t>
            </a:fld>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a:extLst>
              <a:ext uri="{FF2B5EF4-FFF2-40B4-BE49-F238E27FC236}">
                <a16:creationId xmlns:a16="http://schemas.microsoft.com/office/drawing/2014/main" id="{87B77723-346D-41D6-BF97-219BDDBD0593}"/>
              </a:ext>
            </a:extLst>
          </p:cNvPr>
          <p:cNvSpPr>
            <a:spLocks noGrp="1" noRot="1" noChangeAspect="1" noTextEdit="1"/>
          </p:cNvSpPr>
          <p:nvPr>
            <p:ph type="sldImg"/>
          </p:nvPr>
        </p:nvSpPr>
        <p:spPr>
          <a:ln/>
        </p:spPr>
      </p:sp>
      <p:sp>
        <p:nvSpPr>
          <p:cNvPr id="19459" name="Segnaposto note 2">
            <a:extLst>
              <a:ext uri="{FF2B5EF4-FFF2-40B4-BE49-F238E27FC236}">
                <a16:creationId xmlns:a16="http://schemas.microsoft.com/office/drawing/2014/main" id="{033753A5-1901-4260-8541-43DB7AFEA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cs typeface="Arial" panose="020B0604020202020204" pitchFamily="34" charset="0"/>
            </a:endParaRPr>
          </a:p>
        </p:txBody>
      </p:sp>
      <p:sp>
        <p:nvSpPr>
          <p:cNvPr id="19460" name="Segnaposto numero diapositiva 3">
            <a:extLst>
              <a:ext uri="{FF2B5EF4-FFF2-40B4-BE49-F238E27FC236}">
                <a16:creationId xmlns:a16="http://schemas.microsoft.com/office/drawing/2014/main" id="{EDEB89BA-0A08-453D-A3CD-460321B37A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133C5D-6262-402C-8808-C4CB34D23A19}" type="slidenum">
              <a:rPr lang="it-IT" altLang="it-IT"/>
              <a:pPr eaLnBrk="1" hangingPunct="1"/>
              <a:t>34</a:t>
            </a:fld>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4E42D458-3FB2-4B97-A99C-36680A45D09E}"/>
              </a:ext>
            </a:extLst>
          </p:cNvPr>
          <p:cNvSpPr>
            <a:spLocks noGrp="1" noRot="1" noChangeAspect="1" noTextEdit="1"/>
          </p:cNvSpPr>
          <p:nvPr>
            <p:ph type="sldImg"/>
          </p:nvPr>
        </p:nvSpPr>
        <p:spPr>
          <a:ln/>
        </p:spPr>
      </p:sp>
      <p:sp>
        <p:nvSpPr>
          <p:cNvPr id="20483" name="Segnaposto note 2">
            <a:extLst>
              <a:ext uri="{FF2B5EF4-FFF2-40B4-BE49-F238E27FC236}">
                <a16:creationId xmlns:a16="http://schemas.microsoft.com/office/drawing/2014/main" id="{2BA1A484-EA35-43CE-B20B-151BE24D3B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cs typeface="Arial" panose="020B0604020202020204" pitchFamily="34" charset="0"/>
              </a:rPr>
              <a:t>Una scomparsa quasi totale di uccelli arcaici avvenne al confine K-T, con una rapida riorganizzazione e un'evoluzione terziaria iniziale esplosiva da un collo di bottiglia dei moderni tipi morfologici di </a:t>
            </a:r>
            <a:r>
              <a:rPr lang="it-IT" altLang="it-IT" dirty="0" err="1">
                <a:latin typeface="Arial" panose="020B0604020202020204" pitchFamily="34" charset="0"/>
                <a:cs typeface="Arial" panose="020B0604020202020204" pitchFamily="34" charset="0"/>
              </a:rPr>
              <a:t>orniturini</a:t>
            </a:r>
            <a:r>
              <a:rPr lang="it-IT" altLang="it-IT" dirty="0">
                <a:latin typeface="Arial" panose="020B0604020202020204" pitchFamily="34" charset="0"/>
                <a:cs typeface="Arial" panose="020B0604020202020204" pitchFamily="34" charset="0"/>
              </a:rPr>
              <a:t>, che forse coinvolse "uccelli costieri di transizione", paleognati e alcune altre linee. La diversificazione iniziale degli </a:t>
            </a:r>
            <a:r>
              <a:rPr lang="it-IT" altLang="it-IT" dirty="0" err="1">
                <a:latin typeface="Arial" panose="020B0604020202020204" pitchFamily="34" charset="0"/>
                <a:cs typeface="Arial" panose="020B0604020202020204" pitchFamily="34" charset="0"/>
              </a:rPr>
              <a:t>orniturini</a:t>
            </a:r>
            <a:r>
              <a:rPr lang="it-IT" altLang="it-IT" dirty="0">
                <a:latin typeface="Arial" panose="020B0604020202020204" pitchFamily="34" charset="0"/>
                <a:cs typeface="Arial" panose="020B0604020202020204" pitchFamily="34" charset="0"/>
              </a:rPr>
              <a:t> moderni potrebbe aver avuto luogo nel tardo Cretaceo. Questo modello esplosivo, interrotto, a seguito di un grave evento di estinzione, riflette il modello standard dell'evoluzione dei vertebrati, documentato in particolare a seguito delle estinzioni Permiane.</a:t>
            </a:r>
          </a:p>
        </p:txBody>
      </p:sp>
      <p:sp>
        <p:nvSpPr>
          <p:cNvPr id="20484" name="Segnaposto numero diapositiva 3">
            <a:extLst>
              <a:ext uri="{FF2B5EF4-FFF2-40B4-BE49-F238E27FC236}">
                <a16:creationId xmlns:a16="http://schemas.microsoft.com/office/drawing/2014/main" id="{B9504807-03DF-4E31-8303-5D5430D3A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77F2C5-C645-4272-9084-A275CBFB5783}" type="slidenum">
              <a:rPr lang="it-IT" altLang="it-IT"/>
              <a:pPr eaLnBrk="1" hangingPunct="1"/>
              <a:t>35</a:t>
            </a:fld>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F8B398BE-F1CB-459B-AAD1-8D57B825E48F}"/>
              </a:ext>
            </a:extLst>
          </p:cNvPr>
          <p:cNvSpPr>
            <a:spLocks noGrp="1" noRot="1" noChangeAspect="1" noTextEdit="1"/>
          </p:cNvSpPr>
          <p:nvPr>
            <p:ph type="sldImg"/>
          </p:nvPr>
        </p:nvSpPr>
        <p:spPr>
          <a:ln/>
        </p:spPr>
      </p:sp>
      <p:sp>
        <p:nvSpPr>
          <p:cNvPr id="22531" name="Segnaposto note 2">
            <a:extLst>
              <a:ext uri="{FF2B5EF4-FFF2-40B4-BE49-F238E27FC236}">
                <a16:creationId xmlns:a16="http://schemas.microsoft.com/office/drawing/2014/main" id="{5AE37E2E-F2F9-4F22-89BA-C5F46AD5D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b="1" dirty="0">
                <a:latin typeface="Arial" panose="020B0604020202020204" pitchFamily="34" charset="0"/>
                <a:cs typeface="Arial" panose="020B0604020202020204" pitchFamily="34" charset="0"/>
              </a:rPr>
              <a:t>quill-like feathers=</a:t>
            </a:r>
            <a:r>
              <a:rPr lang="it-IT" altLang="it-IT" dirty="0">
                <a:latin typeface="Arial" panose="020B0604020202020204" pitchFamily="34" charset="0"/>
                <a:cs typeface="Arial" panose="020B0604020202020204" pitchFamily="34" charset="0"/>
              </a:rPr>
              <a:t>penne simili a piume</a:t>
            </a:r>
          </a:p>
        </p:txBody>
      </p:sp>
      <p:sp>
        <p:nvSpPr>
          <p:cNvPr id="22532" name="Segnaposto numero diapositiva 3">
            <a:extLst>
              <a:ext uri="{FF2B5EF4-FFF2-40B4-BE49-F238E27FC236}">
                <a16:creationId xmlns:a16="http://schemas.microsoft.com/office/drawing/2014/main" id="{415A2F85-5FC7-4D8F-BE84-E7A26D483E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4C9E91-7645-4974-8B68-861A0731D8E2}" type="slidenum">
              <a:rPr lang="it-IT" altLang="it-IT"/>
              <a:pPr eaLnBrk="1" hangingPunct="1"/>
              <a:t>36</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a:extLst>
              <a:ext uri="{FF2B5EF4-FFF2-40B4-BE49-F238E27FC236}">
                <a16:creationId xmlns:a16="http://schemas.microsoft.com/office/drawing/2014/main" id="{970C7F11-A713-46B0-937D-75AC885E5A9B}"/>
              </a:ext>
            </a:extLst>
          </p:cNvPr>
          <p:cNvSpPr>
            <a:spLocks noGrp="1" noRot="1" noChangeAspect="1" noChangeArrowheads="1" noTextEdit="1"/>
          </p:cNvSpPr>
          <p:nvPr>
            <p:ph type="sldImg"/>
          </p:nvPr>
        </p:nvSpPr>
        <p:spPr>
          <a:ln/>
        </p:spPr>
      </p:sp>
      <p:sp>
        <p:nvSpPr>
          <p:cNvPr id="7171" name="Segnaposto note 2">
            <a:extLst>
              <a:ext uri="{FF2B5EF4-FFF2-40B4-BE49-F238E27FC236}">
                <a16:creationId xmlns:a16="http://schemas.microsoft.com/office/drawing/2014/main" id="{FA0D81C6-DE8F-4231-8850-85293F55E8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dirty="0">
                <a:latin typeface="Arial" panose="020B0604020202020204" pitchFamily="34" charset="0"/>
                <a:cs typeface="Arial" panose="020B0604020202020204" pitchFamily="34" charset="0"/>
              </a:rPr>
              <a:t>The </a:t>
            </a:r>
            <a:r>
              <a:rPr lang="en-US" altLang="it-IT" b="1" dirty="0">
                <a:latin typeface="Arial" panose="020B0604020202020204" pitchFamily="34" charset="0"/>
                <a:cs typeface="Arial" panose="020B0604020202020204" pitchFamily="34" charset="0"/>
              </a:rPr>
              <a:t>alligator snapping turtle</a:t>
            </a:r>
            <a:r>
              <a:rPr lang="en-US" altLang="it-IT" dirty="0">
                <a:latin typeface="Arial" panose="020B0604020202020204" pitchFamily="34" charset="0"/>
                <a:cs typeface="Arial" panose="020B0604020202020204" pitchFamily="34" charset="0"/>
              </a:rPr>
              <a:t> (</a:t>
            </a:r>
            <a:r>
              <a:rPr lang="en-US" altLang="it-IT" i="1" dirty="0" err="1">
                <a:latin typeface="Arial" panose="020B0604020202020204" pitchFamily="34" charset="0"/>
                <a:cs typeface="Arial" panose="020B0604020202020204" pitchFamily="34" charset="0"/>
              </a:rPr>
              <a:t>Macrochelys</a:t>
            </a:r>
            <a:r>
              <a:rPr lang="en-US" altLang="it-IT" i="1" dirty="0">
                <a:latin typeface="Arial" panose="020B0604020202020204" pitchFamily="34" charset="0"/>
                <a:cs typeface="Arial" panose="020B0604020202020204" pitchFamily="34" charset="0"/>
              </a:rPr>
              <a:t> </a:t>
            </a:r>
            <a:r>
              <a:rPr lang="en-US" altLang="it-IT" i="1" dirty="0" err="1">
                <a:latin typeface="Arial" panose="020B0604020202020204" pitchFamily="34" charset="0"/>
                <a:cs typeface="Arial" panose="020B0604020202020204" pitchFamily="34" charset="0"/>
              </a:rPr>
              <a:t>temminckii</a:t>
            </a:r>
            <a:r>
              <a:rPr lang="en-US" altLang="it-IT" dirty="0">
                <a:latin typeface="Arial" panose="020B0604020202020204" pitchFamily="34" charset="0"/>
                <a:cs typeface="Arial" panose="020B0604020202020204" pitchFamily="34" charset="0"/>
              </a:rPr>
              <a:t>) is a species of turtle in the family </a:t>
            </a:r>
            <a:r>
              <a:rPr lang="en-US" altLang="it-IT" dirty="0" err="1">
                <a:latin typeface="Arial" panose="020B0604020202020204" pitchFamily="34" charset="0"/>
                <a:cs typeface="Arial" panose="020B0604020202020204" pitchFamily="34" charset="0"/>
              </a:rPr>
              <a:t>Chelydridae</a:t>
            </a:r>
            <a:r>
              <a:rPr lang="en-US" altLang="it-IT" dirty="0">
                <a:latin typeface="Arial" panose="020B0604020202020204" pitchFamily="34" charset="0"/>
                <a:cs typeface="Arial" panose="020B0604020202020204" pitchFamily="34" charset="0"/>
              </a:rPr>
              <a:t>. The species is native to freshwater habitats in the United States.</a:t>
            </a:r>
          </a:p>
          <a:p>
            <a:endParaRPr lang="en-US" altLang="it-IT" dirty="0">
              <a:latin typeface="Arial" panose="020B0604020202020204" pitchFamily="34" charset="0"/>
              <a:cs typeface="Arial" panose="020B0604020202020204" pitchFamily="34" charset="0"/>
            </a:endParaRPr>
          </a:p>
          <a:p>
            <a:br>
              <a:rPr lang="it-IT" b="1" i="0" u="none" strike="noStrike" dirty="0">
                <a:solidFill>
                  <a:srgbClr val="333333"/>
                </a:solidFill>
                <a:effectLst/>
                <a:latin typeface="-apple-system"/>
                <a:hlinkClick r:id="rId3"/>
              </a:rPr>
            </a:br>
            <a:endParaRPr lang="it-IT" altLang="it-IT" dirty="0">
              <a:latin typeface="Arial" panose="020B0604020202020204" pitchFamily="34" charset="0"/>
              <a:cs typeface="Arial" panose="020B0604020202020204" pitchFamily="34" charset="0"/>
            </a:endParaRPr>
          </a:p>
        </p:txBody>
      </p:sp>
      <p:sp>
        <p:nvSpPr>
          <p:cNvPr id="7172" name="Segnaposto numero diapositiva 3">
            <a:extLst>
              <a:ext uri="{FF2B5EF4-FFF2-40B4-BE49-F238E27FC236}">
                <a16:creationId xmlns:a16="http://schemas.microsoft.com/office/drawing/2014/main" id="{94814C65-3CD4-40D8-A1D0-7ABADDF360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5B7945-F539-4327-9521-3E7539CF13BE}" type="slidenum">
              <a:rPr lang="it-IT" altLang="it-IT"/>
              <a:pPr>
                <a:spcBef>
                  <a:spcPct val="0"/>
                </a:spcBef>
              </a:pPr>
              <a:t>10</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a:extLst>
              <a:ext uri="{FF2B5EF4-FFF2-40B4-BE49-F238E27FC236}">
                <a16:creationId xmlns:a16="http://schemas.microsoft.com/office/drawing/2014/main" id="{D43D91E4-DF71-4757-8836-D7E7E6ED5F0C}"/>
              </a:ext>
            </a:extLst>
          </p:cNvPr>
          <p:cNvSpPr>
            <a:spLocks noGrp="1" noRot="1" noChangeAspect="1" noChangeArrowheads="1" noTextEdit="1"/>
          </p:cNvSpPr>
          <p:nvPr>
            <p:ph type="sldImg"/>
          </p:nvPr>
        </p:nvSpPr>
        <p:spPr>
          <a:noFill/>
          <a:ln/>
        </p:spPr>
      </p:sp>
      <p:sp>
        <p:nvSpPr>
          <p:cNvPr id="3" name="Segnaposto note 2">
            <a:extLst>
              <a:ext uri="{FF2B5EF4-FFF2-40B4-BE49-F238E27FC236}">
                <a16:creationId xmlns:a16="http://schemas.microsoft.com/office/drawing/2014/main" id="{43486FF0-7606-4041-801F-502DF4899B4F}"/>
              </a:ext>
            </a:extLst>
          </p:cNvPr>
          <p:cNvSpPr>
            <a:spLocks noGrp="1"/>
          </p:cNvSpPr>
          <p:nvPr>
            <p:ph type="body" idx="1"/>
          </p:nvPr>
        </p:nvSpPr>
        <p:spPr/>
        <p:txBody>
          <a:bodyPr>
            <a:normAutofit fontScale="85000" lnSpcReduction="20000"/>
          </a:bodyPr>
          <a:lstStyle/>
          <a:p>
            <a:pPr>
              <a:defRPr/>
            </a:pPr>
            <a:r>
              <a:rPr lang="it-IT" sz="1100" dirty="0"/>
              <a:t>L’analisi degli elementi ultra conservati (UCE) stabilisce l’origine monofiletica dei due principali sottordini, uno comprendente testuggini d’acqua dolce aventi dimensioni ridotte con la capacità di muovere il collo solo in orizzontale (</a:t>
            </a:r>
            <a:r>
              <a:rPr lang="it-IT" sz="1100" b="1" dirty="0" err="1"/>
              <a:t>Pleurodira</a:t>
            </a:r>
            <a:r>
              <a:rPr lang="it-IT" sz="1100" dirty="0"/>
              <a:t>) e l’altro composto da specie di dimensioni maggiori, colonizzanti habitat d’acqua dolce, marini e terrestri in grado di ritrarre il collo nella corazza (</a:t>
            </a:r>
            <a:r>
              <a:rPr lang="it-IT" sz="1100" b="1" dirty="0" err="1"/>
              <a:t>Cryptodira</a:t>
            </a:r>
            <a:r>
              <a:rPr lang="it-IT" sz="1100" dirty="0"/>
              <a:t>). In questo secondo gruppo viene inclusa la superfamiglia </a:t>
            </a:r>
            <a:r>
              <a:rPr lang="it-IT" sz="1100" dirty="0" err="1"/>
              <a:t>Trionychia</a:t>
            </a:r>
            <a:r>
              <a:rPr lang="it-IT" sz="1100" dirty="0"/>
              <a:t> accanto a quella denominata </a:t>
            </a:r>
            <a:r>
              <a:rPr lang="it-IT" sz="1100" dirty="0" err="1"/>
              <a:t>Durocryptodira</a:t>
            </a:r>
            <a:r>
              <a:rPr lang="it-IT" sz="1100" dirty="0"/>
              <a:t> che comprende, tra le altre, le tartarughe asiatiche (Famiglia: </a:t>
            </a:r>
            <a:r>
              <a:rPr lang="it-IT" sz="1100" dirty="0" err="1"/>
              <a:t>Geoemydidae</a:t>
            </a:r>
            <a:r>
              <a:rPr lang="it-IT" sz="1100" dirty="0"/>
              <a:t>) e le tartarughe dalla testa grossa (Famiglia: </a:t>
            </a:r>
            <a:r>
              <a:rPr lang="it-IT" sz="1100" dirty="0" err="1"/>
              <a:t>Platysternidae</a:t>
            </a:r>
            <a:r>
              <a:rPr lang="it-IT" sz="1100" dirty="0"/>
              <a:t>), così come le </a:t>
            </a:r>
            <a:r>
              <a:rPr lang="it-IT" sz="1100" dirty="0" err="1"/>
              <a:t>Chelonioidea</a:t>
            </a:r>
            <a:r>
              <a:rPr lang="it-IT" sz="1100" dirty="0"/>
              <a:t>, le tuttora esistenti tartarughe marine, con distribuzione oceanica cosmopolita. Le relazioni riguardanti molti fossili di tartarughe marine sono confuse da potenziali fenomeni di polifilia (origini multiple) e da evoluzione parallela e per questo non è chiaro se le </a:t>
            </a:r>
            <a:r>
              <a:rPr lang="it-IT" sz="1100" dirty="0" err="1"/>
              <a:t>Chelonioidea</a:t>
            </a:r>
            <a:r>
              <a:rPr lang="it-IT" sz="1100" dirty="0"/>
              <a:t> si siano discostate dagli altri lignaggi nel primo o nel tardo Cretaceo, ma in entrambi i casi i fossili collocano la loro origine presunta nelle </a:t>
            </a:r>
            <a:r>
              <a:rPr lang="it-IT" sz="1100" dirty="0" err="1"/>
              <a:t>Americhe</a:t>
            </a:r>
            <a:r>
              <a:rPr lang="it-IT" sz="1100" dirty="0"/>
              <a:t>.</a:t>
            </a:r>
          </a:p>
          <a:p>
            <a:pPr>
              <a:defRPr/>
            </a:pPr>
            <a:r>
              <a:rPr lang="it-IT" sz="1100" dirty="0"/>
              <a:t> I primi fossili di testuggini appartenenti alle superfamiglie </a:t>
            </a:r>
            <a:r>
              <a:rPr lang="it-IT" sz="1100" dirty="0" err="1"/>
              <a:t>Trionychia</a:t>
            </a:r>
            <a:r>
              <a:rPr lang="it-IT" sz="1100" dirty="0"/>
              <a:t> e </a:t>
            </a:r>
            <a:r>
              <a:rPr lang="it-IT" sz="1100" dirty="0" err="1"/>
              <a:t>Cryptodira</a:t>
            </a:r>
            <a:r>
              <a:rPr lang="it-IT" sz="1100" dirty="0"/>
              <a:t> provengono dall’Eurasia, con stima della comparsa della seconda nel Giurassico (&lt; 145 Ma) in contemporanea con l’origine della superfamiglia </a:t>
            </a:r>
            <a:r>
              <a:rPr lang="it-IT" sz="1100" dirty="0" err="1"/>
              <a:t>Pleurodira</a:t>
            </a:r>
            <a:r>
              <a:rPr lang="it-IT" sz="1100" dirty="0"/>
              <a:t> nell’emisfero Sud. I ricercatori hanno tratto questa conclusione elaborando i dati attraverso la filogenesi UCE, ipotizzando, di conseguenza, che la divisione tra </a:t>
            </a:r>
            <a:r>
              <a:rPr lang="it-IT" sz="1100" dirty="0" err="1"/>
              <a:t>Cryptodira</a:t>
            </a:r>
            <a:r>
              <a:rPr lang="it-IT" sz="1100" dirty="0"/>
              <a:t> e </a:t>
            </a:r>
            <a:r>
              <a:rPr lang="it-IT" sz="1100" dirty="0" err="1"/>
              <a:t>Pleurodira</a:t>
            </a:r>
            <a:r>
              <a:rPr lang="it-IT" sz="1100" dirty="0"/>
              <a:t> sia legata alla rottura della Pangea. Nel tardo Cretaceo (100-66 Ma), la superfamiglia </a:t>
            </a:r>
            <a:r>
              <a:rPr lang="it-IT" sz="1100" dirty="0" err="1"/>
              <a:t>Cryptodira</a:t>
            </a:r>
            <a:r>
              <a:rPr lang="it-IT" sz="1100" dirty="0"/>
              <a:t> è comparsa in Nord America e tre dei lignaggi, originatisi da una radiazione piuttosto veloce durante il periodo caldo del Paleogene, sono tuttora esistenti. </a:t>
            </a:r>
            <a:br>
              <a:rPr lang="it-IT" sz="1100" dirty="0"/>
            </a:br>
            <a:br>
              <a:rPr lang="it-IT" sz="1100" dirty="0"/>
            </a:br>
            <a:r>
              <a:rPr lang="it-IT" sz="1100" dirty="0"/>
              <a:t>Similmente, in questo periodo alcuni gruppi di </a:t>
            </a:r>
            <a:r>
              <a:rPr lang="it-IT" sz="1100" dirty="0" err="1"/>
              <a:t>Testudines</a:t>
            </a:r>
            <a:r>
              <a:rPr lang="it-IT" sz="1100" dirty="0"/>
              <a:t> hanno subito una rapida radiazione adattativa ad alte latitudini. Questo modello suggerisce che il cambiamento climatico globale ha avuto un impatto importante sulla diversità e la distribuzione delle tartarughe. La fine del Paleogene (45-23 milioni di anni fa) coincide con cambiamenti ambientali globali, in cui il clima diventa significativamente più fresco e secco e quindi meno favorevole per le tartarughe, con la conseguente estinzione di molti lignaggi che avevano colonizzato questi ambienti. </a:t>
            </a:r>
          </a:p>
          <a:p>
            <a:pPr>
              <a:defRPr/>
            </a:pPr>
            <a:endParaRPr lang="it-IT" dirty="0"/>
          </a:p>
          <a:p>
            <a:pPr>
              <a:defRPr/>
            </a:pPr>
            <a:r>
              <a:rPr lang="it-IT" sz="1100" dirty="0"/>
              <a:t>[Nella scala dei tempi geologici, il </a:t>
            </a:r>
            <a:r>
              <a:rPr lang="it-IT" sz="1100" b="1" dirty="0"/>
              <a:t>Paleogene</a:t>
            </a:r>
            <a:r>
              <a:rPr lang="it-IT" sz="1100" dirty="0"/>
              <a:t> o </a:t>
            </a:r>
            <a:r>
              <a:rPr lang="it-IT" sz="1100" i="1" dirty="0"/>
              <a:t>Nummulitico</a:t>
            </a:r>
            <a:r>
              <a:rPr lang="it-IT" sz="1100" dirty="0"/>
              <a:t> è il primo dei tre periodi in cui è suddiviso il Cenozoico, l'ultima era del </a:t>
            </a:r>
            <a:r>
              <a:rPr lang="it-IT" sz="1100" dirty="0" err="1"/>
              <a:t>Fanerozoico</a:t>
            </a:r>
            <a:r>
              <a:rPr lang="it-IT" sz="1100" dirty="0"/>
              <a:t>, ed è compreso tra 65,5 ± 0,3 e circa 23,03 milioni di anni fa (Ma). È preceduto dal Cretaceo e seguito dal Neogene.</a:t>
            </a:r>
          </a:p>
          <a:p>
            <a:pPr>
              <a:defRPr/>
            </a:pPr>
            <a:r>
              <a:rPr lang="it-IT" sz="1100" dirty="0"/>
              <a:t>Ebbe una durata di circa 43 milioni di anni e fu caratterizzato dalla grande evoluzione dei mammiferi che, a partire dalle piccole e poco importanti specie del </a:t>
            </a:r>
            <a:r>
              <a:rPr lang="it-IT" sz="1100" dirty="0" err="1"/>
              <a:t>Cretacico</a:t>
            </a:r>
            <a:r>
              <a:rPr lang="it-IT" sz="1100" dirty="0"/>
              <a:t>, si svilupparono in modo notevole. Si divide in Paleocene, Eocene e Oligocene.</a:t>
            </a:r>
            <a:endParaRPr lang="it-IT" dirty="0"/>
          </a:p>
        </p:txBody>
      </p:sp>
      <p:sp>
        <p:nvSpPr>
          <p:cNvPr id="11268" name="Segnaposto numero diapositiva 3">
            <a:extLst>
              <a:ext uri="{FF2B5EF4-FFF2-40B4-BE49-F238E27FC236}">
                <a16:creationId xmlns:a16="http://schemas.microsoft.com/office/drawing/2014/main" id="{82F80F9F-AC39-4B2F-AE0D-EFCDF28016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6467CF-33D7-4D51-8E53-3CA01049B374}" type="slidenum">
              <a:rPr lang="it-IT" altLang="it-IT"/>
              <a:pPr>
                <a:spcBef>
                  <a:spcPct val="0"/>
                </a:spcBef>
              </a:pPr>
              <a:t>14</a:t>
            </a:fld>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0"/>
              </a:spcBef>
            </a:pPr>
            <a:r>
              <a:rPr lang="en-US" altLang="it-IT" sz="1200" b="1" dirty="0">
                <a:latin typeface="Arial" panose="020B0604020202020204" pitchFamily="34" charset="0"/>
                <a:cs typeface="Arial" panose="020B0604020202020204" pitchFamily="34" charset="0"/>
              </a:rPr>
              <a:t>Molecular Phylogenetics and Evolution 83 (2015) 250–257</a:t>
            </a:r>
          </a:p>
          <a:p>
            <a:pPr eaLnBrk="1" hangingPunct="1">
              <a:spcBef>
                <a:spcPct val="0"/>
              </a:spcBef>
            </a:pPr>
            <a:r>
              <a:rPr lang="en-US" altLang="it-IT" sz="1200" dirty="0">
                <a:latin typeface="Arial" panose="020B0604020202020204" pitchFamily="34" charset="0"/>
                <a:cs typeface="Arial" panose="020B0604020202020204" pitchFamily="34" charset="0"/>
              </a:rPr>
              <a:t>Le </a:t>
            </a:r>
            <a:r>
              <a:rPr lang="en-US" altLang="it-IT" sz="1200" dirty="0" err="1">
                <a:latin typeface="Arial" panose="020B0604020202020204" pitchFamily="34" charset="0"/>
                <a:cs typeface="Arial" panose="020B0604020202020204" pitchFamily="34" charset="0"/>
              </a:rPr>
              <a:t>relazioni</a:t>
            </a:r>
            <a:r>
              <a:rPr lang="en-US" altLang="it-IT" sz="1200" dirty="0">
                <a:latin typeface="Arial" panose="020B0604020202020204" pitchFamily="34" charset="0"/>
                <a:cs typeface="Arial" panose="020B0604020202020204" pitchFamily="34" charset="0"/>
              </a:rPr>
              <a:t> evolutive </a:t>
            </a:r>
            <a:r>
              <a:rPr lang="en-US" altLang="it-IT" sz="1200" dirty="0" err="1">
                <a:latin typeface="Arial" panose="020B0604020202020204" pitchFamily="34" charset="0"/>
                <a:cs typeface="Arial" panose="020B0604020202020204" pitchFamily="34" charset="0"/>
              </a:rPr>
              <a:t>delle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tartarughe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Testuggini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sono</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contrastanti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Fino</a:t>
            </a:r>
            <a:r>
              <a:rPr lang="en-US" altLang="it-IT" sz="1200" dirty="0">
                <a:latin typeface="Arial" panose="020B0604020202020204" pitchFamily="34" charset="0"/>
                <a:cs typeface="Arial" panose="020B0604020202020204" pitchFamily="34" charset="0"/>
              </a:rPr>
              <a:t> a poco tempo fa, il </a:t>
            </a:r>
            <a:r>
              <a:rPr lang="en-US" altLang="it-IT" sz="1200" dirty="0" err="1">
                <a:latin typeface="Arial" panose="020B0604020202020204" pitchFamily="34" charset="0"/>
                <a:cs typeface="Arial" panose="020B0604020202020204" pitchFamily="34" charset="0"/>
              </a:rPr>
              <a:t>posizionamento</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delle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tartarughe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negli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Amnioti</a:t>
            </a:r>
            <a:r>
              <a:rPr lang="en-US" altLang="it-IT" sz="1200" dirty="0">
                <a:latin typeface="Arial" panose="020B0604020202020204" pitchFamily="34" charset="0"/>
                <a:cs typeface="Arial" panose="020B0604020202020204" pitchFamily="34" charset="0"/>
              </a:rPr>
              <a:t> era </a:t>
            </a:r>
            <a:r>
              <a:rPr lang="en-US" altLang="it-IT" sz="1200" dirty="0" err="1">
                <a:latin typeface="Arial" panose="020B0604020202020204" pitchFamily="34" charset="0"/>
                <a:cs typeface="Arial" panose="020B0604020202020204" pitchFamily="34" charset="0"/>
              </a:rPr>
              <a:t>incerto</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Analisi</a:t>
            </a:r>
            <a:r>
              <a:rPr lang="en-US" altLang="it-IT" sz="1200" dirty="0">
                <a:latin typeface="Arial" panose="020B0604020202020204" pitchFamily="34" charset="0"/>
                <a:cs typeface="Arial" panose="020B0604020202020204" pitchFamily="34" charset="0"/>
              </a:rPr>
              <a:t> di genome-scale e whole genome </a:t>
            </a:r>
            <a:r>
              <a:rPr lang="en-US" altLang="it-IT" sz="1200" dirty="0" err="1">
                <a:latin typeface="Arial" panose="020B0604020202020204" pitchFamily="34" charset="0"/>
                <a:cs typeface="Arial" panose="020B0604020202020204" pitchFamily="34" charset="0"/>
              </a:rPr>
              <a:t>hanno</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confermato</a:t>
            </a:r>
            <a:r>
              <a:rPr lang="en-US" altLang="it-IT" sz="1200" dirty="0">
                <a:latin typeface="Arial" panose="020B0604020202020204" pitchFamily="34" charset="0"/>
                <a:cs typeface="Arial" panose="020B0604020202020204" pitchFamily="34" charset="0"/>
              </a:rPr>
              <a:t> la </a:t>
            </a:r>
            <a:r>
              <a:rPr lang="en-US" altLang="it-IT" sz="1200" dirty="0" err="1">
                <a:latin typeface="Arial" panose="020B0604020202020204" pitchFamily="34" charset="0"/>
                <a:cs typeface="Arial" panose="020B0604020202020204" pitchFamily="34" charset="0"/>
              </a:rPr>
              <a:t>posizione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filogenetica</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delle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tartarughe</a:t>
            </a:r>
            <a:r>
              <a:rPr lang="en-US" altLang="it-IT" sz="1200" dirty="0">
                <a:latin typeface="Arial" panose="020B0604020202020204" pitchFamily="34" charset="0"/>
                <a:cs typeface="Arial" panose="020B0604020202020204" pitchFamily="34" charset="0"/>
              </a:rPr>
              <a:t> come sister group </a:t>
            </a:r>
            <a:r>
              <a:rPr lang="en-US" altLang="it-IT" sz="1200" dirty="0" err="1">
                <a:latin typeface="Arial" panose="020B0604020202020204" pitchFamily="34" charset="0"/>
                <a:cs typeface="Arial" panose="020B0604020202020204" pitchFamily="34" charset="0"/>
              </a:rPr>
              <a:t>degli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arcosauri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rigettando</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l’ipotesi</a:t>
            </a:r>
            <a:r>
              <a:rPr lang="en-US" altLang="it-IT" sz="1200" dirty="0">
                <a:latin typeface="Arial" panose="020B0604020202020204" pitchFamily="34" charset="0"/>
                <a:cs typeface="Arial" panose="020B0604020202020204" pitchFamily="34" charset="0"/>
              </a:rPr>
              <a:t> di una </a:t>
            </a:r>
            <a:r>
              <a:rPr lang="en-US" altLang="it-IT" sz="1200" dirty="0" err="1">
                <a:latin typeface="Arial" panose="020B0604020202020204" pitchFamily="34" charset="0"/>
                <a:cs typeface="Arial" panose="020B0604020202020204" pitchFamily="34" charset="0"/>
              </a:rPr>
              <a:t>relazione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tra</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tartarughe</a:t>
            </a:r>
            <a:r>
              <a:rPr lang="en-US" altLang="it-IT" sz="1200" dirty="0">
                <a:latin typeface="Arial" panose="020B0604020202020204" pitchFamily="34" charset="0"/>
                <a:cs typeface="Arial" panose="020B0604020202020204" pitchFamily="34" charset="0"/>
              </a:rPr>
              <a:t> e </a:t>
            </a:r>
            <a:r>
              <a:rPr lang="en-US" altLang="it-IT" sz="1200" dirty="0" err="1">
                <a:latin typeface="Arial" panose="020B0604020202020204" pitchFamily="34" charset="0"/>
                <a:cs typeface="Arial" panose="020B0604020202020204" pitchFamily="34" charset="0"/>
              </a:rPr>
              <a:t>lepidosauri</a:t>
            </a:r>
            <a:r>
              <a:rPr lang="en-US" altLang="it-IT" sz="1200" dirty="0">
                <a:latin typeface="Arial" panose="020B0604020202020204" pitchFamily="34" charset="0"/>
                <a:cs typeface="Arial" panose="020B0604020202020204" pitchFamily="34" charset="0"/>
              </a:rPr>
              <a:t>. </a:t>
            </a:r>
          </a:p>
          <a:p>
            <a:pPr eaLnBrk="1" hangingPunct="1">
              <a:spcBef>
                <a:spcPct val="0"/>
              </a:spcBef>
            </a:pPr>
            <a:r>
              <a:rPr lang="en-US" altLang="it-IT" sz="1200" dirty="0">
                <a:latin typeface="Arial" panose="020B0604020202020204" pitchFamily="34" charset="0"/>
                <a:cs typeface="Arial" panose="020B0604020202020204" pitchFamily="34" charset="0"/>
              </a:rPr>
              <a:t>In </a:t>
            </a:r>
            <a:r>
              <a:rPr lang="en-US" altLang="it-IT" sz="1200" dirty="0" err="1">
                <a:latin typeface="Arial" panose="020B0604020202020204" pitchFamily="34" charset="0"/>
                <a:cs typeface="Arial" panose="020B0604020202020204" pitchFamily="34" charset="0"/>
              </a:rPr>
              <a:t>questo</a:t>
            </a:r>
            <a:r>
              <a:rPr lang="en-US" altLang="it-IT" sz="1200" dirty="0">
                <a:latin typeface="Arial" panose="020B0604020202020204" pitchFamily="34" charset="0"/>
                <a:cs typeface="Arial" panose="020B0604020202020204" pitchFamily="34" charset="0"/>
              </a:rPr>
              <a:t> studio </a:t>
            </a:r>
            <a:r>
              <a:rPr lang="en-US" altLang="it-IT" sz="1200" dirty="0" err="1">
                <a:latin typeface="Arial" panose="020B0604020202020204" pitchFamily="34" charset="0"/>
                <a:cs typeface="Arial" panose="020B0604020202020204" pitchFamily="34" charset="0"/>
              </a:rPr>
              <a:t>sono</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stati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usati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degli</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Elementi</a:t>
            </a:r>
            <a:r>
              <a:rPr lang="en-US" altLang="it-IT" sz="1200" dirty="0">
                <a:latin typeface="Arial" panose="020B0604020202020204" pitchFamily="34" charset="0"/>
                <a:cs typeface="Arial" panose="020B0604020202020204" pitchFamily="34" charset="0"/>
              </a:rPr>
              <a:t> Ultra-</a:t>
            </a:r>
            <a:r>
              <a:rPr lang="en-US" altLang="it-IT" sz="1200" dirty="0" err="1">
                <a:latin typeface="Arial" panose="020B0604020202020204" pitchFamily="34" charset="0"/>
                <a:cs typeface="Arial" panose="020B0604020202020204" pitchFamily="34" charset="0"/>
              </a:rPr>
              <a:t>Conservati</a:t>
            </a:r>
            <a:r>
              <a:rPr lang="en-US" altLang="it-IT" sz="1200" dirty="0">
                <a:latin typeface="Arial" panose="020B0604020202020204" pitchFamily="34" charset="0"/>
                <a:cs typeface="Arial" panose="020B0604020202020204" pitchFamily="34" charset="0"/>
              </a:rPr>
              <a:t> (UCEs) per </a:t>
            </a:r>
            <a:r>
              <a:rPr lang="en-US" altLang="it-IT" sz="1200" dirty="0" err="1">
                <a:latin typeface="Arial" panose="020B0604020202020204" pitchFamily="34" charset="0"/>
                <a:cs typeface="Arial" panose="020B0604020202020204" pitchFamily="34" charset="0"/>
              </a:rPr>
              <a:t>desumere</a:t>
            </a:r>
            <a:r>
              <a:rPr lang="en-US" altLang="it-IT" sz="1200" dirty="0">
                <a:latin typeface="Arial" panose="020B0604020202020204" pitchFamily="34" charset="0"/>
                <a:cs typeface="Arial" panose="020B0604020202020204" pitchFamily="34" charset="0"/>
              </a:rPr>
              <a:t> la </a:t>
            </a:r>
            <a:r>
              <a:rPr lang="en-US" altLang="it-IT" sz="1200" dirty="0" err="1">
                <a:latin typeface="Arial" panose="020B0604020202020204" pitchFamily="34" charset="0"/>
                <a:cs typeface="Arial" panose="020B0604020202020204" pitchFamily="34" charset="0"/>
              </a:rPr>
              <a:t>filogenesi</a:t>
            </a:r>
            <a:r>
              <a:rPr lang="en-US" altLang="it-IT" sz="1200" dirty="0">
                <a:latin typeface="Arial" panose="020B0604020202020204" pitchFamily="34" charset="0"/>
                <a:cs typeface="Arial" panose="020B0604020202020204" pitchFamily="34" charset="0"/>
              </a:rPr>
              <a:t> genome-scale </a:t>
            </a:r>
            <a:r>
              <a:rPr lang="en-US" altLang="it-IT" sz="1200" dirty="0" err="1">
                <a:latin typeface="Arial" panose="020B0604020202020204" pitchFamily="34" charset="0"/>
                <a:cs typeface="Arial" panose="020B0604020202020204" pitchFamily="34" charset="0"/>
              </a:rPr>
              <a:t>delle</a:t>
            </a:r>
            <a:r>
              <a:rPr lang="en-US" altLang="it-IT" sz="1200" dirty="0">
                <a:latin typeface="Arial" panose="020B0604020202020204" pitchFamily="34" charset="0"/>
                <a:cs typeface="Arial" panose="020B0604020202020204" pitchFamily="34" charset="0"/>
              </a:rPr>
              <a:t> </a:t>
            </a:r>
            <a:r>
              <a:rPr lang="en-US" altLang="it-IT" sz="1200" dirty="0" err="1">
                <a:latin typeface="Arial" panose="020B0604020202020204" pitchFamily="34" charset="0"/>
                <a:cs typeface="Arial" panose="020B0604020202020204" pitchFamily="34" charset="0"/>
              </a:rPr>
              <a:t>tartarughe</a:t>
            </a:r>
            <a:r>
              <a:rPr lang="en-US" altLang="it-IT" sz="1200" dirty="0">
                <a:latin typeface="Arial" panose="020B0604020202020204" pitchFamily="34" charset="0"/>
                <a:cs typeface="Arial" panose="020B0604020202020204" pitchFamily="34" charset="0"/>
              </a:rPr>
              <a:t>.</a:t>
            </a:r>
          </a:p>
          <a:p>
            <a:pPr eaLnBrk="1" hangingPunct="1">
              <a:spcBef>
                <a:spcPct val="0"/>
              </a:spcBef>
            </a:pPr>
            <a:endParaRPr lang="en-US" altLang="it-IT" sz="1200" dirty="0">
              <a:latin typeface="Arial" panose="020B0604020202020204" pitchFamily="34" charset="0"/>
              <a:cs typeface="Arial" panose="020B0604020202020204" pitchFamily="34" charset="0"/>
            </a:endParaRPr>
          </a:p>
          <a:p>
            <a:r>
              <a:rPr lang="en-US" altLang="it-IT" dirty="0">
                <a:latin typeface="Arial" panose="020B0604020202020204" pitchFamily="34" charset="0"/>
                <a:cs typeface="Arial" panose="020B0604020202020204" pitchFamily="34" charset="0"/>
              </a:rPr>
              <a:t>4.1. The phylogeny of turtles based on UCEs</a:t>
            </a:r>
          </a:p>
          <a:p>
            <a:r>
              <a:rPr lang="it-IT" altLang="it-IT" dirty="0">
                <a:latin typeface="Arial" panose="020B0604020202020204" pitchFamily="34" charset="0"/>
                <a:cs typeface="Arial" panose="020B0604020202020204" pitchFamily="34" charset="0"/>
              </a:rPr>
              <a:t>4.1.1. </a:t>
            </a:r>
            <a:r>
              <a:rPr lang="it-IT" altLang="it-IT" dirty="0" err="1">
                <a:latin typeface="Arial" panose="020B0604020202020204" pitchFamily="34" charset="0"/>
                <a:cs typeface="Arial" panose="020B0604020202020204" pitchFamily="34" charset="0"/>
              </a:rPr>
              <a:t>Pleurodira</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Trionychia</a:t>
            </a:r>
            <a:r>
              <a:rPr lang="it-IT" altLang="it-IT" dirty="0">
                <a:latin typeface="Arial" panose="020B0604020202020204" pitchFamily="34" charset="0"/>
                <a:cs typeface="Arial" panose="020B0604020202020204" pitchFamily="34" charset="0"/>
              </a:rPr>
              <a:t>, and </a:t>
            </a:r>
            <a:r>
              <a:rPr lang="it-IT" altLang="it-IT" dirty="0" err="1">
                <a:latin typeface="Arial" panose="020B0604020202020204" pitchFamily="34" charset="0"/>
                <a:cs typeface="Arial" panose="020B0604020202020204" pitchFamily="34" charset="0"/>
              </a:rPr>
              <a:t>Durocryptodira</a:t>
            </a:r>
            <a:r>
              <a:rPr lang="it-IT" altLang="it-IT" dirty="0">
                <a:latin typeface="Arial" panose="020B0604020202020204" pitchFamily="34" charset="0"/>
                <a:cs typeface="Arial" panose="020B0604020202020204" pitchFamily="34" charset="0"/>
              </a:rPr>
              <a:t> </a:t>
            </a:r>
          </a:p>
          <a:p>
            <a:r>
              <a:rPr lang="en-US" altLang="it-IT" dirty="0">
                <a:latin typeface="Arial" panose="020B0604020202020204" pitchFamily="34" charset="0"/>
                <a:cs typeface="Arial" panose="020B0604020202020204" pitchFamily="34" charset="0"/>
              </a:rPr>
              <a:t>The UCE phylogeny supports the monophyly of Cryptodira, with </a:t>
            </a:r>
            <a:r>
              <a:rPr lang="en-US" altLang="it-IT" dirty="0" err="1">
                <a:latin typeface="Arial" panose="020B0604020202020204" pitchFamily="34" charset="0"/>
                <a:cs typeface="Arial" panose="020B0604020202020204" pitchFamily="34" charset="0"/>
              </a:rPr>
              <a:t>Trionychia</a:t>
            </a:r>
            <a:r>
              <a:rPr lang="en-US" altLang="it-IT" dirty="0">
                <a:latin typeface="Arial" panose="020B0604020202020204" pitchFamily="34" charset="0"/>
                <a:cs typeface="Arial" panose="020B0604020202020204" pitchFamily="34" charset="0"/>
              </a:rPr>
              <a:t> [A- An extant trionychian showing some of the bizarre diagnostic characters for the group such as the lack of scales and a ﬂeshy proboscis] as the sister taxon to all other </a:t>
            </a:r>
            <a:r>
              <a:rPr lang="en-US" altLang="it-IT" dirty="0" err="1">
                <a:latin typeface="Arial" panose="020B0604020202020204" pitchFamily="34" charset="0"/>
                <a:cs typeface="Arial" panose="020B0604020202020204" pitchFamily="34" charset="0"/>
              </a:rPr>
              <a:t>cryptodires</a:t>
            </a:r>
            <a:r>
              <a:rPr lang="en-US" altLang="it-IT" dirty="0">
                <a:latin typeface="Arial" panose="020B0604020202020204" pitchFamily="34" charset="0"/>
                <a:cs typeface="Arial" panose="020B0604020202020204" pitchFamily="34" charset="0"/>
              </a:rPr>
              <a:t> (Figs. 2, 3a, c). The clade including non-trionychian </a:t>
            </a:r>
            <a:r>
              <a:rPr lang="en-US" altLang="it-IT" dirty="0" err="1">
                <a:latin typeface="Arial" panose="020B0604020202020204" pitchFamily="34" charset="0"/>
                <a:cs typeface="Arial" panose="020B0604020202020204" pitchFamily="34" charset="0"/>
              </a:rPr>
              <a:t>cryptodires</a:t>
            </a:r>
            <a:r>
              <a:rPr lang="en-US" altLang="it-IT" dirty="0">
                <a:latin typeface="Arial" panose="020B0604020202020204" pitchFamily="34" charset="0"/>
                <a:cs typeface="Arial" panose="020B0604020202020204" pitchFamily="34" charset="0"/>
              </a:rPr>
              <a:t> was phylogenetically deﬁned as ‘</a:t>
            </a:r>
            <a:r>
              <a:rPr lang="en-US" altLang="it-IT" dirty="0" err="1">
                <a:latin typeface="Arial" panose="020B0604020202020204" pitchFamily="34" charset="0"/>
                <a:cs typeface="Arial" panose="020B0604020202020204" pitchFamily="34" charset="0"/>
              </a:rPr>
              <a:t>Durocryptodira</a:t>
            </a:r>
            <a:r>
              <a:rPr lang="en-US" altLang="it-IT" dirty="0">
                <a:latin typeface="Arial" panose="020B0604020202020204" pitchFamily="34" charset="0"/>
                <a:cs typeface="Arial" panose="020B0604020202020204" pitchFamily="34" charset="0"/>
              </a:rPr>
              <a:t>’ by Danilov and Parham (2006).</a:t>
            </a:r>
          </a:p>
          <a:p>
            <a:r>
              <a:rPr lang="en-US" altLang="it-IT" dirty="0">
                <a:latin typeface="Arial" panose="020B0604020202020204" pitchFamily="34" charset="0"/>
                <a:cs typeface="Arial" panose="020B0604020202020204" pitchFamily="34" charset="0"/>
              </a:rPr>
              <a:t>A monophyletic </a:t>
            </a:r>
            <a:r>
              <a:rPr lang="en-US" altLang="it-IT" dirty="0" err="1">
                <a:latin typeface="Arial" panose="020B0604020202020204" pitchFamily="34" charset="0"/>
                <a:cs typeface="Arial" panose="020B0604020202020204" pitchFamily="34" charset="0"/>
              </a:rPr>
              <a:t>Durocryptodira</a:t>
            </a:r>
            <a:r>
              <a:rPr lang="en-US" altLang="it-IT" dirty="0">
                <a:latin typeface="Arial" panose="020B0604020202020204" pitchFamily="34" charset="0"/>
                <a:cs typeface="Arial" panose="020B0604020202020204" pitchFamily="34" charset="0"/>
              </a:rPr>
              <a:t> is consistent with the temporal appearance of lineages in the fossil record. Pan-trionychians (trionychians and their stem) are the most ancient </a:t>
            </a:r>
            <a:r>
              <a:rPr lang="en-US" altLang="it-IT" dirty="0" err="1">
                <a:latin typeface="Arial" panose="020B0604020202020204" pitchFamily="34" charset="0"/>
                <a:cs typeface="Arial" panose="020B0604020202020204" pitchFamily="34" charset="0"/>
              </a:rPr>
              <a:t>cryptodire</a:t>
            </a:r>
            <a:r>
              <a:rPr lang="en-US" altLang="it-IT" dirty="0">
                <a:latin typeface="Arial" panose="020B0604020202020204" pitchFamily="34" charset="0"/>
                <a:cs typeface="Arial" panose="020B0604020202020204" pitchFamily="34" charset="0"/>
              </a:rPr>
              <a:t> lineage. Therefore, the molecular phylogenetic placement of </a:t>
            </a:r>
            <a:r>
              <a:rPr lang="en-US" altLang="it-IT" dirty="0" err="1">
                <a:latin typeface="Arial" panose="020B0604020202020204" pitchFamily="34" charset="0"/>
                <a:cs typeface="Arial" panose="020B0604020202020204" pitchFamily="34" charset="0"/>
              </a:rPr>
              <a:t>Trionychia</a:t>
            </a:r>
            <a:r>
              <a:rPr lang="en-US" altLang="it-IT" dirty="0">
                <a:latin typeface="Arial" panose="020B0604020202020204" pitchFamily="34" charset="0"/>
                <a:cs typeface="Arial" panose="020B0604020202020204" pitchFamily="34" charset="0"/>
              </a:rPr>
              <a:t> as the sister taxon to all other </a:t>
            </a:r>
            <a:r>
              <a:rPr lang="en-US" altLang="it-IT" dirty="0" err="1">
                <a:latin typeface="Arial" panose="020B0604020202020204" pitchFamily="34" charset="0"/>
                <a:cs typeface="Arial" panose="020B0604020202020204" pitchFamily="34" charset="0"/>
              </a:rPr>
              <a:t>cryptodires</a:t>
            </a:r>
            <a:r>
              <a:rPr lang="en-US" altLang="it-IT" dirty="0">
                <a:latin typeface="Arial" panose="020B0604020202020204" pitchFamily="34" charset="0"/>
                <a:cs typeface="Arial" panose="020B0604020202020204" pitchFamily="34" charset="0"/>
              </a:rPr>
              <a:t> (</a:t>
            </a:r>
            <a:r>
              <a:rPr lang="en-US" altLang="it-IT" dirty="0" err="1">
                <a:latin typeface="Arial" panose="020B0604020202020204" pitchFamily="34" charset="0"/>
                <a:cs typeface="Arial" panose="020B0604020202020204" pitchFamily="34" charset="0"/>
              </a:rPr>
              <a:t>Durocryptodira</a:t>
            </a:r>
            <a:r>
              <a:rPr lang="en-US" altLang="it-IT" dirty="0">
                <a:latin typeface="Arial" panose="020B0604020202020204" pitchFamily="34" charset="0"/>
                <a:cs typeface="Arial" panose="020B0604020202020204" pitchFamily="34" charset="0"/>
              </a:rPr>
              <a:t>) is most consistent with their antiquity (Fig. 3a, b). </a:t>
            </a:r>
          </a:p>
          <a:p>
            <a:r>
              <a:rPr lang="en-US" b="0" i="0" dirty="0">
                <a:solidFill>
                  <a:srgbClr val="202122"/>
                </a:solidFill>
                <a:effectLst/>
                <a:latin typeface="Arial" panose="020B0604020202020204" pitchFamily="34" charset="0"/>
              </a:rPr>
              <a:t>The Florida softshell turtle is a widespread species and occupies almost every freshwater habitat, even tolerating some </a:t>
            </a:r>
            <a:r>
              <a:rPr lang="en-US" b="0" i="0" u="none" strike="noStrike" dirty="0">
                <a:solidFill>
                  <a:srgbClr val="0645AD"/>
                </a:solidFill>
                <a:effectLst/>
                <a:latin typeface="Arial" panose="020B0604020202020204" pitchFamily="34" charset="0"/>
              </a:rPr>
              <a:t>brackish (</a:t>
            </a:r>
            <a:r>
              <a:rPr lang="en-US" b="0" i="0" u="none" strike="noStrike" dirty="0" err="1">
                <a:solidFill>
                  <a:srgbClr val="0645AD"/>
                </a:solidFill>
                <a:effectLst/>
                <a:latin typeface="Arial" panose="020B0604020202020204" pitchFamily="34" charset="0"/>
              </a:rPr>
              <a:t>salmastro</a:t>
            </a:r>
            <a:r>
              <a:rPr lang="en-US" b="0" i="0" u="none" strike="noStrike" dirty="0">
                <a:solidFill>
                  <a:srgbClr val="0645AD"/>
                </a:solidFill>
                <a:effectLst/>
                <a:latin typeface="Arial" panose="020B0604020202020204" pitchFamily="34" charset="0"/>
              </a:rPr>
              <a:t>)</a:t>
            </a:r>
            <a:r>
              <a:rPr lang="en-US" b="0" i="0" dirty="0">
                <a:solidFill>
                  <a:srgbClr val="202122"/>
                </a:solidFill>
                <a:effectLst/>
                <a:latin typeface="Arial" panose="020B0604020202020204" pitchFamily="34" charset="0"/>
              </a:rPr>
              <a:t> environments; however, it is not often found in water with strong currents, preferring habitats with slow-moving or still water. The Florida softshell turtle is a large turtle with a flattened, pancake-like body, a long neck, an elongated head with a long </a:t>
            </a:r>
            <a:r>
              <a:rPr lang="en-US" b="0" i="0" u="none" strike="noStrike" dirty="0">
                <a:solidFill>
                  <a:srgbClr val="0645AD"/>
                </a:solidFill>
                <a:effectLst/>
                <a:latin typeface="Arial" panose="020B0604020202020204" pitchFamily="34" charset="0"/>
              </a:rPr>
              <a:t>snorkel-like</a:t>
            </a:r>
            <a:r>
              <a:rPr lang="en-US" b="0" i="0" dirty="0">
                <a:solidFill>
                  <a:srgbClr val="202122"/>
                </a:solidFill>
                <a:effectLst/>
                <a:latin typeface="Arial" panose="020B0604020202020204" pitchFamily="34" charset="0"/>
              </a:rPr>
              <a:t> nose, and large webbed feet, each with three claws. While most turtles have hard </a:t>
            </a:r>
            <a:r>
              <a:rPr lang="en-US" b="0" i="0" u="none" strike="noStrike" dirty="0">
                <a:solidFill>
                  <a:srgbClr val="0645AD"/>
                </a:solidFill>
                <a:effectLst/>
                <a:latin typeface="Arial" panose="020B0604020202020204" pitchFamily="34" charset="0"/>
              </a:rPr>
              <a:t>shells</a:t>
            </a:r>
            <a:r>
              <a:rPr lang="en-US" b="0" i="0" dirty="0">
                <a:solidFill>
                  <a:srgbClr val="202122"/>
                </a:solidFill>
                <a:effectLst/>
                <a:latin typeface="Arial" panose="020B0604020202020204" pitchFamily="34" charset="0"/>
              </a:rPr>
              <a:t> composed of </a:t>
            </a:r>
            <a:r>
              <a:rPr lang="en-US" b="0" i="0" u="none" strike="noStrike" dirty="0" err="1">
                <a:solidFill>
                  <a:srgbClr val="0645AD"/>
                </a:solidFill>
                <a:effectLst/>
                <a:latin typeface="Arial" panose="020B0604020202020204" pitchFamily="34" charset="0"/>
              </a:rPr>
              <a:t>scutes</a:t>
            </a:r>
            <a:r>
              <a:rPr lang="en-US" b="0" i="0" dirty="0">
                <a:solidFill>
                  <a:srgbClr val="202122"/>
                </a:solidFill>
                <a:effectLst/>
                <a:latin typeface="Arial" panose="020B0604020202020204" pitchFamily="34" charset="0"/>
              </a:rPr>
              <a:t>, the Florida softshell has a </a:t>
            </a:r>
            <a:r>
              <a:rPr lang="en-US" b="0" i="0" u="none" strike="noStrike" dirty="0">
                <a:solidFill>
                  <a:srgbClr val="0645AD"/>
                </a:solidFill>
                <a:effectLst/>
                <a:latin typeface="Arial" panose="020B0604020202020204" pitchFamily="34" charset="0"/>
              </a:rPr>
              <a:t>cartilaginous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carapace</a:t>
            </a:r>
            <a:r>
              <a:rPr lang="en-US" b="0" i="0" dirty="0">
                <a:solidFill>
                  <a:srgbClr val="202122"/>
                </a:solidFill>
                <a:effectLst/>
                <a:latin typeface="Arial" panose="020B0604020202020204" pitchFamily="34" charset="0"/>
              </a:rPr>
              <a:t> covered in leathery skin, ranging from 15 to 76 cm in length.</a:t>
            </a:r>
            <a:r>
              <a:rPr lang="en-US" b="0" i="0" u="none" strike="noStrike"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They also exhibits significant sexual size dimorphism, adults females are often 3-5x larger than males (6.65 kg and 2.68 kg respectively). </a:t>
            </a:r>
            <a:endParaRPr lang="en-US" altLang="it-IT"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pPr>
              <a:defRPr/>
            </a:pPr>
            <a:fld id="{F431B05D-17FA-4F93-90B2-0596C0003092}" type="slidenum">
              <a:rPr lang="it-IT" altLang="it-IT" smtClean="0"/>
              <a:pPr>
                <a:defRPr/>
              </a:pPr>
              <a:t>15</a:t>
            </a:fld>
            <a:endParaRPr lang="it-IT" altLang="it-IT"/>
          </a:p>
        </p:txBody>
      </p:sp>
    </p:spTree>
    <p:extLst>
      <p:ext uri="{BB962C8B-B14F-4D97-AF65-F5344CB8AC3E}">
        <p14:creationId xmlns:p14="http://schemas.microsoft.com/office/powerpoint/2010/main" val="360924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0"/>
              </a:spcBef>
            </a:pPr>
            <a:r>
              <a:rPr lang="en-US" altLang="it-IT" sz="1200" b="1" dirty="0">
                <a:latin typeface="Arial" panose="020B0604020202020204" pitchFamily="34" charset="0"/>
                <a:cs typeface="Arial" panose="020B0604020202020204" pitchFamily="34" charset="0"/>
              </a:rPr>
              <a:t>Molecular Phylogenetics and Evolution 83 (2015) 250–257</a:t>
            </a:r>
          </a:p>
          <a:p>
            <a:pPr eaLnBrk="1" hangingPunct="1">
              <a:spcBef>
                <a:spcPct val="0"/>
              </a:spcBef>
            </a:pPr>
            <a:endParaRPr lang="en-US" altLang="it-IT" dirty="0">
              <a:latin typeface="Arial" panose="020B0604020202020204" pitchFamily="34" charset="0"/>
              <a:cs typeface="Arial" panose="020B0604020202020204" pitchFamily="34" charset="0"/>
            </a:endParaRPr>
          </a:p>
          <a:p>
            <a:r>
              <a:rPr lang="it-IT" altLang="it-IT" dirty="0">
                <a:latin typeface="Arial" panose="020B0604020202020204" pitchFamily="34" charset="0"/>
                <a:cs typeface="Arial" panose="020B0604020202020204" pitchFamily="34" charset="0"/>
              </a:rPr>
              <a:t>4.1.2. </a:t>
            </a:r>
            <a:r>
              <a:rPr lang="it-IT" altLang="it-IT" dirty="0" err="1">
                <a:latin typeface="Arial" panose="020B0604020202020204" pitchFamily="34" charset="0"/>
                <a:cs typeface="Arial" panose="020B0604020202020204" pitchFamily="34" charset="0"/>
              </a:rPr>
              <a:t>Americhelydia</a:t>
            </a:r>
            <a:endParaRPr lang="it-IT" altLang="it-IT" dirty="0">
              <a:latin typeface="Arial" panose="020B0604020202020204" pitchFamily="34" charset="0"/>
              <a:cs typeface="Arial" panose="020B0604020202020204" pitchFamily="34" charset="0"/>
            </a:endParaRPr>
          </a:p>
          <a:p>
            <a:r>
              <a:rPr lang="en-US" altLang="it-IT" dirty="0">
                <a:latin typeface="Arial" panose="020B0604020202020204" pitchFamily="34" charset="0"/>
                <a:cs typeface="Arial" panose="020B0604020202020204" pitchFamily="34" charset="0"/>
              </a:rPr>
              <a:t>The UCE phylogeny supports the division of </a:t>
            </a:r>
            <a:r>
              <a:rPr lang="en-US" altLang="it-IT" dirty="0" err="1">
                <a:latin typeface="Arial" panose="020B0604020202020204" pitchFamily="34" charset="0"/>
                <a:cs typeface="Arial" panose="020B0604020202020204" pitchFamily="34" charset="0"/>
              </a:rPr>
              <a:t>durocryptodires</a:t>
            </a:r>
            <a:r>
              <a:rPr lang="en-US" altLang="it-IT" dirty="0">
                <a:latin typeface="Arial" panose="020B0604020202020204" pitchFamily="34" charset="0"/>
                <a:cs typeface="Arial" panose="020B0604020202020204" pitchFamily="34" charset="0"/>
              </a:rPr>
              <a:t> into the diverse and long recognized </a:t>
            </a:r>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(183 species) and the recently named </a:t>
            </a:r>
            <a:r>
              <a:rPr lang="en-US" altLang="it-IT" dirty="0" err="1">
                <a:latin typeface="Arial" panose="020B0604020202020204" pitchFamily="34" charset="0"/>
                <a:cs typeface="Arial" panose="020B0604020202020204" pitchFamily="34" charset="0"/>
              </a:rPr>
              <a:t>Americhelydia</a:t>
            </a:r>
            <a:r>
              <a:rPr lang="en-US" altLang="it-IT" dirty="0">
                <a:latin typeface="Arial" panose="020B0604020202020204" pitchFamily="34" charset="0"/>
                <a:cs typeface="Arial" panose="020B0604020202020204" pitchFamily="34" charset="0"/>
              </a:rPr>
              <a:t> (38 species). </a:t>
            </a:r>
            <a:r>
              <a:rPr lang="en-US" altLang="it-IT" dirty="0" err="1">
                <a:latin typeface="Arial" panose="020B0604020202020204" pitchFamily="34" charset="0"/>
                <a:cs typeface="Arial" panose="020B0604020202020204" pitchFamily="34" charset="0"/>
              </a:rPr>
              <a:t>Americhelydia</a:t>
            </a:r>
            <a:r>
              <a:rPr lang="en-US" altLang="it-IT" dirty="0">
                <a:latin typeface="Arial" panose="020B0604020202020204" pitchFamily="34" charset="0"/>
                <a:cs typeface="Arial" panose="020B0604020202020204" pitchFamily="34" charset="0"/>
              </a:rPr>
              <a:t> is comprised of three major lineages that share a common ancestor in the Cretaceous of North America. Two of these lineages, the </a:t>
            </a:r>
            <a:r>
              <a:rPr lang="en-US" altLang="it-IT" dirty="0" err="1">
                <a:latin typeface="Arial" panose="020B0604020202020204" pitchFamily="34" charset="0"/>
                <a:cs typeface="Arial" panose="020B0604020202020204" pitchFamily="34" charset="0"/>
              </a:rPr>
              <a:t>chelydroids</a:t>
            </a:r>
            <a:r>
              <a:rPr lang="en-US" altLang="it-IT" dirty="0">
                <a:latin typeface="Arial" panose="020B0604020202020204" pitchFamily="34" charset="0"/>
                <a:cs typeface="Arial" panose="020B0604020202020204" pitchFamily="34" charset="0"/>
              </a:rPr>
              <a:t> and </a:t>
            </a:r>
            <a:r>
              <a:rPr lang="en-US" altLang="it-IT" dirty="0" err="1">
                <a:latin typeface="Arial" panose="020B0604020202020204" pitchFamily="34" charset="0"/>
                <a:cs typeface="Arial" panose="020B0604020202020204" pitchFamily="34" charset="0"/>
              </a:rPr>
              <a:t>kinosternoids</a:t>
            </a:r>
            <a:r>
              <a:rPr lang="en-US" altLang="it-IT" dirty="0">
                <a:latin typeface="Arial" panose="020B0604020202020204" pitchFamily="34" charset="0"/>
                <a:cs typeface="Arial" panose="020B0604020202020204" pitchFamily="34" charset="0"/>
              </a:rPr>
              <a:t>, are still North American endemics. The third lineage is the chelonioids, extant marine turtles, which have a cosmopolitan, oceanic distribution.</a:t>
            </a:r>
          </a:p>
          <a:p>
            <a:r>
              <a:rPr lang="en-US" altLang="it-IT" dirty="0">
                <a:latin typeface="Arial" panose="020B0604020202020204" pitchFamily="34" charset="0"/>
                <a:cs typeface="Arial" panose="020B0604020202020204" pitchFamily="34" charset="0"/>
              </a:rPr>
              <a:t>Whereas the exclusive monophyly of extant marine turtles relative to extant, non-marine lineages is not controversial, the relationships of many fossil marine turtles are confounded by potential polyphyly (multiple origins of marine turtles) and parallel </a:t>
            </a:r>
            <a:r>
              <a:rPr lang="it-IT" altLang="it-IT" dirty="0" err="1">
                <a:latin typeface="Arial" panose="020B0604020202020204" pitchFamily="34" charset="0"/>
                <a:cs typeface="Arial" panose="020B0604020202020204" pitchFamily="34" charset="0"/>
              </a:rPr>
              <a:t>evolution</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Given</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this</a:t>
            </a:r>
            <a:r>
              <a:rPr lang="it-IT" altLang="it-IT" dirty="0">
                <a:latin typeface="Arial" panose="020B0604020202020204" pitchFamily="34" charset="0"/>
                <a:cs typeface="Arial" panose="020B0604020202020204" pitchFamily="34" charset="0"/>
              </a:rPr>
              <a:t> </a:t>
            </a:r>
            <a:r>
              <a:rPr lang="it-IT" altLang="it-IT" dirty="0" err="1">
                <a:latin typeface="Arial" panose="020B0604020202020204" pitchFamily="34" charset="0"/>
                <a:cs typeface="Arial" panose="020B0604020202020204" pitchFamily="34" charset="0"/>
              </a:rPr>
              <a:t>confusion</a:t>
            </a:r>
            <a:r>
              <a:rPr lang="it-IT" altLang="it-IT" dirty="0">
                <a:latin typeface="Arial" panose="020B0604020202020204" pitchFamily="34" charset="0"/>
                <a:cs typeface="Arial" panose="020B0604020202020204" pitchFamily="34" charset="0"/>
              </a:rPr>
              <a:t> </a:t>
            </a:r>
            <a:r>
              <a:rPr lang="en-US" altLang="it-IT" dirty="0">
                <a:latin typeface="Arial" panose="020B0604020202020204" pitchFamily="34" charset="0"/>
                <a:cs typeface="Arial" panose="020B0604020202020204" pitchFamily="34" charset="0"/>
              </a:rPr>
              <a:t>it is unclear whether the chelonioid lineage diverged from other </a:t>
            </a:r>
            <a:r>
              <a:rPr lang="en-US" altLang="it-IT" dirty="0" err="1">
                <a:latin typeface="Arial" panose="020B0604020202020204" pitchFamily="34" charset="0"/>
                <a:cs typeface="Arial" panose="020B0604020202020204" pitchFamily="34" charset="0"/>
              </a:rPr>
              <a:t>Americhelydians</a:t>
            </a:r>
            <a:r>
              <a:rPr lang="en-US" altLang="it-IT" dirty="0">
                <a:latin typeface="Arial" panose="020B0604020202020204" pitchFamily="34" charset="0"/>
                <a:cs typeface="Arial" panose="020B0604020202020204" pitchFamily="34" charset="0"/>
              </a:rPr>
              <a:t> in the Early or Late Cretaceous, but in either case their oldest fossils and presumed origins are in the Americas. Therefore, just as the UCE phylogeny ﬁts with the temporal appearance of clades in the fossil record, it also coincides well with biogeography by uniting some American </a:t>
            </a:r>
            <a:r>
              <a:rPr lang="en-US" altLang="it-IT" dirty="0" err="1">
                <a:latin typeface="Arial" panose="020B0604020202020204" pitchFamily="34" charset="0"/>
                <a:cs typeface="Arial" panose="020B0604020202020204" pitchFamily="34" charset="0"/>
              </a:rPr>
              <a:t>durocryptodires</a:t>
            </a:r>
            <a:r>
              <a:rPr lang="en-US" altLang="it-IT" dirty="0">
                <a:latin typeface="Arial" panose="020B0604020202020204" pitchFamily="34" charset="0"/>
                <a:cs typeface="Arial" panose="020B0604020202020204" pitchFamily="34" charset="0"/>
              </a:rPr>
              <a:t> into a monophyletic group.</a:t>
            </a:r>
          </a:p>
          <a:p>
            <a:r>
              <a:rPr lang="en-US" b="1" i="1" dirty="0" err="1">
                <a:solidFill>
                  <a:srgbClr val="202122"/>
                </a:solidFill>
                <a:effectLst/>
                <a:latin typeface="Arial" panose="020B0604020202020204" pitchFamily="34" charset="0"/>
              </a:rPr>
              <a:t>Kinosternon</a:t>
            </a:r>
            <a:r>
              <a:rPr lang="en-US" b="0" i="0" dirty="0">
                <a:solidFill>
                  <a:srgbClr val="202122"/>
                </a:solidFill>
                <a:effectLst/>
                <a:latin typeface="Arial" panose="020B0604020202020204" pitchFamily="34" charset="0"/>
              </a:rPr>
              <a:t> is a </a:t>
            </a:r>
            <a:r>
              <a:rPr lang="en-US" b="0" i="0" u="none" strike="noStrike" dirty="0">
                <a:solidFill>
                  <a:srgbClr val="0645AD"/>
                </a:solidFill>
                <a:effectLst/>
                <a:latin typeface="Arial" panose="020B0604020202020204" pitchFamily="34" charset="0"/>
              </a:rPr>
              <a:t>genus</a:t>
            </a:r>
            <a:r>
              <a:rPr lang="en-US" b="0" i="0" dirty="0">
                <a:solidFill>
                  <a:srgbClr val="202122"/>
                </a:solidFill>
                <a:effectLst/>
                <a:latin typeface="Arial" panose="020B0604020202020204" pitchFamily="34" charset="0"/>
              </a:rPr>
              <a:t> of small aquatic </a:t>
            </a:r>
            <a:r>
              <a:rPr lang="en-US" b="0" i="0" u="none" strike="noStrike" dirty="0">
                <a:solidFill>
                  <a:srgbClr val="0645AD"/>
                </a:solidFill>
                <a:effectLst/>
                <a:latin typeface="Arial" panose="020B0604020202020204" pitchFamily="34" charset="0"/>
              </a:rPr>
              <a:t>turtles</a:t>
            </a:r>
            <a:r>
              <a:rPr lang="en-US" b="0" i="0" dirty="0">
                <a:solidFill>
                  <a:srgbClr val="202122"/>
                </a:solidFill>
                <a:effectLst/>
                <a:latin typeface="Arial" panose="020B0604020202020204" pitchFamily="34" charset="0"/>
              </a:rPr>
              <a:t> from the </a:t>
            </a:r>
            <a:r>
              <a:rPr lang="en-US" b="0" i="0" u="none" strike="noStrike" dirty="0">
                <a:solidFill>
                  <a:srgbClr val="0645AD"/>
                </a:solidFill>
                <a:effectLst/>
                <a:latin typeface="Arial" panose="020B0604020202020204" pitchFamily="34" charset="0"/>
              </a:rPr>
              <a:t>Americas</a:t>
            </a:r>
            <a:r>
              <a:rPr lang="en-US" b="0" i="0" dirty="0">
                <a:solidFill>
                  <a:srgbClr val="202122"/>
                </a:solidFill>
                <a:effectLst/>
                <a:latin typeface="Arial" panose="020B0604020202020204" pitchFamily="34" charset="0"/>
              </a:rPr>
              <a:t> known commonly as </a:t>
            </a:r>
            <a:r>
              <a:rPr lang="en-US" b="1" i="0" dirty="0">
                <a:solidFill>
                  <a:srgbClr val="202122"/>
                </a:solidFill>
                <a:effectLst/>
                <a:latin typeface="Arial" panose="020B0604020202020204" pitchFamily="34" charset="0"/>
              </a:rPr>
              <a:t>mud turtles</a:t>
            </a:r>
            <a:r>
              <a:rPr lang="en-US" b="0" i="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cs typeface="Arial" panose="020B0604020202020204" pitchFamily="34" charset="0"/>
            </a:endParaRPr>
          </a:p>
          <a:p>
            <a:r>
              <a:rPr lang="en-US" b="0" i="0" dirty="0">
                <a:solidFill>
                  <a:srgbClr val="202122"/>
                </a:solidFill>
                <a:effectLst/>
                <a:latin typeface="Arial" panose="020B0604020202020204" pitchFamily="34" charset="0"/>
              </a:rPr>
              <a:t>They are found in the United States, </a:t>
            </a:r>
            <a:r>
              <a:rPr lang="en-US" b="0" i="0" u="none" strike="noStrike" dirty="0">
                <a:solidFill>
                  <a:srgbClr val="0645AD"/>
                </a:solidFill>
                <a:effectLst/>
                <a:latin typeface="Arial" panose="020B0604020202020204" pitchFamily="34" charset="0"/>
              </a:rPr>
              <a:t>Mexico</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Central America</a:t>
            </a:r>
            <a:r>
              <a:rPr lang="en-US" b="0" i="0" dirty="0">
                <a:solidFill>
                  <a:srgbClr val="202122"/>
                </a:solidFill>
                <a:effectLst/>
                <a:latin typeface="Arial" panose="020B0604020202020204" pitchFamily="34" charset="0"/>
              </a:rPr>
              <a:t>, and South America. The greatest </a:t>
            </a:r>
            <a:r>
              <a:rPr lang="en-US" b="0" i="0" u="none" strike="noStrike" dirty="0">
                <a:solidFill>
                  <a:srgbClr val="0645AD"/>
                </a:solidFill>
                <a:effectLst/>
                <a:latin typeface="Arial" panose="020B0604020202020204" pitchFamily="34" charset="0"/>
              </a:rPr>
              <a:t>species richness</a:t>
            </a:r>
            <a:r>
              <a:rPr lang="en-US" b="0" i="0" dirty="0">
                <a:solidFill>
                  <a:srgbClr val="202122"/>
                </a:solidFill>
                <a:effectLst/>
                <a:latin typeface="Arial" panose="020B0604020202020204" pitchFamily="34" charset="0"/>
              </a:rPr>
              <a:t> is in Mexico, and only three species (</a:t>
            </a:r>
            <a:r>
              <a:rPr lang="en-US" b="0" i="1" u="none" strike="noStrike" dirty="0">
                <a:solidFill>
                  <a:srgbClr val="0645AD"/>
                </a:solidFill>
                <a:effectLst/>
                <a:latin typeface="Arial" panose="020B0604020202020204" pitchFamily="34" charset="0"/>
              </a:rPr>
              <a:t>K. </a:t>
            </a:r>
            <a:r>
              <a:rPr lang="en-US" b="0" i="1" u="none" strike="noStrike" dirty="0" err="1">
                <a:solidFill>
                  <a:srgbClr val="0645AD"/>
                </a:solidFill>
                <a:effectLst/>
                <a:latin typeface="Arial" panose="020B0604020202020204" pitchFamily="34" charset="0"/>
              </a:rPr>
              <a:t>dunni</a:t>
            </a:r>
            <a:r>
              <a:rPr lang="en-US" b="0" i="0" dirty="0">
                <a:solidFill>
                  <a:srgbClr val="202122"/>
                </a:solidFill>
                <a:effectLst/>
                <a:latin typeface="Arial" panose="020B0604020202020204" pitchFamily="34" charset="0"/>
              </a:rPr>
              <a:t>, </a:t>
            </a:r>
            <a:r>
              <a:rPr lang="en-US" b="0" i="1" u="none" strike="noStrike" dirty="0">
                <a:solidFill>
                  <a:srgbClr val="0645AD"/>
                </a:solidFill>
                <a:effectLst/>
                <a:latin typeface="Arial" panose="020B0604020202020204" pitchFamily="34" charset="0"/>
              </a:rPr>
              <a:t>K. </a:t>
            </a:r>
            <a:r>
              <a:rPr lang="en-US" b="0" i="1" u="none" strike="noStrike" dirty="0" err="1">
                <a:solidFill>
                  <a:srgbClr val="0645AD"/>
                </a:solidFill>
                <a:effectLst/>
                <a:latin typeface="Arial" panose="020B0604020202020204" pitchFamily="34" charset="0"/>
              </a:rPr>
              <a:t>leucostomum</a:t>
            </a:r>
            <a:r>
              <a:rPr lang="en-US" b="0" i="0" dirty="0">
                <a:solidFill>
                  <a:srgbClr val="202122"/>
                </a:solidFill>
                <a:effectLst/>
                <a:latin typeface="Arial" panose="020B0604020202020204" pitchFamily="34" charset="0"/>
              </a:rPr>
              <a:t>, and </a:t>
            </a:r>
            <a:r>
              <a:rPr lang="en-US" b="0" i="1" u="none" strike="noStrike" dirty="0">
                <a:solidFill>
                  <a:srgbClr val="0645AD"/>
                </a:solidFill>
                <a:effectLst/>
                <a:latin typeface="Arial" panose="020B0604020202020204" pitchFamily="34" charset="0"/>
              </a:rPr>
              <a:t>K. </a:t>
            </a:r>
            <a:r>
              <a:rPr lang="en-US" b="0" i="1" u="none" strike="noStrike" dirty="0" err="1">
                <a:solidFill>
                  <a:srgbClr val="0645AD"/>
                </a:solidFill>
                <a:effectLst/>
                <a:latin typeface="Arial" panose="020B0604020202020204" pitchFamily="34" charset="0"/>
              </a:rPr>
              <a:t>scorpioides</a:t>
            </a:r>
            <a:r>
              <a:rPr lang="en-US" b="0" i="0" dirty="0">
                <a:solidFill>
                  <a:srgbClr val="202122"/>
                </a:solidFill>
                <a:effectLst/>
                <a:latin typeface="Arial" panose="020B0604020202020204" pitchFamily="34" charset="0"/>
              </a:rPr>
              <a:t>) are found in South America.</a:t>
            </a:r>
            <a:r>
              <a:rPr lang="en-US" b="0" i="0" dirty="0">
                <a:solidFill>
                  <a:srgbClr val="202122"/>
                </a:solidFill>
                <a:effectLst/>
                <a:latin typeface="Arial" panose="020B0604020202020204" pitchFamily="34" charset="0"/>
                <a:cs typeface="Arial" panose="020B0604020202020204" pitchFamily="34" charset="0"/>
              </a:rPr>
              <a:t> </a:t>
            </a:r>
            <a:r>
              <a:rPr lang="en-US" b="0" i="0" dirty="0">
                <a:solidFill>
                  <a:srgbClr val="202122"/>
                </a:solidFill>
                <a:effectLst/>
                <a:latin typeface="Arial" panose="020B0604020202020204" pitchFamily="34" charset="0"/>
              </a:rPr>
              <a:t>They are very similar to the </a:t>
            </a:r>
            <a:r>
              <a:rPr lang="en-US" b="0" i="0" u="none" strike="noStrike" dirty="0">
                <a:solidFill>
                  <a:srgbClr val="0645AD"/>
                </a:solidFill>
                <a:effectLst/>
                <a:latin typeface="Arial" panose="020B0604020202020204" pitchFamily="34" charset="0"/>
              </a:rPr>
              <a:t>musk turtles</a:t>
            </a:r>
            <a:r>
              <a:rPr lang="en-US" b="0" i="0" dirty="0">
                <a:solidFill>
                  <a:srgbClr val="202122"/>
                </a:solidFill>
                <a:effectLst/>
                <a:latin typeface="Arial" panose="020B0604020202020204" pitchFamily="34" charset="0"/>
              </a:rPr>
              <a:t>, but generally smaller in size, and their </a:t>
            </a:r>
            <a:r>
              <a:rPr lang="en-US" b="0" i="0" u="none" strike="noStrike" dirty="0">
                <a:solidFill>
                  <a:srgbClr val="0645AD"/>
                </a:solidFill>
                <a:effectLst/>
                <a:latin typeface="Arial" panose="020B0604020202020204" pitchFamily="34" charset="0"/>
              </a:rPr>
              <a:t>carapaces</a:t>
            </a:r>
            <a:r>
              <a:rPr lang="en-US" b="0" i="0" dirty="0">
                <a:solidFill>
                  <a:srgbClr val="202122"/>
                </a:solidFill>
                <a:effectLst/>
                <a:latin typeface="Arial" panose="020B0604020202020204" pitchFamily="34" charset="0"/>
              </a:rPr>
              <a:t> are not as highly </a:t>
            </a:r>
            <a:r>
              <a:rPr lang="en-US" b="0" i="0" u="none" strike="noStrike" dirty="0">
                <a:solidFill>
                  <a:srgbClr val="0645AD"/>
                </a:solidFill>
                <a:effectLst/>
                <a:latin typeface="Arial" panose="020B0604020202020204" pitchFamily="34" charset="0"/>
              </a:rPr>
              <a:t>domed</a:t>
            </a:r>
            <a:r>
              <a:rPr lang="en-US" b="0" i="0" dirty="0">
                <a:solidFill>
                  <a:srgbClr val="202122"/>
                </a:solidFill>
                <a:effectLst/>
                <a:latin typeface="Arial" panose="020B0604020202020204" pitchFamily="34" charset="0"/>
              </a:rPr>
              <a:t>.</a:t>
            </a:r>
            <a:endParaRPr lang="en-US" altLang="it-IT" dirty="0">
              <a:latin typeface="Arial" panose="020B0604020202020204" pitchFamily="34" charset="0"/>
              <a:cs typeface="Arial" panose="020B0604020202020204" pitchFamily="34" charset="0"/>
            </a:endParaRPr>
          </a:p>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alligator snapping turtle</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Macrochelys</a:t>
            </a:r>
            <a:r>
              <a:rPr lang="en-US" b="0" i="1"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temminckii</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is a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rPr>
              <a:t>turtle</a:t>
            </a:r>
            <a:r>
              <a:rPr lang="en-US" b="0" i="0" dirty="0">
                <a:solidFill>
                  <a:srgbClr val="202122"/>
                </a:solidFill>
                <a:effectLst/>
                <a:latin typeface="Arial" panose="020B0604020202020204" pitchFamily="34" charset="0"/>
              </a:rPr>
              <a:t> in the </a:t>
            </a:r>
            <a:r>
              <a:rPr lang="en-US" b="0" i="0" u="none" strike="noStrike" dirty="0">
                <a:solidFill>
                  <a:srgbClr val="0645AD"/>
                </a:solidFill>
                <a:effectLst/>
                <a:latin typeface="Arial" panose="020B0604020202020204" pitchFamily="34" charset="0"/>
              </a:rPr>
              <a:t>family</a:t>
            </a:r>
            <a:r>
              <a:rPr lang="en-US" b="0" i="0" dirty="0">
                <a:solidFill>
                  <a:srgbClr val="202122"/>
                </a:solidFill>
                <a:effectLst/>
                <a:latin typeface="Arial" panose="020B0604020202020204" pitchFamily="34" charset="0"/>
              </a:rPr>
              <a:t> </a:t>
            </a:r>
            <a:r>
              <a:rPr lang="en-US" b="0" i="0" u="none" strike="noStrike" dirty="0" err="1">
                <a:solidFill>
                  <a:srgbClr val="0645AD"/>
                </a:solidFill>
                <a:effectLst/>
                <a:latin typeface="Arial" panose="020B0604020202020204" pitchFamily="34" charset="0"/>
              </a:rPr>
              <a:t>Chelydridae</a:t>
            </a:r>
            <a:r>
              <a:rPr lang="en-US" b="0" i="0" dirty="0">
                <a:solidFill>
                  <a:srgbClr val="202122"/>
                </a:solidFill>
                <a:effectLst/>
                <a:latin typeface="Arial" panose="020B0604020202020204" pitchFamily="34" charset="0"/>
              </a:rPr>
              <a:t>. The species is native to freshwater </a:t>
            </a:r>
            <a:r>
              <a:rPr lang="en-US" b="0" i="0" u="none" strike="noStrike" dirty="0">
                <a:solidFill>
                  <a:srgbClr val="0645AD"/>
                </a:solidFill>
                <a:effectLst/>
                <a:latin typeface="Arial" panose="020B0604020202020204" pitchFamily="34" charset="0"/>
              </a:rPr>
              <a:t>habitats</a:t>
            </a:r>
            <a:r>
              <a:rPr lang="en-US" b="0" i="0" dirty="0">
                <a:solidFill>
                  <a:srgbClr val="202122"/>
                </a:solidFill>
                <a:effectLst/>
                <a:latin typeface="Arial" panose="020B0604020202020204" pitchFamily="34" charset="0"/>
              </a:rPr>
              <a:t> in the </a:t>
            </a:r>
            <a:r>
              <a:rPr lang="en-US" b="0" i="0" u="none" strike="noStrike" dirty="0">
                <a:solidFill>
                  <a:srgbClr val="0645AD"/>
                </a:solidFill>
                <a:effectLst/>
                <a:latin typeface="Arial" panose="020B0604020202020204" pitchFamily="34" charset="0"/>
              </a:rPr>
              <a:t>United States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M. </a:t>
            </a:r>
            <a:r>
              <a:rPr lang="en-US" b="0" i="1" dirty="0" err="1">
                <a:solidFill>
                  <a:srgbClr val="202122"/>
                </a:solidFill>
                <a:effectLst/>
                <a:latin typeface="Arial" panose="020B0604020202020204" pitchFamily="34" charset="0"/>
              </a:rPr>
              <a:t>temminckii</a:t>
            </a:r>
            <a:r>
              <a:rPr lang="en-US" b="0" i="0" dirty="0">
                <a:solidFill>
                  <a:srgbClr val="202122"/>
                </a:solidFill>
                <a:effectLst/>
                <a:latin typeface="Arial" panose="020B0604020202020204" pitchFamily="34" charset="0"/>
              </a:rPr>
              <a:t> is one of the heaviest freshwater </a:t>
            </a:r>
            <a:r>
              <a:rPr lang="en-US" b="0" i="0" u="none" strike="noStrike" dirty="0">
                <a:solidFill>
                  <a:srgbClr val="0645AD"/>
                </a:solidFill>
                <a:effectLst/>
                <a:latin typeface="Arial" panose="020B0604020202020204" pitchFamily="34" charset="0"/>
              </a:rPr>
              <a:t>turtles</a:t>
            </a:r>
            <a:r>
              <a:rPr lang="en-US" b="0" i="0" dirty="0">
                <a:solidFill>
                  <a:srgbClr val="202122"/>
                </a:solidFill>
                <a:effectLst/>
                <a:latin typeface="Arial" panose="020B0604020202020204" pitchFamily="34" charset="0"/>
              </a:rPr>
              <a:t> in the world. It is the largest freshwater species of turtle in </a:t>
            </a:r>
            <a:r>
              <a:rPr lang="en-US" b="0" i="0" u="none" strike="noStrike" dirty="0">
                <a:solidFill>
                  <a:srgbClr val="0645AD"/>
                </a:solidFill>
                <a:effectLst/>
                <a:latin typeface="Arial" panose="020B0604020202020204" pitchFamily="34" charset="0"/>
              </a:rPr>
              <a:t>North America</a:t>
            </a:r>
            <a:r>
              <a:rPr lang="en-US" b="0" i="0" dirty="0">
                <a:solidFill>
                  <a:srgbClr val="202122"/>
                </a:solidFill>
                <a:effectLst/>
                <a:latin typeface="Arial" panose="020B0604020202020204" pitchFamily="34" charset="0"/>
              </a:rPr>
              <a:t>. It is often associated with, but not closely related to, the </a:t>
            </a:r>
            <a:r>
              <a:rPr lang="en-US" b="0" i="0" u="none" strike="noStrike" dirty="0">
                <a:solidFill>
                  <a:srgbClr val="0645AD"/>
                </a:solidFill>
                <a:effectLst/>
                <a:latin typeface="Arial" panose="020B0604020202020204" pitchFamily="34" charset="0"/>
              </a:rPr>
              <a:t>common snapping turtle (</a:t>
            </a:r>
            <a:r>
              <a:rPr lang="en-US" b="0" i="0" u="none" strike="noStrike" dirty="0" err="1">
                <a:solidFill>
                  <a:srgbClr val="0645AD"/>
                </a:solidFill>
                <a:effectLst/>
                <a:latin typeface="Arial" panose="020B0604020202020204" pitchFamily="34" charset="0"/>
              </a:rPr>
              <a:t>tartaruga</a:t>
            </a:r>
            <a:r>
              <a:rPr lang="en-US" b="0" i="0" u="none" strike="noStrike" dirty="0">
                <a:solidFill>
                  <a:srgbClr val="0645AD"/>
                </a:solidFill>
                <a:effectLst/>
                <a:latin typeface="Arial" panose="020B0604020202020204" pitchFamily="34" charset="0"/>
              </a:rPr>
              <a:t> </a:t>
            </a:r>
            <a:r>
              <a:rPr lang="en-US" b="0" i="0" u="none" strike="noStrike" dirty="0" err="1">
                <a:solidFill>
                  <a:srgbClr val="0645AD"/>
                </a:solidFill>
                <a:effectLst/>
                <a:latin typeface="Arial" panose="020B0604020202020204" pitchFamily="34" charset="0"/>
              </a:rPr>
              <a:t>azzannatrice</a:t>
            </a:r>
            <a:r>
              <a:rPr lang="en-US" b="0" i="0" u="none" strike="noStrike" dirty="0">
                <a:solidFill>
                  <a:srgbClr val="0645AD"/>
                </a:solidFill>
                <a:effectLst/>
                <a:latin typeface="Arial" panose="020B0604020202020204" pitchFamily="34" charset="0"/>
              </a:rPr>
              <a:t>)</a:t>
            </a:r>
            <a:r>
              <a:rPr lang="en-US" b="0" i="0" dirty="0">
                <a:solidFill>
                  <a:srgbClr val="202122"/>
                </a:solidFill>
                <a:effectLst/>
                <a:latin typeface="Arial" panose="020B0604020202020204" pitchFamily="34" charset="0"/>
              </a:rPr>
              <a:t>, which is in the genus </a:t>
            </a:r>
            <a:r>
              <a:rPr lang="en-US" b="0" i="1" u="none" strike="noStrike" dirty="0">
                <a:solidFill>
                  <a:srgbClr val="0645AD"/>
                </a:solidFill>
                <a:effectLst/>
                <a:latin typeface="Arial" panose="020B0604020202020204" pitchFamily="34" charset="0"/>
              </a:rPr>
              <a:t>Chelydra</a:t>
            </a:r>
            <a:r>
              <a:rPr lang="en-US" b="0" i="0" dirty="0">
                <a:solidFill>
                  <a:srgbClr val="202122"/>
                </a:solidFill>
                <a:effectLst/>
                <a:latin typeface="Arial" panose="020B0604020202020204" pitchFamily="34" charset="0"/>
              </a:rPr>
              <a:t>. It has three distinct rows of spikes and raised plates on the </a:t>
            </a:r>
            <a:r>
              <a:rPr lang="en-US" b="0" i="0" u="none" strike="noStrike" dirty="0">
                <a:solidFill>
                  <a:srgbClr val="0645AD"/>
                </a:solidFill>
                <a:effectLst/>
                <a:latin typeface="Arial" panose="020B0604020202020204" pitchFamily="34" charset="0"/>
              </a:rPr>
              <a:t>carapace</a:t>
            </a:r>
            <a:r>
              <a:rPr lang="en-US" b="0" i="0" dirty="0">
                <a:solidFill>
                  <a:srgbClr val="202122"/>
                </a:solidFill>
                <a:effectLst/>
                <a:latin typeface="Arial" panose="020B0604020202020204" pitchFamily="34" charset="0"/>
              </a:rPr>
              <a:t>, whereas the common snapping turtle has a smoother carapace. It is found primarily in waters of the southeastern United States. </a:t>
            </a:r>
          </a:p>
          <a:p>
            <a:r>
              <a:rPr lang="it-IT" b="0" i="0" dirty="0" err="1">
                <a:solidFill>
                  <a:srgbClr val="202122"/>
                </a:solidFill>
                <a:effectLst/>
                <a:latin typeface="Arial" panose="020B0604020202020204" pitchFamily="34" charset="0"/>
              </a:rPr>
              <a:t>Males</a:t>
            </a:r>
            <a:r>
              <a:rPr lang="it-IT" b="0" i="0" dirty="0">
                <a:solidFill>
                  <a:srgbClr val="202122"/>
                </a:solidFill>
                <a:effectLst/>
                <a:latin typeface="Arial" panose="020B0604020202020204" pitchFamily="34" charset="0"/>
              </a:rPr>
              <a:t> are </a:t>
            </a:r>
            <a:r>
              <a:rPr lang="it-IT" b="0" i="0" dirty="0" err="1">
                <a:solidFill>
                  <a:srgbClr val="202122"/>
                </a:solidFill>
                <a:effectLst/>
                <a:latin typeface="Arial" panose="020B0604020202020204" pitchFamily="34" charset="0"/>
              </a:rPr>
              <a:t>typically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larger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than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females</a:t>
            </a:r>
            <a:r>
              <a:rPr lang="it-IT" b="0" i="0" dirty="0">
                <a:solidFill>
                  <a:srgbClr val="202122"/>
                </a:solidFill>
                <a:effectLst/>
                <a:latin typeface="Arial" panose="020B0604020202020204" pitchFamily="34" charset="0"/>
              </a:rPr>
              <a:t>.</a:t>
            </a:r>
            <a:r>
              <a:rPr lang="it-IT" b="0" i="0" u="none" strike="noStrike" baseline="30000" dirty="0">
                <a:solidFill>
                  <a:srgbClr val="0645AD"/>
                </a:solidFill>
                <a:effectLst/>
                <a:latin typeface="Arial" panose="020B0604020202020204" pitchFamily="34" charset="0"/>
              </a:rPr>
              <a:t> </a:t>
            </a:r>
            <a:r>
              <a:rPr lang="it-IT" b="0" i="0" dirty="0" err="1">
                <a:solidFill>
                  <a:srgbClr val="202122"/>
                </a:solidFill>
                <a:effectLst/>
                <a:latin typeface="Arial" panose="020B0604020202020204" pitchFamily="34" charset="0"/>
              </a:rPr>
              <a:t>Usually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very</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old</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males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comprise</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specimens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that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weigh</a:t>
            </a:r>
            <a:r>
              <a:rPr lang="it-IT" b="0" i="0" dirty="0">
                <a:solidFill>
                  <a:srgbClr val="202122"/>
                </a:solidFill>
                <a:effectLst/>
                <a:latin typeface="Arial" panose="020B0604020202020204" pitchFamily="34" charset="0"/>
              </a:rPr>
              <a:t> in </a:t>
            </a:r>
            <a:r>
              <a:rPr lang="it-IT" b="0" i="0" dirty="0" err="1">
                <a:solidFill>
                  <a:srgbClr val="202122"/>
                </a:solidFill>
                <a:effectLst/>
                <a:latin typeface="Arial" panose="020B0604020202020204" pitchFamily="34" charset="0"/>
              </a:rPr>
              <a:t>excess</a:t>
            </a:r>
            <a:r>
              <a:rPr lang="it-IT" b="0" i="0" dirty="0">
                <a:solidFill>
                  <a:srgbClr val="202122"/>
                </a:solidFill>
                <a:effectLst/>
                <a:latin typeface="Arial" panose="020B0604020202020204" pitchFamily="34" charset="0"/>
              </a:rPr>
              <a:t> of 45 kg. </a:t>
            </a:r>
            <a:r>
              <a:rPr lang="it-IT" b="0" i="0" dirty="0" err="1">
                <a:solidFill>
                  <a:srgbClr val="202122"/>
                </a:solidFill>
                <a:effectLst/>
                <a:latin typeface="Arial" panose="020B0604020202020204" pitchFamily="34" charset="0"/>
              </a:rPr>
              <a:t>Among</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extant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freshwater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turtles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only</a:t>
            </a:r>
            <a:r>
              <a:rPr lang="it-IT" b="0" i="0" dirty="0">
                <a:solidFill>
                  <a:srgbClr val="202122"/>
                </a:solidFill>
                <a:effectLst/>
                <a:latin typeface="Arial" panose="020B0604020202020204" pitchFamily="34" charset="0"/>
              </a:rPr>
              <a:t> the </a:t>
            </a:r>
            <a:r>
              <a:rPr lang="it-IT" b="0" i="0" dirty="0" err="1">
                <a:solidFill>
                  <a:srgbClr val="202122"/>
                </a:solidFill>
                <a:effectLst/>
                <a:latin typeface="Arial" panose="020B0604020202020204" pitchFamily="34" charset="0"/>
              </a:rPr>
              <a:t>little-known</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giant</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softshell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turtles</a:t>
            </a:r>
            <a:r>
              <a:rPr lang="it-IT" b="0" i="0" dirty="0">
                <a:solidFill>
                  <a:srgbClr val="202122"/>
                </a:solidFill>
                <a:effectLst/>
                <a:latin typeface="Arial" panose="020B0604020202020204" pitchFamily="34" charset="0"/>
              </a:rPr>
              <a:t> of the genera </a:t>
            </a:r>
            <a:r>
              <a:rPr lang="it-IT" b="0" i="1" u="none" strike="noStrike" dirty="0" err="1">
                <a:solidFill>
                  <a:srgbClr val="0645AD"/>
                </a:solidFill>
                <a:effectLst/>
                <a:latin typeface="Arial" panose="020B0604020202020204" pitchFamily="34" charset="0"/>
              </a:rPr>
              <a:t>Chitra</a:t>
            </a:r>
            <a:r>
              <a:rPr lang="it-IT" b="0" i="0" dirty="0">
                <a:solidFill>
                  <a:srgbClr val="202122"/>
                </a:solidFill>
                <a:effectLst/>
                <a:latin typeface="Arial" panose="020B0604020202020204" pitchFamily="34" charset="0"/>
              </a:rPr>
              <a:t>, </a:t>
            </a:r>
            <a:r>
              <a:rPr lang="it-IT" b="0" i="1" u="none" strike="noStrike" dirty="0" err="1">
                <a:solidFill>
                  <a:srgbClr val="0645AD"/>
                </a:solidFill>
                <a:effectLst/>
                <a:latin typeface="Arial" panose="020B0604020202020204" pitchFamily="34" charset="0"/>
              </a:rPr>
              <a:t>Rafetus</a:t>
            </a:r>
            <a:r>
              <a:rPr lang="it-IT" b="0" i="0" dirty="0">
                <a:solidFill>
                  <a:srgbClr val="202122"/>
                </a:solidFill>
                <a:effectLst/>
                <a:latin typeface="Arial" panose="020B0604020202020204" pitchFamily="34" charset="0"/>
              </a:rPr>
              <a:t>, and </a:t>
            </a:r>
            <a:r>
              <a:rPr lang="it-IT" b="0" i="1" u="none" strike="noStrike" dirty="0" err="1">
                <a:solidFill>
                  <a:srgbClr val="0645AD"/>
                </a:solidFill>
                <a:effectLst/>
                <a:latin typeface="Arial" panose="020B0604020202020204" pitchFamily="34" charset="0"/>
              </a:rPr>
              <a:t>Pelochelys</a:t>
            </a:r>
            <a:r>
              <a:rPr lang="it-IT" b="0" i="0" dirty="0">
                <a:solidFill>
                  <a:srgbClr val="202122"/>
                </a:solidFill>
                <a:effectLst/>
                <a:latin typeface="Arial" panose="020B0604020202020204" pitchFamily="34" charset="0"/>
              </a:rPr>
              <a:t>, native to Asia, </a:t>
            </a:r>
            <a:r>
              <a:rPr lang="it-IT" b="0" i="0" dirty="0" err="1">
                <a:solidFill>
                  <a:srgbClr val="202122"/>
                </a:solidFill>
                <a:effectLst/>
                <a:latin typeface="Arial" panose="020B0604020202020204" pitchFamily="34" charset="0"/>
              </a:rPr>
              <a:t>reach</a:t>
            </a:r>
            <a:r>
              <a:rPr lang="it-IT" b="0" i="0" dirty="0">
                <a:solidFill>
                  <a:srgbClr val="202122"/>
                </a:solidFill>
                <a:effectLst/>
                <a:latin typeface="Arial" panose="020B0604020202020204" pitchFamily="34" charset="0"/>
              </a:rPr>
              <a:t> comparable sizes. </a:t>
            </a:r>
            <a:r>
              <a:rPr lang="en-US" b="0" i="0" dirty="0">
                <a:solidFill>
                  <a:srgbClr val="202122"/>
                </a:solidFill>
                <a:effectLst/>
                <a:latin typeface="Arial" panose="020B0604020202020204" pitchFamily="34" charset="0"/>
              </a:rPr>
              <a:t>Maturity is reached around 12 years of age. The sex of the young depends on the temperature at which the eggs are incubated, higher temperatures produce more males. Incubation takes from 100 to 140 days. The alligator snapping turtle is believed to be capable of living to 200 years of age, but 80 to 120 is more likely. </a:t>
            </a:r>
          </a:p>
          <a:p>
            <a:pPr algn="l"/>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loggerhead sea turtle</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Caretta caretta</a:t>
            </a:r>
            <a:r>
              <a:rPr lang="en-US" b="0" i="0" dirty="0">
                <a:solidFill>
                  <a:srgbClr val="202122"/>
                </a:solidFill>
                <a:effectLst/>
                <a:latin typeface="Arial" panose="020B0604020202020204" pitchFamily="34" charset="0"/>
              </a:rPr>
              <a:t>), is the world's largest hard-shelled turtle, slightly larger at average and maximum mature weights than the </a:t>
            </a:r>
            <a:r>
              <a:rPr lang="en-US" b="0" i="0" u="none" strike="noStrike" dirty="0">
                <a:solidFill>
                  <a:srgbClr val="0645AD"/>
                </a:solidFill>
                <a:effectLst/>
                <a:latin typeface="Arial" panose="020B0604020202020204" pitchFamily="34" charset="0"/>
              </a:rPr>
              <a:t>green sea turtle</a:t>
            </a:r>
            <a:r>
              <a:rPr lang="en-US" b="0" i="0" dirty="0">
                <a:solidFill>
                  <a:srgbClr val="202122"/>
                </a:solidFill>
                <a:effectLst/>
                <a:latin typeface="Arial" panose="020B0604020202020204" pitchFamily="34" charset="0"/>
              </a:rPr>
              <a:t> and the </a:t>
            </a:r>
            <a:r>
              <a:rPr lang="en-US" b="0" i="0" u="none" strike="noStrike" dirty="0">
                <a:solidFill>
                  <a:srgbClr val="0645AD"/>
                </a:solidFill>
                <a:effectLst/>
                <a:latin typeface="Arial" panose="020B0604020202020204" pitchFamily="34" charset="0"/>
              </a:rPr>
              <a:t>Galapagos tortoise</a:t>
            </a:r>
            <a:r>
              <a:rPr lang="en-US" b="0" i="0" dirty="0">
                <a:solidFill>
                  <a:srgbClr val="202122"/>
                </a:solidFill>
                <a:effectLst/>
                <a:latin typeface="Arial" panose="020B0604020202020204" pitchFamily="34" charset="0"/>
              </a:rPr>
              <a:t>. It is also the world's second largest extant turtle after the </a:t>
            </a:r>
            <a:r>
              <a:rPr lang="en-US" b="0" i="0" u="none" strike="noStrike" dirty="0">
                <a:solidFill>
                  <a:srgbClr val="0645AD"/>
                </a:solidFill>
                <a:effectLst/>
                <a:latin typeface="Arial" panose="020B0604020202020204" pitchFamily="34" charset="0"/>
              </a:rPr>
              <a:t>leatherback sea turtle. It </a:t>
            </a:r>
            <a:r>
              <a:rPr lang="en-US" b="0" i="0" dirty="0">
                <a:solidFill>
                  <a:srgbClr val="202122"/>
                </a:solidFill>
                <a:effectLst/>
                <a:latin typeface="Arial" panose="020B0604020202020204" pitchFamily="34" charset="0"/>
              </a:rPr>
              <a:t>is a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rPr>
              <a:t>oceanic turtle</a:t>
            </a:r>
            <a:r>
              <a:rPr lang="en-US" b="0" i="0" dirty="0">
                <a:solidFill>
                  <a:srgbClr val="202122"/>
                </a:solidFill>
                <a:effectLst/>
                <a:latin typeface="Arial" panose="020B0604020202020204" pitchFamily="34" charset="0"/>
              </a:rPr>
              <a:t> distributed throughout the world. It belongs to the </a:t>
            </a:r>
            <a:r>
              <a:rPr lang="en-US" b="0" i="0" u="none" strike="noStrike" dirty="0">
                <a:solidFill>
                  <a:srgbClr val="0645AD"/>
                </a:solidFill>
                <a:effectLst/>
                <a:latin typeface="Arial" panose="020B0604020202020204" pitchFamily="34" charset="0"/>
              </a:rPr>
              <a:t>family</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Cheloniidae</a:t>
            </a:r>
            <a:r>
              <a:rPr lang="en-US" b="0" i="0" dirty="0">
                <a:solidFill>
                  <a:srgbClr val="202122"/>
                </a:solidFill>
                <a:effectLst/>
                <a:latin typeface="Arial" panose="020B0604020202020204" pitchFamily="34" charset="0"/>
              </a:rPr>
              <a:t>. The average loggerhead measures around 90 cm (35 in) in </a:t>
            </a:r>
            <a:r>
              <a:rPr lang="en-US" b="0" i="0" u="none" strike="noStrike" dirty="0">
                <a:solidFill>
                  <a:srgbClr val="0645AD"/>
                </a:solidFill>
                <a:effectLst/>
                <a:latin typeface="Arial" panose="020B0604020202020204" pitchFamily="34" charset="0"/>
              </a:rPr>
              <a:t>carapace</a:t>
            </a:r>
            <a:r>
              <a:rPr lang="en-US" b="0" i="0" dirty="0">
                <a:solidFill>
                  <a:srgbClr val="202122"/>
                </a:solidFill>
                <a:effectLst/>
                <a:latin typeface="Arial" panose="020B0604020202020204" pitchFamily="34" charset="0"/>
              </a:rPr>
              <a:t> length when fully grown and  weighs approximately 135 kg with the largest specimens weighing more than 450 kg.</a:t>
            </a:r>
            <a:r>
              <a:rPr lang="it-IT" b="0" i="0" dirty="0">
                <a:solidFill>
                  <a:srgbClr val="000000"/>
                </a:solidFill>
                <a:effectLst/>
                <a:latin typeface="Linux Libertine"/>
              </a:rPr>
              <a:t> </a:t>
            </a:r>
            <a:r>
              <a:rPr lang="it-IT" b="0" i="0" dirty="0" err="1">
                <a:solidFill>
                  <a:srgbClr val="000000"/>
                </a:solidFill>
                <a:effectLst/>
                <a:latin typeface="Linux Libertine"/>
              </a:rPr>
              <a:t>It</a:t>
            </a:r>
            <a:r>
              <a:rPr lang="it-IT" b="0" i="0" dirty="0">
                <a:solidFill>
                  <a:srgbClr val="000000"/>
                </a:solidFill>
                <a:effectLst/>
                <a:latin typeface="Linux Libertine"/>
              </a:rPr>
              <a:t> </a:t>
            </a:r>
            <a:r>
              <a:rPr lang="en-US" b="0" i="0" dirty="0">
                <a:solidFill>
                  <a:srgbClr val="202122"/>
                </a:solidFill>
                <a:effectLst/>
                <a:latin typeface="Arial" panose="020B0604020202020204" pitchFamily="34" charset="0"/>
              </a:rPr>
              <a:t>is found in the </a:t>
            </a:r>
            <a:r>
              <a:rPr lang="en-US" b="0" i="0" u="none" strike="noStrike" dirty="0">
                <a:solidFill>
                  <a:srgbClr val="0645AD"/>
                </a:solidFill>
                <a:effectLst/>
                <a:latin typeface="Arial" panose="020B0604020202020204" pitchFamily="34" charset="0"/>
              </a:rPr>
              <a:t>Atlantic</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Pacific</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rPr>
              <a:t>Indian Oceans</a:t>
            </a:r>
            <a:r>
              <a:rPr lang="en-US" b="0" i="0" dirty="0">
                <a:solidFill>
                  <a:srgbClr val="202122"/>
                </a:solidFill>
                <a:effectLst/>
                <a:latin typeface="Arial" panose="020B0604020202020204" pitchFamily="34" charset="0"/>
              </a:rPr>
              <a:t>, as well as the </a:t>
            </a:r>
            <a:r>
              <a:rPr lang="en-US" b="0" i="0" u="none" strike="noStrike" dirty="0">
                <a:solidFill>
                  <a:srgbClr val="0645AD"/>
                </a:solidFill>
                <a:effectLst/>
                <a:latin typeface="Arial" panose="020B0604020202020204" pitchFamily="34" charset="0"/>
              </a:rPr>
              <a:t>Mediterranean Sea</a:t>
            </a:r>
            <a:r>
              <a:rPr lang="en-US" b="0" i="0" dirty="0">
                <a:solidFill>
                  <a:srgbClr val="202122"/>
                </a:solidFill>
                <a:effectLst/>
                <a:latin typeface="Arial" panose="020B0604020202020204" pitchFamily="34" charset="0"/>
              </a:rPr>
              <a:t>. It spends most of its life in saltwater and </a:t>
            </a:r>
            <a:r>
              <a:rPr lang="en-US" b="0" i="0" u="none" strike="noStrike" dirty="0">
                <a:solidFill>
                  <a:srgbClr val="0645AD"/>
                </a:solidFill>
                <a:effectLst/>
                <a:latin typeface="Arial" panose="020B0604020202020204" pitchFamily="34" charset="0"/>
              </a:rPr>
              <a:t>estuarine</a:t>
            </a:r>
            <a:r>
              <a:rPr lang="en-US" b="0" i="0" dirty="0">
                <a:solidFill>
                  <a:srgbClr val="202122"/>
                </a:solidFill>
                <a:effectLst/>
                <a:latin typeface="Arial" panose="020B0604020202020204" pitchFamily="34" charset="0"/>
              </a:rPr>
              <a:t> habitats, with females briefly coming ashore to lay eggs.</a:t>
            </a:r>
            <a:r>
              <a:rPr lang="it-IT" b="0" i="0" dirty="0">
                <a:solidFill>
                  <a:srgbClr val="000000"/>
                </a:solidFill>
                <a:effectLst/>
                <a:latin typeface="Linux Libertine"/>
              </a:rPr>
              <a:t> </a:t>
            </a:r>
            <a:r>
              <a:rPr lang="it-IT" b="0" i="0" dirty="0" err="1">
                <a:solidFill>
                  <a:srgbClr val="000000"/>
                </a:solidFill>
                <a:effectLst/>
                <a:latin typeface="Linux Libertine"/>
              </a:rPr>
              <a:t>It</a:t>
            </a:r>
            <a:r>
              <a:rPr lang="it-IT" b="0" i="0" dirty="0">
                <a:solidFill>
                  <a:srgbClr val="000000"/>
                </a:solidFill>
                <a:effectLst/>
                <a:latin typeface="Linux Libertine"/>
              </a:rPr>
              <a:t> </a:t>
            </a:r>
            <a:r>
              <a:rPr lang="en-US" b="0" i="0" dirty="0">
                <a:solidFill>
                  <a:srgbClr val="202122"/>
                </a:solidFill>
                <a:effectLst/>
                <a:latin typeface="Arial" panose="020B0604020202020204" pitchFamily="34" charset="0"/>
              </a:rPr>
              <a:t>reaches sexual maturity within 17–33 years and has a lifespan of 47–67 years. </a:t>
            </a:r>
            <a:br>
              <a:rPr lang="en-US" dirty="0"/>
            </a:br>
            <a:endParaRPr lang="it-IT" b="0" i="0" dirty="0">
              <a:solidFill>
                <a:srgbClr val="000000"/>
              </a:solidFill>
              <a:effectLst/>
              <a:latin typeface="Linux Libertine"/>
            </a:endParaRPr>
          </a:p>
          <a:p>
            <a:endParaRPr lang="en-US" b="0" i="0" dirty="0">
              <a:solidFill>
                <a:srgbClr val="202122"/>
              </a:solidFill>
              <a:effectLst/>
              <a:latin typeface="Arial" panose="020B0604020202020204" pitchFamily="34" charset="0"/>
            </a:endParaRPr>
          </a:p>
          <a:p>
            <a:endParaRPr lang="en-US" altLang="it-IT" dirty="0">
              <a:latin typeface="Arial" panose="020B0604020202020204" pitchFamily="34" charset="0"/>
              <a:cs typeface="Arial" panose="020B0604020202020204" pitchFamily="34" charset="0"/>
            </a:endParaRPr>
          </a:p>
          <a:p>
            <a:r>
              <a:rPr lang="it-IT" altLang="it-IT" dirty="0">
                <a:latin typeface="Arial" panose="020B0604020202020204" pitchFamily="34" charset="0"/>
                <a:cs typeface="Arial" panose="020B0604020202020204" pitchFamily="34" charset="0"/>
              </a:rPr>
              <a:t>4.1.3. </a:t>
            </a:r>
            <a:r>
              <a:rPr lang="it-IT" altLang="it-IT" dirty="0" err="1">
                <a:latin typeface="Arial" panose="020B0604020202020204" pitchFamily="34" charset="0"/>
                <a:cs typeface="Arial" panose="020B0604020202020204" pitchFamily="34" charset="0"/>
              </a:rPr>
              <a:t>Testudinoidea</a:t>
            </a:r>
            <a:endParaRPr lang="it-IT" altLang="it-IT" dirty="0">
              <a:latin typeface="Arial" panose="020B0604020202020204" pitchFamily="34" charset="0"/>
              <a:cs typeface="Arial" panose="020B0604020202020204" pitchFamily="34" charset="0"/>
            </a:endParaRPr>
          </a:p>
          <a:p>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(183 species, more than half of turtle diversity) has deep fossil roots in Asia where it maintains a high diversity today. Within </a:t>
            </a:r>
            <a:r>
              <a:rPr lang="en-US" altLang="it-IT" dirty="0" err="1">
                <a:latin typeface="Arial" panose="020B0604020202020204" pitchFamily="34" charset="0"/>
                <a:cs typeface="Arial" panose="020B0604020202020204" pitchFamily="34" charset="0"/>
              </a:rPr>
              <a:t>testudinoids</a:t>
            </a:r>
            <a:r>
              <a:rPr lang="en-US" altLang="it-IT" dirty="0">
                <a:latin typeface="Arial" panose="020B0604020202020204" pitchFamily="34" charset="0"/>
                <a:cs typeface="Arial" panose="020B0604020202020204" pitchFamily="34" charset="0"/>
              </a:rPr>
              <a:t>, the sister taxon relationship between terrestrial tortoises (</a:t>
            </a:r>
            <a:r>
              <a:rPr lang="en-US" altLang="it-IT" dirty="0" err="1">
                <a:latin typeface="Arial" panose="020B0604020202020204" pitchFamily="34" charset="0"/>
                <a:cs typeface="Arial" panose="020B0604020202020204" pitchFamily="34" charset="0"/>
              </a:rPr>
              <a:t>testudinids</a:t>
            </a:r>
            <a:r>
              <a:rPr lang="en-US" altLang="it-IT" dirty="0">
                <a:latin typeface="Arial" panose="020B0604020202020204" pitchFamily="34" charset="0"/>
                <a:cs typeface="Arial" panose="020B0604020202020204" pitchFamily="34" charset="0"/>
              </a:rPr>
              <a:t>) and the </a:t>
            </a:r>
            <a:r>
              <a:rPr lang="en-US" altLang="it-IT" dirty="0" err="1">
                <a:latin typeface="Arial" panose="020B0604020202020204" pitchFamily="34" charset="0"/>
                <a:cs typeface="Arial" panose="020B0604020202020204" pitchFamily="34" charset="0"/>
              </a:rPr>
              <a:t>geoemydids</a:t>
            </a:r>
            <a:r>
              <a:rPr lang="en-US" altLang="it-IT" dirty="0">
                <a:latin typeface="Arial" panose="020B0604020202020204" pitchFamily="34" charset="0"/>
                <a:cs typeface="Arial" panose="020B0604020202020204" pitchFamily="34" charset="0"/>
              </a:rPr>
              <a:t> was phylogenetically deﬁned as </a:t>
            </a:r>
            <a:r>
              <a:rPr lang="en-US" altLang="it-IT" dirty="0" err="1">
                <a:latin typeface="Arial" panose="020B0604020202020204" pitchFamily="34" charset="0"/>
                <a:cs typeface="Arial" panose="020B0604020202020204" pitchFamily="34" charset="0"/>
              </a:rPr>
              <a:t>Testuguria</a:t>
            </a:r>
            <a:r>
              <a:rPr lang="en-US" altLang="it-IT" dirty="0">
                <a:latin typeface="Arial" panose="020B0604020202020204" pitchFamily="34" charset="0"/>
                <a:cs typeface="Arial" panose="020B0604020202020204" pitchFamily="34" charset="0"/>
              </a:rPr>
              <a:t>. At that time the phylogenetic position of the big-headed turtle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was not well established. Early molecular phylogenies placed it outside of </a:t>
            </a:r>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or as the </a:t>
            </a:r>
            <a:r>
              <a:rPr lang="da-DK" altLang="it-IT" dirty="0">
                <a:latin typeface="Arial" panose="020B0604020202020204" pitchFamily="34" charset="0"/>
                <a:cs typeface="Arial" panose="020B0604020202020204" pitchFamily="34" charset="0"/>
              </a:rPr>
              <a:t>sister taxon to Testuguria. Parham et al. </a:t>
            </a:r>
            <a:r>
              <a:rPr lang="en-US" altLang="it-IT" dirty="0">
                <a:latin typeface="Arial" panose="020B0604020202020204" pitchFamily="34" charset="0"/>
                <a:cs typeface="Arial" panose="020B0604020202020204" pitchFamily="34" charset="0"/>
              </a:rPr>
              <a:t>(2006a) placed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as the sister group of the Emydidae based on an analysis of complete mitochondrial genomes, and this result has been conﬁrmed by more comprehensive nuclear data sets (Barley et al., 2010; this study). The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 Emydidae node is the only node uniting two or more of the traditional families of turtles that does not have a name. We ﬁll this important nomenclatural gap, and phylogenetically deﬁne the name ‘</a:t>
            </a:r>
            <a:r>
              <a:rPr lang="en-US" altLang="it-IT" dirty="0" err="1">
                <a:latin typeface="Arial" panose="020B0604020202020204" pitchFamily="34" charset="0"/>
                <a:cs typeface="Arial" panose="020B0604020202020204" pitchFamily="34" charset="0"/>
              </a:rPr>
              <a:t>Emysternia</a:t>
            </a:r>
            <a:r>
              <a:rPr lang="en-US" altLang="it-IT" dirty="0">
                <a:latin typeface="Arial" panose="020B0604020202020204" pitchFamily="34" charset="0"/>
                <a:cs typeface="Arial" panose="020B0604020202020204" pitchFamily="34" charset="0"/>
              </a:rPr>
              <a:t>’ to refer to the clade that originated from the most recent common ancestor of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a:t>
            </a:r>
            <a:r>
              <a:rPr lang="en-US" altLang="it-IT" dirty="0" err="1">
                <a:latin typeface="Arial" panose="020B0604020202020204" pitchFamily="34" charset="0"/>
                <a:cs typeface="Arial" panose="020B0604020202020204" pitchFamily="34" charset="0"/>
              </a:rPr>
              <a:t>megacephalum</a:t>
            </a:r>
            <a:r>
              <a:rPr lang="en-US" altLang="it-IT" dirty="0">
                <a:latin typeface="Arial" panose="020B0604020202020204" pitchFamily="34" charset="0"/>
                <a:cs typeface="Arial" panose="020B0604020202020204" pitchFamily="34" charset="0"/>
              </a:rPr>
              <a:t> Gray, 1831 and </a:t>
            </a:r>
            <a:r>
              <a:rPr lang="en-US" altLang="it-IT" dirty="0" err="1">
                <a:latin typeface="Arial" panose="020B0604020202020204" pitchFamily="34" charset="0"/>
                <a:cs typeface="Arial" panose="020B0604020202020204" pitchFamily="34" charset="0"/>
              </a:rPr>
              <a:t>Emys</a:t>
            </a:r>
            <a:r>
              <a:rPr lang="en-US" altLang="it-IT" dirty="0">
                <a:latin typeface="Arial" panose="020B0604020202020204" pitchFamily="34" charset="0"/>
                <a:cs typeface="Arial" panose="020B0604020202020204" pitchFamily="34" charset="0"/>
              </a:rPr>
              <a:t> orbicularis (Linnaeus, 1758). The name was chosen to evoke the two included lineages Emydidae and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a:t>
            </a:r>
            <a:endParaRPr lang="it-IT" dirty="0"/>
          </a:p>
        </p:txBody>
      </p:sp>
      <p:sp>
        <p:nvSpPr>
          <p:cNvPr id="4" name="Segnaposto numero diapositiva 3"/>
          <p:cNvSpPr>
            <a:spLocks noGrp="1"/>
          </p:cNvSpPr>
          <p:nvPr>
            <p:ph type="sldNum" sz="quarter" idx="5"/>
          </p:nvPr>
        </p:nvSpPr>
        <p:spPr/>
        <p:txBody>
          <a:bodyPr/>
          <a:lstStyle/>
          <a:p>
            <a:pPr>
              <a:defRPr/>
            </a:pPr>
            <a:fld id="{F431B05D-17FA-4F93-90B2-0596C0003092}" type="slidenum">
              <a:rPr lang="it-IT" altLang="it-IT" smtClean="0"/>
              <a:pPr>
                <a:defRPr/>
              </a:pPr>
              <a:t>16</a:t>
            </a:fld>
            <a:endParaRPr lang="it-IT" altLang="it-IT"/>
          </a:p>
        </p:txBody>
      </p:sp>
    </p:spTree>
    <p:extLst>
      <p:ext uri="{BB962C8B-B14F-4D97-AF65-F5344CB8AC3E}">
        <p14:creationId xmlns:p14="http://schemas.microsoft.com/office/powerpoint/2010/main" val="114688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i="0" dirty="0">
                <a:solidFill>
                  <a:srgbClr val="202122"/>
                </a:solidFill>
                <a:effectLst/>
                <a:latin typeface="Arial" panose="020B0604020202020204" pitchFamily="34" charset="0"/>
              </a:rPr>
              <a:t>matamata</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Chelus</a:t>
            </a:r>
            <a:r>
              <a:rPr lang="en-US" b="0" i="1" dirty="0">
                <a:solidFill>
                  <a:srgbClr val="202122"/>
                </a:solidFill>
                <a:effectLst/>
                <a:latin typeface="Arial" panose="020B0604020202020204" pitchFamily="34" charset="0"/>
              </a:rPr>
              <a:t> fimbriata</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is a freshwater </a:t>
            </a:r>
            <a:r>
              <a:rPr lang="en-US" b="0" i="0" u="none" strike="noStrike" dirty="0">
                <a:solidFill>
                  <a:srgbClr val="0645AD"/>
                </a:solidFill>
                <a:effectLst/>
                <a:latin typeface="Arial" panose="020B0604020202020204" pitchFamily="34" charset="0"/>
              </a:rPr>
              <a:t>turtle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 found in </a:t>
            </a:r>
            <a:r>
              <a:rPr lang="en-US" b="0" i="0" u="none" strike="noStrike" dirty="0">
                <a:solidFill>
                  <a:srgbClr val="0645AD"/>
                </a:solidFill>
                <a:effectLst/>
                <a:latin typeface="Arial" panose="020B0604020202020204" pitchFamily="34" charset="0"/>
              </a:rPr>
              <a:t>South America</a:t>
            </a:r>
            <a:r>
              <a:rPr lang="en-US" b="0" i="0" dirty="0">
                <a:solidFill>
                  <a:srgbClr val="202122"/>
                </a:solidFill>
                <a:effectLst/>
                <a:latin typeface="Arial" panose="020B0604020202020204" pitchFamily="34" charset="0"/>
              </a:rPr>
              <a:t>, primarily in the </a:t>
            </a:r>
            <a:r>
              <a:rPr lang="en-US" b="0" i="0" u="none" strike="noStrike" dirty="0">
                <a:solidFill>
                  <a:srgbClr val="0645AD"/>
                </a:solidFill>
                <a:effectLst/>
                <a:latin typeface="Arial" panose="020B0604020202020204" pitchFamily="34" charset="0"/>
              </a:rPr>
              <a:t>Amazon</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rPr>
              <a:t>Orinoco</a:t>
            </a:r>
            <a:r>
              <a:rPr lang="en-US" b="0" i="0" dirty="0">
                <a:solidFill>
                  <a:srgbClr val="202122"/>
                </a:solidFill>
                <a:effectLst/>
                <a:latin typeface="Arial" panose="020B0604020202020204" pitchFamily="34" charset="0"/>
              </a:rPr>
              <a:t> basins.</a:t>
            </a:r>
            <a:endParaRPr lang="it-IT" altLang="it-IT" dirty="0">
              <a:latin typeface="Arial" panose="020B0604020202020204" pitchFamily="34" charset="0"/>
              <a:cs typeface="Arial" panose="020B0604020202020204" pitchFamily="34" charset="0"/>
            </a:endParaRPr>
          </a:p>
          <a:p>
            <a:endParaRPr lang="it-IT" altLang="it-IT" dirty="0">
              <a:latin typeface="Arial" panose="020B0604020202020204" pitchFamily="34" charset="0"/>
              <a:cs typeface="Arial" panose="020B0604020202020204" pitchFamily="34" charset="0"/>
            </a:endParaRPr>
          </a:p>
          <a:p>
            <a:r>
              <a:rPr lang="it-IT" altLang="it-IT" dirty="0">
                <a:latin typeface="Arial" panose="020B0604020202020204" pitchFamily="34" charset="0"/>
                <a:cs typeface="Arial" panose="020B0604020202020204" pitchFamily="34" charset="0"/>
              </a:rPr>
              <a:t>4.1.3. </a:t>
            </a:r>
            <a:r>
              <a:rPr lang="it-IT" altLang="it-IT" dirty="0" err="1">
                <a:latin typeface="Arial" panose="020B0604020202020204" pitchFamily="34" charset="0"/>
                <a:cs typeface="Arial" panose="020B0604020202020204" pitchFamily="34" charset="0"/>
              </a:rPr>
              <a:t>Testudinoidea</a:t>
            </a:r>
            <a:endParaRPr lang="it-IT" altLang="it-IT" dirty="0">
              <a:latin typeface="Arial" panose="020B0604020202020204" pitchFamily="34" charset="0"/>
              <a:cs typeface="Arial" panose="020B0604020202020204" pitchFamily="34" charset="0"/>
            </a:endParaRPr>
          </a:p>
          <a:p>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(183 species, more than half of turtle diversity) has deep fossil roots in Asia where it maintains a high diversity today. Within </a:t>
            </a:r>
            <a:r>
              <a:rPr lang="en-US" altLang="it-IT" dirty="0" err="1">
                <a:latin typeface="Arial" panose="020B0604020202020204" pitchFamily="34" charset="0"/>
                <a:cs typeface="Arial" panose="020B0604020202020204" pitchFamily="34" charset="0"/>
              </a:rPr>
              <a:t>testudinoids</a:t>
            </a:r>
            <a:r>
              <a:rPr lang="en-US" altLang="it-IT" dirty="0">
                <a:latin typeface="Arial" panose="020B0604020202020204" pitchFamily="34" charset="0"/>
                <a:cs typeface="Arial" panose="020B0604020202020204" pitchFamily="34" charset="0"/>
              </a:rPr>
              <a:t>, the sister taxon relationship between terrestrial tortoises (</a:t>
            </a:r>
            <a:r>
              <a:rPr lang="en-US" altLang="it-IT" dirty="0" err="1">
                <a:latin typeface="Arial" panose="020B0604020202020204" pitchFamily="34" charset="0"/>
                <a:cs typeface="Arial" panose="020B0604020202020204" pitchFamily="34" charset="0"/>
              </a:rPr>
              <a:t>testudinids</a:t>
            </a:r>
            <a:r>
              <a:rPr lang="en-US" altLang="it-IT" dirty="0">
                <a:latin typeface="Arial" panose="020B0604020202020204" pitchFamily="34" charset="0"/>
                <a:cs typeface="Arial" panose="020B0604020202020204" pitchFamily="34" charset="0"/>
              </a:rPr>
              <a:t>) and the </a:t>
            </a:r>
            <a:r>
              <a:rPr lang="en-US" altLang="it-IT" dirty="0" err="1">
                <a:latin typeface="Arial" panose="020B0604020202020204" pitchFamily="34" charset="0"/>
                <a:cs typeface="Arial" panose="020B0604020202020204" pitchFamily="34" charset="0"/>
              </a:rPr>
              <a:t>geoemydids</a:t>
            </a:r>
            <a:r>
              <a:rPr lang="en-US" altLang="it-IT" dirty="0">
                <a:latin typeface="Arial" panose="020B0604020202020204" pitchFamily="34" charset="0"/>
                <a:cs typeface="Arial" panose="020B0604020202020204" pitchFamily="34" charset="0"/>
              </a:rPr>
              <a:t> was phylogenetically deﬁned as </a:t>
            </a:r>
            <a:r>
              <a:rPr lang="en-US" altLang="it-IT" dirty="0" err="1">
                <a:latin typeface="Arial" panose="020B0604020202020204" pitchFamily="34" charset="0"/>
                <a:cs typeface="Arial" panose="020B0604020202020204" pitchFamily="34" charset="0"/>
              </a:rPr>
              <a:t>Testuguria</a:t>
            </a:r>
            <a:r>
              <a:rPr lang="en-US" altLang="it-IT" dirty="0">
                <a:latin typeface="Arial" panose="020B0604020202020204" pitchFamily="34" charset="0"/>
                <a:cs typeface="Arial" panose="020B0604020202020204" pitchFamily="34" charset="0"/>
              </a:rPr>
              <a:t>. At that time the phylogenetic position of the big-headed turtle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was not well established. Early molecular phylogenies placed it outside of </a:t>
            </a:r>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or as the </a:t>
            </a:r>
            <a:r>
              <a:rPr lang="da-DK" altLang="it-IT" dirty="0">
                <a:latin typeface="Arial" panose="020B0604020202020204" pitchFamily="34" charset="0"/>
                <a:cs typeface="Arial" panose="020B0604020202020204" pitchFamily="34" charset="0"/>
              </a:rPr>
              <a:t>sister taxon to Testuguria. Parham et al. </a:t>
            </a:r>
            <a:r>
              <a:rPr lang="en-US" altLang="it-IT" dirty="0">
                <a:latin typeface="Arial" panose="020B0604020202020204" pitchFamily="34" charset="0"/>
                <a:cs typeface="Arial" panose="020B0604020202020204" pitchFamily="34" charset="0"/>
              </a:rPr>
              <a:t>(2006a) placed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as the sister group of the Emydidae based on an analysis of complete mitochondrial genomes, and this result has been conﬁrmed by more comprehensive nuclear data sets (Barley et al., 2010; this study). The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 Emydidae node is the only node uniting two or more of the traditional families of turtles that does not have a name. We ﬁll this important nomenclatural gap, and phylogenetically deﬁne the name ‘</a:t>
            </a:r>
            <a:r>
              <a:rPr lang="en-US" altLang="it-IT" dirty="0" err="1">
                <a:latin typeface="Arial" panose="020B0604020202020204" pitchFamily="34" charset="0"/>
                <a:cs typeface="Arial" panose="020B0604020202020204" pitchFamily="34" charset="0"/>
              </a:rPr>
              <a:t>Emysternia</a:t>
            </a:r>
            <a:r>
              <a:rPr lang="en-US" altLang="it-IT" dirty="0">
                <a:latin typeface="Arial" panose="020B0604020202020204" pitchFamily="34" charset="0"/>
                <a:cs typeface="Arial" panose="020B0604020202020204" pitchFamily="34" charset="0"/>
              </a:rPr>
              <a:t>’ to refer to the clade that originated from the most recent common ancestor of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a:t>
            </a:r>
            <a:r>
              <a:rPr lang="en-US" altLang="it-IT" dirty="0" err="1">
                <a:latin typeface="Arial" panose="020B0604020202020204" pitchFamily="34" charset="0"/>
                <a:cs typeface="Arial" panose="020B0604020202020204" pitchFamily="34" charset="0"/>
              </a:rPr>
              <a:t>megacephalum</a:t>
            </a:r>
            <a:r>
              <a:rPr lang="en-US" altLang="it-IT" dirty="0">
                <a:latin typeface="Arial" panose="020B0604020202020204" pitchFamily="34" charset="0"/>
                <a:cs typeface="Arial" panose="020B0604020202020204" pitchFamily="34" charset="0"/>
              </a:rPr>
              <a:t> Gray, 1831 and </a:t>
            </a:r>
            <a:r>
              <a:rPr lang="en-US" altLang="it-IT" dirty="0" err="1">
                <a:latin typeface="Arial" panose="020B0604020202020204" pitchFamily="34" charset="0"/>
                <a:cs typeface="Arial" panose="020B0604020202020204" pitchFamily="34" charset="0"/>
              </a:rPr>
              <a:t>Emys</a:t>
            </a:r>
            <a:r>
              <a:rPr lang="en-US" altLang="it-IT" dirty="0">
                <a:latin typeface="Arial" panose="020B0604020202020204" pitchFamily="34" charset="0"/>
                <a:cs typeface="Arial" panose="020B0604020202020204" pitchFamily="34" charset="0"/>
              </a:rPr>
              <a:t> orbicularis (Linnaeus, 1758). The name was chosen to evoke the two included lineages Emydidae and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a:t>
            </a:r>
            <a:endParaRPr lang="it-IT" dirty="0"/>
          </a:p>
        </p:txBody>
      </p:sp>
      <p:sp>
        <p:nvSpPr>
          <p:cNvPr id="4" name="Segnaposto numero diapositiva 3"/>
          <p:cNvSpPr>
            <a:spLocks noGrp="1"/>
          </p:cNvSpPr>
          <p:nvPr>
            <p:ph type="sldNum" sz="quarter" idx="5"/>
          </p:nvPr>
        </p:nvSpPr>
        <p:spPr/>
        <p:txBody>
          <a:bodyPr/>
          <a:lstStyle/>
          <a:p>
            <a:pPr>
              <a:defRPr/>
            </a:pPr>
            <a:fld id="{F431B05D-17FA-4F93-90B2-0596C0003092}" type="slidenum">
              <a:rPr lang="it-IT" altLang="it-IT" smtClean="0"/>
              <a:pPr>
                <a:defRPr/>
              </a:pPr>
              <a:t>17</a:t>
            </a:fld>
            <a:endParaRPr lang="it-IT" altLang="it-IT"/>
          </a:p>
        </p:txBody>
      </p:sp>
    </p:spTree>
    <p:extLst>
      <p:ext uri="{BB962C8B-B14F-4D97-AF65-F5344CB8AC3E}">
        <p14:creationId xmlns:p14="http://schemas.microsoft.com/office/powerpoint/2010/main" val="367527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0"/>
              </a:spcBef>
            </a:pPr>
            <a:r>
              <a:rPr lang="en-US" altLang="it-IT" sz="1200" b="1" dirty="0">
                <a:latin typeface="Arial" panose="020B0604020202020204" pitchFamily="34" charset="0"/>
                <a:cs typeface="Arial" panose="020B0604020202020204" pitchFamily="34" charset="0"/>
              </a:rPr>
              <a:t>Molecular Phylogenetics and Evolution 83 (2015) 250–257</a:t>
            </a:r>
          </a:p>
          <a:p>
            <a:r>
              <a:rPr lang="it-IT" altLang="it-IT" dirty="0">
                <a:latin typeface="Arial" panose="020B0604020202020204" pitchFamily="34" charset="0"/>
                <a:cs typeface="Arial" panose="020B0604020202020204" pitchFamily="34" charset="0"/>
              </a:rPr>
              <a:t>4.1.3. </a:t>
            </a:r>
            <a:r>
              <a:rPr lang="it-IT" altLang="it-IT" dirty="0" err="1">
                <a:latin typeface="Arial" panose="020B0604020202020204" pitchFamily="34" charset="0"/>
                <a:cs typeface="Arial" panose="020B0604020202020204" pitchFamily="34" charset="0"/>
              </a:rPr>
              <a:t>Testudinoidea</a:t>
            </a:r>
            <a:endParaRPr lang="it-IT" altLang="it-IT" dirty="0">
              <a:latin typeface="Arial" panose="020B0604020202020204" pitchFamily="34" charset="0"/>
              <a:cs typeface="Arial" panose="020B0604020202020204" pitchFamily="34" charset="0"/>
            </a:endParaRPr>
          </a:p>
          <a:p>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(183 species, more than half of turtle diversity) has deep fossil roots in Asia where it maintains a high diversity today. Within </a:t>
            </a:r>
            <a:r>
              <a:rPr lang="en-US" altLang="it-IT" dirty="0" err="1">
                <a:latin typeface="Arial" panose="020B0604020202020204" pitchFamily="34" charset="0"/>
                <a:cs typeface="Arial" panose="020B0604020202020204" pitchFamily="34" charset="0"/>
              </a:rPr>
              <a:t>testudinoids</a:t>
            </a:r>
            <a:r>
              <a:rPr lang="en-US" altLang="it-IT" dirty="0">
                <a:latin typeface="Arial" panose="020B0604020202020204" pitchFamily="34" charset="0"/>
                <a:cs typeface="Arial" panose="020B0604020202020204" pitchFamily="34" charset="0"/>
              </a:rPr>
              <a:t>, the sister taxon relationship between terrestrial tortoises (</a:t>
            </a:r>
            <a:r>
              <a:rPr lang="en-US" altLang="it-IT" dirty="0" err="1">
                <a:latin typeface="Arial" panose="020B0604020202020204" pitchFamily="34" charset="0"/>
                <a:cs typeface="Arial" panose="020B0604020202020204" pitchFamily="34" charset="0"/>
              </a:rPr>
              <a:t>testudinids</a:t>
            </a:r>
            <a:r>
              <a:rPr lang="en-US" altLang="it-IT" dirty="0">
                <a:latin typeface="Arial" panose="020B0604020202020204" pitchFamily="34" charset="0"/>
                <a:cs typeface="Arial" panose="020B0604020202020204" pitchFamily="34" charset="0"/>
              </a:rPr>
              <a:t>) and the </a:t>
            </a:r>
            <a:r>
              <a:rPr lang="en-US" altLang="it-IT" dirty="0" err="1">
                <a:latin typeface="Arial" panose="020B0604020202020204" pitchFamily="34" charset="0"/>
                <a:cs typeface="Arial" panose="020B0604020202020204" pitchFamily="34" charset="0"/>
              </a:rPr>
              <a:t>geoemydids</a:t>
            </a:r>
            <a:r>
              <a:rPr lang="en-US" altLang="it-IT" dirty="0">
                <a:latin typeface="Arial" panose="020B0604020202020204" pitchFamily="34" charset="0"/>
                <a:cs typeface="Arial" panose="020B0604020202020204" pitchFamily="34" charset="0"/>
              </a:rPr>
              <a:t> was phylogenetically deﬁned as </a:t>
            </a:r>
            <a:r>
              <a:rPr lang="en-US" altLang="it-IT" dirty="0" err="1">
                <a:latin typeface="Arial" panose="020B0604020202020204" pitchFamily="34" charset="0"/>
                <a:cs typeface="Arial" panose="020B0604020202020204" pitchFamily="34" charset="0"/>
              </a:rPr>
              <a:t>Testuguria</a:t>
            </a:r>
            <a:r>
              <a:rPr lang="en-US" altLang="it-IT" dirty="0">
                <a:latin typeface="Arial" panose="020B0604020202020204" pitchFamily="34" charset="0"/>
                <a:cs typeface="Arial" panose="020B0604020202020204" pitchFamily="34" charset="0"/>
              </a:rPr>
              <a:t>. At that time the phylogenetic position of the big-headed turtle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was not well established. Early molecular phylogenies placed it outside of </a:t>
            </a:r>
            <a:r>
              <a:rPr lang="en-US" altLang="it-IT" dirty="0" err="1">
                <a:latin typeface="Arial" panose="020B0604020202020204" pitchFamily="34" charset="0"/>
                <a:cs typeface="Arial" panose="020B0604020202020204" pitchFamily="34" charset="0"/>
              </a:rPr>
              <a:t>Testudinoidea</a:t>
            </a:r>
            <a:r>
              <a:rPr lang="en-US" altLang="it-IT" dirty="0">
                <a:latin typeface="Arial" panose="020B0604020202020204" pitchFamily="34" charset="0"/>
                <a:cs typeface="Arial" panose="020B0604020202020204" pitchFamily="34" charset="0"/>
              </a:rPr>
              <a:t> or as the </a:t>
            </a:r>
            <a:r>
              <a:rPr lang="da-DK" altLang="it-IT" dirty="0">
                <a:latin typeface="Arial" panose="020B0604020202020204" pitchFamily="34" charset="0"/>
                <a:cs typeface="Arial" panose="020B0604020202020204" pitchFamily="34" charset="0"/>
              </a:rPr>
              <a:t>sister taxon to Testuguria. Parham et al. </a:t>
            </a:r>
            <a:r>
              <a:rPr lang="en-US" altLang="it-IT" dirty="0">
                <a:latin typeface="Arial" panose="020B0604020202020204" pitchFamily="34" charset="0"/>
                <a:cs typeface="Arial" panose="020B0604020202020204" pitchFamily="34" charset="0"/>
              </a:rPr>
              <a:t>(2006a) placed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as the sister group of the Emydidae based on an analysis of complete mitochondrial genomes, and this result has been conﬁrmed by more comprehensive nuclear data sets (Barley et al., 2010; this study). The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 Emydidae node is the only node uniting two or more of the traditional families of turtles that does not have a name. We ﬁll this important nomenclatural gap, and phylogenetically deﬁne the name ‘</a:t>
            </a:r>
            <a:r>
              <a:rPr lang="en-US" altLang="it-IT" dirty="0" err="1">
                <a:latin typeface="Arial" panose="020B0604020202020204" pitchFamily="34" charset="0"/>
                <a:cs typeface="Arial" panose="020B0604020202020204" pitchFamily="34" charset="0"/>
              </a:rPr>
              <a:t>Emysternia</a:t>
            </a:r>
            <a:r>
              <a:rPr lang="en-US" altLang="it-IT" dirty="0">
                <a:latin typeface="Arial" panose="020B0604020202020204" pitchFamily="34" charset="0"/>
                <a:cs typeface="Arial" panose="020B0604020202020204" pitchFamily="34" charset="0"/>
              </a:rPr>
              <a:t>’ to refer to the clade that originated from the most recent common ancestor of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 </a:t>
            </a:r>
            <a:r>
              <a:rPr lang="en-US" altLang="it-IT" dirty="0" err="1">
                <a:latin typeface="Arial" panose="020B0604020202020204" pitchFamily="34" charset="0"/>
                <a:cs typeface="Arial" panose="020B0604020202020204" pitchFamily="34" charset="0"/>
              </a:rPr>
              <a:t>megacephalum</a:t>
            </a:r>
            <a:r>
              <a:rPr lang="en-US" altLang="it-IT" dirty="0">
                <a:latin typeface="Arial" panose="020B0604020202020204" pitchFamily="34" charset="0"/>
                <a:cs typeface="Arial" panose="020B0604020202020204" pitchFamily="34" charset="0"/>
              </a:rPr>
              <a:t> Gray, 1831 and </a:t>
            </a:r>
            <a:r>
              <a:rPr lang="en-US" altLang="it-IT" dirty="0" err="1">
                <a:latin typeface="Arial" panose="020B0604020202020204" pitchFamily="34" charset="0"/>
                <a:cs typeface="Arial" panose="020B0604020202020204" pitchFamily="34" charset="0"/>
              </a:rPr>
              <a:t>Emys</a:t>
            </a:r>
            <a:r>
              <a:rPr lang="en-US" altLang="it-IT" dirty="0">
                <a:latin typeface="Arial" panose="020B0604020202020204" pitchFamily="34" charset="0"/>
                <a:cs typeface="Arial" panose="020B0604020202020204" pitchFamily="34" charset="0"/>
              </a:rPr>
              <a:t> orbicularis (Linnaeus, 1758). The name was chosen to evoke the two included lineages Emydidae and </a:t>
            </a:r>
            <a:r>
              <a:rPr lang="en-US" altLang="it-IT" dirty="0" err="1">
                <a:latin typeface="Arial" panose="020B0604020202020204" pitchFamily="34" charset="0"/>
                <a:cs typeface="Arial" panose="020B0604020202020204" pitchFamily="34" charset="0"/>
              </a:rPr>
              <a:t>Platysternon</a:t>
            </a:r>
            <a:r>
              <a:rPr lang="en-US" altLang="it-IT"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i="0" dirty="0">
                <a:solidFill>
                  <a:srgbClr val="202122"/>
                </a:solidFill>
                <a:effectLst/>
                <a:latin typeface="Arial" panose="020B0604020202020204" pitchFamily="34" charset="0"/>
              </a:rPr>
              <a:t>Emydidae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Latin</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emys</a:t>
            </a:r>
            <a:r>
              <a:rPr lang="en-US" b="0" i="0" dirty="0">
                <a:solidFill>
                  <a:srgbClr val="202122"/>
                </a:solidFill>
                <a:effectLst/>
                <a:latin typeface="Arial" panose="020B0604020202020204" pitchFamily="34" charset="0"/>
              </a:rPr>
              <a:t> (freshwater tortoise) + </a:t>
            </a:r>
            <a:r>
              <a:rPr lang="en-US" b="0" i="0" u="none" strike="noStrike" dirty="0">
                <a:solidFill>
                  <a:srgbClr val="0645AD"/>
                </a:solidFill>
                <a:effectLst/>
                <a:latin typeface="Arial" panose="020B0604020202020204" pitchFamily="34" charset="0"/>
              </a:rPr>
              <a:t>Ancient Greek</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εἶδος</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eîdos</a:t>
            </a:r>
            <a:r>
              <a:rPr lang="en-US" b="0" i="0" dirty="0">
                <a:solidFill>
                  <a:srgbClr val="202122"/>
                </a:solidFill>
                <a:effectLst/>
                <a:latin typeface="Arial" panose="020B0604020202020204" pitchFamily="34" charset="0"/>
              </a:rPr>
              <a:t>, “appearance, resemblance”)) is a </a:t>
            </a:r>
            <a:r>
              <a:rPr lang="en-US" b="0" i="0" u="none" strike="noStrike" dirty="0">
                <a:solidFill>
                  <a:srgbClr val="0645AD"/>
                </a:solidFill>
                <a:effectLst/>
                <a:latin typeface="Arial" panose="020B0604020202020204" pitchFamily="34" charset="0"/>
              </a:rPr>
              <a:t>family</a:t>
            </a:r>
            <a:r>
              <a:rPr lang="en-US" b="0" i="0" dirty="0">
                <a:solidFill>
                  <a:srgbClr val="202122"/>
                </a:solidFill>
                <a:effectLst/>
                <a:latin typeface="Arial" panose="020B0604020202020204" pitchFamily="34" charset="0"/>
              </a:rPr>
              <a:t> of </a:t>
            </a:r>
            <a:r>
              <a:rPr lang="en-US" b="0" i="0" u="none" strike="noStrike" dirty="0">
                <a:solidFill>
                  <a:srgbClr val="0645AD"/>
                </a:solidFill>
                <a:effectLst/>
                <a:latin typeface="Arial" panose="020B0604020202020204" pitchFamily="34" charset="0"/>
              </a:rPr>
              <a:t>testudines</a:t>
            </a:r>
            <a:r>
              <a:rPr lang="en-US" b="0" i="0" dirty="0">
                <a:solidFill>
                  <a:srgbClr val="202122"/>
                </a:solidFill>
                <a:effectLst/>
                <a:latin typeface="Arial" panose="020B0604020202020204" pitchFamily="34" charset="0"/>
              </a:rPr>
              <a:t> (turtles) that includes close to 50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 in 10 </a:t>
            </a:r>
            <a:r>
              <a:rPr lang="en-US" b="0" i="0" u="none" strike="noStrike" dirty="0">
                <a:solidFill>
                  <a:srgbClr val="0645AD"/>
                </a:solidFill>
                <a:effectLst/>
                <a:latin typeface="Arial" panose="020B0604020202020204" pitchFamily="34" charset="0"/>
              </a:rPr>
              <a:t>genera</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Members of this family are commonly called </a:t>
            </a:r>
            <a:r>
              <a:rPr lang="en-US" b="1" i="0" dirty="0">
                <a:solidFill>
                  <a:srgbClr val="202122"/>
                </a:solidFill>
                <a:effectLst/>
                <a:latin typeface="Arial" panose="020B0604020202020204" pitchFamily="34" charset="0"/>
              </a:rPr>
              <a:t>terrapins</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pond turtles</a:t>
            </a:r>
            <a:r>
              <a:rPr lang="en-US" b="0" i="0"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marsh turtles</a:t>
            </a:r>
            <a:r>
              <a:rPr lang="en-US" b="0" i="0" dirty="0">
                <a:solidFill>
                  <a:srgbClr val="202122"/>
                </a:solidFill>
                <a:effectLst/>
                <a:latin typeface="Arial" panose="020B0604020202020204" pitchFamily="34" charset="0"/>
              </a:rPr>
              <a:t>.</a:t>
            </a:r>
          </a:p>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European pond turtle</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Emys</a:t>
            </a:r>
            <a:r>
              <a:rPr lang="en-US" b="0" i="1" dirty="0">
                <a:solidFill>
                  <a:srgbClr val="202122"/>
                </a:solidFill>
                <a:effectLst/>
                <a:latin typeface="Arial" panose="020B0604020202020204" pitchFamily="34" charset="0"/>
              </a:rPr>
              <a:t> orbicularis</a:t>
            </a:r>
            <a:r>
              <a:rPr lang="en-US" b="0" i="0" dirty="0">
                <a:solidFill>
                  <a:srgbClr val="202122"/>
                </a:solidFill>
                <a:effectLst/>
                <a:latin typeface="Arial" panose="020B0604020202020204" pitchFamily="34" charset="0"/>
              </a:rPr>
              <a:t>)is a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 of long-living freshwater </a:t>
            </a:r>
            <a:r>
              <a:rPr lang="en-US" b="0" i="0" u="none" strike="noStrike" dirty="0">
                <a:solidFill>
                  <a:srgbClr val="0645AD"/>
                </a:solidFill>
                <a:effectLst/>
                <a:latin typeface="Arial" panose="020B0604020202020204" pitchFamily="34" charset="0"/>
              </a:rPr>
              <a:t>turtle</a:t>
            </a:r>
            <a:r>
              <a:rPr lang="en-US" b="0" i="0" dirty="0">
                <a:solidFill>
                  <a:srgbClr val="202122"/>
                </a:solidFill>
                <a:effectLst/>
                <a:latin typeface="Arial" panose="020B0604020202020204" pitchFamily="34" charset="0"/>
              </a:rPr>
              <a:t> in the </a:t>
            </a:r>
            <a:r>
              <a:rPr lang="en-US" b="0" i="0" u="none" strike="noStrike" dirty="0">
                <a:solidFill>
                  <a:srgbClr val="0645AD"/>
                </a:solidFill>
                <a:effectLst/>
                <a:latin typeface="Arial" panose="020B0604020202020204" pitchFamily="34" charset="0"/>
              </a:rPr>
              <a:t>family</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rPr>
              <a:t>Emydidae</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rPr>
              <a:t> </a:t>
            </a:r>
            <a:r>
              <a:rPr lang="en-US" b="0" i="0" dirty="0">
                <a:solidFill>
                  <a:srgbClr val="202122"/>
                </a:solidFill>
                <a:effectLst/>
                <a:latin typeface="Arial" panose="020B0604020202020204" pitchFamily="34" charset="0"/>
              </a:rPr>
              <a:t>The species is </a:t>
            </a:r>
            <a:r>
              <a:rPr lang="en-US" b="0" i="0" u="none" strike="noStrike" dirty="0">
                <a:solidFill>
                  <a:srgbClr val="0645AD"/>
                </a:solidFill>
                <a:effectLst/>
                <a:latin typeface="Arial" panose="020B0604020202020204" pitchFamily="34" charset="0"/>
              </a:rPr>
              <a:t>endemic</a:t>
            </a:r>
            <a:r>
              <a:rPr lang="en-US" b="0" i="0" dirty="0">
                <a:solidFill>
                  <a:srgbClr val="202122"/>
                </a:solidFill>
                <a:effectLst/>
                <a:latin typeface="Arial" panose="020B0604020202020204" pitchFamily="34" charset="0"/>
              </a:rPr>
              <a:t> to the </a:t>
            </a:r>
            <a:r>
              <a:rPr lang="en-US" b="0" i="0" u="none" dirty="0">
                <a:solidFill>
                  <a:srgbClr val="0645AD"/>
                </a:solidFill>
                <a:effectLst/>
                <a:latin typeface="Arial" panose="020B0604020202020204" pitchFamily="34" charset="0"/>
              </a:rPr>
              <a:t>Western Palearctic</a:t>
            </a:r>
            <a:r>
              <a:rPr lang="en-US" b="0" i="0" dirty="0">
                <a:solidFill>
                  <a:srgbClr val="202122"/>
                </a:solidFill>
                <a:effectLst/>
                <a:latin typeface="Arial" panose="020B0604020202020204" pitchFamily="34" charset="0"/>
              </a:rPr>
              <a:t>.</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a:t>
            </a:r>
            <a:r>
              <a:rPr lang="en-US" b="1" i="0" dirty="0" err="1">
                <a:solidFill>
                  <a:srgbClr val="202122"/>
                </a:solidFill>
                <a:effectLst/>
                <a:latin typeface="Arial" panose="020B0604020202020204" pitchFamily="34" charset="0"/>
              </a:rPr>
              <a:t>Geoemydidae</a:t>
            </a:r>
            <a:r>
              <a:rPr lang="en-US" b="0" i="0" dirty="0">
                <a:solidFill>
                  <a:srgbClr val="202122"/>
                </a:solidFill>
                <a:effectLst/>
                <a:latin typeface="Arial" panose="020B0604020202020204" pitchFamily="34" charset="0"/>
              </a:rPr>
              <a:t> (formerly known as </a:t>
            </a:r>
            <a:r>
              <a:rPr lang="en-US" b="1" i="0" dirty="0" err="1">
                <a:solidFill>
                  <a:srgbClr val="202122"/>
                </a:solidFill>
                <a:effectLst/>
                <a:latin typeface="Arial" panose="020B0604020202020204" pitchFamily="34" charset="0"/>
              </a:rPr>
              <a:t>Bataguridae</a:t>
            </a:r>
            <a:r>
              <a:rPr lang="en-US" b="0" i="0" dirty="0">
                <a:solidFill>
                  <a:srgbClr val="202122"/>
                </a:solidFill>
                <a:effectLst/>
                <a:latin typeface="Arial" panose="020B0604020202020204" pitchFamily="34" charset="0"/>
              </a:rPr>
              <a:t>) are one of the largest and most diverse </a:t>
            </a:r>
            <a:r>
              <a:rPr lang="en-US" b="0" i="0" u="none" strike="noStrike" dirty="0">
                <a:solidFill>
                  <a:srgbClr val="0645AD"/>
                </a:solidFill>
                <a:effectLst/>
                <a:latin typeface="Arial" panose="020B0604020202020204" pitchFamily="34" charset="0"/>
              </a:rPr>
              <a:t>families</a:t>
            </a:r>
            <a:r>
              <a:rPr lang="en-US" b="0" i="0" dirty="0">
                <a:solidFill>
                  <a:srgbClr val="202122"/>
                </a:solidFill>
                <a:effectLst/>
                <a:latin typeface="Arial" panose="020B0604020202020204" pitchFamily="34" charset="0"/>
              </a:rPr>
              <a:t> in the order </a:t>
            </a:r>
            <a:r>
              <a:rPr lang="en-US" b="0" i="0" u="none" strike="noStrike" dirty="0">
                <a:solidFill>
                  <a:srgbClr val="0645AD"/>
                </a:solidFill>
                <a:effectLst/>
                <a:latin typeface="Arial" panose="020B0604020202020204" pitchFamily="34" charset="0"/>
              </a:rPr>
              <a:t>Testudines</a:t>
            </a:r>
            <a:r>
              <a:rPr lang="en-US" b="0" i="0" dirty="0">
                <a:solidFill>
                  <a:srgbClr val="202122"/>
                </a:solidFill>
                <a:effectLst/>
                <a:latin typeface="Arial" panose="020B0604020202020204" pitchFamily="34" charset="0"/>
              </a:rPr>
              <a:t> (turtles), with about 70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 The family includes the </a:t>
            </a:r>
            <a:r>
              <a:rPr lang="en-US" b="0" i="0" u="none" strike="noStrike" dirty="0">
                <a:solidFill>
                  <a:srgbClr val="0645AD"/>
                </a:solidFill>
                <a:effectLst/>
                <a:latin typeface="Arial" panose="020B0604020202020204" pitchFamily="34" charset="0"/>
              </a:rPr>
              <a:t>Eurasian</a:t>
            </a:r>
            <a:r>
              <a:rPr lang="en-US" b="0" i="0" dirty="0">
                <a:solidFill>
                  <a:srgbClr val="202122"/>
                </a:solidFill>
                <a:effectLst/>
                <a:latin typeface="Arial" panose="020B0604020202020204" pitchFamily="34" charset="0"/>
              </a:rPr>
              <a:t> pond and river turtles and </a:t>
            </a:r>
            <a:r>
              <a:rPr lang="en-US" b="0" i="0" u="none" strike="noStrike" dirty="0">
                <a:solidFill>
                  <a:srgbClr val="0645AD"/>
                </a:solidFill>
                <a:effectLst/>
                <a:latin typeface="Arial" panose="020B0604020202020204" pitchFamily="34" charset="0"/>
              </a:rPr>
              <a:t>Neotropical</a:t>
            </a:r>
            <a:r>
              <a:rPr lang="en-US" b="0" i="0" dirty="0">
                <a:solidFill>
                  <a:srgbClr val="202122"/>
                </a:solidFill>
                <a:effectLst/>
                <a:latin typeface="Arial" panose="020B0604020202020204" pitchFamily="34" charset="0"/>
              </a:rPr>
              <a:t> wood turtles. </a:t>
            </a:r>
          </a:p>
          <a:p>
            <a:r>
              <a:rPr lang="en-US" b="0" i="0" dirty="0" err="1">
                <a:solidFill>
                  <a:srgbClr val="202122"/>
                </a:solidFill>
                <a:effectLst/>
                <a:latin typeface="Arial" panose="020B0604020202020204" pitchFamily="34" charset="0"/>
              </a:rPr>
              <a:t>Geoemydidae</a:t>
            </a:r>
            <a:r>
              <a:rPr lang="en-US" b="0" i="0" dirty="0">
                <a:solidFill>
                  <a:srgbClr val="202122"/>
                </a:solidFill>
                <a:effectLst/>
                <a:latin typeface="Arial" panose="020B0604020202020204" pitchFamily="34" charset="0"/>
              </a:rPr>
              <a:t> are turtles of various sizes (from about 10 to 80 cm (4 to 30 in) in length) with often a high degree of </a:t>
            </a:r>
            <a:r>
              <a:rPr lang="en-US" b="0" i="0" u="none" strike="noStrike" dirty="0">
                <a:solidFill>
                  <a:srgbClr val="0645AD"/>
                </a:solidFill>
                <a:effectLst/>
                <a:latin typeface="Arial" panose="020B0604020202020204" pitchFamily="34" charset="0"/>
              </a:rPr>
              <a:t>sexual dimorphism</a:t>
            </a:r>
            <a:r>
              <a:rPr lang="en-US" b="0" i="0" dirty="0">
                <a:solidFill>
                  <a:srgbClr val="202122"/>
                </a:solidFill>
                <a:effectLst/>
                <a:latin typeface="Arial" panose="020B0604020202020204" pitchFamily="34" charset="0"/>
              </a:rPr>
              <a:t>. They usually have webbed toes, and their </a:t>
            </a:r>
            <a:r>
              <a:rPr lang="en-US" b="0" i="0" u="none" strike="noStrike" dirty="0">
                <a:solidFill>
                  <a:srgbClr val="0645AD"/>
                </a:solidFill>
                <a:effectLst/>
                <a:latin typeface="Arial" panose="020B0604020202020204" pitchFamily="34" charset="0"/>
              </a:rPr>
              <a:t>pelvic </a:t>
            </a:r>
            <a:r>
              <a:rPr lang="en-US" b="0" i="0" u="none" strike="noStrike" dirty="0" err="1">
                <a:solidFill>
                  <a:srgbClr val="0645AD"/>
                </a:solidFill>
                <a:effectLst/>
                <a:latin typeface="Arial" panose="020B0604020202020204" pitchFamily="34" charset="0"/>
              </a:rPr>
              <a:t>girdlesì</a:t>
            </a:r>
            <a:r>
              <a:rPr lang="en-US" b="0" i="0" dirty="0">
                <a:solidFill>
                  <a:srgbClr val="202122"/>
                </a:solidFill>
                <a:effectLst/>
                <a:latin typeface="Arial" panose="020B0604020202020204" pitchFamily="34" charset="0"/>
              </a:rPr>
              <a:t> articulate with their </a:t>
            </a:r>
            <a:r>
              <a:rPr lang="en-US" b="0" i="0" u="none" strike="noStrike" dirty="0">
                <a:solidFill>
                  <a:srgbClr val="0645AD"/>
                </a:solidFill>
                <a:effectLst/>
                <a:latin typeface="Arial" panose="020B0604020202020204" pitchFamily="34" charset="0"/>
              </a:rPr>
              <a:t>plastrons</a:t>
            </a:r>
            <a:r>
              <a:rPr lang="en-US" b="0" i="0" dirty="0">
                <a:solidFill>
                  <a:srgbClr val="202122"/>
                </a:solidFill>
                <a:effectLst/>
                <a:latin typeface="Arial" panose="020B0604020202020204" pitchFamily="34" charset="0"/>
              </a:rPr>
              <a:t> flexibly.</a:t>
            </a:r>
          </a:p>
          <a:p>
            <a:r>
              <a:rPr lang="en-US" b="0" i="0" dirty="0" err="1">
                <a:solidFill>
                  <a:srgbClr val="202122"/>
                </a:solidFill>
                <a:effectLst/>
                <a:latin typeface="Arial" panose="020B0604020202020204" pitchFamily="34" charset="0"/>
              </a:rPr>
              <a:t>Geoemydidae</a:t>
            </a:r>
            <a:r>
              <a:rPr lang="en-US" b="0" i="0" dirty="0">
                <a:solidFill>
                  <a:srgbClr val="202122"/>
                </a:solidFill>
                <a:effectLst/>
                <a:latin typeface="Arial" panose="020B0604020202020204" pitchFamily="34" charset="0"/>
              </a:rPr>
              <a:t> live in tropics and subtropics of Asia, Europe and </a:t>
            </a:r>
            <a:r>
              <a:rPr lang="en-US" b="0" i="0" u="none" strike="noStrike" dirty="0">
                <a:solidFill>
                  <a:srgbClr val="0645AD"/>
                </a:solidFill>
                <a:effectLst/>
                <a:latin typeface="Arial" panose="020B0604020202020204" pitchFamily="34" charset="0"/>
              </a:rPr>
              <a:t>North Africa</a:t>
            </a:r>
            <a:r>
              <a:rPr lang="en-US" b="0" i="0" dirty="0">
                <a:solidFill>
                  <a:srgbClr val="202122"/>
                </a:solidFill>
                <a:effectLst/>
                <a:latin typeface="Arial" panose="020B0604020202020204" pitchFamily="34" charset="0"/>
              </a:rPr>
              <a:t>, the only genus in </a:t>
            </a:r>
            <a:r>
              <a:rPr lang="en-US" b="0" i="0" u="none" strike="noStrike" dirty="0">
                <a:solidFill>
                  <a:srgbClr val="0645AD"/>
                </a:solidFill>
                <a:effectLst/>
                <a:latin typeface="Arial" panose="020B0604020202020204" pitchFamily="34" charset="0"/>
              </a:rPr>
              <a:t>Central</a:t>
            </a:r>
            <a:r>
              <a:rPr lang="en-US" b="0" i="0" dirty="0">
                <a:solidFill>
                  <a:srgbClr val="202122"/>
                </a:solidFill>
                <a:effectLst/>
                <a:latin typeface="Arial" panose="020B0604020202020204" pitchFamily="34" charset="0"/>
              </a:rPr>
              <a:t> and South America is </a:t>
            </a:r>
            <a:r>
              <a:rPr lang="en-US" b="0" i="1" u="none" strike="noStrike" dirty="0" err="1">
                <a:solidFill>
                  <a:srgbClr val="0645AD"/>
                </a:solidFill>
                <a:effectLst/>
                <a:latin typeface="Arial" panose="020B0604020202020204" pitchFamily="34" charset="0"/>
              </a:rPr>
              <a:t>Rhinoclemmys</a:t>
            </a:r>
            <a:r>
              <a:rPr lang="en-US" b="0" i="0" dirty="0">
                <a:solidFill>
                  <a:srgbClr val="202122"/>
                </a:solidFill>
                <a:effectLst/>
                <a:latin typeface="Arial" panose="020B0604020202020204" pitchFamily="34" charset="0"/>
              </a:rPr>
              <a:t>. Their habitats include freshwater ecosystems, coastal marine areas, and tropical forests. Most are </a:t>
            </a:r>
            <a:r>
              <a:rPr lang="en-US" b="0" i="0" u="none" strike="noStrike" dirty="0">
                <a:solidFill>
                  <a:srgbClr val="0645AD"/>
                </a:solidFill>
                <a:effectLst/>
                <a:latin typeface="Arial" panose="020B0604020202020204" pitchFamily="34" charset="0"/>
              </a:rPr>
              <a:t>herbivorous</a:t>
            </a:r>
            <a:r>
              <a:rPr lang="en-US" b="0" i="0" dirty="0">
                <a:solidFill>
                  <a:srgbClr val="202122"/>
                </a:solidFill>
                <a:effectLst/>
                <a:latin typeface="Arial" panose="020B0604020202020204" pitchFamily="34" charset="0"/>
              </a:rPr>
              <a:t>, but some are </a:t>
            </a:r>
            <a:r>
              <a:rPr lang="en-US" b="0" i="0" u="none" strike="noStrike" dirty="0">
                <a:solidFill>
                  <a:srgbClr val="0645AD"/>
                </a:solidFill>
                <a:effectLst/>
                <a:latin typeface="Arial" panose="020B0604020202020204" pitchFamily="34" charset="0"/>
              </a:rPr>
              <a:t>omnivorous</a:t>
            </a:r>
            <a:r>
              <a:rPr lang="en-US" b="0" i="0" dirty="0">
                <a:solidFill>
                  <a:srgbClr val="202122"/>
                </a:solidFill>
                <a:effectLst/>
                <a:latin typeface="Arial" panose="020B0604020202020204" pitchFamily="34" charset="0"/>
              </a:rPr>
              <a:t> or </a:t>
            </a:r>
            <a:r>
              <a:rPr lang="en-US" b="0" i="0" u="none" strike="noStrike" dirty="0">
                <a:solidFill>
                  <a:srgbClr val="0645AD"/>
                </a:solidFill>
                <a:effectLst/>
                <a:latin typeface="Arial" panose="020B0604020202020204" pitchFamily="34" charset="0"/>
              </a:rPr>
              <a:t>carnivorous</a:t>
            </a:r>
            <a:r>
              <a:rPr lang="en-US" b="0" i="0" dirty="0">
                <a:solidFill>
                  <a:srgbClr val="202122"/>
                </a:solidFill>
                <a:effectLst/>
                <a:latin typeface="Arial" panose="020B0604020202020204" pitchFamily="34" charset="0"/>
              </a:rPr>
              <a:t> species.</a:t>
            </a:r>
          </a:p>
          <a:p>
            <a:pPr algn="l"/>
            <a:r>
              <a:rPr lang="en-US" b="1" i="1" dirty="0" err="1">
                <a:solidFill>
                  <a:srgbClr val="202122"/>
                </a:solidFill>
                <a:effectLst/>
                <a:latin typeface="Arial" panose="020B0604020202020204" pitchFamily="34" charset="0"/>
              </a:rPr>
              <a:t>Cyclemys</a:t>
            </a:r>
            <a:r>
              <a:rPr lang="en-US" b="0" i="0" dirty="0">
                <a:solidFill>
                  <a:srgbClr val="202122"/>
                </a:solidFill>
                <a:effectLst/>
                <a:latin typeface="Arial" panose="020B0604020202020204" pitchFamily="34" charset="0"/>
              </a:rPr>
              <a:t> is a </a:t>
            </a:r>
            <a:r>
              <a:rPr lang="en-US" b="0" i="0" u="none" strike="noStrike" dirty="0">
                <a:solidFill>
                  <a:srgbClr val="0645AD"/>
                </a:solidFill>
                <a:effectLst/>
                <a:latin typeface="Arial" panose="020B0604020202020204" pitchFamily="34" charset="0"/>
              </a:rPr>
              <a:t>genus</a:t>
            </a:r>
            <a:r>
              <a:rPr lang="en-US" b="0" i="0" dirty="0">
                <a:solidFill>
                  <a:srgbClr val="202122"/>
                </a:solidFill>
                <a:effectLst/>
                <a:latin typeface="Arial" panose="020B0604020202020204" pitchFamily="34" charset="0"/>
              </a:rPr>
              <a:t> of freshwater </a:t>
            </a:r>
            <a:r>
              <a:rPr lang="en-US" b="0" i="0" u="none" strike="noStrike" dirty="0">
                <a:solidFill>
                  <a:srgbClr val="0645AD"/>
                </a:solidFill>
                <a:effectLst/>
                <a:latin typeface="Arial" panose="020B0604020202020204" pitchFamily="34" charset="0"/>
              </a:rPr>
              <a:t>turtles</a:t>
            </a:r>
            <a:r>
              <a:rPr lang="en-US" b="0" i="0" dirty="0">
                <a:solidFill>
                  <a:srgbClr val="202122"/>
                </a:solidFill>
                <a:effectLst/>
                <a:latin typeface="Arial" panose="020B0604020202020204" pitchFamily="34" charset="0"/>
              </a:rPr>
              <a:t>, commonly referred to as </a:t>
            </a:r>
            <a:r>
              <a:rPr lang="en-US" b="1" i="0" dirty="0">
                <a:solidFill>
                  <a:srgbClr val="202122"/>
                </a:solidFill>
                <a:effectLst/>
                <a:latin typeface="Arial" panose="020B0604020202020204" pitchFamily="34" charset="0"/>
              </a:rPr>
              <a:t>Asian leaf turtles</a:t>
            </a:r>
            <a:r>
              <a:rPr lang="en-US" b="0" i="0" dirty="0">
                <a:solidFill>
                  <a:srgbClr val="202122"/>
                </a:solidFill>
                <a:effectLst/>
                <a:latin typeface="Arial" panose="020B0604020202020204" pitchFamily="34" charset="0"/>
              </a:rPr>
              <a:t>, from the family </a:t>
            </a:r>
            <a:r>
              <a:rPr lang="en-US" b="0" i="0" u="none" strike="noStrike" dirty="0" err="1">
                <a:solidFill>
                  <a:srgbClr val="0645AD"/>
                </a:solidFill>
                <a:effectLst/>
                <a:latin typeface="Arial" panose="020B0604020202020204" pitchFamily="34" charset="0"/>
              </a:rPr>
              <a:t>Geoemydidae</a:t>
            </a:r>
            <a:r>
              <a:rPr lang="en-US" b="0" i="0" dirty="0">
                <a:solidFill>
                  <a:srgbClr val="202122"/>
                </a:solidFill>
                <a:effectLst/>
                <a:latin typeface="Arial" panose="020B0604020202020204" pitchFamily="34" charset="0"/>
              </a:rPr>
              <a:t>. The genus occurs throughout </a:t>
            </a:r>
            <a:r>
              <a:rPr lang="en-US" b="0" i="0" u="none" strike="noStrike" dirty="0">
                <a:solidFill>
                  <a:srgbClr val="0645AD"/>
                </a:solidFill>
                <a:effectLst/>
                <a:latin typeface="Arial" panose="020B0604020202020204" pitchFamily="34" charset="0"/>
              </a:rPr>
              <a:t>Southeast</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rPr>
              <a:t>South Asia</a:t>
            </a:r>
            <a:r>
              <a:rPr lang="en-US" b="0" i="0" dirty="0">
                <a:solidFill>
                  <a:srgbClr val="202122"/>
                </a:solidFill>
                <a:effectLst/>
                <a:latin typeface="Arial" panose="020B0604020202020204" pitchFamily="34" charset="0"/>
              </a:rPr>
              <a:t>, and currently contains seven </a:t>
            </a:r>
            <a:r>
              <a:rPr lang="en-US" b="0" i="0" u="none" strike="noStrike" dirty="0">
                <a:solidFill>
                  <a:srgbClr val="0645AD"/>
                </a:solidFill>
                <a:effectLst/>
                <a:latin typeface="Arial" panose="020B0604020202020204" pitchFamily="34" charset="0"/>
              </a:rPr>
              <a:t>species</a:t>
            </a:r>
            <a:r>
              <a:rPr lang="en-US" b="0" i="0" dirty="0">
                <a:solidFill>
                  <a:srgbClr val="202122"/>
                </a:solidFill>
                <a:effectLst/>
                <a:latin typeface="Arial" panose="020B0604020202020204" pitchFamily="34" charset="0"/>
              </a:rPr>
              <a:t>.</a:t>
            </a:r>
          </a:p>
          <a:p>
            <a:pPr algn="l"/>
            <a:r>
              <a:rPr lang="en-US" b="0" i="0" dirty="0">
                <a:solidFill>
                  <a:srgbClr val="202122"/>
                </a:solidFill>
                <a:effectLst/>
                <a:latin typeface="Arial" panose="020B0604020202020204" pitchFamily="34" charset="0"/>
              </a:rPr>
              <a:t>Asian leaf turtles average 25 cm (9.8 in) in length. They are mostly brown to greenish in color, with round to rectangular shells. Their </a:t>
            </a:r>
            <a:r>
              <a:rPr lang="en-US" b="0" i="0" u="none" strike="noStrike" dirty="0">
                <a:solidFill>
                  <a:srgbClr val="0645AD"/>
                </a:solidFill>
                <a:effectLst/>
                <a:latin typeface="Arial" panose="020B0604020202020204" pitchFamily="34" charset="0"/>
              </a:rPr>
              <a:t>carapaces</a:t>
            </a:r>
            <a:r>
              <a:rPr lang="en-US" b="0" i="0" dirty="0">
                <a:solidFill>
                  <a:srgbClr val="202122"/>
                </a:solidFill>
                <a:effectLst/>
                <a:latin typeface="Arial" panose="020B0604020202020204" pitchFamily="34" charset="0"/>
              </a:rPr>
              <a:t> bear a superficial resemblance to </a:t>
            </a:r>
            <a:r>
              <a:rPr lang="en-US" b="0" i="0" u="none" strike="noStrike" dirty="0">
                <a:solidFill>
                  <a:srgbClr val="0645AD"/>
                </a:solidFill>
                <a:effectLst/>
                <a:latin typeface="Arial" panose="020B0604020202020204" pitchFamily="34" charset="0"/>
              </a:rPr>
              <a:t>plant leaves</a:t>
            </a:r>
            <a:r>
              <a:rPr lang="en-US" b="0" i="0" dirty="0">
                <a:solidFill>
                  <a:srgbClr val="202122"/>
                </a:solidFill>
                <a:effectLst/>
                <a:latin typeface="Arial" panose="020B0604020202020204" pitchFamily="34" charset="0"/>
              </a:rPr>
              <a:t>, hence their </a:t>
            </a:r>
            <a:r>
              <a:rPr lang="en-US" b="0" i="0" u="none" strike="noStrike" dirty="0">
                <a:solidFill>
                  <a:srgbClr val="0645AD"/>
                </a:solidFill>
                <a:effectLst/>
                <a:latin typeface="Arial" panose="020B0604020202020204" pitchFamily="34" charset="0"/>
              </a:rPr>
              <a:t>common name</a:t>
            </a:r>
            <a:r>
              <a:rPr lang="en-US" b="0" i="0" dirty="0">
                <a:solidFill>
                  <a:srgbClr val="202122"/>
                </a:solidFill>
                <a:effectLst/>
                <a:latin typeface="Arial" panose="020B0604020202020204" pitchFamily="34" charset="0"/>
              </a:rPr>
              <a:t>. They can be found around shallow, slow-moving bodies of water in hilly forests. Adults are primarily </a:t>
            </a:r>
            <a:r>
              <a:rPr lang="en-US" b="0" i="0" u="none" strike="noStrike" dirty="0">
                <a:solidFill>
                  <a:srgbClr val="0645AD"/>
                </a:solidFill>
                <a:effectLst/>
                <a:latin typeface="Arial" panose="020B0604020202020204" pitchFamily="34" charset="0"/>
              </a:rPr>
              <a:t>terrestrial</a:t>
            </a:r>
            <a:r>
              <a:rPr lang="en-US" b="0" i="0" dirty="0">
                <a:solidFill>
                  <a:srgbClr val="202122"/>
                </a:solidFill>
                <a:effectLst/>
                <a:latin typeface="Arial" panose="020B0604020202020204" pitchFamily="34" charset="0"/>
              </a:rPr>
              <a:t>, though </a:t>
            </a:r>
            <a:r>
              <a:rPr lang="en-US" b="0" i="0" u="none" strike="noStrike" dirty="0">
                <a:solidFill>
                  <a:srgbClr val="0645AD"/>
                </a:solidFill>
                <a:effectLst/>
                <a:latin typeface="Arial" panose="020B0604020202020204" pitchFamily="34" charset="0"/>
              </a:rPr>
              <a:t>juveniles</a:t>
            </a:r>
            <a:r>
              <a:rPr lang="en-US" b="0"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are more </a:t>
            </a:r>
            <a:r>
              <a:rPr lang="en-US" b="0" i="0" u="none" strike="noStrike" dirty="0">
                <a:solidFill>
                  <a:srgbClr val="0645AD"/>
                </a:solidFill>
                <a:effectLst/>
                <a:latin typeface="Arial" panose="020B0604020202020204" pitchFamily="34" charset="0"/>
              </a:rPr>
              <a:t>aquatic</a:t>
            </a:r>
            <a:r>
              <a:rPr lang="en-US" b="0" i="0" dirty="0">
                <a:solidFill>
                  <a:srgbClr val="202122"/>
                </a:solidFill>
                <a:effectLst/>
                <a:latin typeface="Arial" panose="020B0604020202020204" pitchFamily="34" charset="0"/>
              </a:rPr>
              <a:t>.</a:t>
            </a:r>
          </a:p>
          <a:p>
            <a:r>
              <a:rPr lang="it-IT" b="0" i="0" dirty="0">
                <a:solidFill>
                  <a:srgbClr val="202122"/>
                </a:solidFill>
                <a:effectLst/>
                <a:latin typeface="Arial" panose="020B0604020202020204" pitchFamily="34" charset="0"/>
              </a:rPr>
              <a:t>Le </a:t>
            </a:r>
            <a:r>
              <a:rPr lang="it-IT" b="1" i="0" dirty="0">
                <a:solidFill>
                  <a:srgbClr val="202122"/>
                </a:solidFill>
                <a:effectLst/>
                <a:latin typeface="Arial" panose="020B0604020202020204" pitchFamily="34" charset="0"/>
              </a:rPr>
              <a:t>tartarughe giganti delle Seychelles</a:t>
            </a:r>
            <a:r>
              <a:rPr lang="it-IT" b="0" i="0" dirty="0">
                <a:solidFill>
                  <a:srgbClr val="202122"/>
                </a:solidFill>
                <a:effectLst/>
                <a:latin typeface="Arial" panose="020B0604020202020204" pitchFamily="34" charset="0"/>
              </a:rPr>
              <a:t> (</a:t>
            </a:r>
            <a:r>
              <a:rPr lang="it-IT" b="0" i="1" dirty="0" err="1">
                <a:solidFill>
                  <a:srgbClr val="202122"/>
                </a:solidFill>
                <a:effectLst/>
                <a:latin typeface="Arial" panose="020B0604020202020204" pitchFamily="34" charset="0"/>
              </a:rPr>
              <a:t>Aldabrachelys</a:t>
            </a:r>
            <a:r>
              <a:rPr lang="it-IT" b="0" i="0" dirty="0">
                <a:solidFill>
                  <a:srgbClr val="202122"/>
                </a:solidFill>
                <a:effectLst/>
                <a:latin typeface="Arial" panose="020B0604020202020204" pitchFamily="34" charset="0"/>
              </a:rPr>
              <a:t>) è un </a:t>
            </a:r>
            <a:r>
              <a:rPr lang="it-IT" b="0" i="0" u="none" strike="noStrike" dirty="0">
                <a:solidFill>
                  <a:srgbClr val="0645AD"/>
                </a:solidFill>
                <a:effectLst/>
                <a:latin typeface="Arial" panose="020B0604020202020204" pitchFamily="34" charset="0"/>
              </a:rPr>
              <a:t>genere</a:t>
            </a:r>
            <a:r>
              <a:rPr lang="it-IT" b="0" i="0" u="none" strike="noStrike" dirty="0">
                <a:solidFill>
                  <a:srgbClr val="202122"/>
                </a:solidFill>
                <a:effectLst/>
                <a:latin typeface="Arial" panose="020B0604020202020204" pitchFamily="34" charset="0"/>
              </a:rPr>
              <a:t> </a:t>
            </a:r>
            <a:r>
              <a:rPr lang="it-IT" b="0" i="0" dirty="0">
                <a:solidFill>
                  <a:srgbClr val="202122"/>
                </a:solidFill>
                <a:effectLst/>
                <a:latin typeface="Arial" panose="020B0604020202020204" pitchFamily="34" charset="0"/>
              </a:rPr>
              <a:t>di tartarughe giganti ampiamente distribuito nell'atollo delle </a:t>
            </a:r>
            <a:r>
              <a:rPr lang="it-IT" b="0" i="0" u="none" strike="noStrike" dirty="0">
                <a:solidFill>
                  <a:srgbClr val="0645AD"/>
                </a:solidFill>
                <a:effectLst/>
                <a:latin typeface="Arial" panose="020B0604020202020204" pitchFamily="34" charset="0"/>
              </a:rPr>
              <a:t>Seychelles</a:t>
            </a:r>
            <a:r>
              <a:rPr lang="it-IT" b="0" i="0" dirty="0">
                <a:solidFill>
                  <a:srgbClr val="202122"/>
                </a:solidFill>
                <a:effectLst/>
                <a:latin typeface="Arial" panose="020B0604020202020204" pitchFamily="34" charset="0"/>
              </a:rPr>
              <a:t> e in </a:t>
            </a:r>
            <a:r>
              <a:rPr lang="it-IT" b="0" i="0" u="none" strike="noStrike" dirty="0">
                <a:solidFill>
                  <a:srgbClr val="0645AD"/>
                </a:solidFill>
                <a:effectLst/>
                <a:latin typeface="Arial" panose="020B0604020202020204" pitchFamily="34" charset="0"/>
              </a:rPr>
              <a:t>Madagascar</a:t>
            </a:r>
            <a:r>
              <a:rPr lang="it-IT" b="0" i="0" dirty="0">
                <a:solidFill>
                  <a:srgbClr val="202122"/>
                </a:solidFill>
                <a:effectLst/>
                <a:latin typeface="Arial" panose="020B0604020202020204" pitchFamily="34" charset="0"/>
              </a:rPr>
              <a:t>, il cui membro più grande, oltre che </a:t>
            </a:r>
            <a:r>
              <a:rPr lang="it-IT" b="0" i="0" u="none" strike="noStrike" dirty="0">
                <a:solidFill>
                  <a:srgbClr val="0645AD"/>
                </a:solidFill>
                <a:effectLst/>
                <a:latin typeface="Arial" panose="020B0604020202020204" pitchFamily="34" charset="0"/>
              </a:rPr>
              <a:t>specie tipo</a:t>
            </a:r>
            <a:r>
              <a:rPr lang="it-IT" b="0" i="0" dirty="0">
                <a:solidFill>
                  <a:srgbClr val="202122"/>
                </a:solidFill>
                <a:effectLst/>
                <a:latin typeface="Arial" panose="020B0604020202020204" pitchFamily="34" charset="0"/>
              </a:rPr>
              <a:t>, è la famosa </a:t>
            </a:r>
            <a:r>
              <a:rPr lang="it-IT" b="0" i="0" u="none" strike="noStrike" dirty="0">
                <a:solidFill>
                  <a:srgbClr val="0645AD"/>
                </a:solidFill>
                <a:effectLst/>
                <a:latin typeface="Arial" panose="020B0604020202020204" pitchFamily="34" charset="0"/>
              </a:rPr>
              <a:t>tartaruga gigante di </a:t>
            </a:r>
            <a:r>
              <a:rPr lang="it-IT" b="0" i="0" u="none" strike="noStrike" dirty="0" err="1">
                <a:solidFill>
                  <a:srgbClr val="0645AD"/>
                </a:solidFill>
                <a:effectLst/>
                <a:latin typeface="Arial" panose="020B0604020202020204" pitchFamily="34" charset="0"/>
              </a:rPr>
              <a:t>Aldabra</a:t>
            </a:r>
            <a:r>
              <a:rPr lang="it-IT" b="0" i="0" dirty="0">
                <a:solidFill>
                  <a:srgbClr val="202122"/>
                </a:solidFill>
                <a:effectLst/>
                <a:latin typeface="Arial" panose="020B0604020202020204" pitchFamily="34" charset="0"/>
              </a:rPr>
              <a:t> (</a:t>
            </a:r>
            <a:r>
              <a:rPr lang="it-IT" b="0" i="1" dirty="0" err="1">
                <a:solidFill>
                  <a:srgbClr val="202122"/>
                </a:solidFill>
                <a:effectLst/>
                <a:latin typeface="Arial" panose="020B0604020202020204" pitchFamily="34" charset="0"/>
              </a:rPr>
              <a:t>Aldabrachelys</a:t>
            </a:r>
            <a:r>
              <a:rPr lang="it-IT" b="0" i="1" dirty="0">
                <a:solidFill>
                  <a:srgbClr val="202122"/>
                </a:solidFill>
                <a:effectLst/>
                <a:latin typeface="Arial" panose="020B0604020202020204" pitchFamily="34" charset="0"/>
              </a:rPr>
              <a:t> gigantea</a:t>
            </a:r>
            <a:r>
              <a:rPr lang="it-IT" b="0" i="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pPr>
              <a:defRPr/>
            </a:pPr>
            <a:fld id="{F431B05D-17FA-4F93-90B2-0596C0003092}" type="slidenum">
              <a:rPr lang="it-IT" altLang="it-IT" smtClean="0"/>
              <a:pPr>
                <a:defRPr/>
              </a:pPr>
              <a:t>18</a:t>
            </a:fld>
            <a:endParaRPr lang="it-IT" altLang="it-IT"/>
          </a:p>
        </p:txBody>
      </p:sp>
    </p:spTree>
    <p:extLst>
      <p:ext uri="{BB962C8B-B14F-4D97-AF65-F5344CB8AC3E}">
        <p14:creationId xmlns:p14="http://schemas.microsoft.com/office/powerpoint/2010/main" val="1852676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a:extLst>
              <a:ext uri="{FF2B5EF4-FFF2-40B4-BE49-F238E27FC236}">
                <a16:creationId xmlns:a16="http://schemas.microsoft.com/office/drawing/2014/main" id="{E2466F44-A4FC-4EB6-ABF7-5B4B7A843972}"/>
              </a:ext>
            </a:extLst>
          </p:cNvPr>
          <p:cNvSpPr>
            <a:spLocks noGrp="1" noRot="1" noChangeAspect="1" noChangeArrowheads="1" noTextEdit="1"/>
          </p:cNvSpPr>
          <p:nvPr>
            <p:ph type="sldImg"/>
          </p:nvPr>
        </p:nvSpPr>
        <p:spPr>
          <a:ln/>
        </p:spPr>
      </p:sp>
      <p:sp>
        <p:nvSpPr>
          <p:cNvPr id="13315" name="Segnaposto note 2">
            <a:extLst>
              <a:ext uri="{FF2B5EF4-FFF2-40B4-BE49-F238E27FC236}">
                <a16:creationId xmlns:a16="http://schemas.microsoft.com/office/drawing/2014/main" id="{59260760-A820-44F6-91BD-A8A28894E1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cs typeface="Arial" panose="020B0604020202020204" pitchFamily="34" charset="0"/>
              </a:rPr>
              <a:t>Sauri: lucertole</a:t>
            </a:r>
          </a:p>
        </p:txBody>
      </p:sp>
      <p:sp>
        <p:nvSpPr>
          <p:cNvPr id="13316" name="Segnaposto numero diapositiva 3">
            <a:extLst>
              <a:ext uri="{FF2B5EF4-FFF2-40B4-BE49-F238E27FC236}">
                <a16:creationId xmlns:a16="http://schemas.microsoft.com/office/drawing/2014/main" id="{C3F6816A-AD2A-4411-A680-9CE4C5C7BE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C836AB-219B-4CD2-A470-4F3C0981BB68}" type="slidenum">
              <a:rPr lang="it-IT" altLang="it-IT"/>
              <a:pPr>
                <a:spcBef>
                  <a:spcPct val="0"/>
                </a:spcBef>
              </a:pPr>
              <a:t>20</a:t>
            </a:fld>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F431B05D-17FA-4F93-90B2-0596C0003092}" type="slidenum">
              <a:rPr lang="it-IT" altLang="it-IT" smtClean="0"/>
              <a:pPr>
                <a:defRPr/>
              </a:pPr>
              <a:t>21</a:t>
            </a:fld>
            <a:endParaRPr lang="it-IT" altLang="it-IT"/>
          </a:p>
        </p:txBody>
      </p:sp>
    </p:spTree>
    <p:extLst>
      <p:ext uri="{BB962C8B-B14F-4D97-AF65-F5344CB8AC3E}">
        <p14:creationId xmlns:p14="http://schemas.microsoft.com/office/powerpoint/2010/main" val="221429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A7F5-82B9-1E54-9F69-2A5A17FC3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E09FD3-A824-56F6-5C60-BA439A65F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00B9B5-746C-4532-4097-716EC2EE5283}"/>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5" name="Footer Placeholder 4">
            <a:extLst>
              <a:ext uri="{FF2B5EF4-FFF2-40B4-BE49-F238E27FC236}">
                <a16:creationId xmlns:a16="http://schemas.microsoft.com/office/drawing/2014/main" id="{1610D215-B2A9-754F-C400-046AA5691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44EFE4-DBA8-F911-CC51-D4B098A7C386}"/>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316975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063-F362-38BD-F14F-7820B35F6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D184BC-CD88-B51A-B54A-98B47F5C1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A230E-EB5E-31F9-40B2-11CABAE7BFEA}"/>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5" name="Footer Placeholder 4">
            <a:extLst>
              <a:ext uri="{FF2B5EF4-FFF2-40B4-BE49-F238E27FC236}">
                <a16:creationId xmlns:a16="http://schemas.microsoft.com/office/drawing/2014/main" id="{3389D5E8-9C59-C9CB-07BA-EAF9B59AC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C04B6-93F8-173F-5CEB-2C3984456670}"/>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83323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2B54B-C5B9-0D8D-1F3C-AB532A8791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17CCA-47E6-ED2D-0195-B0551E81BA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ABD9BB-1005-6351-5C63-6F5AD6882096}"/>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5" name="Footer Placeholder 4">
            <a:extLst>
              <a:ext uri="{FF2B5EF4-FFF2-40B4-BE49-F238E27FC236}">
                <a16:creationId xmlns:a16="http://schemas.microsoft.com/office/drawing/2014/main" id="{26182AC3-B2CF-140B-DF8C-0E797140B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1B63C0-A17C-1803-CBB5-96EC76F0C9E3}"/>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23223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BA6E-F5D6-E452-A6B5-F755979B56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07553A-855B-5FE4-65C3-296CC7E5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8E227-9018-9522-DEBE-F42FD5DC60C9}"/>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5" name="Footer Placeholder 4">
            <a:extLst>
              <a:ext uri="{FF2B5EF4-FFF2-40B4-BE49-F238E27FC236}">
                <a16:creationId xmlns:a16="http://schemas.microsoft.com/office/drawing/2014/main" id="{C63CEE54-E8B1-94C9-D9E2-51E7245FA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BC6D0-65AE-035D-1A15-402B62FBCF35}"/>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22623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63C4-C50E-D9F0-AA32-9FD91F655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89ACD-6E6D-8D3C-42AE-C4254C294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D2858-2863-7555-423E-1D2AF0FE27F4}"/>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5" name="Footer Placeholder 4">
            <a:extLst>
              <a:ext uri="{FF2B5EF4-FFF2-40B4-BE49-F238E27FC236}">
                <a16:creationId xmlns:a16="http://schemas.microsoft.com/office/drawing/2014/main" id="{C9AB10A9-820A-6D3F-90EE-6F9877216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76ADF-7C44-64FC-7E79-DAA78D75398F}"/>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9063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47BF-C096-304B-3626-55174F1D2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2127F-6077-9C7E-791C-DECC7DFCC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81D991-BCAD-087C-C586-EB928323D3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BDB4E-EAAF-F00E-9A74-2973EC9B25B0}"/>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6" name="Footer Placeholder 5">
            <a:extLst>
              <a:ext uri="{FF2B5EF4-FFF2-40B4-BE49-F238E27FC236}">
                <a16:creationId xmlns:a16="http://schemas.microsoft.com/office/drawing/2014/main" id="{AB264BF8-0744-A8A6-3C63-0767B4106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F0E94-38A7-50EA-3BBB-19B829404584}"/>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125570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E286-EA8D-AE9B-FC0E-592BA8A267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FA747-13B1-8F8D-50B7-BC5199EC5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959F6-F5BA-6C38-A9D0-1537A41D1B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571228-EC10-A3B3-A739-9B882D1C7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C135E-5B94-AC53-73CA-01FDF6C57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B1F79A-67BF-71CD-7122-47735F1C6D8C}"/>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8" name="Footer Placeholder 7">
            <a:extLst>
              <a:ext uri="{FF2B5EF4-FFF2-40B4-BE49-F238E27FC236}">
                <a16:creationId xmlns:a16="http://schemas.microsoft.com/office/drawing/2014/main" id="{C708260D-27ED-1E31-378A-8881D0A433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99E578-B917-BBD0-5B96-51A8B0C5D7DD}"/>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333221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898E-6366-A92B-9FB3-0C33118028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63F9E1-687B-C249-1738-BA4175DED6E9}"/>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4" name="Footer Placeholder 3">
            <a:extLst>
              <a:ext uri="{FF2B5EF4-FFF2-40B4-BE49-F238E27FC236}">
                <a16:creationId xmlns:a16="http://schemas.microsoft.com/office/drawing/2014/main" id="{7E791804-311F-9D12-4C17-BD034F50D4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6C3DFD-D1EF-9061-4600-8614C95FBE7B}"/>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6562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844F-C258-AE5C-B419-92B78AE55936}"/>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3" name="Footer Placeholder 2">
            <a:extLst>
              <a:ext uri="{FF2B5EF4-FFF2-40B4-BE49-F238E27FC236}">
                <a16:creationId xmlns:a16="http://schemas.microsoft.com/office/drawing/2014/main" id="{3BB77C3A-E2F6-2CC2-6C53-F8C089B798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FC8D04-7C36-CB2C-63F6-15A76EA895F5}"/>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5359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EE6A-2399-F7FB-E7A6-49C79350D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089141-8A49-5870-D2A2-D5313D7A9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199A43-9FB0-65EF-0600-8FB064837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BE091-EBD2-26DF-BAC1-09B0BC505797}"/>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6" name="Footer Placeholder 5">
            <a:extLst>
              <a:ext uri="{FF2B5EF4-FFF2-40B4-BE49-F238E27FC236}">
                <a16:creationId xmlns:a16="http://schemas.microsoft.com/office/drawing/2014/main" id="{396E99AB-18B5-ED25-1829-1419EE855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3B917-060E-0D90-026F-48B3E42E3B86}"/>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05200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629A4-4F3D-E23A-89D5-C13179241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A167FA-9139-244B-D17C-A770516B1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3D6D82-BFB9-AF44-E0BF-B86814AA3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9EA98-8F16-A00F-2BD1-727664C2174B}"/>
              </a:ext>
            </a:extLst>
          </p:cNvPr>
          <p:cNvSpPr>
            <a:spLocks noGrp="1"/>
          </p:cNvSpPr>
          <p:nvPr>
            <p:ph type="dt" sz="half" idx="10"/>
          </p:nvPr>
        </p:nvSpPr>
        <p:spPr/>
        <p:txBody>
          <a:bodyPr/>
          <a:lstStyle/>
          <a:p>
            <a:fld id="{90BBB947-6E0E-41E8-A4A3-F012309F2662}" type="datetimeFigureOut">
              <a:rPr lang="en-GB" smtClean="0"/>
              <a:t>15/04/2024</a:t>
            </a:fld>
            <a:endParaRPr lang="en-GB"/>
          </a:p>
        </p:txBody>
      </p:sp>
      <p:sp>
        <p:nvSpPr>
          <p:cNvPr id="6" name="Footer Placeholder 5">
            <a:extLst>
              <a:ext uri="{FF2B5EF4-FFF2-40B4-BE49-F238E27FC236}">
                <a16:creationId xmlns:a16="http://schemas.microsoft.com/office/drawing/2014/main" id="{FCDFF236-EC36-7B22-F269-79EB3B092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ACDD28-3BBD-AB8E-556C-C04ACA18C03C}"/>
              </a:ext>
            </a:extLst>
          </p:cNvPr>
          <p:cNvSpPr>
            <a:spLocks noGrp="1"/>
          </p:cNvSpPr>
          <p:nvPr>
            <p:ph type="sldNum" sz="quarter" idx="12"/>
          </p:nvPr>
        </p:nvSpPr>
        <p:spPr/>
        <p:txBody>
          <a:bodyPr/>
          <a:lstStyle/>
          <a:p>
            <a:fld id="{1D53BB43-F360-49F2-8180-45B5179C308E}" type="slidenum">
              <a:rPr lang="en-GB" smtClean="0"/>
              <a:t>‹#›</a:t>
            </a:fld>
            <a:endParaRPr lang="en-GB"/>
          </a:p>
        </p:txBody>
      </p:sp>
    </p:spTree>
    <p:extLst>
      <p:ext uri="{BB962C8B-B14F-4D97-AF65-F5344CB8AC3E}">
        <p14:creationId xmlns:p14="http://schemas.microsoft.com/office/powerpoint/2010/main" val="24329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098F7-72C3-24E2-0B2E-A3BE3BE60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FC697D-BDF4-BA66-532F-19D44EAA0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CAB49-3C3F-67D7-D162-B4470D7DD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BB947-6E0E-41E8-A4A3-F012309F2662}" type="datetimeFigureOut">
              <a:rPr lang="en-GB" smtClean="0"/>
              <a:t>15/04/2024</a:t>
            </a:fld>
            <a:endParaRPr lang="en-GB"/>
          </a:p>
        </p:txBody>
      </p:sp>
      <p:sp>
        <p:nvSpPr>
          <p:cNvPr id="5" name="Footer Placeholder 4">
            <a:extLst>
              <a:ext uri="{FF2B5EF4-FFF2-40B4-BE49-F238E27FC236}">
                <a16:creationId xmlns:a16="http://schemas.microsoft.com/office/drawing/2014/main" id="{0D995716-1D86-6219-E1EF-45E74A8DE2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34C33C-23FD-90D3-6A71-13BD45514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BB43-F360-49F2-8180-45B5179C308E}" type="slidenum">
              <a:rPr lang="en-GB" smtClean="0"/>
              <a:t>‹#›</a:t>
            </a:fld>
            <a:endParaRPr lang="en-GB"/>
          </a:p>
        </p:txBody>
      </p:sp>
    </p:spTree>
    <p:extLst>
      <p:ext uri="{BB962C8B-B14F-4D97-AF65-F5344CB8AC3E}">
        <p14:creationId xmlns:p14="http://schemas.microsoft.com/office/powerpoint/2010/main" val="301657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s://it.wikipedia.org/wiki/Specie" TargetMode="External"/><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hyperlink" Target="https://it.wikipedia.org/wiki/Rettili" TargetMode="External"/><Relationship Id="rId4" Type="http://schemas.openxmlformats.org/officeDocument/2006/relationships/hyperlink" Target="https://it.wikipedia.org/wiki/Uccell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it.wikipedia.org/wiki/Rettili" TargetMode="External"/><Relationship Id="rId3" Type="http://schemas.openxmlformats.org/officeDocument/2006/relationships/image" Target="../media/image3.png"/><Relationship Id="rId7" Type="http://schemas.openxmlformats.org/officeDocument/2006/relationships/hyperlink" Target="https://it.wikipedia.org/wiki/Clado"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it.wikipedia.org/wiki/Testudines" TargetMode="External"/><Relationship Id="rId5" Type="http://schemas.openxmlformats.org/officeDocument/2006/relationships/hyperlink" Target="https://it.wikipedia.org/wiki/Mammalia" TargetMode="External"/><Relationship Id="rId10" Type="http://schemas.openxmlformats.org/officeDocument/2006/relationships/hyperlink" Target="https://it.wikipedia.org/wiki/Diapsidi" TargetMode="External"/><Relationship Id="rId4" Type="http://schemas.openxmlformats.org/officeDocument/2006/relationships/image" Target="../media/image9.png"/><Relationship Id="rId9" Type="http://schemas.openxmlformats.org/officeDocument/2006/relationships/hyperlink" Target="https://it.wikipedia.org/wiki/Uccell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D0C63-CF50-11C0-2987-2109FBF08E61}"/>
              </a:ext>
            </a:extLst>
          </p:cNvPr>
          <p:cNvSpPr txBox="1"/>
          <p:nvPr/>
        </p:nvSpPr>
        <p:spPr>
          <a:xfrm>
            <a:off x="2591803" y="1710783"/>
            <a:ext cx="7008393" cy="2585323"/>
          </a:xfrm>
          <a:prstGeom prst="rect">
            <a:avLst/>
          </a:prstGeom>
          <a:noFill/>
        </p:spPr>
        <p:txBody>
          <a:bodyPr wrap="none" rtlCol="0">
            <a:spAutoFit/>
          </a:bodyPr>
          <a:lstStyle/>
          <a:p>
            <a:r>
              <a:rPr lang="en-GB" sz="5400" dirty="0"/>
              <a:t>ANATOMIA COMPARATA</a:t>
            </a:r>
          </a:p>
          <a:p>
            <a:endParaRPr lang="en-GB" sz="5400" dirty="0"/>
          </a:p>
          <a:p>
            <a:pPr algn="ctr"/>
            <a:r>
              <a:rPr lang="en-GB" sz="5400" dirty="0"/>
              <a:t>DA ANFIBI A RETTILI</a:t>
            </a:r>
          </a:p>
        </p:txBody>
      </p:sp>
    </p:spTree>
    <p:extLst>
      <p:ext uri="{BB962C8B-B14F-4D97-AF65-F5344CB8AC3E}">
        <p14:creationId xmlns:p14="http://schemas.microsoft.com/office/powerpoint/2010/main" val="51133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2447730-C7B7-442C-ADDD-25A36799D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4" y="504825"/>
            <a:ext cx="832802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B7149D89-E14D-4243-8065-E0680A281FB8}"/>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6148" name="CasellaDiTesto 6">
            <a:extLst>
              <a:ext uri="{FF2B5EF4-FFF2-40B4-BE49-F238E27FC236}">
                <a16:creationId xmlns:a16="http://schemas.microsoft.com/office/drawing/2014/main" id="{B74FE606-D72B-466A-9AD3-5BA27787BCF4}"/>
              </a:ext>
            </a:extLst>
          </p:cNvPr>
          <p:cNvSpPr txBox="1">
            <a:spLocks noChangeArrowheads="1"/>
          </p:cNvSpPr>
          <p:nvPr/>
        </p:nvSpPr>
        <p:spPr bwMode="auto">
          <a:xfrm>
            <a:off x="3933825" y="5272089"/>
            <a:ext cx="556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ARTICOLAZIONE TRA TARSO E METATARSO→CORRERE VELOCEMENTE</a:t>
            </a:r>
          </a:p>
        </p:txBody>
      </p:sp>
      <p:grpSp>
        <p:nvGrpSpPr>
          <p:cNvPr id="6149" name="Gruppo 7">
            <a:extLst>
              <a:ext uri="{FF2B5EF4-FFF2-40B4-BE49-F238E27FC236}">
                <a16:creationId xmlns:a16="http://schemas.microsoft.com/office/drawing/2014/main" id="{10EB5615-5025-4602-96F0-D4752930744B}"/>
              </a:ext>
            </a:extLst>
          </p:cNvPr>
          <p:cNvGrpSpPr>
            <a:grpSpLocks/>
          </p:cNvGrpSpPr>
          <p:nvPr/>
        </p:nvGrpSpPr>
        <p:grpSpPr bwMode="auto">
          <a:xfrm>
            <a:off x="1568451" y="5581650"/>
            <a:ext cx="8902723" cy="1068388"/>
            <a:chOff x="43910" y="5580992"/>
            <a:chExt cx="8903259" cy="1069046"/>
          </a:xfrm>
        </p:grpSpPr>
        <p:pic>
          <p:nvPicPr>
            <p:cNvPr id="6152" name="Picture 5">
              <a:extLst>
                <a:ext uri="{FF2B5EF4-FFF2-40B4-BE49-F238E27FC236}">
                  <a16:creationId xmlns:a16="http://schemas.microsoft.com/office/drawing/2014/main" id="{B972336C-3B1D-4508-B9BF-528ABCADD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 y="5725461"/>
              <a:ext cx="8903259" cy="7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a:extLst>
                <a:ext uri="{FF2B5EF4-FFF2-40B4-BE49-F238E27FC236}">
                  <a16:creationId xmlns:a16="http://schemas.microsoft.com/office/drawing/2014/main" id="{D6592EDE-E19F-4861-BD90-3CAA58F16D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120" y="6297613"/>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54" name="CasellaDiTesto 6">
              <a:extLst>
                <a:ext uri="{FF2B5EF4-FFF2-40B4-BE49-F238E27FC236}">
                  <a16:creationId xmlns:a16="http://schemas.microsoft.com/office/drawing/2014/main" id="{078D1AAF-B70F-4EB3-BFD9-3B32DF8CE2EA}"/>
                </a:ext>
              </a:extLst>
            </p:cNvPr>
            <p:cNvSpPr txBox="1">
              <a:spLocks noChangeArrowheads="1"/>
            </p:cNvSpPr>
            <p:nvPr/>
          </p:nvSpPr>
          <p:spPr bwMode="auto">
            <a:xfrm>
              <a:off x="378371" y="5580992"/>
              <a:ext cx="1430584"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b="1"/>
                <a:t>FIGURA 3-21</a:t>
              </a:r>
            </a:p>
          </p:txBody>
        </p:sp>
      </p:grpSp>
      <p:sp>
        <p:nvSpPr>
          <p:cNvPr id="6150" name="CasellaDiTesto 8">
            <a:extLst>
              <a:ext uri="{FF2B5EF4-FFF2-40B4-BE49-F238E27FC236}">
                <a16:creationId xmlns:a16="http://schemas.microsoft.com/office/drawing/2014/main" id="{7D1CCBA1-1942-44C6-9F32-6E48B1CA5F6C}"/>
              </a:ext>
            </a:extLst>
          </p:cNvPr>
          <p:cNvSpPr txBox="1">
            <a:spLocks noChangeArrowheads="1"/>
          </p:cNvSpPr>
          <p:nvPr/>
        </p:nvSpPr>
        <p:spPr bwMode="auto">
          <a:xfrm>
            <a:off x="6773863" y="346075"/>
            <a:ext cx="342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Permiano inferiore, acque dolci </a:t>
            </a:r>
          </a:p>
          <a:p>
            <a:pPr eaLnBrk="1" hangingPunct="1">
              <a:spcBef>
                <a:spcPct val="0"/>
              </a:spcBef>
              <a:buFontTx/>
              <a:buNone/>
            </a:pPr>
            <a:r>
              <a:rPr lang="it-IT" altLang="it-IT" sz="1800"/>
              <a:t>Africa e America del Sud</a:t>
            </a:r>
          </a:p>
        </p:txBody>
      </p:sp>
      <p:sp>
        <p:nvSpPr>
          <p:cNvPr id="6151" name="CasellaDiTesto 9">
            <a:extLst>
              <a:ext uri="{FF2B5EF4-FFF2-40B4-BE49-F238E27FC236}">
                <a16:creationId xmlns:a16="http://schemas.microsoft.com/office/drawing/2014/main" id="{A09274A6-5951-415E-ABE7-3F557B0DE725}"/>
              </a:ext>
            </a:extLst>
          </p:cNvPr>
          <p:cNvSpPr txBox="1">
            <a:spLocks noChangeArrowheads="1"/>
          </p:cNvSpPr>
          <p:nvPr/>
        </p:nvSpPr>
        <p:spPr bwMode="auto">
          <a:xfrm>
            <a:off x="2185988" y="3768725"/>
            <a:ext cx="1866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Famiglia Chelydridae</a:t>
            </a:r>
          </a:p>
        </p:txBody>
      </p:sp>
      <p:sp>
        <p:nvSpPr>
          <p:cNvPr id="11" name="CasellaDiTesto 9">
            <a:extLst>
              <a:ext uri="{FF2B5EF4-FFF2-40B4-BE49-F238E27FC236}">
                <a16:creationId xmlns:a16="http://schemas.microsoft.com/office/drawing/2014/main" id="{89C9ABDC-80DF-4549-A5D6-A593E3837ACD}"/>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64BBB-97F1-1F3A-6147-4268A8D49B5E}"/>
              </a:ext>
            </a:extLst>
          </p:cNvPr>
          <p:cNvPicPr>
            <a:picLocks noChangeAspect="1"/>
          </p:cNvPicPr>
          <p:nvPr/>
        </p:nvPicPr>
        <p:blipFill>
          <a:blip r:embed="rId2"/>
          <a:stretch>
            <a:fillRect/>
          </a:stretch>
        </p:blipFill>
        <p:spPr>
          <a:xfrm>
            <a:off x="1250537" y="-72695"/>
            <a:ext cx="4394307" cy="6858000"/>
          </a:xfrm>
          <a:prstGeom prst="rect">
            <a:avLst/>
          </a:prstGeom>
        </p:spPr>
      </p:pic>
      <p:sp>
        <p:nvSpPr>
          <p:cNvPr id="5" name="TextBox 4">
            <a:extLst>
              <a:ext uri="{FF2B5EF4-FFF2-40B4-BE49-F238E27FC236}">
                <a16:creationId xmlns:a16="http://schemas.microsoft.com/office/drawing/2014/main" id="{43560951-26E6-A977-A76B-F068AE337E97}"/>
              </a:ext>
            </a:extLst>
          </p:cNvPr>
          <p:cNvSpPr txBox="1"/>
          <p:nvPr/>
        </p:nvSpPr>
        <p:spPr>
          <a:xfrm>
            <a:off x="6420928" y="2155976"/>
            <a:ext cx="4520535" cy="2308324"/>
          </a:xfrm>
          <a:prstGeom prst="rect">
            <a:avLst/>
          </a:prstGeom>
          <a:noFill/>
        </p:spPr>
        <p:txBody>
          <a:bodyPr wrap="square">
            <a:spAutoFit/>
          </a:bodyPr>
          <a:lstStyle/>
          <a:p>
            <a:r>
              <a:rPr lang="it-IT" b="0" i="0" dirty="0">
                <a:effectLst/>
                <a:latin typeface="Times New Roman" panose="02020603050405020304" pitchFamily="18" charset="0"/>
              </a:rPr>
              <a:t>Albero </a:t>
            </a:r>
            <a:r>
              <a:rPr lang="it-IT" b="0" i="0" dirty="0" err="1">
                <a:effectLst/>
                <a:latin typeface="Times New Roman" panose="02020603050405020304" pitchFamily="18" charset="0"/>
              </a:rPr>
              <a:t>filogeneti</a:t>
            </a:r>
            <a:r>
              <a:rPr lang="it-IT" b="0" i="0" dirty="0">
                <a:effectLst/>
                <a:latin typeface="Times New Roman" panose="02020603050405020304" pitchFamily="18" charset="0"/>
              </a:rPr>
              <a:t>-co dei </a:t>
            </a:r>
            <a:r>
              <a:rPr lang="it-IT" b="0" i="0" dirty="0" err="1">
                <a:effectLst/>
                <a:latin typeface="Times New Roman" panose="02020603050405020304" pitchFamily="18" charset="0"/>
              </a:rPr>
              <a:t>rettilomorfi</a:t>
            </a:r>
            <a:r>
              <a:rPr lang="it-IT" b="0" i="0" dirty="0">
                <a:effectLst/>
                <a:latin typeface="Times New Roman" panose="02020603050405020304" pitchFamily="18" charset="0"/>
              </a:rPr>
              <a:t>. </a:t>
            </a:r>
          </a:p>
          <a:p>
            <a:endParaRPr lang="it-IT" b="0" i="0" dirty="0">
              <a:effectLst/>
              <a:latin typeface="Times New Roman" panose="02020603050405020304" pitchFamily="18" charset="0"/>
            </a:endParaRPr>
          </a:p>
          <a:p>
            <a:r>
              <a:rPr lang="it-IT" b="0" i="0" dirty="0">
                <a:effectLst/>
                <a:latin typeface="Times New Roman" panose="02020603050405020304" pitchFamily="18" charset="0"/>
              </a:rPr>
              <a:t>La linea tratteggiata in corrispondenza delle tartarughe indica l’incertezza della loro posizione filogenetica. </a:t>
            </a:r>
          </a:p>
          <a:p>
            <a:endParaRPr lang="it-IT" dirty="0">
              <a:latin typeface="Times New Roman" panose="02020603050405020304" pitchFamily="18" charset="0"/>
            </a:endParaRPr>
          </a:p>
          <a:p>
            <a:r>
              <a:rPr lang="it-IT" b="0" i="0" dirty="0">
                <a:effectLst/>
                <a:latin typeface="Times New Roman" panose="02020603050405020304" pitchFamily="18" charset="0"/>
              </a:rPr>
              <a:t>I nomi tra virgolette indicano gruppi parafiletici</a:t>
            </a:r>
            <a:endParaRPr lang="en-GB" dirty="0"/>
          </a:p>
        </p:txBody>
      </p:sp>
    </p:spTree>
    <p:extLst>
      <p:ext uri="{BB962C8B-B14F-4D97-AF65-F5344CB8AC3E}">
        <p14:creationId xmlns:p14="http://schemas.microsoft.com/office/powerpoint/2010/main" val="305884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293DF-2186-3ED9-41DF-84F00EBD50D3}"/>
              </a:ext>
            </a:extLst>
          </p:cNvPr>
          <p:cNvSpPr txBox="1"/>
          <p:nvPr/>
        </p:nvSpPr>
        <p:spPr>
          <a:xfrm>
            <a:off x="1209854" y="1228397"/>
            <a:ext cx="7787496" cy="4401205"/>
          </a:xfrm>
          <a:prstGeom prst="rect">
            <a:avLst/>
          </a:prstGeom>
          <a:noFill/>
        </p:spPr>
        <p:txBody>
          <a:bodyPr wrap="square">
            <a:spAutoFit/>
          </a:bodyPr>
          <a:lstStyle/>
          <a:p>
            <a:pPr marL="285750" indent="-285750">
              <a:buFont typeface="Arial" panose="020B0604020202020204" pitchFamily="34" charset="0"/>
              <a:buChar char="•"/>
            </a:pPr>
            <a:r>
              <a:rPr lang="it-IT" sz="2000" b="0" i="0" dirty="0">
                <a:effectLst/>
                <a:latin typeface="Arial" panose="020B0604020202020204" pitchFamily="34" charset="0"/>
              </a:rPr>
              <a:t>I cheloni (Chelonia o </a:t>
            </a:r>
            <a:r>
              <a:rPr lang="it-IT" sz="2000" b="0" i="0" dirty="0" err="1">
                <a:effectLst/>
                <a:latin typeface="Arial" panose="020B0604020202020204" pitchFamily="34" charset="0"/>
              </a:rPr>
              <a:t>Testudines</a:t>
            </a:r>
            <a:r>
              <a:rPr lang="it-IT" sz="2000" b="0" i="0" dirty="0">
                <a:effectLst/>
                <a:latin typeface="Arial" panose="020B0604020202020204" pitchFamily="34" charset="0"/>
              </a:rPr>
              <a:t>), testuggini e tartarughe, sono gli unici amnioti viventi con cranio anapside.</a:t>
            </a:r>
          </a:p>
          <a:p>
            <a:pPr marL="285750" indent="-285750">
              <a:buFont typeface="Arial" panose="020B0604020202020204" pitchFamily="34" charset="0"/>
              <a:buChar char="•"/>
            </a:pPr>
            <a:endParaRPr lang="it-IT" sz="2000" dirty="0">
              <a:latin typeface="Arial" panose="020B0604020202020204" pitchFamily="34" charset="0"/>
            </a:endParaRPr>
          </a:p>
          <a:p>
            <a:pPr marL="285750" indent="-285750">
              <a:buFont typeface="Arial" panose="020B0604020202020204" pitchFamily="34" charset="0"/>
              <a:buChar char="•"/>
            </a:pPr>
            <a:r>
              <a:rPr lang="it-IT" sz="2000" b="0" i="0" dirty="0">
                <a:effectLst/>
                <a:latin typeface="Arial" panose="020B0604020202020204" pitchFamily="34" charset="0"/>
              </a:rPr>
              <a:t>I cheloni sono unici tra i vertebrati per avere una corazza composta da un carapace dorsale di </a:t>
            </a:r>
            <a:r>
              <a:rPr lang="it-IT" sz="2000" b="0" i="0" dirty="0" err="1">
                <a:effectLst/>
                <a:latin typeface="Arial" panose="020B0604020202020204" pitchFamily="34" charset="0"/>
              </a:rPr>
              <a:t>osteodermi</a:t>
            </a:r>
            <a:r>
              <a:rPr lang="it-IT" sz="2000" b="0" i="0" dirty="0">
                <a:effectLst/>
                <a:latin typeface="Arial" panose="020B0604020202020204" pitchFamily="34" charset="0"/>
              </a:rPr>
              <a:t>, che incorpora gli elementi endocondrali delle vertebre e delle coste, e da un piastrone ventrale, che incorpora clavicola e </a:t>
            </a:r>
            <a:r>
              <a:rPr lang="it-IT" sz="2000" b="0" i="0" dirty="0" err="1">
                <a:effectLst/>
                <a:latin typeface="Arial" panose="020B0604020202020204" pitchFamily="34" charset="0"/>
              </a:rPr>
              <a:t>interclavicola</a:t>
            </a:r>
            <a:r>
              <a:rPr lang="it-IT" sz="2000" b="0" i="0" dirty="0">
                <a:effectLst/>
                <a:latin typeface="Arial" panose="020B0604020202020204" pitchFamily="34" charset="0"/>
              </a:rPr>
              <a:t> e coste addominali. </a:t>
            </a:r>
          </a:p>
          <a:p>
            <a:pPr marL="285750" indent="-285750">
              <a:buFont typeface="Arial" panose="020B0604020202020204" pitchFamily="34" charset="0"/>
              <a:buChar char="•"/>
            </a:pPr>
            <a:endParaRPr lang="it-IT" sz="2000" dirty="0">
              <a:latin typeface="Arial" panose="020B0604020202020204" pitchFamily="34" charset="0"/>
            </a:endParaRPr>
          </a:p>
          <a:p>
            <a:pPr marL="285750" indent="-285750">
              <a:buFont typeface="Arial" panose="020B0604020202020204" pitchFamily="34" charset="0"/>
              <a:buChar char="•"/>
            </a:pPr>
            <a:r>
              <a:rPr lang="it-IT" sz="2000" b="0" i="0" dirty="0">
                <a:effectLst/>
                <a:latin typeface="Arial" panose="020B0604020202020204" pitchFamily="34" charset="0"/>
              </a:rPr>
              <a:t>Unici tetrapodi nei quali la cintura pettorale è posizionata internamente alla cassa toracica. </a:t>
            </a:r>
            <a:endParaRPr lang="it-IT" sz="2000" dirty="0">
              <a:latin typeface="Arial" panose="020B0604020202020204" pitchFamily="34" charset="0"/>
            </a:endParaRPr>
          </a:p>
          <a:p>
            <a:pPr marL="285750" indent="-285750">
              <a:buFont typeface="Arial" panose="020B0604020202020204" pitchFamily="34" charset="0"/>
              <a:buChar char="•"/>
            </a:pPr>
            <a:endParaRPr lang="it-IT" sz="2000" b="0" i="0" dirty="0">
              <a:effectLst/>
              <a:latin typeface="Arial" panose="020B0604020202020204" pitchFamily="34" charset="0"/>
            </a:endParaRPr>
          </a:p>
          <a:p>
            <a:pPr marL="285750" indent="-285750">
              <a:buFont typeface="Arial" panose="020B0604020202020204" pitchFamily="34" charset="0"/>
              <a:buChar char="•"/>
            </a:pPr>
            <a:r>
              <a:rPr lang="it-IT" sz="2000" b="0" i="0" dirty="0">
                <a:effectLst/>
                <a:latin typeface="Arial" panose="020B0604020202020204" pitchFamily="34" charset="0"/>
              </a:rPr>
              <a:t>Caratterizzati dall’assenza di denti su mascella e mandibola, sostituiti da un becco corneo.</a:t>
            </a:r>
            <a:endParaRPr lang="en-GB" sz="2000" dirty="0"/>
          </a:p>
        </p:txBody>
      </p:sp>
      <p:sp>
        <p:nvSpPr>
          <p:cNvPr id="5" name="TextBox 4">
            <a:extLst>
              <a:ext uri="{FF2B5EF4-FFF2-40B4-BE49-F238E27FC236}">
                <a16:creationId xmlns:a16="http://schemas.microsoft.com/office/drawing/2014/main" id="{385A0F6D-BCB8-86D1-FFFD-B6DFDA667C77}"/>
              </a:ext>
            </a:extLst>
          </p:cNvPr>
          <p:cNvSpPr txBox="1"/>
          <p:nvPr/>
        </p:nvSpPr>
        <p:spPr>
          <a:xfrm>
            <a:off x="4496519" y="199209"/>
            <a:ext cx="6094562" cy="646331"/>
          </a:xfrm>
          <a:prstGeom prst="rect">
            <a:avLst/>
          </a:prstGeom>
          <a:noFill/>
        </p:spPr>
        <p:txBody>
          <a:bodyPr wrap="square">
            <a:spAutoFit/>
          </a:bodyPr>
          <a:lstStyle/>
          <a:p>
            <a:r>
              <a:rPr lang="it-IT" sz="3600" b="0" i="0" dirty="0">
                <a:effectLst/>
                <a:latin typeface="Arial" panose="020B0604020202020204" pitchFamily="34" charset="0"/>
              </a:rPr>
              <a:t> Cheloni </a:t>
            </a:r>
            <a:endParaRPr lang="en-GB" sz="3600" dirty="0"/>
          </a:p>
        </p:txBody>
      </p:sp>
    </p:spTree>
    <p:extLst>
      <p:ext uri="{BB962C8B-B14F-4D97-AF65-F5344CB8AC3E}">
        <p14:creationId xmlns:p14="http://schemas.microsoft.com/office/powerpoint/2010/main" val="402010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a:extLst>
              <a:ext uri="{FF2B5EF4-FFF2-40B4-BE49-F238E27FC236}">
                <a16:creationId xmlns:a16="http://schemas.microsoft.com/office/drawing/2014/main" id="{CAA5F642-780A-9BCA-8AE5-203BF68D7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0" name="Picture 4">
            <a:extLst>
              <a:ext uri="{FF2B5EF4-FFF2-40B4-BE49-F238E27FC236}">
                <a16:creationId xmlns:a16="http://schemas.microsoft.com/office/drawing/2014/main" id="{39466404-682E-FDE1-0427-FB676E57B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1" name="Picture 2">
            <a:extLst>
              <a:ext uri="{FF2B5EF4-FFF2-40B4-BE49-F238E27FC236}">
                <a16:creationId xmlns:a16="http://schemas.microsoft.com/office/drawing/2014/main" id="{EB7563C9-2751-74E5-D332-354E303B3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40328"/>
            <a:ext cx="8072439" cy="677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a:extLst>
              <a:ext uri="{FF2B5EF4-FFF2-40B4-BE49-F238E27FC236}">
                <a16:creationId xmlns:a16="http://schemas.microsoft.com/office/drawing/2014/main" id="{9B646646-BD43-4AFD-A80B-83CE4A5EA0B1}"/>
              </a:ext>
            </a:extLst>
          </p:cNvPr>
          <p:cNvSpPr txBox="1">
            <a:spLocks noChangeArrowheads="1"/>
          </p:cNvSpPr>
          <p:nvPr/>
        </p:nvSpPr>
        <p:spPr bwMode="auto">
          <a:xfrm>
            <a:off x="1524000" y="5283200"/>
            <a:ext cx="914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400"/>
              <a:t>Fig. 3. </a:t>
            </a:r>
            <a:r>
              <a:rPr lang="it-IT" altLang="it-IT" sz="1400"/>
              <a:t>(c) UCE phylogeny mapped against intercontinental paleobiogeography. Two dispersal events of </a:t>
            </a:r>
            <a:r>
              <a:rPr lang="en-US" altLang="it-IT" sz="1400"/>
              <a:t>durocryptodires into North America are shown. The geographic origin of Pan-Platysternon is uncertain so the Paleogene radiation may have included the common ancestor of </a:t>
            </a:r>
            <a:r>
              <a:rPr lang="it-IT" altLang="it-IT" sz="1400"/>
              <a:t>Emysternia.</a:t>
            </a:r>
          </a:p>
        </p:txBody>
      </p:sp>
      <p:pic>
        <p:nvPicPr>
          <p:cNvPr id="10243" name="Picture 2">
            <a:extLst>
              <a:ext uri="{FF2B5EF4-FFF2-40B4-BE49-F238E27FC236}">
                <a16:creationId xmlns:a16="http://schemas.microsoft.com/office/drawing/2014/main" id="{E4760BC5-CCF7-4E28-9974-64602C6D6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81153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asellaDiTesto 3">
            <a:extLst>
              <a:ext uri="{FF2B5EF4-FFF2-40B4-BE49-F238E27FC236}">
                <a16:creationId xmlns:a16="http://schemas.microsoft.com/office/drawing/2014/main" id="{A424D99E-389B-423B-90CA-0902F93E9DDC}"/>
              </a:ext>
            </a:extLst>
          </p:cNvPr>
          <p:cNvSpPr txBox="1">
            <a:spLocks noChangeArrowheads="1"/>
          </p:cNvSpPr>
          <p:nvPr/>
        </p:nvSpPr>
        <p:spPr bwMode="auto">
          <a:xfrm>
            <a:off x="9431338" y="836614"/>
            <a:ext cx="93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b="1"/>
              <a:t>45-23 Ma</a:t>
            </a:r>
          </a:p>
        </p:txBody>
      </p:sp>
      <p:sp>
        <p:nvSpPr>
          <p:cNvPr id="10245" name="CasellaDiTesto 4">
            <a:extLst>
              <a:ext uri="{FF2B5EF4-FFF2-40B4-BE49-F238E27FC236}">
                <a16:creationId xmlns:a16="http://schemas.microsoft.com/office/drawing/2014/main" id="{7768E3D2-2649-4E4B-83B6-02136998512A}"/>
              </a:ext>
            </a:extLst>
          </p:cNvPr>
          <p:cNvSpPr txBox="1">
            <a:spLocks noChangeArrowheads="1"/>
          </p:cNvSpPr>
          <p:nvPr/>
        </p:nvSpPr>
        <p:spPr bwMode="auto">
          <a:xfrm>
            <a:off x="4656139" y="836614"/>
            <a:ext cx="1038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b="1"/>
              <a:t>100-66 Ma</a:t>
            </a:r>
          </a:p>
        </p:txBody>
      </p:sp>
      <p:sp>
        <p:nvSpPr>
          <p:cNvPr id="10246" name="CasellaDiTesto 5">
            <a:extLst>
              <a:ext uri="{FF2B5EF4-FFF2-40B4-BE49-F238E27FC236}">
                <a16:creationId xmlns:a16="http://schemas.microsoft.com/office/drawing/2014/main" id="{896ADA33-E25E-4657-BC26-6096694153FC}"/>
              </a:ext>
            </a:extLst>
          </p:cNvPr>
          <p:cNvSpPr txBox="1">
            <a:spLocks noChangeArrowheads="1"/>
          </p:cNvSpPr>
          <p:nvPr/>
        </p:nvSpPr>
        <p:spPr bwMode="auto">
          <a:xfrm>
            <a:off x="3432175" y="4849814"/>
            <a:ext cx="935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b="1"/>
              <a:t>&lt; 145 Ma</a:t>
            </a:r>
          </a:p>
        </p:txBody>
      </p:sp>
      <p:sp>
        <p:nvSpPr>
          <p:cNvPr id="10247" name="Rectangle 3">
            <a:extLst>
              <a:ext uri="{FF2B5EF4-FFF2-40B4-BE49-F238E27FC236}">
                <a16:creationId xmlns:a16="http://schemas.microsoft.com/office/drawing/2014/main" id="{BFB0AECD-AF36-4E0D-826E-52E0C849D12E}"/>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8" name="CasellaDiTesto 9">
            <a:extLst>
              <a:ext uri="{FF2B5EF4-FFF2-40B4-BE49-F238E27FC236}">
                <a16:creationId xmlns:a16="http://schemas.microsoft.com/office/drawing/2014/main" id="{2E0A8A36-ECD1-45E0-9E11-009C7531341C}"/>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E55205-319B-47FD-B217-8BEA0F2D50EA}"/>
              </a:ext>
            </a:extLst>
          </p:cNvPr>
          <p:cNvPicPr>
            <a:picLocks noChangeAspect="1"/>
          </p:cNvPicPr>
          <p:nvPr/>
        </p:nvPicPr>
        <p:blipFill>
          <a:blip r:embed="rId3"/>
          <a:stretch>
            <a:fillRect/>
          </a:stretch>
        </p:blipFill>
        <p:spPr>
          <a:xfrm>
            <a:off x="1584480" y="223317"/>
            <a:ext cx="4362328" cy="6510141"/>
          </a:xfrm>
          <a:prstGeom prst="rect">
            <a:avLst/>
          </a:prstGeom>
        </p:spPr>
      </p:pic>
      <p:pic>
        <p:nvPicPr>
          <p:cNvPr id="5" name="Immagine 4">
            <a:extLst>
              <a:ext uri="{FF2B5EF4-FFF2-40B4-BE49-F238E27FC236}">
                <a16:creationId xmlns:a16="http://schemas.microsoft.com/office/drawing/2014/main" id="{7A7F26C2-74A3-4802-A356-835F0CC3556E}"/>
              </a:ext>
            </a:extLst>
          </p:cNvPr>
          <p:cNvPicPr>
            <a:picLocks noChangeAspect="1"/>
          </p:cNvPicPr>
          <p:nvPr/>
        </p:nvPicPr>
        <p:blipFill>
          <a:blip r:embed="rId4"/>
          <a:stretch>
            <a:fillRect/>
          </a:stretch>
        </p:blipFill>
        <p:spPr>
          <a:xfrm>
            <a:off x="5869806" y="60592"/>
            <a:ext cx="4737714" cy="1625581"/>
          </a:xfrm>
          <a:prstGeom prst="rect">
            <a:avLst/>
          </a:prstGeom>
        </p:spPr>
      </p:pic>
      <p:pic>
        <p:nvPicPr>
          <p:cNvPr id="6" name="Immagine 5">
            <a:extLst>
              <a:ext uri="{FF2B5EF4-FFF2-40B4-BE49-F238E27FC236}">
                <a16:creationId xmlns:a16="http://schemas.microsoft.com/office/drawing/2014/main" id="{6EC100C1-2E97-4F4F-9D06-72AC2066DFCA}"/>
              </a:ext>
            </a:extLst>
          </p:cNvPr>
          <p:cNvPicPr>
            <a:picLocks noChangeAspect="1"/>
          </p:cNvPicPr>
          <p:nvPr/>
        </p:nvPicPr>
        <p:blipFill>
          <a:blip r:embed="rId5"/>
          <a:stretch>
            <a:fillRect/>
          </a:stretch>
        </p:blipFill>
        <p:spPr>
          <a:xfrm>
            <a:off x="6312730" y="1758835"/>
            <a:ext cx="1391450" cy="1436753"/>
          </a:xfrm>
          <a:prstGeom prst="rect">
            <a:avLst/>
          </a:prstGeom>
        </p:spPr>
      </p:pic>
      <p:pic>
        <p:nvPicPr>
          <p:cNvPr id="7" name="Immagine 6">
            <a:extLst>
              <a:ext uri="{FF2B5EF4-FFF2-40B4-BE49-F238E27FC236}">
                <a16:creationId xmlns:a16="http://schemas.microsoft.com/office/drawing/2014/main" id="{2422FE37-E1C6-4143-BDA9-18BCA8B64A6B}"/>
              </a:ext>
            </a:extLst>
          </p:cNvPr>
          <p:cNvPicPr>
            <a:picLocks noChangeAspect="1"/>
          </p:cNvPicPr>
          <p:nvPr/>
        </p:nvPicPr>
        <p:blipFill>
          <a:blip r:embed="rId6"/>
          <a:stretch>
            <a:fillRect/>
          </a:stretch>
        </p:blipFill>
        <p:spPr>
          <a:xfrm>
            <a:off x="6312730" y="3907231"/>
            <a:ext cx="1811109" cy="1867928"/>
          </a:xfrm>
          <a:prstGeom prst="rect">
            <a:avLst/>
          </a:prstGeom>
        </p:spPr>
      </p:pic>
      <p:sp>
        <p:nvSpPr>
          <p:cNvPr id="9" name="CasellaDiTesto 8">
            <a:extLst>
              <a:ext uri="{FF2B5EF4-FFF2-40B4-BE49-F238E27FC236}">
                <a16:creationId xmlns:a16="http://schemas.microsoft.com/office/drawing/2014/main" id="{D674BCCE-51B0-42F6-81DE-EABF4A323825}"/>
              </a:ext>
            </a:extLst>
          </p:cNvPr>
          <p:cNvSpPr txBox="1"/>
          <p:nvPr/>
        </p:nvSpPr>
        <p:spPr>
          <a:xfrm>
            <a:off x="5022782" y="5590494"/>
            <a:ext cx="367408" cy="307777"/>
          </a:xfrm>
          <a:prstGeom prst="rect">
            <a:avLst/>
          </a:prstGeom>
          <a:noFill/>
        </p:spPr>
        <p:txBody>
          <a:bodyPr wrap="none" rtlCol="0">
            <a:spAutoFit/>
          </a:bodyPr>
          <a:lstStyle/>
          <a:p>
            <a:r>
              <a:rPr lang="it-IT" sz="1400" b="1" dirty="0"/>
              <a:t>38</a:t>
            </a:r>
          </a:p>
        </p:txBody>
      </p:sp>
      <p:sp>
        <p:nvSpPr>
          <p:cNvPr id="10" name="CasellaDiTesto 9">
            <a:extLst>
              <a:ext uri="{FF2B5EF4-FFF2-40B4-BE49-F238E27FC236}">
                <a16:creationId xmlns:a16="http://schemas.microsoft.com/office/drawing/2014/main" id="{DD2C046B-4560-4F87-BF4B-6ECE62C63490}"/>
              </a:ext>
            </a:extLst>
          </p:cNvPr>
          <p:cNvSpPr txBox="1"/>
          <p:nvPr/>
        </p:nvSpPr>
        <p:spPr>
          <a:xfrm flipH="1">
            <a:off x="4019350" y="4119614"/>
            <a:ext cx="608800" cy="307777"/>
          </a:xfrm>
          <a:prstGeom prst="rect">
            <a:avLst/>
          </a:prstGeom>
          <a:noFill/>
        </p:spPr>
        <p:txBody>
          <a:bodyPr wrap="square" rtlCol="0">
            <a:spAutoFit/>
          </a:bodyPr>
          <a:lstStyle/>
          <a:p>
            <a:r>
              <a:rPr lang="it-IT" sz="1400" b="1" dirty="0"/>
              <a:t>183</a:t>
            </a:r>
          </a:p>
        </p:txBody>
      </p:sp>
      <p:pic>
        <p:nvPicPr>
          <p:cNvPr id="11" name="Immagine 14" descr="Floridasoftshellturtle-cropped.jpg">
            <a:extLst>
              <a:ext uri="{FF2B5EF4-FFF2-40B4-BE49-F238E27FC236}">
                <a16:creationId xmlns:a16="http://schemas.microsoft.com/office/drawing/2014/main" id="{C43F3843-E7B8-4C1C-BED6-868F3B38C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8664" y="2236959"/>
            <a:ext cx="17684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5">
            <a:extLst>
              <a:ext uri="{FF2B5EF4-FFF2-40B4-BE49-F238E27FC236}">
                <a16:creationId xmlns:a16="http://schemas.microsoft.com/office/drawing/2014/main" id="{C411CAEE-8B3B-430E-A9B1-1B0275D77F41}"/>
              </a:ext>
            </a:extLst>
          </p:cNvPr>
          <p:cNvSpPr txBox="1">
            <a:spLocks noChangeArrowheads="1"/>
          </p:cNvSpPr>
          <p:nvPr/>
        </p:nvSpPr>
        <p:spPr bwMode="auto">
          <a:xfrm>
            <a:off x="8272396" y="3710160"/>
            <a:ext cx="1954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t>tartaruga dal guscio molle della Florida (</a:t>
            </a:r>
            <a:r>
              <a:rPr lang="it-IT" altLang="it-IT" sz="1200" i="1" dirty="0" err="1"/>
              <a:t>Apalone</a:t>
            </a:r>
            <a:r>
              <a:rPr lang="it-IT" altLang="it-IT" sz="1200" i="1" dirty="0"/>
              <a:t> </a:t>
            </a:r>
            <a:r>
              <a:rPr lang="it-IT" altLang="it-IT" sz="1200" i="1" dirty="0" err="1"/>
              <a:t>ferox</a:t>
            </a:r>
            <a:r>
              <a:rPr lang="it-IT" altLang="it-IT" sz="1200" i="1" dirty="0"/>
              <a:t>)</a:t>
            </a:r>
            <a:endParaRPr lang="it-IT" altLang="it-IT" sz="1200" dirty="0"/>
          </a:p>
        </p:txBody>
      </p:sp>
      <p:cxnSp>
        <p:nvCxnSpPr>
          <p:cNvPr id="14" name="Connettore 2 13">
            <a:extLst>
              <a:ext uri="{FF2B5EF4-FFF2-40B4-BE49-F238E27FC236}">
                <a16:creationId xmlns:a16="http://schemas.microsoft.com/office/drawing/2014/main" id="{08F20AB9-C939-45CF-8606-0368F043D9B6}"/>
              </a:ext>
            </a:extLst>
          </p:cNvPr>
          <p:cNvCxnSpPr>
            <a:cxnSpLocks/>
          </p:cNvCxnSpPr>
          <p:nvPr/>
        </p:nvCxnSpPr>
        <p:spPr>
          <a:xfrm flipH="1" flipV="1">
            <a:off x="3063876" y="3013076"/>
            <a:ext cx="5208521" cy="8255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CE8B31B-4DA3-484C-AB8E-8B8DE283C23D}"/>
              </a:ext>
            </a:extLst>
          </p:cNvPr>
          <p:cNvCxnSpPr>
            <a:cxnSpLocks/>
          </p:cNvCxnSpPr>
          <p:nvPr/>
        </p:nvCxnSpPr>
        <p:spPr>
          <a:xfrm flipH="1" flipV="1">
            <a:off x="5476876" y="1902544"/>
            <a:ext cx="768319" cy="3344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F7631B58-2208-4DC3-9233-D5E01DE8109A}"/>
              </a:ext>
            </a:extLst>
          </p:cNvPr>
          <p:cNvCxnSpPr>
            <a:cxnSpLocks/>
          </p:cNvCxnSpPr>
          <p:nvPr/>
        </p:nvCxnSpPr>
        <p:spPr>
          <a:xfrm flipH="1" flipV="1">
            <a:off x="5406220" y="4149726"/>
            <a:ext cx="880280" cy="3365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C329898F-05A3-411A-93AE-420F527FAD9D}"/>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15" name="CasellaDiTesto 9">
            <a:extLst>
              <a:ext uri="{FF2B5EF4-FFF2-40B4-BE49-F238E27FC236}">
                <a16:creationId xmlns:a16="http://schemas.microsoft.com/office/drawing/2014/main" id="{DCDDDE06-4296-426B-9054-0D5C409915A0}"/>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extLst>
      <p:ext uri="{BB962C8B-B14F-4D97-AF65-F5344CB8AC3E}">
        <p14:creationId xmlns:p14="http://schemas.microsoft.com/office/powerpoint/2010/main" val="266476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E55205-319B-47FD-B217-8BEA0F2D50EA}"/>
              </a:ext>
            </a:extLst>
          </p:cNvPr>
          <p:cNvPicPr>
            <a:picLocks noChangeAspect="1"/>
          </p:cNvPicPr>
          <p:nvPr/>
        </p:nvPicPr>
        <p:blipFill>
          <a:blip r:embed="rId3"/>
          <a:stretch>
            <a:fillRect/>
          </a:stretch>
        </p:blipFill>
        <p:spPr>
          <a:xfrm>
            <a:off x="1584480" y="223317"/>
            <a:ext cx="4362328" cy="6510141"/>
          </a:xfrm>
          <a:prstGeom prst="rect">
            <a:avLst/>
          </a:prstGeom>
        </p:spPr>
      </p:pic>
      <p:sp>
        <p:nvSpPr>
          <p:cNvPr id="9" name="CasellaDiTesto 8">
            <a:extLst>
              <a:ext uri="{FF2B5EF4-FFF2-40B4-BE49-F238E27FC236}">
                <a16:creationId xmlns:a16="http://schemas.microsoft.com/office/drawing/2014/main" id="{D674BCCE-51B0-42F6-81DE-EABF4A323825}"/>
              </a:ext>
            </a:extLst>
          </p:cNvPr>
          <p:cNvSpPr txBox="1"/>
          <p:nvPr/>
        </p:nvSpPr>
        <p:spPr>
          <a:xfrm>
            <a:off x="5022782" y="5590494"/>
            <a:ext cx="367408" cy="307777"/>
          </a:xfrm>
          <a:prstGeom prst="rect">
            <a:avLst/>
          </a:prstGeom>
          <a:noFill/>
        </p:spPr>
        <p:txBody>
          <a:bodyPr wrap="none" rtlCol="0">
            <a:spAutoFit/>
          </a:bodyPr>
          <a:lstStyle/>
          <a:p>
            <a:r>
              <a:rPr lang="it-IT" sz="1400" b="1" dirty="0"/>
              <a:t>38</a:t>
            </a:r>
          </a:p>
        </p:txBody>
      </p:sp>
      <p:sp>
        <p:nvSpPr>
          <p:cNvPr id="10" name="CasellaDiTesto 9">
            <a:extLst>
              <a:ext uri="{FF2B5EF4-FFF2-40B4-BE49-F238E27FC236}">
                <a16:creationId xmlns:a16="http://schemas.microsoft.com/office/drawing/2014/main" id="{DD2C046B-4560-4F87-BF4B-6ECE62C63490}"/>
              </a:ext>
            </a:extLst>
          </p:cNvPr>
          <p:cNvSpPr txBox="1"/>
          <p:nvPr/>
        </p:nvSpPr>
        <p:spPr>
          <a:xfrm flipH="1">
            <a:off x="4019350" y="4119614"/>
            <a:ext cx="608800" cy="307777"/>
          </a:xfrm>
          <a:prstGeom prst="rect">
            <a:avLst/>
          </a:prstGeom>
          <a:noFill/>
        </p:spPr>
        <p:txBody>
          <a:bodyPr wrap="square" rtlCol="0">
            <a:spAutoFit/>
          </a:bodyPr>
          <a:lstStyle/>
          <a:p>
            <a:r>
              <a:rPr lang="it-IT" sz="1400" b="1" dirty="0"/>
              <a:t>183</a:t>
            </a:r>
          </a:p>
        </p:txBody>
      </p:sp>
      <p:sp>
        <p:nvSpPr>
          <p:cNvPr id="24" name="Rectangle 3">
            <a:extLst>
              <a:ext uri="{FF2B5EF4-FFF2-40B4-BE49-F238E27FC236}">
                <a16:creationId xmlns:a16="http://schemas.microsoft.com/office/drawing/2014/main" id="{670BF282-C1E5-4DA1-8ECB-EA41AD999811}"/>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25" name="Picture 6" descr="TARTARUGA ALLIGATORE : allevamento e scheda">
            <a:extLst>
              <a:ext uri="{FF2B5EF4-FFF2-40B4-BE49-F238E27FC236}">
                <a16:creationId xmlns:a16="http://schemas.microsoft.com/office/drawing/2014/main" id="{1D4BF5A7-6E74-4C66-AF28-4BA5C9750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683" y="2483702"/>
            <a:ext cx="2995282" cy="2004196"/>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a:extLst>
              <a:ext uri="{FF2B5EF4-FFF2-40B4-BE49-F238E27FC236}">
                <a16:creationId xmlns:a16="http://schemas.microsoft.com/office/drawing/2014/main" id="{E073A9FA-2AA7-42F9-9860-096965D9727D}"/>
              </a:ext>
            </a:extLst>
          </p:cNvPr>
          <p:cNvSpPr txBox="1"/>
          <p:nvPr/>
        </p:nvSpPr>
        <p:spPr>
          <a:xfrm>
            <a:off x="6943726" y="4456821"/>
            <a:ext cx="3194050" cy="461665"/>
          </a:xfrm>
          <a:prstGeom prst="rect">
            <a:avLst/>
          </a:prstGeom>
          <a:noFill/>
        </p:spPr>
        <p:txBody>
          <a:bodyPr wrap="square">
            <a:spAutoFit/>
          </a:bodyPr>
          <a:lstStyle/>
          <a:p>
            <a:pPr algn="l"/>
            <a:r>
              <a:rPr lang="it-IT" sz="1200" i="1" dirty="0" err="1">
                <a:latin typeface="Roboto"/>
              </a:rPr>
              <a:t>Macrochelys</a:t>
            </a:r>
            <a:r>
              <a:rPr lang="it-IT" sz="1200" i="1" dirty="0">
                <a:latin typeface="Roboto"/>
              </a:rPr>
              <a:t> </a:t>
            </a:r>
            <a:r>
              <a:rPr lang="it-IT" sz="1200" i="1" dirty="0" err="1">
                <a:latin typeface="Roboto"/>
              </a:rPr>
              <a:t>temminckii</a:t>
            </a:r>
            <a:r>
              <a:rPr lang="it-IT" sz="1200" dirty="0">
                <a:latin typeface="Roboto"/>
              </a:rPr>
              <a:t>, tartaruga alligatore</a:t>
            </a:r>
          </a:p>
          <a:p>
            <a:pPr algn="l"/>
            <a:r>
              <a:rPr lang="it-IT" sz="1200" dirty="0">
                <a:latin typeface="Roboto"/>
              </a:rPr>
              <a:t>Famiglia </a:t>
            </a:r>
            <a:r>
              <a:rPr lang="it-IT" sz="1200" i="1" dirty="0" err="1">
                <a:latin typeface="Roboto"/>
              </a:rPr>
              <a:t>Chelydridae</a:t>
            </a:r>
            <a:endParaRPr lang="it-IT" sz="1200" i="1" dirty="0">
              <a:latin typeface="Roboto"/>
            </a:endParaRPr>
          </a:p>
        </p:txBody>
      </p:sp>
      <p:pic>
        <p:nvPicPr>
          <p:cNvPr id="3074" name="Picture 2">
            <a:extLst>
              <a:ext uri="{FF2B5EF4-FFF2-40B4-BE49-F238E27FC236}">
                <a16:creationId xmlns:a16="http://schemas.microsoft.com/office/drawing/2014/main" id="{02AE6593-B321-4547-8396-BDB2D9EED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165" y="4973613"/>
            <a:ext cx="2617755" cy="1282700"/>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a:extLst>
              <a:ext uri="{FF2B5EF4-FFF2-40B4-BE49-F238E27FC236}">
                <a16:creationId xmlns:a16="http://schemas.microsoft.com/office/drawing/2014/main" id="{80C4C245-47CB-4796-A613-058A6F604CE0}"/>
              </a:ext>
            </a:extLst>
          </p:cNvPr>
          <p:cNvSpPr txBox="1"/>
          <p:nvPr/>
        </p:nvSpPr>
        <p:spPr>
          <a:xfrm>
            <a:off x="5501109" y="4894496"/>
            <a:ext cx="2698750" cy="646331"/>
          </a:xfrm>
          <a:prstGeom prst="rect">
            <a:avLst/>
          </a:prstGeom>
          <a:noFill/>
        </p:spPr>
        <p:txBody>
          <a:bodyPr wrap="square">
            <a:spAutoFit/>
          </a:bodyPr>
          <a:lstStyle/>
          <a:p>
            <a:r>
              <a:rPr lang="en-US" sz="1200" i="1" dirty="0" err="1">
                <a:latin typeface="Roboto"/>
              </a:rPr>
              <a:t>Kinosternon</a:t>
            </a:r>
            <a:r>
              <a:rPr lang="en-US" sz="1200" i="1" dirty="0">
                <a:latin typeface="Roboto"/>
              </a:rPr>
              <a:t> </a:t>
            </a:r>
            <a:r>
              <a:rPr lang="en-US" sz="1200" i="1" dirty="0" err="1">
                <a:latin typeface="Roboto"/>
              </a:rPr>
              <a:t>subrubrum</a:t>
            </a:r>
            <a:r>
              <a:rPr lang="en-US" sz="1200" i="1" dirty="0">
                <a:latin typeface="Roboto"/>
              </a:rPr>
              <a:t> </a:t>
            </a:r>
            <a:r>
              <a:rPr lang="en-US" sz="1200" i="1" dirty="0" err="1">
                <a:latin typeface="Roboto"/>
              </a:rPr>
              <a:t>hippocrepis</a:t>
            </a:r>
            <a:endParaRPr lang="en-US" sz="1200" i="1" dirty="0">
              <a:latin typeface="Roboto"/>
            </a:endParaRPr>
          </a:p>
          <a:p>
            <a:r>
              <a:rPr lang="en-US" sz="1200" dirty="0">
                <a:latin typeface="Roboto"/>
              </a:rPr>
              <a:t>Mississippi mud turtle</a:t>
            </a:r>
            <a:br>
              <a:rPr lang="en-US" sz="1200" dirty="0">
                <a:latin typeface="Roboto"/>
              </a:rPr>
            </a:br>
            <a:r>
              <a:rPr lang="en-US" sz="1200" dirty="0" err="1">
                <a:latin typeface="Roboto"/>
              </a:rPr>
              <a:t>Famiglia</a:t>
            </a:r>
            <a:r>
              <a:rPr lang="en-US" sz="1200" i="1" dirty="0">
                <a:latin typeface="Roboto"/>
              </a:rPr>
              <a:t> </a:t>
            </a:r>
            <a:r>
              <a:rPr lang="it-IT" sz="1200" i="1" dirty="0" err="1">
                <a:latin typeface="Roboto"/>
              </a:rPr>
              <a:t>Kinosternidae</a:t>
            </a:r>
            <a:endParaRPr lang="it-IT" sz="1200" i="1" dirty="0">
              <a:latin typeface="Roboto"/>
            </a:endParaRPr>
          </a:p>
        </p:txBody>
      </p:sp>
      <p:cxnSp>
        <p:nvCxnSpPr>
          <p:cNvPr id="34" name="Connettore 2 33">
            <a:extLst>
              <a:ext uri="{FF2B5EF4-FFF2-40B4-BE49-F238E27FC236}">
                <a16:creationId xmlns:a16="http://schemas.microsoft.com/office/drawing/2014/main" id="{026BD805-1816-4716-A832-64CA6FFAA35B}"/>
              </a:ext>
            </a:extLst>
          </p:cNvPr>
          <p:cNvCxnSpPr>
            <a:cxnSpLocks/>
          </p:cNvCxnSpPr>
          <p:nvPr/>
        </p:nvCxnSpPr>
        <p:spPr>
          <a:xfrm flipH="1">
            <a:off x="3089276" y="5898271"/>
            <a:ext cx="3799307" cy="3357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Caretta Caretta: le Tartarughe protagoniste delle Vacanze a Zante">
            <a:extLst>
              <a:ext uri="{FF2B5EF4-FFF2-40B4-BE49-F238E27FC236}">
                <a16:creationId xmlns:a16="http://schemas.microsoft.com/office/drawing/2014/main" id="{5B7EAE43-EAE3-4220-99D6-ECB9C3C4B3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727" y="22331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6" name="CasellaDiTesto 35">
            <a:extLst>
              <a:ext uri="{FF2B5EF4-FFF2-40B4-BE49-F238E27FC236}">
                <a16:creationId xmlns:a16="http://schemas.microsoft.com/office/drawing/2014/main" id="{5D8844DC-C964-4397-B9AD-06DD9BB61B8C}"/>
              </a:ext>
            </a:extLst>
          </p:cNvPr>
          <p:cNvSpPr txBox="1"/>
          <p:nvPr/>
        </p:nvSpPr>
        <p:spPr>
          <a:xfrm flipH="1">
            <a:off x="6927683" y="1942711"/>
            <a:ext cx="3091180" cy="461665"/>
          </a:xfrm>
          <a:prstGeom prst="rect">
            <a:avLst/>
          </a:prstGeom>
          <a:noFill/>
        </p:spPr>
        <p:txBody>
          <a:bodyPr wrap="square" rtlCol="0">
            <a:spAutoFit/>
          </a:bodyPr>
          <a:lstStyle/>
          <a:p>
            <a:r>
              <a:rPr lang="it-IT" sz="1200" dirty="0">
                <a:latin typeface="Roboto"/>
              </a:rPr>
              <a:t>Caretta </a:t>
            </a:r>
            <a:r>
              <a:rPr lang="it-IT" sz="1200" dirty="0" err="1">
                <a:latin typeface="Roboto"/>
              </a:rPr>
              <a:t>caretta</a:t>
            </a:r>
            <a:r>
              <a:rPr lang="it-IT" sz="1200" dirty="0">
                <a:latin typeface="Roboto"/>
              </a:rPr>
              <a:t>, tartaruga testa di legno</a:t>
            </a:r>
          </a:p>
          <a:p>
            <a:r>
              <a:rPr lang="it-IT" sz="1200" dirty="0">
                <a:latin typeface="Roboto"/>
              </a:rPr>
              <a:t>Famiglia </a:t>
            </a:r>
            <a:r>
              <a:rPr lang="en-US" sz="1200" i="1" dirty="0">
                <a:latin typeface="Roboto"/>
              </a:rPr>
              <a:t>Cheloniidae</a:t>
            </a:r>
            <a:endParaRPr lang="it-IT" sz="1200" i="1" dirty="0">
              <a:latin typeface="Roboto"/>
            </a:endParaRPr>
          </a:p>
        </p:txBody>
      </p:sp>
      <p:cxnSp>
        <p:nvCxnSpPr>
          <p:cNvPr id="43" name="Connettore 2 42">
            <a:extLst>
              <a:ext uri="{FF2B5EF4-FFF2-40B4-BE49-F238E27FC236}">
                <a16:creationId xmlns:a16="http://schemas.microsoft.com/office/drawing/2014/main" id="{0782BF8B-C315-4CB7-9EDA-4757F5D2CBBA}"/>
              </a:ext>
            </a:extLst>
          </p:cNvPr>
          <p:cNvCxnSpPr>
            <a:cxnSpLocks/>
          </p:cNvCxnSpPr>
          <p:nvPr/>
        </p:nvCxnSpPr>
        <p:spPr>
          <a:xfrm flipH="1">
            <a:off x="3556000" y="1361668"/>
            <a:ext cx="3294484" cy="41042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B9E77CF3-A7AF-49D3-9136-D137359BCE39}"/>
              </a:ext>
            </a:extLst>
          </p:cNvPr>
          <p:cNvCxnSpPr>
            <a:cxnSpLocks/>
          </p:cNvCxnSpPr>
          <p:nvPr/>
        </p:nvCxnSpPr>
        <p:spPr>
          <a:xfrm flipH="1">
            <a:off x="3359150" y="3590481"/>
            <a:ext cx="3529432" cy="215390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9">
            <a:extLst>
              <a:ext uri="{FF2B5EF4-FFF2-40B4-BE49-F238E27FC236}">
                <a16:creationId xmlns:a16="http://schemas.microsoft.com/office/drawing/2014/main" id="{0D6DDB24-502A-4857-A915-320CAA3E22CB}"/>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extLst>
      <p:ext uri="{BB962C8B-B14F-4D97-AF65-F5344CB8AC3E}">
        <p14:creationId xmlns:p14="http://schemas.microsoft.com/office/powerpoint/2010/main" val="177391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E55205-319B-47FD-B217-8BEA0F2D50EA}"/>
              </a:ext>
            </a:extLst>
          </p:cNvPr>
          <p:cNvPicPr>
            <a:picLocks noChangeAspect="1"/>
          </p:cNvPicPr>
          <p:nvPr/>
        </p:nvPicPr>
        <p:blipFill>
          <a:blip r:embed="rId3"/>
          <a:stretch>
            <a:fillRect/>
          </a:stretch>
        </p:blipFill>
        <p:spPr>
          <a:xfrm>
            <a:off x="1584480" y="223317"/>
            <a:ext cx="4362328" cy="6510141"/>
          </a:xfrm>
          <a:prstGeom prst="rect">
            <a:avLst/>
          </a:prstGeom>
        </p:spPr>
      </p:pic>
      <p:sp>
        <p:nvSpPr>
          <p:cNvPr id="9" name="CasellaDiTesto 8">
            <a:extLst>
              <a:ext uri="{FF2B5EF4-FFF2-40B4-BE49-F238E27FC236}">
                <a16:creationId xmlns:a16="http://schemas.microsoft.com/office/drawing/2014/main" id="{D674BCCE-51B0-42F6-81DE-EABF4A323825}"/>
              </a:ext>
            </a:extLst>
          </p:cNvPr>
          <p:cNvSpPr txBox="1"/>
          <p:nvPr/>
        </p:nvSpPr>
        <p:spPr>
          <a:xfrm>
            <a:off x="5022782" y="5590494"/>
            <a:ext cx="367408" cy="307777"/>
          </a:xfrm>
          <a:prstGeom prst="rect">
            <a:avLst/>
          </a:prstGeom>
          <a:noFill/>
        </p:spPr>
        <p:txBody>
          <a:bodyPr wrap="none" rtlCol="0">
            <a:spAutoFit/>
          </a:bodyPr>
          <a:lstStyle/>
          <a:p>
            <a:r>
              <a:rPr lang="it-IT" sz="1400" b="1" dirty="0"/>
              <a:t>38</a:t>
            </a:r>
          </a:p>
        </p:txBody>
      </p:sp>
      <p:sp>
        <p:nvSpPr>
          <p:cNvPr id="10" name="CasellaDiTesto 9">
            <a:extLst>
              <a:ext uri="{FF2B5EF4-FFF2-40B4-BE49-F238E27FC236}">
                <a16:creationId xmlns:a16="http://schemas.microsoft.com/office/drawing/2014/main" id="{DD2C046B-4560-4F87-BF4B-6ECE62C63490}"/>
              </a:ext>
            </a:extLst>
          </p:cNvPr>
          <p:cNvSpPr txBox="1"/>
          <p:nvPr/>
        </p:nvSpPr>
        <p:spPr>
          <a:xfrm flipH="1">
            <a:off x="4019350" y="4119614"/>
            <a:ext cx="608800" cy="307777"/>
          </a:xfrm>
          <a:prstGeom prst="rect">
            <a:avLst/>
          </a:prstGeom>
          <a:noFill/>
        </p:spPr>
        <p:txBody>
          <a:bodyPr wrap="square" rtlCol="0">
            <a:spAutoFit/>
          </a:bodyPr>
          <a:lstStyle/>
          <a:p>
            <a:r>
              <a:rPr lang="it-IT" sz="1400" b="1" dirty="0"/>
              <a:t>183</a:t>
            </a:r>
          </a:p>
        </p:txBody>
      </p:sp>
      <p:sp>
        <p:nvSpPr>
          <p:cNvPr id="13" name="Rectangle 3">
            <a:extLst>
              <a:ext uri="{FF2B5EF4-FFF2-40B4-BE49-F238E27FC236}">
                <a16:creationId xmlns:a16="http://schemas.microsoft.com/office/drawing/2014/main" id="{E067A792-6280-474E-8DA3-4E7297E6D342}"/>
              </a:ext>
            </a:extLst>
          </p:cNvPr>
          <p:cNvSpPr>
            <a:spLocks noChangeArrowheads="1"/>
          </p:cNvSpPr>
          <p:nvPr/>
        </p:nvSpPr>
        <p:spPr bwMode="auto">
          <a:xfrm>
            <a:off x="1524000" y="39119"/>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15" name="Picture 2" descr="21 Mata Mata Turtle ideas | turtle, tortoises, reptiles">
            <a:extLst>
              <a:ext uri="{FF2B5EF4-FFF2-40B4-BE49-F238E27FC236}">
                <a16:creationId xmlns:a16="http://schemas.microsoft.com/office/drawing/2014/main" id="{0954FA5A-EE2F-4F01-AC49-675B68B8C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50" y="851966"/>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a Tartaruga Foglia | Animal's House">
            <a:extLst>
              <a:ext uri="{FF2B5EF4-FFF2-40B4-BE49-F238E27FC236}">
                <a16:creationId xmlns:a16="http://schemas.microsoft.com/office/drawing/2014/main" id="{14395C12-3DFF-4281-8C46-B401F4229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938" y="3023921"/>
            <a:ext cx="2806345" cy="2106221"/>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E74F14F0-1C1B-4B65-990C-FBA1594BE9FD}"/>
              </a:ext>
            </a:extLst>
          </p:cNvPr>
          <p:cNvSpPr txBox="1"/>
          <p:nvPr/>
        </p:nvSpPr>
        <p:spPr>
          <a:xfrm>
            <a:off x="6785719" y="5229233"/>
            <a:ext cx="1982804" cy="646331"/>
          </a:xfrm>
          <a:prstGeom prst="rect">
            <a:avLst/>
          </a:prstGeom>
          <a:noFill/>
        </p:spPr>
        <p:txBody>
          <a:bodyPr wrap="square" rtlCol="0">
            <a:spAutoFit/>
          </a:bodyPr>
          <a:lstStyle/>
          <a:p>
            <a:r>
              <a:rPr lang="it-IT" i="1" dirty="0" err="1"/>
              <a:t>Chelus</a:t>
            </a:r>
            <a:r>
              <a:rPr lang="it-IT" i="1" dirty="0"/>
              <a:t> </a:t>
            </a:r>
            <a:r>
              <a:rPr lang="it-IT" i="1" dirty="0" err="1"/>
              <a:t>fimbriatus</a:t>
            </a:r>
            <a:endParaRPr lang="it-IT" i="1" dirty="0"/>
          </a:p>
          <a:p>
            <a:r>
              <a:rPr lang="it-IT" dirty="0"/>
              <a:t>Matamata</a:t>
            </a:r>
          </a:p>
        </p:txBody>
      </p:sp>
      <p:cxnSp>
        <p:nvCxnSpPr>
          <p:cNvPr id="20" name="Connettore 2 19">
            <a:extLst>
              <a:ext uri="{FF2B5EF4-FFF2-40B4-BE49-F238E27FC236}">
                <a16:creationId xmlns:a16="http://schemas.microsoft.com/office/drawing/2014/main" id="{D7B537E7-2776-41AD-AC07-9CD645273ED0}"/>
              </a:ext>
            </a:extLst>
          </p:cNvPr>
          <p:cNvCxnSpPr>
            <a:cxnSpLocks/>
          </p:cNvCxnSpPr>
          <p:nvPr/>
        </p:nvCxnSpPr>
        <p:spPr>
          <a:xfrm flipH="1">
            <a:off x="3521242" y="1543050"/>
            <a:ext cx="3555834" cy="547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9">
            <a:extLst>
              <a:ext uri="{FF2B5EF4-FFF2-40B4-BE49-F238E27FC236}">
                <a16:creationId xmlns:a16="http://schemas.microsoft.com/office/drawing/2014/main" id="{FD778AAF-2458-4DC5-8EBE-6B99BA516548}"/>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extLst>
      <p:ext uri="{BB962C8B-B14F-4D97-AF65-F5344CB8AC3E}">
        <p14:creationId xmlns:p14="http://schemas.microsoft.com/office/powerpoint/2010/main" val="418821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674BCCE-51B0-42F6-81DE-EABF4A323825}"/>
              </a:ext>
            </a:extLst>
          </p:cNvPr>
          <p:cNvSpPr txBox="1"/>
          <p:nvPr/>
        </p:nvSpPr>
        <p:spPr>
          <a:xfrm>
            <a:off x="5022782" y="5590494"/>
            <a:ext cx="367408" cy="307777"/>
          </a:xfrm>
          <a:prstGeom prst="rect">
            <a:avLst/>
          </a:prstGeom>
          <a:noFill/>
        </p:spPr>
        <p:txBody>
          <a:bodyPr wrap="none" rtlCol="0">
            <a:spAutoFit/>
          </a:bodyPr>
          <a:lstStyle/>
          <a:p>
            <a:r>
              <a:rPr lang="it-IT" sz="1400" b="1" dirty="0"/>
              <a:t>38</a:t>
            </a:r>
          </a:p>
        </p:txBody>
      </p:sp>
      <p:sp>
        <p:nvSpPr>
          <p:cNvPr id="10" name="CasellaDiTesto 9">
            <a:extLst>
              <a:ext uri="{FF2B5EF4-FFF2-40B4-BE49-F238E27FC236}">
                <a16:creationId xmlns:a16="http://schemas.microsoft.com/office/drawing/2014/main" id="{DD2C046B-4560-4F87-BF4B-6ECE62C63490}"/>
              </a:ext>
            </a:extLst>
          </p:cNvPr>
          <p:cNvSpPr txBox="1"/>
          <p:nvPr/>
        </p:nvSpPr>
        <p:spPr>
          <a:xfrm flipH="1">
            <a:off x="4019350" y="4119614"/>
            <a:ext cx="608800" cy="307777"/>
          </a:xfrm>
          <a:prstGeom prst="rect">
            <a:avLst/>
          </a:prstGeom>
          <a:noFill/>
        </p:spPr>
        <p:txBody>
          <a:bodyPr wrap="square" rtlCol="0">
            <a:spAutoFit/>
          </a:bodyPr>
          <a:lstStyle/>
          <a:p>
            <a:r>
              <a:rPr lang="it-IT" sz="1400" b="1" dirty="0"/>
              <a:t>183</a:t>
            </a:r>
          </a:p>
        </p:txBody>
      </p:sp>
      <p:sp>
        <p:nvSpPr>
          <p:cNvPr id="13" name="Rectangle 3">
            <a:extLst>
              <a:ext uri="{FF2B5EF4-FFF2-40B4-BE49-F238E27FC236}">
                <a16:creationId xmlns:a16="http://schemas.microsoft.com/office/drawing/2014/main" id="{35F6C061-07E1-4C30-9EEB-58300993270C}"/>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12" name="CasellaDiTesto 9">
            <a:extLst>
              <a:ext uri="{FF2B5EF4-FFF2-40B4-BE49-F238E27FC236}">
                <a16:creationId xmlns:a16="http://schemas.microsoft.com/office/drawing/2014/main" id="{496E5D33-9941-4D12-96DC-CE4B3A216D83}"/>
              </a:ext>
            </a:extLst>
          </p:cNvPr>
          <p:cNvSpPr txBox="1">
            <a:spLocks noChangeArrowheads="1"/>
          </p:cNvSpPr>
          <p:nvPr/>
        </p:nvSpPr>
        <p:spPr bwMode="auto">
          <a:xfrm>
            <a:off x="6150847" y="6425621"/>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grpSp>
        <p:nvGrpSpPr>
          <p:cNvPr id="25" name="Gruppo 24">
            <a:extLst>
              <a:ext uri="{FF2B5EF4-FFF2-40B4-BE49-F238E27FC236}">
                <a16:creationId xmlns:a16="http://schemas.microsoft.com/office/drawing/2014/main" id="{8EBE48A8-C175-47AF-828A-DE86ADAD70E7}"/>
              </a:ext>
            </a:extLst>
          </p:cNvPr>
          <p:cNvGrpSpPr/>
          <p:nvPr/>
        </p:nvGrpSpPr>
        <p:grpSpPr>
          <a:xfrm>
            <a:off x="1584480" y="130125"/>
            <a:ext cx="9266608" cy="6603332"/>
            <a:chOff x="60480" y="130125"/>
            <a:chExt cx="9266608" cy="6603332"/>
          </a:xfrm>
        </p:grpSpPr>
        <p:pic>
          <p:nvPicPr>
            <p:cNvPr id="3" name="Immagine 2">
              <a:extLst>
                <a:ext uri="{FF2B5EF4-FFF2-40B4-BE49-F238E27FC236}">
                  <a16:creationId xmlns:a16="http://schemas.microsoft.com/office/drawing/2014/main" id="{5FE55205-319B-47FD-B217-8BEA0F2D50EA}"/>
                </a:ext>
              </a:extLst>
            </p:cNvPr>
            <p:cNvPicPr>
              <a:picLocks noChangeAspect="1"/>
            </p:cNvPicPr>
            <p:nvPr/>
          </p:nvPicPr>
          <p:blipFill>
            <a:blip r:embed="rId3"/>
            <a:stretch>
              <a:fillRect/>
            </a:stretch>
          </p:blipFill>
          <p:spPr>
            <a:xfrm>
              <a:off x="60480" y="223316"/>
              <a:ext cx="4362328" cy="6510141"/>
            </a:xfrm>
            <a:prstGeom prst="rect">
              <a:avLst/>
            </a:prstGeom>
          </p:spPr>
        </p:pic>
        <p:grpSp>
          <p:nvGrpSpPr>
            <p:cNvPr id="6" name="Gruppo 5">
              <a:extLst>
                <a:ext uri="{FF2B5EF4-FFF2-40B4-BE49-F238E27FC236}">
                  <a16:creationId xmlns:a16="http://schemas.microsoft.com/office/drawing/2014/main" id="{43766473-AF50-4AD9-A13D-510D57437419}"/>
                </a:ext>
              </a:extLst>
            </p:cNvPr>
            <p:cNvGrpSpPr/>
            <p:nvPr/>
          </p:nvGrpSpPr>
          <p:grpSpPr>
            <a:xfrm>
              <a:off x="4512251" y="130125"/>
              <a:ext cx="2279650" cy="1690238"/>
              <a:chOff x="6172849" y="96409"/>
              <a:chExt cx="2279650" cy="1690238"/>
            </a:xfrm>
          </p:grpSpPr>
          <p:pic>
            <p:nvPicPr>
              <p:cNvPr id="4098" name="Picture 2">
                <a:extLst>
                  <a:ext uri="{FF2B5EF4-FFF2-40B4-BE49-F238E27FC236}">
                    <a16:creationId xmlns:a16="http://schemas.microsoft.com/office/drawing/2014/main" id="{52B51DD3-0DD2-43A2-865B-2D1EE70373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924" y="96409"/>
                <a:ext cx="2095500" cy="1257300"/>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ED95CCA2-F2D2-4AA8-935E-3D97699C0C0C}"/>
                  </a:ext>
                </a:extLst>
              </p:cNvPr>
              <p:cNvSpPr txBox="1"/>
              <p:nvPr/>
            </p:nvSpPr>
            <p:spPr>
              <a:xfrm>
                <a:off x="6172849" y="1324982"/>
                <a:ext cx="2279650" cy="461665"/>
              </a:xfrm>
              <a:prstGeom prst="rect">
                <a:avLst/>
              </a:prstGeom>
              <a:noFill/>
            </p:spPr>
            <p:txBody>
              <a:bodyPr wrap="square">
                <a:spAutoFit/>
              </a:bodyPr>
              <a:lstStyle/>
              <a:p>
                <a:r>
                  <a:rPr lang="it-IT" sz="1200" dirty="0">
                    <a:solidFill>
                      <a:srgbClr val="202122"/>
                    </a:solidFill>
                    <a:latin typeface="Roboto"/>
                  </a:rPr>
                  <a:t>big-</a:t>
                </a:r>
                <a:r>
                  <a:rPr lang="it-IT" sz="1200" dirty="0" err="1">
                    <a:solidFill>
                      <a:srgbClr val="202122"/>
                    </a:solidFill>
                    <a:latin typeface="Roboto"/>
                  </a:rPr>
                  <a:t>headed</a:t>
                </a:r>
                <a:r>
                  <a:rPr lang="it-IT" sz="1200" dirty="0">
                    <a:solidFill>
                      <a:srgbClr val="202122"/>
                    </a:solidFill>
                    <a:latin typeface="Roboto"/>
                  </a:rPr>
                  <a:t> </a:t>
                </a:r>
                <a:r>
                  <a:rPr lang="it-IT" sz="1200" dirty="0" err="1">
                    <a:solidFill>
                      <a:srgbClr val="202122"/>
                    </a:solidFill>
                    <a:latin typeface="Roboto"/>
                  </a:rPr>
                  <a:t>turtle</a:t>
                </a:r>
                <a:r>
                  <a:rPr lang="it-IT" sz="1200" dirty="0">
                    <a:solidFill>
                      <a:srgbClr val="202122"/>
                    </a:solidFill>
                    <a:latin typeface="Roboto"/>
                  </a:rPr>
                  <a:t> </a:t>
                </a:r>
              </a:p>
              <a:p>
                <a:r>
                  <a:rPr lang="it-IT" sz="1200" dirty="0">
                    <a:solidFill>
                      <a:srgbClr val="202122"/>
                    </a:solidFill>
                    <a:latin typeface="Roboto"/>
                  </a:rPr>
                  <a:t>(</a:t>
                </a:r>
                <a:r>
                  <a:rPr lang="it-IT" sz="1200" i="1" dirty="0" err="1">
                    <a:solidFill>
                      <a:srgbClr val="202122"/>
                    </a:solidFill>
                    <a:latin typeface="Roboto"/>
                  </a:rPr>
                  <a:t>Platysternon</a:t>
                </a:r>
                <a:r>
                  <a:rPr lang="it-IT" sz="1200" i="1" dirty="0">
                    <a:solidFill>
                      <a:srgbClr val="202122"/>
                    </a:solidFill>
                    <a:latin typeface="Roboto"/>
                  </a:rPr>
                  <a:t> </a:t>
                </a:r>
                <a:r>
                  <a:rPr lang="it-IT" sz="1200" i="1" dirty="0" err="1">
                    <a:solidFill>
                      <a:srgbClr val="202122"/>
                    </a:solidFill>
                    <a:latin typeface="Roboto"/>
                  </a:rPr>
                  <a:t>megacephalum</a:t>
                </a:r>
                <a:r>
                  <a:rPr lang="it-IT" sz="1200" dirty="0">
                    <a:solidFill>
                      <a:srgbClr val="202122"/>
                    </a:solidFill>
                    <a:latin typeface="Roboto"/>
                  </a:rPr>
                  <a:t>)</a:t>
                </a:r>
                <a:endParaRPr lang="it-IT" sz="1200" dirty="0">
                  <a:latin typeface="Roboto"/>
                </a:endParaRPr>
              </a:p>
            </p:txBody>
          </p:sp>
        </p:grpSp>
        <p:cxnSp>
          <p:nvCxnSpPr>
            <p:cNvPr id="17" name="Connettore 2 16">
              <a:extLst>
                <a:ext uri="{FF2B5EF4-FFF2-40B4-BE49-F238E27FC236}">
                  <a16:creationId xmlns:a16="http://schemas.microsoft.com/office/drawing/2014/main" id="{293920FF-6119-416D-B4BE-4E450F4B363B}"/>
                </a:ext>
              </a:extLst>
            </p:cNvPr>
            <p:cNvCxnSpPr>
              <a:cxnSpLocks/>
            </p:cNvCxnSpPr>
            <p:nvPr/>
          </p:nvCxnSpPr>
          <p:spPr>
            <a:xfrm flipH="1">
              <a:off x="2113522" y="1784133"/>
              <a:ext cx="3004857" cy="18893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51CBD70D-9CB8-4EC0-B90E-379C4900457B}"/>
                </a:ext>
              </a:extLst>
            </p:cNvPr>
            <p:cNvCxnSpPr>
              <a:cxnSpLocks/>
            </p:cNvCxnSpPr>
            <p:nvPr/>
          </p:nvCxnSpPr>
          <p:spPr>
            <a:xfrm flipH="1">
              <a:off x="1234048" y="2359560"/>
              <a:ext cx="5645149" cy="19647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uppo 6">
              <a:extLst>
                <a:ext uri="{FF2B5EF4-FFF2-40B4-BE49-F238E27FC236}">
                  <a16:creationId xmlns:a16="http://schemas.microsoft.com/office/drawing/2014/main" id="{1F129B3B-AB7C-4197-8437-931288B90B2C}"/>
                </a:ext>
              </a:extLst>
            </p:cNvPr>
            <p:cNvGrpSpPr/>
            <p:nvPr/>
          </p:nvGrpSpPr>
          <p:grpSpPr>
            <a:xfrm>
              <a:off x="6879197" y="1488026"/>
              <a:ext cx="2447891" cy="1788766"/>
              <a:chOff x="6147455" y="1881928"/>
              <a:chExt cx="2447891" cy="1788766"/>
            </a:xfrm>
          </p:grpSpPr>
          <p:pic>
            <p:nvPicPr>
              <p:cNvPr id="4106" name="Picture 10" descr="la testuggine palustre europea (Emys orbicularis). european pond... |  Download Scientific Diagram">
                <a:extLst>
                  <a:ext uri="{FF2B5EF4-FFF2-40B4-BE49-F238E27FC236}">
                    <a16:creationId xmlns:a16="http://schemas.microsoft.com/office/drawing/2014/main" id="{A8F5CA1B-41D9-49D6-9C58-7C8C5AA16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480" y="1881928"/>
                <a:ext cx="2018646" cy="1357409"/>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a:extLst>
                  <a:ext uri="{FF2B5EF4-FFF2-40B4-BE49-F238E27FC236}">
                    <a16:creationId xmlns:a16="http://schemas.microsoft.com/office/drawing/2014/main" id="{E21E2607-577F-42D2-ADF8-E240A88F4396}"/>
                  </a:ext>
                </a:extLst>
              </p:cNvPr>
              <p:cNvSpPr txBox="1"/>
              <p:nvPr/>
            </p:nvSpPr>
            <p:spPr>
              <a:xfrm>
                <a:off x="6147455" y="3209029"/>
                <a:ext cx="2447891" cy="461665"/>
              </a:xfrm>
              <a:prstGeom prst="rect">
                <a:avLst/>
              </a:prstGeom>
              <a:noFill/>
            </p:spPr>
            <p:txBody>
              <a:bodyPr wrap="square">
                <a:spAutoFit/>
              </a:bodyPr>
              <a:lstStyle/>
              <a:p>
                <a:r>
                  <a:rPr lang="it-IT" sz="1200" dirty="0">
                    <a:solidFill>
                      <a:srgbClr val="333333"/>
                    </a:solidFill>
                    <a:latin typeface="Roboto"/>
                  </a:rPr>
                  <a:t>la testuggine palustre europea </a:t>
                </a:r>
              </a:p>
              <a:p>
                <a:r>
                  <a:rPr lang="it-IT" sz="1200" dirty="0">
                    <a:solidFill>
                      <a:srgbClr val="333333"/>
                    </a:solidFill>
                    <a:latin typeface="Roboto"/>
                  </a:rPr>
                  <a:t>(</a:t>
                </a:r>
                <a:r>
                  <a:rPr lang="it-IT" sz="1200" i="1" dirty="0" err="1">
                    <a:solidFill>
                      <a:srgbClr val="333333"/>
                    </a:solidFill>
                    <a:latin typeface="Roboto"/>
                  </a:rPr>
                  <a:t>Emys</a:t>
                </a:r>
                <a:r>
                  <a:rPr lang="it-IT" sz="1200" i="1" dirty="0">
                    <a:solidFill>
                      <a:srgbClr val="333333"/>
                    </a:solidFill>
                    <a:latin typeface="Roboto"/>
                  </a:rPr>
                  <a:t> </a:t>
                </a:r>
                <a:r>
                  <a:rPr lang="it-IT" sz="1200" i="1" dirty="0" err="1">
                    <a:solidFill>
                      <a:srgbClr val="333333"/>
                    </a:solidFill>
                    <a:latin typeface="Roboto"/>
                  </a:rPr>
                  <a:t>orbicularis</a:t>
                </a:r>
                <a:r>
                  <a:rPr lang="it-IT" sz="1200" dirty="0">
                    <a:solidFill>
                      <a:srgbClr val="333333"/>
                    </a:solidFill>
                    <a:latin typeface="Roboto"/>
                  </a:rPr>
                  <a:t>)</a:t>
                </a:r>
                <a:endParaRPr lang="it-IT" sz="1200" dirty="0"/>
              </a:p>
            </p:txBody>
          </p:sp>
        </p:grpSp>
        <p:grpSp>
          <p:nvGrpSpPr>
            <p:cNvPr id="8" name="Gruppo 7">
              <a:extLst>
                <a:ext uri="{FF2B5EF4-FFF2-40B4-BE49-F238E27FC236}">
                  <a16:creationId xmlns:a16="http://schemas.microsoft.com/office/drawing/2014/main" id="{968D832E-9834-4AFD-B557-0296F048CD33}"/>
                </a:ext>
              </a:extLst>
            </p:cNvPr>
            <p:cNvGrpSpPr/>
            <p:nvPr/>
          </p:nvGrpSpPr>
          <p:grpSpPr>
            <a:xfrm>
              <a:off x="4915609" y="3016614"/>
              <a:ext cx="1799167" cy="2020946"/>
              <a:chOff x="6182179" y="3696444"/>
              <a:chExt cx="1799167" cy="2020946"/>
            </a:xfrm>
          </p:grpSpPr>
          <p:pic>
            <p:nvPicPr>
              <p:cNvPr id="1026" name="Picture 2">
                <a:extLst>
                  <a:ext uri="{FF2B5EF4-FFF2-40B4-BE49-F238E27FC236}">
                    <a16:creationId xmlns:a16="http://schemas.microsoft.com/office/drawing/2014/main" id="{709712DC-8EC9-46AE-9FA9-88FED4CDA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190" y="3696444"/>
                <a:ext cx="1714500"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2122FD0F-BB9A-406D-A4FF-18C2235A6E70}"/>
                  </a:ext>
                </a:extLst>
              </p:cNvPr>
              <p:cNvSpPr txBox="1"/>
              <p:nvPr/>
            </p:nvSpPr>
            <p:spPr>
              <a:xfrm flipH="1">
                <a:off x="6182179" y="5255725"/>
                <a:ext cx="1799167" cy="461665"/>
              </a:xfrm>
              <a:prstGeom prst="rect">
                <a:avLst/>
              </a:prstGeom>
              <a:noFill/>
            </p:spPr>
            <p:txBody>
              <a:bodyPr wrap="square" rtlCol="0">
                <a:spAutoFit/>
              </a:bodyPr>
              <a:lstStyle/>
              <a:p>
                <a:r>
                  <a:rPr lang="en-US" sz="1200" dirty="0">
                    <a:solidFill>
                      <a:srgbClr val="202122"/>
                    </a:solidFill>
                    <a:latin typeface="Roboto"/>
                  </a:rPr>
                  <a:t>Asian leaf turtles</a:t>
                </a:r>
              </a:p>
              <a:p>
                <a:r>
                  <a:rPr lang="it-IT" sz="1200" i="1" dirty="0" err="1">
                    <a:latin typeface="Roboto"/>
                  </a:rPr>
                  <a:t>Cyclemys</a:t>
                </a:r>
                <a:r>
                  <a:rPr lang="it-IT" sz="1200" i="1" dirty="0">
                    <a:latin typeface="Roboto"/>
                  </a:rPr>
                  <a:t> dentata</a:t>
                </a:r>
                <a:endParaRPr lang="it-IT" sz="1200" dirty="0">
                  <a:latin typeface="Roboto"/>
                </a:endParaRPr>
              </a:p>
            </p:txBody>
          </p:sp>
        </p:grpSp>
        <p:grpSp>
          <p:nvGrpSpPr>
            <p:cNvPr id="5" name="Gruppo 4">
              <a:extLst>
                <a:ext uri="{FF2B5EF4-FFF2-40B4-BE49-F238E27FC236}">
                  <a16:creationId xmlns:a16="http://schemas.microsoft.com/office/drawing/2014/main" id="{170A3FCC-72AE-4418-996B-1491ECB65EA9}"/>
                </a:ext>
              </a:extLst>
            </p:cNvPr>
            <p:cNvGrpSpPr/>
            <p:nvPr/>
          </p:nvGrpSpPr>
          <p:grpSpPr>
            <a:xfrm>
              <a:off x="6823345" y="4571060"/>
              <a:ext cx="2260175" cy="2038866"/>
              <a:chOff x="4076159" y="4629598"/>
              <a:chExt cx="2260175" cy="2038866"/>
            </a:xfrm>
          </p:grpSpPr>
          <p:pic>
            <p:nvPicPr>
              <p:cNvPr id="1028" name="Picture 4">
                <a:extLst>
                  <a:ext uri="{FF2B5EF4-FFF2-40B4-BE49-F238E27FC236}">
                    <a16:creationId xmlns:a16="http://schemas.microsoft.com/office/drawing/2014/main" id="{966CC234-ADE1-4DF1-BCDA-69F13215F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4505" y="4629598"/>
                <a:ext cx="2085975" cy="1428750"/>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8C6DEB79-1703-418F-97E3-738183CABB7D}"/>
                  </a:ext>
                </a:extLst>
              </p:cNvPr>
              <p:cNvSpPr txBox="1"/>
              <p:nvPr/>
            </p:nvSpPr>
            <p:spPr>
              <a:xfrm>
                <a:off x="4076159" y="6022133"/>
                <a:ext cx="2260175" cy="646331"/>
              </a:xfrm>
              <a:prstGeom prst="rect">
                <a:avLst/>
              </a:prstGeom>
              <a:noFill/>
            </p:spPr>
            <p:txBody>
              <a:bodyPr wrap="square">
                <a:spAutoFit/>
              </a:bodyPr>
              <a:lstStyle/>
              <a:p>
                <a:r>
                  <a:rPr lang="it-IT" sz="1200" dirty="0">
                    <a:solidFill>
                      <a:srgbClr val="202122"/>
                    </a:solidFill>
                    <a:latin typeface="Roboto"/>
                  </a:rPr>
                  <a:t>tartarughe giganti delle Seychelles (</a:t>
                </a:r>
                <a:r>
                  <a:rPr lang="it-IT" sz="1200" i="1" dirty="0" err="1">
                    <a:solidFill>
                      <a:srgbClr val="202122"/>
                    </a:solidFill>
                    <a:latin typeface="Roboto"/>
                  </a:rPr>
                  <a:t>Aldabrachelys</a:t>
                </a:r>
                <a:r>
                  <a:rPr lang="it-IT" sz="1200" i="1" dirty="0">
                    <a:solidFill>
                      <a:srgbClr val="202122"/>
                    </a:solidFill>
                    <a:latin typeface="Roboto"/>
                  </a:rPr>
                  <a:t> gigantea</a:t>
                </a:r>
                <a:r>
                  <a:rPr lang="it-IT" sz="1200" dirty="0">
                    <a:solidFill>
                      <a:srgbClr val="202122"/>
                    </a:solidFill>
                    <a:latin typeface="Roboto"/>
                  </a:rPr>
                  <a:t>)</a:t>
                </a:r>
                <a:endParaRPr lang="it-IT" sz="1200" dirty="0">
                  <a:latin typeface="Roboto"/>
                </a:endParaRPr>
              </a:p>
            </p:txBody>
          </p:sp>
        </p:grpSp>
        <p:cxnSp>
          <p:nvCxnSpPr>
            <p:cNvPr id="23" name="Connettore 2 22">
              <a:extLst>
                <a:ext uri="{FF2B5EF4-FFF2-40B4-BE49-F238E27FC236}">
                  <a16:creationId xmlns:a16="http://schemas.microsoft.com/office/drawing/2014/main" id="{FBB2522C-EEAB-4BEA-A8AD-E6B7347B79C5}"/>
                </a:ext>
              </a:extLst>
            </p:cNvPr>
            <p:cNvCxnSpPr>
              <a:cxnSpLocks/>
            </p:cNvCxnSpPr>
            <p:nvPr/>
          </p:nvCxnSpPr>
          <p:spPr>
            <a:xfrm flipH="1">
              <a:off x="1452282" y="4142957"/>
              <a:ext cx="3521062" cy="4643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01E8DE19-BA15-4681-9240-15CFD20D44B0}"/>
                </a:ext>
              </a:extLst>
            </p:cNvPr>
            <p:cNvCxnSpPr>
              <a:cxnSpLocks/>
            </p:cNvCxnSpPr>
            <p:nvPr/>
          </p:nvCxnSpPr>
          <p:spPr>
            <a:xfrm flipH="1" flipV="1">
              <a:off x="2064560" y="4947316"/>
              <a:ext cx="4758786" cy="6393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597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312E67B-9112-721B-1DF0-05EF72CC5847}"/>
              </a:ext>
            </a:extLst>
          </p:cNvPr>
          <p:cNvSpPr txBox="1"/>
          <p:nvPr/>
        </p:nvSpPr>
        <p:spPr>
          <a:xfrm flipH="1">
            <a:off x="2914042" y="381313"/>
            <a:ext cx="6363916" cy="1754326"/>
          </a:xfrm>
          <a:prstGeom prst="rect">
            <a:avLst/>
          </a:prstGeom>
          <a:noFill/>
        </p:spPr>
        <p:txBody>
          <a:bodyPr wrap="square" rtlCol="0">
            <a:spAutoFit/>
          </a:bodyPr>
          <a:lstStyle/>
          <a:p>
            <a:r>
              <a:rPr lang="it-IT" dirty="0"/>
              <a:t>IN ITALIA: </a:t>
            </a:r>
          </a:p>
          <a:p>
            <a:r>
              <a:rPr lang="it-IT" dirty="0"/>
              <a:t>CRIPTODIRI: </a:t>
            </a:r>
          </a:p>
          <a:p>
            <a:r>
              <a:rPr lang="it-IT" dirty="0"/>
              <a:t>Terrestri (genere Testudo)</a:t>
            </a:r>
          </a:p>
          <a:p>
            <a:r>
              <a:rPr lang="it-IT" dirty="0"/>
              <a:t>Palustri (genere </a:t>
            </a:r>
            <a:r>
              <a:rPr lang="it-IT" dirty="0" err="1"/>
              <a:t>Emys</a:t>
            </a:r>
            <a:r>
              <a:rPr lang="it-IT" dirty="0"/>
              <a:t>)</a:t>
            </a:r>
          </a:p>
          <a:p>
            <a:r>
              <a:rPr lang="it-IT" dirty="0"/>
              <a:t>Marine (genere Caretta, Chelonia, </a:t>
            </a:r>
            <a:r>
              <a:rPr lang="it-IT" dirty="0" err="1"/>
              <a:t>Dermochelys</a:t>
            </a:r>
            <a:r>
              <a:rPr lang="it-IT" dirty="0"/>
              <a:t>)</a:t>
            </a:r>
          </a:p>
          <a:p>
            <a:r>
              <a:rPr lang="it-IT" dirty="0"/>
              <a:t>Rischio estinzione</a:t>
            </a:r>
          </a:p>
        </p:txBody>
      </p:sp>
      <p:grpSp>
        <p:nvGrpSpPr>
          <p:cNvPr id="6" name="Gruppo 5">
            <a:extLst>
              <a:ext uri="{FF2B5EF4-FFF2-40B4-BE49-F238E27FC236}">
                <a16:creationId xmlns:a16="http://schemas.microsoft.com/office/drawing/2014/main" id="{DED0E106-F1A2-9315-75A1-F28BB5146281}"/>
              </a:ext>
            </a:extLst>
          </p:cNvPr>
          <p:cNvGrpSpPr/>
          <p:nvPr/>
        </p:nvGrpSpPr>
        <p:grpSpPr>
          <a:xfrm>
            <a:off x="6756131" y="2547748"/>
            <a:ext cx="2909454" cy="1762505"/>
            <a:chOff x="1281141" y="3589141"/>
            <a:chExt cx="2909454" cy="1762505"/>
          </a:xfrm>
        </p:grpSpPr>
        <p:pic>
          <p:nvPicPr>
            <p:cNvPr id="3" name="Immagine 2">
              <a:extLst>
                <a:ext uri="{FF2B5EF4-FFF2-40B4-BE49-F238E27FC236}">
                  <a16:creationId xmlns:a16="http://schemas.microsoft.com/office/drawing/2014/main" id="{02DD8D0C-48D9-3B32-8667-B1A5ACACC54A}"/>
                </a:ext>
              </a:extLst>
            </p:cNvPr>
            <p:cNvPicPr>
              <a:picLocks noChangeAspect="1"/>
            </p:cNvPicPr>
            <p:nvPr/>
          </p:nvPicPr>
          <p:blipFill>
            <a:blip r:embed="rId2"/>
            <a:stretch>
              <a:fillRect/>
            </a:stretch>
          </p:blipFill>
          <p:spPr>
            <a:xfrm>
              <a:off x="1390042" y="3589141"/>
              <a:ext cx="1939636" cy="1454727"/>
            </a:xfrm>
            <a:prstGeom prst="rect">
              <a:avLst/>
            </a:prstGeom>
          </p:spPr>
        </p:pic>
        <p:sp>
          <p:nvSpPr>
            <p:cNvPr id="4" name="CasellaDiTesto 3">
              <a:extLst>
                <a:ext uri="{FF2B5EF4-FFF2-40B4-BE49-F238E27FC236}">
                  <a16:creationId xmlns:a16="http://schemas.microsoft.com/office/drawing/2014/main" id="{6675C233-EEA8-4DE9-23DA-8B4125406173}"/>
                </a:ext>
              </a:extLst>
            </p:cNvPr>
            <p:cNvSpPr txBox="1"/>
            <p:nvPr/>
          </p:nvSpPr>
          <p:spPr>
            <a:xfrm>
              <a:off x="1281141" y="5043869"/>
              <a:ext cx="2909454" cy="307777"/>
            </a:xfrm>
            <a:prstGeom prst="rect">
              <a:avLst/>
            </a:prstGeom>
            <a:noFill/>
          </p:spPr>
          <p:txBody>
            <a:bodyPr wrap="square" rtlCol="0">
              <a:spAutoFit/>
            </a:bodyPr>
            <a:lstStyle/>
            <a:p>
              <a:r>
                <a:rPr lang="it-IT" sz="1400" i="1" dirty="0">
                  <a:solidFill>
                    <a:srgbClr val="111111"/>
                  </a:solidFill>
                  <a:latin typeface="Roboto" panose="02000000000000000000" pitchFamily="2" charset="0"/>
                </a:rPr>
                <a:t>Chelonia </a:t>
              </a:r>
              <a:r>
                <a:rPr lang="it-IT" sz="1400" i="1" dirty="0" err="1">
                  <a:solidFill>
                    <a:srgbClr val="111111"/>
                  </a:solidFill>
                  <a:latin typeface="Roboto" panose="02000000000000000000" pitchFamily="2" charset="0"/>
                </a:rPr>
                <a:t>mydas</a:t>
              </a:r>
              <a:r>
                <a:rPr lang="it-IT" sz="1400" dirty="0">
                  <a:solidFill>
                    <a:srgbClr val="111111"/>
                  </a:solidFill>
                  <a:latin typeface="Roboto" panose="02000000000000000000" pitchFamily="2" charset="0"/>
                </a:rPr>
                <a:t> (tartaruga verde)</a:t>
              </a:r>
              <a:endParaRPr lang="it-IT" sz="1400" dirty="0"/>
            </a:p>
          </p:txBody>
        </p:sp>
      </p:grpSp>
      <p:sp>
        <p:nvSpPr>
          <p:cNvPr id="7" name="CasellaDiTesto 6">
            <a:extLst>
              <a:ext uri="{FF2B5EF4-FFF2-40B4-BE49-F238E27FC236}">
                <a16:creationId xmlns:a16="http://schemas.microsoft.com/office/drawing/2014/main" id="{75ABA6DB-5072-C887-422B-BCA0A9E86B22}"/>
              </a:ext>
            </a:extLst>
          </p:cNvPr>
          <p:cNvSpPr txBox="1"/>
          <p:nvPr/>
        </p:nvSpPr>
        <p:spPr>
          <a:xfrm>
            <a:off x="2854038" y="4004779"/>
            <a:ext cx="3109937" cy="307777"/>
          </a:xfrm>
          <a:prstGeom prst="rect">
            <a:avLst/>
          </a:prstGeom>
          <a:noFill/>
        </p:spPr>
        <p:txBody>
          <a:bodyPr wrap="square" rtlCol="0">
            <a:spAutoFit/>
          </a:bodyPr>
          <a:lstStyle/>
          <a:p>
            <a:r>
              <a:rPr lang="it-IT" sz="1400" i="1" dirty="0">
                <a:solidFill>
                  <a:srgbClr val="202122"/>
                </a:solidFill>
                <a:latin typeface="Arial" panose="020B0604020202020204" pitchFamily="34" charset="0"/>
              </a:rPr>
              <a:t>Testudo </a:t>
            </a:r>
            <a:r>
              <a:rPr lang="it-IT" sz="1400" i="1" dirty="0" err="1">
                <a:solidFill>
                  <a:srgbClr val="000000"/>
                </a:solidFill>
                <a:latin typeface="Microsoft Sans Serif" panose="020B0604020202020204" pitchFamily="34" charset="0"/>
              </a:rPr>
              <a:t>hermanni</a:t>
            </a:r>
            <a:r>
              <a:rPr lang="it-IT" sz="1400" i="1" dirty="0">
                <a:solidFill>
                  <a:srgbClr val="000000"/>
                </a:solidFill>
                <a:latin typeface="Microsoft Sans Serif" panose="020B0604020202020204" pitchFamily="34" charset="0"/>
              </a:rPr>
              <a:t> h.</a:t>
            </a:r>
            <a:r>
              <a:rPr lang="it-IT" sz="1400" dirty="0">
                <a:solidFill>
                  <a:srgbClr val="000000"/>
                </a:solidFill>
                <a:latin typeface="Microsoft Sans Serif" panose="020B0604020202020204" pitchFamily="34" charset="0"/>
              </a:rPr>
              <a:t>(fenotipo sardo)</a:t>
            </a:r>
            <a:endParaRPr lang="it-IT" sz="1400" dirty="0"/>
          </a:p>
        </p:txBody>
      </p:sp>
      <p:sp>
        <p:nvSpPr>
          <p:cNvPr id="8" name="CasellaDiTesto 7">
            <a:extLst>
              <a:ext uri="{FF2B5EF4-FFF2-40B4-BE49-F238E27FC236}">
                <a16:creationId xmlns:a16="http://schemas.microsoft.com/office/drawing/2014/main" id="{9F5346E2-4778-1DAC-D74A-08E4A75648E9}"/>
              </a:ext>
            </a:extLst>
          </p:cNvPr>
          <p:cNvSpPr txBox="1"/>
          <p:nvPr/>
        </p:nvSpPr>
        <p:spPr>
          <a:xfrm>
            <a:off x="2854037" y="4263940"/>
            <a:ext cx="3941210" cy="738664"/>
          </a:xfrm>
          <a:prstGeom prst="rect">
            <a:avLst/>
          </a:prstGeom>
          <a:noFill/>
        </p:spPr>
        <p:txBody>
          <a:bodyPr wrap="square" rtlCol="0">
            <a:spAutoFit/>
          </a:bodyPr>
          <a:lstStyle/>
          <a:p>
            <a:r>
              <a:rPr lang="it-IT" sz="1400" i="1" dirty="0">
                <a:solidFill>
                  <a:srgbClr val="202122"/>
                </a:solidFill>
                <a:latin typeface="Arial" panose="020B0604020202020204" pitchFamily="34" charset="0"/>
              </a:rPr>
              <a:t>Testudo </a:t>
            </a:r>
            <a:r>
              <a:rPr lang="it-IT" sz="1400" i="1" dirty="0" err="1">
                <a:solidFill>
                  <a:srgbClr val="202122"/>
                </a:solidFill>
                <a:latin typeface="Arial" panose="020B0604020202020204" pitchFamily="34" charset="0"/>
              </a:rPr>
              <a:t>hermanni</a:t>
            </a:r>
            <a:r>
              <a:rPr lang="it-IT" sz="1400" dirty="0">
                <a:solidFill>
                  <a:srgbClr val="202122"/>
                </a:solidFill>
                <a:latin typeface="Arial" panose="020B0604020202020204" pitchFamily="34" charset="0"/>
              </a:rPr>
              <a:t> ed </a:t>
            </a:r>
            <a:r>
              <a:rPr lang="it-IT" sz="1400" i="1" dirty="0" err="1">
                <a:solidFill>
                  <a:srgbClr val="0645AD"/>
                </a:solidFill>
              </a:rPr>
              <a:t>Emys</a:t>
            </a:r>
            <a:r>
              <a:rPr lang="it-IT" sz="1400" i="1" dirty="0">
                <a:solidFill>
                  <a:srgbClr val="0645AD"/>
                </a:solidFill>
              </a:rPr>
              <a:t> </a:t>
            </a:r>
            <a:r>
              <a:rPr lang="it-IT" sz="1400" i="1" dirty="0" err="1">
                <a:solidFill>
                  <a:srgbClr val="0645AD"/>
                </a:solidFill>
              </a:rPr>
              <a:t>orbicularis</a:t>
            </a:r>
            <a:r>
              <a:rPr lang="it-IT" sz="1400" dirty="0">
                <a:solidFill>
                  <a:srgbClr val="202122"/>
                </a:solidFill>
                <a:latin typeface="Arial" panose="020B0604020202020204" pitchFamily="34" charset="0"/>
              </a:rPr>
              <a:t> sono le sole specie </a:t>
            </a:r>
            <a:r>
              <a:rPr lang="it-IT" sz="1400" dirty="0">
                <a:solidFill>
                  <a:srgbClr val="0645AD"/>
                </a:solidFill>
              </a:rPr>
              <a:t>autoctone</a:t>
            </a:r>
            <a:r>
              <a:rPr lang="it-IT" sz="1400" dirty="0">
                <a:solidFill>
                  <a:srgbClr val="202122"/>
                </a:solidFill>
                <a:latin typeface="Arial" panose="020B0604020202020204" pitchFamily="34" charset="0"/>
              </a:rPr>
              <a:t> italiane appartenenti all'ordine </a:t>
            </a:r>
            <a:r>
              <a:rPr lang="it-IT" sz="1400" dirty="0" err="1">
                <a:solidFill>
                  <a:srgbClr val="202122"/>
                </a:solidFill>
                <a:latin typeface="Arial" panose="020B0604020202020204" pitchFamily="34" charset="0"/>
              </a:rPr>
              <a:t>Testudines</a:t>
            </a:r>
            <a:endParaRPr lang="it-IT" sz="1400" dirty="0"/>
          </a:p>
        </p:txBody>
      </p:sp>
      <p:pic>
        <p:nvPicPr>
          <p:cNvPr id="9" name="Immagine 8">
            <a:extLst>
              <a:ext uri="{FF2B5EF4-FFF2-40B4-BE49-F238E27FC236}">
                <a16:creationId xmlns:a16="http://schemas.microsoft.com/office/drawing/2014/main" id="{79A735F1-284D-033F-0337-DEEE2BFBDB79}"/>
              </a:ext>
            </a:extLst>
          </p:cNvPr>
          <p:cNvPicPr>
            <a:picLocks noChangeAspect="1"/>
          </p:cNvPicPr>
          <p:nvPr/>
        </p:nvPicPr>
        <p:blipFill rotWithShape="1">
          <a:blip r:embed="rId3"/>
          <a:srcRect l="7417" t="18930" r="9143" b="14411"/>
          <a:stretch/>
        </p:blipFill>
        <p:spPr>
          <a:xfrm>
            <a:off x="3022790" y="2494336"/>
            <a:ext cx="1862973" cy="1507556"/>
          </a:xfrm>
          <a:prstGeom prst="rect">
            <a:avLst/>
          </a:prstGeom>
        </p:spPr>
      </p:pic>
      <p:sp>
        <p:nvSpPr>
          <p:cNvPr id="11" name="Rectangle 3">
            <a:extLst>
              <a:ext uri="{FF2B5EF4-FFF2-40B4-BE49-F238E27FC236}">
                <a16:creationId xmlns:a16="http://schemas.microsoft.com/office/drawing/2014/main" id="{8B1484A7-4A63-1F9D-BEA9-2EC1039FEB40}"/>
              </a:ext>
            </a:extLst>
          </p:cNvPr>
          <p:cNvSpPr>
            <a:spLocks noChangeArrowheads="1"/>
          </p:cNvSpPr>
          <p:nvPr/>
        </p:nvSpPr>
        <p:spPr bwMode="auto">
          <a:xfrm>
            <a:off x="1524000" y="39119"/>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12" name="CasellaDiTesto 9">
            <a:extLst>
              <a:ext uri="{FF2B5EF4-FFF2-40B4-BE49-F238E27FC236}">
                <a16:creationId xmlns:a16="http://schemas.microsoft.com/office/drawing/2014/main" id="{FFCB54ED-6BAD-5B63-CC21-E868E6C1076A}"/>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extLst>
      <p:ext uri="{BB962C8B-B14F-4D97-AF65-F5344CB8AC3E}">
        <p14:creationId xmlns:p14="http://schemas.microsoft.com/office/powerpoint/2010/main" val="419903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03A3BF-699A-375C-A2FF-4D28B1286255}"/>
              </a:ext>
            </a:extLst>
          </p:cNvPr>
          <p:cNvSpPr txBox="1"/>
          <p:nvPr/>
        </p:nvSpPr>
        <p:spPr>
          <a:xfrm>
            <a:off x="1140843" y="724467"/>
            <a:ext cx="9737066" cy="4893647"/>
          </a:xfrm>
          <a:prstGeom prst="rect">
            <a:avLst/>
          </a:prstGeom>
          <a:noFill/>
        </p:spPr>
        <p:txBody>
          <a:bodyPr wrap="square">
            <a:spAutoFit/>
          </a:bodyPr>
          <a:lstStyle/>
          <a:p>
            <a:pPr marL="742950" lvl="1" indent="-285750">
              <a:buFont typeface="Arial" panose="020B0604020202020204" pitchFamily="34" charset="0"/>
              <a:buChar char="•"/>
            </a:pPr>
            <a:r>
              <a:rPr lang="en-GB" sz="2400" dirty="0"/>
              <a:t>OVIPARI: </a:t>
            </a:r>
          </a:p>
          <a:p>
            <a:pPr lvl="1"/>
            <a:r>
              <a:rPr lang="en-GB" sz="2400" dirty="0"/>
              <a:t> le </a:t>
            </a:r>
            <a:r>
              <a:rPr lang="en-GB" sz="2400" dirty="0" err="1"/>
              <a:t>femmine</a:t>
            </a:r>
            <a:r>
              <a:rPr lang="en-GB" sz="2400" dirty="0"/>
              <a:t> </a:t>
            </a:r>
            <a:r>
              <a:rPr lang="en-GB" sz="2400" dirty="0" err="1"/>
              <a:t>depongono</a:t>
            </a:r>
            <a:r>
              <a:rPr lang="en-GB" sz="2400" dirty="0"/>
              <a:t> </a:t>
            </a:r>
            <a:r>
              <a:rPr lang="en-GB" sz="2400" dirty="0" err="1"/>
              <a:t>all’esterno</a:t>
            </a:r>
            <a:r>
              <a:rPr lang="en-GB" sz="2400" dirty="0"/>
              <a:t> del proprio </a:t>
            </a:r>
            <a:r>
              <a:rPr lang="en-GB" sz="2400" dirty="0" err="1"/>
              <a:t>corpo</a:t>
            </a:r>
            <a:r>
              <a:rPr lang="en-GB" sz="2400" dirty="0"/>
              <a:t> </a:t>
            </a:r>
            <a:r>
              <a:rPr lang="en-GB" sz="2400" dirty="0" err="1"/>
              <a:t>uova</a:t>
            </a:r>
            <a:r>
              <a:rPr lang="en-GB" sz="2400" dirty="0"/>
              <a:t> </a:t>
            </a:r>
            <a:r>
              <a:rPr lang="en-GB" sz="2400" dirty="0" err="1"/>
              <a:t>ricche</a:t>
            </a:r>
            <a:r>
              <a:rPr lang="en-GB" sz="2400" dirty="0"/>
              <a:t> di </a:t>
            </a:r>
            <a:r>
              <a:rPr lang="en-GB" sz="2400" dirty="0" err="1"/>
              <a:t>nutrienti</a:t>
            </a:r>
            <a:r>
              <a:rPr lang="en-GB" sz="2400" dirty="0"/>
              <a:t> (</a:t>
            </a:r>
            <a:r>
              <a:rPr lang="en-GB" sz="2400" dirty="0" err="1"/>
              <a:t>perché</a:t>
            </a:r>
            <a:r>
              <a:rPr lang="en-GB" sz="2400" dirty="0"/>
              <a:t> la </a:t>
            </a:r>
            <a:r>
              <a:rPr lang="en-GB" sz="2400" dirty="0" err="1"/>
              <a:t>madre</a:t>
            </a:r>
            <a:r>
              <a:rPr lang="en-GB" sz="2400" dirty="0"/>
              <a:t> non </a:t>
            </a:r>
            <a:r>
              <a:rPr lang="en-GB" sz="2400" dirty="0" err="1"/>
              <a:t>alimenta</a:t>
            </a:r>
            <a:r>
              <a:rPr lang="en-GB" sz="2400" dirty="0"/>
              <a:t> </a:t>
            </a:r>
            <a:r>
              <a:rPr lang="en-GB" sz="2400" dirty="0" err="1"/>
              <a:t>l’embrione</a:t>
            </a:r>
            <a:r>
              <a:rPr lang="en-GB" sz="2400" dirty="0"/>
              <a:t>),</a:t>
            </a:r>
          </a:p>
          <a:p>
            <a:pPr lvl="1"/>
            <a:endParaRPr lang="en-GB" sz="2400" dirty="0"/>
          </a:p>
          <a:p>
            <a:pPr marL="742950" lvl="1" indent="-285750">
              <a:buFont typeface="Arial" panose="020B0604020202020204" pitchFamily="34" charset="0"/>
              <a:buChar char="•"/>
            </a:pPr>
            <a:r>
              <a:rPr lang="it-IT" sz="2400" dirty="0"/>
              <a:t>OVOVIVIPARI</a:t>
            </a:r>
          </a:p>
          <a:p>
            <a:pPr lvl="1"/>
            <a:r>
              <a:rPr lang="it-IT" sz="2400" dirty="0"/>
              <a:t>come gli squali e alcuni serpenti, l’uovo resta invece nel corpo materno fino a quando nascono i piccoli. (ETEROTERMI /OMOTERMI)</a:t>
            </a:r>
          </a:p>
          <a:p>
            <a:pPr lvl="1"/>
            <a:endParaRPr lang="it-IT" sz="2400" dirty="0"/>
          </a:p>
          <a:p>
            <a:pPr marL="742950" lvl="1" indent="-285750">
              <a:buFont typeface="Arial" panose="020B0604020202020204" pitchFamily="34" charset="0"/>
              <a:buChar char="•"/>
            </a:pPr>
            <a:r>
              <a:rPr lang="it-IT" sz="2400" dirty="0"/>
              <a:t>VIVIPARI </a:t>
            </a:r>
          </a:p>
          <a:p>
            <a:pPr lvl="1"/>
            <a:r>
              <a:rPr lang="it-IT" sz="2400" dirty="0"/>
              <a:t>cellule-uovo da cui l’embrione si sviluppa restando dentro il corpo materno, che lo nutre fino alla nascita (placentati/marsupiali)</a:t>
            </a:r>
          </a:p>
          <a:p>
            <a:pPr lvl="1"/>
            <a:endParaRPr lang="it-IT" sz="2400" dirty="0"/>
          </a:p>
          <a:p>
            <a:pPr marL="742950" lvl="1" indent="-285750">
              <a:buFont typeface="Arial" panose="020B0604020202020204" pitchFamily="34" charset="0"/>
              <a:buChar char="•"/>
            </a:pPr>
            <a:r>
              <a:rPr lang="it-IT" sz="2400" dirty="0"/>
              <a:t>MONOTREMI</a:t>
            </a:r>
            <a:endParaRPr lang="en-GB" sz="2400" dirty="0"/>
          </a:p>
        </p:txBody>
      </p:sp>
    </p:spTree>
    <p:extLst>
      <p:ext uri="{BB962C8B-B14F-4D97-AF65-F5344CB8AC3E}">
        <p14:creationId xmlns:p14="http://schemas.microsoft.com/office/powerpoint/2010/main" val="201719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9F31C6-4BD4-4BD2-B000-8D0BB0BE9986}"/>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12291" name="Group 3">
            <a:extLst>
              <a:ext uri="{FF2B5EF4-FFF2-40B4-BE49-F238E27FC236}">
                <a16:creationId xmlns:a16="http://schemas.microsoft.com/office/drawing/2014/main" id="{931F54A8-1330-497A-8327-C86605A0B7E7}"/>
              </a:ext>
            </a:extLst>
          </p:cNvPr>
          <p:cNvGrpSpPr>
            <a:grpSpLocks/>
          </p:cNvGrpSpPr>
          <p:nvPr/>
        </p:nvGrpSpPr>
        <p:grpSpPr bwMode="auto">
          <a:xfrm>
            <a:off x="1566864" y="63501"/>
            <a:ext cx="8899525" cy="6678613"/>
            <a:chOff x="95" y="0"/>
            <a:chExt cx="5606" cy="4207"/>
          </a:xfrm>
        </p:grpSpPr>
        <p:grpSp>
          <p:nvGrpSpPr>
            <p:cNvPr id="12297" name="Group 4">
              <a:extLst>
                <a:ext uri="{FF2B5EF4-FFF2-40B4-BE49-F238E27FC236}">
                  <a16:creationId xmlns:a16="http://schemas.microsoft.com/office/drawing/2014/main" id="{7F6E7CA0-6812-4871-93C0-B98B807D43E0}"/>
                </a:ext>
              </a:extLst>
            </p:cNvPr>
            <p:cNvGrpSpPr>
              <a:grpSpLocks/>
            </p:cNvGrpSpPr>
            <p:nvPr/>
          </p:nvGrpSpPr>
          <p:grpSpPr bwMode="auto">
            <a:xfrm>
              <a:off x="95" y="0"/>
              <a:ext cx="2876" cy="4201"/>
              <a:chOff x="68" y="0"/>
              <a:chExt cx="2876" cy="4201"/>
            </a:xfrm>
          </p:grpSpPr>
          <p:pic>
            <p:nvPicPr>
              <p:cNvPr id="12300" name="Picture 5">
                <a:extLst>
                  <a:ext uri="{FF2B5EF4-FFF2-40B4-BE49-F238E27FC236}">
                    <a16:creationId xmlns:a16="http://schemas.microsoft.com/office/drawing/2014/main" id="{177A2A05-7779-437F-BF06-B61961C6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0"/>
                <a:ext cx="2649" cy="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6">
                <a:extLst>
                  <a:ext uri="{FF2B5EF4-FFF2-40B4-BE49-F238E27FC236}">
                    <a16:creationId xmlns:a16="http://schemas.microsoft.com/office/drawing/2014/main" id="{A10B2DE4-2907-47BE-A909-3A5ECA2B2AE7}"/>
                  </a:ext>
                </a:extLst>
              </p:cNvPr>
              <p:cNvSpPr>
                <a:spLocks noChangeArrowheads="1"/>
              </p:cNvSpPr>
              <p:nvPr/>
            </p:nvSpPr>
            <p:spPr bwMode="auto">
              <a:xfrm>
                <a:off x="68" y="3611"/>
                <a:ext cx="589"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pic>
          <p:nvPicPr>
            <p:cNvPr id="12298" name="Picture 7">
              <a:extLst>
                <a:ext uri="{FF2B5EF4-FFF2-40B4-BE49-F238E27FC236}">
                  <a16:creationId xmlns:a16="http://schemas.microsoft.com/office/drawing/2014/main" id="{9D6962A5-40A4-42A7-81F6-501DBFC37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 y="3985"/>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9" name="Text Box 8">
              <a:extLst>
                <a:ext uri="{FF2B5EF4-FFF2-40B4-BE49-F238E27FC236}">
                  <a16:creationId xmlns:a16="http://schemas.microsoft.com/office/drawing/2014/main" id="{E370BD73-468D-4A00-8B6E-A3CB52763009}"/>
                </a:ext>
              </a:extLst>
            </p:cNvPr>
            <p:cNvSpPr txBox="1">
              <a:spLocks noChangeArrowheads="1"/>
            </p:cNvSpPr>
            <p:nvPr/>
          </p:nvSpPr>
          <p:spPr bwMode="auto">
            <a:xfrm>
              <a:off x="3161" y="3389"/>
              <a:ext cx="25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dirty="0"/>
                <a:t>FIGURA 3-20</a:t>
              </a:r>
            </a:p>
            <a:p>
              <a:pPr eaLnBrk="1" hangingPunct="1">
                <a:spcBef>
                  <a:spcPct val="0"/>
                </a:spcBef>
                <a:buFontTx/>
                <a:buNone/>
              </a:pPr>
              <a:r>
                <a:rPr lang="it-IT" altLang="it-IT" sz="1200" dirty="0"/>
                <a:t>Filogenesi dei </a:t>
              </a:r>
              <a:r>
                <a:rPr lang="it-IT" altLang="it-IT" sz="1200" dirty="0" err="1"/>
                <a:t>Reptilomorpha</a:t>
              </a:r>
              <a:r>
                <a:rPr lang="it-IT" altLang="it-IT" sz="1200" dirty="0"/>
                <a:t> attuali e fossili nella quale è messa in evidenza l’origine e la diversità dei </a:t>
              </a:r>
              <a:r>
                <a:rPr lang="it-IT" altLang="it-IT" sz="1200" dirty="0" err="1"/>
                <a:t>diapsidii</a:t>
              </a:r>
              <a:r>
                <a:rPr lang="it-IT" altLang="it-IT" sz="1200" dirty="0"/>
                <a:t> (</a:t>
              </a:r>
              <a:r>
                <a:rPr lang="it-IT" altLang="it-IT" sz="1200" dirty="0" err="1"/>
                <a:t>Diapsida</a:t>
              </a:r>
              <a:r>
                <a:rPr lang="it-IT" altLang="it-IT" sz="1200" dirty="0"/>
                <a:t>).</a:t>
              </a:r>
            </a:p>
          </p:txBody>
        </p:sp>
      </p:grpSp>
      <p:sp>
        <p:nvSpPr>
          <p:cNvPr id="12292" name="CasellaDiTesto 8">
            <a:extLst>
              <a:ext uri="{FF2B5EF4-FFF2-40B4-BE49-F238E27FC236}">
                <a16:creationId xmlns:a16="http://schemas.microsoft.com/office/drawing/2014/main" id="{0059487E-140D-4E97-9D48-D56B811D4BBC}"/>
              </a:ext>
            </a:extLst>
          </p:cNvPr>
          <p:cNvSpPr txBox="1">
            <a:spLocks noChangeArrowheads="1"/>
          </p:cNvSpPr>
          <p:nvPr/>
        </p:nvSpPr>
        <p:spPr bwMode="auto">
          <a:xfrm>
            <a:off x="6272213" y="3911600"/>
            <a:ext cx="2266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ASTRAGALO (CAVIGLIA)</a:t>
            </a:r>
          </a:p>
        </p:txBody>
      </p:sp>
      <p:cxnSp>
        <p:nvCxnSpPr>
          <p:cNvPr id="11" name="Connettore 2 10">
            <a:extLst>
              <a:ext uri="{FF2B5EF4-FFF2-40B4-BE49-F238E27FC236}">
                <a16:creationId xmlns:a16="http://schemas.microsoft.com/office/drawing/2014/main" id="{F0DCE8C0-B2D1-46E4-802E-4A125527C751}"/>
              </a:ext>
            </a:extLst>
          </p:cNvPr>
          <p:cNvCxnSpPr>
            <a:stCxn id="12292" idx="1"/>
          </p:cNvCxnSpPr>
          <p:nvPr/>
        </p:nvCxnSpPr>
        <p:spPr>
          <a:xfrm flipH="1">
            <a:off x="5975351" y="4065589"/>
            <a:ext cx="296863" cy="222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94" name="CasellaDiTesto 11">
            <a:extLst>
              <a:ext uri="{FF2B5EF4-FFF2-40B4-BE49-F238E27FC236}">
                <a16:creationId xmlns:a16="http://schemas.microsoft.com/office/drawing/2014/main" id="{736BBC6B-21EB-4D58-BA21-D462B37E8D46}"/>
              </a:ext>
            </a:extLst>
          </p:cNvPr>
          <p:cNvSpPr txBox="1">
            <a:spLocks noChangeArrowheads="1"/>
          </p:cNvSpPr>
          <p:nvPr/>
        </p:nvSpPr>
        <p:spPr bwMode="auto">
          <a:xfrm>
            <a:off x="6151563" y="2720975"/>
            <a:ext cx="126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ANAPSIDI</a:t>
            </a:r>
          </a:p>
        </p:txBody>
      </p:sp>
      <p:sp>
        <p:nvSpPr>
          <p:cNvPr id="12295" name="CasellaDiTesto 12">
            <a:extLst>
              <a:ext uri="{FF2B5EF4-FFF2-40B4-BE49-F238E27FC236}">
                <a16:creationId xmlns:a16="http://schemas.microsoft.com/office/drawing/2014/main" id="{411794C2-96DE-420C-B5DA-EB147F98450B}"/>
              </a:ext>
            </a:extLst>
          </p:cNvPr>
          <p:cNvSpPr txBox="1">
            <a:spLocks noChangeArrowheads="1"/>
          </p:cNvSpPr>
          <p:nvPr/>
        </p:nvSpPr>
        <p:spPr bwMode="auto">
          <a:xfrm>
            <a:off x="6173789" y="4781551"/>
            <a:ext cx="216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TARDO CARBONIFERO</a:t>
            </a:r>
          </a:p>
        </p:txBody>
      </p:sp>
      <p:cxnSp>
        <p:nvCxnSpPr>
          <p:cNvPr id="14" name="Connettore 2 13">
            <a:extLst>
              <a:ext uri="{FF2B5EF4-FFF2-40B4-BE49-F238E27FC236}">
                <a16:creationId xmlns:a16="http://schemas.microsoft.com/office/drawing/2014/main" id="{EB0C6D29-9B70-4F43-BA5B-8FE4FD220E27}"/>
              </a:ext>
            </a:extLst>
          </p:cNvPr>
          <p:cNvCxnSpPr/>
          <p:nvPr/>
        </p:nvCxnSpPr>
        <p:spPr>
          <a:xfrm flipH="1">
            <a:off x="5688013" y="4922839"/>
            <a:ext cx="538162"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9">
            <a:extLst>
              <a:ext uri="{FF2B5EF4-FFF2-40B4-BE49-F238E27FC236}">
                <a16:creationId xmlns:a16="http://schemas.microsoft.com/office/drawing/2014/main" id="{964E1F0B-995D-4999-95A7-9E9B5C8B5DEE}"/>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FD96FDA-95B6-4121-8DB0-D852DB9320A1}"/>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14339" name="Picture 3">
            <a:extLst>
              <a:ext uri="{FF2B5EF4-FFF2-40B4-BE49-F238E27FC236}">
                <a16:creationId xmlns:a16="http://schemas.microsoft.com/office/drawing/2014/main" id="{B325833B-8031-4CDA-9BF7-5EFBA7752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733" y="6297614"/>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0" name="Picture 4">
            <a:extLst>
              <a:ext uri="{FF2B5EF4-FFF2-40B4-BE49-F238E27FC236}">
                <a16:creationId xmlns:a16="http://schemas.microsoft.com/office/drawing/2014/main" id="{ED016104-CF4B-4080-9485-ED0B64BB5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1052513"/>
            <a:ext cx="8345487"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asellaDiTesto 5">
            <a:extLst>
              <a:ext uri="{FF2B5EF4-FFF2-40B4-BE49-F238E27FC236}">
                <a16:creationId xmlns:a16="http://schemas.microsoft.com/office/drawing/2014/main" id="{5C693A44-3688-4C95-8CF5-3421CB59041E}"/>
              </a:ext>
            </a:extLst>
          </p:cNvPr>
          <p:cNvSpPr txBox="1">
            <a:spLocks noChangeArrowheads="1"/>
          </p:cNvSpPr>
          <p:nvPr/>
        </p:nvSpPr>
        <p:spPr bwMode="auto">
          <a:xfrm>
            <a:off x="4510089" y="858839"/>
            <a:ext cx="1595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MESOZOICO</a:t>
            </a:r>
          </a:p>
        </p:txBody>
      </p:sp>
      <p:sp>
        <p:nvSpPr>
          <p:cNvPr id="14342" name="CasellaDiTesto 6">
            <a:extLst>
              <a:ext uri="{FF2B5EF4-FFF2-40B4-BE49-F238E27FC236}">
                <a16:creationId xmlns:a16="http://schemas.microsoft.com/office/drawing/2014/main" id="{D71CE437-63E7-4CD1-A677-80352C419452}"/>
              </a:ext>
            </a:extLst>
          </p:cNvPr>
          <p:cNvSpPr txBox="1">
            <a:spLocks noChangeArrowheads="1"/>
          </p:cNvSpPr>
          <p:nvPr/>
        </p:nvSpPr>
        <p:spPr bwMode="auto">
          <a:xfrm>
            <a:off x="4597400" y="5595938"/>
            <a:ext cx="39893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TARDO CRETACEO, NORD AMERICA OCCIDENTALE</a:t>
            </a:r>
          </a:p>
        </p:txBody>
      </p:sp>
      <p:sp>
        <p:nvSpPr>
          <p:cNvPr id="7" name="CasellaDiTesto 9">
            <a:extLst>
              <a:ext uri="{FF2B5EF4-FFF2-40B4-BE49-F238E27FC236}">
                <a16:creationId xmlns:a16="http://schemas.microsoft.com/office/drawing/2014/main" id="{60F613BD-4C22-4B18-A019-4538160BFD26}"/>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B69B4A-63F3-597C-E53A-B54ED90CDC07}"/>
              </a:ext>
            </a:extLst>
          </p:cNvPr>
          <p:cNvSpPr txBox="1"/>
          <p:nvPr/>
        </p:nvSpPr>
        <p:spPr>
          <a:xfrm>
            <a:off x="5348378" y="1997839"/>
            <a:ext cx="4563374" cy="2862322"/>
          </a:xfrm>
          <a:prstGeom prst="rect">
            <a:avLst/>
          </a:prstGeom>
          <a:noFill/>
        </p:spPr>
        <p:txBody>
          <a:bodyPr wrap="square">
            <a:spAutoFit/>
          </a:bodyPr>
          <a:lstStyle/>
          <a:p>
            <a:pPr marL="342900" indent="-342900">
              <a:buFont typeface="Arial" panose="020B0604020202020204" pitchFamily="34" charset="0"/>
              <a:buChar char="•"/>
            </a:pPr>
            <a:r>
              <a:rPr lang="it-IT" sz="2000" dirty="0">
                <a:latin typeface="Arial" panose="020B0604020202020204" pitchFamily="34" charset="0"/>
              </a:rPr>
              <a:t>T</a:t>
            </a:r>
            <a:r>
              <a:rPr lang="it-IT" sz="2000" b="0" i="0" dirty="0">
                <a:effectLst/>
                <a:latin typeface="Arial" panose="020B0604020202020204" pitchFamily="34" charset="0"/>
              </a:rPr>
              <a:t>utti i rettili attuali, con l’eccezione dei coccodrilli e, forse, dei cheloni.</a:t>
            </a:r>
          </a:p>
          <a:p>
            <a:pPr marL="342900" indent="-342900">
              <a:buFont typeface="Arial" panose="020B0604020202020204" pitchFamily="34" charset="0"/>
              <a:buChar char="•"/>
            </a:pPr>
            <a:r>
              <a:rPr lang="it-IT" sz="2000" b="0" i="0" dirty="0">
                <a:effectLst/>
                <a:latin typeface="Arial" panose="020B0604020202020204" pitchFamily="34" charset="0"/>
              </a:rPr>
              <a:t>Sono distinguibili dagli </a:t>
            </a:r>
            <a:r>
              <a:rPr lang="it-IT" sz="2000" b="0" i="0" dirty="0" err="1">
                <a:effectLst/>
                <a:latin typeface="Arial" panose="020B0604020202020204" pitchFamily="34" charset="0"/>
              </a:rPr>
              <a:t>arcosauromorfi</a:t>
            </a:r>
            <a:r>
              <a:rPr lang="it-IT" sz="2000" b="0" i="0" dirty="0">
                <a:effectLst/>
                <a:latin typeface="Arial" panose="020B0604020202020204" pitchFamily="34" charset="0"/>
              </a:rPr>
              <a:t> per la loro postura, che, in generale, presenta un arto di tipo trasversale, e per la dentatura pleurodonte; </a:t>
            </a:r>
          </a:p>
          <a:p>
            <a:pPr marL="342900" indent="-342900">
              <a:buFont typeface="Arial" panose="020B0604020202020204" pitchFamily="34" charset="0"/>
              <a:buChar char="•"/>
            </a:pPr>
            <a:r>
              <a:rPr lang="it-IT" sz="2000" b="0" i="0" dirty="0">
                <a:effectLst/>
                <a:latin typeface="Arial" panose="020B0604020202020204" pitchFamily="34" charset="0"/>
              </a:rPr>
              <a:t>mancano le finestre </a:t>
            </a:r>
            <a:r>
              <a:rPr lang="it-IT" sz="2000" b="0" i="0" dirty="0" err="1">
                <a:effectLst/>
                <a:latin typeface="Arial" panose="020B0604020202020204" pitchFamily="34" charset="0"/>
              </a:rPr>
              <a:t>anterorbitarie</a:t>
            </a:r>
            <a:r>
              <a:rPr lang="it-IT" sz="2000" b="0" i="0" dirty="0">
                <a:effectLst/>
                <a:latin typeface="Arial" panose="020B0604020202020204" pitchFamily="34" charset="0"/>
              </a:rPr>
              <a:t> e mandibolari nel </a:t>
            </a:r>
            <a:r>
              <a:rPr lang="it-IT" sz="2000" b="0" i="0" dirty="0" err="1">
                <a:effectLst/>
                <a:latin typeface="Arial" panose="020B0604020202020204" pitchFamily="34" charset="0"/>
              </a:rPr>
              <a:t>dermatocranio</a:t>
            </a:r>
            <a:endParaRPr lang="en-GB" sz="2000" dirty="0"/>
          </a:p>
        </p:txBody>
      </p:sp>
      <p:sp>
        <p:nvSpPr>
          <p:cNvPr id="5" name="TextBox 4">
            <a:extLst>
              <a:ext uri="{FF2B5EF4-FFF2-40B4-BE49-F238E27FC236}">
                <a16:creationId xmlns:a16="http://schemas.microsoft.com/office/drawing/2014/main" id="{DEE332B6-977E-C76D-C9EC-0A43BA0F3E7D}"/>
              </a:ext>
            </a:extLst>
          </p:cNvPr>
          <p:cNvSpPr txBox="1"/>
          <p:nvPr/>
        </p:nvSpPr>
        <p:spPr>
          <a:xfrm>
            <a:off x="4375750" y="371737"/>
            <a:ext cx="6094562" cy="769441"/>
          </a:xfrm>
          <a:prstGeom prst="rect">
            <a:avLst/>
          </a:prstGeom>
          <a:noFill/>
        </p:spPr>
        <p:txBody>
          <a:bodyPr wrap="square">
            <a:spAutoFit/>
          </a:bodyPr>
          <a:lstStyle/>
          <a:p>
            <a:r>
              <a:rPr lang="it-IT" sz="4400" b="0" i="0" dirty="0">
                <a:effectLst/>
                <a:latin typeface="Arial" panose="020B0604020202020204" pitchFamily="34" charset="0"/>
              </a:rPr>
              <a:t>Lepidosauri - </a:t>
            </a:r>
            <a:r>
              <a:rPr lang="en-GB" sz="4400" b="0" i="0" dirty="0">
                <a:effectLst/>
                <a:latin typeface="Arial" panose="020B0604020202020204" pitchFamily="34" charset="0"/>
              </a:rPr>
              <a:t>diapsid</a:t>
            </a:r>
            <a:endParaRPr lang="en-GB" sz="4400" dirty="0"/>
          </a:p>
        </p:txBody>
      </p:sp>
      <p:pic>
        <p:nvPicPr>
          <p:cNvPr id="7" name="Picture 6">
            <a:extLst>
              <a:ext uri="{FF2B5EF4-FFF2-40B4-BE49-F238E27FC236}">
                <a16:creationId xmlns:a16="http://schemas.microsoft.com/office/drawing/2014/main" id="{5789560E-5C73-8678-136A-FF01F8154697}"/>
              </a:ext>
            </a:extLst>
          </p:cNvPr>
          <p:cNvPicPr>
            <a:picLocks noChangeAspect="1"/>
          </p:cNvPicPr>
          <p:nvPr/>
        </p:nvPicPr>
        <p:blipFill>
          <a:blip r:embed="rId2"/>
          <a:stretch>
            <a:fillRect/>
          </a:stretch>
        </p:blipFill>
        <p:spPr>
          <a:xfrm>
            <a:off x="906305" y="209111"/>
            <a:ext cx="2958329" cy="6439777"/>
          </a:xfrm>
          <a:prstGeom prst="rect">
            <a:avLst/>
          </a:prstGeom>
        </p:spPr>
      </p:pic>
    </p:spTree>
    <p:extLst>
      <p:ext uri="{BB962C8B-B14F-4D97-AF65-F5344CB8AC3E}">
        <p14:creationId xmlns:p14="http://schemas.microsoft.com/office/powerpoint/2010/main" val="14318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DB9921B-26E2-48DF-B4BD-7EAD0DCE3F54}"/>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15363" name="Picture 3">
            <a:extLst>
              <a:ext uri="{FF2B5EF4-FFF2-40B4-BE49-F238E27FC236}">
                <a16:creationId xmlns:a16="http://schemas.microsoft.com/office/drawing/2014/main" id="{A6A14499-B9AD-48FC-A8FD-1E36724A1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187" y="6297614"/>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364" name="Picture 5">
            <a:extLst>
              <a:ext uri="{FF2B5EF4-FFF2-40B4-BE49-F238E27FC236}">
                <a16:creationId xmlns:a16="http://schemas.microsoft.com/office/drawing/2014/main" id="{65184BBF-C928-4FCA-876D-AE7EB8FC9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5373688"/>
            <a:ext cx="418941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uppo 6">
            <a:extLst>
              <a:ext uri="{FF2B5EF4-FFF2-40B4-BE49-F238E27FC236}">
                <a16:creationId xmlns:a16="http://schemas.microsoft.com/office/drawing/2014/main" id="{292A322E-6BBB-4924-B5FE-E6EE2B772D03}"/>
              </a:ext>
            </a:extLst>
          </p:cNvPr>
          <p:cNvGrpSpPr>
            <a:grpSpLocks/>
          </p:cNvGrpSpPr>
          <p:nvPr/>
        </p:nvGrpSpPr>
        <p:grpSpPr bwMode="auto">
          <a:xfrm>
            <a:off x="1816100" y="188914"/>
            <a:ext cx="4705350" cy="5832475"/>
            <a:chOff x="292100" y="188913"/>
            <a:chExt cx="4705350" cy="5832475"/>
          </a:xfrm>
        </p:grpSpPr>
        <p:pic>
          <p:nvPicPr>
            <p:cNvPr id="15371" name="Picture 4">
              <a:extLst>
                <a:ext uri="{FF2B5EF4-FFF2-40B4-BE49-F238E27FC236}">
                  <a16:creationId xmlns:a16="http://schemas.microsoft.com/office/drawing/2014/main" id="{85A2A566-33EB-4B9E-8FF9-E93C9A52D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88913"/>
              <a:ext cx="47053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CasellaDiTesto 5">
              <a:extLst>
                <a:ext uri="{FF2B5EF4-FFF2-40B4-BE49-F238E27FC236}">
                  <a16:creationId xmlns:a16="http://schemas.microsoft.com/office/drawing/2014/main" id="{B2A70760-A2E3-4541-94DB-CCFEACEB7BFC}"/>
                </a:ext>
              </a:extLst>
            </p:cNvPr>
            <p:cNvSpPr txBox="1">
              <a:spLocks noChangeArrowheads="1"/>
            </p:cNvSpPr>
            <p:nvPr/>
          </p:nvSpPr>
          <p:spPr bwMode="auto">
            <a:xfrm rot="5400000">
              <a:off x="4348073" y="4092461"/>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b="1">
                  <a:solidFill>
                    <a:srgbClr val="00B050"/>
                  </a:solidFill>
                </a:rPr>
                <a:t>6000</a:t>
              </a:r>
            </a:p>
          </p:txBody>
        </p:sp>
      </p:grpSp>
      <p:sp>
        <p:nvSpPr>
          <p:cNvPr id="15366" name="CasellaDiTesto 7">
            <a:extLst>
              <a:ext uri="{FF2B5EF4-FFF2-40B4-BE49-F238E27FC236}">
                <a16:creationId xmlns:a16="http://schemas.microsoft.com/office/drawing/2014/main" id="{6A1BE900-53EA-4C03-B39C-7337A45F89C4}"/>
              </a:ext>
            </a:extLst>
          </p:cNvPr>
          <p:cNvSpPr txBox="1">
            <a:spLocks noChangeArrowheads="1"/>
          </p:cNvSpPr>
          <p:nvPr/>
        </p:nvSpPr>
        <p:spPr bwMode="auto">
          <a:xfrm>
            <a:off x="6559647" y="1563035"/>
            <a:ext cx="23468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it-IT" altLang="it-IT" sz="1400" dirty="0">
                <a:solidFill>
                  <a:srgbClr val="FF0000"/>
                </a:solidFill>
              </a:rPr>
              <a:t>COLUMELLA SOTTILE</a:t>
            </a:r>
          </a:p>
        </p:txBody>
      </p:sp>
      <p:sp>
        <p:nvSpPr>
          <p:cNvPr id="15367" name="CasellaDiTesto 8">
            <a:extLst>
              <a:ext uri="{FF2B5EF4-FFF2-40B4-BE49-F238E27FC236}">
                <a16:creationId xmlns:a16="http://schemas.microsoft.com/office/drawing/2014/main" id="{DDA080CB-6775-49FF-A5BF-8F379C2AE689}"/>
              </a:ext>
            </a:extLst>
          </p:cNvPr>
          <p:cNvSpPr txBox="1">
            <a:spLocks noChangeArrowheads="1"/>
          </p:cNvSpPr>
          <p:nvPr/>
        </p:nvSpPr>
        <p:spPr bwMode="auto">
          <a:xfrm>
            <a:off x="6559648" y="1890060"/>
            <a:ext cx="36772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it-IT" altLang="it-IT" sz="1400" dirty="0">
                <a:solidFill>
                  <a:srgbClr val="FF0000"/>
                </a:solidFill>
              </a:rPr>
              <a:t>FESSURA CLOACALE TRASVERSALE</a:t>
            </a:r>
          </a:p>
        </p:txBody>
      </p:sp>
      <p:sp>
        <p:nvSpPr>
          <p:cNvPr id="15368" name="CasellaDiTesto 9">
            <a:extLst>
              <a:ext uri="{FF2B5EF4-FFF2-40B4-BE49-F238E27FC236}">
                <a16:creationId xmlns:a16="http://schemas.microsoft.com/office/drawing/2014/main" id="{B97BB99A-BDA0-44D7-9EA1-236A05F7AD54}"/>
              </a:ext>
            </a:extLst>
          </p:cNvPr>
          <p:cNvSpPr txBox="1">
            <a:spLocks noChangeArrowheads="1"/>
          </p:cNvSpPr>
          <p:nvPr/>
        </p:nvSpPr>
        <p:spPr bwMode="auto">
          <a:xfrm>
            <a:off x="6559647" y="2209147"/>
            <a:ext cx="3635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it-IT" altLang="it-IT" sz="1400" dirty="0">
                <a:solidFill>
                  <a:srgbClr val="FF0000"/>
                </a:solidFill>
              </a:rPr>
              <a:t>SQUAME EPIDERMICHE EMBRICATE</a:t>
            </a:r>
          </a:p>
        </p:txBody>
      </p:sp>
      <p:sp>
        <p:nvSpPr>
          <p:cNvPr id="15369" name="CasellaDiTesto 10">
            <a:extLst>
              <a:ext uri="{FF2B5EF4-FFF2-40B4-BE49-F238E27FC236}">
                <a16:creationId xmlns:a16="http://schemas.microsoft.com/office/drawing/2014/main" id="{9E637E58-0651-4AAE-B925-B83ADCDC8EC0}"/>
              </a:ext>
            </a:extLst>
          </p:cNvPr>
          <p:cNvSpPr txBox="1">
            <a:spLocks noChangeArrowheads="1"/>
          </p:cNvSpPr>
          <p:nvPr/>
        </p:nvSpPr>
        <p:spPr bwMode="auto">
          <a:xfrm>
            <a:off x="6590678" y="2580739"/>
            <a:ext cx="4013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spcBef>
                <a:spcPct val="0"/>
              </a:spcBef>
            </a:pPr>
            <a:r>
              <a:rPr lang="it-IT" altLang="it-IT" sz="1400" dirty="0">
                <a:solidFill>
                  <a:srgbClr val="FF0000"/>
                </a:solidFill>
              </a:rPr>
              <a:t>PIANO DI ROTTURA VERTEBRE CAUDALI</a:t>
            </a:r>
          </a:p>
        </p:txBody>
      </p:sp>
      <p:sp>
        <p:nvSpPr>
          <p:cNvPr id="15370" name="CasellaDiTesto 11">
            <a:extLst>
              <a:ext uri="{FF2B5EF4-FFF2-40B4-BE49-F238E27FC236}">
                <a16:creationId xmlns:a16="http://schemas.microsoft.com/office/drawing/2014/main" id="{80582441-FB4E-42AF-8D78-FF813A598394}"/>
              </a:ext>
            </a:extLst>
          </p:cNvPr>
          <p:cNvSpPr txBox="1">
            <a:spLocks noChangeArrowheads="1"/>
          </p:cNvSpPr>
          <p:nvPr/>
        </p:nvSpPr>
        <p:spPr bwMode="auto">
          <a:xfrm>
            <a:off x="1790453" y="5712619"/>
            <a:ext cx="191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dirty="0"/>
              <a:t>ORBETTINO</a:t>
            </a:r>
          </a:p>
          <a:p>
            <a:pPr eaLnBrk="1" hangingPunct="1">
              <a:spcBef>
                <a:spcPct val="0"/>
              </a:spcBef>
              <a:buFontTx/>
              <a:buNone/>
            </a:pPr>
            <a:r>
              <a:rPr lang="it-IT" altLang="it-IT" sz="1200" dirty="0"/>
              <a:t>LUCERTOLA OCELLATA</a:t>
            </a:r>
          </a:p>
          <a:p>
            <a:pPr eaLnBrk="1" hangingPunct="1">
              <a:spcBef>
                <a:spcPct val="0"/>
              </a:spcBef>
              <a:buFontTx/>
              <a:buNone/>
            </a:pPr>
            <a:r>
              <a:rPr lang="it-IT" altLang="it-IT" sz="1200" dirty="0"/>
              <a:t>VARANI</a:t>
            </a:r>
          </a:p>
        </p:txBody>
      </p:sp>
      <p:sp>
        <p:nvSpPr>
          <p:cNvPr id="13" name="CasellaDiTesto 9">
            <a:extLst>
              <a:ext uri="{FF2B5EF4-FFF2-40B4-BE49-F238E27FC236}">
                <a16:creationId xmlns:a16="http://schemas.microsoft.com/office/drawing/2014/main" id="{A6EB9D2E-5AE4-419C-8CB5-92AFA3068405}"/>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9524A9-4429-4435-83E9-05D4C3CD88E5}"/>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4100" name="Picture 3">
            <a:extLst>
              <a:ext uri="{FF2B5EF4-FFF2-40B4-BE49-F238E27FC236}">
                <a16:creationId xmlns:a16="http://schemas.microsoft.com/office/drawing/2014/main" id="{E68400A5-EC3D-407F-AF64-EC431E610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862" y="1062328"/>
            <a:ext cx="813276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asellaDiTesto 13">
            <a:extLst>
              <a:ext uri="{FF2B5EF4-FFF2-40B4-BE49-F238E27FC236}">
                <a16:creationId xmlns:a16="http://schemas.microsoft.com/office/drawing/2014/main" id="{148DA872-86F0-44E8-8ED0-B085D1457C12}"/>
              </a:ext>
            </a:extLst>
          </p:cNvPr>
          <p:cNvSpPr txBox="1">
            <a:spLocks noChangeArrowheads="1"/>
          </p:cNvSpPr>
          <p:nvPr/>
        </p:nvSpPr>
        <p:spPr bwMode="auto">
          <a:xfrm>
            <a:off x="2023486" y="3922569"/>
            <a:ext cx="1830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dirty="0"/>
              <a:t>FIGURA 12-19</a:t>
            </a:r>
          </a:p>
          <a:p>
            <a:pPr eaLnBrk="1" hangingPunct="1">
              <a:spcBef>
                <a:spcPct val="0"/>
              </a:spcBef>
              <a:buFontTx/>
              <a:buNone/>
            </a:pPr>
            <a:r>
              <a:rPr lang="it-IT" altLang="it-IT" sz="1200" dirty="0"/>
              <a:t>Orecchio degli squamati</a:t>
            </a:r>
          </a:p>
        </p:txBody>
      </p:sp>
      <p:pic>
        <p:nvPicPr>
          <p:cNvPr id="4102" name="Picture 4">
            <a:extLst>
              <a:ext uri="{FF2B5EF4-FFF2-40B4-BE49-F238E27FC236}">
                <a16:creationId xmlns:a16="http://schemas.microsoft.com/office/drawing/2014/main" id="{C1C657C3-D24B-41FD-AD4B-9EA8873EC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375" y="4032107"/>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CasellaDiTesto 9">
            <a:extLst>
              <a:ext uri="{FF2B5EF4-FFF2-40B4-BE49-F238E27FC236}">
                <a16:creationId xmlns:a16="http://schemas.microsoft.com/office/drawing/2014/main" id="{5099F295-B63D-4086-A85D-2933DEC3A183}"/>
              </a:ext>
            </a:extLst>
          </p:cNvPr>
          <p:cNvSpPr txBox="1">
            <a:spLocks noChangeArrowheads="1"/>
          </p:cNvSpPr>
          <p:nvPr/>
        </p:nvSpPr>
        <p:spPr bwMode="auto">
          <a:xfrm>
            <a:off x="9016822" y="6396654"/>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uppo 11">
            <a:extLst>
              <a:ext uri="{FF2B5EF4-FFF2-40B4-BE49-F238E27FC236}">
                <a16:creationId xmlns:a16="http://schemas.microsoft.com/office/drawing/2014/main" id="{B588EA19-FEA1-4921-853F-F2439705B733}"/>
              </a:ext>
            </a:extLst>
          </p:cNvPr>
          <p:cNvGrpSpPr>
            <a:grpSpLocks/>
          </p:cNvGrpSpPr>
          <p:nvPr/>
        </p:nvGrpSpPr>
        <p:grpSpPr bwMode="auto">
          <a:xfrm>
            <a:off x="1524000" y="0"/>
            <a:ext cx="9144000" cy="6858000"/>
            <a:chOff x="0" y="0"/>
            <a:chExt cx="9144000" cy="6858000"/>
          </a:xfrm>
        </p:grpSpPr>
        <p:sp>
          <p:nvSpPr>
            <p:cNvPr id="16387" name="Rectangle 2">
              <a:extLst>
                <a:ext uri="{FF2B5EF4-FFF2-40B4-BE49-F238E27FC236}">
                  <a16:creationId xmlns:a16="http://schemas.microsoft.com/office/drawing/2014/main" id="{2A33AC81-DCCE-4C39-882E-F09BF0F43E0C}"/>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pic>
          <p:nvPicPr>
            <p:cNvPr id="16388" name="Picture 3">
              <a:extLst>
                <a:ext uri="{FF2B5EF4-FFF2-40B4-BE49-F238E27FC236}">
                  <a16:creationId xmlns:a16="http://schemas.microsoft.com/office/drawing/2014/main" id="{13ACAA81-FB96-4979-B0DF-EC1333326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780" y="6428418"/>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6389" name="Gruppo 5">
              <a:extLst>
                <a:ext uri="{FF2B5EF4-FFF2-40B4-BE49-F238E27FC236}">
                  <a16:creationId xmlns:a16="http://schemas.microsoft.com/office/drawing/2014/main" id="{1205D5CE-75BA-42C4-A8EE-E9939DCF9722}"/>
                </a:ext>
              </a:extLst>
            </p:cNvPr>
            <p:cNvGrpSpPr>
              <a:grpSpLocks/>
            </p:cNvGrpSpPr>
            <p:nvPr/>
          </p:nvGrpSpPr>
          <p:grpSpPr bwMode="auto">
            <a:xfrm>
              <a:off x="395288" y="404813"/>
              <a:ext cx="8137525" cy="5800725"/>
              <a:chOff x="395288" y="404813"/>
              <a:chExt cx="8137525" cy="5800725"/>
            </a:xfrm>
          </p:grpSpPr>
          <p:pic>
            <p:nvPicPr>
              <p:cNvPr id="16395" name="Picture 4">
                <a:extLst>
                  <a:ext uri="{FF2B5EF4-FFF2-40B4-BE49-F238E27FC236}">
                    <a16:creationId xmlns:a16="http://schemas.microsoft.com/office/drawing/2014/main" id="{4F482AC9-B815-4F0F-B5D4-99DF8A912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4813"/>
                <a:ext cx="813752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CasellaDiTesto 4">
                <a:extLst>
                  <a:ext uri="{FF2B5EF4-FFF2-40B4-BE49-F238E27FC236}">
                    <a16:creationId xmlns:a16="http://schemas.microsoft.com/office/drawing/2014/main" id="{374AF327-D45D-4993-9640-A9AA799D38A4}"/>
                  </a:ext>
                </a:extLst>
              </p:cNvPr>
              <p:cNvSpPr txBox="1">
                <a:spLocks noChangeArrowheads="1"/>
              </p:cNvSpPr>
              <p:nvPr/>
            </p:nvSpPr>
            <p:spPr bwMode="auto">
              <a:xfrm>
                <a:off x="4781320" y="2148290"/>
                <a:ext cx="1223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dirty="0"/>
                  <a:t>+ Camaleonti</a:t>
                </a:r>
              </a:p>
              <a:p>
                <a:pPr eaLnBrk="1" hangingPunct="1">
                  <a:spcBef>
                    <a:spcPct val="0"/>
                  </a:spcBef>
                  <a:buFontTx/>
                  <a:buNone/>
                </a:pPr>
                <a:r>
                  <a:rPr lang="it-IT" altLang="it-IT" sz="1200" b="1" dirty="0"/>
                  <a:t>   (</a:t>
                </a:r>
                <a:r>
                  <a:rPr lang="it-IT" altLang="it-IT" sz="1200" b="1" dirty="0" err="1"/>
                  <a:t>zigodattilia</a:t>
                </a:r>
                <a:r>
                  <a:rPr lang="it-IT" altLang="it-IT" sz="1200" b="1" dirty="0"/>
                  <a:t>)</a:t>
                </a:r>
              </a:p>
            </p:txBody>
          </p:sp>
        </p:grpSp>
        <p:sp>
          <p:nvSpPr>
            <p:cNvPr id="16390" name="CasellaDiTesto 6">
              <a:extLst>
                <a:ext uri="{FF2B5EF4-FFF2-40B4-BE49-F238E27FC236}">
                  <a16:creationId xmlns:a16="http://schemas.microsoft.com/office/drawing/2014/main" id="{22A124B1-F0E7-4D9F-B5F3-55F3AC910958}"/>
                </a:ext>
              </a:extLst>
            </p:cNvPr>
            <p:cNvSpPr txBox="1">
              <a:spLocks noChangeArrowheads="1"/>
            </p:cNvSpPr>
            <p:nvPr/>
          </p:nvSpPr>
          <p:spPr bwMode="auto">
            <a:xfrm>
              <a:off x="595745" y="221673"/>
              <a:ext cx="1822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DIAPSIDI CLASSICI</a:t>
              </a:r>
            </a:p>
          </p:txBody>
        </p:sp>
        <p:sp>
          <p:nvSpPr>
            <p:cNvPr id="16391" name="CasellaDiTesto 7">
              <a:extLst>
                <a:ext uri="{FF2B5EF4-FFF2-40B4-BE49-F238E27FC236}">
                  <a16:creationId xmlns:a16="http://schemas.microsoft.com/office/drawing/2014/main" id="{690113CC-319A-4755-BB1A-C030B201D1BF}"/>
                </a:ext>
              </a:extLst>
            </p:cNvPr>
            <p:cNvSpPr txBox="1">
              <a:spLocks noChangeArrowheads="1"/>
            </p:cNvSpPr>
            <p:nvPr/>
          </p:nvSpPr>
          <p:spPr bwMode="auto">
            <a:xfrm>
              <a:off x="5874323" y="235527"/>
              <a:ext cx="2727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PERDITA  BARRA  INFERIORE</a:t>
              </a:r>
            </a:p>
          </p:txBody>
        </p:sp>
        <p:sp>
          <p:nvSpPr>
            <p:cNvPr id="16392" name="CasellaDiTesto 8">
              <a:extLst>
                <a:ext uri="{FF2B5EF4-FFF2-40B4-BE49-F238E27FC236}">
                  <a16:creationId xmlns:a16="http://schemas.microsoft.com/office/drawing/2014/main" id="{EE009AEA-B5EF-4820-8B1F-9EA9225E9BF1}"/>
                </a:ext>
              </a:extLst>
            </p:cNvPr>
            <p:cNvSpPr txBox="1">
              <a:spLocks noChangeArrowheads="1"/>
            </p:cNvSpPr>
            <p:nvPr/>
          </p:nvSpPr>
          <p:spPr bwMode="auto">
            <a:xfrm>
              <a:off x="1981196" y="4779818"/>
              <a:ext cx="2840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PERDITA  BARRA  INFERIORE E SUPERIORE</a:t>
              </a:r>
            </a:p>
          </p:txBody>
        </p:sp>
        <p:sp>
          <p:nvSpPr>
            <p:cNvPr id="16393" name="CasellaDiTesto 9">
              <a:extLst>
                <a:ext uri="{FF2B5EF4-FFF2-40B4-BE49-F238E27FC236}">
                  <a16:creationId xmlns:a16="http://schemas.microsoft.com/office/drawing/2014/main" id="{99D4310A-D5D1-4530-8D9C-6E6266AD4385}"/>
                </a:ext>
              </a:extLst>
            </p:cNvPr>
            <p:cNvSpPr txBox="1">
              <a:spLocks noChangeArrowheads="1"/>
            </p:cNvSpPr>
            <p:nvPr/>
          </p:nvSpPr>
          <p:spPr bwMode="auto">
            <a:xfrm>
              <a:off x="1847194" y="5292622"/>
              <a:ext cx="5583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it-IT" altLang="it-IT" sz="1200" dirty="0"/>
                <a:t>COBRA , SERPENTI CORALLO, SERPENTI MARINI, VIPERE,  BOA, PITONI</a:t>
              </a:r>
            </a:p>
            <a:p>
              <a:pPr eaLnBrk="1" hangingPunct="1">
                <a:spcBef>
                  <a:spcPct val="0"/>
                </a:spcBef>
                <a:buFontTx/>
                <a:buNone/>
              </a:pPr>
              <a:r>
                <a:rPr lang="it-IT" altLang="it-IT" sz="1200" dirty="0"/>
                <a:t>  </a:t>
              </a:r>
            </a:p>
          </p:txBody>
        </p:sp>
      </p:grpSp>
      <p:sp>
        <p:nvSpPr>
          <p:cNvPr id="13" name="CasellaDiTesto 9">
            <a:extLst>
              <a:ext uri="{FF2B5EF4-FFF2-40B4-BE49-F238E27FC236}">
                <a16:creationId xmlns:a16="http://schemas.microsoft.com/office/drawing/2014/main" id="{A4A77706-1B6A-4C53-96A3-CFCEB9C2A84E}"/>
              </a:ext>
            </a:extLst>
          </p:cNvPr>
          <p:cNvSpPr txBox="1">
            <a:spLocks noChangeArrowheads="1"/>
          </p:cNvSpPr>
          <p:nvPr/>
        </p:nvSpPr>
        <p:spPr bwMode="auto">
          <a:xfrm>
            <a:off x="9016822" y="6445143"/>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D344C2E6-2475-E6D5-0C89-B87C3DAE0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4" y="600074"/>
            <a:ext cx="5188380" cy="4867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12E4D0-428D-36BF-9341-70398AD84F44}"/>
              </a:ext>
            </a:extLst>
          </p:cNvPr>
          <p:cNvSpPr txBox="1"/>
          <p:nvPr/>
        </p:nvSpPr>
        <p:spPr>
          <a:xfrm>
            <a:off x="6874203" y="2286325"/>
            <a:ext cx="4163683" cy="923330"/>
          </a:xfrm>
          <a:prstGeom prst="rect">
            <a:avLst/>
          </a:prstGeom>
          <a:noFill/>
        </p:spPr>
        <p:txBody>
          <a:bodyPr wrap="square">
            <a:spAutoFit/>
          </a:bodyPr>
          <a:lstStyle/>
          <a:p>
            <a:r>
              <a:rPr lang="it-IT" b="0" i="0" dirty="0">
                <a:solidFill>
                  <a:srgbClr val="202122"/>
                </a:solidFill>
                <a:effectLst/>
                <a:latin typeface="Arial" panose="020B0604020202020204" pitchFamily="34" charset="0"/>
              </a:rPr>
              <a:t> è un adattamento delle dita delle zampe di alcune </a:t>
            </a:r>
            <a:r>
              <a:rPr lang="it-IT" b="0" i="0" u="none" strike="noStrike" dirty="0">
                <a:solidFill>
                  <a:srgbClr val="0645AD"/>
                </a:solidFill>
                <a:effectLst/>
                <a:latin typeface="Arial" panose="020B0604020202020204" pitchFamily="34" charset="0"/>
                <a:hlinkClick r:id="rId3" tooltip="Specie"/>
              </a:rPr>
              <a:t>specie</a:t>
            </a:r>
            <a:r>
              <a:rPr lang="it-IT" b="0" i="0" dirty="0">
                <a:solidFill>
                  <a:srgbClr val="202122"/>
                </a:solidFill>
                <a:effectLst/>
                <a:latin typeface="Arial" panose="020B0604020202020204" pitchFamily="34" charset="0"/>
              </a:rPr>
              <a:t> di </a:t>
            </a:r>
            <a:r>
              <a:rPr lang="it-IT" b="0" i="0" u="none" strike="noStrike" dirty="0">
                <a:solidFill>
                  <a:srgbClr val="0645AD"/>
                </a:solidFill>
                <a:effectLst/>
                <a:latin typeface="Arial" panose="020B0604020202020204" pitchFamily="34" charset="0"/>
                <a:hlinkClick r:id="rId4" tooltip="Uccelli"/>
              </a:rPr>
              <a:t>uccelli</a:t>
            </a:r>
            <a:r>
              <a:rPr lang="it-IT" b="0" i="0" dirty="0">
                <a:solidFill>
                  <a:srgbClr val="202122"/>
                </a:solidFill>
                <a:effectLst/>
                <a:latin typeface="Arial" panose="020B0604020202020204" pitchFamily="34" charset="0"/>
              </a:rPr>
              <a:t> e di </a:t>
            </a:r>
            <a:r>
              <a:rPr lang="it-IT" b="0" i="0" u="none" strike="noStrike" dirty="0">
                <a:solidFill>
                  <a:srgbClr val="0645AD"/>
                </a:solidFill>
                <a:effectLst/>
                <a:latin typeface="Arial" panose="020B0604020202020204" pitchFamily="34" charset="0"/>
                <a:hlinkClick r:id="rId5" tooltip="Rettili"/>
              </a:rPr>
              <a:t>rettili</a:t>
            </a:r>
            <a:r>
              <a:rPr lang="it-IT" b="0" i="0" dirty="0">
                <a:solidFill>
                  <a:srgbClr val="202122"/>
                </a:solidFill>
                <a:effectLst/>
                <a:latin typeface="Arial" panose="020B0604020202020204" pitchFamily="34" charset="0"/>
              </a:rPr>
              <a:t>,</a:t>
            </a:r>
            <a:endParaRPr lang="en-GB" dirty="0"/>
          </a:p>
        </p:txBody>
      </p:sp>
    </p:spTree>
    <p:extLst>
      <p:ext uri="{BB962C8B-B14F-4D97-AF65-F5344CB8AC3E}">
        <p14:creationId xmlns:p14="http://schemas.microsoft.com/office/powerpoint/2010/main" val="151632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6467D2-F45C-6174-82EE-39E04C819721}"/>
              </a:ext>
            </a:extLst>
          </p:cNvPr>
          <p:cNvSpPr txBox="1"/>
          <p:nvPr/>
        </p:nvSpPr>
        <p:spPr>
          <a:xfrm>
            <a:off x="916555" y="1674674"/>
            <a:ext cx="9599045" cy="2540567"/>
          </a:xfrm>
          <a:prstGeom prst="rect">
            <a:avLst/>
          </a:prstGeom>
          <a:noFill/>
        </p:spPr>
        <p:txBody>
          <a:bodyPr wrap="square">
            <a:spAutoFit/>
          </a:bodyPr>
          <a:lstStyle/>
          <a:p>
            <a:pPr>
              <a:lnSpc>
                <a:spcPct val="150000"/>
              </a:lnSpc>
            </a:pPr>
            <a:r>
              <a:rPr lang="it-IT" b="0" i="0" dirty="0">
                <a:effectLst/>
                <a:latin typeface="Arial" panose="020B0604020202020204" pitchFamily="34" charset="0"/>
              </a:rPr>
              <a:t>Gli </a:t>
            </a:r>
            <a:r>
              <a:rPr lang="it-IT" b="0" i="0" dirty="0" err="1">
                <a:effectLst/>
                <a:latin typeface="Arial" panose="020B0604020202020204" pitchFamily="34" charset="0"/>
              </a:rPr>
              <a:t>arcosauromorfi</a:t>
            </a:r>
            <a:r>
              <a:rPr lang="it-IT" b="0" i="0" dirty="0">
                <a:effectLst/>
                <a:latin typeface="Arial" panose="020B0604020202020204" pitchFamily="34" charset="0"/>
              </a:rPr>
              <a:t> (</a:t>
            </a:r>
            <a:r>
              <a:rPr lang="it-IT" b="0" i="0" dirty="0" err="1">
                <a:effectLst/>
                <a:latin typeface="Arial" panose="020B0604020202020204" pitchFamily="34" charset="0"/>
              </a:rPr>
              <a:t>Archosauromorpha</a:t>
            </a:r>
            <a:r>
              <a:rPr lang="it-IT" b="0" i="0" dirty="0">
                <a:effectLst/>
                <a:latin typeface="Arial" panose="020B0604020202020204" pitchFamily="34" charset="0"/>
              </a:rPr>
              <a:t>) sono un ampio clade di diapsidi che include alcuni gruppi basali e il grande raggruppamento degli arcosauri (</a:t>
            </a:r>
            <a:r>
              <a:rPr lang="it-IT" b="0" i="0" dirty="0" err="1">
                <a:effectLst/>
                <a:latin typeface="Arial" panose="020B0604020202020204" pitchFamily="34" charset="0"/>
              </a:rPr>
              <a:t>Archosauria</a:t>
            </a:r>
            <a:r>
              <a:rPr lang="it-IT" b="0" i="0" dirty="0">
                <a:effectLst/>
                <a:latin typeface="Arial" panose="020B0604020202020204" pitchFamily="34" charset="0"/>
              </a:rPr>
              <a:t>), che ha avuto un grande successo evolutivo in tutto il mesozoico.</a:t>
            </a:r>
          </a:p>
          <a:p>
            <a:pPr>
              <a:lnSpc>
                <a:spcPct val="150000"/>
              </a:lnSpc>
            </a:pPr>
            <a:endParaRPr lang="it-IT" dirty="0">
              <a:latin typeface="Arial" panose="020B0604020202020204" pitchFamily="34" charset="0"/>
            </a:endParaRPr>
          </a:p>
          <a:p>
            <a:pPr>
              <a:lnSpc>
                <a:spcPct val="150000"/>
              </a:lnSpc>
            </a:pPr>
            <a:r>
              <a:rPr lang="it-IT" b="0" i="0" dirty="0">
                <a:effectLst/>
                <a:latin typeface="Arial" panose="020B0604020202020204" pitchFamily="34" charset="0"/>
              </a:rPr>
              <a:t>Tendenza al </a:t>
            </a:r>
            <a:r>
              <a:rPr lang="it-IT" b="0" i="0" dirty="0" err="1">
                <a:effectLst/>
                <a:latin typeface="Arial" panose="020B0604020202020204" pitchFamily="34" charset="0"/>
              </a:rPr>
              <a:t>bipedalismo</a:t>
            </a:r>
            <a:r>
              <a:rPr lang="it-IT" b="0" i="0" dirty="0">
                <a:effectLst/>
                <a:latin typeface="Arial" panose="020B0604020202020204" pitchFamily="34" charset="0"/>
              </a:rPr>
              <a:t>, una modalità di locomozione che consente di muoversi sul terreno senza il </a:t>
            </a:r>
            <a:r>
              <a:rPr lang="it-IT" b="0" i="0" dirty="0" err="1">
                <a:effectLst/>
                <a:latin typeface="Arial" panose="020B0604020202020204" pitchFamily="34" charset="0"/>
              </a:rPr>
              <a:t>coinvolgimen</a:t>
            </a:r>
            <a:r>
              <a:rPr lang="it-IT" b="0" i="0" dirty="0">
                <a:effectLst/>
                <a:latin typeface="Arial" panose="020B0604020202020204" pitchFamily="34" charset="0"/>
              </a:rPr>
              <a:t>-to degli arti anteriori. </a:t>
            </a:r>
            <a:endParaRPr lang="en-GB" dirty="0"/>
          </a:p>
        </p:txBody>
      </p:sp>
      <p:sp>
        <p:nvSpPr>
          <p:cNvPr id="5" name="TextBox 4">
            <a:extLst>
              <a:ext uri="{FF2B5EF4-FFF2-40B4-BE49-F238E27FC236}">
                <a16:creationId xmlns:a16="http://schemas.microsoft.com/office/drawing/2014/main" id="{05C690E1-6D4C-2610-8828-A3CAC86C8132}"/>
              </a:ext>
            </a:extLst>
          </p:cNvPr>
          <p:cNvSpPr txBox="1"/>
          <p:nvPr/>
        </p:nvSpPr>
        <p:spPr>
          <a:xfrm>
            <a:off x="3781965" y="268221"/>
            <a:ext cx="6094562" cy="707886"/>
          </a:xfrm>
          <a:prstGeom prst="rect">
            <a:avLst/>
          </a:prstGeom>
          <a:noFill/>
        </p:spPr>
        <p:txBody>
          <a:bodyPr wrap="square">
            <a:spAutoFit/>
          </a:bodyPr>
          <a:lstStyle/>
          <a:p>
            <a:r>
              <a:rPr lang="it-IT" sz="4000" b="0" i="0" dirty="0" err="1">
                <a:effectLst/>
                <a:latin typeface="Arial" panose="020B0604020202020204" pitchFamily="34" charset="0"/>
              </a:rPr>
              <a:t>arcosauromorfi</a:t>
            </a:r>
            <a:r>
              <a:rPr lang="it-IT" sz="4000" b="0" i="0" dirty="0">
                <a:effectLst/>
                <a:latin typeface="Arial" panose="020B0604020202020204" pitchFamily="34" charset="0"/>
              </a:rPr>
              <a:t> </a:t>
            </a:r>
            <a:endParaRPr lang="en-GB" sz="4000" dirty="0"/>
          </a:p>
        </p:txBody>
      </p:sp>
    </p:spTree>
    <p:extLst>
      <p:ext uri="{BB962C8B-B14F-4D97-AF65-F5344CB8AC3E}">
        <p14:creationId xmlns:p14="http://schemas.microsoft.com/office/powerpoint/2010/main" val="166972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AFA8E-78E8-750F-FAD0-C836AE6F1FB1}"/>
              </a:ext>
            </a:extLst>
          </p:cNvPr>
          <p:cNvPicPr>
            <a:picLocks noChangeAspect="1"/>
          </p:cNvPicPr>
          <p:nvPr/>
        </p:nvPicPr>
        <p:blipFill>
          <a:blip r:embed="rId2"/>
          <a:stretch>
            <a:fillRect/>
          </a:stretch>
        </p:blipFill>
        <p:spPr>
          <a:xfrm>
            <a:off x="309729" y="-142011"/>
            <a:ext cx="5878286" cy="6858000"/>
          </a:xfrm>
          <a:prstGeom prst="rect">
            <a:avLst/>
          </a:prstGeom>
        </p:spPr>
      </p:pic>
      <p:sp>
        <p:nvSpPr>
          <p:cNvPr id="5" name="TextBox 4">
            <a:extLst>
              <a:ext uri="{FF2B5EF4-FFF2-40B4-BE49-F238E27FC236}">
                <a16:creationId xmlns:a16="http://schemas.microsoft.com/office/drawing/2014/main" id="{5C82656F-F510-EF22-5D6A-2D08F06D504B}"/>
              </a:ext>
            </a:extLst>
          </p:cNvPr>
          <p:cNvSpPr txBox="1"/>
          <p:nvPr/>
        </p:nvSpPr>
        <p:spPr>
          <a:xfrm>
            <a:off x="6188015" y="3502650"/>
            <a:ext cx="6096000" cy="646331"/>
          </a:xfrm>
          <a:prstGeom prst="rect">
            <a:avLst/>
          </a:prstGeom>
          <a:noFill/>
        </p:spPr>
        <p:txBody>
          <a:bodyPr wrap="square">
            <a:spAutoFit/>
          </a:bodyPr>
          <a:lstStyle/>
          <a:p>
            <a:r>
              <a:rPr lang="it-IT" b="0" i="0" dirty="0">
                <a:effectLst/>
                <a:latin typeface="Arial" panose="020B0604020202020204" pitchFamily="34" charset="0"/>
              </a:rPr>
              <a:t>pterosauri (</a:t>
            </a:r>
            <a:r>
              <a:rPr lang="it-IT" b="0" i="0" dirty="0" err="1">
                <a:effectLst/>
                <a:latin typeface="Arial" panose="020B0604020202020204" pitchFamily="34" charset="0"/>
              </a:rPr>
              <a:t>Pterosauria</a:t>
            </a:r>
            <a:r>
              <a:rPr lang="it-IT" b="0" i="0" dirty="0">
                <a:effectLst/>
                <a:latin typeface="Arial" panose="020B0604020202020204" pitchFamily="34" charset="0"/>
              </a:rPr>
              <a:t>)- i primi vertebrati volatori dotati di volo attivo, appartengono agli arcosauri</a:t>
            </a:r>
            <a:endParaRPr lang="en-GB" dirty="0"/>
          </a:p>
        </p:txBody>
      </p:sp>
    </p:spTree>
    <p:extLst>
      <p:ext uri="{BB962C8B-B14F-4D97-AF65-F5344CB8AC3E}">
        <p14:creationId xmlns:p14="http://schemas.microsoft.com/office/powerpoint/2010/main" val="215290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3AC8DD7-93E1-493D-BE43-A75E659A0CFC}"/>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18435" name="Gruppo 9">
            <a:extLst>
              <a:ext uri="{FF2B5EF4-FFF2-40B4-BE49-F238E27FC236}">
                <a16:creationId xmlns:a16="http://schemas.microsoft.com/office/drawing/2014/main" id="{9AD689A9-FCA2-4D6B-BD80-98E2489C6737}"/>
              </a:ext>
            </a:extLst>
          </p:cNvPr>
          <p:cNvGrpSpPr>
            <a:grpSpLocks/>
          </p:cNvGrpSpPr>
          <p:nvPr/>
        </p:nvGrpSpPr>
        <p:grpSpPr bwMode="auto">
          <a:xfrm>
            <a:off x="1566864" y="63501"/>
            <a:ext cx="9001124" cy="6678613"/>
            <a:chOff x="42863" y="63500"/>
            <a:chExt cx="9001124" cy="6678613"/>
          </a:xfrm>
        </p:grpSpPr>
        <p:grpSp>
          <p:nvGrpSpPr>
            <p:cNvPr id="18436" name="Group 3">
              <a:extLst>
                <a:ext uri="{FF2B5EF4-FFF2-40B4-BE49-F238E27FC236}">
                  <a16:creationId xmlns:a16="http://schemas.microsoft.com/office/drawing/2014/main" id="{841A3DF1-9491-4EC4-AB13-7107CF15E9A2}"/>
                </a:ext>
              </a:extLst>
            </p:cNvPr>
            <p:cNvGrpSpPr>
              <a:grpSpLocks/>
            </p:cNvGrpSpPr>
            <p:nvPr/>
          </p:nvGrpSpPr>
          <p:grpSpPr bwMode="auto">
            <a:xfrm>
              <a:off x="42863" y="63500"/>
              <a:ext cx="9001124" cy="6678613"/>
              <a:chOff x="95" y="0"/>
              <a:chExt cx="5670" cy="4207"/>
            </a:xfrm>
          </p:grpSpPr>
          <p:grpSp>
            <p:nvGrpSpPr>
              <p:cNvPr id="18438" name="Group 4">
                <a:extLst>
                  <a:ext uri="{FF2B5EF4-FFF2-40B4-BE49-F238E27FC236}">
                    <a16:creationId xmlns:a16="http://schemas.microsoft.com/office/drawing/2014/main" id="{1692BD88-C63B-4F2F-A042-716A906289D5}"/>
                  </a:ext>
                </a:extLst>
              </p:cNvPr>
              <p:cNvGrpSpPr>
                <a:grpSpLocks/>
              </p:cNvGrpSpPr>
              <p:nvPr/>
            </p:nvGrpSpPr>
            <p:grpSpPr bwMode="auto">
              <a:xfrm>
                <a:off x="95" y="0"/>
                <a:ext cx="2876" cy="4201"/>
                <a:chOff x="68" y="0"/>
                <a:chExt cx="2876" cy="4201"/>
              </a:xfrm>
            </p:grpSpPr>
            <p:pic>
              <p:nvPicPr>
                <p:cNvPr id="18441" name="Picture 5">
                  <a:extLst>
                    <a:ext uri="{FF2B5EF4-FFF2-40B4-BE49-F238E27FC236}">
                      <a16:creationId xmlns:a16="http://schemas.microsoft.com/office/drawing/2014/main" id="{74DA839B-088E-4374-B9C3-EAE9B77BE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0"/>
                  <a:ext cx="2649" cy="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6">
                  <a:extLst>
                    <a:ext uri="{FF2B5EF4-FFF2-40B4-BE49-F238E27FC236}">
                      <a16:creationId xmlns:a16="http://schemas.microsoft.com/office/drawing/2014/main" id="{59BEFBE6-FA33-42AF-8E1B-185BBF4CB5F0}"/>
                    </a:ext>
                  </a:extLst>
                </p:cNvPr>
                <p:cNvSpPr>
                  <a:spLocks noChangeArrowheads="1"/>
                </p:cNvSpPr>
                <p:nvPr/>
              </p:nvSpPr>
              <p:spPr bwMode="auto">
                <a:xfrm>
                  <a:off x="68" y="3611"/>
                  <a:ext cx="589"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pic>
            <p:nvPicPr>
              <p:cNvPr id="18439" name="Picture 7">
                <a:extLst>
                  <a:ext uri="{FF2B5EF4-FFF2-40B4-BE49-F238E27FC236}">
                    <a16:creationId xmlns:a16="http://schemas.microsoft.com/office/drawing/2014/main" id="{7B692DF4-C3FB-4692-9D8B-97069C26A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 y="3985"/>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8">
                <a:extLst>
                  <a:ext uri="{FF2B5EF4-FFF2-40B4-BE49-F238E27FC236}">
                    <a16:creationId xmlns:a16="http://schemas.microsoft.com/office/drawing/2014/main" id="{67AAE3BF-6AAA-4DA0-900F-AE4E6FE1DEFE}"/>
                  </a:ext>
                </a:extLst>
              </p:cNvPr>
              <p:cNvSpPr txBox="1">
                <a:spLocks noChangeArrowheads="1"/>
              </p:cNvSpPr>
              <p:nvPr/>
            </p:nvSpPr>
            <p:spPr bwMode="auto">
              <a:xfrm>
                <a:off x="3225" y="2732"/>
                <a:ext cx="25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dirty="0"/>
                  <a:t>FIGURA 3-20</a:t>
                </a:r>
              </a:p>
              <a:p>
                <a:pPr eaLnBrk="1" hangingPunct="1">
                  <a:spcBef>
                    <a:spcPct val="0"/>
                  </a:spcBef>
                  <a:buFontTx/>
                  <a:buNone/>
                </a:pPr>
                <a:r>
                  <a:rPr lang="it-IT" altLang="it-IT" sz="1200" dirty="0"/>
                  <a:t>Filogenesi dei </a:t>
                </a:r>
                <a:r>
                  <a:rPr lang="it-IT" altLang="it-IT" sz="1200" dirty="0" err="1"/>
                  <a:t>Reptilomorpha</a:t>
                </a:r>
                <a:r>
                  <a:rPr lang="it-IT" altLang="it-IT" sz="1200" dirty="0"/>
                  <a:t> attuali e fossili nella quale è messa in evidenza l’origine e la diversità dei </a:t>
                </a:r>
                <a:r>
                  <a:rPr lang="it-IT" altLang="it-IT" sz="1200" dirty="0" err="1"/>
                  <a:t>diapsidii</a:t>
                </a:r>
                <a:r>
                  <a:rPr lang="it-IT" altLang="it-IT" sz="1200" dirty="0"/>
                  <a:t> (</a:t>
                </a:r>
                <a:r>
                  <a:rPr lang="it-IT" altLang="it-IT" sz="1200" dirty="0" err="1"/>
                  <a:t>Diapsida</a:t>
                </a:r>
                <a:r>
                  <a:rPr lang="it-IT" altLang="it-IT" sz="1200" dirty="0"/>
                  <a:t>).</a:t>
                </a:r>
              </a:p>
            </p:txBody>
          </p:sp>
        </p:grpSp>
        <p:sp>
          <p:nvSpPr>
            <p:cNvPr id="9" name="Ovale 8">
              <a:extLst>
                <a:ext uri="{FF2B5EF4-FFF2-40B4-BE49-F238E27FC236}">
                  <a16:creationId xmlns:a16="http://schemas.microsoft.com/office/drawing/2014/main" id="{3D60F08D-AEAF-4911-9A8A-DA0740DDC6FF}"/>
                </a:ext>
              </a:extLst>
            </p:cNvPr>
            <p:cNvSpPr/>
            <p:nvPr/>
          </p:nvSpPr>
          <p:spPr>
            <a:xfrm>
              <a:off x="1574800" y="5629275"/>
              <a:ext cx="2390775" cy="639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sp>
        <p:nvSpPr>
          <p:cNvPr id="11" name="CasellaDiTesto 9">
            <a:extLst>
              <a:ext uri="{FF2B5EF4-FFF2-40B4-BE49-F238E27FC236}">
                <a16:creationId xmlns:a16="http://schemas.microsoft.com/office/drawing/2014/main" id="{26509708-B9B2-40CB-AA75-C1942D98C63A}"/>
              </a:ext>
            </a:extLst>
          </p:cNvPr>
          <p:cNvSpPr txBox="1">
            <a:spLocks noChangeArrowheads="1"/>
          </p:cNvSpPr>
          <p:nvPr/>
        </p:nvSpPr>
        <p:spPr bwMode="auto">
          <a:xfrm>
            <a:off x="8510825" y="6470403"/>
            <a:ext cx="1641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a:extLst>
              <a:ext uri="{FF2B5EF4-FFF2-40B4-BE49-F238E27FC236}">
                <a16:creationId xmlns:a16="http://schemas.microsoft.com/office/drawing/2014/main" id="{57C63DE1-6472-58F1-444E-0D379575D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6" name="Picture 4">
            <a:extLst>
              <a:ext uri="{FF2B5EF4-FFF2-40B4-BE49-F238E27FC236}">
                <a16:creationId xmlns:a16="http://schemas.microsoft.com/office/drawing/2014/main" id="{1F0E8934-7FDB-6872-174D-7B5B017C3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2">
            <a:extLst>
              <a:ext uri="{FF2B5EF4-FFF2-40B4-BE49-F238E27FC236}">
                <a16:creationId xmlns:a16="http://schemas.microsoft.com/office/drawing/2014/main" id="{DAC8C41F-564C-2E5E-B5B1-D19FD5F85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923" y="71436"/>
            <a:ext cx="9317241"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20CD5189-5C61-D27C-1C05-E83509CFCA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9273"/>
          <a:stretch/>
        </p:blipFill>
        <p:spPr bwMode="auto">
          <a:xfrm>
            <a:off x="378778" y="3118643"/>
            <a:ext cx="5284251"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C5801CD9-E2B7-8FF5-CCB8-0904219275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325"/>
          <a:stretch/>
        </p:blipFill>
        <p:spPr bwMode="auto">
          <a:xfrm>
            <a:off x="5874543" y="3118643"/>
            <a:ext cx="5605046" cy="321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FA75A81-C5D8-4E43-8599-8F4D15B5E17F}"/>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19459" name="Gruppo 19">
            <a:extLst>
              <a:ext uri="{FF2B5EF4-FFF2-40B4-BE49-F238E27FC236}">
                <a16:creationId xmlns:a16="http://schemas.microsoft.com/office/drawing/2014/main" id="{3D0F6EEC-E1B9-4DC3-94B8-3E74DAEEDF8A}"/>
              </a:ext>
            </a:extLst>
          </p:cNvPr>
          <p:cNvGrpSpPr>
            <a:grpSpLocks/>
          </p:cNvGrpSpPr>
          <p:nvPr/>
        </p:nvGrpSpPr>
        <p:grpSpPr bwMode="auto">
          <a:xfrm>
            <a:off x="1579563" y="55563"/>
            <a:ext cx="8548694" cy="6724650"/>
            <a:chOff x="55085" y="55563"/>
            <a:chExt cx="8549172" cy="6724650"/>
          </a:xfrm>
        </p:grpSpPr>
        <p:grpSp>
          <p:nvGrpSpPr>
            <p:cNvPr id="19461" name="Gruppo 14">
              <a:extLst>
                <a:ext uri="{FF2B5EF4-FFF2-40B4-BE49-F238E27FC236}">
                  <a16:creationId xmlns:a16="http://schemas.microsoft.com/office/drawing/2014/main" id="{713E37A1-C8D2-4E03-AB06-04A9E008C782}"/>
                </a:ext>
              </a:extLst>
            </p:cNvPr>
            <p:cNvGrpSpPr>
              <a:grpSpLocks/>
            </p:cNvGrpSpPr>
            <p:nvPr/>
          </p:nvGrpSpPr>
          <p:grpSpPr bwMode="auto">
            <a:xfrm>
              <a:off x="178952" y="55563"/>
              <a:ext cx="8425305" cy="6724650"/>
              <a:chOff x="179389" y="44451"/>
              <a:chExt cx="8424868" cy="6724650"/>
            </a:xfrm>
          </p:grpSpPr>
          <p:grpSp>
            <p:nvGrpSpPr>
              <p:cNvPr id="19464" name="Gruppo 6">
                <a:extLst>
                  <a:ext uri="{FF2B5EF4-FFF2-40B4-BE49-F238E27FC236}">
                    <a16:creationId xmlns:a16="http://schemas.microsoft.com/office/drawing/2014/main" id="{2D719520-1D1B-4CF9-AA3B-C879489BB510}"/>
                  </a:ext>
                </a:extLst>
              </p:cNvPr>
              <p:cNvGrpSpPr>
                <a:grpSpLocks/>
              </p:cNvGrpSpPr>
              <p:nvPr/>
            </p:nvGrpSpPr>
            <p:grpSpPr bwMode="auto">
              <a:xfrm>
                <a:off x="179389" y="44451"/>
                <a:ext cx="8424868" cy="6724650"/>
                <a:chOff x="179389" y="44451"/>
                <a:chExt cx="8424868" cy="6724650"/>
              </a:xfrm>
            </p:grpSpPr>
            <p:grpSp>
              <p:nvGrpSpPr>
                <p:cNvPr id="19472" name="Group 3">
                  <a:extLst>
                    <a:ext uri="{FF2B5EF4-FFF2-40B4-BE49-F238E27FC236}">
                      <a16:creationId xmlns:a16="http://schemas.microsoft.com/office/drawing/2014/main" id="{E5A8B3D3-B3FF-495C-8B51-18942DFA45E3}"/>
                    </a:ext>
                  </a:extLst>
                </p:cNvPr>
                <p:cNvGrpSpPr>
                  <a:grpSpLocks/>
                </p:cNvGrpSpPr>
                <p:nvPr/>
              </p:nvGrpSpPr>
              <p:grpSpPr bwMode="auto">
                <a:xfrm>
                  <a:off x="179389" y="44451"/>
                  <a:ext cx="8424868" cy="6724650"/>
                  <a:chOff x="113" y="84"/>
                  <a:chExt cx="5307" cy="4236"/>
                </a:xfrm>
              </p:grpSpPr>
              <p:pic>
                <p:nvPicPr>
                  <p:cNvPr id="19474" name="Picture 4">
                    <a:extLst>
                      <a:ext uri="{FF2B5EF4-FFF2-40B4-BE49-F238E27FC236}">
                        <a16:creationId xmlns:a16="http://schemas.microsoft.com/office/drawing/2014/main" id="{92E2DCDA-A050-404D-A59A-94D8E3170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84"/>
                    <a:ext cx="5171"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5">
                    <a:extLst>
                      <a:ext uri="{FF2B5EF4-FFF2-40B4-BE49-F238E27FC236}">
                        <a16:creationId xmlns:a16="http://schemas.microsoft.com/office/drawing/2014/main" id="{5F96AC45-79BE-4416-91D2-B13B0D14F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147"/>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19473" name="CasellaDiTesto 5">
                  <a:extLst>
                    <a:ext uri="{FF2B5EF4-FFF2-40B4-BE49-F238E27FC236}">
                      <a16:creationId xmlns:a16="http://schemas.microsoft.com/office/drawing/2014/main" id="{25929946-4FC5-415C-95B2-9075E254CD25}"/>
                    </a:ext>
                  </a:extLst>
                </p:cNvPr>
                <p:cNvSpPr txBox="1">
                  <a:spLocks noChangeArrowheads="1"/>
                </p:cNvSpPr>
                <p:nvPr/>
              </p:nvSpPr>
              <p:spPr bwMode="auto">
                <a:xfrm rot="5400000">
                  <a:off x="7733834" y="5596568"/>
                  <a:ext cx="1127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a:solidFill>
                        <a:srgbClr val="00B050"/>
                      </a:solidFill>
                    </a:rPr>
                    <a:t>MESOZOICO</a:t>
                  </a:r>
                </a:p>
              </p:txBody>
            </p:sp>
          </p:grpSp>
          <p:grpSp>
            <p:nvGrpSpPr>
              <p:cNvPr id="19465" name="Gruppo 13">
                <a:extLst>
                  <a:ext uri="{FF2B5EF4-FFF2-40B4-BE49-F238E27FC236}">
                    <a16:creationId xmlns:a16="http://schemas.microsoft.com/office/drawing/2014/main" id="{9D028E3C-B96E-4EEF-A37F-7ABC587E9827}"/>
                  </a:ext>
                </a:extLst>
              </p:cNvPr>
              <p:cNvGrpSpPr>
                <a:grpSpLocks/>
              </p:cNvGrpSpPr>
              <p:nvPr/>
            </p:nvGrpSpPr>
            <p:grpSpPr bwMode="auto">
              <a:xfrm>
                <a:off x="276760" y="924364"/>
                <a:ext cx="2213052" cy="4343275"/>
                <a:chOff x="276760" y="924364"/>
                <a:chExt cx="2213052" cy="4343275"/>
              </a:xfrm>
            </p:grpSpPr>
            <p:grpSp>
              <p:nvGrpSpPr>
                <p:cNvPr id="19466" name="Gruppo 9">
                  <a:extLst>
                    <a:ext uri="{FF2B5EF4-FFF2-40B4-BE49-F238E27FC236}">
                      <a16:creationId xmlns:a16="http://schemas.microsoft.com/office/drawing/2014/main" id="{812993E6-6431-40BA-8998-B017CC06D2BD}"/>
                    </a:ext>
                  </a:extLst>
                </p:cNvPr>
                <p:cNvGrpSpPr>
                  <a:grpSpLocks/>
                </p:cNvGrpSpPr>
                <p:nvPr/>
              </p:nvGrpSpPr>
              <p:grpSpPr bwMode="auto">
                <a:xfrm>
                  <a:off x="276760" y="924364"/>
                  <a:ext cx="2213052" cy="1963630"/>
                  <a:chOff x="276760" y="924364"/>
                  <a:chExt cx="2213052" cy="1963630"/>
                </a:xfrm>
              </p:grpSpPr>
              <p:pic>
                <p:nvPicPr>
                  <p:cNvPr id="19470" name="Picture 7" descr="Ornithischia.png">
                    <a:extLst>
                      <a:ext uri="{FF2B5EF4-FFF2-40B4-BE49-F238E27FC236}">
                        <a16:creationId xmlns:a16="http://schemas.microsoft.com/office/drawing/2014/main" id="{7D2FD629-5FAF-44A0-80FC-3075CABC1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60" y="924364"/>
                    <a:ext cx="2213052" cy="182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CasellaDiTesto 8">
                    <a:extLst>
                      <a:ext uri="{FF2B5EF4-FFF2-40B4-BE49-F238E27FC236}">
                        <a16:creationId xmlns:a16="http://schemas.microsoft.com/office/drawing/2014/main" id="{3DC51A07-139E-4DBB-AAD6-0B4F7BD32B13}"/>
                      </a:ext>
                    </a:extLst>
                  </p:cNvPr>
                  <p:cNvSpPr txBox="1">
                    <a:spLocks noChangeArrowheads="1"/>
                  </p:cNvSpPr>
                  <p:nvPr/>
                </p:nvSpPr>
                <p:spPr bwMode="auto">
                  <a:xfrm>
                    <a:off x="627961" y="2610995"/>
                    <a:ext cx="10743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a:t>ORNITISCHI</a:t>
                    </a:r>
                  </a:p>
                </p:txBody>
              </p:sp>
            </p:grpSp>
            <p:grpSp>
              <p:nvGrpSpPr>
                <p:cNvPr id="19467" name="Gruppo 12">
                  <a:extLst>
                    <a:ext uri="{FF2B5EF4-FFF2-40B4-BE49-F238E27FC236}">
                      <a16:creationId xmlns:a16="http://schemas.microsoft.com/office/drawing/2014/main" id="{0E37B43C-4FFC-4FFC-9989-CF10572A31EA}"/>
                    </a:ext>
                  </a:extLst>
                </p:cNvPr>
                <p:cNvGrpSpPr>
                  <a:grpSpLocks/>
                </p:cNvGrpSpPr>
                <p:nvPr/>
              </p:nvGrpSpPr>
              <p:grpSpPr bwMode="auto">
                <a:xfrm>
                  <a:off x="309812" y="3041438"/>
                  <a:ext cx="2138847" cy="2226201"/>
                  <a:chOff x="309812" y="3041438"/>
                  <a:chExt cx="2138847" cy="2226201"/>
                </a:xfrm>
              </p:grpSpPr>
              <p:pic>
                <p:nvPicPr>
                  <p:cNvPr id="19468" name="Picture 9" descr="Saurischia.png">
                    <a:extLst>
                      <a:ext uri="{FF2B5EF4-FFF2-40B4-BE49-F238E27FC236}">
                        <a16:creationId xmlns:a16="http://schemas.microsoft.com/office/drawing/2014/main" id="{529842ED-6B55-41FB-B5F8-8C79A86C60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12" y="3041438"/>
                    <a:ext cx="2138847" cy="201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CasellaDiTesto 11">
                    <a:extLst>
                      <a:ext uri="{FF2B5EF4-FFF2-40B4-BE49-F238E27FC236}">
                        <a16:creationId xmlns:a16="http://schemas.microsoft.com/office/drawing/2014/main" id="{775CEE60-BAFA-4E40-A2B1-CBA6310957E2}"/>
                      </a:ext>
                    </a:extLst>
                  </p:cNvPr>
                  <p:cNvSpPr txBox="1">
                    <a:spLocks noChangeArrowheads="1"/>
                  </p:cNvSpPr>
                  <p:nvPr/>
                </p:nvSpPr>
                <p:spPr bwMode="auto">
                  <a:xfrm>
                    <a:off x="683045" y="4990640"/>
                    <a:ext cx="1021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a:t>SAURISCHI</a:t>
                    </a:r>
                  </a:p>
                </p:txBody>
              </p:sp>
            </p:grpSp>
          </p:grpSp>
        </p:grpSp>
        <p:sp>
          <p:nvSpPr>
            <p:cNvPr id="19462" name="CasellaDiTesto 16">
              <a:extLst>
                <a:ext uri="{FF2B5EF4-FFF2-40B4-BE49-F238E27FC236}">
                  <a16:creationId xmlns:a16="http://schemas.microsoft.com/office/drawing/2014/main" id="{97CBBDDC-525A-4728-BD19-23F5C6668604}"/>
                </a:ext>
              </a:extLst>
            </p:cNvPr>
            <p:cNvSpPr txBox="1">
              <a:spLocks noChangeArrowheads="1"/>
            </p:cNvSpPr>
            <p:nvPr/>
          </p:nvSpPr>
          <p:spPr bwMode="auto">
            <a:xfrm>
              <a:off x="1652091" y="890626"/>
              <a:ext cx="10230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b="1"/>
                <a:t>POSTERIORE</a:t>
              </a:r>
            </a:p>
          </p:txBody>
        </p:sp>
        <p:sp>
          <p:nvSpPr>
            <p:cNvPr id="19463" name="CasellaDiTesto 16">
              <a:extLst>
                <a:ext uri="{FF2B5EF4-FFF2-40B4-BE49-F238E27FC236}">
                  <a16:creationId xmlns:a16="http://schemas.microsoft.com/office/drawing/2014/main" id="{A83E6D99-08D9-481F-8044-1EC8A165337C}"/>
                </a:ext>
              </a:extLst>
            </p:cNvPr>
            <p:cNvSpPr txBox="1">
              <a:spLocks noChangeArrowheads="1"/>
            </p:cNvSpPr>
            <p:nvPr/>
          </p:nvSpPr>
          <p:spPr bwMode="auto">
            <a:xfrm>
              <a:off x="55085" y="890626"/>
              <a:ext cx="9396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000" b="1"/>
                <a:t>ANTERIORE</a:t>
              </a:r>
            </a:p>
          </p:txBody>
        </p:sp>
      </p:grpSp>
      <p:sp>
        <p:nvSpPr>
          <p:cNvPr id="19460" name="CasellaDiTesto 18">
            <a:extLst>
              <a:ext uri="{FF2B5EF4-FFF2-40B4-BE49-F238E27FC236}">
                <a16:creationId xmlns:a16="http://schemas.microsoft.com/office/drawing/2014/main" id="{CE5EBBE1-F3E2-4BED-AA43-B3ABE0878C80}"/>
              </a:ext>
            </a:extLst>
          </p:cNvPr>
          <p:cNvSpPr txBox="1">
            <a:spLocks noChangeArrowheads="1"/>
          </p:cNvSpPr>
          <p:nvPr/>
        </p:nvSpPr>
        <p:spPr bwMode="auto">
          <a:xfrm>
            <a:off x="6096001" y="4197351"/>
            <a:ext cx="1014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TRIASSICO</a:t>
            </a:r>
          </a:p>
        </p:txBody>
      </p:sp>
      <p:sp>
        <p:nvSpPr>
          <p:cNvPr id="21" name="CasellaDiTesto 9">
            <a:extLst>
              <a:ext uri="{FF2B5EF4-FFF2-40B4-BE49-F238E27FC236}">
                <a16:creationId xmlns:a16="http://schemas.microsoft.com/office/drawing/2014/main" id="{2EAED6AA-7DA0-482C-BA56-3843D86B2A5A}"/>
              </a:ext>
            </a:extLst>
          </p:cNvPr>
          <p:cNvSpPr txBox="1">
            <a:spLocks noChangeArrowheads="1"/>
          </p:cNvSpPr>
          <p:nvPr/>
        </p:nvSpPr>
        <p:spPr bwMode="auto">
          <a:xfrm>
            <a:off x="2049378" y="6510894"/>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CasellaDiTesto 1">
            <a:extLst>
              <a:ext uri="{FF2B5EF4-FFF2-40B4-BE49-F238E27FC236}">
                <a16:creationId xmlns:a16="http://schemas.microsoft.com/office/drawing/2014/main" id="{D61716F6-6F56-689C-737C-D04F785F6599}"/>
              </a:ext>
            </a:extLst>
          </p:cNvPr>
          <p:cNvSpPr txBox="1"/>
          <p:nvPr/>
        </p:nvSpPr>
        <p:spPr>
          <a:xfrm rot="-5400000" flipH="1">
            <a:off x="167558" y="2229663"/>
            <a:ext cx="3103881" cy="369332"/>
          </a:xfrm>
          <a:prstGeom prst="rect">
            <a:avLst/>
          </a:prstGeom>
          <a:noFill/>
        </p:spPr>
        <p:txBody>
          <a:bodyPr wrap="square" rtlCol="0">
            <a:spAutoFit/>
          </a:bodyPr>
          <a:lstStyle/>
          <a:p>
            <a:r>
              <a:rPr lang="it-IT" dirty="0"/>
              <a:t>3 vertebre sacrali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961CDED-6879-435F-9373-D68AD309B112}"/>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nvGrpSpPr>
          <p:cNvPr id="21507" name="Gruppo 6">
            <a:extLst>
              <a:ext uri="{FF2B5EF4-FFF2-40B4-BE49-F238E27FC236}">
                <a16:creationId xmlns:a16="http://schemas.microsoft.com/office/drawing/2014/main" id="{AE39EB63-2C64-4FA3-9D0C-EB53CE5FAEF2}"/>
              </a:ext>
            </a:extLst>
          </p:cNvPr>
          <p:cNvGrpSpPr>
            <a:grpSpLocks/>
          </p:cNvGrpSpPr>
          <p:nvPr/>
        </p:nvGrpSpPr>
        <p:grpSpPr bwMode="auto">
          <a:xfrm>
            <a:off x="1774826" y="188914"/>
            <a:ext cx="8626475" cy="6594475"/>
            <a:chOff x="250825" y="188913"/>
            <a:chExt cx="8626475" cy="6594475"/>
          </a:xfrm>
        </p:grpSpPr>
        <p:grpSp>
          <p:nvGrpSpPr>
            <p:cNvPr id="21509" name="Group 3">
              <a:extLst>
                <a:ext uri="{FF2B5EF4-FFF2-40B4-BE49-F238E27FC236}">
                  <a16:creationId xmlns:a16="http://schemas.microsoft.com/office/drawing/2014/main" id="{C9B6091A-CB4C-4C35-A408-7407A2E80A61}"/>
                </a:ext>
              </a:extLst>
            </p:cNvPr>
            <p:cNvGrpSpPr>
              <a:grpSpLocks/>
            </p:cNvGrpSpPr>
            <p:nvPr/>
          </p:nvGrpSpPr>
          <p:grpSpPr bwMode="auto">
            <a:xfrm>
              <a:off x="250825" y="188913"/>
              <a:ext cx="8626475" cy="6594475"/>
              <a:chOff x="158" y="166"/>
              <a:chExt cx="5434" cy="4154"/>
            </a:xfrm>
          </p:grpSpPr>
          <p:pic>
            <p:nvPicPr>
              <p:cNvPr id="21511" name="Picture 4">
                <a:extLst>
                  <a:ext uri="{FF2B5EF4-FFF2-40B4-BE49-F238E27FC236}">
                    <a16:creationId xmlns:a16="http://schemas.microsoft.com/office/drawing/2014/main" id="{5B386E72-4AAA-4EE1-9FDA-E1D73F9BF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66"/>
                <a:ext cx="4718" cy="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a:extLst>
                  <a:ext uri="{FF2B5EF4-FFF2-40B4-BE49-F238E27FC236}">
                    <a16:creationId xmlns:a16="http://schemas.microsoft.com/office/drawing/2014/main" id="{A95EF4D2-3D70-4DDC-B3E0-7E978B5C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 y="211"/>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1510" name="CasellaDiTesto 5">
              <a:extLst>
                <a:ext uri="{FF2B5EF4-FFF2-40B4-BE49-F238E27FC236}">
                  <a16:creationId xmlns:a16="http://schemas.microsoft.com/office/drawing/2014/main" id="{0B3E19EA-0428-4756-8F58-00B9F2CED33A}"/>
                </a:ext>
              </a:extLst>
            </p:cNvPr>
            <p:cNvSpPr txBox="1">
              <a:spLocks noChangeArrowheads="1"/>
            </p:cNvSpPr>
            <p:nvPr/>
          </p:nvSpPr>
          <p:spPr bwMode="auto">
            <a:xfrm>
              <a:off x="1983034" y="2886419"/>
              <a:ext cx="739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a:solidFill>
                    <a:srgbClr val="00B050"/>
                  </a:solidFill>
                </a:rPr>
                <a:t>4° DITO</a:t>
              </a:r>
            </a:p>
          </p:txBody>
        </p:sp>
      </p:grpSp>
      <p:sp>
        <p:nvSpPr>
          <p:cNvPr id="21508" name="CasellaDiTesto 7">
            <a:extLst>
              <a:ext uri="{FF2B5EF4-FFF2-40B4-BE49-F238E27FC236}">
                <a16:creationId xmlns:a16="http://schemas.microsoft.com/office/drawing/2014/main" id="{3FD2BE25-B2A1-4902-A672-1351E18FA254}"/>
              </a:ext>
            </a:extLst>
          </p:cNvPr>
          <p:cNvSpPr txBox="1">
            <a:spLocks noChangeArrowheads="1"/>
          </p:cNvSpPr>
          <p:nvPr/>
        </p:nvSpPr>
        <p:spPr bwMode="auto">
          <a:xfrm>
            <a:off x="2508251" y="3948113"/>
            <a:ext cx="1014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a:t>TRIASSICO</a:t>
            </a:r>
          </a:p>
        </p:txBody>
      </p:sp>
      <p:sp>
        <p:nvSpPr>
          <p:cNvPr id="9" name="CasellaDiTesto 9">
            <a:extLst>
              <a:ext uri="{FF2B5EF4-FFF2-40B4-BE49-F238E27FC236}">
                <a16:creationId xmlns:a16="http://schemas.microsoft.com/office/drawing/2014/main" id="{258C889F-B615-4FBD-A737-B530B6167D8D}"/>
              </a:ext>
            </a:extLst>
          </p:cNvPr>
          <p:cNvSpPr txBox="1">
            <a:spLocks noChangeArrowheads="1"/>
          </p:cNvSpPr>
          <p:nvPr/>
        </p:nvSpPr>
        <p:spPr bwMode="auto">
          <a:xfrm>
            <a:off x="9016822" y="6445143"/>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7D0C63-CF50-11C0-2987-2109FBF08E61}"/>
              </a:ext>
            </a:extLst>
          </p:cNvPr>
          <p:cNvSpPr txBox="1"/>
          <p:nvPr/>
        </p:nvSpPr>
        <p:spPr>
          <a:xfrm>
            <a:off x="2591803" y="1710783"/>
            <a:ext cx="7246343" cy="2585323"/>
          </a:xfrm>
          <a:prstGeom prst="rect">
            <a:avLst/>
          </a:prstGeom>
          <a:noFill/>
        </p:spPr>
        <p:txBody>
          <a:bodyPr wrap="none" rtlCol="0">
            <a:spAutoFit/>
          </a:bodyPr>
          <a:lstStyle/>
          <a:p>
            <a:r>
              <a:rPr lang="en-GB" sz="5400" dirty="0"/>
              <a:t>ANATOMIA COMPARATA</a:t>
            </a:r>
          </a:p>
          <a:p>
            <a:endParaRPr lang="en-GB" sz="5400" dirty="0"/>
          </a:p>
          <a:p>
            <a:pPr algn="ctr"/>
            <a:r>
              <a:rPr lang="en-GB" sz="5400" dirty="0"/>
              <a:t>DA RETTILI A UCCELLI</a:t>
            </a:r>
          </a:p>
        </p:txBody>
      </p:sp>
    </p:spTree>
    <p:extLst>
      <p:ext uri="{BB962C8B-B14F-4D97-AF65-F5344CB8AC3E}">
        <p14:creationId xmlns:p14="http://schemas.microsoft.com/office/powerpoint/2010/main" val="422546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2" descr="Risultati immagini per VERTEBRATE+ZOOLOGY+(VZ+Lecture22+–+Spring+2012+Althoff+-+reference+PJH+Chapter+16)">
            <a:extLst>
              <a:ext uri="{FF2B5EF4-FFF2-40B4-BE49-F238E27FC236}">
                <a16:creationId xmlns:a16="http://schemas.microsoft.com/office/drawing/2014/main" id="{899E3FA2-4885-43B8-A73F-47B052811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223" y="97467"/>
            <a:ext cx="4179312" cy="313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374223C7-861C-4034-B5C1-B6028042172A}"/>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graphicFrame>
        <p:nvGraphicFramePr>
          <p:cNvPr id="13" name="Tabella 12">
            <a:extLst>
              <a:ext uri="{FF2B5EF4-FFF2-40B4-BE49-F238E27FC236}">
                <a16:creationId xmlns:a16="http://schemas.microsoft.com/office/drawing/2014/main" id="{4F406FB6-770F-4E8E-95E6-4EF8186C6391}"/>
              </a:ext>
            </a:extLst>
          </p:cNvPr>
          <p:cNvGraphicFramePr>
            <a:graphicFrameLocks noGrp="1"/>
          </p:cNvGraphicFramePr>
          <p:nvPr/>
        </p:nvGraphicFramePr>
        <p:xfrm>
          <a:off x="1679864" y="506320"/>
          <a:ext cx="468088" cy="6153646"/>
        </p:xfrm>
        <a:graphic>
          <a:graphicData uri="http://schemas.openxmlformats.org/drawingml/2006/table">
            <a:tbl>
              <a:tblPr/>
              <a:tblGrid>
                <a:gridCol w="191992">
                  <a:extLst>
                    <a:ext uri="{9D8B030D-6E8A-4147-A177-3AD203B41FA5}">
                      <a16:colId xmlns:a16="http://schemas.microsoft.com/office/drawing/2014/main" val="20000"/>
                    </a:ext>
                  </a:extLst>
                </a:gridCol>
                <a:gridCol w="276096">
                  <a:extLst>
                    <a:ext uri="{9D8B030D-6E8A-4147-A177-3AD203B41FA5}">
                      <a16:colId xmlns:a16="http://schemas.microsoft.com/office/drawing/2014/main" val="20001"/>
                    </a:ext>
                  </a:extLst>
                </a:gridCol>
              </a:tblGrid>
              <a:tr h="211827">
                <a:tc rowSpan="2">
                  <a:txBody>
                    <a:bodyPr/>
                    <a:lstStyle/>
                    <a:p>
                      <a:pPr algn="ctr">
                        <a:lnSpc>
                          <a:spcPct val="115000"/>
                        </a:lnSpc>
                        <a:spcAft>
                          <a:spcPts val="0"/>
                        </a:spcAft>
                      </a:pPr>
                      <a:r>
                        <a:rPr lang="it-IT" sz="700" b="1" dirty="0">
                          <a:latin typeface="Calibri"/>
                          <a:ea typeface="Calibri"/>
                          <a:cs typeface="Times New Roman"/>
                        </a:rPr>
                        <a:t>CENOZOICO</a:t>
                      </a:r>
                    </a:p>
                  </a:txBody>
                  <a:tcPr marL="3818" marR="3818" marT="3818"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it-IT" sz="700" b="1" dirty="0">
                          <a:latin typeface="Calibri"/>
                          <a:ea typeface="Calibri"/>
                          <a:cs typeface="Times New Roman"/>
                        </a:rPr>
                        <a:t>QUA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FF85"/>
                    </a:solidFill>
                  </a:tcPr>
                </a:tc>
                <a:extLst>
                  <a:ext uri="{0D108BD9-81ED-4DB2-BD59-A6C34878D82A}">
                    <a16:rowId xmlns:a16="http://schemas.microsoft.com/office/drawing/2014/main" val="10000"/>
                  </a:ext>
                </a:extLst>
              </a:tr>
              <a:tr h="42476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TER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661"/>
                    </a:solidFill>
                  </a:tcPr>
                </a:tc>
                <a:extLst>
                  <a:ext uri="{0D108BD9-81ED-4DB2-BD59-A6C34878D82A}">
                    <a16:rowId xmlns:a16="http://schemas.microsoft.com/office/drawing/2014/main" val="10001"/>
                  </a:ext>
                </a:extLst>
              </a:tr>
              <a:tr h="685512">
                <a:tc rowSpan="3">
                  <a:txBody>
                    <a:bodyPr/>
                    <a:lstStyle/>
                    <a:p>
                      <a:pPr algn="ctr">
                        <a:lnSpc>
                          <a:spcPct val="115000"/>
                        </a:lnSpc>
                        <a:spcAft>
                          <a:spcPts val="0"/>
                        </a:spcAft>
                      </a:pPr>
                      <a:r>
                        <a:rPr lang="it-IT" sz="700" b="1" dirty="0">
                          <a:latin typeface="Calibri"/>
                          <a:ea typeface="Calibri"/>
                          <a:cs typeface="Times New Roman"/>
                        </a:rPr>
                        <a:t>MESOZOICO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it-IT" sz="700" b="1" dirty="0">
                          <a:latin typeface="Calibri"/>
                          <a:ea typeface="Calibri"/>
                          <a:cs typeface="Times New Roman"/>
                        </a:rPr>
                        <a:t>CRE</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F9"/>
                    </a:solidFill>
                  </a:tcPr>
                </a:tc>
                <a:extLst>
                  <a:ext uri="{0D108BD9-81ED-4DB2-BD59-A6C34878D82A}">
                    <a16:rowId xmlns:a16="http://schemas.microsoft.com/office/drawing/2014/main" val="10002"/>
                  </a:ext>
                </a:extLst>
              </a:tr>
              <a:tr h="49470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JUR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67441">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TRIA</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94706">
                <a:tc rowSpan="6">
                  <a:txBody>
                    <a:bodyPr/>
                    <a:lstStyle/>
                    <a:p>
                      <a:pPr algn="ctr">
                        <a:lnSpc>
                          <a:spcPct val="115000"/>
                        </a:lnSpc>
                        <a:spcAft>
                          <a:spcPts val="0"/>
                        </a:spcAft>
                      </a:pPr>
                      <a:r>
                        <a:rPr lang="it-IT" sz="700" b="1" dirty="0">
                          <a:latin typeface="Calibri"/>
                          <a:ea typeface="Calibri"/>
                          <a:cs typeface="Times New Roman"/>
                        </a:rPr>
                        <a:t>PALEOZOICO</a:t>
                      </a:r>
                    </a:p>
                  </a:txBody>
                  <a:tcPr marL="61081" marR="61081" marT="30540" marB="3054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it-IT" sz="700" b="1" dirty="0">
                          <a:latin typeface="Calibri"/>
                          <a:ea typeface="Calibri"/>
                          <a:cs typeface="Times New Roman"/>
                        </a:rPr>
                        <a:t>PERM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670244">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CAR</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494706">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DEV</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88562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SIL</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687077">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ORD</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674425">
                <a:tc vMerge="1">
                  <a:txBody>
                    <a:bodyPr/>
                    <a:lstStyle/>
                    <a:p>
                      <a:endParaRPr lang="it-IT"/>
                    </a:p>
                  </a:txBody>
                  <a:tcPr/>
                </a:tc>
                <a:tc>
                  <a:txBody>
                    <a:bodyPr/>
                    <a:lstStyle/>
                    <a:p>
                      <a:pPr algn="ctr">
                        <a:lnSpc>
                          <a:spcPct val="115000"/>
                        </a:lnSpc>
                        <a:spcAft>
                          <a:spcPts val="0"/>
                        </a:spcAft>
                      </a:pPr>
                      <a:r>
                        <a:rPr lang="it-IT" sz="700" b="1" dirty="0">
                          <a:latin typeface="Calibri"/>
                          <a:ea typeface="Calibri"/>
                          <a:cs typeface="Times New Roman"/>
                        </a:rPr>
                        <a:t>CAM</a:t>
                      </a:r>
                    </a:p>
                  </a:txBody>
                  <a:tcPr marL="61081" marR="61081" marT="30540" marB="30540"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grpSp>
        <p:nvGrpSpPr>
          <p:cNvPr id="2053" name="Gruppo 7">
            <a:extLst>
              <a:ext uri="{FF2B5EF4-FFF2-40B4-BE49-F238E27FC236}">
                <a16:creationId xmlns:a16="http://schemas.microsoft.com/office/drawing/2014/main" id="{D8C4A7F4-9937-4644-8591-C10619F27447}"/>
              </a:ext>
            </a:extLst>
          </p:cNvPr>
          <p:cNvGrpSpPr>
            <a:grpSpLocks/>
          </p:cNvGrpSpPr>
          <p:nvPr/>
        </p:nvGrpSpPr>
        <p:grpSpPr bwMode="auto">
          <a:xfrm>
            <a:off x="2168526" y="400050"/>
            <a:ext cx="542925" cy="6076950"/>
            <a:chOff x="644525" y="400050"/>
            <a:chExt cx="542925" cy="6076950"/>
          </a:xfrm>
        </p:grpSpPr>
        <p:cxnSp>
          <p:nvCxnSpPr>
            <p:cNvPr id="2066" name="Connettore 1 13">
              <a:extLst>
                <a:ext uri="{FF2B5EF4-FFF2-40B4-BE49-F238E27FC236}">
                  <a16:creationId xmlns:a16="http://schemas.microsoft.com/office/drawing/2014/main" id="{312910BC-8530-4847-85C8-B4BBC9E2A50E}"/>
                </a:ext>
              </a:extLst>
            </p:cNvPr>
            <p:cNvCxnSpPr>
              <a:cxnSpLocks noChangeShapeType="1"/>
            </p:cNvCxnSpPr>
            <p:nvPr/>
          </p:nvCxnSpPr>
          <p:spPr bwMode="auto">
            <a:xfrm flipV="1">
              <a:off x="657240" y="503532"/>
              <a:ext cx="55627"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67" name="Connettore 1 26">
              <a:extLst>
                <a:ext uri="{FF2B5EF4-FFF2-40B4-BE49-F238E27FC236}">
                  <a16:creationId xmlns:a16="http://schemas.microsoft.com/office/drawing/2014/main" id="{33937643-DABA-489D-AFB0-61009A3A1445}"/>
                </a:ext>
              </a:extLst>
            </p:cNvPr>
            <p:cNvCxnSpPr>
              <a:cxnSpLocks noChangeShapeType="1"/>
            </p:cNvCxnSpPr>
            <p:nvPr/>
          </p:nvCxnSpPr>
          <p:spPr bwMode="auto">
            <a:xfrm flipV="1">
              <a:off x="657240" y="1575977"/>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68" name="Connettore 1 27">
              <a:extLst>
                <a:ext uri="{FF2B5EF4-FFF2-40B4-BE49-F238E27FC236}">
                  <a16:creationId xmlns:a16="http://schemas.microsoft.com/office/drawing/2014/main" id="{E5D28A5F-A197-49CE-82B8-E77BB6B9B249}"/>
                </a:ext>
              </a:extLst>
            </p:cNvPr>
            <p:cNvCxnSpPr>
              <a:cxnSpLocks noChangeShapeType="1"/>
            </p:cNvCxnSpPr>
            <p:nvPr/>
          </p:nvCxnSpPr>
          <p:spPr bwMode="auto">
            <a:xfrm flipV="1">
              <a:off x="657240" y="2137981"/>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69" name="Connettore 1 28">
              <a:extLst>
                <a:ext uri="{FF2B5EF4-FFF2-40B4-BE49-F238E27FC236}">
                  <a16:creationId xmlns:a16="http://schemas.microsoft.com/office/drawing/2014/main" id="{70C6F445-4B7A-4634-8522-FB9E0A64D9C0}"/>
                </a:ext>
              </a:extLst>
            </p:cNvPr>
            <p:cNvCxnSpPr>
              <a:cxnSpLocks noChangeShapeType="1"/>
            </p:cNvCxnSpPr>
            <p:nvPr/>
          </p:nvCxnSpPr>
          <p:spPr bwMode="auto">
            <a:xfrm flipV="1">
              <a:off x="657240" y="2628544"/>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70" name="Connettore 1 29">
              <a:extLst>
                <a:ext uri="{FF2B5EF4-FFF2-40B4-BE49-F238E27FC236}">
                  <a16:creationId xmlns:a16="http://schemas.microsoft.com/office/drawing/2014/main" id="{1ABB0A1E-C1F5-49EF-B628-48808EDB213B}"/>
                </a:ext>
              </a:extLst>
            </p:cNvPr>
            <p:cNvCxnSpPr>
              <a:cxnSpLocks noChangeShapeType="1"/>
            </p:cNvCxnSpPr>
            <p:nvPr/>
          </p:nvCxnSpPr>
          <p:spPr bwMode="auto">
            <a:xfrm flipV="1">
              <a:off x="657240" y="3171497"/>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71" name="Connettore 1 30">
              <a:extLst>
                <a:ext uri="{FF2B5EF4-FFF2-40B4-BE49-F238E27FC236}">
                  <a16:creationId xmlns:a16="http://schemas.microsoft.com/office/drawing/2014/main" id="{470D585B-209B-4F54-91F8-CCEF0FF35323}"/>
                </a:ext>
              </a:extLst>
            </p:cNvPr>
            <p:cNvCxnSpPr>
              <a:cxnSpLocks noChangeShapeType="1"/>
            </p:cNvCxnSpPr>
            <p:nvPr/>
          </p:nvCxnSpPr>
          <p:spPr bwMode="auto">
            <a:xfrm flipV="1">
              <a:off x="644525" y="5838635"/>
              <a:ext cx="55627"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72" name="Connettore 1 31">
              <a:extLst>
                <a:ext uri="{FF2B5EF4-FFF2-40B4-BE49-F238E27FC236}">
                  <a16:creationId xmlns:a16="http://schemas.microsoft.com/office/drawing/2014/main" id="{814F3BB9-9393-4FBB-B80A-DC5F412D7383}"/>
                </a:ext>
              </a:extLst>
            </p:cNvPr>
            <p:cNvCxnSpPr>
              <a:cxnSpLocks noChangeShapeType="1"/>
            </p:cNvCxnSpPr>
            <p:nvPr/>
          </p:nvCxnSpPr>
          <p:spPr bwMode="auto">
            <a:xfrm flipV="1">
              <a:off x="650883" y="5329022"/>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73" name="Connettore 1 32">
              <a:extLst>
                <a:ext uri="{FF2B5EF4-FFF2-40B4-BE49-F238E27FC236}">
                  <a16:creationId xmlns:a16="http://schemas.microsoft.com/office/drawing/2014/main" id="{4F9E0FD3-16ED-4AFD-B41B-8059B5B0AD92}"/>
                </a:ext>
              </a:extLst>
            </p:cNvPr>
            <p:cNvCxnSpPr>
              <a:cxnSpLocks noChangeShapeType="1"/>
            </p:cNvCxnSpPr>
            <p:nvPr/>
          </p:nvCxnSpPr>
          <p:spPr bwMode="auto">
            <a:xfrm flipV="1">
              <a:off x="657240" y="4762254"/>
              <a:ext cx="55627"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74" name="Connettore 1 33">
              <a:extLst>
                <a:ext uri="{FF2B5EF4-FFF2-40B4-BE49-F238E27FC236}">
                  <a16:creationId xmlns:a16="http://schemas.microsoft.com/office/drawing/2014/main" id="{FB4C3A3C-FA0F-4C47-8797-C8A36C923884}"/>
                </a:ext>
              </a:extLst>
            </p:cNvPr>
            <p:cNvCxnSpPr>
              <a:cxnSpLocks noChangeShapeType="1"/>
            </p:cNvCxnSpPr>
            <p:nvPr/>
          </p:nvCxnSpPr>
          <p:spPr bwMode="auto">
            <a:xfrm flipV="1">
              <a:off x="657240" y="4244703"/>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75" name="Connettore 1 34">
              <a:extLst>
                <a:ext uri="{FF2B5EF4-FFF2-40B4-BE49-F238E27FC236}">
                  <a16:creationId xmlns:a16="http://schemas.microsoft.com/office/drawing/2014/main" id="{125E863A-7F8F-4BB2-B4CB-2B90B685FBE1}"/>
                </a:ext>
              </a:extLst>
            </p:cNvPr>
            <p:cNvCxnSpPr>
              <a:cxnSpLocks noChangeShapeType="1"/>
            </p:cNvCxnSpPr>
            <p:nvPr/>
          </p:nvCxnSpPr>
          <p:spPr bwMode="auto">
            <a:xfrm flipV="1">
              <a:off x="655650" y="3695399"/>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076" name="CasellaDiTesto 12">
              <a:extLst>
                <a:ext uri="{FF2B5EF4-FFF2-40B4-BE49-F238E27FC236}">
                  <a16:creationId xmlns:a16="http://schemas.microsoft.com/office/drawing/2014/main" id="{42341030-4633-4ABC-9FBE-5C641B611193}"/>
                </a:ext>
              </a:extLst>
            </p:cNvPr>
            <p:cNvSpPr txBox="1">
              <a:spLocks noChangeArrowheads="1"/>
            </p:cNvSpPr>
            <p:nvPr/>
          </p:nvSpPr>
          <p:spPr bwMode="auto">
            <a:xfrm>
              <a:off x="721813" y="400050"/>
              <a:ext cx="364539"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0 MA</a:t>
              </a:r>
            </a:p>
          </p:txBody>
        </p:sp>
        <p:sp>
          <p:nvSpPr>
            <p:cNvPr id="2077" name="CasellaDiTesto 14">
              <a:extLst>
                <a:ext uri="{FF2B5EF4-FFF2-40B4-BE49-F238E27FC236}">
                  <a16:creationId xmlns:a16="http://schemas.microsoft.com/office/drawing/2014/main" id="{2DEF2C6D-09AD-4257-BC0E-B9026D7B3F5F}"/>
                </a:ext>
              </a:extLst>
            </p:cNvPr>
            <p:cNvSpPr txBox="1">
              <a:spLocks noChangeArrowheads="1"/>
            </p:cNvSpPr>
            <p:nvPr/>
          </p:nvSpPr>
          <p:spPr bwMode="auto">
            <a:xfrm>
              <a:off x="729041" y="954261"/>
              <a:ext cx="407860"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50 MA</a:t>
              </a:r>
            </a:p>
          </p:txBody>
        </p:sp>
        <p:sp>
          <p:nvSpPr>
            <p:cNvPr id="2078" name="CasellaDiTesto 19">
              <a:extLst>
                <a:ext uri="{FF2B5EF4-FFF2-40B4-BE49-F238E27FC236}">
                  <a16:creationId xmlns:a16="http://schemas.microsoft.com/office/drawing/2014/main" id="{4E31ABFF-4851-4CE5-928E-C8EF92782EE8}"/>
                </a:ext>
              </a:extLst>
            </p:cNvPr>
            <p:cNvSpPr txBox="1">
              <a:spLocks noChangeArrowheads="1"/>
            </p:cNvSpPr>
            <p:nvPr/>
          </p:nvSpPr>
          <p:spPr bwMode="auto">
            <a:xfrm>
              <a:off x="736269" y="1474463"/>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100 MA</a:t>
              </a:r>
            </a:p>
          </p:txBody>
        </p:sp>
        <p:sp>
          <p:nvSpPr>
            <p:cNvPr id="2079" name="CasellaDiTesto 20">
              <a:extLst>
                <a:ext uri="{FF2B5EF4-FFF2-40B4-BE49-F238E27FC236}">
                  <a16:creationId xmlns:a16="http://schemas.microsoft.com/office/drawing/2014/main" id="{C4CC95EB-DC3F-4DA0-8206-5D223597318F}"/>
                </a:ext>
              </a:extLst>
            </p:cNvPr>
            <p:cNvSpPr txBox="1">
              <a:spLocks noChangeArrowheads="1"/>
            </p:cNvSpPr>
            <p:nvPr/>
          </p:nvSpPr>
          <p:spPr bwMode="auto">
            <a:xfrm>
              <a:off x="736269" y="2034971"/>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150 MA</a:t>
              </a:r>
            </a:p>
          </p:txBody>
        </p:sp>
        <p:sp>
          <p:nvSpPr>
            <p:cNvPr id="2080" name="CasellaDiTesto 21">
              <a:extLst>
                <a:ext uri="{FF2B5EF4-FFF2-40B4-BE49-F238E27FC236}">
                  <a16:creationId xmlns:a16="http://schemas.microsoft.com/office/drawing/2014/main" id="{932FBDEF-7502-47C4-AE01-1FDB27F73DF7}"/>
                </a:ext>
              </a:extLst>
            </p:cNvPr>
            <p:cNvSpPr txBox="1">
              <a:spLocks noChangeArrowheads="1"/>
            </p:cNvSpPr>
            <p:nvPr/>
          </p:nvSpPr>
          <p:spPr bwMode="auto">
            <a:xfrm>
              <a:off x="736269" y="2519905"/>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200 MA</a:t>
              </a:r>
            </a:p>
          </p:txBody>
        </p:sp>
        <p:sp>
          <p:nvSpPr>
            <p:cNvPr id="2081" name="CasellaDiTesto 22">
              <a:extLst>
                <a:ext uri="{FF2B5EF4-FFF2-40B4-BE49-F238E27FC236}">
                  <a16:creationId xmlns:a16="http://schemas.microsoft.com/office/drawing/2014/main" id="{37121639-837C-4451-8BF0-15A3DD676382}"/>
                </a:ext>
              </a:extLst>
            </p:cNvPr>
            <p:cNvSpPr txBox="1">
              <a:spLocks noChangeArrowheads="1"/>
            </p:cNvSpPr>
            <p:nvPr/>
          </p:nvSpPr>
          <p:spPr bwMode="auto">
            <a:xfrm>
              <a:off x="736269" y="3050185"/>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250 MA</a:t>
              </a:r>
            </a:p>
          </p:txBody>
        </p:sp>
        <p:sp>
          <p:nvSpPr>
            <p:cNvPr id="2082" name="CasellaDiTesto 23">
              <a:extLst>
                <a:ext uri="{FF2B5EF4-FFF2-40B4-BE49-F238E27FC236}">
                  <a16:creationId xmlns:a16="http://schemas.microsoft.com/office/drawing/2014/main" id="{F72BB586-8FF6-48CD-BEF7-137370C89710}"/>
                </a:ext>
              </a:extLst>
            </p:cNvPr>
            <p:cNvSpPr txBox="1">
              <a:spLocks noChangeArrowheads="1"/>
            </p:cNvSpPr>
            <p:nvPr/>
          </p:nvSpPr>
          <p:spPr bwMode="auto">
            <a:xfrm>
              <a:off x="736269" y="3595578"/>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300 MA</a:t>
              </a:r>
            </a:p>
          </p:txBody>
        </p:sp>
        <p:sp>
          <p:nvSpPr>
            <p:cNvPr id="2083" name="CasellaDiTesto 24">
              <a:extLst>
                <a:ext uri="{FF2B5EF4-FFF2-40B4-BE49-F238E27FC236}">
                  <a16:creationId xmlns:a16="http://schemas.microsoft.com/office/drawing/2014/main" id="{C53E0BA7-7ED6-4592-932A-F7AB733A4A87}"/>
                </a:ext>
              </a:extLst>
            </p:cNvPr>
            <p:cNvSpPr txBox="1">
              <a:spLocks noChangeArrowheads="1"/>
            </p:cNvSpPr>
            <p:nvPr/>
          </p:nvSpPr>
          <p:spPr bwMode="auto">
            <a:xfrm>
              <a:off x="736269" y="4133414"/>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350 MA</a:t>
              </a:r>
            </a:p>
          </p:txBody>
        </p:sp>
        <p:sp>
          <p:nvSpPr>
            <p:cNvPr id="2084" name="CasellaDiTesto 25">
              <a:extLst>
                <a:ext uri="{FF2B5EF4-FFF2-40B4-BE49-F238E27FC236}">
                  <a16:creationId xmlns:a16="http://schemas.microsoft.com/office/drawing/2014/main" id="{E161997B-4E03-466C-8372-4EAF83162623}"/>
                </a:ext>
              </a:extLst>
            </p:cNvPr>
            <p:cNvSpPr txBox="1">
              <a:spLocks noChangeArrowheads="1"/>
            </p:cNvSpPr>
            <p:nvPr/>
          </p:nvSpPr>
          <p:spPr bwMode="auto">
            <a:xfrm>
              <a:off x="736269" y="4656135"/>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400 MA</a:t>
              </a:r>
            </a:p>
          </p:txBody>
        </p:sp>
        <p:sp>
          <p:nvSpPr>
            <p:cNvPr id="2085" name="CasellaDiTesto 26">
              <a:extLst>
                <a:ext uri="{FF2B5EF4-FFF2-40B4-BE49-F238E27FC236}">
                  <a16:creationId xmlns:a16="http://schemas.microsoft.com/office/drawing/2014/main" id="{E0D3823C-E4A6-4026-80AF-9D49782D0EE4}"/>
                </a:ext>
              </a:extLst>
            </p:cNvPr>
            <p:cNvSpPr txBox="1">
              <a:spLocks noChangeArrowheads="1"/>
            </p:cNvSpPr>
            <p:nvPr/>
          </p:nvSpPr>
          <p:spPr bwMode="auto">
            <a:xfrm>
              <a:off x="736269" y="5216645"/>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450 MA</a:t>
              </a:r>
            </a:p>
          </p:txBody>
        </p:sp>
        <p:sp>
          <p:nvSpPr>
            <p:cNvPr id="2086" name="CasellaDiTesto 27">
              <a:extLst>
                <a:ext uri="{FF2B5EF4-FFF2-40B4-BE49-F238E27FC236}">
                  <a16:creationId xmlns:a16="http://schemas.microsoft.com/office/drawing/2014/main" id="{5B371424-47C1-425D-A0C7-8C801AD96F5B}"/>
                </a:ext>
              </a:extLst>
            </p:cNvPr>
            <p:cNvSpPr txBox="1">
              <a:spLocks noChangeArrowheads="1"/>
            </p:cNvSpPr>
            <p:nvPr/>
          </p:nvSpPr>
          <p:spPr bwMode="auto">
            <a:xfrm>
              <a:off x="736269" y="5731808"/>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500 MA</a:t>
              </a:r>
            </a:p>
          </p:txBody>
        </p:sp>
        <p:cxnSp>
          <p:nvCxnSpPr>
            <p:cNvPr id="2087" name="Connettore 1 26">
              <a:extLst>
                <a:ext uri="{FF2B5EF4-FFF2-40B4-BE49-F238E27FC236}">
                  <a16:creationId xmlns:a16="http://schemas.microsoft.com/office/drawing/2014/main" id="{571C34ED-1E44-42B6-918C-907A8AA7A498}"/>
                </a:ext>
              </a:extLst>
            </p:cNvPr>
            <p:cNvCxnSpPr>
              <a:cxnSpLocks noChangeShapeType="1"/>
            </p:cNvCxnSpPr>
            <p:nvPr/>
          </p:nvCxnSpPr>
          <p:spPr bwMode="auto">
            <a:xfrm flipV="1">
              <a:off x="658501" y="1055777"/>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cxnSp>
          <p:nvCxnSpPr>
            <p:cNvPr id="2088" name="Connettore 1 31">
              <a:extLst>
                <a:ext uri="{FF2B5EF4-FFF2-40B4-BE49-F238E27FC236}">
                  <a16:creationId xmlns:a16="http://schemas.microsoft.com/office/drawing/2014/main" id="{7EDFC295-3D19-4F77-960B-8DD63DEC89A6}"/>
                </a:ext>
              </a:extLst>
            </p:cNvPr>
            <p:cNvCxnSpPr>
              <a:cxnSpLocks noChangeShapeType="1"/>
            </p:cNvCxnSpPr>
            <p:nvPr/>
          </p:nvCxnSpPr>
          <p:spPr bwMode="auto">
            <a:xfrm flipV="1">
              <a:off x="659710" y="6410989"/>
              <a:ext cx="54038" cy="0"/>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2089" name="CasellaDiTesto 30">
              <a:extLst>
                <a:ext uri="{FF2B5EF4-FFF2-40B4-BE49-F238E27FC236}">
                  <a16:creationId xmlns:a16="http://schemas.microsoft.com/office/drawing/2014/main" id="{0790A190-5C98-41C5-AD56-2B35CA16BB27}"/>
                </a:ext>
              </a:extLst>
            </p:cNvPr>
            <p:cNvSpPr txBox="1">
              <a:spLocks noChangeArrowheads="1"/>
            </p:cNvSpPr>
            <p:nvPr/>
          </p:nvSpPr>
          <p:spPr bwMode="auto">
            <a:xfrm>
              <a:off x="736269" y="6292316"/>
              <a:ext cx="451181" cy="1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600"/>
                <a:t>550 MA</a:t>
              </a:r>
            </a:p>
          </p:txBody>
        </p:sp>
      </p:grpSp>
      <p:pic>
        <p:nvPicPr>
          <p:cNvPr id="2056" name="Picture 4">
            <a:extLst>
              <a:ext uri="{FF2B5EF4-FFF2-40B4-BE49-F238E27FC236}">
                <a16:creationId xmlns:a16="http://schemas.microsoft.com/office/drawing/2014/main" id="{61F57C03-ADAB-416A-929B-FDF7ECCF3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404" y="6356083"/>
            <a:ext cx="164157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1" name="CasellaDiTesto 10">
            <a:extLst>
              <a:ext uri="{FF2B5EF4-FFF2-40B4-BE49-F238E27FC236}">
                <a16:creationId xmlns:a16="http://schemas.microsoft.com/office/drawing/2014/main" id="{9A8A0821-8791-470D-B11E-16041FD66DFE}"/>
              </a:ext>
            </a:extLst>
          </p:cNvPr>
          <p:cNvSpPr txBox="1">
            <a:spLocks noChangeArrowheads="1"/>
          </p:cNvSpPr>
          <p:nvPr/>
        </p:nvSpPr>
        <p:spPr bwMode="auto">
          <a:xfrm>
            <a:off x="5208504" y="4086850"/>
            <a:ext cx="801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b="1" i="1" dirty="0" err="1"/>
              <a:t>Sinornis</a:t>
            </a:r>
            <a:endParaRPr lang="it-IT" altLang="it-IT" sz="1200" b="1" i="1" dirty="0"/>
          </a:p>
        </p:txBody>
      </p:sp>
      <p:sp>
        <p:nvSpPr>
          <p:cNvPr id="2064" name="CasellaDiTesto 6">
            <a:extLst>
              <a:ext uri="{FF2B5EF4-FFF2-40B4-BE49-F238E27FC236}">
                <a16:creationId xmlns:a16="http://schemas.microsoft.com/office/drawing/2014/main" id="{18416556-4395-4EA2-B077-EA87FEB040C6}"/>
              </a:ext>
            </a:extLst>
          </p:cNvPr>
          <p:cNvSpPr txBox="1">
            <a:spLocks noChangeArrowheads="1"/>
          </p:cNvSpPr>
          <p:nvPr/>
        </p:nvSpPr>
        <p:spPr bwMode="auto">
          <a:xfrm>
            <a:off x="5084221" y="2623366"/>
            <a:ext cx="1636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b="1" dirty="0">
                <a:solidFill>
                  <a:srgbClr val="00B050"/>
                </a:solidFill>
              </a:rPr>
              <a:t>VELOCIRAPTOR</a:t>
            </a:r>
          </a:p>
          <a:p>
            <a:pPr eaLnBrk="1" hangingPunct="1"/>
            <a:r>
              <a:rPr lang="it-IT" altLang="it-IT" sz="1200" b="1" dirty="0">
                <a:solidFill>
                  <a:srgbClr val="00B050"/>
                </a:solidFill>
              </a:rPr>
              <a:t>MICRORAPTOR</a:t>
            </a:r>
          </a:p>
        </p:txBody>
      </p:sp>
      <p:sp>
        <p:nvSpPr>
          <p:cNvPr id="2065" name="CasellaDiTesto 8">
            <a:extLst>
              <a:ext uri="{FF2B5EF4-FFF2-40B4-BE49-F238E27FC236}">
                <a16:creationId xmlns:a16="http://schemas.microsoft.com/office/drawing/2014/main" id="{002D129C-21F4-461E-9BAF-70B93C4D7B64}"/>
              </a:ext>
            </a:extLst>
          </p:cNvPr>
          <p:cNvSpPr txBox="1">
            <a:spLocks noChangeArrowheads="1"/>
          </p:cNvSpPr>
          <p:nvPr/>
        </p:nvSpPr>
        <p:spPr bwMode="auto">
          <a:xfrm rot="5400000">
            <a:off x="3734747" y="4747047"/>
            <a:ext cx="1027113" cy="276225"/>
          </a:xfrm>
          <a:prstGeom prst="rect">
            <a:avLst/>
          </a:prstGeom>
          <a:noFill/>
          <a:ln w="9525">
            <a:noFill/>
            <a:miter lim="800000"/>
            <a:headEnd/>
            <a:tailEnd/>
          </a:ln>
        </p:spPr>
        <p:txBody>
          <a:bodyPr wrap="none">
            <a:spAutoFit/>
          </a:bodyPr>
          <a:lstStyle/>
          <a:p>
            <a:pPr>
              <a:defRPr/>
            </a:pPr>
            <a:r>
              <a:rPr lang="it-IT" altLang="it-IT" sz="1200" b="1" dirty="0">
                <a:solidFill>
                  <a:schemeClr val="accent6">
                    <a:lumMod val="20000"/>
                    <a:lumOff val="80000"/>
                  </a:schemeClr>
                </a:solidFill>
                <a:effectLst>
                  <a:outerShdw blurRad="38100" dist="38100" dir="2700000" algn="tl">
                    <a:srgbClr val="000000">
                      <a:alpha val="43137"/>
                    </a:srgbClr>
                  </a:outerShdw>
                </a:effectLst>
                <a:latin typeface="Arial" charset="0"/>
                <a:cs typeface="Arial" charset="0"/>
              </a:rPr>
              <a:t>CRETACEO</a:t>
            </a:r>
          </a:p>
        </p:txBody>
      </p:sp>
      <p:sp>
        <p:nvSpPr>
          <p:cNvPr id="4" name="Rettangolo 3">
            <a:extLst>
              <a:ext uri="{FF2B5EF4-FFF2-40B4-BE49-F238E27FC236}">
                <a16:creationId xmlns:a16="http://schemas.microsoft.com/office/drawing/2014/main" id="{FA4CC4A3-5ECB-47A6-BCFF-F14784EEAC94}"/>
              </a:ext>
            </a:extLst>
          </p:cNvPr>
          <p:cNvSpPr/>
          <p:nvPr/>
        </p:nvSpPr>
        <p:spPr>
          <a:xfrm>
            <a:off x="7044174" y="190284"/>
            <a:ext cx="3478212" cy="81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a:solidFill>
                  <a:srgbClr val="002E8A"/>
                </a:solidFill>
                <a:latin typeface="Comic Sans MS" panose="030F0702030302020204" pitchFamily="66" charset="0"/>
              </a:rPr>
              <a:t>THEROPODA</a:t>
            </a:r>
          </a:p>
        </p:txBody>
      </p:sp>
      <p:sp>
        <p:nvSpPr>
          <p:cNvPr id="42" name="CasellaDiTesto 9">
            <a:extLst>
              <a:ext uri="{FF2B5EF4-FFF2-40B4-BE49-F238E27FC236}">
                <a16:creationId xmlns:a16="http://schemas.microsoft.com/office/drawing/2014/main" id="{F6D9865E-E7D2-4B86-ADEB-87BF31AE4451}"/>
              </a:ext>
            </a:extLst>
          </p:cNvPr>
          <p:cNvSpPr txBox="1">
            <a:spLocks noChangeArrowheads="1"/>
          </p:cNvSpPr>
          <p:nvPr/>
        </p:nvSpPr>
        <p:spPr bwMode="auto">
          <a:xfrm>
            <a:off x="7180262"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8" name="Rettangolo 7">
            <a:extLst>
              <a:ext uri="{FF2B5EF4-FFF2-40B4-BE49-F238E27FC236}">
                <a16:creationId xmlns:a16="http://schemas.microsoft.com/office/drawing/2014/main" id="{C1F433AB-80A4-413F-A991-C1BE1B5B8926}"/>
              </a:ext>
            </a:extLst>
          </p:cNvPr>
          <p:cNvSpPr/>
          <p:nvPr/>
        </p:nvSpPr>
        <p:spPr>
          <a:xfrm>
            <a:off x="6986338" y="1055777"/>
            <a:ext cx="1236689" cy="189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uppo 13">
            <a:extLst>
              <a:ext uri="{FF2B5EF4-FFF2-40B4-BE49-F238E27FC236}">
                <a16:creationId xmlns:a16="http://schemas.microsoft.com/office/drawing/2014/main" id="{C325EB89-3EDE-48EE-89A8-81359BE75D43}"/>
              </a:ext>
            </a:extLst>
          </p:cNvPr>
          <p:cNvGrpSpPr/>
          <p:nvPr/>
        </p:nvGrpSpPr>
        <p:grpSpPr>
          <a:xfrm>
            <a:off x="2722670" y="59881"/>
            <a:ext cx="4488323" cy="6738238"/>
            <a:chOff x="1198669" y="59881"/>
            <a:chExt cx="4488323" cy="6738238"/>
          </a:xfrm>
        </p:grpSpPr>
        <p:pic>
          <p:nvPicPr>
            <p:cNvPr id="3" name="Immagine 2">
              <a:extLst>
                <a:ext uri="{FF2B5EF4-FFF2-40B4-BE49-F238E27FC236}">
                  <a16:creationId xmlns:a16="http://schemas.microsoft.com/office/drawing/2014/main" id="{26A7B5FE-102A-4681-9D4F-BE39211EB484}"/>
                </a:ext>
              </a:extLst>
            </p:cNvPr>
            <p:cNvPicPr>
              <a:picLocks noChangeAspect="1"/>
            </p:cNvPicPr>
            <p:nvPr/>
          </p:nvPicPr>
          <p:blipFill>
            <a:blip r:embed="rId5"/>
            <a:stretch>
              <a:fillRect/>
            </a:stretch>
          </p:blipFill>
          <p:spPr>
            <a:xfrm>
              <a:off x="1198669" y="59881"/>
              <a:ext cx="4488323" cy="6738238"/>
            </a:xfrm>
            <a:prstGeom prst="rect">
              <a:avLst/>
            </a:prstGeom>
          </p:spPr>
        </p:pic>
        <p:grpSp>
          <p:nvGrpSpPr>
            <p:cNvPr id="10" name="Gruppo 9">
              <a:extLst>
                <a:ext uri="{FF2B5EF4-FFF2-40B4-BE49-F238E27FC236}">
                  <a16:creationId xmlns:a16="http://schemas.microsoft.com/office/drawing/2014/main" id="{666E2277-3BA0-4259-B20D-5C0240B26E60}"/>
                </a:ext>
              </a:extLst>
            </p:cNvPr>
            <p:cNvGrpSpPr/>
            <p:nvPr/>
          </p:nvGrpSpPr>
          <p:grpSpPr>
            <a:xfrm>
              <a:off x="1487730" y="99111"/>
              <a:ext cx="1281596" cy="430369"/>
              <a:chOff x="1487730" y="99111"/>
              <a:chExt cx="1281596" cy="430369"/>
            </a:xfrm>
          </p:grpSpPr>
          <p:pic>
            <p:nvPicPr>
              <p:cNvPr id="7" name="Immagine 6">
                <a:extLst>
                  <a:ext uri="{FF2B5EF4-FFF2-40B4-BE49-F238E27FC236}">
                    <a16:creationId xmlns:a16="http://schemas.microsoft.com/office/drawing/2014/main" id="{BA2FAE31-01A2-4711-A860-20858D20C965}"/>
                  </a:ext>
                </a:extLst>
              </p:cNvPr>
              <p:cNvPicPr>
                <a:picLocks noChangeAspect="1"/>
              </p:cNvPicPr>
              <p:nvPr/>
            </p:nvPicPr>
            <p:blipFill>
              <a:blip r:embed="rId6"/>
              <a:stretch>
                <a:fillRect/>
              </a:stretch>
            </p:blipFill>
            <p:spPr>
              <a:xfrm>
                <a:off x="1487730" y="99111"/>
                <a:ext cx="400430" cy="430369"/>
              </a:xfrm>
              <a:prstGeom prst="rect">
                <a:avLst/>
              </a:prstGeom>
            </p:spPr>
          </p:pic>
          <p:sp>
            <p:nvSpPr>
              <p:cNvPr id="9" name="CasellaDiTesto 8">
                <a:extLst>
                  <a:ext uri="{FF2B5EF4-FFF2-40B4-BE49-F238E27FC236}">
                    <a16:creationId xmlns:a16="http://schemas.microsoft.com/office/drawing/2014/main" id="{36C6DB9F-A0E5-4D47-9C9D-929A69DFB95F}"/>
                  </a:ext>
                </a:extLst>
              </p:cNvPr>
              <p:cNvSpPr txBox="1"/>
              <p:nvPr/>
            </p:nvSpPr>
            <p:spPr>
              <a:xfrm>
                <a:off x="1805790" y="289227"/>
                <a:ext cx="963536" cy="184666"/>
              </a:xfrm>
              <a:prstGeom prst="rect">
                <a:avLst/>
              </a:prstGeom>
              <a:noFill/>
            </p:spPr>
            <p:txBody>
              <a:bodyPr wrap="square" rtlCol="0">
                <a:spAutoFit/>
              </a:bodyPr>
              <a:lstStyle/>
              <a:p>
                <a:r>
                  <a:rPr lang="it-IT" sz="600" dirty="0" err="1"/>
                  <a:t>filamentous</a:t>
                </a:r>
                <a:r>
                  <a:rPr lang="it-IT" sz="600" dirty="0"/>
                  <a:t> </a:t>
                </a:r>
                <a:r>
                  <a:rPr lang="it-IT" sz="600" dirty="0" err="1"/>
                  <a:t>feather</a:t>
                </a:r>
                <a:endParaRPr lang="it-IT" sz="600" dirty="0"/>
              </a:p>
            </p:txBody>
          </p:sp>
        </p:grpSp>
        <p:pic>
          <p:nvPicPr>
            <p:cNvPr id="12" name="Immagine 11">
              <a:extLst>
                <a:ext uri="{FF2B5EF4-FFF2-40B4-BE49-F238E27FC236}">
                  <a16:creationId xmlns:a16="http://schemas.microsoft.com/office/drawing/2014/main" id="{6633388D-4724-4DB9-AC22-2FF387F68FC2}"/>
                </a:ext>
              </a:extLst>
            </p:cNvPr>
            <p:cNvPicPr>
              <a:picLocks noChangeAspect="1"/>
            </p:cNvPicPr>
            <p:nvPr/>
          </p:nvPicPr>
          <p:blipFill>
            <a:blip r:embed="rId7"/>
            <a:stretch>
              <a:fillRect/>
            </a:stretch>
          </p:blipFill>
          <p:spPr>
            <a:xfrm>
              <a:off x="4529250" y="3008192"/>
              <a:ext cx="811700" cy="206693"/>
            </a:xfrm>
            <a:prstGeom prst="rect">
              <a:avLst/>
            </a:prstGeom>
          </p:spPr>
        </p:pic>
      </p:grpSp>
      <p:sp>
        <p:nvSpPr>
          <p:cNvPr id="2057" name="Text Box 6">
            <a:extLst>
              <a:ext uri="{FF2B5EF4-FFF2-40B4-BE49-F238E27FC236}">
                <a16:creationId xmlns:a16="http://schemas.microsoft.com/office/drawing/2014/main" id="{CF22BD6F-6FB5-4F1E-BAF2-8045778ED223}"/>
              </a:ext>
            </a:extLst>
          </p:cNvPr>
          <p:cNvSpPr txBox="1">
            <a:spLocks noChangeArrowheads="1"/>
          </p:cNvSpPr>
          <p:nvPr/>
        </p:nvSpPr>
        <p:spPr bwMode="auto">
          <a:xfrm>
            <a:off x="6954787" y="5216646"/>
            <a:ext cx="368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b="1" dirty="0"/>
              <a:t>FIGURA 2-29</a:t>
            </a:r>
          </a:p>
          <a:p>
            <a:pPr eaLnBrk="1" hangingPunct="1"/>
            <a:r>
              <a:rPr lang="it-IT" altLang="it-IT" sz="1200" dirty="0"/>
              <a:t>Filogenesi di teropodi attuali e fossili, nella quale è messa in evidenza l’origine degli uccelli (</a:t>
            </a:r>
            <a:r>
              <a:rPr lang="it-IT" altLang="it-IT" sz="1200" dirty="0" err="1"/>
              <a:t>Aves</a:t>
            </a:r>
            <a:r>
              <a:rPr lang="it-IT" altLang="it-IT" sz="1200" dirty="0"/>
              <a:t>) e degli uccelli neognati (</a:t>
            </a:r>
            <a:r>
              <a:rPr lang="it-IT" altLang="it-IT" sz="1200" dirty="0" err="1"/>
              <a:t>Neornithes</a:t>
            </a:r>
            <a:r>
              <a:rPr lang="it-IT" altLang="it-IT" sz="1200" dirty="0"/>
              <a:t>).</a:t>
            </a:r>
          </a:p>
        </p:txBody>
      </p:sp>
      <p:sp>
        <p:nvSpPr>
          <p:cNvPr id="2" name="CasellaDiTesto 1">
            <a:extLst>
              <a:ext uri="{FF2B5EF4-FFF2-40B4-BE49-F238E27FC236}">
                <a16:creationId xmlns:a16="http://schemas.microsoft.com/office/drawing/2014/main" id="{66A96AB6-2D9C-4375-AA90-F00389E994B1}"/>
              </a:ext>
            </a:extLst>
          </p:cNvPr>
          <p:cNvSpPr txBox="1"/>
          <p:nvPr/>
        </p:nvSpPr>
        <p:spPr>
          <a:xfrm>
            <a:off x="2548497" y="740492"/>
            <a:ext cx="885306" cy="307777"/>
          </a:xfrm>
          <a:prstGeom prst="rect">
            <a:avLst/>
          </a:prstGeom>
          <a:noFill/>
        </p:spPr>
        <p:txBody>
          <a:bodyPr wrap="square" rtlCol="0">
            <a:spAutoFit/>
          </a:bodyPr>
          <a:lstStyle/>
          <a:p>
            <a:r>
              <a:rPr lang="it-IT" sz="1400" dirty="0" err="1"/>
              <a:t>furcula</a:t>
            </a:r>
            <a:endParaRPr lang="it-IT" sz="1400" dirty="0"/>
          </a:p>
        </p:txBody>
      </p:sp>
      <p:grpSp>
        <p:nvGrpSpPr>
          <p:cNvPr id="26" name="Gruppo 25">
            <a:extLst>
              <a:ext uri="{FF2B5EF4-FFF2-40B4-BE49-F238E27FC236}">
                <a16:creationId xmlns:a16="http://schemas.microsoft.com/office/drawing/2014/main" id="{60916097-0B29-0875-7786-94D63A759FB7}"/>
              </a:ext>
            </a:extLst>
          </p:cNvPr>
          <p:cNvGrpSpPr/>
          <p:nvPr/>
        </p:nvGrpSpPr>
        <p:grpSpPr>
          <a:xfrm>
            <a:off x="6424098" y="2945508"/>
            <a:ext cx="4231576" cy="727164"/>
            <a:chOff x="4900098" y="2945508"/>
            <a:chExt cx="4231576" cy="727164"/>
          </a:xfrm>
        </p:grpSpPr>
        <p:sp>
          <p:nvSpPr>
            <p:cNvPr id="2062" name="CasellaDiTesto 36">
              <a:extLst>
                <a:ext uri="{FF2B5EF4-FFF2-40B4-BE49-F238E27FC236}">
                  <a16:creationId xmlns:a16="http://schemas.microsoft.com/office/drawing/2014/main" id="{8C0BAF63-FDDB-4612-8AAE-DFB3DDAD9943}"/>
                </a:ext>
              </a:extLst>
            </p:cNvPr>
            <p:cNvSpPr txBox="1">
              <a:spLocks noChangeArrowheads="1"/>
            </p:cNvSpPr>
            <p:nvPr/>
          </p:nvSpPr>
          <p:spPr bwMode="auto">
            <a:xfrm>
              <a:off x="6811573" y="2964786"/>
              <a:ext cx="23201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dirty="0" err="1"/>
                <a:t>had</a:t>
              </a:r>
              <a:r>
                <a:rPr lang="it-IT" altLang="it-IT" sz="1000" dirty="0"/>
                <a:t> </a:t>
              </a:r>
              <a:r>
                <a:rPr lang="it-IT" altLang="it-IT" sz="1000" dirty="0" err="1"/>
                <a:t>distinct</a:t>
              </a:r>
              <a:r>
                <a:rPr lang="it-IT" altLang="it-IT" sz="1000" dirty="0"/>
                <a:t> </a:t>
              </a:r>
              <a:r>
                <a:rPr lang="it-IT" altLang="it-IT" sz="1000" dirty="0" err="1"/>
                <a:t>wings</a:t>
              </a:r>
              <a:r>
                <a:rPr lang="it-IT" altLang="it-IT" sz="1000" dirty="0"/>
                <a:t> on </a:t>
              </a:r>
              <a:r>
                <a:rPr lang="it-IT" altLang="it-IT" sz="1000" dirty="0" err="1"/>
                <a:t>its</a:t>
              </a:r>
              <a:r>
                <a:rPr lang="it-IT" altLang="it-IT" sz="1000" dirty="0"/>
                <a:t> </a:t>
              </a:r>
              <a:r>
                <a:rPr lang="it-IT" altLang="it-IT" sz="1000" dirty="0" err="1"/>
                <a:t>legs</a:t>
              </a:r>
              <a:r>
                <a:rPr lang="it-IT" altLang="it-IT" sz="1000" dirty="0"/>
                <a:t>,</a:t>
              </a:r>
            </a:p>
            <a:p>
              <a:pPr eaLnBrk="1" hangingPunct="1"/>
              <a:r>
                <a:rPr lang="it-IT" altLang="it-IT" sz="1000" dirty="0" err="1"/>
                <a:t>resurrecting</a:t>
              </a:r>
              <a:r>
                <a:rPr lang="it-IT" altLang="it-IT" sz="1000" dirty="0"/>
                <a:t> the </a:t>
              </a:r>
              <a:r>
                <a:rPr lang="it-IT" altLang="it-IT" sz="1000" dirty="0" err="1"/>
                <a:t>old</a:t>
              </a:r>
              <a:r>
                <a:rPr lang="it-IT" altLang="it-IT" sz="1000" dirty="0"/>
                <a:t> “</a:t>
              </a:r>
              <a:r>
                <a:rPr lang="it-IT" altLang="it-IT" sz="1000" dirty="0" err="1"/>
                <a:t>tetrapteryx</a:t>
              </a:r>
              <a:r>
                <a:rPr lang="it-IT" altLang="it-IT" sz="1000" dirty="0"/>
                <a:t>,”</a:t>
              </a:r>
            </a:p>
            <a:p>
              <a:pPr eaLnBrk="1" hangingPunct="1"/>
              <a:r>
                <a:rPr lang="it-IT" altLang="it-IT" sz="1000" dirty="0"/>
                <a:t>a </a:t>
              </a:r>
              <a:r>
                <a:rPr lang="it-IT" altLang="it-IT" sz="1000" dirty="0" err="1"/>
                <a:t>supposed</a:t>
              </a:r>
              <a:r>
                <a:rPr lang="it-IT" altLang="it-IT" sz="1000" dirty="0"/>
                <a:t> </a:t>
              </a:r>
              <a:r>
                <a:rPr lang="it-IT" altLang="it-IT" sz="1000" dirty="0" err="1"/>
                <a:t>four-winged</a:t>
              </a:r>
              <a:r>
                <a:rPr lang="it-IT" altLang="it-IT" sz="1000" dirty="0"/>
                <a:t> precursor of </a:t>
              </a:r>
              <a:r>
                <a:rPr lang="it-IT" altLang="it-IT" sz="1000" dirty="0" err="1"/>
                <a:t>modern</a:t>
              </a:r>
              <a:r>
                <a:rPr lang="it-IT" altLang="it-IT" sz="1000" dirty="0"/>
                <a:t> </a:t>
              </a:r>
              <a:r>
                <a:rPr lang="it-IT" altLang="it-IT" sz="1000" dirty="0" err="1"/>
                <a:t>two-winged</a:t>
              </a:r>
              <a:r>
                <a:rPr lang="it-IT" altLang="it-IT" sz="1000" dirty="0"/>
                <a:t> </a:t>
              </a:r>
              <a:r>
                <a:rPr lang="it-IT" altLang="it-IT" sz="1000" dirty="0" err="1"/>
                <a:t>birds</a:t>
              </a:r>
              <a:endParaRPr lang="it-IT" altLang="it-IT" sz="1000" dirty="0"/>
            </a:p>
          </p:txBody>
        </p:sp>
        <p:cxnSp>
          <p:nvCxnSpPr>
            <p:cNvPr id="39" name="Connettore 2 38">
              <a:extLst>
                <a:ext uri="{FF2B5EF4-FFF2-40B4-BE49-F238E27FC236}">
                  <a16:creationId xmlns:a16="http://schemas.microsoft.com/office/drawing/2014/main" id="{85C6ED95-0D1A-4480-AE79-5CA6D889FD6C}"/>
                </a:ext>
              </a:extLst>
            </p:cNvPr>
            <p:cNvCxnSpPr>
              <a:cxnSpLocks/>
            </p:cNvCxnSpPr>
            <p:nvPr/>
          </p:nvCxnSpPr>
          <p:spPr bwMode="auto">
            <a:xfrm flipH="1" flipV="1">
              <a:off x="4900098" y="2945508"/>
              <a:ext cx="1899149" cy="19435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166775D-0A58-491E-8AC6-1CFE31FDF6A3}"/>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pic>
        <p:nvPicPr>
          <p:cNvPr id="3075" name="Picture 3">
            <a:extLst>
              <a:ext uri="{FF2B5EF4-FFF2-40B4-BE49-F238E27FC236}">
                <a16:creationId xmlns:a16="http://schemas.microsoft.com/office/drawing/2014/main" id="{C2B5DECF-4703-4420-B977-163E337B6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939" y="5886714"/>
            <a:ext cx="1641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6" name="Picture 4">
            <a:extLst>
              <a:ext uri="{FF2B5EF4-FFF2-40B4-BE49-F238E27FC236}">
                <a16:creationId xmlns:a16="http://schemas.microsoft.com/office/drawing/2014/main" id="{976A70C0-1502-43F1-BAD3-6DC0C2D65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8" y="234951"/>
            <a:ext cx="710565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9">
            <a:extLst>
              <a:ext uri="{FF2B5EF4-FFF2-40B4-BE49-F238E27FC236}">
                <a16:creationId xmlns:a16="http://schemas.microsoft.com/office/drawing/2014/main" id="{AABF3DEB-0ECC-4927-9636-C469FDA42835}"/>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8970A6-578E-4A3B-B3AB-AA3D77A760AC}"/>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grpSp>
        <p:nvGrpSpPr>
          <p:cNvPr id="4099" name="Gruppo 12">
            <a:extLst>
              <a:ext uri="{FF2B5EF4-FFF2-40B4-BE49-F238E27FC236}">
                <a16:creationId xmlns:a16="http://schemas.microsoft.com/office/drawing/2014/main" id="{9C4BC192-B384-4CF1-B041-9D171A047AA1}"/>
              </a:ext>
            </a:extLst>
          </p:cNvPr>
          <p:cNvGrpSpPr>
            <a:grpSpLocks/>
          </p:cNvGrpSpPr>
          <p:nvPr/>
        </p:nvGrpSpPr>
        <p:grpSpPr bwMode="auto">
          <a:xfrm>
            <a:off x="1690688" y="138114"/>
            <a:ext cx="8977312" cy="6580187"/>
            <a:chOff x="166255" y="138550"/>
            <a:chExt cx="8977745" cy="6580441"/>
          </a:xfrm>
        </p:grpSpPr>
        <p:pic>
          <p:nvPicPr>
            <p:cNvPr id="4100" name="Immagine 4" descr="http://people.eku.edu/ritchisong/RITCHISO/Tertiary_bigbang.gif">
              <a:extLst>
                <a:ext uri="{FF2B5EF4-FFF2-40B4-BE49-F238E27FC236}">
                  <a16:creationId xmlns:a16="http://schemas.microsoft.com/office/drawing/2014/main" id="{1703D1D3-7635-4689-93A7-65A0F966B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972" y="589391"/>
              <a:ext cx="66738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asellaDiTesto 5">
              <a:extLst>
                <a:ext uri="{FF2B5EF4-FFF2-40B4-BE49-F238E27FC236}">
                  <a16:creationId xmlns:a16="http://schemas.microsoft.com/office/drawing/2014/main" id="{06484654-E8BC-48D2-BECA-15FF895DA8B7}"/>
                </a:ext>
              </a:extLst>
            </p:cNvPr>
            <p:cNvSpPr txBox="1">
              <a:spLocks noChangeArrowheads="1"/>
            </p:cNvSpPr>
            <p:nvPr/>
          </p:nvSpPr>
          <p:spPr bwMode="auto">
            <a:xfrm>
              <a:off x="166255" y="5333996"/>
              <a:ext cx="89777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400"/>
                <a:t> A near total demise of archaic birds occurred at the K–T boundary, with a rapid reorganization and explosive early Tertiary evolution from a bottleneck of modern ornithurine morphological types, perhaps involving ‘transitional shorebirds', paleognaths and some other lineages. The initial diversification of modern ornithurines might have taken place in the late Cretaceous. This explosive, punctuated model, following a major extinction event, reflects the standard pattern of vertebrate evolution, especially documented following the Permian extinctions. (From: Feduccia 2003).</a:t>
              </a:r>
              <a:endParaRPr lang="it-IT" altLang="it-IT" sz="1400"/>
            </a:p>
          </p:txBody>
        </p:sp>
        <p:sp>
          <p:nvSpPr>
            <p:cNvPr id="4102" name="CasellaDiTesto 6">
              <a:extLst>
                <a:ext uri="{FF2B5EF4-FFF2-40B4-BE49-F238E27FC236}">
                  <a16:creationId xmlns:a16="http://schemas.microsoft.com/office/drawing/2014/main" id="{62B735EB-D405-4463-8530-8D581E35AFF2}"/>
                </a:ext>
              </a:extLst>
            </p:cNvPr>
            <p:cNvSpPr txBox="1">
              <a:spLocks noChangeArrowheads="1"/>
            </p:cNvSpPr>
            <p:nvPr/>
          </p:nvSpPr>
          <p:spPr bwMode="auto">
            <a:xfrm>
              <a:off x="1482436" y="138550"/>
              <a:ext cx="6246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b="1"/>
                <a:t>The Tertiary ‘big bang’ model for modern bird evolution</a:t>
              </a:r>
              <a:endParaRPr lang="it-IT" altLang="it-IT"/>
            </a:p>
          </p:txBody>
        </p:sp>
        <p:grpSp>
          <p:nvGrpSpPr>
            <p:cNvPr id="4103" name="Gruppo 11">
              <a:extLst>
                <a:ext uri="{FF2B5EF4-FFF2-40B4-BE49-F238E27FC236}">
                  <a16:creationId xmlns:a16="http://schemas.microsoft.com/office/drawing/2014/main" id="{661CDFA8-770D-4F0C-B32E-7170601ED501}"/>
                </a:ext>
              </a:extLst>
            </p:cNvPr>
            <p:cNvGrpSpPr>
              <a:grpSpLocks/>
            </p:cNvGrpSpPr>
            <p:nvPr/>
          </p:nvGrpSpPr>
          <p:grpSpPr bwMode="auto">
            <a:xfrm>
              <a:off x="207819" y="1761903"/>
              <a:ext cx="2327537" cy="627147"/>
              <a:chOff x="207819" y="1761903"/>
              <a:chExt cx="2327537" cy="627147"/>
            </a:xfrm>
          </p:grpSpPr>
          <p:sp>
            <p:nvSpPr>
              <p:cNvPr id="8" name="Rettangolo 7">
                <a:extLst>
                  <a:ext uri="{FF2B5EF4-FFF2-40B4-BE49-F238E27FC236}">
                    <a16:creationId xmlns:a16="http://schemas.microsoft.com/office/drawing/2014/main" id="{08986774-3051-4D1D-9311-0764EA970221}"/>
                  </a:ext>
                </a:extLst>
              </p:cNvPr>
              <p:cNvSpPr/>
              <p:nvPr/>
            </p:nvSpPr>
            <p:spPr>
              <a:xfrm>
                <a:off x="207532" y="1864229"/>
                <a:ext cx="193684" cy="166694"/>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Rettangolo 8">
                <a:extLst>
                  <a:ext uri="{FF2B5EF4-FFF2-40B4-BE49-F238E27FC236}">
                    <a16:creationId xmlns:a16="http://schemas.microsoft.com/office/drawing/2014/main" id="{9B8CD95F-D324-4250-94EF-BFBFCAA4285B}"/>
                  </a:ext>
                </a:extLst>
              </p:cNvPr>
              <p:cNvSpPr/>
              <p:nvPr/>
            </p:nvSpPr>
            <p:spPr>
              <a:xfrm>
                <a:off x="207532" y="2153165"/>
                <a:ext cx="193684" cy="16510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106" name="CasellaDiTesto 9">
                <a:extLst>
                  <a:ext uri="{FF2B5EF4-FFF2-40B4-BE49-F238E27FC236}">
                    <a16:creationId xmlns:a16="http://schemas.microsoft.com/office/drawing/2014/main" id="{A698DB22-AA2A-4C5E-81BF-08D20AD6176A}"/>
                  </a:ext>
                </a:extLst>
              </p:cNvPr>
              <p:cNvSpPr txBox="1">
                <a:spLocks noChangeArrowheads="1"/>
              </p:cNvSpPr>
              <p:nvPr/>
            </p:nvSpPr>
            <p:spPr bwMode="auto">
              <a:xfrm>
                <a:off x="526473" y="1761903"/>
                <a:ext cx="19271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600"/>
                  <a:t>subclass Sauriurae</a:t>
                </a:r>
                <a:endParaRPr lang="it-IT" altLang="it-IT" sz="1600"/>
              </a:p>
            </p:txBody>
          </p:sp>
          <p:sp>
            <p:nvSpPr>
              <p:cNvPr id="4107" name="CasellaDiTesto 10">
                <a:extLst>
                  <a:ext uri="{FF2B5EF4-FFF2-40B4-BE49-F238E27FC236}">
                    <a16:creationId xmlns:a16="http://schemas.microsoft.com/office/drawing/2014/main" id="{6E9561DF-6E5B-447C-A194-7FF22CE51B10}"/>
                  </a:ext>
                </a:extLst>
              </p:cNvPr>
              <p:cNvSpPr txBox="1">
                <a:spLocks noChangeArrowheads="1"/>
              </p:cNvSpPr>
              <p:nvPr/>
            </p:nvSpPr>
            <p:spPr bwMode="auto">
              <a:xfrm>
                <a:off x="526473" y="2050496"/>
                <a:ext cx="2008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600"/>
                  <a:t>subclass Ornithurae</a:t>
                </a:r>
                <a:endParaRPr lang="it-IT" altLang="it-IT" sz="1600"/>
              </a:p>
            </p:txBody>
          </p:sp>
        </p:grpSp>
      </p:grpSp>
      <p:sp>
        <p:nvSpPr>
          <p:cNvPr id="12" name="CasellaDiTesto 9">
            <a:extLst>
              <a:ext uri="{FF2B5EF4-FFF2-40B4-BE49-F238E27FC236}">
                <a16:creationId xmlns:a16="http://schemas.microsoft.com/office/drawing/2014/main" id="{6B00A740-750C-4502-8942-EECEF791A0E8}"/>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EA9926E-1962-4B36-B5B8-CF6E41A9BBF0}"/>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6147" name="CasellaDiTesto 2">
            <a:extLst>
              <a:ext uri="{FF2B5EF4-FFF2-40B4-BE49-F238E27FC236}">
                <a16:creationId xmlns:a16="http://schemas.microsoft.com/office/drawing/2014/main" id="{32B07A54-5252-4046-A1D3-76B5B9B58126}"/>
              </a:ext>
            </a:extLst>
          </p:cNvPr>
          <p:cNvSpPr txBox="1">
            <a:spLocks noChangeArrowheads="1"/>
          </p:cNvSpPr>
          <p:nvPr/>
        </p:nvSpPr>
        <p:spPr bwMode="auto">
          <a:xfrm>
            <a:off x="3879850" y="319088"/>
            <a:ext cx="434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400" b="1" i="1">
                <a:latin typeface="Verdana" panose="020B0604030504040204" pitchFamily="34" charset="0"/>
              </a:rPr>
              <a:t>How birds became birds</a:t>
            </a:r>
            <a:endParaRPr lang="it-IT" altLang="it-IT" sz="2400" b="1">
              <a:latin typeface="Verdana" panose="020B0604030504040204" pitchFamily="34" charset="0"/>
            </a:endParaRPr>
          </a:p>
        </p:txBody>
      </p:sp>
      <p:sp>
        <p:nvSpPr>
          <p:cNvPr id="6148" name="CasellaDiTesto 5">
            <a:extLst>
              <a:ext uri="{FF2B5EF4-FFF2-40B4-BE49-F238E27FC236}">
                <a16:creationId xmlns:a16="http://schemas.microsoft.com/office/drawing/2014/main" id="{831E25D9-AFD1-4977-BDCA-619B03BD60F9}"/>
              </a:ext>
            </a:extLst>
          </p:cNvPr>
          <p:cNvSpPr txBox="1">
            <a:spLocks noChangeArrowheads="1"/>
          </p:cNvSpPr>
          <p:nvPr/>
        </p:nvSpPr>
        <p:spPr bwMode="auto">
          <a:xfrm>
            <a:off x="1524000" y="5695951"/>
            <a:ext cx="9144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400" b="1" dirty="0"/>
              <a:t>Making a bird from a dinosaur. Key characteristics of birds that distinguish them from their theropod ancestors include quill-like feathers, forelimbs that are decoupled from hindlimbs, a </a:t>
            </a:r>
            <a:r>
              <a:rPr lang="en-US" altLang="it-IT" sz="1400" b="1" dirty="0" err="1"/>
              <a:t>pedomorphic</a:t>
            </a:r>
            <a:r>
              <a:rPr lang="en-US" altLang="it-IT" sz="1400" b="1" dirty="0"/>
              <a:t> skull, and small size.</a:t>
            </a:r>
            <a:endParaRPr lang="it-IT" altLang="it-IT" sz="1400" b="1" dirty="0"/>
          </a:p>
        </p:txBody>
      </p:sp>
      <p:sp>
        <p:nvSpPr>
          <p:cNvPr id="6149" name="CasellaDiTesto 6">
            <a:extLst>
              <a:ext uri="{FF2B5EF4-FFF2-40B4-BE49-F238E27FC236}">
                <a16:creationId xmlns:a16="http://schemas.microsoft.com/office/drawing/2014/main" id="{7A94986A-BB8F-465B-A4FB-D994D094F7A7}"/>
              </a:ext>
            </a:extLst>
          </p:cNvPr>
          <p:cNvSpPr txBox="1">
            <a:spLocks noChangeArrowheads="1"/>
          </p:cNvSpPr>
          <p:nvPr/>
        </p:nvSpPr>
        <p:spPr bwMode="auto">
          <a:xfrm>
            <a:off x="1724664" y="6488113"/>
            <a:ext cx="193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dirty="0"/>
              <a:t>Science. 2014 345(6196)508-9</a:t>
            </a:r>
          </a:p>
        </p:txBody>
      </p:sp>
      <p:grpSp>
        <p:nvGrpSpPr>
          <p:cNvPr id="6150" name="Gruppo 7">
            <a:extLst>
              <a:ext uri="{FF2B5EF4-FFF2-40B4-BE49-F238E27FC236}">
                <a16:creationId xmlns:a16="http://schemas.microsoft.com/office/drawing/2014/main" id="{C5DB0EA8-8916-4C16-9C13-2AEF89DD2806}"/>
              </a:ext>
            </a:extLst>
          </p:cNvPr>
          <p:cNvGrpSpPr>
            <a:grpSpLocks/>
          </p:cNvGrpSpPr>
          <p:nvPr/>
        </p:nvGrpSpPr>
        <p:grpSpPr bwMode="auto">
          <a:xfrm>
            <a:off x="2762251" y="1057276"/>
            <a:ext cx="6753225" cy="4295775"/>
            <a:chOff x="1238250" y="1057275"/>
            <a:chExt cx="6753225" cy="4295537"/>
          </a:xfrm>
        </p:grpSpPr>
        <p:pic>
          <p:nvPicPr>
            <p:cNvPr id="6151" name="Picture 3">
              <a:extLst>
                <a:ext uri="{FF2B5EF4-FFF2-40B4-BE49-F238E27FC236}">
                  <a16:creationId xmlns:a16="http://schemas.microsoft.com/office/drawing/2014/main" id="{BEC4D2DC-83EA-4CC7-92A0-542C846D2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57275"/>
              <a:ext cx="67532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CasellaDiTesto 6">
              <a:extLst>
                <a:ext uri="{FF2B5EF4-FFF2-40B4-BE49-F238E27FC236}">
                  <a16:creationId xmlns:a16="http://schemas.microsoft.com/office/drawing/2014/main" id="{EE24925C-9FB9-43F2-858F-1DC9CF45AAA4}"/>
                </a:ext>
              </a:extLst>
            </p:cNvPr>
            <p:cNvSpPr txBox="1">
              <a:spLocks noChangeArrowheads="1"/>
            </p:cNvSpPr>
            <p:nvPr/>
          </p:nvSpPr>
          <p:spPr bwMode="auto">
            <a:xfrm>
              <a:off x="1859280" y="4983480"/>
              <a:ext cx="2018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Dromaeosauridae</a:t>
              </a:r>
            </a:p>
          </p:txBody>
        </p:sp>
      </p:grpSp>
      <p:sp>
        <p:nvSpPr>
          <p:cNvPr id="9" name="CasellaDiTesto 9">
            <a:extLst>
              <a:ext uri="{FF2B5EF4-FFF2-40B4-BE49-F238E27FC236}">
                <a16:creationId xmlns:a16="http://schemas.microsoft.com/office/drawing/2014/main" id="{3E4FEDAF-01B5-4F99-8A13-D9B15CF87E59}"/>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F5F70-CE13-E130-95A9-903512109466}"/>
              </a:ext>
            </a:extLst>
          </p:cNvPr>
          <p:cNvSpPr txBox="1"/>
          <p:nvPr/>
        </p:nvSpPr>
        <p:spPr>
          <a:xfrm>
            <a:off x="1250830" y="823693"/>
            <a:ext cx="8555247" cy="4524315"/>
          </a:xfrm>
          <a:prstGeom prst="rect">
            <a:avLst/>
          </a:prstGeom>
          <a:noFill/>
        </p:spPr>
        <p:txBody>
          <a:bodyPr wrap="square">
            <a:spAutoFit/>
          </a:bodyPr>
          <a:lstStyle/>
          <a:p>
            <a:r>
              <a:rPr lang="en-GB" sz="2400" dirty="0" err="1"/>
              <a:t>Amniota</a:t>
            </a:r>
            <a:r>
              <a:rPr lang="en-GB" sz="2400" dirty="0"/>
              <a:t> :</a:t>
            </a:r>
            <a:r>
              <a:rPr lang="en-GB" sz="2400" dirty="0" err="1"/>
              <a:t>caratterizzati</a:t>
            </a:r>
            <a:r>
              <a:rPr lang="en-GB" sz="2400" dirty="0"/>
              <a:t> </a:t>
            </a:r>
            <a:r>
              <a:rPr lang="en-GB" sz="2400" dirty="0" err="1"/>
              <a:t>dalla</a:t>
            </a:r>
            <a:r>
              <a:rPr lang="en-GB" sz="2400" dirty="0"/>
              <a:t> </a:t>
            </a:r>
            <a:r>
              <a:rPr lang="en-GB" sz="2400" dirty="0" err="1"/>
              <a:t>presenza</a:t>
            </a:r>
            <a:r>
              <a:rPr lang="en-GB" sz="2400" dirty="0"/>
              <a:t> di </a:t>
            </a:r>
            <a:r>
              <a:rPr lang="en-GB" sz="2400" dirty="0" err="1"/>
              <a:t>una</a:t>
            </a:r>
            <a:r>
              <a:rPr lang="en-GB" sz="2400" dirty="0"/>
              <a:t> </a:t>
            </a:r>
            <a:r>
              <a:rPr lang="en-GB" sz="2400" dirty="0" err="1"/>
              <a:t>membrana</a:t>
            </a:r>
            <a:r>
              <a:rPr lang="en-GB" sz="2400" dirty="0"/>
              <a:t> </a:t>
            </a:r>
            <a:r>
              <a:rPr lang="en-GB" sz="2400" dirty="0" err="1"/>
              <a:t>amniotica</a:t>
            </a:r>
            <a:r>
              <a:rPr lang="en-GB" sz="2400" dirty="0"/>
              <a:t>, </a:t>
            </a:r>
            <a:r>
              <a:rPr lang="en-GB" sz="2400" dirty="0" err="1"/>
              <a:t>durante</a:t>
            </a:r>
            <a:r>
              <a:rPr lang="en-GB" sz="2400" dirty="0"/>
              <a:t> lo </a:t>
            </a:r>
            <a:r>
              <a:rPr lang="en-GB" sz="2400" dirty="0" err="1"/>
              <a:t>sviluppo</a:t>
            </a:r>
            <a:r>
              <a:rPr lang="en-GB" sz="2400" dirty="0"/>
              <a:t>.</a:t>
            </a:r>
          </a:p>
          <a:p>
            <a:endParaRPr lang="en-GB" sz="2400" dirty="0"/>
          </a:p>
          <a:p>
            <a:r>
              <a:rPr lang="en-GB" sz="2400" dirty="0" err="1"/>
              <a:t>L’uovo</a:t>
            </a:r>
            <a:r>
              <a:rPr lang="en-GB" sz="2400" dirty="0"/>
              <a:t> </a:t>
            </a:r>
            <a:r>
              <a:rPr lang="en-GB" sz="2400" dirty="0" err="1"/>
              <a:t>cleidoico</a:t>
            </a:r>
            <a:r>
              <a:rPr lang="en-GB" sz="2400" dirty="0"/>
              <a:t> </a:t>
            </a:r>
            <a:r>
              <a:rPr lang="en-GB" sz="2400" dirty="0" err="1"/>
              <a:t>permette</a:t>
            </a:r>
            <a:r>
              <a:rPr lang="en-GB" sz="2400" dirty="0"/>
              <a:t> </a:t>
            </a:r>
            <a:r>
              <a:rPr lang="en-GB" sz="2400" dirty="0" err="1"/>
              <a:t>agli</a:t>
            </a:r>
            <a:r>
              <a:rPr lang="en-GB" sz="2400" dirty="0"/>
              <a:t> </a:t>
            </a:r>
            <a:r>
              <a:rPr lang="en-GB" sz="2400" dirty="0" err="1"/>
              <a:t>amnioti</a:t>
            </a:r>
            <a:r>
              <a:rPr lang="en-GB" sz="2400" dirty="0"/>
              <a:t> di </a:t>
            </a:r>
            <a:r>
              <a:rPr lang="en-GB" sz="2400" dirty="0" err="1"/>
              <a:t>evitare</a:t>
            </a:r>
            <a:r>
              <a:rPr lang="en-GB" sz="2400" dirty="0"/>
              <a:t> uno </a:t>
            </a:r>
            <a:r>
              <a:rPr lang="en-GB" sz="2400" dirty="0" err="1"/>
              <a:t>stadio</a:t>
            </a:r>
            <a:r>
              <a:rPr lang="en-GB" sz="2400" dirty="0"/>
              <a:t> </a:t>
            </a:r>
            <a:r>
              <a:rPr lang="en-GB" sz="2400" dirty="0" err="1"/>
              <a:t>larvale</a:t>
            </a:r>
            <a:r>
              <a:rPr lang="en-GB" sz="2400" dirty="0"/>
              <a:t> </a:t>
            </a:r>
            <a:r>
              <a:rPr lang="en-GB" sz="2400" dirty="0" err="1"/>
              <a:t>acquatico</a:t>
            </a:r>
            <a:r>
              <a:rPr lang="en-GB" sz="2400" dirty="0"/>
              <a:t>. Un </a:t>
            </a:r>
            <a:r>
              <a:rPr lang="en-GB" sz="2400" dirty="0" err="1"/>
              <a:t>uovo</a:t>
            </a:r>
            <a:r>
              <a:rPr lang="en-GB" sz="2400" dirty="0"/>
              <a:t> </a:t>
            </a:r>
            <a:r>
              <a:rPr lang="en-GB" sz="2400" dirty="0" err="1"/>
              <a:t>cleidoico</a:t>
            </a:r>
            <a:r>
              <a:rPr lang="en-GB" sz="2400" dirty="0"/>
              <a:t> (dal </a:t>
            </a:r>
            <a:r>
              <a:rPr lang="en-GB" sz="2400" dirty="0" err="1"/>
              <a:t>greco</a:t>
            </a:r>
            <a:r>
              <a:rPr lang="en-GB" sz="2400" dirty="0"/>
              <a:t>, </a:t>
            </a:r>
            <a:r>
              <a:rPr lang="en-GB" sz="2400" dirty="0" err="1"/>
              <a:t>kleis</a:t>
            </a:r>
            <a:r>
              <a:rPr lang="en-GB" sz="2400" dirty="0"/>
              <a:t>, gen. </a:t>
            </a:r>
            <a:r>
              <a:rPr lang="en-GB" sz="2400" dirty="0" err="1"/>
              <a:t>kleidòs</a:t>
            </a:r>
            <a:r>
              <a:rPr lang="en-GB" sz="2400" dirty="0"/>
              <a:t> = </a:t>
            </a:r>
            <a:r>
              <a:rPr lang="en-GB" sz="2400" dirty="0" err="1"/>
              <a:t>chiave</a:t>
            </a:r>
            <a:r>
              <a:rPr lang="en-GB" sz="2400" dirty="0"/>
              <a:t>) è </a:t>
            </a:r>
            <a:r>
              <a:rPr lang="en-GB" sz="2400" dirty="0" err="1"/>
              <a:t>autosufficiente</a:t>
            </a:r>
            <a:r>
              <a:rPr lang="en-GB" sz="2400" dirty="0"/>
              <a:t>, ed è </a:t>
            </a:r>
            <a:r>
              <a:rPr lang="en-GB" sz="2400" dirty="0" err="1"/>
              <a:t>stato</a:t>
            </a:r>
            <a:r>
              <a:rPr lang="en-GB" sz="2400" dirty="0"/>
              <a:t> il </a:t>
            </a:r>
            <a:r>
              <a:rPr lang="en-GB" sz="2400" dirty="0" err="1"/>
              <a:t>fattore</a:t>
            </a:r>
            <a:r>
              <a:rPr lang="en-GB" sz="2400" dirty="0"/>
              <a:t> </a:t>
            </a:r>
            <a:r>
              <a:rPr lang="en-GB" sz="2400" dirty="0" err="1"/>
              <a:t>determinante</a:t>
            </a:r>
            <a:r>
              <a:rPr lang="en-GB" sz="2400" dirty="0"/>
              <a:t> per </a:t>
            </a:r>
            <a:r>
              <a:rPr lang="en-GB" sz="2400" dirty="0" err="1"/>
              <a:t>una</a:t>
            </a:r>
            <a:r>
              <a:rPr lang="en-GB" sz="2400" dirty="0"/>
              <a:t> vita </a:t>
            </a:r>
            <a:r>
              <a:rPr lang="en-GB" sz="2400" dirty="0" err="1"/>
              <a:t>completamente</a:t>
            </a:r>
            <a:r>
              <a:rPr lang="en-GB" sz="2400" dirty="0"/>
              <a:t> </a:t>
            </a:r>
            <a:r>
              <a:rPr lang="en-GB" sz="2400" dirty="0" err="1"/>
              <a:t>terrestre</a:t>
            </a:r>
            <a:r>
              <a:rPr lang="en-GB" sz="2400" dirty="0"/>
              <a:t>.</a:t>
            </a:r>
          </a:p>
          <a:p>
            <a:r>
              <a:rPr lang="en-GB" sz="2400" dirty="0"/>
              <a:t>La </a:t>
            </a:r>
            <a:r>
              <a:rPr lang="en-GB" sz="2400" dirty="0" err="1"/>
              <a:t>sua</a:t>
            </a:r>
            <a:r>
              <a:rPr lang="en-GB" sz="2400" dirty="0"/>
              <a:t> </a:t>
            </a:r>
            <a:r>
              <a:rPr lang="en-GB" sz="2400" dirty="0" err="1"/>
              <a:t>grande</a:t>
            </a:r>
            <a:r>
              <a:rPr lang="en-GB" sz="2400" dirty="0"/>
              <a:t> </a:t>
            </a:r>
            <a:r>
              <a:rPr lang="en-GB" sz="2400" dirty="0" err="1"/>
              <a:t>provvista</a:t>
            </a:r>
            <a:r>
              <a:rPr lang="en-GB" sz="2400" dirty="0"/>
              <a:t> di </a:t>
            </a:r>
            <a:r>
              <a:rPr lang="en-GB" sz="2400" dirty="0" err="1"/>
              <a:t>tuorlo</a:t>
            </a:r>
            <a:r>
              <a:rPr lang="en-GB" sz="2400" dirty="0"/>
              <a:t> è </a:t>
            </a:r>
            <a:r>
              <a:rPr lang="en-GB" sz="2400" dirty="0" err="1"/>
              <a:t>contenuta</a:t>
            </a:r>
            <a:r>
              <a:rPr lang="en-GB" sz="2400" dirty="0"/>
              <a:t> in un </a:t>
            </a:r>
            <a:r>
              <a:rPr lang="en-GB" sz="2400" dirty="0" err="1"/>
              <a:t>sacco</a:t>
            </a:r>
            <a:r>
              <a:rPr lang="en-GB" sz="2400" dirty="0"/>
              <a:t> del </a:t>
            </a:r>
            <a:r>
              <a:rPr lang="en-GB" sz="2400" dirty="0" err="1"/>
              <a:t>tuorlo</a:t>
            </a:r>
            <a:r>
              <a:rPr lang="en-GB" sz="2400" dirty="0"/>
              <a:t> </a:t>
            </a:r>
            <a:r>
              <a:rPr lang="en-GB" sz="2400" dirty="0" err="1"/>
              <a:t>collegato</a:t>
            </a:r>
            <a:r>
              <a:rPr lang="en-GB" sz="2400" dirty="0"/>
              <a:t> </a:t>
            </a:r>
            <a:r>
              <a:rPr lang="en-GB" sz="2400" dirty="0" err="1"/>
              <a:t>all’embrione</a:t>
            </a:r>
            <a:r>
              <a:rPr lang="en-GB" sz="2400" dirty="0"/>
              <a:t>. Il </a:t>
            </a:r>
            <a:r>
              <a:rPr lang="en-GB" sz="2400" dirty="0" err="1"/>
              <a:t>fluido</a:t>
            </a:r>
            <a:r>
              <a:rPr lang="en-GB" sz="2400" dirty="0"/>
              <a:t> </a:t>
            </a:r>
            <a:r>
              <a:rPr lang="en-GB" sz="2400" dirty="0" err="1"/>
              <a:t>contenuto</a:t>
            </a:r>
            <a:r>
              <a:rPr lang="en-GB" sz="2400" dirty="0"/>
              <a:t> </a:t>
            </a:r>
            <a:r>
              <a:rPr lang="en-GB" sz="2400" dirty="0" err="1"/>
              <a:t>nella</a:t>
            </a:r>
            <a:r>
              <a:rPr lang="en-GB" sz="2400" dirty="0"/>
              <a:t> </a:t>
            </a:r>
            <a:r>
              <a:rPr lang="en-GB" sz="2400" dirty="0" err="1"/>
              <a:t>membrana</a:t>
            </a:r>
            <a:r>
              <a:rPr lang="en-GB" sz="2400" dirty="0"/>
              <a:t> </a:t>
            </a:r>
            <a:r>
              <a:rPr lang="en-GB" sz="2400" dirty="0" err="1"/>
              <a:t>amniotica</a:t>
            </a:r>
            <a:r>
              <a:rPr lang="en-GB" sz="2400" dirty="0"/>
              <a:t> forma un </a:t>
            </a:r>
            <a:r>
              <a:rPr lang="en-GB" sz="2400" dirty="0" err="1"/>
              <a:t>cuscino</a:t>
            </a:r>
            <a:r>
              <a:rPr lang="en-GB" sz="2400" dirty="0"/>
              <a:t> </a:t>
            </a:r>
            <a:r>
              <a:rPr lang="en-GB" sz="2400" dirty="0" err="1"/>
              <a:t>liquido</a:t>
            </a:r>
            <a:r>
              <a:rPr lang="en-GB" sz="2400" dirty="0"/>
              <a:t> </a:t>
            </a:r>
            <a:r>
              <a:rPr lang="en-GB" sz="2400" dirty="0" err="1"/>
              <a:t>intorno</a:t>
            </a:r>
            <a:r>
              <a:rPr lang="en-GB" sz="2400" dirty="0"/>
              <a:t> </a:t>
            </a:r>
            <a:r>
              <a:rPr lang="en-GB" sz="2400" dirty="0" err="1"/>
              <a:t>all’embrione</a:t>
            </a:r>
            <a:r>
              <a:rPr lang="en-GB" sz="2400" dirty="0"/>
              <a:t>, e </a:t>
            </a:r>
            <a:r>
              <a:rPr lang="en-GB" sz="2400" dirty="0" err="1"/>
              <a:t>altre</a:t>
            </a:r>
            <a:r>
              <a:rPr lang="en-GB" sz="2400" dirty="0"/>
              <a:t> membrane </a:t>
            </a:r>
            <a:r>
              <a:rPr lang="en-GB" sz="2400" dirty="0" err="1"/>
              <a:t>extraembrionali</a:t>
            </a:r>
            <a:r>
              <a:rPr lang="en-GB" sz="2400" dirty="0"/>
              <a:t> </a:t>
            </a:r>
            <a:r>
              <a:rPr lang="en-GB" sz="2400" dirty="0" err="1"/>
              <a:t>proteggono</a:t>
            </a:r>
            <a:r>
              <a:rPr lang="en-GB" sz="2400" dirty="0"/>
              <a:t> </a:t>
            </a:r>
            <a:r>
              <a:rPr lang="en-GB" sz="2400" dirty="0" err="1"/>
              <a:t>l’embrione</a:t>
            </a:r>
            <a:r>
              <a:rPr lang="en-GB" sz="2400" dirty="0"/>
              <a:t> e </a:t>
            </a:r>
            <a:r>
              <a:rPr lang="en-GB" sz="2400" dirty="0" err="1"/>
              <a:t>provvedono</a:t>
            </a:r>
            <a:r>
              <a:rPr lang="en-GB" sz="2400" dirty="0"/>
              <a:t> </a:t>
            </a:r>
            <a:r>
              <a:rPr lang="en-GB" sz="2400" dirty="0" err="1"/>
              <a:t>allo</a:t>
            </a:r>
            <a:r>
              <a:rPr lang="en-GB" sz="2400" dirty="0"/>
              <a:t> </a:t>
            </a:r>
            <a:r>
              <a:rPr lang="en-GB" sz="2400" dirty="0" err="1"/>
              <a:t>scambio</a:t>
            </a:r>
            <a:r>
              <a:rPr lang="en-GB" sz="2400" dirty="0"/>
              <a:t> di gas e </a:t>
            </a:r>
            <a:r>
              <a:rPr lang="en-GB" sz="2400" dirty="0" err="1"/>
              <a:t>all’eliminazione</a:t>
            </a:r>
            <a:r>
              <a:rPr lang="en-GB" sz="2400" dirty="0"/>
              <a:t> </a:t>
            </a:r>
            <a:r>
              <a:rPr lang="en-GB" sz="2400" dirty="0" err="1"/>
              <a:t>dei</a:t>
            </a:r>
            <a:r>
              <a:rPr lang="en-GB" sz="2400" dirty="0"/>
              <a:t> </a:t>
            </a:r>
            <a:r>
              <a:rPr lang="en-GB" sz="2400" dirty="0" err="1"/>
              <a:t>rifiuti</a:t>
            </a:r>
            <a:r>
              <a:rPr lang="en-GB" sz="2400" dirty="0"/>
              <a:t> </a:t>
            </a:r>
            <a:r>
              <a:rPr lang="en-GB" sz="2400" dirty="0" err="1"/>
              <a:t>azotati</a:t>
            </a:r>
            <a:endParaRPr lang="en-GB" sz="2400" dirty="0"/>
          </a:p>
        </p:txBody>
      </p:sp>
    </p:spTree>
    <p:extLst>
      <p:ext uri="{BB962C8B-B14F-4D97-AF65-F5344CB8AC3E}">
        <p14:creationId xmlns:p14="http://schemas.microsoft.com/office/powerpoint/2010/main" val="414748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a:extLst>
              <a:ext uri="{FF2B5EF4-FFF2-40B4-BE49-F238E27FC236}">
                <a16:creationId xmlns:a16="http://schemas.microsoft.com/office/drawing/2014/main" id="{6E2A7707-9D37-BEC9-DB14-68C940EF6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0" name="Picture 4">
            <a:extLst>
              <a:ext uri="{FF2B5EF4-FFF2-40B4-BE49-F238E27FC236}">
                <a16:creationId xmlns:a16="http://schemas.microsoft.com/office/drawing/2014/main" id="{B2E42460-EFEB-92AB-A6A0-FB7F92DE0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1" name="Picture 2">
            <a:extLst>
              <a:ext uri="{FF2B5EF4-FFF2-40B4-BE49-F238E27FC236}">
                <a16:creationId xmlns:a16="http://schemas.microsoft.com/office/drawing/2014/main" id="{689E7B46-42C7-48A9-D7BE-C03BC74E2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234746"/>
            <a:ext cx="7596189" cy="593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41E119DD-36E1-2B0B-C012-131C63A27048}"/>
              </a:ext>
            </a:extLst>
          </p:cNvPr>
          <p:cNvGrpSpPr/>
          <p:nvPr/>
        </p:nvGrpSpPr>
        <p:grpSpPr>
          <a:xfrm>
            <a:off x="1562051" y="89694"/>
            <a:ext cx="8993187" cy="6678613"/>
            <a:chOff x="38050" y="89693"/>
            <a:chExt cx="8993187" cy="6678613"/>
          </a:xfrm>
        </p:grpSpPr>
        <p:grpSp>
          <p:nvGrpSpPr>
            <p:cNvPr id="5123" name="Group 3">
              <a:extLst>
                <a:ext uri="{FF2B5EF4-FFF2-40B4-BE49-F238E27FC236}">
                  <a16:creationId xmlns:a16="http://schemas.microsoft.com/office/drawing/2014/main" id="{AB8A9D99-0EFF-4419-BD31-A223A0DD453F}"/>
                </a:ext>
              </a:extLst>
            </p:cNvPr>
            <p:cNvGrpSpPr>
              <a:grpSpLocks/>
            </p:cNvGrpSpPr>
            <p:nvPr/>
          </p:nvGrpSpPr>
          <p:grpSpPr bwMode="auto">
            <a:xfrm>
              <a:off x="38050" y="89693"/>
              <a:ext cx="8993187" cy="6678613"/>
              <a:chOff x="95" y="0"/>
              <a:chExt cx="5665" cy="4207"/>
            </a:xfrm>
          </p:grpSpPr>
          <p:grpSp>
            <p:nvGrpSpPr>
              <p:cNvPr id="5127" name="Group 4">
                <a:extLst>
                  <a:ext uri="{FF2B5EF4-FFF2-40B4-BE49-F238E27FC236}">
                    <a16:creationId xmlns:a16="http://schemas.microsoft.com/office/drawing/2014/main" id="{D83FF6F4-F7BA-4B70-8BF3-A7C32D40C521}"/>
                  </a:ext>
                </a:extLst>
              </p:cNvPr>
              <p:cNvGrpSpPr>
                <a:grpSpLocks/>
              </p:cNvGrpSpPr>
              <p:nvPr/>
            </p:nvGrpSpPr>
            <p:grpSpPr bwMode="auto">
              <a:xfrm>
                <a:off x="95" y="0"/>
                <a:ext cx="2876" cy="4201"/>
                <a:chOff x="68" y="0"/>
                <a:chExt cx="2876" cy="4201"/>
              </a:xfrm>
            </p:grpSpPr>
            <p:pic>
              <p:nvPicPr>
                <p:cNvPr id="5130" name="Picture 5">
                  <a:extLst>
                    <a:ext uri="{FF2B5EF4-FFF2-40B4-BE49-F238E27FC236}">
                      <a16:creationId xmlns:a16="http://schemas.microsoft.com/office/drawing/2014/main" id="{6532DA67-664F-4312-8408-5DC115DB1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0"/>
                  <a:ext cx="2649" cy="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6">
                  <a:extLst>
                    <a:ext uri="{FF2B5EF4-FFF2-40B4-BE49-F238E27FC236}">
                      <a16:creationId xmlns:a16="http://schemas.microsoft.com/office/drawing/2014/main" id="{3D48A40E-75DD-4E81-BFB1-703551005D4C}"/>
                    </a:ext>
                  </a:extLst>
                </p:cNvPr>
                <p:cNvSpPr>
                  <a:spLocks noChangeArrowheads="1"/>
                </p:cNvSpPr>
                <p:nvPr/>
              </p:nvSpPr>
              <p:spPr bwMode="auto">
                <a:xfrm>
                  <a:off x="68" y="3611"/>
                  <a:ext cx="589"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grpSp>
          <p:pic>
            <p:nvPicPr>
              <p:cNvPr id="5128" name="Picture 7">
                <a:extLst>
                  <a:ext uri="{FF2B5EF4-FFF2-40B4-BE49-F238E27FC236}">
                    <a16:creationId xmlns:a16="http://schemas.microsoft.com/office/drawing/2014/main" id="{DD48E140-4337-450B-889C-B540F1353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 y="3985"/>
                <a:ext cx="103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9" name="Text Box 8">
                <a:extLst>
                  <a:ext uri="{FF2B5EF4-FFF2-40B4-BE49-F238E27FC236}">
                    <a16:creationId xmlns:a16="http://schemas.microsoft.com/office/drawing/2014/main" id="{BFF33EC8-B46F-4BD6-AF5B-3F57F00E2052}"/>
                  </a:ext>
                </a:extLst>
              </p:cNvPr>
              <p:cNvSpPr txBox="1">
                <a:spLocks noChangeArrowheads="1"/>
              </p:cNvSpPr>
              <p:nvPr/>
            </p:nvSpPr>
            <p:spPr bwMode="auto">
              <a:xfrm>
                <a:off x="3220" y="3520"/>
                <a:ext cx="25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200" b="1"/>
                  <a:t>FIGURA 3-20</a:t>
                </a:r>
              </a:p>
              <a:p>
                <a:pPr eaLnBrk="1" hangingPunct="1">
                  <a:spcBef>
                    <a:spcPct val="0"/>
                  </a:spcBef>
                  <a:buFontTx/>
                  <a:buNone/>
                </a:pPr>
                <a:r>
                  <a:rPr lang="it-IT" altLang="it-IT" sz="1200"/>
                  <a:t>Filogenesi dei Reptilomorpha attuali e fossili nella quale è messa in evidenza l’origine e la diversità dei diapsidii (Diapsida).</a:t>
                </a:r>
              </a:p>
            </p:txBody>
          </p:sp>
        </p:grpSp>
        <p:cxnSp>
          <p:nvCxnSpPr>
            <p:cNvPr id="6" name="Connettore diritto 5">
              <a:extLst>
                <a:ext uri="{FF2B5EF4-FFF2-40B4-BE49-F238E27FC236}">
                  <a16:creationId xmlns:a16="http://schemas.microsoft.com/office/drawing/2014/main" id="{C532887D-784E-6A63-2FE9-EC4FF172AC49}"/>
                </a:ext>
              </a:extLst>
            </p:cNvPr>
            <p:cNvCxnSpPr>
              <a:cxnSpLocks/>
            </p:cNvCxnSpPr>
            <p:nvPr/>
          </p:nvCxnSpPr>
          <p:spPr>
            <a:xfrm>
              <a:off x="1318279" y="2815807"/>
              <a:ext cx="46060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5122" name="Rectangle 2">
            <a:extLst>
              <a:ext uri="{FF2B5EF4-FFF2-40B4-BE49-F238E27FC236}">
                <a16:creationId xmlns:a16="http://schemas.microsoft.com/office/drawing/2014/main" id="{828B5EE8-A0B0-49FF-ABAF-F54C84C5F446}"/>
              </a:ext>
            </a:extLst>
          </p:cNvPr>
          <p:cNvSpPr>
            <a:spLocks noChangeArrowheads="1"/>
          </p:cNvSpPr>
          <p:nvPr/>
        </p:nvSpPr>
        <p:spPr bwMode="auto">
          <a:xfrm>
            <a:off x="152400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1800"/>
          </a:p>
        </p:txBody>
      </p:sp>
      <p:sp>
        <p:nvSpPr>
          <p:cNvPr id="5124" name="CasellaDiTesto 8">
            <a:extLst>
              <a:ext uri="{FF2B5EF4-FFF2-40B4-BE49-F238E27FC236}">
                <a16:creationId xmlns:a16="http://schemas.microsoft.com/office/drawing/2014/main" id="{3A7CE188-1ABE-4035-BE4B-7FDDDC2B9A9C}"/>
              </a:ext>
            </a:extLst>
          </p:cNvPr>
          <p:cNvSpPr txBox="1">
            <a:spLocks noChangeArrowheads="1"/>
          </p:cNvSpPr>
          <p:nvPr/>
        </p:nvSpPr>
        <p:spPr bwMode="auto">
          <a:xfrm>
            <a:off x="6272213" y="3911600"/>
            <a:ext cx="2266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400"/>
              <a:t>ASTRAGALO (CAVIGLIA)</a:t>
            </a:r>
          </a:p>
        </p:txBody>
      </p:sp>
      <p:cxnSp>
        <p:nvCxnSpPr>
          <p:cNvPr id="11" name="Connettore 2 10">
            <a:extLst>
              <a:ext uri="{FF2B5EF4-FFF2-40B4-BE49-F238E27FC236}">
                <a16:creationId xmlns:a16="http://schemas.microsoft.com/office/drawing/2014/main" id="{D3A82F35-CD38-412C-A5C4-3168A148B5A4}"/>
              </a:ext>
            </a:extLst>
          </p:cNvPr>
          <p:cNvCxnSpPr>
            <a:stCxn id="5124" idx="1"/>
          </p:cNvCxnSpPr>
          <p:nvPr/>
        </p:nvCxnSpPr>
        <p:spPr>
          <a:xfrm flipH="1">
            <a:off x="5975351" y="4065589"/>
            <a:ext cx="296863" cy="222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6" name="CasellaDiTesto 11">
            <a:extLst>
              <a:ext uri="{FF2B5EF4-FFF2-40B4-BE49-F238E27FC236}">
                <a16:creationId xmlns:a16="http://schemas.microsoft.com/office/drawing/2014/main" id="{19A08210-42CC-4591-B892-AE54D483A942}"/>
              </a:ext>
            </a:extLst>
          </p:cNvPr>
          <p:cNvSpPr txBox="1">
            <a:spLocks noChangeArrowheads="1"/>
          </p:cNvSpPr>
          <p:nvPr/>
        </p:nvSpPr>
        <p:spPr bwMode="auto">
          <a:xfrm>
            <a:off x="6151563" y="2720975"/>
            <a:ext cx="1262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a:t>ANAPSIDI</a:t>
            </a:r>
          </a:p>
        </p:txBody>
      </p:sp>
      <p:sp>
        <p:nvSpPr>
          <p:cNvPr id="14" name="CasellaDiTesto 9">
            <a:extLst>
              <a:ext uri="{FF2B5EF4-FFF2-40B4-BE49-F238E27FC236}">
                <a16:creationId xmlns:a16="http://schemas.microsoft.com/office/drawing/2014/main" id="{8EF32E0E-1FE6-45C7-9480-F8DA0FBA9F01}"/>
              </a:ext>
            </a:extLst>
          </p:cNvPr>
          <p:cNvSpPr txBox="1">
            <a:spLocks noChangeArrowheads="1"/>
          </p:cNvSpPr>
          <p:nvPr/>
        </p:nvSpPr>
        <p:spPr bwMode="auto">
          <a:xfrm>
            <a:off x="9009899" y="6486958"/>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 name="CasellaDiTesto 1">
            <a:extLst>
              <a:ext uri="{FF2B5EF4-FFF2-40B4-BE49-F238E27FC236}">
                <a16:creationId xmlns:a16="http://schemas.microsoft.com/office/drawing/2014/main" id="{DA27EA90-6FA0-4C09-A077-CA61468B8B97}"/>
              </a:ext>
            </a:extLst>
          </p:cNvPr>
          <p:cNvSpPr txBox="1"/>
          <p:nvPr/>
        </p:nvSpPr>
        <p:spPr>
          <a:xfrm>
            <a:off x="6153505" y="534294"/>
            <a:ext cx="2114553" cy="307777"/>
          </a:xfrm>
          <a:prstGeom prst="rect">
            <a:avLst/>
          </a:prstGeom>
          <a:noFill/>
        </p:spPr>
        <p:txBody>
          <a:bodyPr wrap="none" rtlCol="0">
            <a:spAutoFit/>
          </a:bodyPr>
          <a:lstStyle/>
          <a:p>
            <a:r>
              <a:rPr lang="it-IT" sz="1400" dirty="0"/>
              <a:t>CARBONIFERO-PERMIANO</a:t>
            </a:r>
          </a:p>
        </p:txBody>
      </p:sp>
      <p:sp>
        <p:nvSpPr>
          <p:cNvPr id="3" name="Ovale 2">
            <a:extLst>
              <a:ext uri="{FF2B5EF4-FFF2-40B4-BE49-F238E27FC236}">
                <a16:creationId xmlns:a16="http://schemas.microsoft.com/office/drawing/2014/main" id="{2088B4AE-4918-4B10-8DFD-2FF1602394F1}"/>
              </a:ext>
            </a:extLst>
          </p:cNvPr>
          <p:cNvSpPr/>
          <p:nvPr/>
        </p:nvSpPr>
        <p:spPr>
          <a:xfrm>
            <a:off x="2492923" y="4515921"/>
            <a:ext cx="144871" cy="149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96EB4BE1-0007-4425-8A37-2CF34B54C88D}"/>
              </a:ext>
            </a:extLst>
          </p:cNvPr>
          <p:cNvSpPr txBox="1"/>
          <p:nvPr/>
        </p:nvSpPr>
        <p:spPr>
          <a:xfrm>
            <a:off x="1684866" y="4636828"/>
            <a:ext cx="1093697" cy="276999"/>
          </a:xfrm>
          <a:prstGeom prst="rect">
            <a:avLst/>
          </a:prstGeom>
          <a:noFill/>
        </p:spPr>
        <p:txBody>
          <a:bodyPr wrap="none" rtlCol="0">
            <a:spAutoFit/>
          </a:bodyPr>
          <a:lstStyle/>
          <a:p>
            <a:r>
              <a:rPr lang="it-IT" sz="1200" dirty="0"/>
              <a:t>CARBONIFERO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4D7FD-AD64-38F9-6893-33A04D17D435}"/>
              </a:ext>
            </a:extLst>
          </p:cNvPr>
          <p:cNvSpPr txBox="1"/>
          <p:nvPr/>
        </p:nvSpPr>
        <p:spPr>
          <a:xfrm>
            <a:off x="2684972" y="542358"/>
            <a:ext cx="6094562" cy="6124754"/>
          </a:xfrm>
          <a:prstGeom prst="rect">
            <a:avLst/>
          </a:prstGeom>
          <a:noFill/>
        </p:spPr>
        <p:txBody>
          <a:bodyPr wrap="square">
            <a:spAutoFit/>
          </a:bodyPr>
          <a:lstStyle/>
          <a:p>
            <a:pPr algn="ctr"/>
            <a:r>
              <a:rPr lang="en-GB" sz="4000" b="0" i="0" dirty="0" err="1">
                <a:solidFill>
                  <a:srgbClr val="212121"/>
                </a:solidFill>
                <a:effectLst/>
                <a:latin typeface="Arial" panose="020B0604020202020204" pitchFamily="34" charset="0"/>
              </a:rPr>
              <a:t>Amnioti</a:t>
            </a:r>
            <a:endParaRPr lang="en-GB" sz="4000" b="0" i="0" dirty="0">
              <a:solidFill>
                <a:srgbClr val="212121"/>
              </a:solidFill>
              <a:effectLst/>
              <a:latin typeface="Arial" panose="020B0604020202020204" pitchFamily="34" charset="0"/>
            </a:endParaRPr>
          </a:p>
          <a:p>
            <a:pPr marL="457200" indent="-457200" algn="ctr">
              <a:buFont typeface="Arial" panose="020B0604020202020204" pitchFamily="34" charset="0"/>
              <a:buChar char="•"/>
            </a:pPr>
            <a:r>
              <a:rPr lang="en-GB" sz="3200" b="0" i="0" dirty="0">
                <a:solidFill>
                  <a:srgbClr val="212121"/>
                </a:solidFill>
                <a:effectLst/>
                <a:latin typeface="Arial" panose="020B0604020202020204" pitchFamily="34" charset="0"/>
              </a:rPr>
              <a:t> </a:t>
            </a:r>
            <a:r>
              <a:rPr lang="en-GB" sz="3200" b="0" i="0" dirty="0" err="1">
                <a:solidFill>
                  <a:srgbClr val="212121"/>
                </a:solidFill>
                <a:effectLst/>
                <a:latin typeface="Arial" panose="020B0604020202020204" pitchFamily="34" charset="0"/>
              </a:rPr>
              <a:t>Sauropsidi</a:t>
            </a:r>
            <a:endParaRPr lang="en-GB" sz="3200" dirty="0">
              <a:solidFill>
                <a:srgbClr val="212121"/>
              </a:solidFill>
              <a:latin typeface="Arial" panose="020B0604020202020204" pitchFamily="34" charset="0"/>
            </a:endParaRPr>
          </a:p>
          <a:p>
            <a:pPr marL="457200" indent="-457200" algn="ctr">
              <a:buFont typeface="Arial" panose="020B0604020202020204" pitchFamily="34" charset="0"/>
              <a:buChar char="•"/>
            </a:pPr>
            <a:r>
              <a:rPr lang="en-GB" sz="3200" b="0" i="0" dirty="0" err="1">
                <a:solidFill>
                  <a:srgbClr val="212121"/>
                </a:solidFill>
                <a:effectLst/>
                <a:latin typeface="Arial" panose="020B0604020202020204" pitchFamily="34" charset="0"/>
              </a:rPr>
              <a:t>Sinapsidi</a:t>
            </a:r>
            <a:r>
              <a:rPr lang="en-GB" sz="3200" b="0" i="0" dirty="0">
                <a:solidFill>
                  <a:srgbClr val="212121"/>
                </a:solidFill>
                <a:effectLst/>
                <a:latin typeface="Arial" panose="020B0604020202020204" pitchFamily="34" charset="0"/>
              </a:rPr>
              <a:t> </a:t>
            </a:r>
          </a:p>
          <a:p>
            <a:pPr algn="ctr"/>
            <a:endParaRPr lang="en-GB" sz="3200" dirty="0">
              <a:solidFill>
                <a:srgbClr val="212121"/>
              </a:solidFill>
              <a:latin typeface="Arial" panose="020B0604020202020204" pitchFamily="34" charset="0"/>
            </a:endParaRPr>
          </a:p>
          <a:p>
            <a:pPr algn="ctr"/>
            <a:r>
              <a:rPr lang="en-GB" sz="3200" b="0" i="0" dirty="0" err="1">
                <a:solidFill>
                  <a:srgbClr val="212121"/>
                </a:solidFill>
                <a:effectLst/>
                <a:latin typeface="Arial" panose="020B0604020202020204" pitchFamily="34" charset="0"/>
              </a:rPr>
              <a:t>Sauropsidi</a:t>
            </a:r>
            <a:r>
              <a:rPr lang="en-GB" sz="3200" b="0" i="0" dirty="0">
                <a:solidFill>
                  <a:srgbClr val="212121"/>
                </a:solidFill>
                <a:effectLst/>
                <a:latin typeface="Arial" panose="020B0604020202020204" pitchFamily="34" charset="0"/>
              </a:rPr>
              <a:t> </a:t>
            </a:r>
          </a:p>
          <a:p>
            <a:pPr marL="457200" indent="-457200" algn="ctr">
              <a:buFont typeface="Arial" panose="020B0604020202020204" pitchFamily="34" charset="0"/>
              <a:buChar char="•"/>
            </a:pPr>
            <a:r>
              <a:rPr lang="en-GB" sz="3200" b="0" i="0" dirty="0" err="1">
                <a:solidFill>
                  <a:srgbClr val="212121"/>
                </a:solidFill>
                <a:effectLst/>
                <a:latin typeface="Arial" panose="020B0604020202020204" pitchFamily="34" charset="0"/>
              </a:rPr>
              <a:t>Anapsidi</a:t>
            </a:r>
            <a:r>
              <a:rPr lang="en-GB" sz="3200" b="0" i="0" dirty="0">
                <a:solidFill>
                  <a:srgbClr val="212121"/>
                </a:solidFill>
                <a:effectLst/>
                <a:latin typeface="Arial" panose="020B0604020202020204" pitchFamily="34" charset="0"/>
              </a:rPr>
              <a:t>”</a:t>
            </a:r>
          </a:p>
          <a:p>
            <a:pPr algn="ctr"/>
            <a:r>
              <a:rPr lang="en-GB" sz="3200" dirty="0">
                <a:solidFill>
                  <a:srgbClr val="212121"/>
                </a:solidFill>
                <a:latin typeface="Arial" panose="020B0604020202020204" pitchFamily="34" charset="0"/>
              </a:rPr>
              <a:t>		</a:t>
            </a:r>
            <a:r>
              <a:rPr lang="en-GB" sz="3200" b="0" i="0" dirty="0">
                <a:solidFill>
                  <a:srgbClr val="212121"/>
                </a:solidFill>
                <a:effectLst/>
                <a:latin typeface="Arial" panose="020B0604020202020204" pitchFamily="34" charset="0"/>
              </a:rPr>
              <a:t>– </a:t>
            </a:r>
            <a:r>
              <a:rPr lang="en-GB" sz="3200" b="0" i="0" dirty="0" err="1">
                <a:solidFill>
                  <a:srgbClr val="212121"/>
                </a:solidFill>
                <a:effectLst/>
                <a:latin typeface="Arial" panose="020B0604020202020204" pitchFamily="34" charset="0"/>
              </a:rPr>
              <a:t>Mesosauri</a:t>
            </a:r>
            <a:endParaRPr lang="en-GB" sz="3200" b="0" i="0" dirty="0">
              <a:solidFill>
                <a:srgbClr val="212121"/>
              </a:solidFill>
              <a:effectLst/>
              <a:latin typeface="Arial" panose="020B0604020202020204" pitchFamily="34" charset="0"/>
            </a:endParaRPr>
          </a:p>
          <a:p>
            <a:pPr algn="ctr"/>
            <a:r>
              <a:rPr lang="en-GB" sz="3200" dirty="0">
                <a:solidFill>
                  <a:srgbClr val="212121"/>
                </a:solidFill>
                <a:latin typeface="Arial" panose="020B0604020202020204" pitchFamily="34" charset="0"/>
              </a:rPr>
              <a:t>	</a:t>
            </a:r>
            <a:r>
              <a:rPr lang="en-GB" sz="3200">
                <a:solidFill>
                  <a:srgbClr val="212121"/>
                </a:solidFill>
                <a:latin typeface="Arial" panose="020B0604020202020204" pitchFamily="34" charset="0"/>
              </a:rPr>
              <a:t>	 </a:t>
            </a:r>
            <a:r>
              <a:rPr lang="en-GB" sz="3200" b="0" i="0">
                <a:solidFill>
                  <a:srgbClr val="212121"/>
                </a:solidFill>
                <a:effectLst/>
                <a:latin typeface="Arial" panose="020B0604020202020204" pitchFamily="34" charset="0"/>
              </a:rPr>
              <a:t>– </a:t>
            </a:r>
            <a:r>
              <a:rPr lang="en-GB" sz="3200" b="0" i="0" dirty="0" err="1">
                <a:solidFill>
                  <a:srgbClr val="212121"/>
                </a:solidFill>
                <a:effectLst/>
                <a:latin typeface="Arial" panose="020B0604020202020204" pitchFamily="34" charset="0"/>
              </a:rPr>
              <a:t>Pareiasauri</a:t>
            </a:r>
            <a:endParaRPr lang="en-GB" sz="3200" b="0" i="0" dirty="0">
              <a:solidFill>
                <a:srgbClr val="212121"/>
              </a:solidFill>
              <a:effectLst/>
              <a:latin typeface="Arial" panose="020B0604020202020204" pitchFamily="34" charset="0"/>
            </a:endParaRPr>
          </a:p>
          <a:p>
            <a:pPr algn="ctr"/>
            <a:r>
              <a:rPr lang="en-GB" sz="3200" dirty="0">
                <a:solidFill>
                  <a:srgbClr val="212121"/>
                </a:solidFill>
                <a:latin typeface="Arial" panose="020B0604020202020204" pitchFamily="34" charset="0"/>
              </a:rPr>
              <a:t>		</a:t>
            </a:r>
            <a:r>
              <a:rPr lang="en-GB" sz="3200" b="0" i="0" dirty="0">
                <a:solidFill>
                  <a:srgbClr val="212121"/>
                </a:solidFill>
                <a:effectLst/>
                <a:latin typeface="Arial" panose="020B0604020202020204" pitchFamily="34" charset="0"/>
              </a:rPr>
              <a:t>– </a:t>
            </a:r>
            <a:r>
              <a:rPr lang="en-GB" sz="3200" b="0" i="0" dirty="0" err="1">
                <a:solidFill>
                  <a:srgbClr val="212121"/>
                </a:solidFill>
                <a:effectLst/>
                <a:latin typeface="Arial" panose="020B0604020202020204" pitchFamily="34" charset="0"/>
              </a:rPr>
              <a:t>Captorini</a:t>
            </a:r>
            <a:endParaRPr lang="en-GB" sz="3200" dirty="0">
              <a:solidFill>
                <a:srgbClr val="212121"/>
              </a:solidFill>
              <a:latin typeface="Arial" panose="020B0604020202020204" pitchFamily="34" charset="0"/>
            </a:endParaRPr>
          </a:p>
          <a:p>
            <a:pPr marL="457200" indent="-457200" algn="ctr">
              <a:buFont typeface="Arial" panose="020B0604020202020204" pitchFamily="34" charset="0"/>
              <a:buChar char="•"/>
            </a:pPr>
            <a:r>
              <a:rPr lang="en-GB" sz="3200" b="0" i="0" dirty="0" err="1">
                <a:solidFill>
                  <a:srgbClr val="212121"/>
                </a:solidFill>
                <a:effectLst/>
                <a:latin typeface="Arial" panose="020B0604020202020204" pitchFamily="34" charset="0"/>
              </a:rPr>
              <a:t>Diapsidi</a:t>
            </a:r>
            <a:endParaRPr lang="en-GB" sz="3200" b="0" i="0" dirty="0">
              <a:solidFill>
                <a:srgbClr val="212121"/>
              </a:solidFill>
              <a:effectLst/>
              <a:latin typeface="robotoregular"/>
            </a:endParaRPr>
          </a:p>
          <a:p>
            <a:br>
              <a:rPr lang="en-GB" sz="3200" dirty="0"/>
            </a:br>
            <a:endParaRPr lang="en-GB" sz="3200" dirty="0"/>
          </a:p>
        </p:txBody>
      </p:sp>
    </p:spTree>
    <p:extLst>
      <p:ext uri="{BB962C8B-B14F-4D97-AF65-F5344CB8AC3E}">
        <p14:creationId xmlns:p14="http://schemas.microsoft.com/office/powerpoint/2010/main" val="77208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a:extLst>
              <a:ext uri="{FF2B5EF4-FFF2-40B4-BE49-F238E27FC236}">
                <a16:creationId xmlns:a16="http://schemas.microsoft.com/office/drawing/2014/main" id="{4CB85728-E2D2-6D27-A490-5E339AD61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4" y="5805489"/>
            <a:ext cx="1209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8" name="Picture 4">
            <a:extLst>
              <a:ext uri="{FF2B5EF4-FFF2-40B4-BE49-F238E27FC236}">
                <a16:creationId xmlns:a16="http://schemas.microsoft.com/office/drawing/2014/main" id="{086BF52A-FDCA-821E-4603-98500F160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201" y="6165850"/>
            <a:ext cx="16668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9" name="Picture 2">
            <a:extLst>
              <a:ext uri="{FF2B5EF4-FFF2-40B4-BE49-F238E27FC236}">
                <a16:creationId xmlns:a16="http://schemas.microsoft.com/office/drawing/2014/main" id="{4D1AAC09-AC0B-6AE1-41B2-C7F8552CC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3344"/>
            <a:ext cx="11950326" cy="48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E48E7D5-2776-57DE-E4A2-3CBC75A5896D}"/>
              </a:ext>
            </a:extLst>
          </p:cNvPr>
          <p:cNvSpPr txBox="1"/>
          <p:nvPr/>
        </p:nvSpPr>
        <p:spPr>
          <a:xfrm>
            <a:off x="5722189" y="5430913"/>
            <a:ext cx="6096000" cy="369332"/>
          </a:xfrm>
          <a:prstGeom prst="rect">
            <a:avLst/>
          </a:prstGeom>
          <a:noFill/>
        </p:spPr>
        <p:txBody>
          <a:bodyPr wrap="square">
            <a:spAutoFit/>
          </a:bodyPr>
          <a:lstStyle/>
          <a:p>
            <a:pPr algn="l">
              <a:buFont typeface="Arial" panose="020B0604020202020204" pitchFamily="34" charset="0"/>
              <a:buChar char="•"/>
            </a:pPr>
            <a:r>
              <a:rPr lang="en-GB" b="1" i="0">
                <a:solidFill>
                  <a:srgbClr val="202122"/>
                </a:solidFill>
                <a:effectLst/>
                <a:latin typeface="Arial" panose="020B0604020202020204" pitchFamily="34" charset="0"/>
              </a:rPr>
              <a:t>Classe </a:t>
            </a:r>
            <a:r>
              <a:rPr lang="en-GB" b="1" i="0" u="none" strike="noStrike">
                <a:solidFill>
                  <a:srgbClr val="0645AD"/>
                </a:solidFill>
                <a:effectLst/>
                <a:latin typeface="Arial" panose="020B0604020202020204" pitchFamily="34" charset="0"/>
                <a:hlinkClick r:id="rId5" tooltip="Mammalia"/>
              </a:rPr>
              <a:t>Mammalia</a:t>
            </a:r>
            <a:r>
              <a:rPr lang="en-GB" b="0" i="0">
                <a:solidFill>
                  <a:srgbClr val="202122"/>
                </a:solidFill>
                <a:effectLst/>
                <a:latin typeface="Arial" panose="020B0604020202020204" pitchFamily="34" charset="0"/>
              </a:rPr>
              <a:t> (Mammiferi)</a:t>
            </a:r>
            <a:endParaRPr lang="en-GB" b="0" i="0" dirty="0">
              <a:solidFill>
                <a:srgbClr val="202122"/>
              </a:solidFill>
              <a:effectLst/>
              <a:latin typeface="Arial" panose="020B0604020202020204" pitchFamily="34" charset="0"/>
            </a:endParaRPr>
          </a:p>
        </p:txBody>
      </p:sp>
      <p:sp>
        <p:nvSpPr>
          <p:cNvPr id="6" name="TextBox 5">
            <a:extLst>
              <a:ext uri="{FF2B5EF4-FFF2-40B4-BE49-F238E27FC236}">
                <a16:creationId xmlns:a16="http://schemas.microsoft.com/office/drawing/2014/main" id="{FB63C512-CFE2-02D8-2966-DD17D46F5301}"/>
              </a:ext>
            </a:extLst>
          </p:cNvPr>
          <p:cNvSpPr txBox="1"/>
          <p:nvPr/>
        </p:nvSpPr>
        <p:spPr>
          <a:xfrm>
            <a:off x="614632" y="174012"/>
            <a:ext cx="6094562" cy="369332"/>
          </a:xfrm>
          <a:prstGeom prst="rect">
            <a:avLst/>
          </a:prstGeom>
          <a:noFill/>
        </p:spPr>
        <p:txBody>
          <a:bodyPr wrap="square">
            <a:spAutoFit/>
          </a:bodyPr>
          <a:lstStyle/>
          <a:p>
            <a:pPr algn="l">
              <a:buFont typeface="Arial" panose="020B0604020202020204" pitchFamily="34" charset="0"/>
              <a:buChar char="•"/>
            </a:pPr>
            <a:r>
              <a:rPr lang="en-GB" b="0" i="0">
                <a:solidFill>
                  <a:srgbClr val="202122"/>
                </a:solidFill>
                <a:effectLst/>
                <a:latin typeface="Arial" panose="020B0604020202020204" pitchFamily="34" charset="0"/>
              </a:rPr>
              <a:t>Ordine </a:t>
            </a:r>
            <a:r>
              <a:rPr lang="en-GB" b="0" i="0" u="none" strike="noStrike">
                <a:solidFill>
                  <a:srgbClr val="0645AD"/>
                </a:solidFill>
                <a:effectLst/>
                <a:latin typeface="Arial" panose="020B0604020202020204" pitchFamily="34" charset="0"/>
                <a:hlinkClick r:id="rId6" tooltip="Testudines"/>
              </a:rPr>
              <a:t>Testudines</a:t>
            </a:r>
            <a:r>
              <a:rPr lang="en-GB" b="0" i="0">
                <a:solidFill>
                  <a:srgbClr val="202122"/>
                </a:solidFill>
                <a:effectLst/>
                <a:latin typeface="Arial" panose="020B0604020202020204" pitchFamily="34" charset="0"/>
              </a:rPr>
              <a:t> (tartarughe)</a:t>
            </a:r>
            <a:endParaRPr lang="en-GB" b="0" i="0" dirty="0">
              <a:solidFill>
                <a:srgbClr val="202122"/>
              </a:solidFill>
              <a:effectLst/>
              <a:latin typeface="Arial" panose="020B0604020202020204" pitchFamily="34" charset="0"/>
            </a:endParaRPr>
          </a:p>
        </p:txBody>
      </p:sp>
      <p:sp>
        <p:nvSpPr>
          <p:cNvPr id="8" name="TextBox 7">
            <a:extLst>
              <a:ext uri="{FF2B5EF4-FFF2-40B4-BE49-F238E27FC236}">
                <a16:creationId xmlns:a16="http://schemas.microsoft.com/office/drawing/2014/main" id="{2638E218-2FF3-92DC-9647-8D45A818F5DA}"/>
              </a:ext>
            </a:extLst>
          </p:cNvPr>
          <p:cNvSpPr txBox="1"/>
          <p:nvPr/>
        </p:nvSpPr>
        <p:spPr>
          <a:xfrm>
            <a:off x="7878073" y="768076"/>
            <a:ext cx="2896319" cy="923330"/>
          </a:xfrm>
          <a:prstGeom prst="rect">
            <a:avLst/>
          </a:prstGeom>
          <a:noFill/>
        </p:spPr>
        <p:txBody>
          <a:bodyPr wrap="square">
            <a:spAutoFit/>
          </a:bodyPr>
          <a:lstStyle/>
          <a:p>
            <a:r>
              <a:rPr lang="it-IT" b="1" i="0" dirty="0">
                <a:solidFill>
                  <a:srgbClr val="202122"/>
                </a:solidFill>
                <a:effectLst/>
                <a:latin typeface="Arial" panose="020B0604020202020204" pitchFamily="34" charset="0"/>
              </a:rPr>
              <a:t>sauropsidi</a:t>
            </a:r>
            <a:r>
              <a:rPr lang="it-IT" b="0" i="0" dirty="0">
                <a:solidFill>
                  <a:srgbClr val="202122"/>
                </a:solidFill>
                <a:effectLst/>
                <a:latin typeface="Arial" panose="020B0604020202020204" pitchFamily="34" charset="0"/>
              </a:rPr>
              <a:t> (</a:t>
            </a:r>
            <a:r>
              <a:rPr lang="it-IT" b="1" i="1" dirty="0" err="1">
                <a:solidFill>
                  <a:srgbClr val="202122"/>
                </a:solidFill>
                <a:effectLst/>
                <a:latin typeface="Arial" panose="020B0604020202020204" pitchFamily="34" charset="0"/>
              </a:rPr>
              <a:t>Sauropsida</a:t>
            </a:r>
            <a:r>
              <a:rPr lang="it-IT" b="0" i="0" dirty="0">
                <a:solidFill>
                  <a:srgbClr val="202122"/>
                </a:solidFill>
                <a:effectLst/>
                <a:latin typeface="Arial" panose="020B0604020202020204" pitchFamily="34" charset="0"/>
              </a:rPr>
              <a:t>) sono un </a:t>
            </a:r>
            <a:r>
              <a:rPr lang="it-IT" b="0" i="0" u="none" strike="noStrike" dirty="0" err="1">
                <a:solidFill>
                  <a:srgbClr val="0645AD"/>
                </a:solidFill>
                <a:effectLst/>
                <a:latin typeface="Arial" panose="020B0604020202020204" pitchFamily="34" charset="0"/>
                <a:hlinkClick r:id="rId7" tooltip="Clado"/>
              </a:rPr>
              <a:t>clado</a:t>
            </a:r>
            <a:r>
              <a:rPr lang="it-IT" b="0" i="0" dirty="0">
                <a:solidFill>
                  <a:srgbClr val="202122"/>
                </a:solidFill>
                <a:effectLst/>
                <a:latin typeface="Arial" panose="020B0604020202020204" pitchFamily="34" charset="0"/>
              </a:rPr>
              <a:t> che riunisce i </a:t>
            </a:r>
            <a:r>
              <a:rPr lang="it-IT" b="0" i="0" u="none" strike="noStrike" dirty="0">
                <a:solidFill>
                  <a:srgbClr val="0645AD"/>
                </a:solidFill>
                <a:effectLst/>
                <a:latin typeface="Arial" panose="020B0604020202020204" pitchFamily="34" charset="0"/>
                <a:hlinkClick r:id="rId8" tooltip="Rettili"/>
              </a:rPr>
              <a:t>rettili</a:t>
            </a:r>
            <a:r>
              <a:rPr lang="it-IT" b="0" i="0" dirty="0">
                <a:solidFill>
                  <a:srgbClr val="202122"/>
                </a:solidFill>
                <a:effectLst/>
                <a:latin typeface="Arial" panose="020B0604020202020204" pitchFamily="34" charset="0"/>
              </a:rPr>
              <a:t> e gli </a:t>
            </a:r>
            <a:r>
              <a:rPr lang="it-IT" b="0" i="0" u="none" strike="noStrike" dirty="0">
                <a:solidFill>
                  <a:srgbClr val="0645AD"/>
                </a:solidFill>
                <a:effectLst/>
                <a:latin typeface="Arial" panose="020B0604020202020204" pitchFamily="34" charset="0"/>
                <a:hlinkClick r:id="rId9" tooltip="Uccelli"/>
              </a:rPr>
              <a:t>uccelli</a:t>
            </a:r>
            <a:r>
              <a:rPr lang="it-IT" b="0" i="0" dirty="0">
                <a:solidFill>
                  <a:srgbClr val="202122"/>
                </a:solidFill>
                <a:effectLst/>
                <a:latin typeface="Arial" panose="020B0604020202020204" pitchFamily="34" charset="0"/>
              </a:rPr>
              <a:t>.</a:t>
            </a:r>
            <a:endParaRPr lang="en-GB" dirty="0"/>
          </a:p>
        </p:txBody>
      </p:sp>
      <p:sp>
        <p:nvSpPr>
          <p:cNvPr id="10" name="TextBox 9">
            <a:extLst>
              <a:ext uri="{FF2B5EF4-FFF2-40B4-BE49-F238E27FC236}">
                <a16:creationId xmlns:a16="http://schemas.microsoft.com/office/drawing/2014/main" id="{D30E91A5-95FA-2FC8-1A97-1EA46036CCC4}"/>
              </a:ext>
            </a:extLst>
          </p:cNvPr>
          <p:cNvSpPr txBox="1"/>
          <p:nvPr/>
        </p:nvSpPr>
        <p:spPr>
          <a:xfrm>
            <a:off x="157431" y="5294278"/>
            <a:ext cx="4630228" cy="646331"/>
          </a:xfrm>
          <a:prstGeom prst="rect">
            <a:avLst/>
          </a:prstGeom>
          <a:noFill/>
        </p:spPr>
        <p:txBody>
          <a:bodyPr wrap="square">
            <a:spAutoFit/>
          </a:bodyPr>
          <a:lstStyle/>
          <a:p>
            <a:r>
              <a:rPr lang="it-IT" sz="1200" b="0" i="0" dirty="0">
                <a:solidFill>
                  <a:srgbClr val="202122"/>
                </a:solidFill>
                <a:effectLst/>
                <a:latin typeface="Arial" panose="020B0604020202020204" pitchFamily="34" charset="0"/>
              </a:rPr>
              <a:t> Attualmente si ritiene che gli euriapsidi siano a tutti gli effetti rettili </a:t>
            </a:r>
            <a:r>
              <a:rPr lang="it-IT" sz="1200" b="0" i="0" u="none" strike="noStrike" dirty="0">
                <a:solidFill>
                  <a:srgbClr val="0645AD"/>
                </a:solidFill>
                <a:effectLst/>
                <a:latin typeface="Arial" panose="020B0604020202020204" pitchFamily="34" charset="0"/>
                <a:hlinkClick r:id="rId10" tooltip="Diapsidi"/>
              </a:rPr>
              <a:t>diapsidi</a:t>
            </a:r>
            <a:r>
              <a:rPr lang="it-IT" sz="1200" b="0" i="0" dirty="0">
                <a:solidFill>
                  <a:srgbClr val="202122"/>
                </a:solidFill>
                <a:effectLst/>
                <a:latin typeface="Arial" panose="020B0604020202020204" pitchFamily="34" charset="0"/>
              </a:rPr>
              <a:t> che hanno perso la finestra temporale inferiore. Non hanno discendenti diretti sopravvissuti fino ai giorni nostri.</a:t>
            </a:r>
            <a:endParaRPr lang="en-GB"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0DE34AF-76F6-07CB-32F4-319B41773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09" y="704849"/>
            <a:ext cx="11508581"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82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4464</Words>
  <Application>Microsoft Office PowerPoint</Application>
  <PresentationFormat>Widescreen</PresentationFormat>
  <Paragraphs>286</Paragraphs>
  <Slides>36</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-apple-system</vt:lpstr>
      <vt:lpstr>Arial</vt:lpstr>
      <vt:lpstr>Calibri</vt:lpstr>
      <vt:lpstr>Calibri Light</vt:lpstr>
      <vt:lpstr>Comic Sans MS</vt:lpstr>
      <vt:lpstr>Linux Libertine</vt:lpstr>
      <vt:lpstr>Microsoft Sans Serif</vt:lpstr>
      <vt:lpstr>Roboto</vt:lpstr>
      <vt:lpstr>robotoregular</vt:lpstr>
      <vt:lpstr>Times New Roman</vt:lpstr>
      <vt:lpstr>Verdana</vt:lpstr>
      <vt:lpstr>Vijaya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Baj</dc:creator>
  <cp:lastModifiedBy>Gabriele Baj</cp:lastModifiedBy>
  <cp:revision>3</cp:revision>
  <dcterms:created xsi:type="dcterms:W3CDTF">2024-03-11T08:27:50Z</dcterms:created>
  <dcterms:modified xsi:type="dcterms:W3CDTF">2024-04-15T09:06:06Z</dcterms:modified>
</cp:coreProperties>
</file>