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327" r:id="rId2"/>
    <p:sldId id="541" r:id="rId3"/>
    <p:sldId id="534" r:id="rId4"/>
    <p:sldId id="527" r:id="rId5"/>
    <p:sldId id="711" r:id="rId6"/>
    <p:sldId id="684" r:id="rId7"/>
    <p:sldId id="683" r:id="rId8"/>
    <p:sldId id="689" r:id="rId9"/>
    <p:sldId id="724" r:id="rId10"/>
    <p:sldId id="720" r:id="rId11"/>
    <p:sldId id="690" r:id="rId12"/>
    <p:sldId id="705" r:id="rId13"/>
    <p:sldId id="721" r:id="rId14"/>
    <p:sldId id="706" r:id="rId15"/>
    <p:sldId id="727" r:id="rId16"/>
    <p:sldId id="707" r:id="rId17"/>
    <p:sldId id="685" r:id="rId18"/>
    <p:sldId id="692" r:id="rId19"/>
    <p:sldId id="694" r:id="rId20"/>
    <p:sldId id="753" r:id="rId21"/>
    <p:sldId id="745" r:id="rId22"/>
    <p:sldId id="729" r:id="rId23"/>
    <p:sldId id="688" r:id="rId24"/>
    <p:sldId id="723" r:id="rId25"/>
    <p:sldId id="728" r:id="rId26"/>
    <p:sldId id="735" r:id="rId27"/>
    <p:sldId id="736" r:id="rId28"/>
    <p:sldId id="737" r:id="rId29"/>
    <p:sldId id="738" r:id="rId30"/>
    <p:sldId id="739" r:id="rId31"/>
    <p:sldId id="741" r:id="rId32"/>
    <p:sldId id="743" r:id="rId33"/>
    <p:sldId id="740" r:id="rId34"/>
    <p:sldId id="742" r:id="rId35"/>
    <p:sldId id="716" r:id="rId36"/>
    <p:sldId id="695" r:id="rId37"/>
    <p:sldId id="696" r:id="rId38"/>
    <p:sldId id="717" r:id="rId39"/>
    <p:sldId id="698" r:id="rId40"/>
    <p:sldId id="686" r:id="rId41"/>
    <p:sldId id="726" r:id="rId42"/>
    <p:sldId id="757" r:id="rId43"/>
    <p:sldId id="700" r:id="rId44"/>
    <p:sldId id="722" r:id="rId45"/>
    <p:sldId id="756" r:id="rId46"/>
    <p:sldId id="334" r:id="rId47"/>
    <p:sldId id="335" r:id="rId48"/>
    <p:sldId id="337" r:id="rId49"/>
    <p:sldId id="338" r:id="rId50"/>
    <p:sldId id="353" r:id="rId51"/>
    <p:sldId id="339" r:id="rId52"/>
    <p:sldId id="354" r:id="rId53"/>
    <p:sldId id="352" r:id="rId54"/>
    <p:sldId id="355" r:id="rId55"/>
    <p:sldId id="402" r:id="rId56"/>
    <p:sldId id="400" r:id="rId57"/>
    <p:sldId id="401" r:id="rId58"/>
    <p:sldId id="755" r:id="rId59"/>
    <p:sldId id="403" r:id="rId60"/>
    <p:sldId id="357" r:id="rId61"/>
    <p:sldId id="358" r:id="rId62"/>
    <p:sldId id="383" r:id="rId63"/>
    <p:sldId id="356" r:id="rId64"/>
    <p:sldId id="359" r:id="rId65"/>
    <p:sldId id="360" r:id="rId66"/>
    <p:sldId id="361" r:id="rId67"/>
    <p:sldId id="366" r:id="rId68"/>
    <p:sldId id="364" r:id="rId69"/>
    <p:sldId id="365" r:id="rId70"/>
    <p:sldId id="367" r:id="rId71"/>
    <p:sldId id="368" r:id="rId72"/>
    <p:sldId id="369" r:id="rId73"/>
    <p:sldId id="371" r:id="rId74"/>
    <p:sldId id="370" r:id="rId75"/>
    <p:sldId id="332" r:id="rId76"/>
    <p:sldId id="384" r:id="rId77"/>
    <p:sldId id="385" r:id="rId78"/>
    <p:sldId id="386" r:id="rId79"/>
    <p:sldId id="398" r:id="rId80"/>
    <p:sldId id="390" r:id="rId81"/>
    <p:sldId id="388" r:id="rId82"/>
    <p:sldId id="38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70860-C073-4199-A1B5-4EBE964ED241}" v="32" dt="2024-04-05T22:30:12.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0" autoAdjust="0"/>
    <p:restoredTop sz="88936" autoAdjust="0"/>
  </p:normalViewPr>
  <p:slideViewPr>
    <p:cSldViewPr snapToGrid="0">
      <p:cViewPr varScale="1">
        <p:scale>
          <a:sx n="88" d="100"/>
          <a:sy n="88" d="100"/>
        </p:scale>
        <p:origin x="656" y="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4EE03AA-0926-4730-AF4E-86DB226E86A4}"/>
    <pc:docChg chg="custSel addSld delSld modSld sldOrd">
      <pc:chgData name="Alberto Tommasini" userId="4ed976f799c97d5d" providerId="LiveId" clId="{34EE03AA-0926-4730-AF4E-86DB226E86A4}" dt="2021-04-11T22:25:08.225" v="1019" actId="1076"/>
      <pc:docMkLst>
        <pc:docMk/>
      </pc:docMkLst>
      <pc:sldChg chg="modSp mod">
        <pc:chgData name="Alberto Tommasini" userId="4ed976f799c97d5d" providerId="LiveId" clId="{34EE03AA-0926-4730-AF4E-86DB226E86A4}" dt="2021-04-11T21:16:05.906" v="377" actId="1076"/>
        <pc:sldMkLst>
          <pc:docMk/>
          <pc:sldMk cId="1393955723" sldId="516"/>
        </pc:sldMkLst>
        <pc:picChg chg="mod">
          <ac:chgData name="Alberto Tommasini" userId="4ed976f799c97d5d" providerId="LiveId" clId="{34EE03AA-0926-4730-AF4E-86DB226E86A4}" dt="2021-04-11T21:16:05.906" v="377" actId="1076"/>
          <ac:picMkLst>
            <pc:docMk/>
            <pc:sldMk cId="1393955723" sldId="516"/>
            <ac:picMk id="3" creationId="{CCADC4FA-9CA7-4CAC-89D2-1603975AE95E}"/>
          </ac:picMkLst>
        </pc:picChg>
      </pc:sldChg>
      <pc:sldChg chg="modSp">
        <pc:chgData name="Alberto Tommasini" userId="4ed976f799c97d5d" providerId="LiveId" clId="{34EE03AA-0926-4730-AF4E-86DB226E86A4}" dt="2021-04-11T21:16:16.239" v="378" actId="1076"/>
        <pc:sldMkLst>
          <pc:docMk/>
          <pc:sldMk cId="4267186334" sldId="527"/>
        </pc:sldMkLst>
        <pc:spChg chg="mod">
          <ac:chgData name="Alberto Tommasini" userId="4ed976f799c97d5d" providerId="LiveId" clId="{34EE03AA-0926-4730-AF4E-86DB226E86A4}" dt="2021-04-11T21:16:16.239" v="378" actId="1076"/>
          <ac:spMkLst>
            <pc:docMk/>
            <pc:sldMk cId="4267186334" sldId="527"/>
            <ac:spMk id="7172" creationId="{37FFE384-4DCB-4169-9037-86AEDC3C65DB}"/>
          </ac:spMkLst>
        </pc:spChg>
      </pc:sldChg>
      <pc:sldChg chg="modSp">
        <pc:chgData name="Alberto Tommasini" userId="4ed976f799c97d5d" providerId="LiveId" clId="{34EE03AA-0926-4730-AF4E-86DB226E86A4}" dt="2021-04-11T21:16:21.781" v="379" actId="1076"/>
        <pc:sldMkLst>
          <pc:docMk/>
          <pc:sldMk cId="2151111130" sldId="534"/>
        </pc:sldMkLst>
        <pc:picChg chg="mod">
          <ac:chgData name="Alberto Tommasini" userId="4ed976f799c97d5d" providerId="LiveId" clId="{34EE03AA-0926-4730-AF4E-86DB226E86A4}" dt="2021-04-11T21:16:21.781" v="379" actId="1076"/>
          <ac:picMkLst>
            <pc:docMk/>
            <pc:sldMk cId="2151111130" sldId="534"/>
            <ac:picMk id="111618" creationId="{C1C93BB6-9A98-47AB-95BE-A07DE59600EF}"/>
          </ac:picMkLst>
        </pc:picChg>
      </pc:sldChg>
      <pc:sldChg chg="setBg">
        <pc:chgData name="Alberto Tommasini" userId="4ed976f799c97d5d" providerId="LiveId" clId="{34EE03AA-0926-4730-AF4E-86DB226E86A4}" dt="2021-04-11T20:52:35.211" v="29"/>
        <pc:sldMkLst>
          <pc:docMk/>
          <pc:sldMk cId="2058603574" sldId="540"/>
        </pc:sldMkLst>
      </pc:sldChg>
      <pc:sldChg chg="addSp modSp mod">
        <pc:chgData name="Alberto Tommasini" userId="4ed976f799c97d5d" providerId="LiveId" clId="{34EE03AA-0926-4730-AF4E-86DB226E86A4}" dt="2021-04-11T21:15:20.913" v="376" actId="14100"/>
        <pc:sldMkLst>
          <pc:docMk/>
          <pc:sldMk cId="1778169282" sldId="541"/>
        </pc:sldMkLst>
        <pc:spChg chg="add mod">
          <ac:chgData name="Alberto Tommasini" userId="4ed976f799c97d5d" providerId="LiveId" clId="{34EE03AA-0926-4730-AF4E-86DB226E86A4}" dt="2021-04-11T20:55:17.309" v="38" actId="14100"/>
          <ac:spMkLst>
            <pc:docMk/>
            <pc:sldMk cId="1778169282" sldId="541"/>
            <ac:spMk id="2" creationId="{C11D6F67-94BD-4339-84D7-E3FAD7A16688}"/>
          </ac:spMkLst>
        </pc:spChg>
        <pc:spChg chg="add mod">
          <ac:chgData name="Alberto Tommasini" userId="4ed976f799c97d5d" providerId="LiveId" clId="{34EE03AA-0926-4730-AF4E-86DB226E86A4}" dt="2021-04-11T21:12:56.157" v="372" actId="20577"/>
          <ac:spMkLst>
            <pc:docMk/>
            <pc:sldMk cId="1778169282" sldId="541"/>
            <ac:spMk id="5" creationId="{6919A2FC-9D4E-47C4-BC76-DF9E46ED8210}"/>
          </ac:spMkLst>
        </pc:spChg>
        <pc:spChg chg="add mod">
          <ac:chgData name="Alberto Tommasini" userId="4ed976f799c97d5d" providerId="LiveId" clId="{34EE03AA-0926-4730-AF4E-86DB226E86A4}" dt="2021-04-11T21:15:20.913" v="376" actId="14100"/>
          <ac:spMkLst>
            <pc:docMk/>
            <pc:sldMk cId="1778169282" sldId="541"/>
            <ac:spMk id="6" creationId="{C8E23709-F919-4A6D-84D1-9ACA0DF0372D}"/>
          </ac:spMkLst>
        </pc:spChg>
        <pc:spChg chg="add mod">
          <ac:chgData name="Alberto Tommasini" userId="4ed976f799c97d5d" providerId="LiveId" clId="{34EE03AA-0926-4730-AF4E-86DB226E86A4}" dt="2021-04-11T21:14:26.034" v="374" actId="14100"/>
          <ac:spMkLst>
            <pc:docMk/>
            <pc:sldMk cId="1778169282" sldId="541"/>
            <ac:spMk id="8" creationId="{4208F159-1C36-4817-99EB-DB351D3B5856}"/>
          </ac:spMkLst>
        </pc:spChg>
        <pc:spChg chg="add mod">
          <ac:chgData name="Alberto Tommasini" userId="4ed976f799c97d5d" providerId="LiveId" clId="{34EE03AA-0926-4730-AF4E-86DB226E86A4}" dt="2021-04-11T21:11:11.095" v="333" actId="14100"/>
          <ac:spMkLst>
            <pc:docMk/>
            <pc:sldMk cId="1778169282" sldId="541"/>
            <ac:spMk id="9" creationId="{93D57876-2B60-426A-85BD-846928D7EF1D}"/>
          </ac:spMkLst>
        </pc:spChg>
        <pc:spChg chg="add mod">
          <ac:chgData name="Alberto Tommasini" userId="4ed976f799c97d5d" providerId="LiveId" clId="{34EE03AA-0926-4730-AF4E-86DB226E86A4}" dt="2021-04-11T21:14:30.461" v="375" actId="20577"/>
          <ac:spMkLst>
            <pc:docMk/>
            <pc:sldMk cId="1778169282" sldId="541"/>
            <ac:spMk id="10" creationId="{67FB1ABC-86D5-4CB7-855D-452C5163D842}"/>
          </ac:spMkLst>
        </pc:spChg>
        <pc:spChg chg="add mod">
          <ac:chgData name="Alberto Tommasini" userId="4ed976f799c97d5d" providerId="LiveId" clId="{34EE03AA-0926-4730-AF4E-86DB226E86A4}" dt="2021-04-11T21:11:15.162" v="334" actId="20577"/>
          <ac:spMkLst>
            <pc:docMk/>
            <pc:sldMk cId="1778169282" sldId="541"/>
            <ac:spMk id="11" creationId="{F65AFDE7-3D56-489A-B6A9-CDBF5B777B3B}"/>
          </ac:spMkLst>
        </pc:spChg>
        <pc:spChg chg="add mod">
          <ac:chgData name="Alberto Tommasini" userId="4ed976f799c97d5d" providerId="LiveId" clId="{34EE03AA-0926-4730-AF4E-86DB226E86A4}" dt="2021-04-11T21:12:51.010" v="369" actId="20577"/>
          <ac:spMkLst>
            <pc:docMk/>
            <pc:sldMk cId="1778169282" sldId="541"/>
            <ac:spMk id="12" creationId="{4D92D48D-7246-43CE-B9A8-5E4388B94053}"/>
          </ac:spMkLst>
        </pc:spChg>
        <pc:picChg chg="mod">
          <ac:chgData name="Alberto Tommasini" userId="4ed976f799c97d5d" providerId="LiveId" clId="{34EE03AA-0926-4730-AF4E-86DB226E86A4}" dt="2021-04-11T20:57:54.416" v="168" actId="1076"/>
          <ac:picMkLst>
            <pc:docMk/>
            <pc:sldMk cId="1778169282" sldId="541"/>
            <ac:picMk id="4098" creationId="{E811232B-DBC6-48AC-9F8F-54662BEDD277}"/>
          </ac:picMkLst>
        </pc:picChg>
      </pc:sldChg>
      <pc:sldChg chg="del">
        <pc:chgData name="Alberto Tommasini" userId="4ed976f799c97d5d" providerId="LiveId" clId="{34EE03AA-0926-4730-AF4E-86DB226E86A4}" dt="2021-04-11T21:17:15.674" v="380" actId="47"/>
        <pc:sldMkLst>
          <pc:docMk/>
          <pc:sldMk cId="3355115306" sldId="682"/>
        </pc:sldMkLst>
      </pc:sldChg>
      <pc:sldChg chg="ord">
        <pc:chgData name="Alberto Tommasini" userId="4ed976f799c97d5d" providerId="LiveId" clId="{34EE03AA-0926-4730-AF4E-86DB226E86A4}" dt="2021-04-11T21:41:12.759" v="595"/>
        <pc:sldMkLst>
          <pc:docMk/>
          <pc:sldMk cId="3971464200" sldId="683"/>
        </pc:sldMkLst>
      </pc:sldChg>
      <pc:sldChg chg="modSp mod">
        <pc:chgData name="Alberto Tommasini" userId="4ed976f799c97d5d" providerId="LiveId" clId="{34EE03AA-0926-4730-AF4E-86DB226E86A4}" dt="2021-04-11T22:14:15.811" v="781" actId="6549"/>
        <pc:sldMkLst>
          <pc:docMk/>
          <pc:sldMk cId="3624865984" sldId="684"/>
        </pc:sldMkLst>
        <pc:spChg chg="mod">
          <ac:chgData name="Alberto Tommasini" userId="4ed976f799c97d5d" providerId="LiveId" clId="{34EE03AA-0926-4730-AF4E-86DB226E86A4}" dt="2021-04-11T22:14:15.811" v="781" actId="6549"/>
          <ac:spMkLst>
            <pc:docMk/>
            <pc:sldMk cId="3624865984" sldId="684"/>
            <ac:spMk id="2" creationId="{579C44FA-DB7F-4750-B608-E86ACA743D64}"/>
          </ac:spMkLst>
        </pc:spChg>
      </pc:sldChg>
      <pc:sldChg chg="modSp mod">
        <pc:chgData name="Alberto Tommasini" userId="4ed976f799c97d5d" providerId="LiveId" clId="{34EE03AA-0926-4730-AF4E-86DB226E86A4}" dt="2021-04-11T22:16:53.081" v="793" actId="255"/>
        <pc:sldMkLst>
          <pc:docMk/>
          <pc:sldMk cId="657590156" sldId="685"/>
        </pc:sldMkLst>
        <pc:spChg chg="mod">
          <ac:chgData name="Alberto Tommasini" userId="4ed976f799c97d5d" providerId="LiveId" clId="{34EE03AA-0926-4730-AF4E-86DB226E86A4}" dt="2021-04-11T22:16:17.942" v="792" actId="20577"/>
          <ac:spMkLst>
            <pc:docMk/>
            <pc:sldMk cId="657590156" sldId="685"/>
            <ac:spMk id="2" creationId="{74210411-7592-4B20-9088-F71C906AC075}"/>
          </ac:spMkLst>
        </pc:spChg>
        <pc:spChg chg="mod">
          <ac:chgData name="Alberto Tommasini" userId="4ed976f799c97d5d" providerId="LiveId" clId="{34EE03AA-0926-4730-AF4E-86DB226E86A4}" dt="2021-04-11T22:16:00.534" v="789" actId="14100"/>
          <ac:spMkLst>
            <pc:docMk/>
            <pc:sldMk cId="657590156" sldId="685"/>
            <ac:spMk id="4" creationId="{22DF3DA4-2A04-4D17-B5DB-53BECA9ACA51}"/>
          </ac:spMkLst>
        </pc:spChg>
        <pc:spChg chg="mod">
          <ac:chgData name="Alberto Tommasini" userId="4ed976f799c97d5d" providerId="LiveId" clId="{34EE03AA-0926-4730-AF4E-86DB226E86A4}" dt="2021-04-11T22:16:53.081" v="793" actId="255"/>
          <ac:spMkLst>
            <pc:docMk/>
            <pc:sldMk cId="657590156" sldId="685"/>
            <ac:spMk id="7" creationId="{A01E7F3D-258E-4C67-A00F-B8DC680B0DED}"/>
          </ac:spMkLst>
        </pc:spChg>
      </pc:sldChg>
      <pc:sldChg chg="modSp mod">
        <pc:chgData name="Alberto Tommasini" userId="4ed976f799c97d5d" providerId="LiveId" clId="{34EE03AA-0926-4730-AF4E-86DB226E86A4}" dt="2021-04-11T22:17:02.795" v="794" actId="255"/>
        <pc:sldMkLst>
          <pc:docMk/>
          <pc:sldMk cId="2073683830" sldId="687"/>
        </pc:sldMkLst>
        <pc:spChg chg="mod">
          <ac:chgData name="Alberto Tommasini" userId="4ed976f799c97d5d" providerId="LiveId" clId="{34EE03AA-0926-4730-AF4E-86DB226E86A4}" dt="2021-04-11T22:17:02.795" v="794" actId="255"/>
          <ac:spMkLst>
            <pc:docMk/>
            <pc:sldMk cId="2073683830" sldId="687"/>
            <ac:spMk id="3" creationId="{06CA2AC7-2F84-4B78-BCA5-81F7809CFC5D}"/>
          </ac:spMkLst>
        </pc:spChg>
      </pc:sldChg>
      <pc:sldChg chg="modSp mod">
        <pc:chgData name="Alberto Tommasini" userId="4ed976f799c97d5d" providerId="LiveId" clId="{34EE03AA-0926-4730-AF4E-86DB226E86A4}" dt="2021-04-11T21:17:51.693" v="393" actId="14100"/>
        <pc:sldMkLst>
          <pc:docMk/>
          <pc:sldMk cId="2909452057" sldId="689"/>
        </pc:sldMkLst>
        <pc:spChg chg="mod">
          <ac:chgData name="Alberto Tommasini" userId="4ed976f799c97d5d" providerId="LiveId" clId="{34EE03AA-0926-4730-AF4E-86DB226E86A4}" dt="2021-04-11T21:17:51.693" v="393" actId="14100"/>
          <ac:spMkLst>
            <pc:docMk/>
            <pc:sldMk cId="2909452057" sldId="689"/>
            <ac:spMk id="20" creationId="{61BC582F-12A7-4700-ADB2-0E8AD9287736}"/>
          </ac:spMkLst>
        </pc:spChg>
        <pc:cxnChg chg="mod">
          <ac:chgData name="Alberto Tommasini" userId="4ed976f799c97d5d" providerId="LiveId" clId="{34EE03AA-0926-4730-AF4E-86DB226E86A4}" dt="2021-04-11T21:17:30.412" v="381" actId="14100"/>
          <ac:cxnSpMkLst>
            <pc:docMk/>
            <pc:sldMk cId="2909452057" sldId="689"/>
            <ac:cxnSpMk id="11" creationId="{C32979C6-5935-41A5-80A4-D625E8F2917B}"/>
          </ac:cxnSpMkLst>
        </pc:cxnChg>
      </pc:sldChg>
      <pc:sldChg chg="modSp mod">
        <pc:chgData name="Alberto Tommasini" userId="4ed976f799c97d5d" providerId="LiveId" clId="{34EE03AA-0926-4730-AF4E-86DB226E86A4}" dt="2021-04-11T21:41:39.489" v="597" actId="20577"/>
        <pc:sldMkLst>
          <pc:docMk/>
          <pc:sldMk cId="394791832" sldId="690"/>
        </pc:sldMkLst>
        <pc:spChg chg="mod">
          <ac:chgData name="Alberto Tommasini" userId="4ed976f799c97d5d" providerId="LiveId" clId="{34EE03AA-0926-4730-AF4E-86DB226E86A4}" dt="2021-04-11T21:40:25.831" v="593" actId="20577"/>
          <ac:spMkLst>
            <pc:docMk/>
            <pc:sldMk cId="394791832" sldId="690"/>
            <ac:spMk id="2" creationId="{6BA1D017-D175-4274-AFB5-D29568DD2FD8}"/>
          </ac:spMkLst>
        </pc:spChg>
        <pc:spChg chg="mod">
          <ac:chgData name="Alberto Tommasini" userId="4ed976f799c97d5d" providerId="LiveId" clId="{34EE03AA-0926-4730-AF4E-86DB226E86A4}" dt="2021-04-11T21:41:39.489" v="597" actId="20577"/>
          <ac:spMkLst>
            <pc:docMk/>
            <pc:sldMk cId="394791832" sldId="690"/>
            <ac:spMk id="3" creationId="{3454CFDB-7001-48FE-8034-5659E73984CF}"/>
          </ac:spMkLst>
        </pc:spChg>
      </pc:sldChg>
      <pc:sldChg chg="modSp mod">
        <pc:chgData name="Alberto Tommasini" userId="4ed976f799c97d5d" providerId="LiveId" clId="{34EE03AA-0926-4730-AF4E-86DB226E86A4}" dt="2021-04-11T22:20:03.020" v="899" actId="20577"/>
        <pc:sldMkLst>
          <pc:docMk/>
          <pc:sldMk cId="3772498989" sldId="692"/>
        </pc:sldMkLst>
        <pc:spChg chg="mod">
          <ac:chgData name="Alberto Tommasini" userId="4ed976f799c97d5d" providerId="LiveId" clId="{34EE03AA-0926-4730-AF4E-86DB226E86A4}" dt="2021-04-11T22:20:03.020" v="899" actId="20577"/>
          <ac:spMkLst>
            <pc:docMk/>
            <pc:sldMk cId="3772498989" sldId="692"/>
            <ac:spMk id="2" creationId="{7795BD5D-CA11-48C1-9C02-20A0B0FD9370}"/>
          </ac:spMkLst>
        </pc:spChg>
      </pc:sldChg>
      <pc:sldChg chg="modSp mod">
        <pc:chgData name="Alberto Tommasini" userId="4ed976f799c97d5d" providerId="LiveId" clId="{34EE03AA-0926-4730-AF4E-86DB226E86A4}" dt="2021-04-11T22:22:32.949" v="978" actId="6549"/>
        <pc:sldMkLst>
          <pc:docMk/>
          <pc:sldMk cId="2870341307" sldId="694"/>
        </pc:sldMkLst>
        <pc:spChg chg="mod">
          <ac:chgData name="Alberto Tommasini" userId="4ed976f799c97d5d" providerId="LiveId" clId="{34EE03AA-0926-4730-AF4E-86DB226E86A4}" dt="2021-04-11T22:22:32.949" v="978" actId="6549"/>
          <ac:spMkLst>
            <pc:docMk/>
            <pc:sldMk cId="2870341307" sldId="694"/>
            <ac:spMk id="2" creationId="{D0184634-14AE-44D0-9EEA-CD0AEFDEF2DE}"/>
          </ac:spMkLst>
        </pc:spChg>
      </pc:sldChg>
      <pc:sldChg chg="modSp mod">
        <pc:chgData name="Alberto Tommasini" userId="4ed976f799c97d5d" providerId="LiveId" clId="{34EE03AA-0926-4730-AF4E-86DB226E86A4}" dt="2021-04-11T22:23:16.209" v="982" actId="14100"/>
        <pc:sldMkLst>
          <pc:docMk/>
          <pc:sldMk cId="2976572119" sldId="695"/>
        </pc:sldMkLst>
        <pc:spChg chg="mod">
          <ac:chgData name="Alberto Tommasini" userId="4ed976f799c97d5d" providerId="LiveId" clId="{34EE03AA-0926-4730-AF4E-86DB226E86A4}" dt="2021-04-11T22:23:16.209" v="982" actId="14100"/>
          <ac:spMkLst>
            <pc:docMk/>
            <pc:sldMk cId="2976572119" sldId="695"/>
            <ac:spMk id="2" creationId="{FAE236BE-E2AF-42EB-8346-ADF68244B2E8}"/>
          </ac:spMkLst>
        </pc:spChg>
      </pc:sldChg>
      <pc:sldChg chg="modSp mod">
        <pc:chgData name="Alberto Tommasini" userId="4ed976f799c97d5d" providerId="LiveId" clId="{34EE03AA-0926-4730-AF4E-86DB226E86A4}" dt="2021-04-11T22:23:43.829" v="989" actId="6549"/>
        <pc:sldMkLst>
          <pc:docMk/>
          <pc:sldMk cId="1331812654" sldId="696"/>
        </pc:sldMkLst>
        <pc:spChg chg="mod">
          <ac:chgData name="Alberto Tommasini" userId="4ed976f799c97d5d" providerId="LiveId" clId="{34EE03AA-0926-4730-AF4E-86DB226E86A4}" dt="2021-04-11T22:23:43.829" v="989" actId="6549"/>
          <ac:spMkLst>
            <pc:docMk/>
            <pc:sldMk cId="1331812654" sldId="696"/>
            <ac:spMk id="2" creationId="{3764B4D7-5743-4F75-8EF2-7D963EBC7646}"/>
          </ac:spMkLst>
        </pc:spChg>
      </pc:sldChg>
      <pc:sldChg chg="modSp mod">
        <pc:chgData name="Alberto Tommasini" userId="4ed976f799c97d5d" providerId="LiveId" clId="{34EE03AA-0926-4730-AF4E-86DB226E86A4}" dt="2021-04-11T22:24:26.726" v="1016" actId="20577"/>
        <pc:sldMkLst>
          <pc:docMk/>
          <pc:sldMk cId="711408388" sldId="698"/>
        </pc:sldMkLst>
        <pc:spChg chg="mod">
          <ac:chgData name="Alberto Tommasini" userId="4ed976f799c97d5d" providerId="LiveId" clId="{34EE03AA-0926-4730-AF4E-86DB226E86A4}" dt="2021-04-11T22:24:26.726" v="1016" actId="20577"/>
          <ac:spMkLst>
            <pc:docMk/>
            <pc:sldMk cId="711408388" sldId="698"/>
            <ac:spMk id="2" creationId="{8F5C777F-528D-4FFF-A31F-5BB8318A8039}"/>
          </ac:spMkLst>
        </pc:spChg>
      </pc:sldChg>
      <pc:sldChg chg="modSp mod">
        <pc:chgData name="Alberto Tommasini" userId="4ed976f799c97d5d" providerId="LiveId" clId="{34EE03AA-0926-4730-AF4E-86DB226E86A4}" dt="2021-04-11T22:24:35.633" v="1017" actId="6549"/>
        <pc:sldMkLst>
          <pc:docMk/>
          <pc:sldMk cId="656593016" sldId="699"/>
        </pc:sldMkLst>
        <pc:spChg chg="mod">
          <ac:chgData name="Alberto Tommasini" userId="4ed976f799c97d5d" providerId="LiveId" clId="{34EE03AA-0926-4730-AF4E-86DB226E86A4}" dt="2021-04-11T22:24:35.633" v="1017" actId="6549"/>
          <ac:spMkLst>
            <pc:docMk/>
            <pc:sldMk cId="656593016" sldId="699"/>
            <ac:spMk id="2" creationId="{2C9C42F6-9508-44CF-B15D-D52AAFE57FC1}"/>
          </ac:spMkLst>
        </pc:spChg>
      </pc:sldChg>
      <pc:sldChg chg="modSp mod">
        <pc:chgData name="Alberto Tommasini" userId="4ed976f799c97d5d" providerId="LiveId" clId="{34EE03AA-0926-4730-AF4E-86DB226E86A4}" dt="2021-04-11T22:24:46.195" v="1018" actId="2711"/>
        <pc:sldMkLst>
          <pc:docMk/>
          <pc:sldMk cId="1777341188" sldId="700"/>
        </pc:sldMkLst>
        <pc:spChg chg="mod">
          <ac:chgData name="Alberto Tommasini" userId="4ed976f799c97d5d" providerId="LiveId" clId="{34EE03AA-0926-4730-AF4E-86DB226E86A4}" dt="2021-04-11T22:24:46.195" v="1018" actId="2711"/>
          <ac:spMkLst>
            <pc:docMk/>
            <pc:sldMk cId="1777341188" sldId="700"/>
            <ac:spMk id="2" creationId="{6C551EBD-A77A-4B86-AB23-1E16C29252F8}"/>
          </ac:spMkLst>
        </pc:spChg>
      </pc:sldChg>
      <pc:sldChg chg="modSp mod">
        <pc:chgData name="Alberto Tommasini" userId="4ed976f799c97d5d" providerId="LiveId" clId="{34EE03AA-0926-4730-AF4E-86DB226E86A4}" dt="2021-04-11T21:43:33.056" v="646" actId="2711"/>
        <pc:sldMkLst>
          <pc:docMk/>
          <pc:sldMk cId="508721170" sldId="705"/>
        </pc:sldMkLst>
        <pc:spChg chg="mod">
          <ac:chgData name="Alberto Tommasini" userId="4ed976f799c97d5d" providerId="LiveId" clId="{34EE03AA-0926-4730-AF4E-86DB226E86A4}" dt="2021-04-11T21:43:33.056" v="646" actId="2711"/>
          <ac:spMkLst>
            <pc:docMk/>
            <pc:sldMk cId="508721170" sldId="705"/>
            <ac:spMk id="2" creationId="{E02AA813-263B-499A-A586-D408FF1BEB8D}"/>
          </ac:spMkLst>
        </pc:spChg>
      </pc:sldChg>
      <pc:sldChg chg="addSp delSp modSp mod">
        <pc:chgData name="Alberto Tommasini" userId="4ed976f799c97d5d" providerId="LiveId" clId="{34EE03AA-0926-4730-AF4E-86DB226E86A4}" dt="2021-04-11T21:46:24.741" v="766" actId="1076"/>
        <pc:sldMkLst>
          <pc:docMk/>
          <pc:sldMk cId="3037809678" sldId="706"/>
        </pc:sldMkLst>
        <pc:spChg chg="mod">
          <ac:chgData name="Alberto Tommasini" userId="4ed976f799c97d5d" providerId="LiveId" clId="{34EE03AA-0926-4730-AF4E-86DB226E86A4}" dt="2021-04-11T21:44:10.195" v="651" actId="20577"/>
          <ac:spMkLst>
            <pc:docMk/>
            <pc:sldMk cId="3037809678" sldId="706"/>
            <ac:spMk id="2" creationId="{B35CF3A7-93CF-4311-A92C-008DAC466AFE}"/>
          </ac:spMkLst>
        </pc:spChg>
        <pc:spChg chg="add mod">
          <ac:chgData name="Alberto Tommasini" userId="4ed976f799c97d5d" providerId="LiveId" clId="{34EE03AA-0926-4730-AF4E-86DB226E86A4}" dt="2021-04-11T21:46:24.741" v="766" actId="1076"/>
          <ac:spMkLst>
            <pc:docMk/>
            <pc:sldMk cId="3037809678" sldId="706"/>
            <ac:spMk id="3" creationId="{824C5B30-6A91-4D06-93F9-5B00B4A0A2E3}"/>
          </ac:spMkLst>
        </pc:spChg>
        <pc:spChg chg="del">
          <ac:chgData name="Alberto Tommasini" userId="4ed976f799c97d5d" providerId="LiveId" clId="{34EE03AA-0926-4730-AF4E-86DB226E86A4}" dt="2021-04-11T21:44:27.804" v="652" actId="478"/>
          <ac:spMkLst>
            <pc:docMk/>
            <pc:sldMk cId="3037809678" sldId="706"/>
            <ac:spMk id="5" creationId="{69B1C0E6-CC72-4C85-9833-D5D91C7D9FC0}"/>
          </ac:spMkLst>
        </pc:spChg>
        <pc:picChg chg="add del mod">
          <ac:chgData name="Alberto Tommasini" userId="4ed976f799c97d5d" providerId="LiveId" clId="{34EE03AA-0926-4730-AF4E-86DB226E86A4}" dt="2021-04-11T21:45:21.358" v="655" actId="1076"/>
          <ac:picMkLst>
            <pc:docMk/>
            <pc:sldMk cId="3037809678" sldId="706"/>
            <ac:picMk id="4" creationId="{C1BDACAA-F31B-442E-92F7-1EE0A6C90788}"/>
          </ac:picMkLst>
        </pc:picChg>
      </pc:sldChg>
      <pc:sldChg chg="modSp mod">
        <pc:chgData name="Alberto Tommasini" userId="4ed976f799c97d5d" providerId="LiveId" clId="{34EE03AA-0926-4730-AF4E-86DB226E86A4}" dt="2021-04-11T22:15:38.198" v="787" actId="1076"/>
        <pc:sldMkLst>
          <pc:docMk/>
          <pc:sldMk cId="481798358" sldId="712"/>
        </pc:sldMkLst>
        <pc:spChg chg="mod">
          <ac:chgData name="Alberto Tommasini" userId="4ed976f799c97d5d" providerId="LiveId" clId="{34EE03AA-0926-4730-AF4E-86DB226E86A4}" dt="2021-04-11T22:15:32.806" v="786" actId="1076"/>
          <ac:spMkLst>
            <pc:docMk/>
            <pc:sldMk cId="481798358" sldId="712"/>
            <ac:spMk id="7" creationId="{A0508755-2CB2-45A7-A872-C7E7FF5A6D41}"/>
          </ac:spMkLst>
        </pc:spChg>
        <pc:spChg chg="mod">
          <ac:chgData name="Alberto Tommasini" userId="4ed976f799c97d5d" providerId="LiveId" clId="{34EE03AA-0926-4730-AF4E-86DB226E86A4}" dt="2021-04-11T22:15:38.198" v="787" actId="1076"/>
          <ac:spMkLst>
            <pc:docMk/>
            <pc:sldMk cId="481798358" sldId="712"/>
            <ac:spMk id="17" creationId="{0570E8D5-8A0F-43E7-A40C-DC49C01003EF}"/>
          </ac:spMkLst>
        </pc:spChg>
        <pc:picChg chg="mod">
          <ac:chgData name="Alberto Tommasini" userId="4ed976f799c97d5d" providerId="LiveId" clId="{34EE03AA-0926-4730-AF4E-86DB226E86A4}" dt="2021-04-11T22:15:28.486" v="784" actId="1076"/>
          <ac:picMkLst>
            <pc:docMk/>
            <pc:sldMk cId="481798358" sldId="712"/>
            <ac:picMk id="5" creationId="{B2C6447D-2ADB-413D-A1C9-DAB0F31B1CAD}"/>
          </ac:picMkLst>
        </pc:picChg>
        <pc:picChg chg="mod">
          <ac:chgData name="Alberto Tommasini" userId="4ed976f799c97d5d" providerId="LiveId" clId="{34EE03AA-0926-4730-AF4E-86DB226E86A4}" dt="2021-04-11T22:15:29.761" v="785" actId="1076"/>
          <ac:picMkLst>
            <pc:docMk/>
            <pc:sldMk cId="481798358" sldId="712"/>
            <ac:picMk id="4098" creationId="{D8B0EECF-97CE-44FC-A4E6-E71506B200BA}"/>
          </ac:picMkLst>
        </pc:picChg>
      </pc:sldChg>
      <pc:sldChg chg="modSp mod">
        <pc:chgData name="Alberto Tommasini" userId="4ed976f799c97d5d" providerId="LiveId" clId="{34EE03AA-0926-4730-AF4E-86DB226E86A4}" dt="2021-04-11T22:15:22.514" v="783" actId="207"/>
        <pc:sldMkLst>
          <pc:docMk/>
          <pc:sldMk cId="1710913073" sldId="713"/>
        </pc:sldMkLst>
        <pc:spChg chg="mod">
          <ac:chgData name="Alberto Tommasini" userId="4ed976f799c97d5d" providerId="LiveId" clId="{34EE03AA-0926-4730-AF4E-86DB226E86A4}" dt="2021-04-11T22:15:22.514" v="783" actId="207"/>
          <ac:spMkLst>
            <pc:docMk/>
            <pc:sldMk cId="1710913073" sldId="713"/>
            <ac:spMk id="5" creationId="{1BF11A8F-30A0-4D72-B0A8-C80AAB8EB371}"/>
          </ac:spMkLst>
        </pc:spChg>
      </pc:sldChg>
      <pc:sldChg chg="addSp modSp mod">
        <pc:chgData name="Alberto Tommasini" userId="4ed976f799c97d5d" providerId="LiveId" clId="{34EE03AA-0926-4730-AF4E-86DB226E86A4}" dt="2021-04-11T22:18:43.749" v="864" actId="20577"/>
        <pc:sldMkLst>
          <pc:docMk/>
          <pc:sldMk cId="2815131207" sldId="716"/>
        </pc:sldMkLst>
        <pc:spChg chg="mod">
          <ac:chgData name="Alberto Tommasini" userId="4ed976f799c97d5d" providerId="LiveId" clId="{34EE03AA-0926-4730-AF4E-86DB226E86A4}" dt="2021-04-11T22:18:43.749" v="864" actId="20577"/>
          <ac:spMkLst>
            <pc:docMk/>
            <pc:sldMk cId="2815131207" sldId="716"/>
            <ac:spMk id="3" creationId="{A472CD32-1333-4A67-9AF1-DECFF9ED7651}"/>
          </ac:spMkLst>
        </pc:spChg>
        <pc:spChg chg="add mod">
          <ac:chgData name="Alberto Tommasini" userId="4ed976f799c97d5d" providerId="LiveId" clId="{34EE03AA-0926-4730-AF4E-86DB226E86A4}" dt="2021-04-11T22:18:38.602" v="849" actId="1076"/>
          <ac:spMkLst>
            <pc:docMk/>
            <pc:sldMk cId="2815131207" sldId="716"/>
            <ac:spMk id="4" creationId="{53ADB376-3FE9-4BBF-8DED-D589FDA5AD60}"/>
          </ac:spMkLst>
        </pc:spChg>
      </pc:sldChg>
      <pc:sldChg chg="modSp mod">
        <pc:chgData name="Alberto Tommasini" userId="4ed976f799c97d5d" providerId="LiveId" clId="{34EE03AA-0926-4730-AF4E-86DB226E86A4}" dt="2021-04-11T22:25:08.225" v="1019" actId="1076"/>
        <pc:sldMkLst>
          <pc:docMk/>
          <pc:sldMk cId="1275517669" sldId="718"/>
        </pc:sldMkLst>
        <pc:spChg chg="mod">
          <ac:chgData name="Alberto Tommasini" userId="4ed976f799c97d5d" providerId="LiveId" clId="{34EE03AA-0926-4730-AF4E-86DB226E86A4}" dt="2021-04-11T22:25:08.225" v="1019" actId="1076"/>
          <ac:spMkLst>
            <pc:docMk/>
            <pc:sldMk cId="1275517669" sldId="718"/>
            <ac:spMk id="3" creationId="{F6571AC5-7362-4567-963B-82E97B95B7C6}"/>
          </ac:spMkLst>
        </pc:spChg>
      </pc:sldChg>
      <pc:sldChg chg="addSp modSp new mod modNotesTx">
        <pc:chgData name="Alberto Tommasini" userId="4ed976f799c97d5d" providerId="LiveId" clId="{34EE03AA-0926-4730-AF4E-86DB226E86A4}" dt="2021-04-11T19:23:20.181" v="28" actId="20577"/>
        <pc:sldMkLst>
          <pc:docMk/>
          <pc:sldMk cId="953775607" sldId="719"/>
        </pc:sldMkLst>
        <pc:picChg chg="add mod">
          <ac:chgData name="Alberto Tommasini" userId="4ed976f799c97d5d" providerId="LiveId" clId="{34EE03AA-0926-4730-AF4E-86DB226E86A4}" dt="2021-04-11T19:23:13.742" v="4" actId="1076"/>
          <ac:picMkLst>
            <pc:docMk/>
            <pc:sldMk cId="953775607" sldId="719"/>
            <ac:picMk id="3" creationId="{EC6F4841-7DFA-42D7-8017-F8A956289C4B}"/>
          </ac:picMkLst>
        </pc:picChg>
      </pc:sldChg>
      <pc:sldChg chg="addSp delSp modSp new mod">
        <pc:chgData name="Alberto Tommasini" userId="4ed976f799c97d5d" providerId="LiveId" clId="{34EE03AA-0926-4730-AF4E-86DB226E86A4}" dt="2021-04-11T21:40:03.346" v="554" actId="20577"/>
        <pc:sldMkLst>
          <pc:docMk/>
          <pc:sldMk cId="3545022254" sldId="720"/>
        </pc:sldMkLst>
        <pc:spChg chg="add del mod">
          <ac:chgData name="Alberto Tommasini" userId="4ed976f799c97d5d" providerId="LiveId" clId="{34EE03AA-0926-4730-AF4E-86DB226E86A4}" dt="2021-04-11T21:34:27.360" v="431" actId="478"/>
          <ac:spMkLst>
            <pc:docMk/>
            <pc:sldMk cId="3545022254" sldId="720"/>
            <ac:spMk id="2" creationId="{996AFBD5-F754-4A61-9554-5A4F28CF4E45}"/>
          </ac:spMkLst>
        </pc:spChg>
        <pc:spChg chg="add mod">
          <ac:chgData name="Alberto Tommasini" userId="4ed976f799c97d5d" providerId="LiveId" clId="{34EE03AA-0926-4730-AF4E-86DB226E86A4}" dt="2021-04-11T21:40:03.346" v="554" actId="20577"/>
          <ac:spMkLst>
            <pc:docMk/>
            <pc:sldMk cId="3545022254" sldId="720"/>
            <ac:spMk id="5" creationId="{83E875BB-CCAD-4C83-A212-29EDE3FD4EC7}"/>
          </ac:spMkLst>
        </pc:spChg>
        <pc:spChg chg="add mod">
          <ac:chgData name="Alberto Tommasini" userId="4ed976f799c97d5d" providerId="LiveId" clId="{34EE03AA-0926-4730-AF4E-86DB226E86A4}" dt="2021-04-11T21:39:20.673" v="549" actId="5793"/>
          <ac:spMkLst>
            <pc:docMk/>
            <pc:sldMk cId="3545022254" sldId="720"/>
            <ac:spMk id="9" creationId="{69473FA3-E3AC-4C7A-958A-F6CCF0EFA20E}"/>
          </ac:spMkLst>
        </pc:spChg>
        <pc:picChg chg="add mod">
          <ac:chgData name="Alberto Tommasini" userId="4ed976f799c97d5d" providerId="LiveId" clId="{34EE03AA-0926-4730-AF4E-86DB226E86A4}" dt="2021-04-11T21:33:56.310" v="417" actId="1076"/>
          <ac:picMkLst>
            <pc:docMk/>
            <pc:sldMk cId="3545022254" sldId="720"/>
            <ac:picMk id="4" creationId="{E30C3F32-47B1-41D1-BA15-EAEBFBFEAEBE}"/>
          </ac:picMkLst>
        </pc:picChg>
        <pc:picChg chg="add mod">
          <ac:chgData name="Alberto Tommasini" userId="4ed976f799c97d5d" providerId="LiveId" clId="{34EE03AA-0926-4730-AF4E-86DB226E86A4}" dt="2021-04-11T21:34:30.433" v="432" actId="1076"/>
          <ac:picMkLst>
            <pc:docMk/>
            <pc:sldMk cId="3545022254" sldId="720"/>
            <ac:picMk id="1026" creationId="{851900DF-E831-4507-81F3-A42397B22200}"/>
          </ac:picMkLst>
        </pc:picChg>
        <pc:picChg chg="add del mod">
          <ac:chgData name="Alberto Tommasini" userId="4ed976f799c97d5d" providerId="LiveId" clId="{34EE03AA-0926-4730-AF4E-86DB226E86A4}" dt="2021-04-11T21:30:55.338" v="411" actId="478"/>
          <ac:picMkLst>
            <pc:docMk/>
            <pc:sldMk cId="3545022254" sldId="720"/>
            <ac:picMk id="1028" creationId="{3055BE91-F2ED-4999-A2C4-A4CE1C133130}"/>
          </ac:picMkLst>
        </pc:picChg>
        <pc:picChg chg="add mod">
          <ac:chgData name="Alberto Tommasini" userId="4ed976f799c97d5d" providerId="LiveId" clId="{34EE03AA-0926-4730-AF4E-86DB226E86A4}" dt="2021-04-11T21:34:32.767" v="433" actId="1076"/>
          <ac:picMkLst>
            <pc:docMk/>
            <pc:sldMk cId="3545022254" sldId="720"/>
            <ac:picMk id="1030" creationId="{F6E38A86-2D57-4302-B8D2-6D8B2A8B3AB4}"/>
          </ac:picMkLst>
        </pc:picChg>
      </pc:sldChg>
    </pc:docChg>
  </pc:docChgLst>
  <pc:docChgLst>
    <pc:chgData name="Alberto Tommasini" userId="4ed976f799c97d5d" providerId="LiveId" clId="{9F54A5EB-9678-4392-B73D-C5FDA6CE48B3}"/>
    <pc:docChg chg="addSld delSld modSld">
      <pc:chgData name="Alberto Tommasini" userId="4ed976f799c97d5d" providerId="LiveId" clId="{9F54A5EB-9678-4392-B73D-C5FDA6CE48B3}" dt="2022-04-04T16:46:34.659" v="24" actId="47"/>
      <pc:docMkLst>
        <pc:docMk/>
      </pc:docMkLst>
      <pc:sldChg chg="modSp mod">
        <pc:chgData name="Alberto Tommasini" userId="4ed976f799c97d5d" providerId="LiveId" clId="{9F54A5EB-9678-4392-B73D-C5FDA6CE48B3}" dt="2022-04-04T06:58:54.490" v="3" actId="20577"/>
        <pc:sldMkLst>
          <pc:docMk/>
          <pc:sldMk cId="2762338289" sldId="327"/>
        </pc:sldMkLst>
        <pc:spChg chg="mod">
          <ac:chgData name="Alberto Tommasini" userId="4ed976f799c97d5d" providerId="LiveId" clId="{9F54A5EB-9678-4392-B73D-C5FDA6CE48B3}" dt="2022-04-04T06:58:54.490" v="3" actId="20577"/>
          <ac:spMkLst>
            <pc:docMk/>
            <pc:sldMk cId="2762338289" sldId="327"/>
            <ac:spMk id="16" creationId="{5CC8BD28-05EE-4D45-90BE-199114CB3D80}"/>
          </ac:spMkLst>
        </pc:spChg>
      </pc:sldChg>
      <pc:sldChg chg="add">
        <pc:chgData name="Alberto Tommasini" userId="4ed976f799c97d5d" providerId="LiveId" clId="{9F54A5EB-9678-4392-B73D-C5FDA6CE48B3}" dt="2022-04-04T16:46:29.084" v="23"/>
        <pc:sldMkLst>
          <pc:docMk/>
          <pc:sldMk cId="3624865984" sldId="684"/>
        </pc:sldMkLst>
      </pc:sldChg>
      <pc:sldChg chg="add">
        <pc:chgData name="Alberto Tommasini" userId="4ed976f799c97d5d" providerId="LiveId" clId="{9F54A5EB-9678-4392-B73D-C5FDA6CE48B3}" dt="2022-04-04T16:46:29.084" v="23"/>
        <pc:sldMkLst>
          <pc:docMk/>
          <pc:sldMk cId="657590156" sldId="685"/>
        </pc:sldMkLst>
      </pc:sldChg>
      <pc:sldChg chg="add">
        <pc:chgData name="Alberto Tommasini" userId="4ed976f799c97d5d" providerId="LiveId" clId="{9F54A5EB-9678-4392-B73D-C5FDA6CE48B3}" dt="2022-04-04T16:46:29.084" v="23"/>
        <pc:sldMkLst>
          <pc:docMk/>
          <pc:sldMk cId="3054294939" sldId="686"/>
        </pc:sldMkLst>
      </pc:sldChg>
      <pc:sldChg chg="add">
        <pc:chgData name="Alberto Tommasini" userId="4ed976f799c97d5d" providerId="LiveId" clId="{9F54A5EB-9678-4392-B73D-C5FDA6CE48B3}" dt="2022-04-04T16:46:29.084" v="23"/>
        <pc:sldMkLst>
          <pc:docMk/>
          <pc:sldMk cId="2073683830" sldId="687"/>
        </pc:sldMkLst>
      </pc:sldChg>
      <pc:sldChg chg="add">
        <pc:chgData name="Alberto Tommasini" userId="4ed976f799c97d5d" providerId="LiveId" clId="{9F54A5EB-9678-4392-B73D-C5FDA6CE48B3}" dt="2022-04-04T16:46:29.084" v="23"/>
        <pc:sldMkLst>
          <pc:docMk/>
          <pc:sldMk cId="2011049111" sldId="688"/>
        </pc:sldMkLst>
      </pc:sldChg>
      <pc:sldChg chg="add">
        <pc:chgData name="Alberto Tommasini" userId="4ed976f799c97d5d" providerId="LiveId" clId="{9F54A5EB-9678-4392-B73D-C5FDA6CE48B3}" dt="2022-04-04T16:46:29.084" v="23"/>
        <pc:sldMkLst>
          <pc:docMk/>
          <pc:sldMk cId="3772498989" sldId="692"/>
        </pc:sldMkLst>
      </pc:sldChg>
      <pc:sldChg chg="add">
        <pc:chgData name="Alberto Tommasini" userId="4ed976f799c97d5d" providerId="LiveId" clId="{9F54A5EB-9678-4392-B73D-C5FDA6CE48B3}" dt="2022-04-04T16:46:29.084" v="23"/>
        <pc:sldMkLst>
          <pc:docMk/>
          <pc:sldMk cId="2870341307" sldId="694"/>
        </pc:sldMkLst>
      </pc:sldChg>
      <pc:sldChg chg="add">
        <pc:chgData name="Alberto Tommasini" userId="4ed976f799c97d5d" providerId="LiveId" clId="{9F54A5EB-9678-4392-B73D-C5FDA6CE48B3}" dt="2022-04-04T16:46:29.084" v="23"/>
        <pc:sldMkLst>
          <pc:docMk/>
          <pc:sldMk cId="2976572119" sldId="695"/>
        </pc:sldMkLst>
      </pc:sldChg>
      <pc:sldChg chg="add">
        <pc:chgData name="Alberto Tommasini" userId="4ed976f799c97d5d" providerId="LiveId" clId="{9F54A5EB-9678-4392-B73D-C5FDA6CE48B3}" dt="2022-04-04T16:46:29.084" v="23"/>
        <pc:sldMkLst>
          <pc:docMk/>
          <pc:sldMk cId="1331812654" sldId="696"/>
        </pc:sldMkLst>
      </pc:sldChg>
      <pc:sldChg chg="add">
        <pc:chgData name="Alberto Tommasini" userId="4ed976f799c97d5d" providerId="LiveId" clId="{9F54A5EB-9678-4392-B73D-C5FDA6CE48B3}" dt="2022-04-04T16:46:29.084" v="23"/>
        <pc:sldMkLst>
          <pc:docMk/>
          <pc:sldMk cId="711408388" sldId="698"/>
        </pc:sldMkLst>
      </pc:sldChg>
      <pc:sldChg chg="add">
        <pc:chgData name="Alberto Tommasini" userId="4ed976f799c97d5d" providerId="LiveId" clId="{9F54A5EB-9678-4392-B73D-C5FDA6CE48B3}" dt="2022-04-04T16:46:29.084" v="23"/>
        <pc:sldMkLst>
          <pc:docMk/>
          <pc:sldMk cId="1777341188" sldId="700"/>
        </pc:sldMkLst>
      </pc:sldChg>
      <pc:sldChg chg="add">
        <pc:chgData name="Alberto Tommasini" userId="4ed976f799c97d5d" providerId="LiveId" clId="{9F54A5EB-9678-4392-B73D-C5FDA6CE48B3}" dt="2022-04-04T16:46:29.084" v="23"/>
        <pc:sldMkLst>
          <pc:docMk/>
          <pc:sldMk cId="1615530860" sldId="709"/>
        </pc:sldMkLst>
      </pc:sldChg>
      <pc:sldChg chg="add">
        <pc:chgData name="Alberto Tommasini" userId="4ed976f799c97d5d" providerId="LiveId" clId="{9F54A5EB-9678-4392-B73D-C5FDA6CE48B3}" dt="2022-04-04T16:46:29.084" v="23"/>
        <pc:sldMkLst>
          <pc:docMk/>
          <pc:sldMk cId="433862836" sldId="711"/>
        </pc:sldMkLst>
      </pc:sldChg>
      <pc:sldChg chg="add">
        <pc:chgData name="Alberto Tommasini" userId="4ed976f799c97d5d" providerId="LiveId" clId="{9F54A5EB-9678-4392-B73D-C5FDA6CE48B3}" dt="2022-04-04T16:46:29.084" v="23"/>
        <pc:sldMkLst>
          <pc:docMk/>
          <pc:sldMk cId="481798358" sldId="712"/>
        </pc:sldMkLst>
      </pc:sldChg>
      <pc:sldChg chg="add">
        <pc:chgData name="Alberto Tommasini" userId="4ed976f799c97d5d" providerId="LiveId" clId="{9F54A5EB-9678-4392-B73D-C5FDA6CE48B3}" dt="2022-04-04T16:46:29.084" v="23"/>
        <pc:sldMkLst>
          <pc:docMk/>
          <pc:sldMk cId="1710913073" sldId="713"/>
        </pc:sldMkLst>
      </pc:sldChg>
      <pc:sldChg chg="del">
        <pc:chgData name="Alberto Tommasini" userId="4ed976f799c97d5d" providerId="LiveId" clId="{9F54A5EB-9678-4392-B73D-C5FDA6CE48B3}" dt="2022-04-04T16:46:34.659" v="24" actId="47"/>
        <pc:sldMkLst>
          <pc:docMk/>
          <pc:sldMk cId="2450014156" sldId="715"/>
        </pc:sldMkLst>
      </pc:sldChg>
      <pc:sldChg chg="add">
        <pc:chgData name="Alberto Tommasini" userId="4ed976f799c97d5d" providerId="LiveId" clId="{9F54A5EB-9678-4392-B73D-C5FDA6CE48B3}" dt="2022-04-04T16:46:29.084" v="23"/>
        <pc:sldMkLst>
          <pc:docMk/>
          <pc:sldMk cId="2815131207" sldId="716"/>
        </pc:sldMkLst>
      </pc:sldChg>
      <pc:sldChg chg="add">
        <pc:chgData name="Alberto Tommasini" userId="4ed976f799c97d5d" providerId="LiveId" clId="{9F54A5EB-9678-4392-B73D-C5FDA6CE48B3}" dt="2022-04-04T16:46:29.084" v="23"/>
        <pc:sldMkLst>
          <pc:docMk/>
          <pc:sldMk cId="1033880210" sldId="717"/>
        </pc:sldMkLst>
      </pc:sldChg>
      <pc:sldChg chg="add">
        <pc:chgData name="Alberto Tommasini" userId="4ed976f799c97d5d" providerId="LiveId" clId="{9F54A5EB-9678-4392-B73D-C5FDA6CE48B3}" dt="2022-04-04T16:46:29.084" v="23"/>
        <pc:sldMkLst>
          <pc:docMk/>
          <pc:sldMk cId="1275517669" sldId="718"/>
        </pc:sldMkLst>
      </pc:sldChg>
      <pc:sldChg chg="addSp modSp mod">
        <pc:chgData name="Alberto Tommasini" userId="4ed976f799c97d5d" providerId="LiveId" clId="{9F54A5EB-9678-4392-B73D-C5FDA6CE48B3}" dt="2022-04-04T07:03:55.943" v="22" actId="1076"/>
        <pc:sldMkLst>
          <pc:docMk/>
          <pc:sldMk cId="3821848055" sldId="721"/>
        </pc:sldMkLst>
        <pc:spChg chg="mod">
          <ac:chgData name="Alberto Tommasini" userId="4ed976f799c97d5d" providerId="LiveId" clId="{9F54A5EB-9678-4392-B73D-C5FDA6CE48B3}" dt="2022-04-04T07:02:58.874" v="15" actId="948"/>
          <ac:spMkLst>
            <pc:docMk/>
            <pc:sldMk cId="3821848055" sldId="721"/>
            <ac:spMk id="2" creationId="{BC6213D8-24AD-426A-B47A-A70030A48FB5}"/>
          </ac:spMkLst>
        </pc:spChg>
        <pc:picChg chg="add mod">
          <ac:chgData name="Alberto Tommasini" userId="4ed976f799c97d5d" providerId="LiveId" clId="{9F54A5EB-9678-4392-B73D-C5FDA6CE48B3}" dt="2022-04-04T07:03:55.943" v="22" actId="1076"/>
          <ac:picMkLst>
            <pc:docMk/>
            <pc:sldMk cId="3821848055" sldId="721"/>
            <ac:picMk id="1026" creationId="{608F8474-4D13-4E9D-9C2D-7860932CB1FA}"/>
          </ac:picMkLst>
        </pc:picChg>
      </pc:sldChg>
      <pc:sldChg chg="add">
        <pc:chgData name="Alberto Tommasini" userId="4ed976f799c97d5d" providerId="LiveId" clId="{9F54A5EB-9678-4392-B73D-C5FDA6CE48B3}" dt="2022-04-04T16:46:29.084" v="23"/>
        <pc:sldMkLst>
          <pc:docMk/>
          <pc:sldMk cId="1713490902" sldId="722"/>
        </pc:sldMkLst>
      </pc:sldChg>
      <pc:sldChg chg="add">
        <pc:chgData name="Alberto Tommasini" userId="4ed976f799c97d5d" providerId="LiveId" clId="{9F54A5EB-9678-4392-B73D-C5FDA6CE48B3}" dt="2022-04-04T16:46:29.084" v="23"/>
        <pc:sldMkLst>
          <pc:docMk/>
          <pc:sldMk cId="2326824305" sldId="723"/>
        </pc:sldMkLst>
      </pc:sldChg>
      <pc:sldChg chg="add">
        <pc:chgData name="Alberto Tommasini" userId="4ed976f799c97d5d" providerId="LiveId" clId="{9F54A5EB-9678-4392-B73D-C5FDA6CE48B3}" dt="2022-04-04T16:46:29.084" v="23"/>
        <pc:sldMkLst>
          <pc:docMk/>
          <pc:sldMk cId="1240753299" sldId="724"/>
        </pc:sldMkLst>
      </pc:sldChg>
      <pc:sldChg chg="add">
        <pc:chgData name="Alberto Tommasini" userId="4ed976f799c97d5d" providerId="LiveId" clId="{9F54A5EB-9678-4392-B73D-C5FDA6CE48B3}" dt="2022-04-04T16:46:29.084" v="23"/>
        <pc:sldMkLst>
          <pc:docMk/>
          <pc:sldMk cId="3629656307" sldId="725"/>
        </pc:sldMkLst>
      </pc:sldChg>
      <pc:sldChg chg="add">
        <pc:chgData name="Alberto Tommasini" userId="4ed976f799c97d5d" providerId="LiveId" clId="{9F54A5EB-9678-4392-B73D-C5FDA6CE48B3}" dt="2022-04-04T16:46:29.084" v="23"/>
        <pc:sldMkLst>
          <pc:docMk/>
          <pc:sldMk cId="943470130" sldId="726"/>
        </pc:sldMkLst>
      </pc:sldChg>
    </pc:docChg>
  </pc:docChgLst>
  <pc:docChgLst>
    <pc:chgData name="TOMMASINI ALBERTO" userId="8c013d22-ceb2-4014-ae73-ac062752c54f" providerId="ADAL" clId="{28A70860-C073-4199-A1B5-4EBE964ED241}"/>
    <pc:docChg chg="undo custSel addSld delSld modSld sldOrd">
      <pc:chgData name="TOMMASINI ALBERTO" userId="8c013d22-ceb2-4014-ae73-ac062752c54f" providerId="ADAL" clId="{28A70860-C073-4199-A1B5-4EBE964ED241}" dt="2024-04-05T22:33:13.778" v="355" actId="1076"/>
      <pc:docMkLst>
        <pc:docMk/>
      </pc:docMkLst>
      <pc:sldChg chg="del">
        <pc:chgData name="TOMMASINI ALBERTO" userId="8c013d22-ceb2-4014-ae73-ac062752c54f" providerId="ADAL" clId="{28A70860-C073-4199-A1B5-4EBE964ED241}" dt="2024-04-05T21:46:32.892" v="49" actId="47"/>
        <pc:sldMkLst>
          <pc:docMk/>
          <pc:sldMk cId="694768533" sldId="259"/>
        </pc:sldMkLst>
      </pc:sldChg>
      <pc:sldChg chg="del">
        <pc:chgData name="TOMMASINI ALBERTO" userId="8c013d22-ceb2-4014-ae73-ac062752c54f" providerId="ADAL" clId="{28A70860-C073-4199-A1B5-4EBE964ED241}" dt="2024-04-05T21:46:14.748" v="39" actId="47"/>
        <pc:sldMkLst>
          <pc:docMk/>
          <pc:sldMk cId="0" sldId="262"/>
        </pc:sldMkLst>
      </pc:sldChg>
      <pc:sldChg chg="del">
        <pc:chgData name="TOMMASINI ALBERTO" userId="8c013d22-ceb2-4014-ae73-ac062752c54f" providerId="ADAL" clId="{28A70860-C073-4199-A1B5-4EBE964ED241}" dt="2024-04-05T21:47:37.109" v="83" actId="47"/>
        <pc:sldMkLst>
          <pc:docMk/>
          <pc:sldMk cId="1660345266" sldId="264"/>
        </pc:sldMkLst>
      </pc:sldChg>
      <pc:sldChg chg="del">
        <pc:chgData name="TOMMASINI ALBERTO" userId="8c013d22-ceb2-4014-ae73-ac062752c54f" providerId="ADAL" clId="{28A70860-C073-4199-A1B5-4EBE964ED241}" dt="2024-04-05T21:46:42.383" v="56" actId="47"/>
        <pc:sldMkLst>
          <pc:docMk/>
          <pc:sldMk cId="3305336944" sldId="268"/>
        </pc:sldMkLst>
      </pc:sldChg>
      <pc:sldChg chg="del">
        <pc:chgData name="TOMMASINI ALBERTO" userId="8c013d22-ceb2-4014-ae73-ac062752c54f" providerId="ADAL" clId="{28A70860-C073-4199-A1B5-4EBE964ED241}" dt="2024-04-05T21:46:20.336" v="41" actId="47"/>
        <pc:sldMkLst>
          <pc:docMk/>
          <pc:sldMk cId="3206753064" sldId="276"/>
        </pc:sldMkLst>
      </pc:sldChg>
      <pc:sldChg chg="del">
        <pc:chgData name="TOMMASINI ALBERTO" userId="8c013d22-ceb2-4014-ae73-ac062752c54f" providerId="ADAL" clId="{28A70860-C073-4199-A1B5-4EBE964ED241}" dt="2024-04-05T21:46:24.564" v="45" actId="47"/>
        <pc:sldMkLst>
          <pc:docMk/>
          <pc:sldMk cId="3730584533" sldId="278"/>
        </pc:sldMkLst>
      </pc:sldChg>
      <pc:sldChg chg="del">
        <pc:chgData name="TOMMASINI ALBERTO" userId="8c013d22-ceb2-4014-ae73-ac062752c54f" providerId="ADAL" clId="{28A70860-C073-4199-A1B5-4EBE964ED241}" dt="2024-04-05T21:46:27.273" v="47" actId="47"/>
        <pc:sldMkLst>
          <pc:docMk/>
          <pc:sldMk cId="1172167748" sldId="279"/>
        </pc:sldMkLst>
      </pc:sldChg>
      <pc:sldChg chg="del">
        <pc:chgData name="TOMMASINI ALBERTO" userId="8c013d22-ceb2-4014-ae73-ac062752c54f" providerId="ADAL" clId="{28A70860-C073-4199-A1B5-4EBE964ED241}" dt="2024-04-05T21:46:28.720" v="48" actId="47"/>
        <pc:sldMkLst>
          <pc:docMk/>
          <pc:sldMk cId="1522407577" sldId="281"/>
        </pc:sldMkLst>
      </pc:sldChg>
      <pc:sldChg chg="del">
        <pc:chgData name="TOMMASINI ALBERTO" userId="8c013d22-ceb2-4014-ae73-ac062752c54f" providerId="ADAL" clId="{28A70860-C073-4199-A1B5-4EBE964ED241}" dt="2024-04-05T21:46:14.055" v="38" actId="47"/>
        <pc:sldMkLst>
          <pc:docMk/>
          <pc:sldMk cId="0" sldId="285"/>
        </pc:sldMkLst>
      </pc:sldChg>
      <pc:sldChg chg="del">
        <pc:chgData name="TOMMASINI ALBERTO" userId="8c013d22-ceb2-4014-ae73-ac062752c54f" providerId="ADAL" clId="{28A70860-C073-4199-A1B5-4EBE964ED241}" dt="2024-04-05T21:46:38.895" v="53" actId="47"/>
        <pc:sldMkLst>
          <pc:docMk/>
          <pc:sldMk cId="3640129881" sldId="302"/>
        </pc:sldMkLst>
      </pc:sldChg>
      <pc:sldChg chg="del">
        <pc:chgData name="TOMMASINI ALBERTO" userId="8c013d22-ceb2-4014-ae73-ac062752c54f" providerId="ADAL" clId="{28A70860-C073-4199-A1B5-4EBE964ED241}" dt="2024-04-05T21:46:41.431" v="55" actId="47"/>
        <pc:sldMkLst>
          <pc:docMk/>
          <pc:sldMk cId="2415023942" sldId="310"/>
        </pc:sldMkLst>
      </pc:sldChg>
      <pc:sldChg chg="del">
        <pc:chgData name="TOMMASINI ALBERTO" userId="8c013d22-ceb2-4014-ae73-ac062752c54f" providerId="ADAL" clId="{28A70860-C073-4199-A1B5-4EBE964ED241}" dt="2024-04-05T21:46:33.788" v="50" actId="47"/>
        <pc:sldMkLst>
          <pc:docMk/>
          <pc:sldMk cId="2732669335" sldId="311"/>
        </pc:sldMkLst>
      </pc:sldChg>
      <pc:sldChg chg="del">
        <pc:chgData name="TOMMASINI ALBERTO" userId="8c013d22-ceb2-4014-ae73-ac062752c54f" providerId="ADAL" clId="{28A70860-C073-4199-A1B5-4EBE964ED241}" dt="2024-04-05T21:46:15.802" v="40" actId="47"/>
        <pc:sldMkLst>
          <pc:docMk/>
          <pc:sldMk cId="0" sldId="317"/>
        </pc:sldMkLst>
      </pc:sldChg>
      <pc:sldChg chg="del">
        <pc:chgData name="TOMMASINI ALBERTO" userId="8c013d22-ceb2-4014-ae73-ac062752c54f" providerId="ADAL" clId="{28A70860-C073-4199-A1B5-4EBE964ED241}" dt="2024-04-05T21:47:56.336" v="90" actId="47"/>
        <pc:sldMkLst>
          <pc:docMk/>
          <pc:sldMk cId="4024790182" sldId="328"/>
        </pc:sldMkLst>
      </pc:sldChg>
      <pc:sldChg chg="del">
        <pc:chgData name="TOMMASINI ALBERTO" userId="8c013d22-ceb2-4014-ae73-ac062752c54f" providerId="ADAL" clId="{28A70860-C073-4199-A1B5-4EBE964ED241}" dt="2024-04-05T21:48:13.537" v="99" actId="47"/>
        <pc:sldMkLst>
          <pc:docMk/>
          <pc:sldMk cId="2926760110" sldId="330"/>
        </pc:sldMkLst>
      </pc:sldChg>
      <pc:sldChg chg="add">
        <pc:chgData name="TOMMASINI ALBERTO" userId="8c013d22-ceb2-4014-ae73-ac062752c54f" providerId="ADAL" clId="{28A70860-C073-4199-A1B5-4EBE964ED241}" dt="2024-04-05T21:59:19.577" v="161"/>
        <pc:sldMkLst>
          <pc:docMk/>
          <pc:sldMk cId="1322842479" sldId="332"/>
        </pc:sldMkLst>
      </pc:sldChg>
      <pc:sldChg chg="del">
        <pc:chgData name="TOMMASINI ALBERTO" userId="8c013d22-ceb2-4014-ae73-ac062752c54f" providerId="ADAL" clId="{28A70860-C073-4199-A1B5-4EBE964ED241}" dt="2024-04-05T21:47:57.532" v="92" actId="47"/>
        <pc:sldMkLst>
          <pc:docMk/>
          <pc:sldMk cId="1493128991" sldId="332"/>
        </pc:sldMkLst>
      </pc:sldChg>
      <pc:sldChg chg="delSp modSp add del mod">
        <pc:chgData name="TOMMASINI ALBERTO" userId="8c013d22-ceb2-4014-ae73-ac062752c54f" providerId="ADAL" clId="{28A70860-C073-4199-A1B5-4EBE964ED241}" dt="2024-04-05T22:00:17.819" v="170" actId="47"/>
        <pc:sldMkLst>
          <pc:docMk/>
          <pc:sldMk cId="1177168388" sldId="333"/>
        </pc:sldMkLst>
        <pc:spChg chg="del">
          <ac:chgData name="TOMMASINI ALBERTO" userId="8c013d22-ceb2-4014-ae73-ac062752c54f" providerId="ADAL" clId="{28A70860-C073-4199-A1B5-4EBE964ED241}" dt="2024-04-05T21:59:48.116" v="165" actId="21"/>
          <ac:spMkLst>
            <pc:docMk/>
            <pc:sldMk cId="1177168388" sldId="333"/>
            <ac:spMk id="2" creationId="{68EEC935-9689-4C7F-D3B1-E21AE683BD19}"/>
          </ac:spMkLst>
        </pc:spChg>
        <pc:spChg chg="del">
          <ac:chgData name="TOMMASINI ALBERTO" userId="8c013d22-ceb2-4014-ae73-ac062752c54f" providerId="ADAL" clId="{28A70860-C073-4199-A1B5-4EBE964ED241}" dt="2024-04-05T22:00:00.690" v="168" actId="21"/>
          <ac:spMkLst>
            <pc:docMk/>
            <pc:sldMk cId="1177168388" sldId="333"/>
            <ac:spMk id="9" creationId="{4DCF62F0-D8AD-AFB9-B48C-DA0BFB04A706}"/>
          </ac:spMkLst>
        </pc:spChg>
        <pc:spChg chg="mod">
          <ac:chgData name="TOMMASINI ALBERTO" userId="8c013d22-ceb2-4014-ae73-ac062752c54f" providerId="ADAL" clId="{28A70860-C073-4199-A1B5-4EBE964ED241}" dt="2024-04-05T21:59:37.009" v="164" actId="1076"/>
          <ac:spMkLst>
            <pc:docMk/>
            <pc:sldMk cId="1177168388" sldId="333"/>
            <ac:spMk id="10" creationId="{FAE23DAD-9975-7900-B7D1-6DAFC07E0ADA}"/>
          </ac:spMkLst>
        </pc:spChg>
        <pc:picChg chg="del mod">
          <ac:chgData name="TOMMASINI ALBERTO" userId="8c013d22-ceb2-4014-ae73-ac062752c54f" providerId="ADAL" clId="{28A70860-C073-4199-A1B5-4EBE964ED241}" dt="2024-04-05T21:59:32.811" v="163" actId="478"/>
          <ac:picMkLst>
            <pc:docMk/>
            <pc:sldMk cId="1177168388" sldId="333"/>
            <ac:picMk id="7" creationId="{0B4E65C6-C09E-50CC-AB4B-3F83D0CFA812}"/>
          </ac:picMkLst>
        </pc:picChg>
      </pc:sldChg>
      <pc:sldChg chg="del">
        <pc:chgData name="TOMMASINI ALBERTO" userId="8c013d22-ceb2-4014-ae73-ac062752c54f" providerId="ADAL" clId="{28A70860-C073-4199-A1B5-4EBE964ED241}" dt="2024-04-05T21:47:58.869" v="93" actId="47"/>
        <pc:sldMkLst>
          <pc:docMk/>
          <pc:sldMk cId="2075040032" sldId="333"/>
        </pc:sldMkLst>
      </pc:sldChg>
      <pc:sldChg chg="addSp modSp add mod">
        <pc:chgData name="TOMMASINI ALBERTO" userId="8c013d22-ceb2-4014-ae73-ac062752c54f" providerId="ADAL" clId="{28A70860-C073-4199-A1B5-4EBE964ED241}" dt="2024-04-05T22:00:52.080" v="172" actId="1076"/>
        <pc:sldMkLst>
          <pc:docMk/>
          <pc:sldMk cId="545375641" sldId="334"/>
        </pc:sldMkLst>
        <pc:spChg chg="add mod">
          <ac:chgData name="TOMMASINI ALBERTO" userId="8c013d22-ceb2-4014-ae73-ac062752c54f" providerId="ADAL" clId="{28A70860-C073-4199-A1B5-4EBE964ED241}" dt="2024-04-05T21:59:50.442" v="166"/>
          <ac:spMkLst>
            <pc:docMk/>
            <pc:sldMk cId="545375641" sldId="334"/>
            <ac:spMk id="2" creationId="{68EEC935-9689-4C7F-D3B1-E21AE683BD19}"/>
          </ac:spMkLst>
        </pc:spChg>
        <pc:spChg chg="mod">
          <ac:chgData name="TOMMASINI ALBERTO" userId="8c013d22-ceb2-4014-ae73-ac062752c54f" providerId="ADAL" clId="{28A70860-C073-4199-A1B5-4EBE964ED241}" dt="2024-04-05T21:59:55.911" v="167" actId="1076"/>
          <ac:spMkLst>
            <pc:docMk/>
            <pc:sldMk cId="545375641" sldId="334"/>
            <ac:spMk id="4" creationId="{134BB16E-919E-7EC6-B53B-2A2F8AD1A1BA}"/>
          </ac:spMkLst>
        </pc:spChg>
        <pc:spChg chg="add mod">
          <ac:chgData name="TOMMASINI ALBERTO" userId="8c013d22-ceb2-4014-ae73-ac062752c54f" providerId="ADAL" clId="{28A70860-C073-4199-A1B5-4EBE964ED241}" dt="2024-04-05T22:00:03.219" v="169"/>
          <ac:spMkLst>
            <pc:docMk/>
            <pc:sldMk cId="545375641" sldId="334"/>
            <ac:spMk id="9" creationId="{4DCF62F0-D8AD-AFB9-B48C-DA0BFB04A706}"/>
          </ac:spMkLst>
        </pc:spChg>
        <pc:picChg chg="add mod">
          <ac:chgData name="TOMMASINI ALBERTO" userId="8c013d22-ceb2-4014-ae73-ac062752c54f" providerId="ADAL" clId="{28A70860-C073-4199-A1B5-4EBE964ED241}" dt="2024-04-05T22:00:52.080" v="172" actId="1076"/>
          <ac:picMkLst>
            <pc:docMk/>
            <pc:sldMk cId="545375641" sldId="334"/>
            <ac:picMk id="1026" creationId="{BE8F11BC-F98F-5C0D-4253-9813E8F9610D}"/>
          </ac:picMkLst>
        </pc:picChg>
      </pc:sldChg>
      <pc:sldChg chg="del">
        <pc:chgData name="TOMMASINI ALBERTO" userId="8c013d22-ceb2-4014-ae73-ac062752c54f" providerId="ADAL" clId="{28A70860-C073-4199-A1B5-4EBE964ED241}" dt="2024-04-05T21:46:25.917" v="46" actId="47"/>
        <pc:sldMkLst>
          <pc:docMk/>
          <pc:sldMk cId="1656255698" sldId="335"/>
        </pc:sldMkLst>
      </pc:sldChg>
      <pc:sldChg chg="add">
        <pc:chgData name="TOMMASINI ALBERTO" userId="8c013d22-ceb2-4014-ae73-ac062752c54f" providerId="ADAL" clId="{28A70860-C073-4199-A1B5-4EBE964ED241}" dt="2024-04-05T21:59:19.577" v="161"/>
        <pc:sldMkLst>
          <pc:docMk/>
          <pc:sldMk cId="4248103110" sldId="335"/>
        </pc:sldMkLst>
      </pc:sldChg>
      <pc:sldChg chg="add del">
        <pc:chgData name="TOMMASINI ALBERTO" userId="8c013d22-ceb2-4014-ae73-ac062752c54f" providerId="ADAL" clId="{28A70860-C073-4199-A1B5-4EBE964ED241}" dt="2024-04-05T22:16:09.379" v="285" actId="47"/>
        <pc:sldMkLst>
          <pc:docMk/>
          <pc:sldMk cId="2744782755" sldId="336"/>
        </pc:sldMkLst>
      </pc:sldChg>
      <pc:sldChg chg="del">
        <pc:chgData name="TOMMASINI ALBERTO" userId="8c013d22-ceb2-4014-ae73-ac062752c54f" providerId="ADAL" clId="{28A70860-C073-4199-A1B5-4EBE964ED241}" dt="2024-04-05T21:48:00.460" v="94" actId="47"/>
        <pc:sldMkLst>
          <pc:docMk/>
          <pc:sldMk cId="3108000323" sldId="336"/>
        </pc:sldMkLst>
      </pc:sldChg>
      <pc:sldChg chg="modSp add mod">
        <pc:chgData name="TOMMASINI ALBERTO" userId="8c013d22-ceb2-4014-ae73-ac062752c54f" providerId="ADAL" clId="{28A70860-C073-4199-A1B5-4EBE964ED241}" dt="2024-04-05T22:01:23.250" v="174" actId="20577"/>
        <pc:sldMkLst>
          <pc:docMk/>
          <pc:sldMk cId="260709211" sldId="337"/>
        </pc:sldMkLst>
        <pc:spChg chg="mod">
          <ac:chgData name="TOMMASINI ALBERTO" userId="8c013d22-ceb2-4014-ae73-ac062752c54f" providerId="ADAL" clId="{28A70860-C073-4199-A1B5-4EBE964ED241}" dt="2024-04-05T22:01:23.250" v="174" actId="20577"/>
          <ac:spMkLst>
            <pc:docMk/>
            <pc:sldMk cId="260709211" sldId="337"/>
            <ac:spMk id="4" creationId="{EDBB480C-A8EC-4220-076F-093C02DA79DC}"/>
          </ac:spMkLst>
        </pc:spChg>
      </pc:sldChg>
      <pc:sldChg chg="del">
        <pc:chgData name="TOMMASINI ALBERTO" userId="8c013d22-ceb2-4014-ae73-ac062752c54f" providerId="ADAL" clId="{28A70860-C073-4199-A1B5-4EBE964ED241}" dt="2024-04-05T21:46:23.729" v="44" actId="47"/>
        <pc:sldMkLst>
          <pc:docMk/>
          <pc:sldMk cId="3514506403" sldId="337"/>
        </pc:sldMkLst>
      </pc:sldChg>
      <pc:sldChg chg="del">
        <pc:chgData name="TOMMASINI ALBERTO" userId="8c013d22-ceb2-4014-ae73-ac062752c54f" providerId="ADAL" clId="{28A70860-C073-4199-A1B5-4EBE964ED241}" dt="2024-04-05T21:48:01.518" v="95" actId="47"/>
        <pc:sldMkLst>
          <pc:docMk/>
          <pc:sldMk cId="3009871749" sldId="338"/>
        </pc:sldMkLst>
      </pc:sldChg>
      <pc:sldChg chg="add">
        <pc:chgData name="TOMMASINI ALBERTO" userId="8c013d22-ceb2-4014-ae73-ac062752c54f" providerId="ADAL" clId="{28A70860-C073-4199-A1B5-4EBE964ED241}" dt="2024-04-05T21:59:19.577" v="161"/>
        <pc:sldMkLst>
          <pc:docMk/>
          <pc:sldMk cId="3499717643" sldId="338"/>
        </pc:sldMkLst>
      </pc:sldChg>
      <pc:sldChg chg="add">
        <pc:chgData name="TOMMASINI ALBERTO" userId="8c013d22-ceb2-4014-ae73-ac062752c54f" providerId="ADAL" clId="{28A70860-C073-4199-A1B5-4EBE964ED241}" dt="2024-04-05T21:59:19.577" v="161"/>
        <pc:sldMkLst>
          <pc:docMk/>
          <pc:sldMk cId="2198349491" sldId="339"/>
        </pc:sldMkLst>
      </pc:sldChg>
      <pc:sldChg chg="del">
        <pc:chgData name="TOMMASINI ALBERTO" userId="8c013d22-ceb2-4014-ae73-ac062752c54f" providerId="ADAL" clId="{28A70860-C073-4199-A1B5-4EBE964ED241}" dt="2024-04-05T21:47:21.660" v="60" actId="47"/>
        <pc:sldMkLst>
          <pc:docMk/>
          <pc:sldMk cId="2197415584" sldId="340"/>
        </pc:sldMkLst>
      </pc:sldChg>
      <pc:sldChg chg="add del">
        <pc:chgData name="TOMMASINI ALBERTO" userId="8c013d22-ceb2-4014-ae73-ac062752c54f" providerId="ADAL" clId="{28A70860-C073-4199-A1B5-4EBE964ED241}" dt="2024-04-05T22:16:10.039" v="286" actId="47"/>
        <pc:sldMkLst>
          <pc:docMk/>
          <pc:sldMk cId="3377874971" sldId="340"/>
        </pc:sldMkLst>
      </pc:sldChg>
      <pc:sldChg chg="add del">
        <pc:chgData name="TOMMASINI ALBERTO" userId="8c013d22-ceb2-4014-ae73-ac062752c54f" providerId="ADAL" clId="{28A70860-C073-4199-A1B5-4EBE964ED241}" dt="2024-04-05T22:16:10.638" v="287" actId="47"/>
        <pc:sldMkLst>
          <pc:docMk/>
          <pc:sldMk cId="3566624138" sldId="341"/>
        </pc:sldMkLst>
      </pc:sldChg>
      <pc:sldChg chg="add del">
        <pc:chgData name="TOMMASINI ALBERTO" userId="8c013d22-ceb2-4014-ae73-ac062752c54f" providerId="ADAL" clId="{28A70860-C073-4199-A1B5-4EBE964ED241}" dt="2024-04-05T22:16:11.239" v="288" actId="47"/>
        <pc:sldMkLst>
          <pc:docMk/>
          <pc:sldMk cId="1486359333" sldId="342"/>
        </pc:sldMkLst>
      </pc:sldChg>
      <pc:sldChg chg="add del">
        <pc:chgData name="TOMMASINI ALBERTO" userId="8c013d22-ceb2-4014-ae73-ac062752c54f" providerId="ADAL" clId="{28A70860-C073-4199-A1B5-4EBE964ED241}" dt="2024-04-05T22:16:11.921" v="289" actId="47"/>
        <pc:sldMkLst>
          <pc:docMk/>
          <pc:sldMk cId="3761286202" sldId="343"/>
        </pc:sldMkLst>
      </pc:sldChg>
      <pc:sldChg chg="del">
        <pc:chgData name="TOMMASINI ALBERTO" userId="8c013d22-ceb2-4014-ae73-ac062752c54f" providerId="ADAL" clId="{28A70860-C073-4199-A1B5-4EBE964ED241}" dt="2024-04-05T21:47:23.138" v="66" actId="47"/>
        <pc:sldMkLst>
          <pc:docMk/>
          <pc:sldMk cId="1842977105" sldId="344"/>
        </pc:sldMkLst>
      </pc:sldChg>
      <pc:sldChg chg="add del">
        <pc:chgData name="TOMMASINI ALBERTO" userId="8c013d22-ceb2-4014-ae73-ac062752c54f" providerId="ADAL" clId="{28A70860-C073-4199-A1B5-4EBE964ED241}" dt="2024-04-05T22:16:12.679" v="290" actId="47"/>
        <pc:sldMkLst>
          <pc:docMk/>
          <pc:sldMk cId="4045024386" sldId="344"/>
        </pc:sldMkLst>
      </pc:sldChg>
      <pc:sldChg chg="add del">
        <pc:chgData name="TOMMASINI ALBERTO" userId="8c013d22-ceb2-4014-ae73-ac062752c54f" providerId="ADAL" clId="{28A70860-C073-4199-A1B5-4EBE964ED241}" dt="2024-04-05T22:16:13.420" v="291" actId="47"/>
        <pc:sldMkLst>
          <pc:docMk/>
          <pc:sldMk cId="1140889538" sldId="345"/>
        </pc:sldMkLst>
      </pc:sldChg>
      <pc:sldChg chg="del">
        <pc:chgData name="TOMMASINI ALBERTO" userId="8c013d22-ceb2-4014-ae73-ac062752c54f" providerId="ADAL" clId="{28A70860-C073-4199-A1B5-4EBE964ED241}" dt="2024-04-05T21:47:23.405" v="67" actId="47"/>
        <pc:sldMkLst>
          <pc:docMk/>
          <pc:sldMk cId="2273213736" sldId="346"/>
        </pc:sldMkLst>
      </pc:sldChg>
      <pc:sldChg chg="del">
        <pc:chgData name="TOMMASINI ALBERTO" userId="8c013d22-ceb2-4014-ae73-ac062752c54f" providerId="ADAL" clId="{28A70860-C073-4199-A1B5-4EBE964ED241}" dt="2024-04-05T21:47:24.462" v="69" actId="47"/>
        <pc:sldMkLst>
          <pc:docMk/>
          <pc:sldMk cId="3721599638" sldId="347"/>
        </pc:sldMkLst>
      </pc:sldChg>
      <pc:sldChg chg="add del">
        <pc:chgData name="TOMMASINI ALBERTO" userId="8c013d22-ceb2-4014-ae73-ac062752c54f" providerId="ADAL" clId="{28A70860-C073-4199-A1B5-4EBE964ED241}" dt="2024-04-05T22:16:14.293" v="292" actId="47"/>
        <pc:sldMkLst>
          <pc:docMk/>
          <pc:sldMk cId="1629533940" sldId="348"/>
        </pc:sldMkLst>
      </pc:sldChg>
      <pc:sldChg chg="del">
        <pc:chgData name="TOMMASINI ALBERTO" userId="8c013d22-ceb2-4014-ae73-ac062752c54f" providerId="ADAL" clId="{28A70860-C073-4199-A1B5-4EBE964ED241}" dt="2024-04-05T21:47:38.258" v="86" actId="47"/>
        <pc:sldMkLst>
          <pc:docMk/>
          <pc:sldMk cId="3525938298" sldId="348"/>
        </pc:sldMkLst>
      </pc:sldChg>
      <pc:sldChg chg="del">
        <pc:chgData name="TOMMASINI ALBERTO" userId="8c013d22-ceb2-4014-ae73-ac062752c54f" providerId="ADAL" clId="{28A70860-C073-4199-A1B5-4EBE964ED241}" dt="2024-04-05T21:47:32.656" v="77" actId="47"/>
        <pc:sldMkLst>
          <pc:docMk/>
          <pc:sldMk cId="1271754460" sldId="349"/>
        </pc:sldMkLst>
      </pc:sldChg>
      <pc:sldChg chg="del">
        <pc:chgData name="TOMMASINI ALBERTO" userId="8c013d22-ceb2-4014-ae73-ac062752c54f" providerId="ADAL" clId="{28A70860-C073-4199-A1B5-4EBE964ED241}" dt="2024-04-05T21:47:33.759" v="78" actId="47"/>
        <pc:sldMkLst>
          <pc:docMk/>
          <pc:sldMk cId="3284718457" sldId="350"/>
        </pc:sldMkLst>
      </pc:sldChg>
      <pc:sldChg chg="del">
        <pc:chgData name="TOMMASINI ALBERTO" userId="8c013d22-ceb2-4014-ae73-ac062752c54f" providerId="ADAL" clId="{28A70860-C073-4199-A1B5-4EBE964ED241}" dt="2024-04-05T21:47:35.491" v="79" actId="47"/>
        <pc:sldMkLst>
          <pc:docMk/>
          <pc:sldMk cId="1262911685" sldId="352"/>
        </pc:sldMkLst>
      </pc:sldChg>
      <pc:sldChg chg="add">
        <pc:chgData name="TOMMASINI ALBERTO" userId="8c013d22-ceb2-4014-ae73-ac062752c54f" providerId="ADAL" clId="{28A70860-C073-4199-A1B5-4EBE964ED241}" dt="2024-04-05T21:59:19.577" v="161"/>
        <pc:sldMkLst>
          <pc:docMk/>
          <pc:sldMk cId="3824367208" sldId="352"/>
        </pc:sldMkLst>
      </pc:sldChg>
      <pc:sldChg chg="modSp add mod">
        <pc:chgData name="TOMMASINI ALBERTO" userId="8c013d22-ceb2-4014-ae73-ac062752c54f" providerId="ADAL" clId="{28A70860-C073-4199-A1B5-4EBE964ED241}" dt="2024-04-05T22:01:55.972" v="175" actId="20577"/>
        <pc:sldMkLst>
          <pc:docMk/>
          <pc:sldMk cId="3981174359" sldId="353"/>
        </pc:sldMkLst>
        <pc:spChg chg="mod">
          <ac:chgData name="TOMMASINI ALBERTO" userId="8c013d22-ceb2-4014-ae73-ac062752c54f" providerId="ADAL" clId="{28A70860-C073-4199-A1B5-4EBE964ED241}" dt="2024-04-05T22:01:55.972" v="175" actId="20577"/>
          <ac:spMkLst>
            <pc:docMk/>
            <pc:sldMk cId="3981174359" sldId="353"/>
            <ac:spMk id="2" creationId="{78FDE96A-4E8E-CC14-C357-0F7CCDD7AF4F}"/>
          </ac:spMkLst>
        </pc:spChg>
      </pc:sldChg>
      <pc:sldChg chg="add ord">
        <pc:chgData name="TOMMASINI ALBERTO" userId="8c013d22-ceb2-4014-ae73-ac062752c54f" providerId="ADAL" clId="{28A70860-C073-4199-A1B5-4EBE964ED241}" dt="2024-04-05T22:20:58.278" v="296"/>
        <pc:sldMkLst>
          <pc:docMk/>
          <pc:sldMk cId="836785741" sldId="354"/>
        </pc:sldMkLst>
      </pc:sldChg>
      <pc:sldChg chg="del">
        <pc:chgData name="TOMMASINI ALBERTO" userId="8c013d22-ceb2-4014-ae73-ac062752c54f" providerId="ADAL" clId="{28A70860-C073-4199-A1B5-4EBE964ED241}" dt="2024-04-05T21:47:40.002" v="88" actId="47"/>
        <pc:sldMkLst>
          <pc:docMk/>
          <pc:sldMk cId="796299587" sldId="355"/>
        </pc:sldMkLst>
      </pc:sldChg>
      <pc:sldChg chg="add">
        <pc:chgData name="TOMMASINI ALBERTO" userId="8c013d22-ceb2-4014-ae73-ac062752c54f" providerId="ADAL" clId="{28A70860-C073-4199-A1B5-4EBE964ED241}" dt="2024-04-05T21:59:19.577" v="161"/>
        <pc:sldMkLst>
          <pc:docMk/>
          <pc:sldMk cId="1897139455" sldId="355"/>
        </pc:sldMkLst>
      </pc:sldChg>
      <pc:sldChg chg="add">
        <pc:chgData name="TOMMASINI ALBERTO" userId="8c013d22-ceb2-4014-ae73-ac062752c54f" providerId="ADAL" clId="{28A70860-C073-4199-A1B5-4EBE964ED241}" dt="2024-04-05T21:59:19.577" v="161"/>
        <pc:sldMkLst>
          <pc:docMk/>
          <pc:sldMk cId="1616731374" sldId="356"/>
        </pc:sldMkLst>
      </pc:sldChg>
      <pc:sldChg chg="del">
        <pc:chgData name="TOMMASINI ALBERTO" userId="8c013d22-ceb2-4014-ae73-ac062752c54f" providerId="ADAL" clId="{28A70860-C073-4199-A1B5-4EBE964ED241}" dt="2024-04-05T21:47:37.867" v="84" actId="47"/>
        <pc:sldMkLst>
          <pc:docMk/>
          <pc:sldMk cId="2098665914" sldId="356"/>
        </pc:sldMkLst>
      </pc:sldChg>
      <pc:sldChg chg="add">
        <pc:chgData name="TOMMASINI ALBERTO" userId="8c013d22-ceb2-4014-ae73-ac062752c54f" providerId="ADAL" clId="{28A70860-C073-4199-A1B5-4EBE964ED241}" dt="2024-04-05T21:59:19.577" v="161"/>
        <pc:sldMkLst>
          <pc:docMk/>
          <pc:sldMk cId="2812632943" sldId="357"/>
        </pc:sldMkLst>
      </pc:sldChg>
      <pc:sldChg chg="add">
        <pc:chgData name="TOMMASINI ALBERTO" userId="8c013d22-ceb2-4014-ae73-ac062752c54f" providerId="ADAL" clId="{28A70860-C073-4199-A1B5-4EBE964ED241}" dt="2024-04-05T21:59:19.577" v="161"/>
        <pc:sldMkLst>
          <pc:docMk/>
          <pc:sldMk cId="3857006813" sldId="358"/>
        </pc:sldMkLst>
      </pc:sldChg>
      <pc:sldChg chg="del">
        <pc:chgData name="TOMMASINI ALBERTO" userId="8c013d22-ceb2-4014-ae73-ac062752c54f" providerId="ADAL" clId="{28A70860-C073-4199-A1B5-4EBE964ED241}" dt="2024-04-05T21:47:36.764" v="81" actId="47"/>
        <pc:sldMkLst>
          <pc:docMk/>
          <pc:sldMk cId="439323627" sldId="359"/>
        </pc:sldMkLst>
      </pc:sldChg>
      <pc:sldChg chg="add">
        <pc:chgData name="TOMMASINI ALBERTO" userId="8c013d22-ceb2-4014-ae73-ac062752c54f" providerId="ADAL" clId="{28A70860-C073-4199-A1B5-4EBE964ED241}" dt="2024-04-05T21:59:19.577" v="161"/>
        <pc:sldMkLst>
          <pc:docMk/>
          <pc:sldMk cId="3169710646" sldId="359"/>
        </pc:sldMkLst>
      </pc:sldChg>
      <pc:sldChg chg="del">
        <pc:chgData name="TOMMASINI ALBERTO" userId="8c013d22-ceb2-4014-ae73-ac062752c54f" providerId="ADAL" clId="{28A70860-C073-4199-A1B5-4EBE964ED241}" dt="2024-04-05T21:47:36.953" v="82" actId="47"/>
        <pc:sldMkLst>
          <pc:docMk/>
          <pc:sldMk cId="1470736699" sldId="360"/>
        </pc:sldMkLst>
      </pc:sldChg>
      <pc:sldChg chg="add">
        <pc:chgData name="TOMMASINI ALBERTO" userId="8c013d22-ceb2-4014-ae73-ac062752c54f" providerId="ADAL" clId="{28A70860-C073-4199-A1B5-4EBE964ED241}" dt="2024-04-05T21:59:19.577" v="161"/>
        <pc:sldMkLst>
          <pc:docMk/>
          <pc:sldMk cId="1881523122" sldId="360"/>
        </pc:sldMkLst>
      </pc:sldChg>
      <pc:sldChg chg="add">
        <pc:chgData name="TOMMASINI ALBERTO" userId="8c013d22-ceb2-4014-ae73-ac062752c54f" providerId="ADAL" clId="{28A70860-C073-4199-A1B5-4EBE964ED241}" dt="2024-04-05T21:59:19.577" v="161"/>
        <pc:sldMkLst>
          <pc:docMk/>
          <pc:sldMk cId="1370147486" sldId="361"/>
        </pc:sldMkLst>
      </pc:sldChg>
      <pc:sldChg chg="del">
        <pc:chgData name="TOMMASINI ALBERTO" userId="8c013d22-ceb2-4014-ae73-ac062752c54f" providerId="ADAL" clId="{28A70860-C073-4199-A1B5-4EBE964ED241}" dt="2024-04-05T21:47:38.053" v="85" actId="47"/>
        <pc:sldMkLst>
          <pc:docMk/>
          <pc:sldMk cId="2167341211" sldId="361"/>
        </pc:sldMkLst>
      </pc:sldChg>
      <pc:sldChg chg="add del">
        <pc:chgData name="TOMMASINI ALBERTO" userId="8c013d22-ceb2-4014-ae73-ac062752c54f" providerId="ADAL" clId="{28A70860-C073-4199-A1B5-4EBE964ED241}" dt="2024-04-05T22:13:20.571" v="277" actId="47"/>
        <pc:sldMkLst>
          <pc:docMk/>
          <pc:sldMk cId="1536861859" sldId="362"/>
        </pc:sldMkLst>
      </pc:sldChg>
      <pc:sldChg chg="del">
        <pc:chgData name="TOMMASINI ALBERTO" userId="8c013d22-ceb2-4014-ae73-ac062752c54f" providerId="ADAL" clId="{28A70860-C073-4199-A1B5-4EBE964ED241}" dt="2024-04-05T21:47:22.003" v="63" actId="47"/>
        <pc:sldMkLst>
          <pc:docMk/>
          <pc:sldMk cId="3659798618" sldId="362"/>
        </pc:sldMkLst>
      </pc:sldChg>
      <pc:sldChg chg="del">
        <pc:chgData name="TOMMASINI ALBERTO" userId="8c013d22-ceb2-4014-ae73-ac062752c54f" providerId="ADAL" clId="{28A70860-C073-4199-A1B5-4EBE964ED241}" dt="2024-04-05T21:47:21.741" v="61" actId="47"/>
        <pc:sldMkLst>
          <pc:docMk/>
          <pc:sldMk cId="3935486693" sldId="363"/>
        </pc:sldMkLst>
      </pc:sldChg>
      <pc:sldChg chg="del">
        <pc:chgData name="TOMMASINI ALBERTO" userId="8c013d22-ceb2-4014-ae73-ac062752c54f" providerId="ADAL" clId="{28A70860-C073-4199-A1B5-4EBE964ED241}" dt="2024-04-05T21:47:22.243" v="65" actId="47"/>
        <pc:sldMkLst>
          <pc:docMk/>
          <pc:sldMk cId="1015793341" sldId="364"/>
        </pc:sldMkLst>
      </pc:sldChg>
      <pc:sldChg chg="add">
        <pc:chgData name="TOMMASINI ALBERTO" userId="8c013d22-ceb2-4014-ae73-ac062752c54f" providerId="ADAL" clId="{28A70860-C073-4199-A1B5-4EBE964ED241}" dt="2024-04-05T21:59:19.577" v="161"/>
        <pc:sldMkLst>
          <pc:docMk/>
          <pc:sldMk cId="1450049488" sldId="364"/>
        </pc:sldMkLst>
      </pc:sldChg>
      <pc:sldChg chg="del">
        <pc:chgData name="TOMMASINI ALBERTO" userId="8c013d22-ceb2-4014-ae73-ac062752c54f" providerId="ADAL" clId="{28A70860-C073-4199-A1B5-4EBE964ED241}" dt="2024-04-05T21:47:36.576" v="80" actId="47"/>
        <pc:sldMkLst>
          <pc:docMk/>
          <pc:sldMk cId="1665526518" sldId="365"/>
        </pc:sldMkLst>
      </pc:sldChg>
      <pc:sldChg chg="add">
        <pc:chgData name="TOMMASINI ALBERTO" userId="8c013d22-ceb2-4014-ae73-ac062752c54f" providerId="ADAL" clId="{28A70860-C073-4199-A1B5-4EBE964ED241}" dt="2024-04-05T21:59:19.577" v="161"/>
        <pc:sldMkLst>
          <pc:docMk/>
          <pc:sldMk cId="3675724124" sldId="365"/>
        </pc:sldMkLst>
      </pc:sldChg>
      <pc:sldChg chg="addSp delSp modSp add mod">
        <pc:chgData name="TOMMASINI ALBERTO" userId="8c013d22-ceb2-4014-ae73-ac062752c54f" providerId="ADAL" clId="{28A70860-C073-4199-A1B5-4EBE964ED241}" dt="2024-04-05T22:33:13.778" v="355" actId="1076"/>
        <pc:sldMkLst>
          <pc:docMk/>
          <pc:sldMk cId="1092030719" sldId="366"/>
        </pc:sldMkLst>
        <pc:picChg chg="add mod">
          <ac:chgData name="TOMMASINI ALBERTO" userId="8c013d22-ceb2-4014-ae73-ac062752c54f" providerId="ADAL" clId="{28A70860-C073-4199-A1B5-4EBE964ED241}" dt="2024-04-05T22:33:13.778" v="355" actId="1076"/>
          <ac:picMkLst>
            <pc:docMk/>
            <pc:sldMk cId="1092030719" sldId="366"/>
            <ac:picMk id="4" creationId="{609A3361-CFB9-25DE-C1B3-476948EA050A}"/>
          </ac:picMkLst>
        </pc:picChg>
        <pc:picChg chg="del">
          <ac:chgData name="TOMMASINI ALBERTO" userId="8c013d22-ceb2-4014-ae73-ac062752c54f" providerId="ADAL" clId="{28A70860-C073-4199-A1B5-4EBE964ED241}" dt="2024-04-05T22:33:06.598" v="352" actId="478"/>
          <ac:picMkLst>
            <pc:docMk/>
            <pc:sldMk cId="1092030719" sldId="366"/>
            <ac:picMk id="5" creationId="{7C2BB3BD-EE30-E458-701D-5449685B502D}"/>
          </ac:picMkLst>
        </pc:picChg>
      </pc:sldChg>
      <pc:sldChg chg="del">
        <pc:chgData name="TOMMASINI ALBERTO" userId="8c013d22-ceb2-4014-ae73-ac062752c54f" providerId="ADAL" clId="{28A70860-C073-4199-A1B5-4EBE964ED241}" dt="2024-04-05T21:47:25.200" v="70" actId="47"/>
        <pc:sldMkLst>
          <pc:docMk/>
          <pc:sldMk cId="2371373045" sldId="366"/>
        </pc:sldMkLst>
      </pc:sldChg>
      <pc:sldChg chg="add">
        <pc:chgData name="TOMMASINI ALBERTO" userId="8c013d22-ceb2-4014-ae73-ac062752c54f" providerId="ADAL" clId="{28A70860-C073-4199-A1B5-4EBE964ED241}" dt="2024-04-05T21:59:19.577" v="161"/>
        <pc:sldMkLst>
          <pc:docMk/>
          <pc:sldMk cId="4124800967" sldId="367"/>
        </pc:sldMkLst>
      </pc:sldChg>
      <pc:sldChg chg="modSp add mod">
        <pc:chgData name="TOMMASINI ALBERTO" userId="8c013d22-ceb2-4014-ae73-ac062752c54f" providerId="ADAL" clId="{28A70860-C073-4199-A1B5-4EBE964ED241}" dt="2024-04-05T22:14:20.323" v="284" actId="6549"/>
        <pc:sldMkLst>
          <pc:docMk/>
          <pc:sldMk cId="3725498709" sldId="368"/>
        </pc:sldMkLst>
        <pc:spChg chg="mod">
          <ac:chgData name="TOMMASINI ALBERTO" userId="8c013d22-ceb2-4014-ae73-ac062752c54f" providerId="ADAL" clId="{28A70860-C073-4199-A1B5-4EBE964ED241}" dt="2024-04-05T22:14:20.323" v="284" actId="6549"/>
          <ac:spMkLst>
            <pc:docMk/>
            <pc:sldMk cId="3725498709" sldId="368"/>
            <ac:spMk id="3" creationId="{6346AFF0-4DB1-E242-1C55-3E1871BCDA85}"/>
          </ac:spMkLst>
        </pc:spChg>
      </pc:sldChg>
      <pc:sldChg chg="del">
        <pc:chgData name="TOMMASINI ALBERTO" userId="8c013d22-ceb2-4014-ae73-ac062752c54f" providerId="ADAL" clId="{28A70860-C073-4199-A1B5-4EBE964ED241}" dt="2024-04-05T21:47:28.491" v="74" actId="47"/>
        <pc:sldMkLst>
          <pc:docMk/>
          <pc:sldMk cId="4030441491" sldId="368"/>
        </pc:sldMkLst>
      </pc:sldChg>
      <pc:sldChg chg="add">
        <pc:chgData name="TOMMASINI ALBERTO" userId="8c013d22-ceb2-4014-ae73-ac062752c54f" providerId="ADAL" clId="{28A70860-C073-4199-A1B5-4EBE964ED241}" dt="2024-04-05T21:59:19.577" v="161"/>
        <pc:sldMkLst>
          <pc:docMk/>
          <pc:sldMk cId="203696791" sldId="369"/>
        </pc:sldMkLst>
      </pc:sldChg>
      <pc:sldChg chg="del">
        <pc:chgData name="TOMMASINI ALBERTO" userId="8c013d22-ceb2-4014-ae73-ac062752c54f" providerId="ADAL" clId="{28A70860-C073-4199-A1B5-4EBE964ED241}" dt="2024-04-05T21:47:29.592" v="75" actId="47"/>
        <pc:sldMkLst>
          <pc:docMk/>
          <pc:sldMk cId="1104843879" sldId="369"/>
        </pc:sldMkLst>
      </pc:sldChg>
      <pc:sldChg chg="del">
        <pc:chgData name="TOMMASINI ALBERTO" userId="8c013d22-ceb2-4014-ae73-ac062752c54f" providerId="ADAL" clId="{28A70860-C073-4199-A1B5-4EBE964ED241}" dt="2024-04-05T21:47:32.046" v="76" actId="47"/>
        <pc:sldMkLst>
          <pc:docMk/>
          <pc:sldMk cId="2073620136" sldId="370"/>
        </pc:sldMkLst>
      </pc:sldChg>
      <pc:sldChg chg="add">
        <pc:chgData name="TOMMASINI ALBERTO" userId="8c013d22-ceb2-4014-ae73-ac062752c54f" providerId="ADAL" clId="{28A70860-C073-4199-A1B5-4EBE964ED241}" dt="2024-04-05T21:59:19.577" v="161"/>
        <pc:sldMkLst>
          <pc:docMk/>
          <pc:sldMk cId="2316244417" sldId="370"/>
        </pc:sldMkLst>
      </pc:sldChg>
      <pc:sldChg chg="add">
        <pc:chgData name="TOMMASINI ALBERTO" userId="8c013d22-ceb2-4014-ae73-ac062752c54f" providerId="ADAL" clId="{28A70860-C073-4199-A1B5-4EBE964ED241}" dt="2024-04-05T21:59:19.577" v="161"/>
        <pc:sldMkLst>
          <pc:docMk/>
          <pc:sldMk cId="787322943" sldId="371"/>
        </pc:sldMkLst>
      </pc:sldChg>
      <pc:sldChg chg="del">
        <pc:chgData name="TOMMASINI ALBERTO" userId="8c013d22-ceb2-4014-ae73-ac062752c54f" providerId="ADAL" clId="{28A70860-C073-4199-A1B5-4EBE964ED241}" dt="2024-04-05T21:47:21.235" v="58" actId="47"/>
        <pc:sldMkLst>
          <pc:docMk/>
          <pc:sldMk cId="4007283197" sldId="372"/>
        </pc:sldMkLst>
      </pc:sldChg>
      <pc:sldChg chg="del">
        <pc:chgData name="TOMMASINI ALBERTO" userId="8c013d22-ceb2-4014-ae73-ac062752c54f" providerId="ADAL" clId="{28A70860-C073-4199-A1B5-4EBE964ED241}" dt="2024-04-05T21:47:22.101" v="64" actId="47"/>
        <pc:sldMkLst>
          <pc:docMk/>
          <pc:sldMk cId="3754660942" sldId="373"/>
        </pc:sldMkLst>
      </pc:sldChg>
      <pc:sldChg chg="del">
        <pc:chgData name="TOMMASINI ALBERTO" userId="8c013d22-ceb2-4014-ae73-ac062752c54f" providerId="ADAL" clId="{28A70860-C073-4199-A1B5-4EBE964ED241}" dt="2024-04-05T21:48:02.147" v="96" actId="47"/>
        <pc:sldMkLst>
          <pc:docMk/>
          <pc:sldMk cId="3807888159" sldId="374"/>
        </pc:sldMkLst>
      </pc:sldChg>
      <pc:sldChg chg="del">
        <pc:chgData name="TOMMASINI ALBERTO" userId="8c013d22-ceb2-4014-ae73-ac062752c54f" providerId="ADAL" clId="{28A70860-C073-4199-A1B5-4EBE964ED241}" dt="2024-04-05T21:47:27.633" v="73" actId="47"/>
        <pc:sldMkLst>
          <pc:docMk/>
          <pc:sldMk cId="3497007869" sldId="375"/>
        </pc:sldMkLst>
      </pc:sldChg>
      <pc:sldChg chg="del">
        <pc:chgData name="TOMMASINI ALBERTO" userId="8c013d22-ceb2-4014-ae73-ac062752c54f" providerId="ADAL" clId="{28A70860-C073-4199-A1B5-4EBE964ED241}" dt="2024-04-05T21:47:25.988" v="71" actId="47"/>
        <pc:sldMkLst>
          <pc:docMk/>
          <pc:sldMk cId="63885212" sldId="376"/>
        </pc:sldMkLst>
      </pc:sldChg>
      <pc:sldChg chg="del">
        <pc:chgData name="TOMMASINI ALBERTO" userId="8c013d22-ceb2-4014-ae73-ac062752c54f" providerId="ADAL" clId="{28A70860-C073-4199-A1B5-4EBE964ED241}" dt="2024-04-05T21:48:12.294" v="98" actId="47"/>
        <pc:sldMkLst>
          <pc:docMk/>
          <pc:sldMk cId="1719478948" sldId="377"/>
        </pc:sldMkLst>
      </pc:sldChg>
      <pc:sldChg chg="del">
        <pc:chgData name="TOMMASINI ALBERTO" userId="8c013d22-ceb2-4014-ae73-ac062752c54f" providerId="ADAL" clId="{28A70860-C073-4199-A1B5-4EBE964ED241}" dt="2024-04-05T21:48:10.144" v="97" actId="47"/>
        <pc:sldMkLst>
          <pc:docMk/>
          <pc:sldMk cId="427456880" sldId="380"/>
        </pc:sldMkLst>
      </pc:sldChg>
      <pc:sldChg chg="del">
        <pc:chgData name="TOMMASINI ALBERTO" userId="8c013d22-ceb2-4014-ae73-ac062752c54f" providerId="ADAL" clId="{28A70860-C073-4199-A1B5-4EBE964ED241}" dt="2024-04-05T21:47:55.864" v="89" actId="47"/>
        <pc:sldMkLst>
          <pc:docMk/>
          <pc:sldMk cId="3422898277" sldId="381"/>
        </pc:sldMkLst>
      </pc:sldChg>
      <pc:sldChg chg="del">
        <pc:chgData name="TOMMASINI ALBERTO" userId="8c013d22-ceb2-4014-ae73-ac062752c54f" providerId="ADAL" clId="{28A70860-C073-4199-A1B5-4EBE964ED241}" dt="2024-04-05T21:47:21.486" v="59" actId="47"/>
        <pc:sldMkLst>
          <pc:docMk/>
          <pc:sldMk cId="999488339" sldId="382"/>
        </pc:sldMkLst>
      </pc:sldChg>
      <pc:sldChg chg="add del">
        <pc:chgData name="TOMMASINI ALBERTO" userId="8c013d22-ceb2-4014-ae73-ac062752c54f" providerId="ADAL" clId="{28A70860-C073-4199-A1B5-4EBE964ED241}" dt="2024-04-05T21:59:19.577" v="161"/>
        <pc:sldMkLst>
          <pc:docMk/>
          <pc:sldMk cId="2906668425" sldId="383"/>
        </pc:sldMkLst>
      </pc:sldChg>
      <pc:sldChg chg="add">
        <pc:chgData name="TOMMASINI ALBERTO" userId="8c013d22-ceb2-4014-ae73-ac062752c54f" providerId="ADAL" clId="{28A70860-C073-4199-A1B5-4EBE964ED241}" dt="2024-04-05T21:59:19.577" v="161"/>
        <pc:sldMkLst>
          <pc:docMk/>
          <pc:sldMk cId="11724093" sldId="384"/>
        </pc:sldMkLst>
      </pc:sldChg>
      <pc:sldChg chg="del">
        <pc:chgData name="TOMMASINI ALBERTO" userId="8c013d22-ceb2-4014-ae73-ac062752c54f" providerId="ADAL" clId="{28A70860-C073-4199-A1B5-4EBE964ED241}" dt="2024-04-05T21:48:18.717" v="102" actId="47"/>
        <pc:sldMkLst>
          <pc:docMk/>
          <pc:sldMk cId="3111124458" sldId="384"/>
        </pc:sldMkLst>
      </pc:sldChg>
      <pc:sldChg chg="add">
        <pc:chgData name="TOMMASINI ALBERTO" userId="8c013d22-ceb2-4014-ae73-ac062752c54f" providerId="ADAL" clId="{28A70860-C073-4199-A1B5-4EBE964ED241}" dt="2024-04-05T21:59:19.577" v="161"/>
        <pc:sldMkLst>
          <pc:docMk/>
          <pc:sldMk cId="1275096873" sldId="385"/>
        </pc:sldMkLst>
      </pc:sldChg>
      <pc:sldChg chg="del">
        <pc:chgData name="TOMMASINI ALBERTO" userId="8c013d22-ceb2-4014-ae73-ac062752c54f" providerId="ADAL" clId="{28A70860-C073-4199-A1B5-4EBE964ED241}" dt="2024-04-05T21:48:17.635" v="101" actId="47"/>
        <pc:sldMkLst>
          <pc:docMk/>
          <pc:sldMk cId="3422124576" sldId="385"/>
        </pc:sldMkLst>
      </pc:sldChg>
      <pc:sldChg chg="add">
        <pc:chgData name="TOMMASINI ALBERTO" userId="8c013d22-ceb2-4014-ae73-ac062752c54f" providerId="ADAL" clId="{28A70860-C073-4199-A1B5-4EBE964ED241}" dt="2024-04-05T21:59:19.577" v="161"/>
        <pc:sldMkLst>
          <pc:docMk/>
          <pc:sldMk cId="3724299598" sldId="386"/>
        </pc:sldMkLst>
      </pc:sldChg>
      <pc:sldChg chg="del">
        <pc:chgData name="TOMMASINI ALBERTO" userId="8c013d22-ceb2-4014-ae73-ac062752c54f" providerId="ADAL" clId="{28A70860-C073-4199-A1B5-4EBE964ED241}" dt="2024-04-05T21:47:24.003" v="68" actId="47"/>
        <pc:sldMkLst>
          <pc:docMk/>
          <pc:sldMk cId="359006389" sldId="387"/>
        </pc:sldMkLst>
      </pc:sldChg>
      <pc:sldChg chg="add">
        <pc:chgData name="TOMMASINI ALBERTO" userId="8c013d22-ceb2-4014-ae73-ac062752c54f" providerId="ADAL" clId="{28A70860-C073-4199-A1B5-4EBE964ED241}" dt="2024-04-05T21:59:19.577" v="161"/>
        <pc:sldMkLst>
          <pc:docMk/>
          <pc:sldMk cId="329923872" sldId="388"/>
        </pc:sldMkLst>
      </pc:sldChg>
      <pc:sldChg chg="del">
        <pc:chgData name="TOMMASINI ALBERTO" userId="8c013d22-ceb2-4014-ae73-ac062752c54f" providerId="ADAL" clId="{28A70860-C073-4199-A1B5-4EBE964ED241}" dt="2024-04-05T21:47:21.865" v="62" actId="47"/>
        <pc:sldMkLst>
          <pc:docMk/>
          <pc:sldMk cId="882431835" sldId="388"/>
        </pc:sldMkLst>
      </pc:sldChg>
      <pc:sldChg chg="del">
        <pc:chgData name="TOMMASINI ALBERTO" userId="8c013d22-ceb2-4014-ae73-ac062752c54f" providerId="ADAL" clId="{28A70860-C073-4199-A1B5-4EBE964ED241}" dt="2024-04-05T21:48:14.843" v="100" actId="47"/>
        <pc:sldMkLst>
          <pc:docMk/>
          <pc:sldMk cId="266310454" sldId="389"/>
        </pc:sldMkLst>
      </pc:sldChg>
      <pc:sldChg chg="add">
        <pc:chgData name="TOMMASINI ALBERTO" userId="8c013d22-ceb2-4014-ae73-ac062752c54f" providerId="ADAL" clId="{28A70860-C073-4199-A1B5-4EBE964ED241}" dt="2024-04-05T21:59:19.577" v="161"/>
        <pc:sldMkLst>
          <pc:docMk/>
          <pc:sldMk cId="3504079224" sldId="389"/>
        </pc:sldMkLst>
      </pc:sldChg>
      <pc:sldChg chg="add">
        <pc:chgData name="TOMMASINI ALBERTO" userId="8c013d22-ceb2-4014-ae73-ac062752c54f" providerId="ADAL" clId="{28A70860-C073-4199-A1B5-4EBE964ED241}" dt="2024-04-05T21:59:19.577" v="161"/>
        <pc:sldMkLst>
          <pc:docMk/>
          <pc:sldMk cId="3695201880" sldId="390"/>
        </pc:sldMkLst>
      </pc:sldChg>
      <pc:sldChg chg="add">
        <pc:chgData name="TOMMASINI ALBERTO" userId="8c013d22-ceb2-4014-ae73-ac062752c54f" providerId="ADAL" clId="{28A70860-C073-4199-A1B5-4EBE964ED241}" dt="2024-04-05T21:59:19.577" v="161"/>
        <pc:sldMkLst>
          <pc:docMk/>
          <pc:sldMk cId="1746455354" sldId="398"/>
        </pc:sldMkLst>
      </pc:sldChg>
      <pc:sldChg chg="modSp add mod">
        <pc:chgData name="TOMMASINI ALBERTO" userId="8c013d22-ceb2-4014-ae73-ac062752c54f" providerId="ADAL" clId="{28A70860-C073-4199-A1B5-4EBE964ED241}" dt="2024-04-05T22:04:59.910" v="185" actId="1076"/>
        <pc:sldMkLst>
          <pc:docMk/>
          <pc:sldMk cId="1670126540" sldId="400"/>
        </pc:sldMkLst>
        <pc:spChg chg="mod">
          <ac:chgData name="TOMMASINI ALBERTO" userId="8c013d22-ceb2-4014-ae73-ac062752c54f" providerId="ADAL" clId="{28A70860-C073-4199-A1B5-4EBE964ED241}" dt="2024-04-05T22:04:59.910" v="185" actId="1076"/>
          <ac:spMkLst>
            <pc:docMk/>
            <pc:sldMk cId="1670126540" sldId="400"/>
            <ac:spMk id="5" creationId="{487A603E-9054-0B6D-E179-2B90C0B2DE4A}"/>
          </ac:spMkLst>
        </pc:spChg>
      </pc:sldChg>
      <pc:sldChg chg="modSp add mod">
        <pc:chgData name="TOMMASINI ALBERTO" userId="8c013d22-ceb2-4014-ae73-ac062752c54f" providerId="ADAL" clId="{28A70860-C073-4199-A1B5-4EBE964ED241}" dt="2024-04-05T22:05:48.465" v="187" actId="20577"/>
        <pc:sldMkLst>
          <pc:docMk/>
          <pc:sldMk cId="2573662165" sldId="401"/>
        </pc:sldMkLst>
        <pc:spChg chg="mod">
          <ac:chgData name="TOMMASINI ALBERTO" userId="8c013d22-ceb2-4014-ae73-ac062752c54f" providerId="ADAL" clId="{28A70860-C073-4199-A1B5-4EBE964ED241}" dt="2024-04-05T22:05:48.465" v="187" actId="20577"/>
          <ac:spMkLst>
            <pc:docMk/>
            <pc:sldMk cId="2573662165" sldId="401"/>
            <ac:spMk id="3" creationId="{90326857-800B-8D2F-5F5E-3DA87ECFD246}"/>
          </ac:spMkLst>
        </pc:spChg>
      </pc:sldChg>
      <pc:sldChg chg="addSp delSp modSp add mod">
        <pc:chgData name="TOMMASINI ALBERTO" userId="8c013d22-ceb2-4014-ae73-ac062752c54f" providerId="ADAL" clId="{28A70860-C073-4199-A1B5-4EBE964ED241}" dt="2024-04-05T22:31:08.506" v="339" actId="1076"/>
        <pc:sldMkLst>
          <pc:docMk/>
          <pc:sldMk cId="309506944" sldId="402"/>
        </pc:sldMkLst>
        <pc:picChg chg="del">
          <ac:chgData name="TOMMASINI ALBERTO" userId="8c013d22-ceb2-4014-ae73-ac062752c54f" providerId="ADAL" clId="{28A70860-C073-4199-A1B5-4EBE964ED241}" dt="2024-04-05T22:31:00.229" v="335" actId="478"/>
          <ac:picMkLst>
            <pc:docMk/>
            <pc:sldMk cId="309506944" sldId="402"/>
            <ac:picMk id="3" creationId="{0E72EF6C-11A6-705E-E526-AD2C0A43267C}"/>
          </ac:picMkLst>
        </pc:picChg>
        <pc:picChg chg="add mod">
          <ac:chgData name="TOMMASINI ALBERTO" userId="8c013d22-ceb2-4014-ae73-ac062752c54f" providerId="ADAL" clId="{28A70860-C073-4199-A1B5-4EBE964ED241}" dt="2024-04-05T22:31:08.506" v="339" actId="1076"/>
          <ac:picMkLst>
            <pc:docMk/>
            <pc:sldMk cId="309506944" sldId="402"/>
            <ac:picMk id="4" creationId="{F298F47B-08BE-0F50-4233-1D8A66EEAE47}"/>
          </ac:picMkLst>
        </pc:picChg>
      </pc:sldChg>
      <pc:sldChg chg="addSp modSp add mod modAnim">
        <pc:chgData name="TOMMASINI ALBERTO" userId="8c013d22-ceb2-4014-ae73-ac062752c54f" providerId="ADAL" clId="{28A70860-C073-4199-A1B5-4EBE964ED241}" dt="2024-04-05T22:11:19.737" v="276"/>
        <pc:sldMkLst>
          <pc:docMk/>
          <pc:sldMk cId="1709265678" sldId="403"/>
        </pc:sldMkLst>
        <pc:spChg chg="add mod">
          <ac:chgData name="TOMMASINI ALBERTO" userId="8c013d22-ceb2-4014-ae73-ac062752c54f" providerId="ADAL" clId="{28A70860-C073-4199-A1B5-4EBE964ED241}" dt="2024-04-05T22:11:09.119" v="274" actId="1076"/>
          <ac:spMkLst>
            <pc:docMk/>
            <pc:sldMk cId="1709265678" sldId="403"/>
            <ac:spMk id="2" creationId="{90326857-800B-8D2F-5F5E-3DA87ECFD246}"/>
          </ac:spMkLst>
        </pc:spChg>
        <pc:spChg chg="mod">
          <ac:chgData name="TOMMASINI ALBERTO" userId="8c013d22-ceb2-4014-ae73-ac062752c54f" providerId="ADAL" clId="{28A70860-C073-4199-A1B5-4EBE964ED241}" dt="2024-04-05T22:11:06.459" v="273" actId="14100"/>
          <ac:spMkLst>
            <pc:docMk/>
            <pc:sldMk cId="1709265678" sldId="403"/>
            <ac:spMk id="3" creationId="{90326857-800B-8D2F-5F5E-3DA87ECFD246}"/>
          </ac:spMkLst>
        </pc:spChg>
      </pc:sldChg>
      <pc:sldChg chg="delSp modSp add del mod">
        <pc:chgData name="TOMMASINI ALBERTO" userId="8c013d22-ceb2-4014-ae73-ac062752c54f" providerId="ADAL" clId="{28A70860-C073-4199-A1B5-4EBE964ED241}" dt="2024-04-05T22:11:12.821" v="275" actId="47"/>
        <pc:sldMkLst>
          <pc:docMk/>
          <pc:sldMk cId="3551456471" sldId="404"/>
        </pc:sldMkLst>
        <pc:spChg chg="del mod">
          <ac:chgData name="TOMMASINI ALBERTO" userId="8c013d22-ceb2-4014-ae73-ac062752c54f" providerId="ADAL" clId="{28A70860-C073-4199-A1B5-4EBE964ED241}" dt="2024-04-05T22:10:50.524" v="259" actId="21"/>
          <ac:spMkLst>
            <pc:docMk/>
            <pc:sldMk cId="3551456471" sldId="404"/>
            <ac:spMk id="3" creationId="{90326857-800B-8D2F-5F5E-3DA87ECFD246}"/>
          </ac:spMkLst>
        </pc:spChg>
      </pc:sldChg>
      <pc:sldChg chg="del">
        <pc:chgData name="TOMMASINI ALBERTO" userId="8c013d22-ceb2-4014-ae73-ac062752c54f" providerId="ADAL" clId="{28A70860-C073-4199-A1B5-4EBE964ED241}" dt="2024-04-05T21:14:46.743" v="2" actId="47"/>
        <pc:sldMkLst>
          <pc:docMk/>
          <pc:sldMk cId="1393955723" sldId="516"/>
        </pc:sldMkLst>
      </pc:sldChg>
      <pc:sldChg chg="ord">
        <pc:chgData name="TOMMASINI ALBERTO" userId="8c013d22-ceb2-4014-ae73-ac062752c54f" providerId="ADAL" clId="{28A70860-C073-4199-A1B5-4EBE964ED241}" dt="2024-04-05T21:14:57.801" v="4"/>
        <pc:sldMkLst>
          <pc:docMk/>
          <pc:sldMk cId="2151111130" sldId="534"/>
        </pc:sldMkLst>
      </pc:sldChg>
      <pc:sldChg chg="del">
        <pc:chgData name="TOMMASINI ALBERTO" userId="8c013d22-ceb2-4014-ae73-ac062752c54f" providerId="ADAL" clId="{28A70860-C073-4199-A1B5-4EBE964ED241}" dt="2024-04-05T21:13:54.350" v="0" actId="47"/>
        <pc:sldMkLst>
          <pc:docMk/>
          <pc:sldMk cId="2663637983" sldId="539"/>
        </pc:sldMkLst>
      </pc:sldChg>
      <pc:sldChg chg="del">
        <pc:chgData name="TOMMASINI ALBERTO" userId="8c013d22-ceb2-4014-ae73-ac062752c54f" providerId="ADAL" clId="{28A70860-C073-4199-A1B5-4EBE964ED241}" dt="2024-04-05T21:15:00.400" v="5" actId="47"/>
        <pc:sldMkLst>
          <pc:docMk/>
          <pc:sldMk cId="2058603574" sldId="540"/>
        </pc:sldMkLst>
      </pc:sldChg>
      <pc:sldChg chg="del">
        <pc:chgData name="TOMMASINI ALBERTO" userId="8c013d22-ceb2-4014-ae73-ac062752c54f" providerId="ADAL" clId="{28A70860-C073-4199-A1B5-4EBE964ED241}" dt="2024-04-05T21:15:22.222" v="8" actId="47"/>
        <pc:sldMkLst>
          <pc:docMk/>
          <pc:sldMk cId="449029962" sldId="674"/>
        </pc:sldMkLst>
      </pc:sldChg>
      <pc:sldChg chg="del">
        <pc:chgData name="TOMMASINI ALBERTO" userId="8c013d22-ceb2-4014-ae73-ac062752c54f" providerId="ADAL" clId="{28A70860-C073-4199-A1B5-4EBE964ED241}" dt="2024-04-05T21:15:13.941" v="6" actId="47"/>
        <pc:sldMkLst>
          <pc:docMk/>
          <pc:sldMk cId="1829531167" sldId="675"/>
        </pc:sldMkLst>
      </pc:sldChg>
      <pc:sldChg chg="del">
        <pc:chgData name="TOMMASINI ALBERTO" userId="8c013d22-ceb2-4014-ae73-ac062752c54f" providerId="ADAL" clId="{28A70860-C073-4199-A1B5-4EBE964ED241}" dt="2024-04-05T21:16:59.024" v="11" actId="47"/>
        <pc:sldMkLst>
          <pc:docMk/>
          <pc:sldMk cId="1049492343" sldId="676"/>
        </pc:sldMkLst>
      </pc:sldChg>
      <pc:sldChg chg="del">
        <pc:chgData name="TOMMASINI ALBERTO" userId="8c013d22-ceb2-4014-ae73-ac062752c54f" providerId="ADAL" clId="{28A70860-C073-4199-A1B5-4EBE964ED241}" dt="2024-04-05T21:15:18.188" v="7" actId="47"/>
        <pc:sldMkLst>
          <pc:docMk/>
          <pc:sldMk cId="531969297" sldId="678"/>
        </pc:sldMkLst>
      </pc:sldChg>
      <pc:sldChg chg="delSp mod">
        <pc:chgData name="TOMMASINI ALBERTO" userId="8c013d22-ceb2-4014-ae73-ac062752c54f" providerId="ADAL" clId="{28A70860-C073-4199-A1B5-4EBE964ED241}" dt="2024-04-05T21:15:40.589" v="10" actId="478"/>
        <pc:sldMkLst>
          <pc:docMk/>
          <pc:sldMk cId="3624865984" sldId="684"/>
        </pc:sldMkLst>
        <pc:spChg chg="del">
          <ac:chgData name="TOMMASINI ALBERTO" userId="8c013d22-ceb2-4014-ae73-ac062752c54f" providerId="ADAL" clId="{28A70860-C073-4199-A1B5-4EBE964ED241}" dt="2024-04-05T21:15:40.589" v="10" actId="478"/>
          <ac:spMkLst>
            <pc:docMk/>
            <pc:sldMk cId="3624865984" sldId="684"/>
            <ac:spMk id="7" creationId="{D4EAA8EA-C064-44FF-8E49-A69A1DC4AA76}"/>
          </ac:spMkLst>
        </pc:spChg>
        <pc:cxnChg chg="del">
          <ac:chgData name="TOMMASINI ALBERTO" userId="8c013d22-ceb2-4014-ae73-ac062752c54f" providerId="ADAL" clId="{28A70860-C073-4199-A1B5-4EBE964ED241}" dt="2024-04-05T21:15:35.438" v="9" actId="478"/>
          <ac:cxnSpMkLst>
            <pc:docMk/>
            <pc:sldMk cId="3624865984" sldId="684"/>
            <ac:cxnSpMk id="9" creationId="{54208569-178E-45C7-96AD-CC60DF01A68D}"/>
          </ac:cxnSpMkLst>
        </pc:cxnChg>
      </pc:sldChg>
      <pc:sldChg chg="addSp delSp modSp mod ord">
        <pc:chgData name="TOMMASINI ALBERTO" userId="8c013d22-ceb2-4014-ae73-ac062752c54f" providerId="ADAL" clId="{28A70860-C073-4199-A1B5-4EBE964ED241}" dt="2024-04-05T21:56:59.135" v="155"/>
        <pc:sldMkLst>
          <pc:docMk/>
          <pc:sldMk cId="657590156" sldId="685"/>
        </pc:sldMkLst>
        <pc:picChg chg="add mod">
          <ac:chgData name="TOMMASINI ALBERTO" userId="8c013d22-ceb2-4014-ae73-ac062752c54f" providerId="ADAL" clId="{28A70860-C073-4199-A1B5-4EBE964ED241}" dt="2024-04-05T21:50:52.235" v="116" actId="14100"/>
          <ac:picMkLst>
            <pc:docMk/>
            <pc:sldMk cId="657590156" sldId="685"/>
            <ac:picMk id="5" creationId="{734D3EDA-0EE7-3BE6-C0EA-D00360B07881}"/>
          </ac:picMkLst>
        </pc:picChg>
        <pc:picChg chg="del">
          <ac:chgData name="TOMMASINI ALBERTO" userId="8c013d22-ceb2-4014-ae73-ac062752c54f" providerId="ADAL" clId="{28A70860-C073-4199-A1B5-4EBE964ED241}" dt="2024-04-05T21:50:46.722" v="113" actId="478"/>
          <ac:picMkLst>
            <pc:docMk/>
            <pc:sldMk cId="657590156" sldId="685"/>
            <ac:picMk id="8196" creationId="{D1B208EC-BBB4-41F2-BE24-8214CEC5D1AA}"/>
          </ac:picMkLst>
        </pc:picChg>
      </pc:sldChg>
      <pc:sldChg chg="delSp del mod ord">
        <pc:chgData name="TOMMASINI ALBERTO" userId="8c013d22-ceb2-4014-ae73-ac062752c54f" providerId="ADAL" clId="{28A70860-C073-4199-A1B5-4EBE964ED241}" dt="2024-04-05T22:30:15.021" v="334" actId="47"/>
        <pc:sldMkLst>
          <pc:docMk/>
          <pc:sldMk cId="2073683830" sldId="687"/>
        </pc:sldMkLst>
        <pc:spChg chg="del">
          <ac:chgData name="TOMMASINI ALBERTO" userId="8c013d22-ceb2-4014-ae73-ac062752c54f" providerId="ADAL" clId="{28A70860-C073-4199-A1B5-4EBE964ED241}" dt="2024-04-05T22:30:07.147" v="332" actId="21"/>
          <ac:spMkLst>
            <pc:docMk/>
            <pc:sldMk cId="2073683830" sldId="687"/>
            <ac:spMk id="2" creationId="{1C7F14A3-88D1-4AC7-9030-B23A2AF1B006}"/>
          </ac:spMkLst>
        </pc:spChg>
        <pc:spChg chg="del">
          <ac:chgData name="TOMMASINI ALBERTO" userId="8c013d22-ceb2-4014-ae73-ac062752c54f" providerId="ADAL" clId="{28A70860-C073-4199-A1B5-4EBE964ED241}" dt="2024-04-05T22:30:07.147" v="332" actId="21"/>
          <ac:spMkLst>
            <pc:docMk/>
            <pc:sldMk cId="2073683830" sldId="687"/>
            <ac:spMk id="3" creationId="{06CA2AC7-2F84-4B78-BCA5-81F7809CFC5D}"/>
          </ac:spMkLst>
        </pc:spChg>
      </pc:sldChg>
      <pc:sldChg chg="modSp del mod">
        <pc:chgData name="TOMMASINI ALBERTO" userId="8c013d22-ceb2-4014-ae73-ac062752c54f" providerId="ADAL" clId="{28A70860-C073-4199-A1B5-4EBE964ED241}" dt="2024-04-05T21:49:57.018" v="111" actId="2696"/>
        <pc:sldMkLst>
          <pc:docMk/>
          <pc:sldMk cId="2011049111" sldId="688"/>
        </pc:sldMkLst>
        <pc:spChg chg="mod">
          <ac:chgData name="TOMMASINI ALBERTO" userId="8c013d22-ceb2-4014-ae73-ac062752c54f" providerId="ADAL" clId="{28A70860-C073-4199-A1B5-4EBE964ED241}" dt="2024-04-05T21:49:02.479" v="106" actId="113"/>
          <ac:spMkLst>
            <pc:docMk/>
            <pc:sldMk cId="2011049111" sldId="688"/>
            <ac:spMk id="5" creationId="{8FC75AD1-52A2-4856-87AF-2B4C8490CF3B}"/>
          </ac:spMkLst>
        </pc:spChg>
      </pc:sldChg>
      <pc:sldChg chg="addSp modSp add mod">
        <pc:chgData name="TOMMASINI ALBERTO" userId="8c013d22-ceb2-4014-ae73-ac062752c54f" providerId="ADAL" clId="{28A70860-C073-4199-A1B5-4EBE964ED241}" dt="2024-04-05T21:51:03.134" v="120" actId="1076"/>
        <pc:sldMkLst>
          <pc:docMk/>
          <pc:sldMk cId="2889670734" sldId="688"/>
        </pc:sldMkLst>
        <pc:picChg chg="add mod">
          <ac:chgData name="TOMMASINI ALBERTO" userId="8c013d22-ceb2-4014-ae73-ac062752c54f" providerId="ADAL" clId="{28A70860-C073-4199-A1B5-4EBE964ED241}" dt="2024-04-05T21:51:03.134" v="120" actId="1076"/>
          <ac:picMkLst>
            <pc:docMk/>
            <pc:sldMk cId="2889670734" sldId="688"/>
            <ac:picMk id="6" creationId="{12985314-0874-2777-631F-4A63104C54F4}"/>
          </ac:picMkLst>
        </pc:picChg>
      </pc:sldChg>
      <pc:sldChg chg="add">
        <pc:chgData name="TOMMASINI ALBERTO" userId="8c013d22-ceb2-4014-ae73-ac062752c54f" providerId="ADAL" clId="{28A70860-C073-4199-A1B5-4EBE964ED241}" dt="2024-04-05T21:56:50.579" v="153"/>
        <pc:sldMkLst>
          <pc:docMk/>
          <pc:sldMk cId="2952563287" sldId="692"/>
        </pc:sldMkLst>
      </pc:sldChg>
      <pc:sldChg chg="del">
        <pc:chgData name="TOMMASINI ALBERTO" userId="8c013d22-ceb2-4014-ae73-ac062752c54f" providerId="ADAL" clId="{28A70860-C073-4199-A1B5-4EBE964ED241}" dt="2024-04-05T21:53:31.037" v="135" actId="2696"/>
        <pc:sldMkLst>
          <pc:docMk/>
          <pc:sldMk cId="3772498989" sldId="692"/>
        </pc:sldMkLst>
      </pc:sldChg>
      <pc:sldChg chg="add del">
        <pc:chgData name="TOMMASINI ALBERTO" userId="8c013d22-ceb2-4014-ae73-ac062752c54f" providerId="ADAL" clId="{28A70860-C073-4199-A1B5-4EBE964ED241}" dt="2024-04-05T21:56:40.783" v="152" actId="2696"/>
        <pc:sldMkLst>
          <pc:docMk/>
          <pc:sldMk cId="4086305368" sldId="692"/>
        </pc:sldMkLst>
      </pc:sldChg>
      <pc:sldChg chg="add">
        <pc:chgData name="TOMMASINI ALBERTO" userId="8c013d22-ceb2-4014-ae73-ac062752c54f" providerId="ADAL" clId="{28A70860-C073-4199-A1B5-4EBE964ED241}" dt="2024-04-05T21:56:50.579" v="153"/>
        <pc:sldMkLst>
          <pc:docMk/>
          <pc:sldMk cId="17050048" sldId="694"/>
        </pc:sldMkLst>
      </pc:sldChg>
      <pc:sldChg chg="add del">
        <pc:chgData name="TOMMASINI ALBERTO" userId="8c013d22-ceb2-4014-ae73-ac062752c54f" providerId="ADAL" clId="{28A70860-C073-4199-A1B5-4EBE964ED241}" dt="2024-04-05T21:56:40.783" v="152" actId="2696"/>
        <pc:sldMkLst>
          <pc:docMk/>
          <pc:sldMk cId="440132667" sldId="694"/>
        </pc:sldMkLst>
      </pc:sldChg>
      <pc:sldChg chg="del">
        <pc:chgData name="TOMMASINI ALBERTO" userId="8c013d22-ceb2-4014-ae73-ac062752c54f" providerId="ADAL" clId="{28A70860-C073-4199-A1B5-4EBE964ED241}" dt="2024-04-05T21:53:31.037" v="135" actId="2696"/>
        <pc:sldMkLst>
          <pc:docMk/>
          <pc:sldMk cId="2870341307" sldId="694"/>
        </pc:sldMkLst>
      </pc:sldChg>
      <pc:sldChg chg="ord">
        <pc:chgData name="TOMMASINI ALBERTO" userId="8c013d22-ceb2-4014-ae73-ac062752c54f" providerId="ADAL" clId="{28A70860-C073-4199-A1B5-4EBE964ED241}" dt="2024-04-05T21:55:17.009" v="151"/>
        <pc:sldMkLst>
          <pc:docMk/>
          <pc:sldMk cId="1777341188" sldId="700"/>
        </pc:sldMkLst>
      </pc:sldChg>
      <pc:sldChg chg="del">
        <pc:chgData name="TOMMASINI ALBERTO" userId="8c013d22-ceb2-4014-ae73-ac062752c54f" providerId="ADAL" clId="{28A70860-C073-4199-A1B5-4EBE964ED241}" dt="2024-04-05T21:49:53.974" v="110" actId="47"/>
        <pc:sldMkLst>
          <pc:docMk/>
          <pc:sldMk cId="1615530860" sldId="709"/>
        </pc:sldMkLst>
      </pc:sldChg>
      <pc:sldChg chg="del">
        <pc:chgData name="TOMMASINI ALBERTO" userId="8c013d22-ceb2-4014-ae73-ac062752c54f" providerId="ADAL" clId="{28A70860-C073-4199-A1B5-4EBE964ED241}" dt="2024-04-05T21:26:45.696" v="26" actId="47"/>
        <pc:sldMkLst>
          <pc:docMk/>
          <pc:sldMk cId="481798358" sldId="712"/>
        </pc:sldMkLst>
      </pc:sldChg>
      <pc:sldChg chg="del">
        <pc:chgData name="TOMMASINI ALBERTO" userId="8c013d22-ceb2-4014-ae73-ac062752c54f" providerId="ADAL" clId="{28A70860-C073-4199-A1B5-4EBE964ED241}" dt="2024-04-05T21:54:12.828" v="143" actId="47"/>
        <pc:sldMkLst>
          <pc:docMk/>
          <pc:sldMk cId="1275517669" sldId="718"/>
        </pc:sldMkLst>
      </pc:sldChg>
      <pc:sldChg chg="del">
        <pc:chgData name="TOMMASINI ALBERTO" userId="8c013d22-ceb2-4014-ae73-ac062752c54f" providerId="ADAL" clId="{28A70860-C073-4199-A1B5-4EBE964ED241}" dt="2024-04-05T21:14:30.301" v="1" actId="47"/>
        <pc:sldMkLst>
          <pc:docMk/>
          <pc:sldMk cId="953775607" sldId="719"/>
        </pc:sldMkLst>
      </pc:sldChg>
      <pc:sldChg chg="addSp delSp modSp mod">
        <pc:chgData name="TOMMASINI ALBERTO" userId="8c013d22-ceb2-4014-ae73-ac062752c54f" providerId="ADAL" clId="{28A70860-C073-4199-A1B5-4EBE964ED241}" dt="2024-04-05T22:32:40.257" v="351" actId="14100"/>
        <pc:sldMkLst>
          <pc:docMk/>
          <pc:sldMk cId="3545022254" sldId="720"/>
        </pc:sldMkLst>
        <pc:picChg chg="add del">
          <ac:chgData name="TOMMASINI ALBERTO" userId="8c013d22-ceb2-4014-ae73-ac062752c54f" providerId="ADAL" clId="{28A70860-C073-4199-A1B5-4EBE964ED241}" dt="2024-04-05T22:32:33.476" v="348" actId="478"/>
          <ac:picMkLst>
            <pc:docMk/>
            <pc:sldMk cId="3545022254" sldId="720"/>
            <ac:picMk id="4" creationId="{E30C3F32-47B1-41D1-BA15-EAEBFBFEAEBE}"/>
          </ac:picMkLst>
        </pc:picChg>
        <pc:picChg chg="add del mod">
          <ac:chgData name="TOMMASINI ALBERTO" userId="8c013d22-ceb2-4014-ae73-ac062752c54f" providerId="ADAL" clId="{28A70860-C073-4199-A1B5-4EBE964ED241}" dt="2024-04-05T22:32:07.808" v="346" actId="22"/>
          <ac:picMkLst>
            <pc:docMk/>
            <pc:sldMk cId="3545022254" sldId="720"/>
            <ac:picMk id="6" creationId="{2C0A6D07-94E3-BB29-74F7-6A17DEE28035}"/>
          </ac:picMkLst>
        </pc:picChg>
        <pc:picChg chg="add mod">
          <ac:chgData name="TOMMASINI ALBERTO" userId="8c013d22-ceb2-4014-ae73-ac062752c54f" providerId="ADAL" clId="{28A70860-C073-4199-A1B5-4EBE964ED241}" dt="2024-04-05T22:32:40.257" v="351" actId="14100"/>
          <ac:picMkLst>
            <pc:docMk/>
            <pc:sldMk cId="3545022254" sldId="720"/>
            <ac:picMk id="8" creationId="{787FA420-473D-829F-16D2-B5B2926B71FA}"/>
          </ac:picMkLst>
        </pc:picChg>
      </pc:sldChg>
      <pc:sldChg chg="modSp mod">
        <pc:chgData name="TOMMASINI ALBERTO" userId="8c013d22-ceb2-4014-ae73-ac062752c54f" providerId="ADAL" clId="{28A70860-C073-4199-A1B5-4EBE964ED241}" dt="2024-04-05T21:20:41.843" v="16" actId="1076"/>
        <pc:sldMkLst>
          <pc:docMk/>
          <pc:sldMk cId="3821848055" sldId="721"/>
        </pc:sldMkLst>
        <pc:spChg chg="mod">
          <ac:chgData name="TOMMASINI ALBERTO" userId="8c013d22-ceb2-4014-ae73-ac062752c54f" providerId="ADAL" clId="{28A70860-C073-4199-A1B5-4EBE964ED241}" dt="2024-04-05T21:20:41.843" v="16" actId="1076"/>
          <ac:spMkLst>
            <pc:docMk/>
            <pc:sldMk cId="3821848055" sldId="721"/>
            <ac:spMk id="2" creationId="{BC6213D8-24AD-426A-B47A-A70030A48FB5}"/>
          </ac:spMkLst>
        </pc:spChg>
      </pc:sldChg>
      <pc:sldChg chg="modSp del mod">
        <pc:chgData name="TOMMASINI ALBERTO" userId="8c013d22-ceb2-4014-ae73-ac062752c54f" providerId="ADAL" clId="{28A70860-C073-4199-A1B5-4EBE964ED241}" dt="2024-04-05T21:57:38.091" v="157" actId="2696"/>
        <pc:sldMkLst>
          <pc:docMk/>
          <pc:sldMk cId="2326824305" sldId="723"/>
        </pc:sldMkLst>
        <pc:spChg chg="mod">
          <ac:chgData name="TOMMASINI ALBERTO" userId="8c013d22-ceb2-4014-ae73-ac062752c54f" providerId="ADAL" clId="{28A70860-C073-4199-A1B5-4EBE964ED241}" dt="2024-04-05T21:51:56.377" v="125" actId="255"/>
          <ac:spMkLst>
            <pc:docMk/>
            <pc:sldMk cId="2326824305" sldId="723"/>
            <ac:spMk id="3" creationId="{AC5B4C73-C962-46F0-AE9F-09B35E695B8F}"/>
          </ac:spMkLst>
        </pc:spChg>
      </pc:sldChg>
      <pc:sldChg chg="add">
        <pc:chgData name="TOMMASINI ALBERTO" userId="8c013d22-ceb2-4014-ae73-ac062752c54f" providerId="ADAL" clId="{28A70860-C073-4199-A1B5-4EBE964ED241}" dt="2024-04-05T21:57:46.042" v="158"/>
        <pc:sldMkLst>
          <pc:docMk/>
          <pc:sldMk cId="2747003798" sldId="723"/>
        </pc:sldMkLst>
      </pc:sldChg>
      <pc:sldChg chg="modSp mod">
        <pc:chgData name="TOMMASINI ALBERTO" userId="8c013d22-ceb2-4014-ae73-ac062752c54f" providerId="ADAL" clId="{28A70860-C073-4199-A1B5-4EBE964ED241}" dt="2024-04-05T21:17:36.163" v="14" actId="20577"/>
        <pc:sldMkLst>
          <pc:docMk/>
          <pc:sldMk cId="1240753299" sldId="724"/>
        </pc:sldMkLst>
        <pc:spChg chg="mod">
          <ac:chgData name="TOMMASINI ALBERTO" userId="8c013d22-ceb2-4014-ae73-ac062752c54f" providerId="ADAL" clId="{28A70860-C073-4199-A1B5-4EBE964ED241}" dt="2024-04-05T21:17:36.163" v="14" actId="20577"/>
          <ac:spMkLst>
            <pc:docMk/>
            <pc:sldMk cId="1240753299" sldId="724"/>
            <ac:spMk id="2" creationId="{2C0A089E-6BFA-4BE8-9A9F-E8D14B5B7342}"/>
          </ac:spMkLst>
        </pc:spChg>
      </pc:sldChg>
      <pc:sldChg chg="del">
        <pc:chgData name="TOMMASINI ALBERTO" userId="8c013d22-ceb2-4014-ae73-ac062752c54f" providerId="ADAL" clId="{28A70860-C073-4199-A1B5-4EBE964ED241}" dt="2024-04-05T21:53:24.054" v="134" actId="47"/>
        <pc:sldMkLst>
          <pc:docMk/>
          <pc:sldMk cId="3629656307" sldId="725"/>
        </pc:sldMkLst>
      </pc:sldChg>
      <pc:sldChg chg="ord">
        <pc:chgData name="TOMMASINI ALBERTO" userId="8c013d22-ceb2-4014-ae73-ac062752c54f" providerId="ADAL" clId="{28A70860-C073-4199-A1B5-4EBE964ED241}" dt="2024-04-05T21:54:55.800" v="145"/>
        <pc:sldMkLst>
          <pc:docMk/>
          <pc:sldMk cId="943470130" sldId="726"/>
        </pc:sldMkLst>
      </pc:sldChg>
      <pc:sldChg chg="modSp mod">
        <pc:chgData name="TOMMASINI ALBERTO" userId="8c013d22-ceb2-4014-ae73-ac062752c54f" providerId="ADAL" clId="{28A70860-C073-4199-A1B5-4EBE964ED241}" dt="2024-04-05T21:23:15.444" v="17" actId="1076"/>
        <pc:sldMkLst>
          <pc:docMk/>
          <pc:sldMk cId="2384485162" sldId="727"/>
        </pc:sldMkLst>
        <pc:picChg chg="mod">
          <ac:chgData name="TOMMASINI ALBERTO" userId="8c013d22-ceb2-4014-ae73-ac062752c54f" providerId="ADAL" clId="{28A70860-C073-4199-A1B5-4EBE964ED241}" dt="2024-04-05T21:23:15.444" v="17" actId="1076"/>
          <ac:picMkLst>
            <pc:docMk/>
            <pc:sldMk cId="2384485162" sldId="727"/>
            <ac:picMk id="6" creationId="{BFF82165-671A-4D7B-ADE8-407C0848EE82}"/>
          </ac:picMkLst>
        </pc:picChg>
      </pc:sldChg>
      <pc:sldChg chg="modSp mod">
        <pc:chgData name="TOMMASINI ALBERTO" userId="8c013d22-ceb2-4014-ae73-ac062752c54f" providerId="ADAL" clId="{28A70860-C073-4199-A1B5-4EBE964ED241}" dt="2024-04-05T21:32:33.492" v="31" actId="20577"/>
        <pc:sldMkLst>
          <pc:docMk/>
          <pc:sldMk cId="1948686673" sldId="728"/>
        </pc:sldMkLst>
        <pc:spChg chg="mod">
          <ac:chgData name="TOMMASINI ALBERTO" userId="8c013d22-ceb2-4014-ae73-ac062752c54f" providerId="ADAL" clId="{28A70860-C073-4199-A1B5-4EBE964ED241}" dt="2024-04-05T21:32:33.492" v="31" actId="20577"/>
          <ac:spMkLst>
            <pc:docMk/>
            <pc:sldMk cId="1948686673" sldId="728"/>
            <ac:spMk id="3" creationId="{2C009A60-BBDC-B7F7-03E3-C7CD3B66D87D}"/>
          </ac:spMkLst>
        </pc:spChg>
      </pc:sldChg>
      <pc:sldChg chg="addSp delSp modSp mod delAnim modAnim">
        <pc:chgData name="TOMMASINI ALBERTO" userId="8c013d22-ceb2-4014-ae73-ac062752c54f" providerId="ADAL" clId="{28A70860-C073-4199-A1B5-4EBE964ED241}" dt="2024-04-05T21:27:44.522" v="30" actId="14100"/>
        <pc:sldMkLst>
          <pc:docMk/>
          <pc:sldMk cId="1024907713" sldId="729"/>
        </pc:sldMkLst>
        <pc:spChg chg="mod">
          <ac:chgData name="TOMMASINI ALBERTO" userId="8c013d22-ceb2-4014-ae73-ac062752c54f" providerId="ADAL" clId="{28A70860-C073-4199-A1B5-4EBE964ED241}" dt="2024-04-05T21:25:49.491" v="21" actId="1076"/>
          <ac:spMkLst>
            <pc:docMk/>
            <pc:sldMk cId="1024907713" sldId="729"/>
            <ac:spMk id="2" creationId="{8D3F74B9-538B-2733-3CBB-02DCF51AF635}"/>
          </ac:spMkLst>
        </pc:spChg>
        <pc:spChg chg="mod">
          <ac:chgData name="TOMMASINI ALBERTO" userId="8c013d22-ceb2-4014-ae73-ac062752c54f" providerId="ADAL" clId="{28A70860-C073-4199-A1B5-4EBE964ED241}" dt="2024-04-05T21:25:55.709" v="22" actId="1076"/>
          <ac:spMkLst>
            <pc:docMk/>
            <pc:sldMk cId="1024907713" sldId="729"/>
            <ac:spMk id="7" creationId="{C6E9950B-4DC8-4F2B-8F5B-C79452B3FEA2}"/>
          </ac:spMkLst>
        </pc:spChg>
        <pc:picChg chg="add mod">
          <ac:chgData name="TOMMASINI ALBERTO" userId="8c013d22-ceb2-4014-ae73-ac062752c54f" providerId="ADAL" clId="{28A70860-C073-4199-A1B5-4EBE964ED241}" dt="2024-04-05T21:27:44.522" v="30" actId="14100"/>
          <ac:picMkLst>
            <pc:docMk/>
            <pc:sldMk cId="1024907713" sldId="729"/>
            <ac:picMk id="4" creationId="{B21865F2-B43B-F705-9A07-09B03FEC28EA}"/>
          </ac:picMkLst>
        </pc:picChg>
        <pc:picChg chg="del mod">
          <ac:chgData name="TOMMASINI ALBERTO" userId="8c013d22-ceb2-4014-ae73-ac062752c54f" providerId="ADAL" clId="{28A70860-C073-4199-A1B5-4EBE964ED241}" dt="2024-04-05T21:27:36.573" v="27" actId="478"/>
          <ac:picMkLst>
            <pc:docMk/>
            <pc:sldMk cId="1024907713" sldId="729"/>
            <ac:picMk id="9" creationId="{FF54A343-A204-4A65-BC71-0E315032DCC3}"/>
          </ac:picMkLst>
        </pc:picChg>
      </pc:sldChg>
      <pc:sldChg chg="modSp mod">
        <pc:chgData name="TOMMASINI ALBERTO" userId="8c013d22-ceb2-4014-ae73-ac062752c54f" providerId="ADAL" clId="{28A70860-C073-4199-A1B5-4EBE964ED241}" dt="2024-04-05T21:49:19.470" v="108" actId="255"/>
        <pc:sldMkLst>
          <pc:docMk/>
          <pc:sldMk cId="3732726838" sldId="740"/>
        </pc:sldMkLst>
        <pc:spChg chg="mod">
          <ac:chgData name="TOMMASINI ALBERTO" userId="8c013d22-ceb2-4014-ae73-ac062752c54f" providerId="ADAL" clId="{28A70860-C073-4199-A1B5-4EBE964ED241}" dt="2024-04-05T21:49:19.470" v="108" actId="255"/>
          <ac:spMkLst>
            <pc:docMk/>
            <pc:sldMk cId="3732726838" sldId="740"/>
            <ac:spMk id="4" creationId="{83769F66-FCDA-1D49-9772-CB6694D966FE}"/>
          </ac:spMkLst>
        </pc:spChg>
      </pc:sldChg>
      <pc:sldChg chg="delSp mod">
        <pc:chgData name="TOMMASINI ALBERTO" userId="8c013d22-ceb2-4014-ae73-ac062752c54f" providerId="ADAL" clId="{28A70860-C073-4199-A1B5-4EBE964ED241}" dt="2024-04-05T21:38:52.603" v="32" actId="478"/>
        <pc:sldMkLst>
          <pc:docMk/>
          <pc:sldMk cId="415243168" sldId="741"/>
        </pc:sldMkLst>
        <pc:spChg chg="del">
          <ac:chgData name="TOMMASINI ALBERTO" userId="8c013d22-ceb2-4014-ae73-ac062752c54f" providerId="ADAL" clId="{28A70860-C073-4199-A1B5-4EBE964ED241}" dt="2024-04-05T21:38:52.603" v="32" actId="478"/>
          <ac:spMkLst>
            <pc:docMk/>
            <pc:sldMk cId="415243168" sldId="741"/>
            <ac:spMk id="4" creationId="{E469AAB2-124C-AF5E-C9FE-6BFE6F171F4F}"/>
          </ac:spMkLst>
        </pc:spChg>
      </pc:sldChg>
      <pc:sldChg chg="modSp mod">
        <pc:chgData name="TOMMASINI ALBERTO" userId="8c013d22-ceb2-4014-ae73-ac062752c54f" providerId="ADAL" clId="{28A70860-C073-4199-A1B5-4EBE964ED241}" dt="2024-04-05T21:49:25.898" v="109" actId="255"/>
        <pc:sldMkLst>
          <pc:docMk/>
          <pc:sldMk cId="3497167235" sldId="742"/>
        </pc:sldMkLst>
        <pc:spChg chg="mod">
          <ac:chgData name="TOMMASINI ALBERTO" userId="8c013d22-ceb2-4014-ae73-ac062752c54f" providerId="ADAL" clId="{28A70860-C073-4199-A1B5-4EBE964ED241}" dt="2024-04-05T21:48:56.093" v="105" actId="1076"/>
          <ac:spMkLst>
            <pc:docMk/>
            <pc:sldMk cId="3497167235" sldId="742"/>
            <ac:spMk id="5" creationId="{76C97013-64EC-8288-A966-708574D94561}"/>
          </ac:spMkLst>
        </pc:spChg>
        <pc:spChg chg="mod">
          <ac:chgData name="TOMMASINI ALBERTO" userId="8c013d22-ceb2-4014-ae73-ac062752c54f" providerId="ADAL" clId="{28A70860-C073-4199-A1B5-4EBE964ED241}" dt="2024-04-05T21:49:25.898" v="109" actId="255"/>
          <ac:spMkLst>
            <pc:docMk/>
            <pc:sldMk cId="3497167235" sldId="742"/>
            <ac:spMk id="6" creationId="{5F8D9308-5D94-86FD-9182-DF0FCD066342}"/>
          </ac:spMkLst>
        </pc:spChg>
      </pc:sldChg>
      <pc:sldChg chg="modSp mod">
        <pc:chgData name="TOMMASINI ALBERTO" userId="8c013d22-ceb2-4014-ae73-ac062752c54f" providerId="ADAL" clId="{28A70860-C073-4199-A1B5-4EBE964ED241}" dt="2024-04-05T21:49:11.751" v="107" actId="255"/>
        <pc:sldMkLst>
          <pc:docMk/>
          <pc:sldMk cId="3286927890" sldId="743"/>
        </pc:sldMkLst>
        <pc:spChg chg="mod">
          <ac:chgData name="TOMMASINI ALBERTO" userId="8c013d22-ceb2-4014-ae73-ac062752c54f" providerId="ADAL" clId="{28A70860-C073-4199-A1B5-4EBE964ED241}" dt="2024-04-05T21:49:11.751" v="107" actId="255"/>
          <ac:spMkLst>
            <pc:docMk/>
            <pc:sldMk cId="3286927890" sldId="743"/>
            <ac:spMk id="4" creationId="{240B204E-35D9-3E2F-D2D2-60DA3DE63094}"/>
          </ac:spMkLst>
        </pc:spChg>
        <pc:spChg chg="mod">
          <ac:chgData name="TOMMASINI ALBERTO" userId="8c013d22-ceb2-4014-ae73-ac062752c54f" providerId="ADAL" clId="{28A70860-C073-4199-A1B5-4EBE964ED241}" dt="2024-04-05T21:39:17.471" v="33" actId="6549"/>
          <ac:spMkLst>
            <pc:docMk/>
            <pc:sldMk cId="3286927890" sldId="743"/>
            <ac:spMk id="6" creationId="{6AB9516B-35A0-7EB1-6B3D-2F670D415694}"/>
          </ac:spMkLst>
        </pc:spChg>
      </pc:sldChg>
      <pc:sldChg chg="add del">
        <pc:chgData name="TOMMASINI ALBERTO" userId="8c013d22-ceb2-4014-ae73-ac062752c54f" providerId="ADAL" clId="{28A70860-C073-4199-A1B5-4EBE964ED241}" dt="2024-04-05T21:48:22.936" v="103" actId="47"/>
        <pc:sldMkLst>
          <pc:docMk/>
          <pc:sldMk cId="603308124" sldId="744"/>
        </pc:sldMkLst>
      </pc:sldChg>
      <pc:sldChg chg="modSp del">
        <pc:chgData name="TOMMASINI ALBERTO" userId="8c013d22-ceb2-4014-ae73-ac062752c54f" providerId="ADAL" clId="{28A70860-C073-4199-A1B5-4EBE964ED241}" dt="2024-04-05T21:45:55.080" v="35" actId="2696"/>
        <pc:sldMkLst>
          <pc:docMk/>
          <pc:sldMk cId="2341403586" sldId="744"/>
        </pc:sldMkLst>
        <pc:picChg chg="mod">
          <ac:chgData name="TOMMASINI ALBERTO" userId="8c013d22-ceb2-4014-ae73-ac062752c54f" providerId="ADAL" clId="{28A70860-C073-4199-A1B5-4EBE964ED241}" dt="2024-04-05T21:45:51.097" v="34" actId="1076"/>
          <ac:picMkLst>
            <pc:docMk/>
            <pc:sldMk cId="2341403586" sldId="744"/>
            <ac:picMk id="3074" creationId="{F07721AE-2E8D-A5C2-85C1-CFE9A2F13FA7}"/>
          </ac:picMkLst>
        </pc:picChg>
      </pc:sldChg>
      <pc:sldChg chg="modSp mod">
        <pc:chgData name="TOMMASINI ALBERTO" userId="8c013d22-ceb2-4014-ae73-ac062752c54f" providerId="ADAL" clId="{28A70860-C073-4199-A1B5-4EBE964ED241}" dt="2024-04-05T21:25:21.118" v="19" actId="1076"/>
        <pc:sldMkLst>
          <pc:docMk/>
          <pc:sldMk cId="145257495" sldId="745"/>
        </pc:sldMkLst>
        <pc:spChg chg="mod">
          <ac:chgData name="TOMMASINI ALBERTO" userId="8c013d22-ceb2-4014-ae73-ac062752c54f" providerId="ADAL" clId="{28A70860-C073-4199-A1B5-4EBE964ED241}" dt="2024-04-05T21:25:21.118" v="19" actId="1076"/>
          <ac:spMkLst>
            <pc:docMk/>
            <pc:sldMk cId="145257495" sldId="745"/>
            <ac:spMk id="2" creationId="{30AEC7F4-5D5E-4220-8E6D-296E912A063F}"/>
          </ac:spMkLst>
        </pc:spChg>
      </pc:sldChg>
      <pc:sldChg chg="del">
        <pc:chgData name="TOMMASINI ALBERTO" userId="8c013d22-ceb2-4014-ae73-ac062752c54f" providerId="ADAL" clId="{28A70860-C073-4199-A1B5-4EBE964ED241}" dt="2024-04-05T21:46:20.854" v="42" actId="47"/>
        <pc:sldMkLst>
          <pc:docMk/>
          <pc:sldMk cId="2902044109" sldId="746"/>
        </pc:sldMkLst>
      </pc:sldChg>
      <pc:sldChg chg="del">
        <pc:chgData name="TOMMASINI ALBERTO" userId="8c013d22-ceb2-4014-ae73-ac062752c54f" providerId="ADAL" clId="{28A70860-C073-4199-A1B5-4EBE964ED241}" dt="2024-04-05T21:46:10.046" v="37" actId="47"/>
        <pc:sldMkLst>
          <pc:docMk/>
          <pc:sldMk cId="0" sldId="749"/>
        </pc:sldMkLst>
      </pc:sldChg>
      <pc:sldChg chg="del">
        <pc:chgData name="TOMMASINI ALBERTO" userId="8c013d22-ceb2-4014-ae73-ac062752c54f" providerId="ADAL" clId="{28A70860-C073-4199-A1B5-4EBE964ED241}" dt="2024-04-05T21:57:51.487" v="159" actId="47"/>
        <pc:sldMkLst>
          <pc:docMk/>
          <pc:sldMk cId="703543129" sldId="752"/>
        </pc:sldMkLst>
      </pc:sldChg>
      <pc:sldChg chg="del">
        <pc:chgData name="TOMMASINI ALBERTO" userId="8c013d22-ceb2-4014-ae73-ac062752c54f" providerId="ADAL" clId="{28A70860-C073-4199-A1B5-4EBE964ED241}" dt="2024-04-05T21:47:26.933" v="72" actId="47"/>
        <pc:sldMkLst>
          <pc:docMk/>
          <pc:sldMk cId="38529243" sldId="753"/>
        </pc:sldMkLst>
      </pc:sldChg>
      <pc:sldChg chg="new">
        <pc:chgData name="TOMMASINI ALBERTO" userId="8c013d22-ceb2-4014-ae73-ac062752c54f" providerId="ADAL" clId="{28A70860-C073-4199-A1B5-4EBE964ED241}" dt="2024-04-05T21:57:11.017" v="156" actId="680"/>
        <pc:sldMkLst>
          <pc:docMk/>
          <pc:sldMk cId="4187748323" sldId="753"/>
        </pc:sldMkLst>
      </pc:sldChg>
      <pc:sldChg chg="del">
        <pc:chgData name="TOMMASINI ALBERTO" userId="8c013d22-ceb2-4014-ae73-ac062752c54f" providerId="ADAL" clId="{28A70860-C073-4199-A1B5-4EBE964ED241}" dt="2024-04-05T21:47:39.829" v="87" actId="47"/>
        <pc:sldMkLst>
          <pc:docMk/>
          <pc:sldMk cId="2036327604" sldId="754"/>
        </pc:sldMkLst>
      </pc:sldChg>
      <pc:sldChg chg="new del">
        <pc:chgData name="TOMMASINI ALBERTO" userId="8c013d22-ceb2-4014-ae73-ac062752c54f" providerId="ADAL" clId="{28A70860-C073-4199-A1B5-4EBE964ED241}" dt="2024-04-05T22:23:57.372" v="322" actId="47"/>
        <pc:sldMkLst>
          <pc:docMk/>
          <pc:sldMk cId="2434411655" sldId="754"/>
        </pc:sldMkLst>
      </pc:sldChg>
      <pc:sldChg chg="del">
        <pc:chgData name="TOMMASINI ALBERTO" userId="8c013d22-ceb2-4014-ae73-ac062752c54f" providerId="ADAL" clId="{28A70860-C073-4199-A1B5-4EBE964ED241}" dt="2024-04-05T21:46:46.468" v="57" actId="47"/>
        <pc:sldMkLst>
          <pc:docMk/>
          <pc:sldMk cId="3087768713" sldId="755"/>
        </pc:sldMkLst>
      </pc:sldChg>
      <pc:sldChg chg="addSp modSp new mod modAnim">
        <pc:chgData name="TOMMASINI ALBERTO" userId="8c013d22-ceb2-4014-ae73-ac062752c54f" providerId="ADAL" clId="{28A70860-C073-4199-A1B5-4EBE964ED241}" dt="2024-04-05T22:07:45.966" v="242"/>
        <pc:sldMkLst>
          <pc:docMk/>
          <pc:sldMk cId="3431550356" sldId="755"/>
        </pc:sldMkLst>
        <pc:spChg chg="add mod">
          <ac:chgData name="TOMMASINI ALBERTO" userId="8c013d22-ceb2-4014-ae73-ac062752c54f" providerId="ADAL" clId="{28A70860-C073-4199-A1B5-4EBE964ED241}" dt="2024-04-05T22:07:12.493" v="232" actId="1076"/>
          <ac:spMkLst>
            <pc:docMk/>
            <pc:sldMk cId="3431550356" sldId="755"/>
            <ac:spMk id="2" creationId="{85993FBF-21DF-97B7-CDA8-D495EF05B841}"/>
          </ac:spMkLst>
        </pc:spChg>
        <pc:spChg chg="add mod">
          <ac:chgData name="TOMMASINI ALBERTO" userId="8c013d22-ceb2-4014-ae73-ac062752c54f" providerId="ADAL" clId="{28A70860-C073-4199-A1B5-4EBE964ED241}" dt="2024-04-05T22:07:40.562" v="241" actId="1076"/>
          <ac:spMkLst>
            <pc:docMk/>
            <pc:sldMk cId="3431550356" sldId="755"/>
            <ac:spMk id="4" creationId="{57A87170-FB9D-F924-0A0F-585048B2EA7B}"/>
          </ac:spMkLst>
        </pc:spChg>
      </pc:sldChg>
      <pc:sldChg chg="del">
        <pc:chgData name="TOMMASINI ALBERTO" userId="8c013d22-ceb2-4014-ae73-ac062752c54f" providerId="ADAL" clId="{28A70860-C073-4199-A1B5-4EBE964ED241}" dt="2024-04-05T21:46:38.062" v="52" actId="47"/>
        <pc:sldMkLst>
          <pc:docMk/>
          <pc:sldMk cId="2967234017" sldId="756"/>
        </pc:sldMkLst>
      </pc:sldChg>
      <pc:sldChg chg="addSp modSp new mod ord">
        <pc:chgData name="TOMMASINI ALBERTO" userId="8c013d22-ceb2-4014-ae73-ac062752c54f" providerId="ADAL" clId="{28A70860-C073-4199-A1B5-4EBE964ED241}" dt="2024-04-05T22:23:54.770" v="321"/>
        <pc:sldMkLst>
          <pc:docMk/>
          <pc:sldMk cId="3034252295" sldId="756"/>
        </pc:sldMkLst>
        <pc:picChg chg="add mod">
          <ac:chgData name="TOMMASINI ALBERTO" userId="8c013d22-ceb2-4014-ae73-ac062752c54f" providerId="ADAL" clId="{28A70860-C073-4199-A1B5-4EBE964ED241}" dt="2024-04-05T22:22:14.973" v="312" actId="1076"/>
          <ac:picMkLst>
            <pc:docMk/>
            <pc:sldMk cId="3034252295" sldId="756"/>
            <ac:picMk id="3" creationId="{48AF0A67-6193-7336-8727-2EB9C454E4A4}"/>
          </ac:picMkLst>
        </pc:picChg>
        <pc:picChg chg="add mod">
          <ac:chgData name="TOMMASINI ALBERTO" userId="8c013d22-ceb2-4014-ae73-ac062752c54f" providerId="ADAL" clId="{28A70860-C073-4199-A1B5-4EBE964ED241}" dt="2024-04-05T22:22:18.179" v="313" actId="14100"/>
          <ac:picMkLst>
            <pc:docMk/>
            <pc:sldMk cId="3034252295" sldId="756"/>
            <ac:picMk id="2050" creationId="{39F1FF76-7373-107B-E55A-4CA5BB6DAFC6}"/>
          </ac:picMkLst>
        </pc:picChg>
      </pc:sldChg>
      <pc:sldChg chg="del">
        <pc:chgData name="TOMMASINI ALBERTO" userId="8c013d22-ceb2-4014-ae73-ac062752c54f" providerId="ADAL" clId="{28A70860-C073-4199-A1B5-4EBE964ED241}" dt="2024-04-05T21:46:39.667" v="54" actId="47"/>
        <pc:sldMkLst>
          <pc:docMk/>
          <pc:sldMk cId="3140235967" sldId="757"/>
        </pc:sldMkLst>
      </pc:sldChg>
      <pc:sldChg chg="addSp delSp modSp add mod">
        <pc:chgData name="TOMMASINI ALBERTO" userId="8c013d22-ceb2-4014-ae73-ac062752c54f" providerId="ADAL" clId="{28A70860-C073-4199-A1B5-4EBE964ED241}" dt="2024-04-05T22:30:12.388" v="333"/>
        <pc:sldMkLst>
          <pc:docMk/>
          <pc:sldMk cId="3871408703" sldId="757"/>
        </pc:sldMkLst>
        <pc:spChg chg="del">
          <ac:chgData name="TOMMASINI ALBERTO" userId="8c013d22-ceb2-4014-ae73-ac062752c54f" providerId="ADAL" clId="{28A70860-C073-4199-A1B5-4EBE964ED241}" dt="2024-04-05T22:29:17.313" v="324" actId="478"/>
          <ac:spMkLst>
            <pc:docMk/>
            <pc:sldMk cId="3871408703" sldId="757"/>
            <ac:spMk id="2" creationId="{1C7F14A3-88D1-4AC7-9030-B23A2AF1B006}"/>
          </ac:spMkLst>
        </pc:spChg>
        <pc:spChg chg="del">
          <ac:chgData name="TOMMASINI ALBERTO" userId="8c013d22-ceb2-4014-ae73-ac062752c54f" providerId="ADAL" clId="{28A70860-C073-4199-A1B5-4EBE964ED241}" dt="2024-04-05T22:29:19.892" v="325" actId="478"/>
          <ac:spMkLst>
            <pc:docMk/>
            <pc:sldMk cId="3871408703" sldId="757"/>
            <ac:spMk id="3" creationId="{06CA2AC7-2F84-4B78-BCA5-81F7809CFC5D}"/>
          </ac:spMkLst>
        </pc:spChg>
        <pc:spChg chg="add mod">
          <ac:chgData name="TOMMASINI ALBERTO" userId="8c013d22-ceb2-4014-ae73-ac062752c54f" providerId="ADAL" clId="{28A70860-C073-4199-A1B5-4EBE964ED241}" dt="2024-04-05T22:30:12.388" v="333"/>
          <ac:spMkLst>
            <pc:docMk/>
            <pc:sldMk cId="3871408703" sldId="757"/>
            <ac:spMk id="7" creationId="{06CA2AC7-2F84-4B78-BCA5-81F7809CFC5D}"/>
          </ac:spMkLst>
        </pc:spChg>
        <pc:spChg chg="add mod">
          <ac:chgData name="TOMMASINI ALBERTO" userId="8c013d22-ceb2-4014-ae73-ac062752c54f" providerId="ADAL" clId="{28A70860-C073-4199-A1B5-4EBE964ED241}" dt="2024-04-05T22:30:12.388" v="333"/>
          <ac:spMkLst>
            <pc:docMk/>
            <pc:sldMk cId="3871408703" sldId="757"/>
            <ac:spMk id="8" creationId="{1C7F14A3-88D1-4AC7-9030-B23A2AF1B006}"/>
          </ac:spMkLst>
        </pc:spChg>
        <pc:picChg chg="del">
          <ac:chgData name="TOMMASINI ALBERTO" userId="8c013d22-ceb2-4014-ae73-ac062752c54f" providerId="ADAL" clId="{28A70860-C073-4199-A1B5-4EBE964ED241}" dt="2024-04-05T22:29:40.631" v="326" actId="478"/>
          <ac:picMkLst>
            <pc:docMk/>
            <pc:sldMk cId="3871408703" sldId="757"/>
            <ac:picMk id="5" creationId="{F86AE133-69CA-421A-ABE0-DDF27EE5E13F}"/>
          </ac:picMkLst>
        </pc:picChg>
        <pc:picChg chg="add mod">
          <ac:chgData name="TOMMASINI ALBERTO" userId="8c013d22-ceb2-4014-ae73-ac062752c54f" providerId="ADAL" clId="{28A70860-C073-4199-A1B5-4EBE964ED241}" dt="2024-04-05T22:30:01.862" v="331" actId="14100"/>
          <ac:picMkLst>
            <pc:docMk/>
            <pc:sldMk cId="3871408703" sldId="757"/>
            <ac:picMk id="6" creationId="{015B4012-839E-E51B-2C15-110E417A913C}"/>
          </ac:picMkLst>
        </pc:picChg>
        <pc:picChg chg="del">
          <ac:chgData name="TOMMASINI ALBERTO" userId="8c013d22-ceb2-4014-ae73-ac062752c54f" providerId="ADAL" clId="{28A70860-C073-4199-A1B5-4EBE964ED241}" dt="2024-04-05T22:29:40.631" v="326" actId="478"/>
          <ac:picMkLst>
            <pc:docMk/>
            <pc:sldMk cId="3871408703" sldId="757"/>
            <ac:picMk id="9218" creationId="{0D2E6E24-44B1-4E62-A480-457BEAA075A1}"/>
          </ac:picMkLst>
        </pc:picChg>
        <pc:picChg chg="del">
          <ac:chgData name="TOMMASINI ALBERTO" userId="8c013d22-ceb2-4014-ae73-ac062752c54f" providerId="ADAL" clId="{28A70860-C073-4199-A1B5-4EBE964ED241}" dt="2024-04-05T22:29:40.631" v="326" actId="478"/>
          <ac:picMkLst>
            <pc:docMk/>
            <pc:sldMk cId="3871408703" sldId="757"/>
            <ac:picMk id="9220" creationId="{1C3A85D6-7855-4BE6-BDA5-0B5C783E7AEB}"/>
          </ac:picMkLst>
        </pc:picChg>
        <pc:picChg chg="del">
          <ac:chgData name="TOMMASINI ALBERTO" userId="8c013d22-ceb2-4014-ae73-ac062752c54f" providerId="ADAL" clId="{28A70860-C073-4199-A1B5-4EBE964ED241}" dt="2024-04-05T22:29:40.631" v="326" actId="478"/>
          <ac:picMkLst>
            <pc:docMk/>
            <pc:sldMk cId="3871408703" sldId="757"/>
            <ac:picMk id="9224" creationId="{FFF9A203-FA02-446A-970F-861B8B494D89}"/>
          </ac:picMkLst>
        </pc:picChg>
        <pc:picChg chg="del">
          <ac:chgData name="TOMMASINI ALBERTO" userId="8c013d22-ceb2-4014-ae73-ac062752c54f" providerId="ADAL" clId="{28A70860-C073-4199-A1B5-4EBE964ED241}" dt="2024-04-05T22:29:40.631" v="326" actId="478"/>
          <ac:picMkLst>
            <pc:docMk/>
            <pc:sldMk cId="3871408703" sldId="757"/>
            <ac:picMk id="9228" creationId="{AEC64CA4-CC5B-4066-AAE0-DB75A8B09513}"/>
          </ac:picMkLst>
        </pc:picChg>
        <pc:picChg chg="del">
          <ac:chgData name="TOMMASINI ALBERTO" userId="8c013d22-ceb2-4014-ae73-ac062752c54f" providerId="ADAL" clId="{28A70860-C073-4199-A1B5-4EBE964ED241}" dt="2024-04-05T22:29:40.631" v="326" actId="478"/>
          <ac:picMkLst>
            <pc:docMk/>
            <pc:sldMk cId="3871408703" sldId="757"/>
            <ac:picMk id="9230" creationId="{79EF7EEA-E18C-4F5E-90AD-F4A2C3D72777}"/>
          </ac:picMkLst>
        </pc:picChg>
      </pc:sldChg>
      <pc:sldChg chg="del">
        <pc:chgData name="TOMMASINI ALBERTO" userId="8c013d22-ceb2-4014-ae73-ac062752c54f" providerId="ADAL" clId="{28A70860-C073-4199-A1B5-4EBE964ED241}" dt="2024-04-05T21:46:34.747" v="51" actId="47"/>
        <pc:sldMkLst>
          <pc:docMk/>
          <pc:sldMk cId="3231438849" sldId="758"/>
        </pc:sldMkLst>
      </pc:sldChg>
      <pc:sldChg chg="del">
        <pc:chgData name="TOMMASINI ALBERTO" userId="8c013d22-ceb2-4014-ae73-ac062752c54f" providerId="ADAL" clId="{28A70860-C073-4199-A1B5-4EBE964ED241}" dt="2024-04-05T21:46:22.958" v="43" actId="47"/>
        <pc:sldMkLst>
          <pc:docMk/>
          <pc:sldMk cId="133996492" sldId="759"/>
        </pc:sldMkLst>
      </pc:sldChg>
    </pc:docChg>
  </pc:docChgLst>
  <pc:docChgLst>
    <pc:chgData name="TOMMASINI ALBERTO" userId="8c013d22-ceb2-4014-ae73-ac062752c54f" providerId="ADAL" clId="{919A54DE-692E-4908-BC7A-2423E845163F}"/>
    <pc:docChg chg="custSel addSld delSld modSld sldOrd">
      <pc:chgData name="TOMMASINI ALBERTO" userId="8c013d22-ceb2-4014-ae73-ac062752c54f" providerId="ADAL" clId="{919A54DE-692E-4908-BC7A-2423E845163F}" dt="2023-03-23T22:08:32.361" v="4502" actId="47"/>
      <pc:docMkLst>
        <pc:docMk/>
      </pc:docMkLst>
      <pc:sldChg chg="addSp modSp mod">
        <pc:chgData name="TOMMASINI ALBERTO" userId="8c013d22-ceb2-4014-ae73-ac062752c54f" providerId="ADAL" clId="{919A54DE-692E-4908-BC7A-2423E845163F}" dt="2023-03-19T15:11:11.780" v="533" actId="1076"/>
        <pc:sldMkLst>
          <pc:docMk/>
          <pc:sldMk cId="1948686673" sldId="728"/>
        </pc:sldMkLst>
        <pc:spChg chg="add mod">
          <ac:chgData name="TOMMASINI ALBERTO" userId="8c013d22-ceb2-4014-ae73-ac062752c54f" providerId="ADAL" clId="{919A54DE-692E-4908-BC7A-2423E845163F}" dt="2023-03-19T15:11:11.780" v="533" actId="1076"/>
          <ac:spMkLst>
            <pc:docMk/>
            <pc:sldMk cId="1948686673" sldId="728"/>
            <ac:spMk id="2" creationId="{BFA5B7AC-8A46-0EC0-954A-40A761FDD7B6}"/>
          </ac:spMkLst>
        </pc:spChg>
        <pc:spChg chg="add mod">
          <ac:chgData name="TOMMASINI ALBERTO" userId="8c013d22-ceb2-4014-ae73-ac062752c54f" providerId="ADAL" clId="{919A54DE-692E-4908-BC7A-2423E845163F}" dt="2023-03-19T15:11:11.338" v="532" actId="207"/>
          <ac:spMkLst>
            <pc:docMk/>
            <pc:sldMk cId="1948686673" sldId="728"/>
            <ac:spMk id="3" creationId="{2C009A60-BBDC-B7F7-03E3-C7CD3B66D87D}"/>
          </ac:spMkLst>
        </pc:spChg>
      </pc:sldChg>
      <pc:sldChg chg="del">
        <pc:chgData name="TOMMASINI ALBERTO" userId="8c013d22-ceb2-4014-ae73-ac062752c54f" providerId="ADAL" clId="{919A54DE-692E-4908-BC7A-2423E845163F}" dt="2023-03-23T22:08:32.361" v="4502" actId="47"/>
        <pc:sldMkLst>
          <pc:docMk/>
          <pc:sldMk cId="431618062" sldId="729"/>
        </pc:sldMkLst>
      </pc:sldChg>
      <pc:sldChg chg="del">
        <pc:chgData name="TOMMASINI ALBERTO" userId="8c013d22-ceb2-4014-ae73-ac062752c54f" providerId="ADAL" clId="{919A54DE-692E-4908-BC7A-2423E845163F}" dt="2023-03-23T22:08:28.888" v="4501" actId="47"/>
        <pc:sldMkLst>
          <pc:docMk/>
          <pc:sldMk cId="640283759" sldId="730"/>
        </pc:sldMkLst>
      </pc:sldChg>
      <pc:sldChg chg="del">
        <pc:chgData name="TOMMASINI ALBERTO" userId="8c013d22-ceb2-4014-ae73-ac062752c54f" providerId="ADAL" clId="{919A54DE-692E-4908-BC7A-2423E845163F}" dt="2023-03-23T22:08:25.319" v="4497" actId="47"/>
        <pc:sldMkLst>
          <pc:docMk/>
          <pc:sldMk cId="2255976397" sldId="731"/>
        </pc:sldMkLst>
      </pc:sldChg>
      <pc:sldChg chg="del">
        <pc:chgData name="TOMMASINI ALBERTO" userId="8c013d22-ceb2-4014-ae73-ac062752c54f" providerId="ADAL" clId="{919A54DE-692E-4908-BC7A-2423E845163F}" dt="2023-03-23T22:08:26.497" v="4498" actId="47"/>
        <pc:sldMkLst>
          <pc:docMk/>
          <pc:sldMk cId="2544560085" sldId="732"/>
        </pc:sldMkLst>
      </pc:sldChg>
      <pc:sldChg chg="del">
        <pc:chgData name="TOMMASINI ALBERTO" userId="8c013d22-ceb2-4014-ae73-ac062752c54f" providerId="ADAL" clId="{919A54DE-692E-4908-BC7A-2423E845163F}" dt="2023-03-23T22:08:27.584" v="4499" actId="47"/>
        <pc:sldMkLst>
          <pc:docMk/>
          <pc:sldMk cId="1986864230" sldId="733"/>
        </pc:sldMkLst>
      </pc:sldChg>
      <pc:sldChg chg="del">
        <pc:chgData name="TOMMASINI ALBERTO" userId="8c013d22-ceb2-4014-ae73-ac062752c54f" providerId="ADAL" clId="{919A54DE-692E-4908-BC7A-2423E845163F}" dt="2023-03-23T22:08:28.196" v="4500" actId="47"/>
        <pc:sldMkLst>
          <pc:docMk/>
          <pc:sldMk cId="3732332893" sldId="734"/>
        </pc:sldMkLst>
      </pc:sldChg>
      <pc:sldChg chg="addSp modSp add mod">
        <pc:chgData name="TOMMASINI ALBERTO" userId="8c013d22-ceb2-4014-ae73-ac062752c54f" providerId="ADAL" clId="{919A54DE-692E-4908-BC7A-2423E845163F}" dt="2023-03-19T15:33:44.875" v="682" actId="1076"/>
        <pc:sldMkLst>
          <pc:docMk/>
          <pc:sldMk cId="290575902" sldId="735"/>
        </pc:sldMkLst>
        <pc:spChg chg="mod">
          <ac:chgData name="TOMMASINI ALBERTO" userId="8c013d22-ceb2-4014-ae73-ac062752c54f" providerId="ADAL" clId="{919A54DE-692E-4908-BC7A-2423E845163F}" dt="2023-03-19T15:25:06.521" v="663" actId="1076"/>
          <ac:spMkLst>
            <pc:docMk/>
            <pc:sldMk cId="290575902" sldId="735"/>
            <ac:spMk id="2" creationId="{BFA5B7AC-8A46-0EC0-954A-40A761FDD7B6}"/>
          </ac:spMkLst>
        </pc:spChg>
        <pc:spChg chg="add mod">
          <ac:chgData name="TOMMASINI ALBERTO" userId="8c013d22-ceb2-4014-ae73-ac062752c54f" providerId="ADAL" clId="{919A54DE-692E-4908-BC7A-2423E845163F}" dt="2023-03-19T15:20:47.918" v="655" actId="20577"/>
          <ac:spMkLst>
            <pc:docMk/>
            <pc:sldMk cId="290575902" sldId="735"/>
            <ac:spMk id="3" creationId="{07E65993-63EB-E983-4751-D03B02491A1A}"/>
          </ac:spMkLst>
        </pc:spChg>
        <pc:spChg chg="add mod">
          <ac:chgData name="TOMMASINI ALBERTO" userId="8c013d22-ceb2-4014-ae73-ac062752c54f" providerId="ADAL" clId="{919A54DE-692E-4908-BC7A-2423E845163F}" dt="2023-03-19T15:22:04.766" v="660" actId="20577"/>
          <ac:spMkLst>
            <pc:docMk/>
            <pc:sldMk cId="290575902" sldId="735"/>
            <ac:spMk id="4" creationId="{93E0CC65-BCC4-7F1E-76C0-AABAD323704A}"/>
          </ac:spMkLst>
        </pc:spChg>
        <pc:spChg chg="add mod">
          <ac:chgData name="TOMMASINI ALBERTO" userId="8c013d22-ceb2-4014-ae73-ac062752c54f" providerId="ADAL" clId="{919A54DE-692E-4908-BC7A-2423E845163F}" dt="2023-03-19T15:25:29.932" v="668" actId="1076"/>
          <ac:spMkLst>
            <pc:docMk/>
            <pc:sldMk cId="290575902" sldId="735"/>
            <ac:spMk id="6" creationId="{8AA85DD6-55C9-8956-BC45-8F5BC42FBB4F}"/>
          </ac:spMkLst>
        </pc:spChg>
        <pc:picChg chg="add mod">
          <ac:chgData name="TOMMASINI ALBERTO" userId="8c013d22-ceb2-4014-ae73-ac062752c54f" providerId="ADAL" clId="{919A54DE-692E-4908-BC7A-2423E845163F}" dt="2023-03-19T15:33:44.875" v="682" actId="1076"/>
          <ac:picMkLst>
            <pc:docMk/>
            <pc:sldMk cId="290575902" sldId="735"/>
            <ac:picMk id="8" creationId="{D9D541E2-7FA7-6FDA-7280-846CA997FDB4}"/>
          </ac:picMkLst>
        </pc:picChg>
        <pc:picChg chg="add mod">
          <ac:chgData name="TOMMASINI ALBERTO" userId="8c013d22-ceb2-4014-ae73-ac062752c54f" providerId="ADAL" clId="{919A54DE-692E-4908-BC7A-2423E845163F}" dt="2023-03-19T15:20:14.942" v="620" actId="14100"/>
          <ac:picMkLst>
            <pc:docMk/>
            <pc:sldMk cId="290575902" sldId="735"/>
            <ac:picMk id="1026" creationId="{FE3A6263-D7D8-499D-0A55-F2F4EB6839B7}"/>
          </ac:picMkLst>
        </pc:picChg>
        <pc:picChg chg="add mod">
          <ac:chgData name="TOMMASINI ALBERTO" userId="8c013d22-ceb2-4014-ae73-ac062752c54f" providerId="ADAL" clId="{919A54DE-692E-4908-BC7A-2423E845163F}" dt="2023-03-19T15:33:42.840" v="681" actId="1076"/>
          <ac:picMkLst>
            <pc:docMk/>
            <pc:sldMk cId="290575902" sldId="735"/>
            <ac:picMk id="1028" creationId="{3461B7DB-8E63-43C9-F5D6-B05163552BD5}"/>
          </ac:picMkLst>
        </pc:picChg>
      </pc:sldChg>
      <pc:sldChg chg="addSp delSp modSp add mod">
        <pc:chgData name="TOMMASINI ALBERTO" userId="8c013d22-ceb2-4014-ae73-ac062752c54f" providerId="ADAL" clId="{919A54DE-692E-4908-BC7A-2423E845163F}" dt="2023-03-23T22:08:04.229" v="4496" actId="1076"/>
        <pc:sldMkLst>
          <pc:docMk/>
          <pc:sldMk cId="2725829162" sldId="736"/>
        </pc:sldMkLst>
        <pc:spChg chg="del">
          <ac:chgData name="TOMMASINI ALBERTO" userId="8c013d22-ceb2-4014-ae73-ac062752c54f" providerId="ADAL" clId="{919A54DE-692E-4908-BC7A-2423E845163F}" dt="2023-03-19T15:31:39.216" v="672" actId="478"/>
          <ac:spMkLst>
            <pc:docMk/>
            <pc:sldMk cId="2725829162" sldId="736"/>
            <ac:spMk id="2" creationId="{BFA5B7AC-8A46-0EC0-954A-40A761FDD7B6}"/>
          </ac:spMkLst>
        </pc:spChg>
        <pc:spChg chg="add del">
          <ac:chgData name="TOMMASINI ALBERTO" userId="8c013d22-ceb2-4014-ae73-ac062752c54f" providerId="ADAL" clId="{919A54DE-692E-4908-BC7A-2423E845163F}" dt="2023-03-19T15:24:15.099" v="662" actId="478"/>
          <ac:spMkLst>
            <pc:docMk/>
            <pc:sldMk cId="2725829162" sldId="736"/>
            <ac:spMk id="4" creationId="{91C19CA9-B502-078A-3243-99FCFFBEE087}"/>
          </ac:spMkLst>
        </pc:spChg>
        <pc:picChg chg="add mod">
          <ac:chgData name="TOMMASINI ALBERTO" userId="8c013d22-ceb2-4014-ae73-ac062752c54f" providerId="ADAL" clId="{919A54DE-692E-4908-BC7A-2423E845163F}" dt="2023-03-23T22:08:04.229" v="4496" actId="1076"/>
          <ac:picMkLst>
            <pc:docMk/>
            <pc:sldMk cId="2725829162" sldId="736"/>
            <ac:picMk id="3" creationId="{99A56F84-A9F7-36AF-478D-E36C35D39CDE}"/>
          </ac:picMkLst>
        </pc:picChg>
        <pc:picChg chg="add del mod">
          <ac:chgData name="TOMMASINI ALBERTO" userId="8c013d22-ceb2-4014-ae73-ac062752c54f" providerId="ADAL" clId="{919A54DE-692E-4908-BC7A-2423E845163F}" dt="2023-03-23T22:07:51.992" v="4491" actId="478"/>
          <ac:picMkLst>
            <pc:docMk/>
            <pc:sldMk cId="2725829162" sldId="736"/>
            <ac:picMk id="2050" creationId="{BC124430-1814-1620-CD2D-0526E3F4E556}"/>
          </ac:picMkLst>
        </pc:picChg>
      </pc:sldChg>
      <pc:sldChg chg="addSp modSp add mod">
        <pc:chgData name="TOMMASINI ALBERTO" userId="8c013d22-ceb2-4014-ae73-ac062752c54f" providerId="ADAL" clId="{919A54DE-692E-4908-BC7A-2423E845163F}" dt="2023-03-19T16:12:45.919" v="2081" actId="113"/>
        <pc:sldMkLst>
          <pc:docMk/>
          <pc:sldMk cId="184793507" sldId="737"/>
        </pc:sldMkLst>
        <pc:spChg chg="mod">
          <ac:chgData name="TOMMASINI ALBERTO" userId="8c013d22-ceb2-4014-ae73-ac062752c54f" providerId="ADAL" clId="{919A54DE-692E-4908-BC7A-2423E845163F}" dt="2023-03-19T16:12:45.919" v="2081" actId="113"/>
          <ac:spMkLst>
            <pc:docMk/>
            <pc:sldMk cId="184793507" sldId="737"/>
            <ac:spMk id="2" creationId="{BFA5B7AC-8A46-0EC0-954A-40A761FDD7B6}"/>
          </ac:spMkLst>
        </pc:spChg>
        <pc:spChg chg="add mod">
          <ac:chgData name="TOMMASINI ALBERTO" userId="8c013d22-ceb2-4014-ae73-ac062752c54f" providerId="ADAL" clId="{919A54DE-692E-4908-BC7A-2423E845163F}" dt="2023-03-19T15:38:42.577" v="1042" actId="113"/>
          <ac:spMkLst>
            <pc:docMk/>
            <pc:sldMk cId="184793507" sldId="737"/>
            <ac:spMk id="5" creationId="{E57620EF-EE1A-F40E-A5C9-7B990DAFAA7A}"/>
          </ac:spMkLst>
        </pc:spChg>
        <pc:spChg chg="add mod">
          <ac:chgData name="TOMMASINI ALBERTO" userId="8c013d22-ceb2-4014-ae73-ac062752c54f" providerId="ADAL" clId="{919A54DE-692E-4908-BC7A-2423E845163F}" dt="2023-03-19T15:39:42.300" v="1050" actId="1076"/>
          <ac:spMkLst>
            <pc:docMk/>
            <pc:sldMk cId="184793507" sldId="737"/>
            <ac:spMk id="6" creationId="{D0704E19-896B-C445-FB07-C22324450BE8}"/>
          </ac:spMkLst>
        </pc:spChg>
        <pc:picChg chg="add mod">
          <ac:chgData name="TOMMASINI ALBERTO" userId="8c013d22-ceb2-4014-ae73-ac062752c54f" providerId="ADAL" clId="{919A54DE-692E-4908-BC7A-2423E845163F}" dt="2023-03-19T15:37:32.268" v="909" actId="1076"/>
          <ac:picMkLst>
            <pc:docMk/>
            <pc:sldMk cId="184793507" sldId="737"/>
            <ac:picMk id="3" creationId="{2A8ECB5A-5E7F-439F-CB06-AC76925D2E2B}"/>
          </ac:picMkLst>
        </pc:picChg>
        <pc:picChg chg="add mod ord">
          <ac:chgData name="TOMMASINI ALBERTO" userId="8c013d22-ceb2-4014-ae73-ac062752c54f" providerId="ADAL" clId="{919A54DE-692E-4908-BC7A-2423E845163F}" dt="2023-03-19T16:12:02.775" v="2078" actId="167"/>
          <ac:picMkLst>
            <pc:docMk/>
            <pc:sldMk cId="184793507" sldId="737"/>
            <ac:picMk id="4" creationId="{93CDFB9C-B4BE-AA84-242E-C7D663B4FC99}"/>
          </ac:picMkLst>
        </pc:picChg>
      </pc:sldChg>
      <pc:sldChg chg="addSp modSp add mod">
        <pc:chgData name="TOMMASINI ALBERTO" userId="8c013d22-ceb2-4014-ae73-ac062752c54f" providerId="ADAL" clId="{919A54DE-692E-4908-BC7A-2423E845163F}" dt="2023-03-19T16:12:54.997" v="2083" actId="14100"/>
        <pc:sldMkLst>
          <pc:docMk/>
          <pc:sldMk cId="2002394995" sldId="738"/>
        </pc:sldMkLst>
        <pc:spChg chg="mod">
          <ac:chgData name="TOMMASINI ALBERTO" userId="8c013d22-ceb2-4014-ae73-ac062752c54f" providerId="ADAL" clId="{919A54DE-692E-4908-BC7A-2423E845163F}" dt="2023-03-19T16:12:54.997" v="2083" actId="14100"/>
          <ac:spMkLst>
            <pc:docMk/>
            <pc:sldMk cId="2002394995" sldId="738"/>
            <ac:spMk id="2" creationId="{BFA5B7AC-8A46-0EC0-954A-40A761FDD7B6}"/>
          </ac:spMkLst>
        </pc:spChg>
        <pc:spChg chg="add mod">
          <ac:chgData name="TOMMASINI ALBERTO" userId="8c013d22-ceb2-4014-ae73-ac062752c54f" providerId="ADAL" clId="{919A54DE-692E-4908-BC7A-2423E845163F}" dt="2023-03-19T15:40:05.604" v="1069" actId="6549"/>
          <ac:spMkLst>
            <pc:docMk/>
            <pc:sldMk cId="2002394995" sldId="738"/>
            <ac:spMk id="3" creationId="{737F5B67-A844-FAD2-0B59-EF7D3C00A534}"/>
          </ac:spMkLst>
        </pc:spChg>
      </pc:sldChg>
      <pc:sldChg chg="addSp modSp add mod">
        <pc:chgData name="TOMMASINI ALBERTO" userId="8c013d22-ceb2-4014-ae73-ac062752c54f" providerId="ADAL" clId="{919A54DE-692E-4908-BC7A-2423E845163F}" dt="2023-03-19T16:15:13.923" v="2247" actId="1076"/>
        <pc:sldMkLst>
          <pc:docMk/>
          <pc:sldMk cId="3196854664" sldId="739"/>
        </pc:sldMkLst>
        <pc:spChg chg="mod">
          <ac:chgData name="TOMMASINI ALBERTO" userId="8c013d22-ceb2-4014-ae73-ac062752c54f" providerId="ADAL" clId="{919A54DE-692E-4908-BC7A-2423E845163F}" dt="2023-03-19T15:44:59.167" v="1458" actId="14100"/>
          <ac:spMkLst>
            <pc:docMk/>
            <pc:sldMk cId="3196854664" sldId="739"/>
            <ac:spMk id="2" creationId="{BFA5B7AC-8A46-0EC0-954A-40A761FDD7B6}"/>
          </ac:spMkLst>
        </pc:spChg>
        <pc:spChg chg="add mod">
          <ac:chgData name="TOMMASINI ALBERTO" userId="8c013d22-ceb2-4014-ae73-ac062752c54f" providerId="ADAL" clId="{919A54DE-692E-4908-BC7A-2423E845163F}" dt="2023-03-19T16:15:08.856" v="2246" actId="113"/>
          <ac:spMkLst>
            <pc:docMk/>
            <pc:sldMk cId="3196854664" sldId="739"/>
            <ac:spMk id="3" creationId="{89E018A6-78C7-C18F-B0B7-BD06430E59A3}"/>
          </ac:spMkLst>
        </pc:spChg>
        <pc:spChg chg="add mod">
          <ac:chgData name="TOMMASINI ALBERTO" userId="8c013d22-ceb2-4014-ae73-ac062752c54f" providerId="ADAL" clId="{919A54DE-692E-4908-BC7A-2423E845163F}" dt="2023-03-19T16:15:13.923" v="2247" actId="1076"/>
          <ac:spMkLst>
            <pc:docMk/>
            <pc:sldMk cId="3196854664" sldId="739"/>
            <ac:spMk id="4" creationId="{509E0D7E-7297-2AC8-7DE9-7D7736937CA3}"/>
          </ac:spMkLst>
        </pc:spChg>
      </pc:sldChg>
      <pc:sldChg chg="addSp delSp modSp add mod">
        <pc:chgData name="TOMMASINI ALBERTO" userId="8c013d22-ceb2-4014-ae73-ac062752c54f" providerId="ADAL" clId="{919A54DE-692E-4908-BC7A-2423E845163F}" dt="2023-03-19T17:04:16.680" v="4482" actId="1076"/>
        <pc:sldMkLst>
          <pc:docMk/>
          <pc:sldMk cId="3732726838" sldId="740"/>
        </pc:sldMkLst>
        <pc:spChg chg="mod">
          <ac:chgData name="TOMMASINI ALBERTO" userId="8c013d22-ceb2-4014-ae73-ac062752c54f" providerId="ADAL" clId="{919A54DE-692E-4908-BC7A-2423E845163F}" dt="2023-03-19T17:03:44.981" v="4417" actId="255"/>
          <ac:spMkLst>
            <pc:docMk/>
            <pc:sldMk cId="3732726838" sldId="740"/>
            <ac:spMk id="2" creationId="{BFA5B7AC-8A46-0EC0-954A-40A761FDD7B6}"/>
          </ac:spMkLst>
        </pc:spChg>
        <pc:spChg chg="add del mod">
          <ac:chgData name="TOMMASINI ALBERTO" userId="8c013d22-ceb2-4014-ae73-ac062752c54f" providerId="ADAL" clId="{919A54DE-692E-4908-BC7A-2423E845163F}" dt="2023-03-19T15:46:16.612" v="1593" actId="21"/>
          <ac:spMkLst>
            <pc:docMk/>
            <pc:sldMk cId="3732726838" sldId="740"/>
            <ac:spMk id="3" creationId="{4A98DC64-AF2C-AB16-B5AE-FB0BC3EAF1C6}"/>
          </ac:spMkLst>
        </pc:spChg>
        <pc:spChg chg="add mod">
          <ac:chgData name="TOMMASINI ALBERTO" userId="8c013d22-ceb2-4014-ae73-ac062752c54f" providerId="ADAL" clId="{919A54DE-692E-4908-BC7A-2423E845163F}" dt="2023-03-19T16:46:48.930" v="3209" actId="20577"/>
          <ac:spMkLst>
            <pc:docMk/>
            <pc:sldMk cId="3732726838" sldId="740"/>
            <ac:spMk id="4" creationId="{83769F66-FCDA-1D49-9772-CB6694D966FE}"/>
          </ac:spMkLst>
        </pc:spChg>
        <pc:spChg chg="add mod">
          <ac:chgData name="TOMMASINI ALBERTO" userId="8c013d22-ceb2-4014-ae73-ac062752c54f" providerId="ADAL" clId="{919A54DE-692E-4908-BC7A-2423E845163F}" dt="2023-03-19T17:04:14.388" v="4481" actId="14100"/>
          <ac:spMkLst>
            <pc:docMk/>
            <pc:sldMk cId="3732726838" sldId="740"/>
            <ac:spMk id="5" creationId="{4CD26E41-7B36-3FAF-F656-76D254B87D63}"/>
          </ac:spMkLst>
        </pc:spChg>
        <pc:spChg chg="add mod">
          <ac:chgData name="TOMMASINI ALBERTO" userId="8c013d22-ceb2-4014-ae73-ac062752c54f" providerId="ADAL" clId="{919A54DE-692E-4908-BC7A-2423E845163F}" dt="2023-03-19T17:04:16.680" v="4482" actId="1076"/>
          <ac:spMkLst>
            <pc:docMk/>
            <pc:sldMk cId="3732726838" sldId="740"/>
            <ac:spMk id="6" creationId="{C932E30E-75F7-D463-AB68-DD8FC41975C6}"/>
          </ac:spMkLst>
        </pc:spChg>
      </pc:sldChg>
      <pc:sldChg chg="addSp delSp modSp add mod ord">
        <pc:chgData name="TOMMASINI ALBERTO" userId="8c013d22-ceb2-4014-ae73-ac062752c54f" providerId="ADAL" clId="{919A54DE-692E-4908-BC7A-2423E845163F}" dt="2023-03-19T16:39:07.420" v="2595" actId="113"/>
        <pc:sldMkLst>
          <pc:docMk/>
          <pc:sldMk cId="415243168" sldId="741"/>
        </pc:sldMkLst>
        <pc:spChg chg="del mod">
          <ac:chgData name="TOMMASINI ALBERTO" userId="8c013d22-ceb2-4014-ae73-ac062752c54f" providerId="ADAL" clId="{919A54DE-692E-4908-BC7A-2423E845163F}" dt="2023-03-19T16:31:45.715" v="2366" actId="478"/>
          <ac:spMkLst>
            <pc:docMk/>
            <pc:sldMk cId="415243168" sldId="741"/>
            <ac:spMk id="2" creationId="{BFA5B7AC-8A46-0EC0-954A-40A761FDD7B6}"/>
          </ac:spMkLst>
        </pc:spChg>
        <pc:spChg chg="add mod">
          <ac:chgData name="TOMMASINI ALBERTO" userId="8c013d22-ceb2-4014-ae73-ac062752c54f" providerId="ADAL" clId="{919A54DE-692E-4908-BC7A-2423E845163F}" dt="2023-03-19T16:37:56.535" v="2503" actId="20577"/>
          <ac:spMkLst>
            <pc:docMk/>
            <pc:sldMk cId="415243168" sldId="741"/>
            <ac:spMk id="3" creationId="{251D47C8-FB9F-C0D7-2857-3C0CCBDB2D61}"/>
          </ac:spMkLst>
        </pc:spChg>
        <pc:spChg chg="add mod">
          <ac:chgData name="TOMMASINI ALBERTO" userId="8c013d22-ceb2-4014-ae73-ac062752c54f" providerId="ADAL" clId="{919A54DE-692E-4908-BC7A-2423E845163F}" dt="2023-03-19T16:38:01.263" v="2504" actId="1076"/>
          <ac:spMkLst>
            <pc:docMk/>
            <pc:sldMk cId="415243168" sldId="741"/>
            <ac:spMk id="4" creationId="{E469AAB2-124C-AF5E-C9FE-6BFE6F171F4F}"/>
          </ac:spMkLst>
        </pc:spChg>
        <pc:spChg chg="add mod">
          <ac:chgData name="TOMMASINI ALBERTO" userId="8c013d22-ceb2-4014-ae73-ac062752c54f" providerId="ADAL" clId="{919A54DE-692E-4908-BC7A-2423E845163F}" dt="2023-03-19T16:39:07.420" v="2595" actId="113"/>
          <ac:spMkLst>
            <pc:docMk/>
            <pc:sldMk cId="415243168" sldId="741"/>
            <ac:spMk id="5" creationId="{0318900E-44DE-D11E-F3AF-5E51B096C016}"/>
          </ac:spMkLst>
        </pc:spChg>
      </pc:sldChg>
      <pc:sldChg chg="addSp delSp modSp add mod">
        <pc:chgData name="TOMMASINI ALBERTO" userId="8c013d22-ceb2-4014-ae73-ac062752c54f" providerId="ADAL" clId="{919A54DE-692E-4908-BC7A-2423E845163F}" dt="2023-03-19T16:56:50.173" v="3884" actId="20577"/>
        <pc:sldMkLst>
          <pc:docMk/>
          <pc:sldMk cId="3497167235" sldId="742"/>
        </pc:sldMkLst>
        <pc:spChg chg="del mod">
          <ac:chgData name="TOMMASINI ALBERTO" userId="8c013d22-ceb2-4014-ae73-ac062752c54f" providerId="ADAL" clId="{919A54DE-692E-4908-BC7A-2423E845163F}" dt="2023-03-19T16:52:28.871" v="3501" actId="478"/>
          <ac:spMkLst>
            <pc:docMk/>
            <pc:sldMk cId="3497167235" sldId="742"/>
            <ac:spMk id="2" creationId="{BFA5B7AC-8A46-0EC0-954A-40A761FDD7B6}"/>
          </ac:spMkLst>
        </pc:spChg>
        <pc:spChg chg="add del mod">
          <ac:chgData name="TOMMASINI ALBERTO" userId="8c013d22-ceb2-4014-ae73-ac062752c54f" providerId="ADAL" clId="{919A54DE-692E-4908-BC7A-2423E845163F}" dt="2023-03-19T16:52:34.244" v="3504" actId="478"/>
          <ac:spMkLst>
            <pc:docMk/>
            <pc:sldMk cId="3497167235" sldId="742"/>
            <ac:spMk id="4" creationId="{8E02B8BD-87B5-18DA-4002-7941E0E45EC5}"/>
          </ac:spMkLst>
        </pc:spChg>
        <pc:spChg chg="add mod">
          <ac:chgData name="TOMMASINI ALBERTO" userId="8c013d22-ceb2-4014-ae73-ac062752c54f" providerId="ADAL" clId="{919A54DE-692E-4908-BC7A-2423E845163F}" dt="2023-03-19T16:56:50.173" v="3884" actId="20577"/>
          <ac:spMkLst>
            <pc:docMk/>
            <pc:sldMk cId="3497167235" sldId="742"/>
            <ac:spMk id="5" creationId="{76C97013-64EC-8288-A966-708574D94561}"/>
          </ac:spMkLst>
        </pc:spChg>
        <pc:spChg chg="add mod">
          <ac:chgData name="TOMMASINI ALBERTO" userId="8c013d22-ceb2-4014-ae73-ac062752c54f" providerId="ADAL" clId="{919A54DE-692E-4908-BC7A-2423E845163F}" dt="2023-03-19T16:52:56.943" v="3518" actId="20577"/>
          <ac:spMkLst>
            <pc:docMk/>
            <pc:sldMk cId="3497167235" sldId="742"/>
            <ac:spMk id="6" creationId="{5F8D9308-5D94-86FD-9182-DF0FCD066342}"/>
          </ac:spMkLst>
        </pc:spChg>
      </pc:sldChg>
      <pc:sldChg chg="addSp delSp modSp new mod">
        <pc:chgData name="TOMMASINI ALBERTO" userId="8c013d22-ceb2-4014-ae73-ac062752c54f" providerId="ADAL" clId="{919A54DE-692E-4908-BC7A-2423E845163F}" dt="2023-03-19T16:46:03.962" v="3201" actId="207"/>
        <pc:sldMkLst>
          <pc:docMk/>
          <pc:sldMk cId="3286927890" sldId="743"/>
        </pc:sldMkLst>
        <pc:spChg chg="add del mod">
          <ac:chgData name="TOMMASINI ALBERTO" userId="8c013d22-ceb2-4014-ae73-ac062752c54f" providerId="ADAL" clId="{919A54DE-692E-4908-BC7A-2423E845163F}" dt="2023-03-19T16:31:50.731" v="2367" actId="21"/>
          <ac:spMkLst>
            <pc:docMk/>
            <pc:sldMk cId="3286927890" sldId="743"/>
            <ac:spMk id="3" creationId="{CB87462E-98B2-FD9D-C14E-2BFD524D33D9}"/>
          </ac:spMkLst>
        </pc:spChg>
        <pc:spChg chg="add mod">
          <ac:chgData name="TOMMASINI ALBERTO" userId="8c013d22-ceb2-4014-ae73-ac062752c54f" providerId="ADAL" clId="{919A54DE-692E-4908-BC7A-2423E845163F}" dt="2023-03-19T16:39:32.059" v="2601" actId="20577"/>
          <ac:spMkLst>
            <pc:docMk/>
            <pc:sldMk cId="3286927890" sldId="743"/>
            <ac:spMk id="4" creationId="{240B204E-35D9-3E2F-D2D2-60DA3DE63094}"/>
          </ac:spMkLst>
        </pc:spChg>
        <pc:spChg chg="add mod">
          <ac:chgData name="TOMMASINI ALBERTO" userId="8c013d22-ceb2-4014-ae73-ac062752c54f" providerId="ADAL" clId="{919A54DE-692E-4908-BC7A-2423E845163F}" dt="2023-03-19T16:43:05.696" v="3024" actId="20577"/>
          <ac:spMkLst>
            <pc:docMk/>
            <pc:sldMk cId="3286927890" sldId="743"/>
            <ac:spMk id="5" creationId="{D925E0BC-3765-8E94-CC40-228400799CC1}"/>
          </ac:spMkLst>
        </pc:spChg>
        <pc:spChg chg="add mod">
          <ac:chgData name="TOMMASINI ALBERTO" userId="8c013d22-ceb2-4014-ae73-ac062752c54f" providerId="ADAL" clId="{919A54DE-692E-4908-BC7A-2423E845163F}" dt="2023-03-19T16:46:03.962" v="3201" actId="207"/>
          <ac:spMkLst>
            <pc:docMk/>
            <pc:sldMk cId="3286927890" sldId="743"/>
            <ac:spMk id="6" creationId="{6AB9516B-35A0-7EB1-6B3D-2F670D415694}"/>
          </ac:spMkLst>
        </pc:spChg>
      </pc:sldChg>
      <pc:sldChg chg="addSp modSp new mod">
        <pc:chgData name="TOMMASINI ALBERTO" userId="8c013d22-ceb2-4014-ae73-ac062752c54f" providerId="ADAL" clId="{919A54DE-692E-4908-BC7A-2423E845163F}" dt="2023-03-19T17:05:42.121" v="4490" actId="14100"/>
        <pc:sldMkLst>
          <pc:docMk/>
          <pc:sldMk cId="2341403586" sldId="744"/>
        </pc:sldMkLst>
        <pc:spChg chg="add mod">
          <ac:chgData name="TOMMASINI ALBERTO" userId="8c013d22-ceb2-4014-ae73-ac062752c54f" providerId="ADAL" clId="{919A54DE-692E-4908-BC7A-2423E845163F}" dt="2023-03-19T17:03:12.265" v="4416" actId="113"/>
          <ac:spMkLst>
            <pc:docMk/>
            <pc:sldMk cId="2341403586" sldId="744"/>
            <ac:spMk id="2" creationId="{DAE9F02C-BCD8-D942-FDB5-E59D8057B5D5}"/>
          </ac:spMkLst>
        </pc:spChg>
        <pc:spChg chg="add mod">
          <ac:chgData name="TOMMASINI ALBERTO" userId="8c013d22-ceb2-4014-ae73-ac062752c54f" providerId="ADAL" clId="{919A54DE-692E-4908-BC7A-2423E845163F}" dt="2023-03-19T17:00:39.064" v="4249" actId="14100"/>
          <ac:spMkLst>
            <pc:docMk/>
            <pc:sldMk cId="2341403586" sldId="744"/>
            <ac:spMk id="3" creationId="{61F8DEE4-0786-81BE-124D-6997C2DBF4FD}"/>
          </ac:spMkLst>
        </pc:spChg>
        <pc:picChg chg="add mod">
          <ac:chgData name="TOMMASINI ALBERTO" userId="8c013d22-ceb2-4014-ae73-ac062752c54f" providerId="ADAL" clId="{919A54DE-692E-4908-BC7A-2423E845163F}" dt="2023-03-19T17:05:42.121" v="4490" actId="14100"/>
          <ac:picMkLst>
            <pc:docMk/>
            <pc:sldMk cId="2341403586" sldId="744"/>
            <ac:picMk id="3074" creationId="{F07721AE-2E8D-A5C2-85C1-CFE9A2F13F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06/04/2024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Teoria proposta da Warren Thompson nel 1929</a:t>
            </a:r>
          </a:p>
        </p:txBody>
      </p:sp>
      <p:sp>
        <p:nvSpPr>
          <p:cNvPr id="4" name="Segnaposto numero diapositiva 3"/>
          <p:cNvSpPr>
            <a:spLocks noGrp="1"/>
          </p:cNvSpPr>
          <p:nvPr>
            <p:ph type="sldNum" sz="quarter" idx="10"/>
          </p:nvPr>
        </p:nvSpPr>
        <p:spPr/>
        <p:txBody>
          <a:bodyPr/>
          <a:lstStyle/>
          <a:p>
            <a:fld id="{C3182E07-F76D-490A-8E72-32AA00748D71}" type="slidenum">
              <a:rPr lang="it-IT" smtClean="0"/>
              <a:pPr/>
              <a:t>3</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Organizzare i nuovi riti di iniziazione del tempo moderno</a:t>
            </a:r>
          </a:p>
        </p:txBody>
      </p:sp>
      <p:sp>
        <p:nvSpPr>
          <p:cNvPr id="4" name="Slide Number Placeholder 3"/>
          <p:cNvSpPr>
            <a:spLocks noGrp="1"/>
          </p:cNvSpPr>
          <p:nvPr>
            <p:ph type="sldNum" sz="quarter" idx="5"/>
          </p:nvPr>
        </p:nvSpPr>
        <p:spPr/>
        <p:txBody>
          <a:bodyPr/>
          <a:lstStyle/>
          <a:p>
            <a:fld id="{CC13920E-BD38-471D-94D4-5BE99DDBE967}" type="slidenum">
              <a:rPr lang="it-IT" smtClean="0"/>
              <a:t>12</a:t>
            </a:fld>
            <a:endParaRPr lang="it-IT"/>
          </a:p>
        </p:txBody>
      </p:sp>
    </p:spTree>
    <p:extLst>
      <p:ext uri="{BB962C8B-B14F-4D97-AF65-F5344CB8AC3E}">
        <p14:creationId xmlns:p14="http://schemas.microsoft.com/office/powerpoint/2010/main" val="300960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err="1">
                <a:solidFill>
                  <a:srgbClr val="000000"/>
                </a:solidFill>
                <a:effectLst/>
                <a:latin typeface="Arial" panose="020B0604020202020204" pitchFamily="34" charset="0"/>
              </a:rPr>
              <a:t>Metaplasticità</a:t>
            </a:r>
            <a:r>
              <a:rPr lang="it-IT" sz="1200" b="0" i="0" u="none" strike="noStrike" dirty="0">
                <a:solidFill>
                  <a:srgbClr val="000000"/>
                </a:solidFill>
                <a:effectLst/>
                <a:latin typeface="Arial" panose="020B0604020202020204" pitchFamily="34" charset="0"/>
              </a:rPr>
              <a:t>, la modifica di un circuito ne prepara un altro</a:t>
            </a:r>
            <a:endParaRPr lang="it-IT" b="0" dirty="0">
              <a:effectLst/>
            </a:endParaRPr>
          </a:p>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17</a:t>
            </a:fld>
            <a:endParaRPr lang="it-IT"/>
          </a:p>
        </p:txBody>
      </p:sp>
    </p:spTree>
    <p:extLst>
      <p:ext uri="{BB962C8B-B14F-4D97-AF65-F5344CB8AC3E}">
        <p14:creationId xmlns:p14="http://schemas.microsoft.com/office/powerpoint/2010/main" val="10368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P52 disturbi </a:t>
            </a:r>
            <a:r>
              <a:rPr lang="it-IT" dirty="0" err="1"/>
              <a:t>pischici</a:t>
            </a:r>
            <a:r>
              <a:rPr lang="it-IT" dirty="0"/>
              <a:t> adolescenza</a:t>
            </a:r>
          </a:p>
        </p:txBody>
      </p:sp>
      <p:sp>
        <p:nvSpPr>
          <p:cNvPr id="4" name="Slide Number Placeholder 3"/>
          <p:cNvSpPr>
            <a:spLocks noGrp="1"/>
          </p:cNvSpPr>
          <p:nvPr>
            <p:ph type="sldNum" sz="quarter" idx="5"/>
          </p:nvPr>
        </p:nvSpPr>
        <p:spPr/>
        <p:txBody>
          <a:bodyPr/>
          <a:lstStyle/>
          <a:p>
            <a:fld id="{CC13920E-BD38-471D-94D4-5BE99DDBE967}" type="slidenum">
              <a:rPr lang="it-IT" smtClean="0"/>
              <a:t>23</a:t>
            </a:fld>
            <a:endParaRPr lang="it-IT"/>
          </a:p>
        </p:txBody>
      </p:sp>
    </p:spTree>
    <p:extLst>
      <p:ext uri="{BB962C8B-B14F-4D97-AF65-F5344CB8AC3E}">
        <p14:creationId xmlns:p14="http://schemas.microsoft.com/office/powerpoint/2010/main" val="65232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666666"/>
                </a:solidFill>
                <a:effectLst/>
                <a:latin typeface="lato"/>
              </a:rPr>
              <a:t>molti di quei ragazzi non avevano una comunità, una famiglia di riferimento, un senso di appartenenza</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38</a:t>
            </a:fld>
            <a:endParaRPr lang="it-IT"/>
          </a:p>
        </p:txBody>
      </p:sp>
    </p:spTree>
    <p:extLst>
      <p:ext uri="{BB962C8B-B14F-4D97-AF65-F5344CB8AC3E}">
        <p14:creationId xmlns:p14="http://schemas.microsoft.com/office/powerpoint/2010/main" val="326937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Francia è inserita nelle altre materie</a:t>
            </a:r>
          </a:p>
        </p:txBody>
      </p:sp>
      <p:sp>
        <p:nvSpPr>
          <p:cNvPr id="4" name="Slide Number Placeholder 3"/>
          <p:cNvSpPr>
            <a:spLocks noGrp="1"/>
          </p:cNvSpPr>
          <p:nvPr>
            <p:ph type="sldNum" sz="quarter" idx="5"/>
          </p:nvPr>
        </p:nvSpPr>
        <p:spPr/>
        <p:txBody>
          <a:bodyPr/>
          <a:lstStyle/>
          <a:p>
            <a:fld id="{122AB75B-1497-41B4-877E-7E9EB2457A95}" type="slidenum">
              <a:rPr lang="it-IT" smtClean="0"/>
              <a:t>46</a:t>
            </a:fld>
            <a:endParaRPr lang="it-IT"/>
          </a:p>
        </p:txBody>
      </p:sp>
    </p:spTree>
    <p:extLst>
      <p:ext uri="{BB962C8B-B14F-4D97-AF65-F5344CB8AC3E}">
        <p14:creationId xmlns:p14="http://schemas.microsoft.com/office/powerpoint/2010/main" val="332308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06/04/2024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06/04/2024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berlinomagazine.com/la-storia-vera-dietro-il-film-londa-e-perche-tutti-dovremmo-vederlo-56475/" TargetMode="Externa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csetoolkit.unesco.org/"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harpersbazaar.com/it/lifestyle/arte/a34782550/opere-d-arte-violenza-sulle-donne/"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sp>
        <p:nvSpPr>
          <p:cNvPr id="3" name="TextBox 2">
            <a:extLst>
              <a:ext uri="{FF2B5EF4-FFF2-40B4-BE49-F238E27FC236}">
                <a16:creationId xmlns:a16="http://schemas.microsoft.com/office/drawing/2014/main" id="{6CD4E9A5-ED33-4072-8A05-5E77E7DAB6C3}"/>
              </a:ext>
            </a:extLst>
          </p:cNvPr>
          <p:cNvSpPr txBox="1"/>
          <p:nvPr/>
        </p:nvSpPr>
        <p:spPr>
          <a:xfrm>
            <a:off x="482989" y="4510217"/>
            <a:ext cx="6137321" cy="646331"/>
          </a:xfrm>
          <a:prstGeom prst="rect">
            <a:avLst/>
          </a:prstGeom>
          <a:noFill/>
        </p:spPr>
        <p:txBody>
          <a:bodyPr wrap="none" rtlCol="0">
            <a:spAutoFit/>
          </a:bodyPr>
          <a:lstStyle/>
          <a:p>
            <a:r>
              <a:rPr lang="it-IT" dirty="0"/>
              <a:t>Alberto Tommasini, IRCCS Burlo Garofolo e Università di Trieste </a:t>
            </a:r>
          </a:p>
          <a:p>
            <a:r>
              <a:rPr lang="it-IT" i="1" dirty="0"/>
              <a:t>alberto.tommasini@burlo.trieste.it</a:t>
            </a:r>
          </a:p>
        </p:txBody>
      </p:sp>
      <p:pic>
        <p:nvPicPr>
          <p:cNvPr id="4" name="Immagine 7" descr="logo-units_0">
            <a:extLst>
              <a:ext uri="{FF2B5EF4-FFF2-40B4-BE49-F238E27FC236}">
                <a16:creationId xmlns:a16="http://schemas.microsoft.com/office/drawing/2014/main" id="{35EF2675-1CB6-4DCC-BF53-229877ADC0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383" y="250237"/>
            <a:ext cx="1556946" cy="1553241"/>
          </a:xfrm>
          <a:prstGeom prst="rect">
            <a:avLst/>
          </a:prstGeom>
          <a:noFill/>
          <a:ln>
            <a:noFill/>
          </a:ln>
        </p:spPr>
      </p:pic>
      <p:pic>
        <p:nvPicPr>
          <p:cNvPr id="5" name="Picture 6" descr="logo burlo_colore">
            <a:extLst>
              <a:ext uri="{FF2B5EF4-FFF2-40B4-BE49-F238E27FC236}">
                <a16:creationId xmlns:a16="http://schemas.microsoft.com/office/drawing/2014/main" id="{5C956736-9274-4338-B003-E2BA334A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 y="5278543"/>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3DAE88-0827-4579-AA07-16D812088F32}"/>
              </a:ext>
            </a:extLst>
          </p:cNvPr>
          <p:cNvSpPr/>
          <p:nvPr/>
        </p:nvSpPr>
        <p:spPr>
          <a:xfrm>
            <a:off x="281796" y="2112085"/>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5DA22CD-4736-46D1-8D38-DC4784494271}"/>
              </a:ext>
            </a:extLst>
          </p:cNvPr>
          <p:cNvSpPr/>
          <p:nvPr/>
        </p:nvSpPr>
        <p:spPr>
          <a:xfrm>
            <a:off x="325339" y="4365362"/>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309" y="5219309"/>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5"/>
          <a:stretch>
            <a:fillRect/>
          </a:stretch>
        </p:blipFill>
        <p:spPr>
          <a:xfrm>
            <a:off x="2015937" y="360276"/>
            <a:ext cx="5687219" cy="1228896"/>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1977837" y="1609918"/>
            <a:ext cx="9351034" cy="369332"/>
          </a:xfrm>
          <a:prstGeom prst="rect">
            <a:avLst/>
          </a:prstGeom>
          <a:noFill/>
        </p:spPr>
        <p:txBody>
          <a:bodyPr wrap="square" rtlCol="0">
            <a:spAutoFit/>
          </a:bodyPr>
          <a:lstStyle/>
          <a:p>
            <a:pPr algn="l"/>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5CC8BD28-05EE-4D45-90BE-199114CB3D80}"/>
              </a:ext>
            </a:extLst>
          </p:cNvPr>
          <p:cNvSpPr txBox="1"/>
          <p:nvPr/>
        </p:nvSpPr>
        <p:spPr>
          <a:xfrm>
            <a:off x="3572310" y="6358344"/>
            <a:ext cx="6096000" cy="369332"/>
          </a:xfrm>
          <a:prstGeom prst="rect">
            <a:avLst/>
          </a:prstGeom>
          <a:noFill/>
        </p:spPr>
        <p:txBody>
          <a:bodyPr wrap="square">
            <a:spAutoFit/>
          </a:bodyPr>
          <a:lstStyle/>
          <a:p>
            <a:pPr algn="ctr" fontAlgn="base"/>
            <a:r>
              <a:rPr lang="en-US" b="0" i="0" cap="all" dirty="0">
                <a:solidFill>
                  <a:srgbClr val="004576"/>
                </a:solidFill>
                <a:effectLst/>
                <a:latin typeface="Open Sans" panose="020B0606030504020204" pitchFamily="34" charset="0"/>
              </a:rPr>
              <a:t>ANNO ACCADEMICO 2021-2022</a:t>
            </a: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1900DF-E831-4507-81F3-A42397B22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534" y="3429000"/>
            <a:ext cx="4073557" cy="3055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i-perugina-perugia13">
            <a:extLst>
              <a:ext uri="{FF2B5EF4-FFF2-40B4-BE49-F238E27FC236}">
                <a16:creationId xmlns:a16="http://schemas.microsoft.com/office/drawing/2014/main" id="{F6E38A86-2D57-4302-B8D2-6D8B2A8B3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002" y="3818522"/>
            <a:ext cx="2366502" cy="2366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E875BB-CCAD-4C83-A212-29EDE3FD4EC7}"/>
              </a:ext>
            </a:extLst>
          </p:cNvPr>
          <p:cNvSpPr txBox="1"/>
          <p:nvPr/>
        </p:nvSpPr>
        <p:spPr>
          <a:xfrm>
            <a:off x="462890" y="1050180"/>
            <a:ext cx="11500757" cy="523220"/>
          </a:xfrm>
          <a:prstGeom prst="rect">
            <a:avLst/>
          </a:prstGeom>
          <a:noFill/>
        </p:spPr>
        <p:txBody>
          <a:bodyPr wrap="square" rtlCol="0">
            <a:spAutoFit/>
          </a:bodyPr>
          <a:lstStyle/>
          <a:p>
            <a:r>
              <a:rPr lang="it-IT" sz="2800" dirty="0" err="1">
                <a:solidFill>
                  <a:srgbClr val="000000"/>
                </a:solidFill>
                <a:latin typeface="Arial" panose="020B0604020202020204" pitchFamily="34" charset="0"/>
              </a:rPr>
              <a:t>Kisspeptina</a:t>
            </a:r>
            <a:r>
              <a:rPr lang="it-IT" sz="2800" dirty="0">
                <a:solidFill>
                  <a:srgbClr val="000000"/>
                </a:solidFill>
                <a:latin typeface="Arial" panose="020B0604020202020204" pitchFamily="34" charset="0"/>
              </a:rPr>
              <a:t> &gt; Inizia la pubertà</a:t>
            </a:r>
            <a:endParaRPr lang="it-IT" sz="2800" dirty="0"/>
          </a:p>
        </p:txBody>
      </p:sp>
      <p:sp>
        <p:nvSpPr>
          <p:cNvPr id="9" name="TextBox 8">
            <a:extLst>
              <a:ext uri="{FF2B5EF4-FFF2-40B4-BE49-F238E27FC236}">
                <a16:creationId xmlns:a16="http://schemas.microsoft.com/office/drawing/2014/main" id="{69473FA3-E3AC-4C7A-958A-F6CCF0EFA20E}"/>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L’ormone che dà il via …</a:t>
            </a:r>
          </a:p>
        </p:txBody>
      </p:sp>
      <p:sp>
        <p:nvSpPr>
          <p:cNvPr id="2" name="TextBox 1">
            <a:extLst>
              <a:ext uri="{FF2B5EF4-FFF2-40B4-BE49-F238E27FC236}">
                <a16:creationId xmlns:a16="http://schemas.microsoft.com/office/drawing/2014/main" id="{3DBAD425-E8F9-4AAC-92EF-33E572B818C2}"/>
              </a:ext>
            </a:extLst>
          </p:cNvPr>
          <p:cNvSpPr txBox="1"/>
          <p:nvPr/>
        </p:nvSpPr>
        <p:spPr>
          <a:xfrm>
            <a:off x="7922919" y="834736"/>
            <a:ext cx="3180166" cy="954107"/>
          </a:xfrm>
          <a:prstGeom prst="rect">
            <a:avLst/>
          </a:prstGeom>
          <a:solidFill>
            <a:schemeClr val="accent2"/>
          </a:solidFill>
        </p:spPr>
        <p:txBody>
          <a:bodyPr wrap="none" rtlCol="0">
            <a:spAutoFit/>
          </a:bodyPr>
          <a:lstStyle/>
          <a:p>
            <a:pPr algn="ctr"/>
            <a:r>
              <a:rPr lang="it-IT" sz="2800" b="1" dirty="0"/>
              <a:t>Una semplificazione</a:t>
            </a:r>
          </a:p>
          <a:p>
            <a:pPr algn="ctr"/>
            <a:r>
              <a:rPr lang="it-IT" sz="2800" b="1" dirty="0"/>
              <a:t>«significativa»</a:t>
            </a:r>
          </a:p>
        </p:txBody>
      </p:sp>
      <p:pic>
        <p:nvPicPr>
          <p:cNvPr id="8" name="Picture 7">
            <a:extLst>
              <a:ext uri="{FF2B5EF4-FFF2-40B4-BE49-F238E27FC236}">
                <a16:creationId xmlns:a16="http://schemas.microsoft.com/office/drawing/2014/main" id="{787FA420-473D-829F-16D2-B5B2926B71FA}"/>
              </a:ext>
            </a:extLst>
          </p:cNvPr>
          <p:cNvPicPr>
            <a:picLocks noChangeAspect="1"/>
          </p:cNvPicPr>
          <p:nvPr/>
        </p:nvPicPr>
        <p:blipFill>
          <a:blip r:embed="rId4"/>
          <a:stretch>
            <a:fillRect/>
          </a:stretch>
        </p:blipFill>
        <p:spPr>
          <a:xfrm>
            <a:off x="675894" y="2779414"/>
            <a:ext cx="4283934" cy="3125685"/>
          </a:xfrm>
          <a:prstGeom prst="rect">
            <a:avLst/>
          </a:prstGeom>
        </p:spPr>
      </p:pic>
    </p:spTree>
    <p:extLst>
      <p:ext uri="{BB962C8B-B14F-4D97-AF65-F5344CB8AC3E}">
        <p14:creationId xmlns:p14="http://schemas.microsoft.com/office/powerpoint/2010/main" val="354502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1D017-D175-4274-AFB5-D29568DD2FD8}"/>
              </a:ext>
            </a:extLst>
          </p:cNvPr>
          <p:cNvSpPr txBox="1"/>
          <p:nvPr/>
        </p:nvSpPr>
        <p:spPr>
          <a:xfrm>
            <a:off x="462642" y="1119529"/>
            <a:ext cx="8256355" cy="5447645"/>
          </a:xfrm>
          <a:prstGeom prst="rect">
            <a:avLst/>
          </a:prstGeom>
          <a:noFill/>
        </p:spPr>
        <p:txBody>
          <a:bodyPr wrap="square" rtlCol="0">
            <a:spAutoFit/>
          </a:bodyPr>
          <a:lstStyle/>
          <a:p>
            <a:pPr rtl="0">
              <a:spcBef>
                <a:spcPts val="0"/>
              </a:spcBef>
              <a:spcAft>
                <a:spcPts val="0"/>
              </a:spcAft>
            </a:pPr>
            <a:r>
              <a:rPr lang="it-IT" sz="2400" dirty="0" err="1"/>
              <a:t>Kisspeptina</a:t>
            </a:r>
            <a:r>
              <a:rPr lang="it-IT" sz="2400" dirty="0"/>
              <a:t>, </a:t>
            </a:r>
            <a:r>
              <a:rPr lang="it-IT" sz="2400" dirty="0">
                <a:solidFill>
                  <a:srgbClr val="000000"/>
                </a:solidFill>
                <a:latin typeface="Arial" panose="020B0604020202020204" pitchFamily="34" charset="0"/>
              </a:rPr>
              <a:t>stimolata da leptina, bloccata da melatonina</a:t>
            </a:r>
          </a:p>
          <a:p>
            <a:pPr rtl="0">
              <a:spcBef>
                <a:spcPts val="0"/>
              </a:spcBef>
              <a:spcAft>
                <a:spcPts val="0"/>
              </a:spcAft>
            </a:pPr>
            <a:br>
              <a:rPr lang="it-IT" sz="2400" b="0" dirty="0">
                <a:effectLst/>
              </a:rPr>
            </a:br>
            <a:r>
              <a:rPr lang="it-IT" sz="2400" b="1" i="0" u="none" strike="noStrike" dirty="0">
                <a:solidFill>
                  <a:srgbClr val="000000"/>
                </a:solidFill>
                <a:effectLst/>
                <a:latin typeface="Arial" panose="020B0604020202020204" pitchFamily="34" charset="0"/>
              </a:rPr>
              <a:t>Leptina</a:t>
            </a:r>
            <a:r>
              <a:rPr lang="it-IT" sz="2400" b="0" i="0" u="none" strike="noStrike" dirty="0">
                <a:solidFill>
                  <a:srgbClr val="000000"/>
                </a:solidFill>
                <a:effectLst/>
                <a:latin typeface="Arial" panose="020B0604020202020204" pitchFamily="34" charset="0"/>
              </a:rPr>
              <a:t>: ormone che comunica che siamo sufficientemente grassi</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Contenuto di grasso ed esposizione alla luce innescano pubertà</a:t>
            </a:r>
          </a:p>
          <a:p>
            <a:pPr rtl="0">
              <a:spcBef>
                <a:spcPts val="0"/>
              </a:spcBef>
              <a:spcAft>
                <a:spcPts val="0"/>
              </a:spcAft>
            </a:pPr>
            <a:endParaRPr lang="it-IT" sz="2400" b="0" dirty="0">
              <a:effectLst/>
            </a:endParaRPr>
          </a:p>
          <a:p>
            <a:pPr rtl="0">
              <a:spcBef>
                <a:spcPts val="0"/>
              </a:spcBef>
              <a:spcAft>
                <a:spcPts val="0"/>
              </a:spcAft>
            </a:pPr>
            <a:r>
              <a:rPr lang="it-IT" b="0" i="0" u="none" strike="noStrike" dirty="0">
                <a:solidFill>
                  <a:srgbClr val="000000"/>
                </a:solidFill>
                <a:effectLst/>
                <a:latin typeface="Arial" panose="020B0604020202020204" pitchFamily="34" charset="0"/>
              </a:rPr>
              <a:t>Non appena si accumula grasso a sufficienza e ci di avvicina alla primavera, allora è il momento della maturazione fisica</a:t>
            </a:r>
            <a:endParaRPr lang="it-IT" b="0" dirty="0">
              <a:effectLst/>
            </a:endParaRPr>
          </a:p>
          <a:p>
            <a:endParaRPr lang="it-IT" sz="2400" dirty="0">
              <a:solidFill>
                <a:srgbClr val="000000"/>
              </a:solidFill>
              <a:latin typeface="Arial" panose="020B0604020202020204" pitchFamily="34" charset="0"/>
            </a:endParaRPr>
          </a:p>
          <a:p>
            <a:r>
              <a:rPr lang="it-IT" sz="2400" dirty="0">
                <a:solidFill>
                  <a:srgbClr val="000000"/>
                </a:solidFill>
                <a:latin typeface="Arial" panose="020B0604020202020204" pitchFamily="34" charset="0"/>
              </a:rPr>
              <a:t>Migliore alimentazione</a:t>
            </a:r>
            <a:endParaRPr lang="it-IT" sz="2400" dirty="0"/>
          </a:p>
          <a:p>
            <a:pPr rtl="0">
              <a:spcBef>
                <a:spcPts val="0"/>
              </a:spcBef>
              <a:spcAft>
                <a:spcPts val="0"/>
              </a:spcAft>
            </a:pPr>
            <a:r>
              <a:rPr lang="it-IT" sz="2400" b="0" i="0" u="none" strike="noStrike" dirty="0">
                <a:solidFill>
                  <a:srgbClr val="000000"/>
                </a:solidFill>
                <a:effectLst/>
                <a:latin typeface="Arial" panose="020B0604020202020204" pitchFamily="34" charset="0"/>
              </a:rPr>
              <a:t>Inquinanti ambientali</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Stress familiare</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Feromoni</a:t>
            </a:r>
            <a:endParaRPr lang="it-IT" sz="2400" b="0" dirty="0">
              <a:effectLst/>
            </a:endParaRPr>
          </a:p>
          <a:p>
            <a:endParaRPr lang="it-IT" sz="2400" dirty="0"/>
          </a:p>
        </p:txBody>
      </p:sp>
      <p:sp>
        <p:nvSpPr>
          <p:cNvPr id="3" name="TextBox 2">
            <a:extLst>
              <a:ext uri="{FF2B5EF4-FFF2-40B4-BE49-F238E27FC236}">
                <a16:creationId xmlns:a16="http://schemas.microsoft.com/office/drawing/2014/main" id="{3454CFDB-7001-48FE-8034-5659E73984CF}"/>
              </a:ext>
            </a:extLst>
          </p:cNvPr>
          <p:cNvSpPr txBox="1"/>
          <p:nvPr/>
        </p:nvSpPr>
        <p:spPr>
          <a:xfrm>
            <a:off x="462641" y="5715"/>
            <a:ext cx="10893761" cy="830997"/>
          </a:xfrm>
          <a:prstGeom prst="rect">
            <a:avLst/>
          </a:prstGeom>
          <a:noFill/>
        </p:spPr>
        <p:txBody>
          <a:bodyPr wrap="square" rtlCol="0">
            <a:spAutoFit/>
          </a:bodyPr>
          <a:lstStyle/>
          <a:p>
            <a:r>
              <a:rPr lang="it-IT" sz="4800" dirty="0">
                <a:solidFill>
                  <a:srgbClr val="0070C0"/>
                </a:solidFill>
              </a:rPr>
              <a:t>ADOLESCENZA</a:t>
            </a:r>
          </a:p>
        </p:txBody>
      </p:sp>
      <p:pic>
        <p:nvPicPr>
          <p:cNvPr id="5" name="Picture 4">
            <a:extLst>
              <a:ext uri="{FF2B5EF4-FFF2-40B4-BE49-F238E27FC236}">
                <a16:creationId xmlns:a16="http://schemas.microsoft.com/office/drawing/2014/main" id="{AC3D621D-82C7-4D06-A2C9-02BE3DDDDBE6}"/>
              </a:ext>
            </a:extLst>
          </p:cNvPr>
          <p:cNvPicPr>
            <a:picLocks noChangeAspect="1"/>
          </p:cNvPicPr>
          <p:nvPr/>
        </p:nvPicPr>
        <p:blipFill>
          <a:blip r:embed="rId2"/>
          <a:stretch>
            <a:fillRect/>
          </a:stretch>
        </p:blipFill>
        <p:spPr>
          <a:xfrm>
            <a:off x="8874545" y="1119529"/>
            <a:ext cx="2854813" cy="5222349"/>
          </a:xfrm>
          <a:prstGeom prst="rect">
            <a:avLst/>
          </a:prstGeom>
        </p:spPr>
      </p:pic>
    </p:spTree>
    <p:extLst>
      <p:ext uri="{BB962C8B-B14F-4D97-AF65-F5344CB8AC3E}">
        <p14:creationId xmlns:p14="http://schemas.microsoft.com/office/powerpoint/2010/main" val="39479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azon.it: Le carte di Propp - - Libri">
            <a:extLst>
              <a:ext uri="{FF2B5EF4-FFF2-40B4-BE49-F238E27FC236}">
                <a16:creationId xmlns:a16="http://schemas.microsoft.com/office/drawing/2014/main" id="{48B4D9E6-6DE2-4594-908E-1B1925948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56" y="1472285"/>
            <a:ext cx="3162300"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2AA813-263B-499A-A586-D408FF1BEB8D}"/>
              </a:ext>
            </a:extLst>
          </p:cNvPr>
          <p:cNvSpPr txBox="1"/>
          <p:nvPr/>
        </p:nvSpPr>
        <p:spPr>
          <a:xfrm>
            <a:off x="3975908" y="552660"/>
            <a:ext cx="7402882" cy="5816977"/>
          </a:xfrm>
          <a:prstGeom prst="rect">
            <a:avLst/>
          </a:prstGeom>
          <a:noFill/>
        </p:spPr>
        <p:txBody>
          <a:bodyPr wrap="square" rtlCol="0">
            <a:spAutoFit/>
          </a:bodyPr>
          <a:lstStyle/>
          <a:p>
            <a:r>
              <a:rPr lang="it-IT" sz="3600" b="1" dirty="0"/>
              <a:t>Pubertà e iniziazione</a:t>
            </a:r>
          </a:p>
          <a:p>
            <a:endParaRPr lang="it-IT" sz="2400" dirty="0"/>
          </a:p>
          <a:p>
            <a:pPr rtl="0">
              <a:spcBef>
                <a:spcPts val="0"/>
              </a:spcBef>
              <a:spcAft>
                <a:spcPts val="0"/>
              </a:spcAft>
            </a:pPr>
            <a:r>
              <a:rPr lang="it-IT" sz="2400" b="0" i="0" u="none" strike="noStrike" dirty="0">
                <a:solidFill>
                  <a:srgbClr val="000000"/>
                </a:solidFill>
                <a:effectLst/>
              </a:rPr>
              <a:t>La pubertà e sessualità segnano il passaggio biologico alla seconda fase di plasticità. </a:t>
            </a:r>
            <a:br>
              <a:rPr lang="it-IT" sz="2400" b="0" i="0" u="none" strike="noStrike" dirty="0">
                <a:solidFill>
                  <a:srgbClr val="000000"/>
                </a:solidFill>
                <a:effectLst/>
              </a:rPr>
            </a:br>
            <a:endParaRPr lang="it-IT" sz="2400" b="0" i="0" u="none" strike="noStrike" dirty="0">
              <a:solidFill>
                <a:srgbClr val="000000"/>
              </a:solidFill>
              <a:effectLst/>
            </a:endParaRPr>
          </a:p>
          <a:p>
            <a:pPr rtl="0">
              <a:spcBef>
                <a:spcPts val="0"/>
              </a:spcBef>
              <a:spcAft>
                <a:spcPts val="0"/>
              </a:spcAft>
            </a:pPr>
            <a:r>
              <a:rPr lang="it-IT" sz="2400" b="0" i="0" u="none" strike="noStrike" dirty="0">
                <a:solidFill>
                  <a:srgbClr val="000000"/>
                </a:solidFill>
                <a:effectLst/>
              </a:rPr>
              <a:t>La nuova plasticità dell’adolescente sembra rispondere alle nuove esigenze di sviluppo della propria indipendenza di sostentazione e riproduzione</a:t>
            </a:r>
            <a:endParaRPr lang="it-IT" sz="2400" b="0" dirty="0">
              <a:effectLst/>
            </a:endParaRPr>
          </a:p>
          <a:p>
            <a:pPr rtl="0">
              <a:spcBef>
                <a:spcPts val="0"/>
              </a:spcBef>
              <a:spcAft>
                <a:spcPts val="0"/>
              </a:spcAft>
            </a:pPr>
            <a:br>
              <a:rPr lang="it-IT" sz="2400" b="0" dirty="0">
                <a:effectLst/>
              </a:rPr>
            </a:br>
            <a:r>
              <a:rPr lang="it-IT" sz="2400" b="0" dirty="0">
                <a:effectLst/>
              </a:rPr>
              <a:t>P</a:t>
            </a:r>
            <a:r>
              <a:rPr lang="it-IT" sz="2400" b="0" i="0" u="none" strike="noStrike" dirty="0">
                <a:solidFill>
                  <a:srgbClr val="000000"/>
                </a:solidFill>
                <a:effectLst/>
              </a:rPr>
              <a:t>iù breve quando era finalizzata a obiettivi semplici per la sopravvivenza di altri tempi (forza, coraggio, indipendenza); </a:t>
            </a:r>
          </a:p>
          <a:p>
            <a:pPr rtl="0">
              <a:spcBef>
                <a:spcPts val="0"/>
              </a:spcBef>
              <a:spcAft>
                <a:spcPts val="0"/>
              </a:spcAft>
            </a:pPr>
            <a:r>
              <a:rPr lang="it-IT" sz="2400" dirty="0">
                <a:solidFill>
                  <a:srgbClr val="000000"/>
                </a:solidFill>
              </a:rPr>
              <a:t>P</a:t>
            </a:r>
            <a:r>
              <a:rPr lang="it-IT" sz="2400" b="0" i="0" u="none" strike="noStrike" dirty="0">
                <a:solidFill>
                  <a:srgbClr val="000000"/>
                </a:solidFill>
                <a:effectLst/>
              </a:rPr>
              <a:t>iù lunga ed elaborata per garantire la sopravvivenza ai nostri tempi (relazione, controllo, organizzazione di altri)</a:t>
            </a:r>
            <a:br>
              <a:rPr lang="it-IT" sz="2400" dirty="0"/>
            </a:br>
            <a:endParaRPr lang="it-IT" sz="2400" dirty="0"/>
          </a:p>
        </p:txBody>
      </p:sp>
    </p:spTree>
    <p:extLst>
      <p:ext uri="{BB962C8B-B14F-4D97-AF65-F5344CB8AC3E}">
        <p14:creationId xmlns:p14="http://schemas.microsoft.com/office/powerpoint/2010/main" val="50872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213D8-24AD-426A-B47A-A70030A48FB5}"/>
              </a:ext>
            </a:extLst>
          </p:cNvPr>
          <p:cNvSpPr txBox="1"/>
          <p:nvPr/>
        </p:nvSpPr>
        <p:spPr>
          <a:xfrm>
            <a:off x="289874" y="720565"/>
            <a:ext cx="7627426" cy="5416868"/>
          </a:xfrm>
          <a:prstGeom prst="rect">
            <a:avLst/>
          </a:prstGeom>
          <a:noFill/>
        </p:spPr>
        <p:txBody>
          <a:bodyPr wrap="square" rtlCol="0">
            <a:spAutoFit/>
          </a:bodyPr>
          <a:lstStyle/>
          <a:p>
            <a:pPr>
              <a:spcBef>
                <a:spcPts val="1800"/>
              </a:spcBef>
            </a:pPr>
            <a:r>
              <a:rPr lang="it-IT" sz="2600" dirty="0"/>
              <a:t>Ne «i riti di passaggio», Van </a:t>
            </a:r>
            <a:r>
              <a:rPr lang="it-IT" sz="2600" dirty="0" err="1"/>
              <a:t>Gennep</a:t>
            </a:r>
            <a:r>
              <a:rPr lang="it-IT" sz="2600" dirty="0"/>
              <a:t> invitava a distinguere la pubertà fisiologica dalla pubertà sociale</a:t>
            </a:r>
          </a:p>
          <a:p>
            <a:pPr>
              <a:spcBef>
                <a:spcPts val="1800"/>
              </a:spcBef>
            </a:pPr>
            <a:r>
              <a:rPr lang="it-IT" sz="2600" dirty="0"/>
              <a:t>Di fatto, i riti di iniziazione sono influenzati dallo sviluppo puberale, ma non necessariamente coincidono con esso</a:t>
            </a:r>
          </a:p>
          <a:p>
            <a:pPr>
              <a:spcBef>
                <a:spcPts val="1800"/>
              </a:spcBef>
            </a:pPr>
            <a:r>
              <a:rPr lang="it-IT" sz="2600" dirty="0"/>
              <a:t>Certamente i riti di iniziazione sono anche riti di ingresso  nel mondo sessuale, ma sono anche riti di ingresso in specifiche comunità o gruppi</a:t>
            </a:r>
          </a:p>
          <a:p>
            <a:pPr>
              <a:spcBef>
                <a:spcPts val="1800"/>
              </a:spcBef>
            </a:pPr>
            <a:r>
              <a:rPr lang="it-IT" sz="2600" dirty="0"/>
              <a:t>Ad esempio mutilazioni come segni di «alleanza»</a:t>
            </a:r>
          </a:p>
          <a:p>
            <a:pPr>
              <a:spcBef>
                <a:spcPts val="1800"/>
              </a:spcBef>
            </a:pPr>
            <a:r>
              <a:rPr lang="it-IT" sz="2600" dirty="0"/>
              <a:t>Certamente, i riti di iniziazione passano di solito per un allontanamento</a:t>
            </a:r>
          </a:p>
        </p:txBody>
      </p:sp>
      <p:pic>
        <p:nvPicPr>
          <p:cNvPr id="1026" name="Picture 2" descr="I riti di passaggio">
            <a:extLst>
              <a:ext uri="{FF2B5EF4-FFF2-40B4-BE49-F238E27FC236}">
                <a16:creationId xmlns:a16="http://schemas.microsoft.com/office/drawing/2014/main" id="{608F8474-4D13-4E9D-9C2D-7860932CB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767" y="862457"/>
            <a:ext cx="3479410" cy="513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4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0356B97-F0B2-42F3-9684-D29AA06D6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41" y="364951"/>
            <a:ext cx="3032458" cy="4373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5CF3A7-93CF-4311-A92C-008DAC466AFE}"/>
              </a:ext>
            </a:extLst>
          </p:cNvPr>
          <p:cNvSpPr txBox="1"/>
          <p:nvPr/>
        </p:nvSpPr>
        <p:spPr>
          <a:xfrm>
            <a:off x="3767073" y="398288"/>
            <a:ext cx="8060498" cy="193899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rPr>
              <a:t>Rousseau (1762): </a:t>
            </a:r>
          </a:p>
          <a:p>
            <a:pPr rtl="0">
              <a:spcBef>
                <a:spcPts val="0"/>
              </a:spcBef>
              <a:spcAft>
                <a:spcPts val="0"/>
              </a:spcAft>
            </a:pPr>
            <a:endParaRPr lang="it-IT" sz="2400" dirty="0">
              <a:solidFill>
                <a:srgbClr val="000000"/>
              </a:solidFill>
            </a:endParaRPr>
          </a:p>
          <a:p>
            <a:pPr rtl="0">
              <a:spcBef>
                <a:spcPts val="0"/>
              </a:spcBef>
              <a:spcAft>
                <a:spcPts val="0"/>
              </a:spcAft>
            </a:pPr>
            <a:r>
              <a:rPr lang="it-IT" sz="2400" b="0" dirty="0">
                <a:solidFill>
                  <a:srgbClr val="000000"/>
                </a:solidFill>
                <a:effectLst/>
              </a:rPr>
              <a:t>Noi nasciamo, per così dire, due volte: l'una per esistere, l'altra per vivere; l'una per la specie, l'altra per il sesso. </a:t>
            </a:r>
            <a:br>
              <a:rPr lang="it-IT" sz="2400" dirty="0"/>
            </a:br>
            <a:endParaRPr lang="it-IT" sz="2400" dirty="0"/>
          </a:p>
        </p:txBody>
      </p:sp>
      <p:pic>
        <p:nvPicPr>
          <p:cNvPr id="4" name="Picture 2" descr="undefined">
            <a:extLst>
              <a:ext uri="{FF2B5EF4-FFF2-40B4-BE49-F238E27FC236}">
                <a16:creationId xmlns:a16="http://schemas.microsoft.com/office/drawing/2014/main" id="{C1BDACAA-F31B-442E-92F7-1EE0A6C9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231" y="2337280"/>
            <a:ext cx="2500312" cy="4175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4C5B30-6A91-4D06-93F9-5B00B4A0A2E3}"/>
              </a:ext>
            </a:extLst>
          </p:cNvPr>
          <p:cNvSpPr txBox="1"/>
          <p:nvPr/>
        </p:nvSpPr>
        <p:spPr>
          <a:xfrm>
            <a:off x="7569397" y="4144651"/>
            <a:ext cx="3816771" cy="2246769"/>
          </a:xfrm>
          <a:prstGeom prst="rect">
            <a:avLst/>
          </a:prstGeom>
          <a:noFill/>
        </p:spPr>
        <p:txBody>
          <a:bodyPr wrap="square" rtlCol="0">
            <a:spAutoFit/>
          </a:bodyPr>
          <a:lstStyle/>
          <a:p>
            <a:r>
              <a:rPr lang="it-IT" sz="2800" dirty="0"/>
              <a:t>Ancora oggi comincia con un viaggio.</a:t>
            </a:r>
          </a:p>
          <a:p>
            <a:r>
              <a:rPr lang="it-IT" sz="2800" b="1" dirty="0"/>
              <a:t>Solo il viaggio ci permette di vederci dal di fuori</a:t>
            </a:r>
            <a:endParaRPr lang="it-IT" sz="2800" dirty="0"/>
          </a:p>
        </p:txBody>
      </p:sp>
    </p:spTree>
    <p:extLst>
      <p:ext uri="{BB962C8B-B14F-4D97-AF65-F5344CB8AC3E}">
        <p14:creationId xmlns:p14="http://schemas.microsoft.com/office/powerpoint/2010/main" val="303780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82165-671A-4D7B-ADE8-407C0848EE82}"/>
              </a:ext>
            </a:extLst>
          </p:cNvPr>
          <p:cNvPicPr>
            <a:picLocks noChangeAspect="1"/>
          </p:cNvPicPr>
          <p:nvPr/>
        </p:nvPicPr>
        <p:blipFill>
          <a:blip r:embed="rId2"/>
          <a:stretch>
            <a:fillRect/>
          </a:stretch>
        </p:blipFill>
        <p:spPr>
          <a:xfrm>
            <a:off x="366148" y="1534811"/>
            <a:ext cx="2980573" cy="4527407"/>
          </a:xfrm>
          <a:prstGeom prst="rect">
            <a:avLst/>
          </a:prstGeom>
        </p:spPr>
      </p:pic>
      <p:sp>
        <p:nvSpPr>
          <p:cNvPr id="7" name="TextBox 6">
            <a:extLst>
              <a:ext uri="{FF2B5EF4-FFF2-40B4-BE49-F238E27FC236}">
                <a16:creationId xmlns:a16="http://schemas.microsoft.com/office/drawing/2014/main" id="{C446F44A-540A-42B7-ACA4-FD9CC8FBA120}"/>
              </a:ext>
            </a:extLst>
          </p:cNvPr>
          <p:cNvSpPr txBox="1"/>
          <p:nvPr/>
        </p:nvSpPr>
        <p:spPr>
          <a:xfrm>
            <a:off x="3933345" y="4394437"/>
            <a:ext cx="3385128" cy="1938992"/>
          </a:xfrm>
          <a:prstGeom prst="rect">
            <a:avLst/>
          </a:prstGeom>
          <a:noFill/>
        </p:spPr>
        <p:txBody>
          <a:bodyPr wrap="square" rtlCol="0">
            <a:spAutoFit/>
          </a:bodyPr>
          <a:lstStyle/>
          <a:p>
            <a:r>
              <a:rPr lang="it-IT" sz="2400" dirty="0">
                <a:solidFill>
                  <a:srgbClr val="0070C0"/>
                </a:solidFill>
              </a:rPr>
              <a:t>Gli elementi del viaggio</a:t>
            </a:r>
          </a:p>
          <a:p>
            <a:pPr marL="342900" indent="-342900">
              <a:buFontTx/>
              <a:buChar char="-"/>
            </a:pPr>
            <a:r>
              <a:rPr lang="it-IT" sz="2400" dirty="0"/>
              <a:t>Cambiamento</a:t>
            </a:r>
          </a:p>
          <a:p>
            <a:pPr marL="342900" indent="-342900">
              <a:buFontTx/>
              <a:buChar char="-"/>
            </a:pPr>
            <a:r>
              <a:rPr lang="it-IT" sz="2400" dirty="0"/>
              <a:t>Racconto</a:t>
            </a:r>
          </a:p>
          <a:p>
            <a:pPr marL="342900" indent="-342900">
              <a:buFontTx/>
              <a:buChar char="-"/>
            </a:pPr>
            <a:r>
              <a:rPr lang="it-IT" sz="2400" dirty="0"/>
              <a:t>Introspezione</a:t>
            </a:r>
          </a:p>
          <a:p>
            <a:pPr marL="342900" indent="-342900">
              <a:buFontTx/>
              <a:buChar char="-"/>
            </a:pPr>
            <a:r>
              <a:rPr lang="it-IT" sz="2400" dirty="0"/>
              <a:t>Ritorno</a:t>
            </a:r>
          </a:p>
        </p:txBody>
      </p:sp>
      <p:sp>
        <p:nvSpPr>
          <p:cNvPr id="8" name="TextBox 7">
            <a:extLst>
              <a:ext uri="{FF2B5EF4-FFF2-40B4-BE49-F238E27FC236}">
                <a16:creationId xmlns:a16="http://schemas.microsoft.com/office/drawing/2014/main" id="{B8310B84-7755-4810-9472-EC29475F1DDC}"/>
              </a:ext>
            </a:extLst>
          </p:cNvPr>
          <p:cNvSpPr txBox="1"/>
          <p:nvPr/>
        </p:nvSpPr>
        <p:spPr>
          <a:xfrm>
            <a:off x="3933345" y="1283002"/>
            <a:ext cx="7603985" cy="2677656"/>
          </a:xfrm>
          <a:prstGeom prst="rect">
            <a:avLst/>
          </a:prstGeom>
          <a:noFill/>
        </p:spPr>
        <p:txBody>
          <a:bodyPr wrap="square" rtlCol="0">
            <a:spAutoFit/>
          </a:bodyPr>
          <a:lstStyle/>
          <a:p>
            <a:r>
              <a:rPr lang="it-IT" sz="2400" dirty="0">
                <a:solidFill>
                  <a:srgbClr val="0070C0"/>
                </a:solidFill>
              </a:rPr>
              <a:t>Le metafore del viaggio</a:t>
            </a:r>
          </a:p>
          <a:p>
            <a:pPr marL="342900" indent="-342900">
              <a:buFontTx/>
              <a:buChar char="-"/>
            </a:pPr>
            <a:r>
              <a:rPr lang="it-IT" sz="2400" dirty="0"/>
              <a:t>Partire</a:t>
            </a:r>
          </a:p>
          <a:p>
            <a:pPr marL="342900" indent="-342900">
              <a:buFontTx/>
              <a:buChar char="-"/>
            </a:pPr>
            <a:r>
              <a:rPr lang="it-IT" sz="2400" dirty="0"/>
              <a:t>Camminare</a:t>
            </a:r>
          </a:p>
          <a:p>
            <a:pPr marL="342900" indent="-342900">
              <a:buFontTx/>
              <a:buChar char="-"/>
            </a:pPr>
            <a:r>
              <a:rPr lang="it-IT" sz="2400" dirty="0"/>
              <a:t>Raggiungere</a:t>
            </a:r>
          </a:p>
          <a:p>
            <a:pPr marL="342900" indent="-342900">
              <a:buFontTx/>
              <a:buChar char="-"/>
            </a:pPr>
            <a:r>
              <a:rPr lang="it-IT" sz="2400" dirty="0"/>
              <a:t>Attraversare</a:t>
            </a:r>
          </a:p>
          <a:p>
            <a:pPr marL="342900" indent="-342900">
              <a:buFontTx/>
              <a:buChar char="-"/>
            </a:pPr>
            <a:r>
              <a:rPr lang="it-IT" sz="2400" dirty="0"/>
              <a:t>Essere fermi, non andare da nessuna parte</a:t>
            </a:r>
          </a:p>
          <a:p>
            <a:r>
              <a:rPr lang="it-IT" sz="2400" dirty="0"/>
              <a:t>Esperienza facile: una passeggiata. Difficile: un’avventura.</a:t>
            </a:r>
          </a:p>
        </p:txBody>
      </p:sp>
      <p:sp>
        <p:nvSpPr>
          <p:cNvPr id="9" name="TextBox 8">
            <a:extLst>
              <a:ext uri="{FF2B5EF4-FFF2-40B4-BE49-F238E27FC236}">
                <a16:creationId xmlns:a16="http://schemas.microsoft.com/office/drawing/2014/main" id="{71984C86-6BE4-4CF0-B11F-901F8D0CB2A4}"/>
              </a:ext>
            </a:extLst>
          </p:cNvPr>
          <p:cNvSpPr txBox="1"/>
          <p:nvPr/>
        </p:nvSpPr>
        <p:spPr>
          <a:xfrm>
            <a:off x="327647" y="209513"/>
            <a:ext cx="7211397" cy="830997"/>
          </a:xfrm>
          <a:prstGeom prst="rect">
            <a:avLst/>
          </a:prstGeom>
          <a:noFill/>
        </p:spPr>
        <p:txBody>
          <a:bodyPr wrap="square" rtlCol="0">
            <a:spAutoFit/>
          </a:bodyPr>
          <a:lstStyle/>
          <a:p>
            <a:r>
              <a:rPr lang="it-IT" sz="4800" dirty="0">
                <a:solidFill>
                  <a:srgbClr val="0070C0"/>
                </a:solidFill>
              </a:rPr>
              <a:t>VIAGGIO E CAMBIAMENTO</a:t>
            </a:r>
          </a:p>
        </p:txBody>
      </p:sp>
    </p:spTree>
    <p:extLst>
      <p:ext uri="{BB962C8B-B14F-4D97-AF65-F5344CB8AC3E}">
        <p14:creationId xmlns:p14="http://schemas.microsoft.com/office/powerpoint/2010/main" val="238448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85782-3DB1-443F-B308-AEF26FD893CA}"/>
              </a:ext>
            </a:extLst>
          </p:cNvPr>
          <p:cNvSpPr txBox="1"/>
          <p:nvPr/>
        </p:nvSpPr>
        <p:spPr>
          <a:xfrm>
            <a:off x="3751512" y="1765817"/>
            <a:ext cx="8054236" cy="3046988"/>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Alle origini …</a:t>
            </a:r>
          </a:p>
          <a:p>
            <a:pPr rtl="0">
              <a:spcBef>
                <a:spcPts val="0"/>
              </a:spcBef>
              <a:spcAft>
                <a:spcPts val="0"/>
              </a:spcAft>
            </a:pPr>
            <a:r>
              <a:rPr lang="it-IT" sz="2400" b="0" i="0" u="none" strike="noStrike" dirty="0">
                <a:solidFill>
                  <a:srgbClr val="000000"/>
                </a:solidFill>
                <a:effectLst/>
                <a:latin typeface="Arial" panose="020B0604020202020204" pitchFamily="34" charset="0"/>
              </a:rPr>
              <a:t>è la frenesia di andare alla ventura che ci permette di separarci dai genitori e di riprodurci al di fuori della famiglia</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Avventurarsi nel mondo a cercare nuove esperienze</a:t>
            </a:r>
            <a:r>
              <a:rPr lang="it-IT" sz="2400" i="0" u="none" strike="noStrike" dirty="0">
                <a:solidFill>
                  <a:srgbClr val="000000"/>
                </a:solidFill>
                <a:latin typeface="Arial" panose="020B0604020202020204" pitchFamily="34" charset="0"/>
              </a:rPr>
              <a:t>:</a:t>
            </a:r>
            <a:r>
              <a:rPr lang="it-IT" sz="2400" b="0" i="0" u="none" strike="noStrike" dirty="0">
                <a:solidFill>
                  <a:srgbClr val="000000"/>
                </a:solidFill>
                <a:effectLst/>
                <a:latin typeface="Arial" panose="020B0604020202020204" pitchFamily="34" charset="0"/>
              </a:rPr>
              <a:t> acquisire le ultime competenze e capacità necessarie per vivere in modo indipendente</a:t>
            </a:r>
            <a:endParaRPr lang="it-IT" sz="2400" b="0" dirty="0">
              <a:effectLst/>
            </a:endParaRPr>
          </a:p>
        </p:txBody>
      </p:sp>
      <p:sp>
        <p:nvSpPr>
          <p:cNvPr id="3" name="TextBox 2">
            <a:extLst>
              <a:ext uri="{FF2B5EF4-FFF2-40B4-BE49-F238E27FC236}">
                <a16:creationId xmlns:a16="http://schemas.microsoft.com/office/drawing/2014/main" id="{3FE28DBA-0616-45A3-8CDA-E619B9DE43FD}"/>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IL VIAGGIO</a:t>
            </a:r>
          </a:p>
        </p:txBody>
      </p:sp>
      <p:sp>
        <p:nvSpPr>
          <p:cNvPr id="4" name="TextBox 3">
            <a:extLst>
              <a:ext uri="{FF2B5EF4-FFF2-40B4-BE49-F238E27FC236}">
                <a16:creationId xmlns:a16="http://schemas.microsoft.com/office/drawing/2014/main" id="{7EA5F686-8777-4E44-9115-2EA23567F362}"/>
              </a:ext>
            </a:extLst>
          </p:cNvPr>
          <p:cNvSpPr txBox="1"/>
          <p:nvPr/>
        </p:nvSpPr>
        <p:spPr>
          <a:xfrm>
            <a:off x="462641" y="977030"/>
            <a:ext cx="11689610" cy="461665"/>
          </a:xfrm>
          <a:prstGeom prst="rect">
            <a:avLst/>
          </a:prstGeom>
          <a:noFill/>
        </p:spPr>
        <p:txBody>
          <a:bodyPr wrap="none" rtlCol="0">
            <a:spAutoFit/>
          </a:bodyPr>
          <a:lstStyle/>
          <a:p>
            <a:r>
              <a:rPr lang="it-IT" sz="2400" dirty="0"/>
              <a:t>Viaggio di «nozze», viaggio di «matura», viaggio allegoria e rito di passaggio al tempo stesso </a:t>
            </a:r>
          </a:p>
        </p:txBody>
      </p:sp>
      <p:pic>
        <p:nvPicPr>
          <p:cNvPr id="6" name="Picture 5">
            <a:extLst>
              <a:ext uri="{FF2B5EF4-FFF2-40B4-BE49-F238E27FC236}">
                <a16:creationId xmlns:a16="http://schemas.microsoft.com/office/drawing/2014/main" id="{BFF82165-671A-4D7B-ADE8-407C0848EE82}"/>
              </a:ext>
            </a:extLst>
          </p:cNvPr>
          <p:cNvPicPr>
            <a:picLocks noChangeAspect="1"/>
          </p:cNvPicPr>
          <p:nvPr/>
        </p:nvPicPr>
        <p:blipFill>
          <a:blip r:embed="rId2"/>
          <a:stretch>
            <a:fillRect/>
          </a:stretch>
        </p:blipFill>
        <p:spPr>
          <a:xfrm>
            <a:off x="327647" y="1765817"/>
            <a:ext cx="2980573" cy="4527407"/>
          </a:xfrm>
          <a:prstGeom prst="rect">
            <a:avLst/>
          </a:prstGeom>
        </p:spPr>
      </p:pic>
    </p:spTree>
    <p:extLst>
      <p:ext uri="{BB962C8B-B14F-4D97-AF65-F5344CB8AC3E}">
        <p14:creationId xmlns:p14="http://schemas.microsoft.com/office/powerpoint/2010/main" val="157630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10411-7592-4B20-9088-F71C906AC075}"/>
              </a:ext>
            </a:extLst>
          </p:cNvPr>
          <p:cNvSpPr txBox="1"/>
          <p:nvPr/>
        </p:nvSpPr>
        <p:spPr>
          <a:xfrm>
            <a:off x="3950738" y="1583379"/>
            <a:ext cx="7755312" cy="2246769"/>
          </a:xfrm>
          <a:prstGeom prst="rect">
            <a:avLst/>
          </a:prstGeom>
          <a:noFill/>
        </p:spPr>
        <p:txBody>
          <a:bodyPr wrap="square" rtlCol="0">
            <a:spAutoFit/>
          </a:bodyPr>
          <a:lstStyle/>
          <a:p>
            <a:r>
              <a:rPr lang="it-IT" sz="2000" b="0" i="0" u="none" strike="noStrike" dirty="0">
                <a:solidFill>
                  <a:srgbClr val="000000"/>
                </a:solidFill>
                <a:effectLst/>
                <a:latin typeface="Arial" panose="020B0604020202020204" pitchFamily="34" charset="0"/>
              </a:rPr>
              <a:t>Rimodellamento corteccia </a:t>
            </a:r>
            <a:r>
              <a:rPr lang="it-IT" sz="2000" b="1" i="0" u="none" strike="noStrike" dirty="0">
                <a:solidFill>
                  <a:srgbClr val="000000"/>
                </a:solidFill>
                <a:effectLst/>
                <a:latin typeface="Arial" panose="020B0604020202020204" pitchFamily="34" charset="0"/>
              </a:rPr>
              <a:t>prefrontale</a:t>
            </a:r>
            <a:r>
              <a:rPr lang="it-IT" sz="2000" b="0" i="0" u="none" strike="noStrike" dirty="0">
                <a:solidFill>
                  <a:srgbClr val="000000"/>
                </a:solidFill>
                <a:effectLst/>
                <a:latin typeface="Arial" panose="020B0604020202020204" pitchFamily="34" charset="0"/>
              </a:rPr>
              <a:t> (autoregolazione) </a:t>
            </a:r>
            <a:br>
              <a:rPr lang="it-IT" sz="2000" b="0" i="0" u="none" strike="noStrike" dirty="0">
                <a:solidFill>
                  <a:srgbClr val="000000"/>
                </a:solidFill>
                <a:effectLst/>
                <a:latin typeface="Arial" panose="020B0604020202020204" pitchFamily="34" charset="0"/>
              </a:rPr>
            </a:br>
            <a:r>
              <a:rPr lang="it-IT" sz="2000" b="0" i="0" u="none" strike="noStrike" dirty="0">
                <a:solidFill>
                  <a:srgbClr val="000000"/>
                </a:solidFill>
                <a:effectLst/>
                <a:latin typeface="Arial" panose="020B0604020202020204" pitchFamily="34" charset="0"/>
              </a:rPr>
              <a:t>e sistema </a:t>
            </a:r>
            <a:r>
              <a:rPr lang="it-IT" sz="2000" b="1" i="0" u="none" strike="noStrike" dirty="0">
                <a:solidFill>
                  <a:srgbClr val="000000"/>
                </a:solidFill>
                <a:effectLst/>
                <a:latin typeface="Arial" panose="020B0604020202020204" pitchFamily="34" charset="0"/>
              </a:rPr>
              <a:t>limbico</a:t>
            </a:r>
            <a:r>
              <a:rPr lang="it-IT" sz="2000" b="0" i="0" u="none" strike="noStrike" dirty="0">
                <a:solidFill>
                  <a:srgbClr val="000000"/>
                </a:solidFill>
                <a:effectLst/>
                <a:latin typeface="Arial" panose="020B0604020202020204" pitchFamily="34" charset="0"/>
              </a:rPr>
              <a:t> (emozioni)</a:t>
            </a:r>
            <a:endParaRPr lang="it-IT" sz="2000" b="0" dirty="0">
              <a:effectLst/>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Il cervello dell'adolescente matura in </a:t>
            </a:r>
            <a:r>
              <a:rPr lang="it-IT" sz="2000" b="1" i="0" u="none" strike="noStrike" dirty="0">
                <a:solidFill>
                  <a:srgbClr val="000000"/>
                </a:solidFill>
                <a:effectLst/>
                <a:latin typeface="Arial" panose="020B0604020202020204" pitchFamily="34" charset="0"/>
              </a:rPr>
              <a:t>aree che regolano </a:t>
            </a:r>
            <a:endParaRPr lang="it-IT" sz="2000" b="1" dirty="0">
              <a:effectLst/>
            </a:endParaRPr>
          </a:p>
          <a:p>
            <a:pPr rtl="0">
              <a:spcBef>
                <a:spcPts val="0"/>
              </a:spcBef>
              <a:spcAft>
                <a:spcPts val="0"/>
              </a:spcAft>
            </a:pPr>
            <a:r>
              <a:rPr lang="it-IT" sz="2000" b="1" i="0" u="none" strike="noStrike" dirty="0">
                <a:solidFill>
                  <a:srgbClr val="000000"/>
                </a:solidFill>
                <a:effectLst/>
                <a:latin typeface="Arial" panose="020B0604020202020204" pitchFamily="34" charset="0"/>
              </a:rPr>
              <a:t>l'esperienza del piacere e della ricompensa</a:t>
            </a:r>
            <a:endParaRPr lang="it-IT" sz="2000" b="1" dirty="0">
              <a:effectLst/>
            </a:endParaRPr>
          </a:p>
          <a:p>
            <a:pPr rtl="0">
              <a:spcBef>
                <a:spcPts val="0"/>
              </a:spcBef>
              <a:spcAft>
                <a:spcPts val="0"/>
              </a:spcAft>
            </a:pPr>
            <a:endParaRPr lang="it-IT" sz="2000" b="0" i="0" u="none" strike="noStrike" dirty="0">
              <a:solidFill>
                <a:srgbClr val="000000"/>
              </a:solidFill>
              <a:effectLst/>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la plasticità è un'arma a doppio taglio: </a:t>
            </a:r>
          </a:p>
          <a:p>
            <a:pPr rtl="0">
              <a:spcBef>
                <a:spcPts val="0"/>
              </a:spcBef>
              <a:spcAft>
                <a:spcPts val="0"/>
              </a:spcAft>
            </a:pPr>
            <a:r>
              <a:rPr lang="it-IT" sz="2000" b="0" i="0" u="none" strike="noStrike" dirty="0">
                <a:solidFill>
                  <a:srgbClr val="000000"/>
                </a:solidFill>
                <a:effectLst/>
                <a:latin typeface="Arial" panose="020B0604020202020204" pitchFamily="34" charset="0"/>
              </a:rPr>
              <a:t>enormi potenzialità ma anche grandi rischi </a:t>
            </a:r>
            <a:endParaRPr lang="it-IT" sz="2000" b="0" dirty="0">
              <a:effectLst/>
            </a:endParaRPr>
          </a:p>
        </p:txBody>
      </p:sp>
      <p:sp>
        <p:nvSpPr>
          <p:cNvPr id="4" name="TextBox 3">
            <a:extLst>
              <a:ext uri="{FF2B5EF4-FFF2-40B4-BE49-F238E27FC236}">
                <a16:creationId xmlns:a16="http://schemas.microsoft.com/office/drawing/2014/main" id="{22DF3DA4-2A04-4D17-B5DB-53BECA9ACA51}"/>
              </a:ext>
            </a:extLst>
          </p:cNvPr>
          <p:cNvSpPr txBox="1"/>
          <p:nvPr/>
        </p:nvSpPr>
        <p:spPr>
          <a:xfrm>
            <a:off x="3950738" y="314359"/>
            <a:ext cx="73807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0" dirty="0">
                <a:effectLst/>
              </a:rPr>
              <a:t>RMN funzionale: aree attivate in seguito ad uno stimolo (ad es. cambiamento del contenuto di ossigeno legato all’attività cerebrale)</a:t>
            </a:r>
          </a:p>
        </p:txBody>
      </p:sp>
      <p:pic>
        <p:nvPicPr>
          <p:cNvPr id="8194" name="Picture 2" descr="Che ci faccio qui? – imprevisti">
            <a:extLst>
              <a:ext uri="{FF2B5EF4-FFF2-40B4-BE49-F238E27FC236}">
                <a16:creationId xmlns:a16="http://schemas.microsoft.com/office/drawing/2014/main" id="{EAA9519A-69F5-4FA9-916A-B9992B7D9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877" y="4009731"/>
            <a:ext cx="321945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2095BEB-5A32-46C0-B1BD-BDB0F73AD69F}"/>
              </a:ext>
            </a:extLst>
          </p:cNvPr>
          <p:cNvPicPr>
            <a:picLocks noChangeAspect="1"/>
          </p:cNvPicPr>
          <p:nvPr/>
        </p:nvPicPr>
        <p:blipFill>
          <a:blip r:embed="rId4"/>
          <a:stretch>
            <a:fillRect/>
          </a:stretch>
        </p:blipFill>
        <p:spPr>
          <a:xfrm>
            <a:off x="555337" y="3572435"/>
            <a:ext cx="3108240" cy="2794875"/>
          </a:xfrm>
          <a:prstGeom prst="rect">
            <a:avLst/>
          </a:prstGeom>
        </p:spPr>
      </p:pic>
      <p:sp>
        <p:nvSpPr>
          <p:cNvPr id="7" name="TextBox 6">
            <a:extLst>
              <a:ext uri="{FF2B5EF4-FFF2-40B4-BE49-F238E27FC236}">
                <a16:creationId xmlns:a16="http://schemas.microsoft.com/office/drawing/2014/main" id="{A01E7F3D-258E-4C67-A00F-B8DC680B0DED}"/>
              </a:ext>
            </a:extLst>
          </p:cNvPr>
          <p:cNvSpPr txBox="1"/>
          <p:nvPr/>
        </p:nvSpPr>
        <p:spPr>
          <a:xfrm>
            <a:off x="8307652" y="4843573"/>
            <a:ext cx="3555008" cy="1384995"/>
          </a:xfrm>
          <a:prstGeom prst="rect">
            <a:avLst/>
          </a:prstGeom>
          <a:solidFill>
            <a:srgbClr val="C3BD89"/>
          </a:solidFill>
        </p:spPr>
        <p:txBody>
          <a:bodyPr wrap="square" rtlCol="0">
            <a:spAutoFit/>
          </a:bodyPr>
          <a:lstStyle/>
          <a:p>
            <a:r>
              <a:rPr lang="it-IT" sz="2800" b="1" dirty="0"/>
              <a:t>Offrire più carte buone che imprevisti pericolosi</a:t>
            </a:r>
          </a:p>
        </p:txBody>
      </p:sp>
      <p:pic>
        <p:nvPicPr>
          <p:cNvPr id="5" name="Picture 4">
            <a:extLst>
              <a:ext uri="{FF2B5EF4-FFF2-40B4-BE49-F238E27FC236}">
                <a16:creationId xmlns:a16="http://schemas.microsoft.com/office/drawing/2014/main" id="{734D3EDA-0EE7-3BE6-C0EA-D00360B07881}"/>
              </a:ext>
            </a:extLst>
          </p:cNvPr>
          <p:cNvPicPr>
            <a:picLocks noChangeAspect="1"/>
          </p:cNvPicPr>
          <p:nvPr/>
        </p:nvPicPr>
        <p:blipFill>
          <a:blip r:embed="rId5"/>
          <a:stretch>
            <a:fillRect/>
          </a:stretch>
        </p:blipFill>
        <p:spPr>
          <a:xfrm>
            <a:off x="555337" y="597403"/>
            <a:ext cx="3108240" cy="2474637"/>
          </a:xfrm>
          <a:prstGeom prst="rect">
            <a:avLst/>
          </a:prstGeom>
        </p:spPr>
      </p:pic>
    </p:spTree>
    <p:extLst>
      <p:ext uri="{BB962C8B-B14F-4D97-AF65-F5344CB8AC3E}">
        <p14:creationId xmlns:p14="http://schemas.microsoft.com/office/powerpoint/2010/main" val="65759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95BD5D-CA11-48C1-9C02-20A0B0FD9370}"/>
              </a:ext>
            </a:extLst>
          </p:cNvPr>
          <p:cNvSpPr txBox="1"/>
          <p:nvPr/>
        </p:nvSpPr>
        <p:spPr>
          <a:xfrm>
            <a:off x="218745" y="836712"/>
            <a:ext cx="8697884" cy="6001643"/>
          </a:xfrm>
          <a:prstGeom prst="rect">
            <a:avLst/>
          </a:prstGeom>
          <a:noFill/>
        </p:spPr>
        <p:txBody>
          <a:bodyPr wrap="square" rtlCol="0">
            <a:spAutoFit/>
          </a:bodyPr>
          <a:lstStyle/>
          <a:p>
            <a:pPr marL="285750" indent="-285750">
              <a:buFont typeface="Wingdings" panose="05000000000000000000" pitchFamily="2" charset="2"/>
              <a:buChar char="v"/>
            </a:pPr>
            <a:r>
              <a:rPr lang="it-IT" sz="2400" b="1" i="0" u="none" strike="noStrike" dirty="0">
                <a:solidFill>
                  <a:srgbClr val="000000"/>
                </a:solidFill>
                <a:effectLst/>
              </a:rPr>
              <a:t>1</a:t>
            </a:r>
            <a:r>
              <a:rPr lang="it-IT" sz="2400" b="0" i="0" u="none" strike="noStrike" dirty="0">
                <a:solidFill>
                  <a:srgbClr val="000000"/>
                </a:solidFill>
                <a:effectLst/>
              </a:rPr>
              <a:t> </a:t>
            </a:r>
            <a:r>
              <a:rPr lang="it-IT" sz="2400" b="1" i="0" u="none" strike="noStrike" dirty="0">
                <a:solidFill>
                  <a:srgbClr val="000000"/>
                </a:solidFill>
                <a:effectLst/>
              </a:rPr>
              <a:t>accensione del motore</a:t>
            </a:r>
            <a:r>
              <a:rPr lang="it-IT" sz="2400" b="0" i="0" u="none" strike="noStrike" dirty="0">
                <a:solidFill>
                  <a:srgbClr val="000000"/>
                </a:solidFill>
                <a:effectLst/>
              </a:rPr>
              <a:t>. </a:t>
            </a:r>
            <a:r>
              <a:rPr lang="it-IT" sz="2400" b="1" i="0" u="none" strike="noStrike" dirty="0">
                <a:solidFill>
                  <a:srgbClr val="C00000"/>
                </a:solidFill>
                <a:effectLst/>
              </a:rPr>
              <a:t>R</a:t>
            </a:r>
            <a:r>
              <a:rPr lang="it-IT" sz="2400" b="0" i="0" u="none" strike="noStrike" dirty="0">
                <a:solidFill>
                  <a:srgbClr val="000000"/>
                </a:solidFill>
                <a:effectLst/>
              </a:rPr>
              <a:t>ICOMPENSA </a:t>
            </a:r>
            <a:r>
              <a:rPr lang="it-IT" sz="2400" dirty="0">
                <a:solidFill>
                  <a:srgbClr val="000000"/>
                </a:solidFill>
              </a:rPr>
              <a:t>L’ebbrezza della velocità. </a:t>
            </a:r>
            <a:r>
              <a:rPr lang="it-IT" sz="2400" b="0" i="0" u="none" strike="noStrike" dirty="0">
                <a:solidFill>
                  <a:srgbClr val="000000"/>
                </a:solidFill>
                <a:effectLst/>
              </a:rPr>
              <a:t>Il </a:t>
            </a:r>
            <a:r>
              <a:rPr lang="it-IT" sz="2400" b="1" i="0" u="none" strike="noStrike" dirty="0">
                <a:solidFill>
                  <a:srgbClr val="000000"/>
                </a:solidFill>
                <a:effectLst/>
              </a:rPr>
              <a:t>sistema limbico </a:t>
            </a:r>
            <a:r>
              <a:rPr lang="it-IT" sz="2400" b="0" i="0" u="none" strike="noStrike" dirty="0">
                <a:solidFill>
                  <a:srgbClr val="000000"/>
                </a:solidFill>
                <a:effectLst/>
              </a:rPr>
              <a:t>diventa più sensibile. </a:t>
            </a:r>
            <a:r>
              <a:rPr lang="it-IT" sz="2400" dirty="0">
                <a:solidFill>
                  <a:srgbClr val="000000"/>
                </a:solidFill>
              </a:rPr>
              <a:t>Ricerca di sensazioni forti (rilevare nell'ambiente potenziali fonti di gratificazione o di minaccia. </a:t>
            </a:r>
            <a:r>
              <a:rPr lang="it-IT" sz="2400" b="0" i="0" u="none" strike="noStrike" dirty="0">
                <a:solidFill>
                  <a:srgbClr val="000000"/>
                </a:solidFill>
                <a:effectLst/>
              </a:rPr>
              <a:t>Creare un'emozione e fare rapporto alla corteccia prefrontale</a:t>
            </a:r>
            <a:r>
              <a:rPr lang="it-IT" sz="2400" dirty="0">
                <a:solidFill>
                  <a:srgbClr val="000000"/>
                </a:solidFill>
              </a:rPr>
              <a:t>).</a:t>
            </a:r>
            <a:br>
              <a:rPr lang="it-IT" sz="2400" dirty="0">
                <a:solidFill>
                  <a:srgbClr val="000000"/>
                </a:solidFill>
              </a:rPr>
            </a:br>
            <a:r>
              <a:rPr lang="it-IT" sz="2400" dirty="0">
                <a:solidFill>
                  <a:srgbClr val="000000"/>
                </a:solidFill>
              </a:rPr>
              <a:t>Gli ormoni sessuali promuovono aumento dei recettori </a:t>
            </a:r>
            <a:r>
              <a:rPr lang="it-IT" sz="2400" b="1" dirty="0">
                <a:solidFill>
                  <a:srgbClr val="000000"/>
                </a:solidFill>
              </a:rPr>
              <a:t>dopamina</a:t>
            </a:r>
            <a:r>
              <a:rPr lang="it-IT" sz="2400" dirty="0">
                <a:solidFill>
                  <a:srgbClr val="000000"/>
                </a:solidFill>
              </a:rPr>
              <a:t> in circuiti legati alla ricerca del piacere (oggetto del desiderio e scarica dopamina) </a:t>
            </a:r>
            <a:br>
              <a:rPr lang="it-IT" sz="2400" dirty="0"/>
            </a:br>
            <a:br>
              <a:rPr lang="it-IT" sz="2400" dirty="0"/>
            </a:br>
            <a:r>
              <a:rPr lang="it-IT" sz="2400" dirty="0">
                <a:solidFill>
                  <a:srgbClr val="000000"/>
                </a:solidFill>
              </a:rPr>
              <a:t>La soglia di eccitazione si riduce: alcool e cocaina imitano questa sensazione. </a:t>
            </a:r>
            <a:r>
              <a:rPr lang="it-IT" sz="2400" b="0" i="0" u="none" strike="noStrike" dirty="0">
                <a:solidFill>
                  <a:srgbClr val="000000"/>
                </a:solidFill>
                <a:effectLst/>
              </a:rPr>
              <a:t>Più sensibili alla ricompensa che alla punizione (anche per le opinioni che i pari hanno di te: </a:t>
            </a:r>
            <a:r>
              <a:rPr lang="it-IT" sz="2400" b="1" dirty="0">
                <a:solidFill>
                  <a:srgbClr val="C00000"/>
                </a:solidFill>
              </a:rPr>
              <a:t>R</a:t>
            </a:r>
            <a:r>
              <a:rPr lang="it-IT" sz="2400" dirty="0">
                <a:solidFill>
                  <a:srgbClr val="000000"/>
                </a:solidFill>
              </a:rPr>
              <a:t>ELAZIONI</a:t>
            </a:r>
            <a:r>
              <a:rPr lang="it-IT" sz="2400" b="0" i="0" u="none" strike="noStrike" dirty="0">
                <a:solidFill>
                  <a:srgbClr val="000000"/>
                </a:solidFill>
                <a:effectLst/>
              </a:rPr>
              <a:t>). </a:t>
            </a:r>
            <a:br>
              <a:rPr lang="it-IT" sz="2400" b="0" i="0" u="none" strike="noStrike" dirty="0">
                <a:solidFill>
                  <a:srgbClr val="000000"/>
                </a:solidFill>
                <a:effectLst/>
              </a:rPr>
            </a:br>
            <a:r>
              <a:rPr lang="it-IT" sz="2400" dirty="0">
                <a:solidFill>
                  <a:srgbClr val="000000"/>
                </a:solidFill>
              </a:rPr>
              <a:t>Comportamenti rischiosi, ma non perché non ne siano consapevoli </a:t>
            </a:r>
            <a:br>
              <a:rPr lang="it-IT" sz="2400" dirty="0">
                <a:solidFill>
                  <a:srgbClr val="000000"/>
                </a:solidFill>
              </a:rPr>
            </a:br>
            <a:endParaRPr lang="it-IT" sz="2400" dirty="0">
              <a:solidFill>
                <a:srgbClr val="000000"/>
              </a:solidFill>
            </a:endParaRPr>
          </a:p>
          <a:p>
            <a:pPr marL="285750" indent="-285750" rtl="0">
              <a:spcBef>
                <a:spcPts val="0"/>
              </a:spcBef>
              <a:spcAft>
                <a:spcPts val="0"/>
              </a:spcAft>
              <a:buFont typeface="Wingdings" panose="05000000000000000000" pitchFamily="2" charset="2"/>
              <a:buChar char="v"/>
            </a:pPr>
            <a:r>
              <a:rPr lang="it-IT" sz="2400" b="1" i="0" u="none" strike="noStrike" dirty="0">
                <a:solidFill>
                  <a:srgbClr val="000000"/>
                </a:solidFill>
                <a:effectLst/>
              </a:rPr>
              <a:t>2</a:t>
            </a:r>
            <a:r>
              <a:rPr lang="it-IT" sz="2400" b="0" i="0" u="none" strike="noStrike" dirty="0">
                <a:solidFill>
                  <a:srgbClr val="000000"/>
                </a:solidFill>
                <a:effectLst/>
              </a:rPr>
              <a:t> </a:t>
            </a:r>
            <a:r>
              <a:rPr lang="it-IT" sz="2400" b="1" i="0" u="none" strike="noStrike" dirty="0">
                <a:solidFill>
                  <a:srgbClr val="000000"/>
                </a:solidFill>
                <a:effectLst/>
              </a:rPr>
              <a:t>sistema frenante</a:t>
            </a:r>
            <a:r>
              <a:rPr lang="it-IT" sz="2400" b="0" i="0" u="none" strike="noStrike" dirty="0">
                <a:solidFill>
                  <a:srgbClr val="000000"/>
                </a:solidFill>
                <a:effectLst/>
              </a:rPr>
              <a:t>. </a:t>
            </a:r>
            <a:r>
              <a:rPr lang="it-IT" sz="2400" b="1" i="0" u="none" strike="noStrike" dirty="0">
                <a:solidFill>
                  <a:srgbClr val="C00000"/>
                </a:solidFill>
                <a:effectLst/>
              </a:rPr>
              <a:t>R</a:t>
            </a:r>
            <a:r>
              <a:rPr lang="it-IT" sz="2400" b="0" i="0" u="none" strike="noStrike" dirty="0">
                <a:solidFill>
                  <a:srgbClr val="000000"/>
                </a:solidFill>
                <a:effectLst/>
              </a:rPr>
              <a:t>EGOLAZIONE</a:t>
            </a:r>
          </a:p>
          <a:p>
            <a:pPr marL="285750" indent="-285750" rtl="0">
              <a:spcBef>
                <a:spcPts val="0"/>
              </a:spcBef>
              <a:spcAft>
                <a:spcPts val="0"/>
              </a:spcAft>
              <a:buFont typeface="Wingdings" panose="05000000000000000000" pitchFamily="2" charset="2"/>
              <a:buChar char="v"/>
            </a:pPr>
            <a:r>
              <a:rPr lang="it-IT" sz="2400" b="1" i="0" u="none" strike="noStrike" dirty="0">
                <a:solidFill>
                  <a:srgbClr val="000000"/>
                </a:solidFill>
                <a:effectLst/>
              </a:rPr>
              <a:t>3</a:t>
            </a:r>
            <a:r>
              <a:rPr lang="it-IT" sz="2400" b="0" i="0" u="none" strike="noStrike" dirty="0">
                <a:solidFill>
                  <a:srgbClr val="000000"/>
                </a:solidFill>
                <a:effectLst/>
              </a:rPr>
              <a:t> </a:t>
            </a:r>
            <a:r>
              <a:rPr lang="it-IT" sz="2400" b="1" i="0" u="none" strike="noStrike" dirty="0">
                <a:solidFill>
                  <a:srgbClr val="000000"/>
                </a:solidFill>
                <a:effectLst/>
              </a:rPr>
              <a:t>pilota al volante</a:t>
            </a:r>
            <a:r>
              <a:rPr lang="it-IT" sz="2400" b="0" i="0" u="none" strike="noStrike" dirty="0">
                <a:solidFill>
                  <a:srgbClr val="000000"/>
                </a:solidFill>
                <a:effectLst/>
              </a:rPr>
              <a:t>. Valutare le conseguenze delle decisioni</a:t>
            </a:r>
            <a:endParaRPr lang="it-IT" sz="2400" b="0" dirty="0">
              <a:effectLst/>
            </a:endParaRPr>
          </a:p>
        </p:txBody>
      </p:sp>
      <p:sp>
        <p:nvSpPr>
          <p:cNvPr id="3" name="TextBox 2">
            <a:extLst>
              <a:ext uri="{FF2B5EF4-FFF2-40B4-BE49-F238E27FC236}">
                <a16:creationId xmlns:a16="http://schemas.microsoft.com/office/drawing/2014/main" id="{9D9023E1-1229-4E3E-B322-171A97CE6F9F}"/>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4" name="Picture 4" descr="Proumhang Coprivolante per auto in vera pelle traspirante 37-38cm-Nero:  Amazon.it: Auto e Moto">
            <a:extLst>
              <a:ext uri="{FF2B5EF4-FFF2-40B4-BE49-F238E27FC236}">
                <a16:creationId xmlns:a16="http://schemas.microsoft.com/office/drawing/2014/main" id="{B5A0F598-43C8-46AB-A0F7-59BE232FD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939" y="3285967"/>
            <a:ext cx="2738316" cy="2738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76D994-88A6-480F-A473-0C7367F92735}"/>
              </a:ext>
            </a:extLst>
          </p:cNvPr>
          <p:cNvPicPr>
            <a:picLocks noChangeAspect="1"/>
          </p:cNvPicPr>
          <p:nvPr/>
        </p:nvPicPr>
        <p:blipFill>
          <a:blip r:embed="rId3"/>
          <a:stretch>
            <a:fillRect/>
          </a:stretch>
        </p:blipFill>
        <p:spPr>
          <a:xfrm>
            <a:off x="9234939" y="1286686"/>
            <a:ext cx="2738316" cy="1802881"/>
          </a:xfrm>
          <a:prstGeom prst="rect">
            <a:avLst/>
          </a:prstGeom>
        </p:spPr>
      </p:pic>
    </p:spTree>
    <p:extLst>
      <p:ext uri="{BB962C8B-B14F-4D97-AF65-F5344CB8AC3E}">
        <p14:creationId xmlns:p14="http://schemas.microsoft.com/office/powerpoint/2010/main" val="295256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84634-14AE-44D0-9EEA-CD0AEFDEF2DE}"/>
              </a:ext>
            </a:extLst>
          </p:cNvPr>
          <p:cNvSpPr txBox="1"/>
          <p:nvPr/>
        </p:nvSpPr>
        <p:spPr>
          <a:xfrm>
            <a:off x="462641" y="2167928"/>
            <a:ext cx="6648746" cy="1723549"/>
          </a:xfrm>
          <a:prstGeom prst="rect">
            <a:avLst/>
          </a:prstGeom>
          <a:noFill/>
        </p:spPr>
        <p:txBody>
          <a:bodyPr wrap="square" rtlCol="0">
            <a:spAutoFit/>
          </a:bodyPr>
          <a:lstStyle/>
          <a:p>
            <a:pPr rtl="0">
              <a:spcBef>
                <a:spcPts val="1200"/>
              </a:spcBef>
              <a:spcAft>
                <a:spcPts val="0"/>
              </a:spcAft>
            </a:pPr>
            <a:r>
              <a:rPr lang="it-IT" sz="2400" b="1" i="0" u="none" strike="noStrike" dirty="0">
                <a:solidFill>
                  <a:srgbClr val="000000"/>
                </a:solidFill>
                <a:effectLst/>
              </a:rPr>
              <a:t>PUBERTA’ E RICOMPENSA: NON è UN CASO</a:t>
            </a:r>
          </a:p>
          <a:p>
            <a:pPr rtl="0">
              <a:spcBef>
                <a:spcPts val="1200"/>
              </a:spcBef>
              <a:spcAft>
                <a:spcPts val="0"/>
              </a:spcAft>
            </a:pPr>
            <a:r>
              <a:rPr lang="it-IT" sz="2400" b="0" i="0" u="none" strike="noStrike" dirty="0">
                <a:solidFill>
                  <a:srgbClr val="000000"/>
                </a:solidFill>
                <a:effectLst/>
              </a:rPr>
              <a:t>Quello che serve per accoppiamento:</a:t>
            </a:r>
            <a:br>
              <a:rPr lang="it-IT" sz="2400" b="0" i="0" u="none" strike="noStrike" dirty="0">
                <a:solidFill>
                  <a:srgbClr val="000000"/>
                </a:solidFill>
                <a:effectLst/>
              </a:rPr>
            </a:br>
            <a:r>
              <a:rPr lang="it-IT" sz="2400" b="0" i="0" u="none" strike="noStrike" dirty="0">
                <a:solidFill>
                  <a:srgbClr val="000000"/>
                </a:solidFill>
                <a:effectLst/>
              </a:rPr>
              <a:t>dotazione fisica, pulsione sessuale, partner consenziente (meglio se </a:t>
            </a:r>
            <a:r>
              <a:rPr lang="it-IT" sz="2400" b="0" i="0" u="sng" strike="noStrike" dirty="0">
                <a:solidFill>
                  <a:srgbClr val="000000"/>
                </a:solidFill>
                <a:effectLst/>
              </a:rPr>
              <a:t>estraneo alla famiglia</a:t>
            </a:r>
            <a:r>
              <a:rPr lang="it-IT" sz="2400" b="0" i="0" strike="noStrike" dirty="0">
                <a:solidFill>
                  <a:srgbClr val="000000"/>
                </a:solidFill>
                <a:effectLst/>
              </a:rPr>
              <a:t>)</a:t>
            </a:r>
            <a:endParaRPr lang="it-IT" sz="2400" b="0" dirty="0">
              <a:effectLst/>
            </a:endParaRPr>
          </a:p>
        </p:txBody>
      </p:sp>
      <p:sp>
        <p:nvSpPr>
          <p:cNvPr id="3" name="TextBox 2">
            <a:extLst>
              <a:ext uri="{FF2B5EF4-FFF2-40B4-BE49-F238E27FC236}">
                <a16:creationId xmlns:a16="http://schemas.microsoft.com/office/drawing/2014/main" id="{1D06985F-E808-457C-86AE-6E1816C6CA6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5" name="Picture 4">
            <a:extLst>
              <a:ext uri="{FF2B5EF4-FFF2-40B4-BE49-F238E27FC236}">
                <a16:creationId xmlns:a16="http://schemas.microsoft.com/office/drawing/2014/main" id="{0A00440B-187E-41D5-AD9F-5CE13382C514}"/>
              </a:ext>
            </a:extLst>
          </p:cNvPr>
          <p:cNvPicPr>
            <a:picLocks noChangeAspect="1"/>
          </p:cNvPicPr>
          <p:nvPr/>
        </p:nvPicPr>
        <p:blipFill>
          <a:blip r:embed="rId2"/>
          <a:stretch>
            <a:fillRect/>
          </a:stretch>
        </p:blipFill>
        <p:spPr>
          <a:xfrm>
            <a:off x="7143142" y="1091996"/>
            <a:ext cx="4456752" cy="3556068"/>
          </a:xfrm>
          <a:prstGeom prst="rect">
            <a:avLst/>
          </a:prstGeom>
        </p:spPr>
      </p:pic>
      <p:sp>
        <p:nvSpPr>
          <p:cNvPr id="4" name="TextBox 3">
            <a:extLst>
              <a:ext uri="{FF2B5EF4-FFF2-40B4-BE49-F238E27FC236}">
                <a16:creationId xmlns:a16="http://schemas.microsoft.com/office/drawing/2014/main" id="{66899C35-0C1B-4E66-A5FA-06342BC5A5ED}"/>
              </a:ext>
            </a:extLst>
          </p:cNvPr>
          <p:cNvSpPr txBox="1"/>
          <p:nvPr/>
        </p:nvSpPr>
        <p:spPr>
          <a:xfrm>
            <a:off x="8222795" y="4858439"/>
            <a:ext cx="2106923" cy="523220"/>
          </a:xfrm>
          <a:prstGeom prst="rect">
            <a:avLst/>
          </a:prstGeom>
          <a:noFill/>
        </p:spPr>
        <p:txBody>
          <a:bodyPr wrap="none" rtlCol="0">
            <a:spAutoFit/>
          </a:bodyPr>
          <a:lstStyle/>
          <a:p>
            <a:r>
              <a:rPr lang="it-IT" sz="2800" dirty="0" err="1"/>
              <a:t>rincitrullulirsi</a:t>
            </a:r>
            <a:endParaRPr lang="it-IT" sz="2800" dirty="0"/>
          </a:p>
        </p:txBody>
      </p:sp>
      <p:sp>
        <p:nvSpPr>
          <p:cNvPr id="6" name="TextBox 5">
            <a:extLst>
              <a:ext uri="{FF2B5EF4-FFF2-40B4-BE49-F238E27FC236}">
                <a16:creationId xmlns:a16="http://schemas.microsoft.com/office/drawing/2014/main" id="{33A7DB0C-362C-4CD0-B25E-70770264EFC1}"/>
              </a:ext>
            </a:extLst>
          </p:cNvPr>
          <p:cNvSpPr txBox="1"/>
          <p:nvPr/>
        </p:nvSpPr>
        <p:spPr>
          <a:xfrm>
            <a:off x="402115" y="727113"/>
            <a:ext cx="2822568" cy="1446550"/>
          </a:xfrm>
          <a:prstGeom prst="rect">
            <a:avLst/>
          </a:prstGeom>
          <a:noFill/>
        </p:spPr>
        <p:txBody>
          <a:bodyPr wrap="none" rtlCol="0">
            <a:spAutoFit/>
          </a:bodyPr>
          <a:lstStyle/>
          <a:p>
            <a:r>
              <a:rPr lang="it-IT" sz="8800" dirty="0"/>
              <a:t>R</a:t>
            </a:r>
            <a:r>
              <a:rPr lang="it-IT" sz="3600" dirty="0"/>
              <a:t>icompensa</a:t>
            </a:r>
          </a:p>
        </p:txBody>
      </p:sp>
    </p:spTree>
    <p:extLst>
      <p:ext uri="{BB962C8B-B14F-4D97-AF65-F5344CB8AC3E}">
        <p14:creationId xmlns:p14="http://schemas.microsoft.com/office/powerpoint/2010/main" val="1705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polazione: Italia 1970 - PopulationPyramid.net">
            <a:extLst>
              <a:ext uri="{FF2B5EF4-FFF2-40B4-BE49-F238E27FC236}">
                <a16:creationId xmlns:a16="http://schemas.microsoft.com/office/drawing/2014/main" id="{E811232B-DBC6-48AC-9F8F-54662BEDD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1" y="776288"/>
            <a:ext cx="5476875" cy="5534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56B1B7-D0E4-443F-B3D4-713659C09FFB}"/>
              </a:ext>
            </a:extLst>
          </p:cNvPr>
          <p:cNvPicPr>
            <a:picLocks noChangeAspect="1"/>
          </p:cNvPicPr>
          <p:nvPr/>
        </p:nvPicPr>
        <p:blipFill>
          <a:blip r:embed="rId3"/>
          <a:stretch>
            <a:fillRect/>
          </a:stretch>
        </p:blipFill>
        <p:spPr>
          <a:xfrm>
            <a:off x="6181702" y="823634"/>
            <a:ext cx="5230010" cy="4727984"/>
          </a:xfrm>
          <a:prstGeom prst="rect">
            <a:avLst/>
          </a:prstGeom>
        </p:spPr>
      </p:pic>
      <p:sp>
        <p:nvSpPr>
          <p:cNvPr id="4" name="TextBox 3">
            <a:extLst>
              <a:ext uri="{FF2B5EF4-FFF2-40B4-BE49-F238E27FC236}">
                <a16:creationId xmlns:a16="http://schemas.microsoft.com/office/drawing/2014/main" id="{306AB619-70FA-46DD-AF2A-19EACC17E53B}"/>
              </a:ext>
            </a:extLst>
          </p:cNvPr>
          <p:cNvSpPr txBox="1"/>
          <p:nvPr/>
        </p:nvSpPr>
        <p:spPr>
          <a:xfrm>
            <a:off x="10183875" y="5572890"/>
            <a:ext cx="1227837" cy="584775"/>
          </a:xfrm>
          <a:prstGeom prst="rect">
            <a:avLst/>
          </a:prstGeom>
          <a:noFill/>
        </p:spPr>
        <p:txBody>
          <a:bodyPr wrap="none" rtlCol="0">
            <a:spAutoFit/>
          </a:bodyPr>
          <a:lstStyle/>
          <a:p>
            <a:r>
              <a:rPr lang="it-IT" sz="1600" b="1" dirty="0"/>
              <a:t>Italia - 2021 </a:t>
            </a:r>
          </a:p>
          <a:p>
            <a:r>
              <a:rPr lang="it-IT" sz="1600" b="1" dirty="0"/>
              <a:t>60,367,471</a:t>
            </a:r>
          </a:p>
        </p:txBody>
      </p:sp>
      <p:sp>
        <p:nvSpPr>
          <p:cNvPr id="2" name="Rectangle 1">
            <a:extLst>
              <a:ext uri="{FF2B5EF4-FFF2-40B4-BE49-F238E27FC236}">
                <a16:creationId xmlns:a16="http://schemas.microsoft.com/office/drawing/2014/main" id="{C11D6F67-94BD-4339-84D7-E3FAD7A16688}"/>
              </a:ext>
            </a:extLst>
          </p:cNvPr>
          <p:cNvSpPr/>
          <p:nvPr/>
        </p:nvSpPr>
        <p:spPr>
          <a:xfrm>
            <a:off x="1055914" y="4267200"/>
            <a:ext cx="4773386" cy="419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a:extLst>
              <a:ext uri="{FF2B5EF4-FFF2-40B4-BE49-F238E27FC236}">
                <a16:creationId xmlns:a16="http://schemas.microsoft.com/office/drawing/2014/main" id="{C8E23709-F919-4A6D-84D1-9ACA0DF0372D}"/>
              </a:ext>
            </a:extLst>
          </p:cNvPr>
          <p:cNvSpPr/>
          <p:nvPr/>
        </p:nvSpPr>
        <p:spPr>
          <a:xfrm>
            <a:off x="6471561" y="4163787"/>
            <a:ext cx="4773386" cy="6504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919A2FC-9D4E-47C4-BC76-DF9E46ED8210}"/>
              </a:ext>
            </a:extLst>
          </p:cNvPr>
          <p:cNvSpPr txBox="1"/>
          <p:nvPr/>
        </p:nvSpPr>
        <p:spPr>
          <a:xfrm>
            <a:off x="4740729" y="4292084"/>
            <a:ext cx="996043" cy="461665"/>
          </a:xfrm>
          <a:prstGeom prst="rect">
            <a:avLst/>
          </a:prstGeom>
          <a:noFill/>
        </p:spPr>
        <p:txBody>
          <a:bodyPr wrap="square" rtlCol="0">
            <a:spAutoFit/>
          </a:bodyPr>
          <a:lstStyle/>
          <a:p>
            <a:r>
              <a:rPr lang="it-IT" sz="2400" dirty="0">
                <a:solidFill>
                  <a:srgbClr val="FF0000"/>
                </a:solidFill>
              </a:rPr>
              <a:t>15%</a:t>
            </a:r>
          </a:p>
        </p:txBody>
      </p:sp>
      <p:sp>
        <p:nvSpPr>
          <p:cNvPr id="8" name="Rectangle 7">
            <a:extLst>
              <a:ext uri="{FF2B5EF4-FFF2-40B4-BE49-F238E27FC236}">
                <a16:creationId xmlns:a16="http://schemas.microsoft.com/office/drawing/2014/main" id="{4208F159-1C36-4817-99EB-DB351D3B5856}"/>
              </a:ext>
            </a:extLst>
          </p:cNvPr>
          <p:cNvSpPr/>
          <p:nvPr/>
        </p:nvSpPr>
        <p:spPr>
          <a:xfrm>
            <a:off x="1055914" y="865414"/>
            <a:ext cx="4773386" cy="22152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93D57876-2B60-426A-85BD-846928D7EF1D}"/>
              </a:ext>
            </a:extLst>
          </p:cNvPr>
          <p:cNvSpPr/>
          <p:nvPr/>
        </p:nvSpPr>
        <p:spPr>
          <a:xfrm>
            <a:off x="6471561" y="865413"/>
            <a:ext cx="4773386" cy="18288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67FB1ABC-86D5-4CB7-855D-452C5163D842}"/>
              </a:ext>
            </a:extLst>
          </p:cNvPr>
          <p:cNvSpPr txBox="1"/>
          <p:nvPr/>
        </p:nvSpPr>
        <p:spPr>
          <a:xfrm>
            <a:off x="4740729" y="1766582"/>
            <a:ext cx="990598" cy="461665"/>
          </a:xfrm>
          <a:prstGeom prst="rect">
            <a:avLst/>
          </a:prstGeom>
          <a:noFill/>
        </p:spPr>
        <p:txBody>
          <a:bodyPr wrap="square" rtlCol="0">
            <a:spAutoFit/>
          </a:bodyPr>
          <a:lstStyle/>
          <a:p>
            <a:r>
              <a:rPr lang="it-IT" sz="2400" dirty="0">
                <a:solidFill>
                  <a:srgbClr val="FF0000"/>
                </a:solidFill>
              </a:rPr>
              <a:t>24%</a:t>
            </a:r>
          </a:p>
        </p:txBody>
      </p:sp>
      <p:sp>
        <p:nvSpPr>
          <p:cNvPr id="11" name="TextBox 10">
            <a:extLst>
              <a:ext uri="{FF2B5EF4-FFF2-40B4-BE49-F238E27FC236}">
                <a16:creationId xmlns:a16="http://schemas.microsoft.com/office/drawing/2014/main" id="{F65AFDE7-3D56-489A-B6A9-CDBF5B777B3B}"/>
              </a:ext>
            </a:extLst>
          </p:cNvPr>
          <p:cNvSpPr txBox="1"/>
          <p:nvPr/>
        </p:nvSpPr>
        <p:spPr>
          <a:xfrm>
            <a:off x="10145488" y="1304917"/>
            <a:ext cx="990598" cy="461665"/>
          </a:xfrm>
          <a:prstGeom prst="rect">
            <a:avLst/>
          </a:prstGeom>
          <a:noFill/>
        </p:spPr>
        <p:txBody>
          <a:bodyPr wrap="square" rtlCol="0">
            <a:spAutoFit/>
          </a:bodyPr>
          <a:lstStyle/>
          <a:p>
            <a:r>
              <a:rPr lang="it-IT" sz="2400" dirty="0">
                <a:solidFill>
                  <a:srgbClr val="FF0000"/>
                </a:solidFill>
              </a:rPr>
              <a:t>26%</a:t>
            </a:r>
          </a:p>
        </p:txBody>
      </p:sp>
      <p:sp>
        <p:nvSpPr>
          <p:cNvPr id="12" name="TextBox 11">
            <a:extLst>
              <a:ext uri="{FF2B5EF4-FFF2-40B4-BE49-F238E27FC236}">
                <a16:creationId xmlns:a16="http://schemas.microsoft.com/office/drawing/2014/main" id="{4D92D48D-7246-43CE-B9A8-5E4388B94053}"/>
              </a:ext>
            </a:extLst>
          </p:cNvPr>
          <p:cNvSpPr txBox="1"/>
          <p:nvPr/>
        </p:nvSpPr>
        <p:spPr>
          <a:xfrm>
            <a:off x="10183875" y="4350692"/>
            <a:ext cx="990598" cy="461665"/>
          </a:xfrm>
          <a:prstGeom prst="rect">
            <a:avLst/>
          </a:prstGeom>
          <a:noFill/>
        </p:spPr>
        <p:txBody>
          <a:bodyPr wrap="square" rtlCol="0">
            <a:spAutoFit/>
          </a:bodyPr>
          <a:lstStyle/>
          <a:p>
            <a:r>
              <a:rPr lang="it-IT" sz="2400" dirty="0">
                <a:solidFill>
                  <a:srgbClr val="FF0000"/>
                </a:solidFill>
              </a:rPr>
              <a:t>15%</a:t>
            </a:r>
          </a:p>
        </p:txBody>
      </p:sp>
    </p:spTree>
    <p:extLst>
      <p:ext uri="{BB962C8B-B14F-4D97-AF65-F5344CB8AC3E}">
        <p14:creationId xmlns:p14="http://schemas.microsoft.com/office/powerpoint/2010/main" val="177816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74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EC7F4-5D5E-4220-8E6D-296E912A063F}"/>
              </a:ext>
            </a:extLst>
          </p:cNvPr>
          <p:cNvSpPr txBox="1"/>
          <p:nvPr/>
        </p:nvSpPr>
        <p:spPr>
          <a:xfrm>
            <a:off x="491135" y="1031687"/>
            <a:ext cx="11209730" cy="3939540"/>
          </a:xfrm>
          <a:prstGeom prst="rect">
            <a:avLst/>
          </a:prstGeom>
          <a:noFill/>
        </p:spPr>
        <p:txBody>
          <a:bodyPr wrap="square" rtlCol="0">
            <a:spAutoFit/>
          </a:bodyPr>
          <a:lstStyle/>
          <a:p>
            <a:pPr rtl="0" fontAlgn="base">
              <a:spcBef>
                <a:spcPts val="600"/>
              </a:spcBef>
              <a:spcAft>
                <a:spcPts val="0"/>
              </a:spcAft>
            </a:pPr>
            <a:r>
              <a:rPr lang="it-IT" sz="2200" b="0" i="0" u="none" strike="noStrike" dirty="0">
                <a:solidFill>
                  <a:srgbClr val="000000"/>
                </a:solidFill>
                <a:effectLst/>
                <a:latin typeface="Arial" panose="020B0604020202020204" pitchFamily="34" charset="0"/>
              </a:rPr>
              <a:t>In 30 anni negli USA milioni di dollari spesi per progetti prevenzione, ma</a:t>
            </a:r>
            <a:endParaRPr lang="it-IT" sz="2200" dirty="0">
              <a:solidFill>
                <a:srgbClr val="000000"/>
              </a:solidFill>
              <a:latin typeface="Arial" panose="020B0604020202020204" pitchFamily="34" charset="0"/>
            </a:endParaRP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abuso di sostanze /(fumo, alcol droghe) aumentato</a:t>
            </a:r>
          </a:p>
          <a:p>
            <a:pPr lvl="1" fontAlgn="base">
              <a:spcBef>
                <a:spcPts val="600"/>
              </a:spcBef>
              <a:buFont typeface="Arial" panose="020B0604020202020204" pitchFamily="34" charset="0"/>
              <a:buChar char="•"/>
            </a:pPr>
            <a:r>
              <a:rPr lang="it-IT" sz="2200" b="0" i="0" u="none" strike="noStrike" dirty="0">
                <a:solidFill>
                  <a:srgbClr val="000000"/>
                </a:solidFill>
                <a:effectLst/>
                <a:latin typeface="Arial" panose="020B0604020202020204" pitchFamily="34" charset="0"/>
              </a:rPr>
              <a:t> natalità tra donne nubili, aumentata</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violenza giovanile: 40% dei maschi delle scuole superiori ha partecipato ad una rissa, il 10% porta con sé un'arma, ogni anno il 8% degli insegnanti subiscono minacce fisiche da parte di studenti, in 2/3 delle scuole c'è un servizio di sicurezza armato</a:t>
            </a:r>
          </a:p>
          <a:p>
            <a:pPr lvl="1" fontAlgn="base">
              <a:spcBef>
                <a:spcPts val="600"/>
              </a:spcBef>
              <a:buFont typeface="Arial" panose="020B0604020202020204" pitchFamily="34" charset="0"/>
              <a:buChar char="•"/>
            </a:pPr>
            <a:r>
              <a:rPr lang="it-IT" sz="2200" b="0" i="0" u="none" strike="noStrike" dirty="0">
                <a:solidFill>
                  <a:srgbClr val="000000"/>
                </a:solidFill>
                <a:effectLst/>
                <a:latin typeface="Arial" panose="020B0604020202020204" pitchFamily="34" charset="0"/>
              </a:rPr>
              <a:t> </a:t>
            </a:r>
            <a:r>
              <a:rPr lang="it-IT" sz="2200" dirty="0">
                <a:solidFill>
                  <a:srgbClr val="000000"/>
                </a:solidFill>
                <a:latin typeface="Arial" panose="020B0604020202020204" pitchFamily="34" charset="0"/>
              </a:rPr>
              <a:t>il 20% dei maschi delle scuole superiori assume farmaci per l’ADHD </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l'obesità tra gli adolescenti è triplicata rispetto agli anni 70 </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8% hanno tentato il suicidio (come negli anni ‘90, ma trend in aumento)</a:t>
            </a:r>
          </a:p>
        </p:txBody>
      </p:sp>
      <p:sp>
        <p:nvSpPr>
          <p:cNvPr id="3" name="TextBox 2">
            <a:extLst>
              <a:ext uri="{FF2B5EF4-FFF2-40B4-BE49-F238E27FC236}">
                <a16:creationId xmlns:a16="http://schemas.microsoft.com/office/drawing/2014/main" id="{7B61A85D-D59C-4AE9-B329-9970567D502D}"/>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Prevenzione: </a:t>
            </a:r>
            <a:r>
              <a:rPr lang="it-IT" sz="4800" dirty="0" err="1">
                <a:solidFill>
                  <a:srgbClr val="0070C0"/>
                </a:solidFill>
              </a:rPr>
              <a:t>contasto</a:t>
            </a:r>
            <a:r>
              <a:rPr lang="it-IT" sz="4800" dirty="0">
                <a:solidFill>
                  <a:srgbClr val="0070C0"/>
                </a:solidFill>
              </a:rPr>
              <a:t> di devianza?</a:t>
            </a:r>
          </a:p>
        </p:txBody>
      </p:sp>
      <p:sp>
        <p:nvSpPr>
          <p:cNvPr id="7" name="TextBox 6">
            <a:extLst>
              <a:ext uri="{FF2B5EF4-FFF2-40B4-BE49-F238E27FC236}">
                <a16:creationId xmlns:a16="http://schemas.microsoft.com/office/drawing/2014/main" id="{B4D04F11-0591-45FE-AC1C-F6C41362EACC}"/>
              </a:ext>
            </a:extLst>
          </p:cNvPr>
          <p:cNvSpPr txBox="1"/>
          <p:nvPr/>
        </p:nvSpPr>
        <p:spPr>
          <a:xfrm>
            <a:off x="1240053" y="5515628"/>
            <a:ext cx="9654906" cy="1077218"/>
          </a:xfrm>
          <a:prstGeom prst="rect">
            <a:avLst/>
          </a:prstGeom>
          <a:solidFill>
            <a:srgbClr val="FFC000"/>
          </a:solidFill>
        </p:spPr>
        <p:txBody>
          <a:bodyPr wrap="square">
            <a:spAutoFit/>
          </a:bodyPr>
          <a:lstStyle/>
          <a:p>
            <a:pPr algn="ctr" rtl="0" fontAlgn="base">
              <a:spcBef>
                <a:spcPts val="600"/>
              </a:spcBef>
              <a:spcAft>
                <a:spcPts val="0"/>
              </a:spcAft>
            </a:pPr>
            <a:r>
              <a:rPr lang="it-IT" sz="3200" b="1" i="0" u="none" strike="noStrike" dirty="0">
                <a:solidFill>
                  <a:srgbClr val="000000"/>
                </a:solidFill>
                <a:effectLst/>
                <a:latin typeface="Arial" panose="020B0604020202020204" pitchFamily="34" charset="0"/>
              </a:rPr>
              <a:t>La punizione dei trasgressori della legge non porta benefici preventivi in adolescenza</a:t>
            </a:r>
          </a:p>
        </p:txBody>
      </p:sp>
    </p:spTree>
    <p:extLst>
      <p:ext uri="{BB962C8B-B14F-4D97-AF65-F5344CB8AC3E}">
        <p14:creationId xmlns:p14="http://schemas.microsoft.com/office/powerpoint/2010/main" val="145257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D6A060-36C8-44F3-987D-1BF7C2C6EC9B}"/>
              </a:ext>
            </a:extLst>
          </p:cNvPr>
          <p:cNvSpPr txBox="1"/>
          <p:nvPr/>
        </p:nvSpPr>
        <p:spPr>
          <a:xfrm>
            <a:off x="438318" y="345868"/>
            <a:ext cx="10369725" cy="1692771"/>
          </a:xfrm>
          <a:prstGeom prst="rect">
            <a:avLst/>
          </a:prstGeom>
          <a:noFill/>
        </p:spPr>
        <p:txBody>
          <a:bodyPr wrap="square">
            <a:spAutoFit/>
          </a:bodyPr>
          <a:lstStyle/>
          <a:p>
            <a:r>
              <a:rPr lang="it-IT" sz="2600" dirty="0"/>
              <a:t>Così è accaduto per la droga, per la bulimia e per l’anoressia, per le condotte autolesive, per le nuove forme di violenza giovanile. Il risultato è zero, nulla è cambiato: ogni anno si affacciano nuovi segnali d’inquietudine, si continuano a costruire reti di servizi dei quali s’ignora l’efficacia …</a:t>
            </a:r>
          </a:p>
        </p:txBody>
      </p:sp>
      <p:sp>
        <p:nvSpPr>
          <p:cNvPr id="7" name="TextBox 6">
            <a:extLst>
              <a:ext uri="{FF2B5EF4-FFF2-40B4-BE49-F238E27FC236}">
                <a16:creationId xmlns:a16="http://schemas.microsoft.com/office/drawing/2014/main" id="{C6E9950B-4DC8-4F2B-8F5B-C79452B3FEA2}"/>
              </a:ext>
            </a:extLst>
          </p:cNvPr>
          <p:cNvSpPr txBox="1"/>
          <p:nvPr/>
        </p:nvSpPr>
        <p:spPr>
          <a:xfrm>
            <a:off x="3347157" y="2882766"/>
            <a:ext cx="8290554" cy="2246769"/>
          </a:xfrm>
          <a:prstGeom prst="rect">
            <a:avLst/>
          </a:prstGeom>
          <a:noFill/>
        </p:spPr>
        <p:txBody>
          <a:bodyPr wrap="square">
            <a:spAutoFit/>
          </a:bodyPr>
          <a:lstStyle/>
          <a:p>
            <a:r>
              <a:rPr lang="it-IT" sz="2800" b="1" dirty="0"/>
              <a:t>… uno dei principali sintomi della depressione è la perdita della speranza</a:t>
            </a:r>
            <a:r>
              <a:rPr lang="it-IT" sz="2800" dirty="0"/>
              <a:t>. </a:t>
            </a:r>
          </a:p>
          <a:p>
            <a:r>
              <a:rPr lang="it-IT" sz="2800" b="1" dirty="0"/>
              <a:t>Quando però non è più solo un individuo a perderla ma la sua stessa comunità d’appartenenza, quale potrà essere il destino di quella civiltà</a:t>
            </a:r>
            <a:r>
              <a:rPr lang="it-IT" sz="2800" dirty="0"/>
              <a:t>?</a:t>
            </a:r>
          </a:p>
        </p:txBody>
      </p:sp>
      <p:sp>
        <p:nvSpPr>
          <p:cNvPr id="2" name="TextBox 1">
            <a:extLst>
              <a:ext uri="{FF2B5EF4-FFF2-40B4-BE49-F238E27FC236}">
                <a16:creationId xmlns:a16="http://schemas.microsoft.com/office/drawing/2014/main" id="{8D3F74B9-538B-2733-3CBB-02DCF51AF635}"/>
              </a:ext>
            </a:extLst>
          </p:cNvPr>
          <p:cNvSpPr txBox="1"/>
          <p:nvPr/>
        </p:nvSpPr>
        <p:spPr>
          <a:xfrm>
            <a:off x="1174846" y="6312077"/>
            <a:ext cx="704039" cy="400110"/>
          </a:xfrm>
          <a:prstGeom prst="rect">
            <a:avLst/>
          </a:prstGeom>
          <a:noFill/>
        </p:spPr>
        <p:txBody>
          <a:bodyPr wrap="none" rtlCol="0">
            <a:spAutoFit/>
          </a:bodyPr>
          <a:lstStyle/>
          <a:p>
            <a:r>
              <a:rPr lang="it-IT" sz="2000" dirty="0"/>
              <a:t>1993</a:t>
            </a:r>
          </a:p>
        </p:txBody>
      </p:sp>
      <p:pic>
        <p:nvPicPr>
          <p:cNvPr id="4" name="Picture 3">
            <a:extLst>
              <a:ext uri="{FF2B5EF4-FFF2-40B4-BE49-F238E27FC236}">
                <a16:creationId xmlns:a16="http://schemas.microsoft.com/office/drawing/2014/main" id="{B21865F2-B43B-F705-9A07-09B03FEC28EA}"/>
              </a:ext>
            </a:extLst>
          </p:cNvPr>
          <p:cNvPicPr>
            <a:picLocks noChangeAspect="1"/>
          </p:cNvPicPr>
          <p:nvPr/>
        </p:nvPicPr>
        <p:blipFill>
          <a:blip r:embed="rId2"/>
          <a:stretch>
            <a:fillRect/>
          </a:stretch>
        </p:blipFill>
        <p:spPr>
          <a:xfrm>
            <a:off x="865336" y="2882766"/>
            <a:ext cx="2009346" cy="2952508"/>
          </a:xfrm>
          <a:prstGeom prst="rect">
            <a:avLst/>
          </a:prstGeom>
        </p:spPr>
      </p:pic>
    </p:spTree>
    <p:extLst>
      <p:ext uri="{BB962C8B-B14F-4D97-AF65-F5344CB8AC3E}">
        <p14:creationId xmlns:p14="http://schemas.microsoft.com/office/powerpoint/2010/main" val="10249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2377C-F5D0-4A64-A19C-4E1530CD7860}"/>
              </a:ext>
            </a:extLst>
          </p:cNvPr>
          <p:cNvSpPr txBox="1"/>
          <p:nvPr/>
        </p:nvSpPr>
        <p:spPr>
          <a:xfrm>
            <a:off x="462641" y="996505"/>
            <a:ext cx="10189923" cy="1200329"/>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In ragazzi, il consumo prima dei 15 anni provoca dipendenza con maggiore frequenza. </a:t>
            </a:r>
            <a:endParaRPr lang="it-IT" sz="2400" b="0" dirty="0">
              <a:effectLst/>
            </a:endParaRPr>
          </a:p>
          <a:p>
            <a:r>
              <a:rPr lang="it-IT" sz="2400" dirty="0">
                <a:solidFill>
                  <a:srgbClr val="000000"/>
                </a:solidFill>
                <a:latin typeface="Arial" panose="020B0604020202020204" pitchFamily="34" charset="0"/>
              </a:rPr>
              <a:t>Effetto riproducibile nell’animale di laboratorio, senza fattori confondenti. </a:t>
            </a:r>
          </a:p>
        </p:txBody>
      </p:sp>
      <p:sp>
        <p:nvSpPr>
          <p:cNvPr id="4" name="TextBox 3">
            <a:extLst>
              <a:ext uri="{FF2B5EF4-FFF2-40B4-BE49-F238E27FC236}">
                <a16:creationId xmlns:a16="http://schemas.microsoft.com/office/drawing/2014/main" id="{B8C4FAA2-A34B-46F6-A068-914AA12866F4}"/>
              </a:ext>
            </a:extLst>
          </p:cNvPr>
          <p:cNvSpPr txBox="1"/>
          <p:nvPr/>
        </p:nvSpPr>
        <p:spPr>
          <a:xfrm>
            <a:off x="512879" y="2669307"/>
            <a:ext cx="5044723" cy="2862322"/>
          </a:xfrm>
          <a:prstGeom prst="rect">
            <a:avLst/>
          </a:prstGeom>
          <a:noFill/>
        </p:spPr>
        <p:txBody>
          <a:bodyPr wrap="square" rtlCol="0">
            <a:spAutoFit/>
          </a:bodyPr>
          <a:lstStyle/>
          <a:p>
            <a:pPr rtl="0">
              <a:spcBef>
                <a:spcPts val="0"/>
              </a:spcBef>
              <a:spcAft>
                <a:spcPts val="0"/>
              </a:spcAft>
            </a:pPr>
            <a:r>
              <a:rPr lang="it-IT" sz="2000" b="0" i="0" u="none" strike="noStrike" dirty="0">
                <a:solidFill>
                  <a:srgbClr val="000000"/>
                </a:solidFill>
                <a:effectLst/>
                <a:latin typeface="Arial" panose="020B0604020202020204" pitchFamily="34" charset="0"/>
              </a:rPr>
              <a:t>L'adolescenza è l'ultimo periodo in cui la malleabilità cerebrale è particolarmente accentuata:</a:t>
            </a:r>
          </a:p>
          <a:p>
            <a:pPr rtl="0">
              <a:spcBef>
                <a:spcPts val="0"/>
              </a:spcBef>
              <a:spcAft>
                <a:spcPts val="0"/>
              </a:spcAft>
            </a:pPr>
            <a:endParaRPr lang="it-IT" sz="2000" dirty="0">
              <a:solidFill>
                <a:srgbClr val="000000"/>
              </a:solidFill>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E’ più facile trattare i disturbi psicologici in età adolescenziale </a:t>
            </a:r>
          </a:p>
          <a:p>
            <a:pPr rtl="0">
              <a:spcBef>
                <a:spcPts val="0"/>
              </a:spcBef>
              <a:spcAft>
                <a:spcPts val="0"/>
              </a:spcAft>
            </a:pPr>
            <a:endParaRPr lang="it-IT" sz="2000" dirty="0">
              <a:solidFill>
                <a:srgbClr val="000000"/>
              </a:solidFill>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Col passare degli anni questi disturbi si consolidano sempre di più </a:t>
            </a:r>
            <a:endParaRPr lang="it-IT" sz="2000" b="0" dirty="0">
              <a:effectLst/>
            </a:endParaRPr>
          </a:p>
        </p:txBody>
      </p:sp>
      <p:sp>
        <p:nvSpPr>
          <p:cNvPr id="5" name="TextBox 4">
            <a:extLst>
              <a:ext uri="{FF2B5EF4-FFF2-40B4-BE49-F238E27FC236}">
                <a16:creationId xmlns:a16="http://schemas.microsoft.com/office/drawing/2014/main" id="{8FC75AD1-52A2-4856-87AF-2B4C8490CF3B}"/>
              </a:ext>
            </a:extLst>
          </p:cNvPr>
          <p:cNvSpPr txBox="1"/>
          <p:nvPr/>
        </p:nvSpPr>
        <p:spPr>
          <a:xfrm>
            <a:off x="462641" y="5715"/>
            <a:ext cx="10996196" cy="830997"/>
          </a:xfrm>
          <a:prstGeom prst="rect">
            <a:avLst/>
          </a:prstGeom>
          <a:noFill/>
        </p:spPr>
        <p:txBody>
          <a:bodyPr wrap="square" rtlCol="0">
            <a:spAutoFit/>
          </a:bodyPr>
          <a:lstStyle/>
          <a:p>
            <a:r>
              <a:rPr lang="it-IT" sz="4800" b="1" dirty="0">
                <a:solidFill>
                  <a:srgbClr val="0070C0"/>
                </a:solidFill>
              </a:rPr>
              <a:t>Sostanze e età</a:t>
            </a:r>
          </a:p>
        </p:txBody>
      </p:sp>
      <p:pic>
        <p:nvPicPr>
          <p:cNvPr id="6" name="Picture 5">
            <a:extLst>
              <a:ext uri="{FF2B5EF4-FFF2-40B4-BE49-F238E27FC236}">
                <a16:creationId xmlns:a16="http://schemas.microsoft.com/office/drawing/2014/main" id="{12985314-0874-2777-631F-4A63104C54F4}"/>
              </a:ext>
            </a:extLst>
          </p:cNvPr>
          <p:cNvPicPr>
            <a:picLocks noChangeAspect="1"/>
          </p:cNvPicPr>
          <p:nvPr/>
        </p:nvPicPr>
        <p:blipFill>
          <a:blip r:embed="rId3"/>
          <a:stretch>
            <a:fillRect/>
          </a:stretch>
        </p:blipFill>
        <p:spPr>
          <a:xfrm>
            <a:off x="7136852" y="3383078"/>
            <a:ext cx="3210659" cy="2556178"/>
          </a:xfrm>
          <a:prstGeom prst="rect">
            <a:avLst/>
          </a:prstGeom>
        </p:spPr>
      </p:pic>
    </p:spTree>
    <p:extLst>
      <p:ext uri="{BB962C8B-B14F-4D97-AF65-F5344CB8AC3E}">
        <p14:creationId xmlns:p14="http://schemas.microsoft.com/office/powerpoint/2010/main" val="288967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venting Ourselves: The Secret Life of the Teenage Brain : Blakemore,  Sarah-Jayne: Amazon.it: Libri">
            <a:extLst>
              <a:ext uri="{FF2B5EF4-FFF2-40B4-BE49-F238E27FC236}">
                <a16:creationId xmlns:a16="http://schemas.microsoft.com/office/drawing/2014/main" id="{A913A5DF-90A0-46E6-B14F-F2AC975F2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86" y="592183"/>
            <a:ext cx="3599868" cy="5673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5B4C73-C962-46F0-AE9F-09B35E695B8F}"/>
              </a:ext>
            </a:extLst>
          </p:cNvPr>
          <p:cNvSpPr txBox="1"/>
          <p:nvPr/>
        </p:nvSpPr>
        <p:spPr>
          <a:xfrm>
            <a:off x="4623660" y="692258"/>
            <a:ext cx="6309597" cy="5016758"/>
          </a:xfrm>
          <a:prstGeom prst="rect">
            <a:avLst/>
          </a:prstGeom>
          <a:noFill/>
        </p:spPr>
        <p:txBody>
          <a:bodyPr wrap="square" rtlCol="0">
            <a:spAutoFit/>
          </a:bodyPr>
          <a:lstStyle/>
          <a:p>
            <a:r>
              <a:rPr lang="it-IT" sz="3200" b="1" dirty="0" err="1"/>
              <a:t>Adolescence</a:t>
            </a:r>
            <a:r>
              <a:rPr lang="it-IT" sz="3200" b="1" dirty="0"/>
              <a:t> </a:t>
            </a:r>
            <a:r>
              <a:rPr lang="it-IT" sz="3200" b="1" dirty="0" err="1"/>
              <a:t>isn’t</a:t>
            </a:r>
            <a:r>
              <a:rPr lang="it-IT" sz="3200" b="1" dirty="0"/>
              <a:t> an </a:t>
            </a:r>
            <a:r>
              <a:rPr lang="it-IT" sz="3200" b="1" dirty="0" err="1"/>
              <a:t>aberration</a:t>
            </a:r>
            <a:r>
              <a:rPr lang="it-IT" sz="3200" dirty="0"/>
              <a:t>; </a:t>
            </a:r>
            <a:r>
              <a:rPr lang="it-IT" sz="3200" dirty="0" err="1"/>
              <a:t>it’s</a:t>
            </a:r>
            <a:r>
              <a:rPr lang="it-IT" sz="3200" dirty="0"/>
              <a:t> a </a:t>
            </a:r>
            <a:r>
              <a:rPr lang="it-IT" sz="3200" dirty="0" err="1"/>
              <a:t>crucial</a:t>
            </a:r>
            <a:r>
              <a:rPr lang="it-IT" sz="3200" dirty="0"/>
              <a:t> stage of </a:t>
            </a:r>
            <a:r>
              <a:rPr lang="it-IT" sz="3200" dirty="0" err="1"/>
              <a:t>our</a:t>
            </a:r>
            <a:r>
              <a:rPr lang="it-IT" sz="3200" dirty="0"/>
              <a:t> </a:t>
            </a:r>
            <a:r>
              <a:rPr lang="it-IT" sz="3200" dirty="0" err="1"/>
              <a:t>becoming</a:t>
            </a:r>
            <a:r>
              <a:rPr lang="it-IT" sz="3200" dirty="0"/>
              <a:t> </a:t>
            </a:r>
            <a:r>
              <a:rPr lang="it-IT" sz="3200" dirty="0" err="1"/>
              <a:t>individual</a:t>
            </a:r>
            <a:r>
              <a:rPr lang="it-IT" sz="3200" dirty="0"/>
              <a:t> and social human </a:t>
            </a:r>
            <a:r>
              <a:rPr lang="it-IT" sz="3200" dirty="0" err="1"/>
              <a:t>beings</a:t>
            </a:r>
            <a:r>
              <a:rPr lang="it-IT" sz="3200" dirty="0"/>
              <a:t>.</a:t>
            </a:r>
          </a:p>
          <a:p>
            <a:endParaRPr lang="it-IT" sz="3200" dirty="0"/>
          </a:p>
          <a:p>
            <a:r>
              <a:rPr lang="it-IT" sz="3200" dirty="0" err="1"/>
              <a:t>This</a:t>
            </a:r>
            <a:r>
              <a:rPr lang="it-IT" sz="3200" dirty="0"/>
              <a:t> </a:t>
            </a:r>
            <a:r>
              <a:rPr lang="it-IT" sz="3200" dirty="0" err="1"/>
              <a:t>is</a:t>
            </a:r>
            <a:r>
              <a:rPr lang="it-IT" sz="3200" dirty="0"/>
              <a:t> the time </a:t>
            </a:r>
            <a:r>
              <a:rPr lang="it-IT" sz="3200" dirty="0" err="1"/>
              <a:t>during</a:t>
            </a:r>
            <a:r>
              <a:rPr lang="it-IT" sz="3200" dirty="0"/>
              <a:t> </a:t>
            </a:r>
            <a:r>
              <a:rPr lang="it-IT" sz="3200" dirty="0" err="1"/>
              <a:t>which</a:t>
            </a:r>
            <a:r>
              <a:rPr lang="it-IT" sz="3200" dirty="0"/>
              <a:t> </a:t>
            </a:r>
            <a:r>
              <a:rPr lang="it-IT" sz="3200" dirty="0" err="1"/>
              <a:t>much</a:t>
            </a:r>
            <a:r>
              <a:rPr lang="it-IT" sz="3200" dirty="0"/>
              <a:t> of </a:t>
            </a:r>
            <a:r>
              <a:rPr lang="it-IT" sz="3200" dirty="0" err="1"/>
              <a:t>our</a:t>
            </a:r>
            <a:r>
              <a:rPr lang="it-IT" sz="3200" dirty="0"/>
              <a:t> </a:t>
            </a:r>
            <a:r>
              <a:rPr lang="it-IT" sz="3200" dirty="0" err="1"/>
              <a:t>sense</a:t>
            </a:r>
            <a:r>
              <a:rPr lang="it-IT" sz="3200" dirty="0"/>
              <a:t> of </a:t>
            </a:r>
            <a:r>
              <a:rPr lang="it-IT" sz="3200" dirty="0" err="1"/>
              <a:t>ourselves</a:t>
            </a:r>
            <a:r>
              <a:rPr lang="it-IT" sz="3200" dirty="0"/>
              <a:t>, and </a:t>
            </a:r>
            <a:r>
              <a:rPr lang="it-IT" sz="3200" dirty="0" err="1"/>
              <a:t>how</a:t>
            </a:r>
            <a:r>
              <a:rPr lang="it-IT" sz="3200" dirty="0"/>
              <a:t> </a:t>
            </a:r>
            <a:r>
              <a:rPr lang="it-IT" sz="3200" dirty="0" err="1"/>
              <a:t>we</a:t>
            </a:r>
            <a:r>
              <a:rPr lang="it-IT" sz="3200" dirty="0"/>
              <a:t> </a:t>
            </a:r>
            <a:r>
              <a:rPr lang="it-IT" sz="3200" dirty="0" err="1"/>
              <a:t>fit</a:t>
            </a:r>
            <a:r>
              <a:rPr lang="it-IT" sz="3200" dirty="0"/>
              <a:t> in with </a:t>
            </a:r>
            <a:r>
              <a:rPr lang="it-IT" sz="3200" dirty="0" err="1"/>
              <a:t>others</a:t>
            </a:r>
            <a:r>
              <a:rPr lang="it-IT" sz="3200" dirty="0"/>
              <a:t>, </a:t>
            </a:r>
            <a:r>
              <a:rPr lang="it-IT" sz="3200" dirty="0" err="1"/>
              <a:t>is</a:t>
            </a:r>
            <a:r>
              <a:rPr lang="it-IT" sz="3200" dirty="0"/>
              <a:t> </a:t>
            </a:r>
            <a:r>
              <a:rPr lang="it-IT" sz="3200" dirty="0" err="1"/>
              <a:t>laid</a:t>
            </a:r>
            <a:r>
              <a:rPr lang="it-IT" sz="3200" dirty="0"/>
              <a:t> on. The </a:t>
            </a:r>
            <a:r>
              <a:rPr lang="it-IT" sz="3200" dirty="0" err="1"/>
              <a:t>development</a:t>
            </a:r>
            <a:r>
              <a:rPr lang="it-IT" sz="3200" dirty="0"/>
              <a:t> </a:t>
            </a:r>
            <a:r>
              <a:rPr lang="it-IT" sz="3200" dirty="0" err="1"/>
              <a:t>that</a:t>
            </a:r>
            <a:r>
              <a:rPr lang="it-IT" sz="3200" dirty="0"/>
              <a:t> </a:t>
            </a:r>
            <a:r>
              <a:rPr lang="it-IT" sz="3200" dirty="0" err="1"/>
              <a:t>adolescents</a:t>
            </a:r>
            <a:r>
              <a:rPr lang="it-IT" sz="3200" dirty="0"/>
              <a:t> go </a:t>
            </a:r>
            <a:r>
              <a:rPr lang="it-IT" sz="3200" dirty="0" err="1"/>
              <a:t>through</a:t>
            </a:r>
            <a:r>
              <a:rPr lang="it-IT" sz="3200" dirty="0"/>
              <a:t> </a:t>
            </a:r>
            <a:r>
              <a:rPr lang="it-IT" sz="3200" dirty="0" err="1"/>
              <a:t>is</a:t>
            </a:r>
            <a:r>
              <a:rPr lang="it-IT" sz="3200" dirty="0"/>
              <a:t> </a:t>
            </a:r>
            <a:r>
              <a:rPr lang="it-IT" sz="3200" dirty="0" err="1"/>
              <a:t>central</a:t>
            </a:r>
            <a:r>
              <a:rPr lang="it-IT" sz="3200" dirty="0"/>
              <a:t> to human </a:t>
            </a:r>
            <a:r>
              <a:rPr lang="it-IT" sz="3200" dirty="0" err="1"/>
              <a:t>experience</a:t>
            </a:r>
            <a:r>
              <a:rPr lang="it-IT" sz="3200" dirty="0"/>
              <a:t>. </a:t>
            </a:r>
          </a:p>
        </p:txBody>
      </p:sp>
    </p:spTree>
    <p:extLst>
      <p:ext uri="{BB962C8B-B14F-4D97-AF65-F5344CB8AC3E}">
        <p14:creationId xmlns:p14="http://schemas.microsoft.com/office/powerpoint/2010/main" val="274700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390472" y="2782741"/>
            <a:ext cx="8002236" cy="3539430"/>
          </a:xfrm>
          <a:prstGeom prst="rect">
            <a:avLst/>
          </a:prstGeom>
          <a:noFill/>
        </p:spPr>
        <p:txBody>
          <a:bodyPr wrap="square" rtlCol="0">
            <a:spAutoFit/>
          </a:bodyPr>
          <a:lstStyle/>
          <a:p>
            <a:r>
              <a:rPr lang="it-IT" sz="2800" dirty="0"/>
              <a:t>La ricerca del sé, in quanto identità personale «attiva e scelta» a partire dalla propria fisicità </a:t>
            </a:r>
          </a:p>
          <a:p>
            <a:r>
              <a:rPr lang="it-IT" sz="2800" dirty="0"/>
              <a:t>La crescente importanza della relazione con i pari</a:t>
            </a:r>
          </a:p>
          <a:p>
            <a:r>
              <a:rPr lang="it-IT" sz="2800" dirty="0"/>
              <a:t>Lo sguardo al futuro, alla progettualità esistenziale</a:t>
            </a:r>
          </a:p>
          <a:p>
            <a:endParaRPr lang="it-IT" sz="2800" dirty="0"/>
          </a:p>
          <a:p>
            <a:r>
              <a:rPr lang="it-IT" sz="2800" dirty="0"/>
              <a:t>Elementi rallentati, dilazionati, arricchiti, complicati, nella società post-moderna</a:t>
            </a:r>
          </a:p>
          <a:p>
            <a:endParaRPr lang="it-IT" sz="2800" dirty="0"/>
          </a:p>
        </p:txBody>
      </p:sp>
      <p:sp>
        <p:nvSpPr>
          <p:cNvPr id="3" name="TextBox 2">
            <a:extLst>
              <a:ext uri="{FF2B5EF4-FFF2-40B4-BE49-F238E27FC236}">
                <a16:creationId xmlns:a16="http://schemas.microsoft.com/office/drawing/2014/main" id="{2C009A60-BBDC-B7F7-03E3-C7CD3B66D87D}"/>
              </a:ext>
            </a:extLst>
          </p:cNvPr>
          <p:cNvSpPr txBox="1"/>
          <p:nvPr/>
        </p:nvSpPr>
        <p:spPr>
          <a:xfrm>
            <a:off x="449786" y="454729"/>
            <a:ext cx="9885405" cy="1938992"/>
          </a:xfrm>
          <a:prstGeom prst="rect">
            <a:avLst/>
          </a:prstGeom>
          <a:noFill/>
        </p:spPr>
        <p:txBody>
          <a:bodyPr wrap="square" rtlCol="0">
            <a:spAutoFit/>
          </a:bodyPr>
          <a:lstStyle/>
          <a:p>
            <a:r>
              <a:rPr lang="it-IT" sz="2400" b="1" dirty="0">
                <a:solidFill>
                  <a:srgbClr val="0070C0"/>
                </a:solidFill>
              </a:rPr>
              <a:t>CHI SONO IO?</a:t>
            </a:r>
          </a:p>
          <a:p>
            <a:r>
              <a:rPr lang="it-IT" sz="2400" b="1" dirty="0">
                <a:solidFill>
                  <a:srgbClr val="0070C0"/>
                </a:solidFill>
              </a:rPr>
              <a:t>CHI VOLGIO ESSERE?</a:t>
            </a:r>
          </a:p>
          <a:p>
            <a:r>
              <a:rPr lang="it-IT" sz="2400" dirty="0"/>
              <a:t>CHI VORRO’ DIVENTARE</a:t>
            </a:r>
          </a:p>
          <a:p>
            <a:r>
              <a:rPr lang="it-IT" sz="2400" dirty="0"/>
              <a:t>QUALE TRACCIA, TRAIETTORIA COERENTI, VOGLIO CHE MI IDENTIFICHI CON ME STESSO IN FUTURO?</a:t>
            </a:r>
          </a:p>
        </p:txBody>
      </p:sp>
    </p:spTree>
    <p:extLst>
      <p:ext uri="{BB962C8B-B14F-4D97-AF65-F5344CB8AC3E}">
        <p14:creationId xmlns:p14="http://schemas.microsoft.com/office/powerpoint/2010/main" val="1948686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306447" y="142726"/>
            <a:ext cx="9831036" cy="523220"/>
          </a:xfrm>
          <a:prstGeom prst="rect">
            <a:avLst/>
          </a:prstGeom>
          <a:noFill/>
        </p:spPr>
        <p:txBody>
          <a:bodyPr wrap="square" rtlCol="0">
            <a:spAutoFit/>
          </a:bodyPr>
          <a:lstStyle/>
          <a:p>
            <a:r>
              <a:rPr lang="it-IT" sz="2800" b="1" dirty="0">
                <a:solidFill>
                  <a:srgbClr val="0070C0"/>
                </a:solidFill>
              </a:rPr>
              <a:t>Guardarsi nello specchio fisico e nello specchio interiore</a:t>
            </a:r>
          </a:p>
        </p:txBody>
      </p:sp>
      <p:pic>
        <p:nvPicPr>
          <p:cNvPr id="1026" name="Picture 2">
            <a:extLst>
              <a:ext uri="{FF2B5EF4-FFF2-40B4-BE49-F238E27FC236}">
                <a16:creationId xmlns:a16="http://schemas.microsoft.com/office/drawing/2014/main" id="{FE3A6263-D7D8-499D-0A55-F2F4EB683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98" y="1075964"/>
            <a:ext cx="4489030" cy="36496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E65993-63EB-E983-4751-D03B02491A1A}"/>
              </a:ext>
            </a:extLst>
          </p:cNvPr>
          <p:cNvSpPr txBox="1"/>
          <p:nvPr/>
        </p:nvSpPr>
        <p:spPr>
          <a:xfrm>
            <a:off x="572298" y="4797098"/>
            <a:ext cx="3508461" cy="369332"/>
          </a:xfrm>
          <a:prstGeom prst="rect">
            <a:avLst/>
          </a:prstGeom>
          <a:noFill/>
        </p:spPr>
        <p:txBody>
          <a:bodyPr wrap="none" rtlCol="0">
            <a:spAutoFit/>
          </a:bodyPr>
          <a:lstStyle/>
          <a:p>
            <a:r>
              <a:rPr lang="it-IT" dirty="0"/>
              <a:t>René Magritte, decalcomania, 1966</a:t>
            </a:r>
          </a:p>
        </p:txBody>
      </p:sp>
      <p:sp>
        <p:nvSpPr>
          <p:cNvPr id="4" name="TextBox 3">
            <a:extLst>
              <a:ext uri="{FF2B5EF4-FFF2-40B4-BE49-F238E27FC236}">
                <a16:creationId xmlns:a16="http://schemas.microsoft.com/office/drawing/2014/main" id="{93E0CC65-BCC4-7F1E-76C0-AABAD323704A}"/>
              </a:ext>
            </a:extLst>
          </p:cNvPr>
          <p:cNvSpPr txBox="1"/>
          <p:nvPr/>
        </p:nvSpPr>
        <p:spPr>
          <a:xfrm>
            <a:off x="439900" y="5237946"/>
            <a:ext cx="6069639" cy="1477328"/>
          </a:xfrm>
          <a:prstGeom prst="rect">
            <a:avLst/>
          </a:prstGeom>
          <a:noFill/>
        </p:spPr>
        <p:txBody>
          <a:bodyPr wrap="square" rtlCol="0">
            <a:spAutoFit/>
          </a:bodyPr>
          <a:lstStyle/>
          <a:p>
            <a:r>
              <a:rPr lang="it-IT" b="0" i="0" dirty="0">
                <a:solidFill>
                  <a:srgbClr val="191970"/>
                </a:solidFill>
                <a:effectLst/>
                <a:latin typeface="Helvetica Neue"/>
              </a:rPr>
              <a:t>L’uomo, privo di identità e di spalle, rappresentato sulla sinistra, non è nient’altro che il risultato del ritaglio della sua stessa silhouette sagomata sul drappo rosso. Una sagoma che permette di scorgere il cielo e il mare verso cui anche l’uomo a sinistra sta guardando</a:t>
            </a:r>
            <a:endParaRPr lang="it-IT" dirty="0"/>
          </a:p>
        </p:txBody>
      </p:sp>
      <p:sp>
        <p:nvSpPr>
          <p:cNvPr id="6" name="TextBox 5">
            <a:extLst>
              <a:ext uri="{FF2B5EF4-FFF2-40B4-BE49-F238E27FC236}">
                <a16:creationId xmlns:a16="http://schemas.microsoft.com/office/drawing/2014/main" id="{8AA85DD6-55C9-8956-BC45-8F5BC42FBB4F}"/>
              </a:ext>
            </a:extLst>
          </p:cNvPr>
          <p:cNvSpPr txBox="1"/>
          <p:nvPr/>
        </p:nvSpPr>
        <p:spPr>
          <a:xfrm>
            <a:off x="5618617" y="1075964"/>
            <a:ext cx="3555039" cy="954107"/>
          </a:xfrm>
          <a:prstGeom prst="rect">
            <a:avLst/>
          </a:prstGeom>
          <a:noFill/>
        </p:spPr>
        <p:txBody>
          <a:bodyPr wrap="square">
            <a:spAutoFit/>
          </a:bodyPr>
          <a:lstStyle/>
          <a:p>
            <a:r>
              <a:rPr lang="it-IT" sz="2800" b="1" dirty="0">
                <a:solidFill>
                  <a:srgbClr val="0070C0"/>
                </a:solidFill>
              </a:rPr>
              <a:t>CHI SONO IO?</a:t>
            </a:r>
          </a:p>
          <a:p>
            <a:r>
              <a:rPr lang="it-IT" sz="2800" b="1" dirty="0">
                <a:solidFill>
                  <a:srgbClr val="0070C0"/>
                </a:solidFill>
              </a:rPr>
              <a:t>CHI VOLGIO ESSERE?</a:t>
            </a:r>
          </a:p>
        </p:txBody>
      </p:sp>
      <p:pic>
        <p:nvPicPr>
          <p:cNvPr id="1028" name="Picture 4" descr="An Introduction to Puberty I: How Does the Body Change? – The REDefine  Campaign">
            <a:extLst>
              <a:ext uri="{FF2B5EF4-FFF2-40B4-BE49-F238E27FC236}">
                <a16:creationId xmlns:a16="http://schemas.microsoft.com/office/drawing/2014/main" id="{3461B7DB-8E63-43C9-F5D6-B05163552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885" y="2670103"/>
            <a:ext cx="2910686" cy="2910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D541E2-7FA7-6FDA-7280-846CA997FDB4}"/>
              </a:ext>
            </a:extLst>
          </p:cNvPr>
          <p:cNvPicPr>
            <a:picLocks noChangeAspect="1"/>
          </p:cNvPicPr>
          <p:nvPr/>
        </p:nvPicPr>
        <p:blipFill>
          <a:blip r:embed="rId4"/>
          <a:stretch>
            <a:fillRect/>
          </a:stretch>
        </p:blipFill>
        <p:spPr>
          <a:xfrm>
            <a:off x="7124468" y="3384400"/>
            <a:ext cx="1973549" cy="2978171"/>
          </a:xfrm>
          <a:prstGeom prst="rect">
            <a:avLst/>
          </a:prstGeom>
        </p:spPr>
      </p:pic>
    </p:spTree>
    <p:extLst>
      <p:ext uri="{BB962C8B-B14F-4D97-AF65-F5344CB8AC3E}">
        <p14:creationId xmlns:p14="http://schemas.microsoft.com/office/powerpoint/2010/main" val="29057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56F84-A9F7-36AF-478D-E36C35D39CDE}"/>
              </a:ext>
            </a:extLst>
          </p:cNvPr>
          <p:cNvPicPr>
            <a:picLocks noChangeAspect="1"/>
          </p:cNvPicPr>
          <p:nvPr/>
        </p:nvPicPr>
        <p:blipFill>
          <a:blip r:embed="rId2"/>
          <a:stretch>
            <a:fillRect/>
          </a:stretch>
        </p:blipFill>
        <p:spPr>
          <a:xfrm>
            <a:off x="507344" y="239619"/>
            <a:ext cx="11438849" cy="6282158"/>
          </a:xfrm>
          <a:prstGeom prst="rect">
            <a:avLst/>
          </a:prstGeom>
        </p:spPr>
      </p:pic>
    </p:spTree>
    <p:extLst>
      <p:ext uri="{BB962C8B-B14F-4D97-AF65-F5344CB8AC3E}">
        <p14:creationId xmlns:p14="http://schemas.microsoft.com/office/powerpoint/2010/main" val="272582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DFB9C-B4BE-AA84-242E-C7D663B4FC99}"/>
              </a:ext>
            </a:extLst>
          </p:cNvPr>
          <p:cNvPicPr>
            <a:picLocks noChangeAspect="1"/>
          </p:cNvPicPr>
          <p:nvPr/>
        </p:nvPicPr>
        <p:blipFill>
          <a:blip r:embed="rId2"/>
          <a:stretch>
            <a:fillRect/>
          </a:stretch>
        </p:blipFill>
        <p:spPr>
          <a:xfrm>
            <a:off x="5085243" y="1144308"/>
            <a:ext cx="2910687" cy="4392353"/>
          </a:xfrm>
          <a:prstGeom prst="rect">
            <a:avLst/>
          </a:prstGeom>
        </p:spPr>
      </p:pic>
      <p:sp>
        <p:nvSpPr>
          <p:cNvPr id="2" name="TextBox 1">
            <a:extLst>
              <a:ext uri="{FF2B5EF4-FFF2-40B4-BE49-F238E27FC236}">
                <a16:creationId xmlns:a16="http://schemas.microsoft.com/office/drawing/2014/main" id="{BFA5B7AC-8A46-0EC0-954A-40A761FDD7B6}"/>
              </a:ext>
            </a:extLst>
          </p:cNvPr>
          <p:cNvSpPr txBox="1"/>
          <p:nvPr/>
        </p:nvSpPr>
        <p:spPr>
          <a:xfrm>
            <a:off x="252903" y="746188"/>
            <a:ext cx="5048094" cy="5693866"/>
          </a:xfrm>
          <a:prstGeom prst="rect">
            <a:avLst/>
          </a:prstGeom>
          <a:noFill/>
        </p:spPr>
        <p:txBody>
          <a:bodyPr wrap="square" rtlCol="0">
            <a:spAutoFit/>
          </a:bodyPr>
          <a:lstStyle/>
          <a:p>
            <a:r>
              <a:rPr lang="it-IT" sz="2800" dirty="0"/>
              <a:t>Aspetto</a:t>
            </a:r>
          </a:p>
          <a:p>
            <a:r>
              <a:rPr lang="it-IT" sz="2800" dirty="0"/>
              <a:t>Tono di voce</a:t>
            </a:r>
          </a:p>
          <a:p>
            <a:r>
              <a:rPr lang="it-IT" sz="2800" dirty="0"/>
              <a:t>Forza muscolare </a:t>
            </a:r>
          </a:p>
          <a:p>
            <a:r>
              <a:rPr lang="it-IT" sz="2800" dirty="0"/>
              <a:t>Caratteri sessuali</a:t>
            </a:r>
          </a:p>
          <a:p>
            <a:endParaRPr lang="it-IT" sz="2800" dirty="0"/>
          </a:p>
          <a:p>
            <a:r>
              <a:rPr lang="it-IT" sz="2800" dirty="0"/>
              <a:t>Si diventa presto più simili ad adulti che a bambini , ma per ruolo ci si riconosce </a:t>
            </a:r>
            <a:r>
              <a:rPr lang="it-IT" sz="2800" b="1" dirty="0"/>
              <a:t>marginali</a:t>
            </a:r>
            <a:r>
              <a:rPr lang="it-IT" sz="2800" dirty="0"/>
              <a:t>: né bambini né adulti</a:t>
            </a:r>
          </a:p>
          <a:p>
            <a:endParaRPr lang="it-IT" sz="2800" dirty="0"/>
          </a:p>
          <a:p>
            <a:r>
              <a:rPr lang="it-IT" sz="2800" b="1" dirty="0"/>
              <a:t>Ci si piace?</a:t>
            </a:r>
          </a:p>
          <a:p>
            <a:r>
              <a:rPr lang="it-IT" sz="2800" dirty="0"/>
              <a:t>Non basta più quello che pensa mamma</a:t>
            </a:r>
          </a:p>
        </p:txBody>
      </p:sp>
      <p:pic>
        <p:nvPicPr>
          <p:cNvPr id="3" name="Picture 4" descr="An Introduction to Puberty I: How Does the Body Change? – The REDefine  Campaign">
            <a:extLst>
              <a:ext uri="{FF2B5EF4-FFF2-40B4-BE49-F238E27FC236}">
                <a16:creationId xmlns:a16="http://schemas.microsoft.com/office/drawing/2014/main" id="{2A8ECB5A-5E7F-439F-CB06-AC76925D2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05" y="0"/>
            <a:ext cx="4135447" cy="41354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7620EF-EE1A-F40E-A5C9-7B990DAFAA7A}"/>
              </a:ext>
            </a:extLst>
          </p:cNvPr>
          <p:cNvSpPr txBox="1"/>
          <p:nvPr/>
        </p:nvSpPr>
        <p:spPr>
          <a:xfrm>
            <a:off x="7421389" y="4567165"/>
            <a:ext cx="3763788" cy="1938992"/>
          </a:xfrm>
          <a:prstGeom prst="rect">
            <a:avLst/>
          </a:prstGeom>
          <a:noFill/>
        </p:spPr>
        <p:txBody>
          <a:bodyPr wrap="square" rtlCol="0">
            <a:spAutoFit/>
          </a:bodyPr>
          <a:lstStyle/>
          <a:p>
            <a:r>
              <a:rPr lang="it-IT" sz="2400" dirty="0"/>
              <a:t>I cambiamenti fisici sono ineluttabili, fuori controllo. Si può cambiare solo il modo di presentarsi. </a:t>
            </a:r>
          </a:p>
          <a:p>
            <a:r>
              <a:rPr lang="it-IT" sz="2400" b="1" dirty="0"/>
              <a:t>Confronto con gli amici</a:t>
            </a:r>
          </a:p>
        </p:txBody>
      </p:sp>
      <p:sp>
        <p:nvSpPr>
          <p:cNvPr id="6" name="TextBox 5">
            <a:extLst>
              <a:ext uri="{FF2B5EF4-FFF2-40B4-BE49-F238E27FC236}">
                <a16:creationId xmlns:a16="http://schemas.microsoft.com/office/drawing/2014/main" id="{D0704E19-896B-C445-FB07-C22324450BE8}"/>
              </a:ext>
            </a:extLst>
          </p:cNvPr>
          <p:cNvSpPr txBox="1"/>
          <p:nvPr/>
        </p:nvSpPr>
        <p:spPr>
          <a:xfrm>
            <a:off x="188648" y="69198"/>
            <a:ext cx="5176605" cy="584775"/>
          </a:xfrm>
          <a:prstGeom prst="rect">
            <a:avLst/>
          </a:prstGeom>
          <a:noFill/>
        </p:spPr>
        <p:txBody>
          <a:bodyPr wrap="square" rtlCol="0">
            <a:spAutoFit/>
          </a:bodyPr>
          <a:lstStyle/>
          <a:p>
            <a:r>
              <a:rPr lang="it-IT" sz="3200" b="1" dirty="0">
                <a:solidFill>
                  <a:srgbClr val="0070C0"/>
                </a:solidFill>
              </a:rPr>
              <a:t>Cambiamento della fisicità</a:t>
            </a:r>
          </a:p>
        </p:txBody>
      </p:sp>
    </p:spTree>
    <p:extLst>
      <p:ext uri="{BB962C8B-B14F-4D97-AF65-F5344CB8AC3E}">
        <p14:creationId xmlns:p14="http://schemas.microsoft.com/office/powerpoint/2010/main" val="18479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71849" y="751344"/>
            <a:ext cx="10809690" cy="2677656"/>
          </a:xfrm>
          <a:prstGeom prst="rect">
            <a:avLst/>
          </a:prstGeom>
          <a:noFill/>
        </p:spPr>
        <p:txBody>
          <a:bodyPr wrap="square" rtlCol="0">
            <a:spAutoFit/>
          </a:bodyPr>
          <a:lstStyle/>
          <a:p>
            <a:r>
              <a:rPr lang="it-IT" sz="2800" dirty="0"/>
              <a:t>Corrispondenza o meno con il proprio sentimento del corpo</a:t>
            </a:r>
          </a:p>
          <a:p>
            <a:r>
              <a:rPr lang="it-IT" sz="2800" dirty="0"/>
              <a:t>Maturare l’accettazione del sé ed elaborare il «lutto» per una perfezione fisica irraggiungibile</a:t>
            </a:r>
          </a:p>
          <a:p>
            <a:endParaRPr lang="it-IT" sz="2800" dirty="0"/>
          </a:p>
          <a:p>
            <a:r>
              <a:rPr lang="it-IT" sz="2800" dirty="0"/>
              <a:t>Il substrato culturale e valoriale in cui ci troviamo ci mende più o meno dipendenti da un modello esterno di come dovremmo essere</a:t>
            </a:r>
          </a:p>
        </p:txBody>
      </p:sp>
      <p:sp>
        <p:nvSpPr>
          <p:cNvPr id="3" name="TextBox 2">
            <a:extLst>
              <a:ext uri="{FF2B5EF4-FFF2-40B4-BE49-F238E27FC236}">
                <a16:creationId xmlns:a16="http://schemas.microsoft.com/office/drawing/2014/main" id="{737F5B67-A844-FAD2-0B59-EF7D3C00A534}"/>
              </a:ext>
            </a:extLst>
          </p:cNvPr>
          <p:cNvSpPr txBox="1"/>
          <p:nvPr/>
        </p:nvSpPr>
        <p:spPr>
          <a:xfrm>
            <a:off x="188648" y="69198"/>
            <a:ext cx="5176605" cy="584775"/>
          </a:xfrm>
          <a:prstGeom prst="rect">
            <a:avLst/>
          </a:prstGeom>
          <a:noFill/>
        </p:spPr>
        <p:txBody>
          <a:bodyPr wrap="square" rtlCol="0">
            <a:spAutoFit/>
          </a:bodyPr>
          <a:lstStyle/>
          <a:p>
            <a:r>
              <a:rPr lang="it-IT" sz="3200" b="1" dirty="0">
                <a:solidFill>
                  <a:srgbClr val="0070C0"/>
                </a:solidFill>
              </a:rPr>
              <a:t>Cambiamento nella mente</a:t>
            </a:r>
          </a:p>
        </p:txBody>
      </p:sp>
    </p:spTree>
    <p:extLst>
      <p:ext uri="{BB962C8B-B14F-4D97-AF65-F5344CB8AC3E}">
        <p14:creationId xmlns:p14="http://schemas.microsoft.com/office/powerpoint/2010/main" val="200239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pages.uwc.edu/keith.montgomery/demotrans/stagesII.gif">
            <a:extLst>
              <a:ext uri="{FF2B5EF4-FFF2-40B4-BE49-F238E27FC236}">
                <a16:creationId xmlns:a16="http://schemas.microsoft.com/office/drawing/2014/main" id="{C1C93BB6-9A98-47AB-95BE-A07DE596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168" y="727044"/>
            <a:ext cx="9077663"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1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07593" y="123568"/>
            <a:ext cx="10434046" cy="584775"/>
          </a:xfrm>
          <a:prstGeom prst="rect">
            <a:avLst/>
          </a:prstGeom>
          <a:noFill/>
        </p:spPr>
        <p:txBody>
          <a:bodyPr wrap="square" rtlCol="0">
            <a:spAutoFit/>
          </a:bodyPr>
          <a:lstStyle/>
          <a:p>
            <a:r>
              <a:rPr lang="it-IT" sz="3200" b="1" dirty="0">
                <a:solidFill>
                  <a:srgbClr val="0070C0"/>
                </a:solidFill>
              </a:rPr>
              <a:t>IL VIAGGIO: dalla famiglia a gruppo dei pari al partner</a:t>
            </a:r>
          </a:p>
        </p:txBody>
      </p:sp>
      <p:sp>
        <p:nvSpPr>
          <p:cNvPr id="3" name="TextBox 2">
            <a:extLst>
              <a:ext uri="{FF2B5EF4-FFF2-40B4-BE49-F238E27FC236}">
                <a16:creationId xmlns:a16="http://schemas.microsoft.com/office/drawing/2014/main" id="{89E018A6-78C7-C18F-B0B7-BD06430E59A3}"/>
              </a:ext>
            </a:extLst>
          </p:cNvPr>
          <p:cNvSpPr txBox="1"/>
          <p:nvPr/>
        </p:nvSpPr>
        <p:spPr>
          <a:xfrm>
            <a:off x="207592" y="830374"/>
            <a:ext cx="11279249" cy="2554545"/>
          </a:xfrm>
          <a:prstGeom prst="rect">
            <a:avLst/>
          </a:prstGeom>
          <a:noFill/>
        </p:spPr>
        <p:txBody>
          <a:bodyPr wrap="square" rtlCol="0">
            <a:spAutoFit/>
          </a:bodyPr>
          <a:lstStyle/>
          <a:p>
            <a:pPr>
              <a:spcBef>
                <a:spcPts val="1200"/>
              </a:spcBef>
            </a:pPr>
            <a:r>
              <a:rPr lang="it-IT" sz="2800" dirty="0"/>
              <a:t>Abbandonare metaforicamente la casa, la famiglia</a:t>
            </a:r>
          </a:p>
          <a:p>
            <a:pPr>
              <a:spcBef>
                <a:spcPts val="1200"/>
              </a:spcBef>
            </a:pPr>
            <a:r>
              <a:rPr lang="it-IT" sz="2800" dirty="0"/>
              <a:t>La nuova identità si fa in un «tu» diverso da quello di casa</a:t>
            </a:r>
          </a:p>
          <a:p>
            <a:pPr>
              <a:spcBef>
                <a:spcPts val="1200"/>
              </a:spcBef>
            </a:pPr>
            <a:r>
              <a:rPr lang="it-IT" sz="2800" dirty="0"/>
              <a:t>Meglio però se un riferimento di quel «tu» ed «io» dalla famiglia se lo porta per le sue prime sperimentazioni sociali. Però l’adulto è ambivalente: ne si è attratti come </a:t>
            </a:r>
            <a:r>
              <a:rPr lang="it-IT" sz="2800" b="1" dirty="0"/>
              <a:t>riferimento</a:t>
            </a:r>
            <a:r>
              <a:rPr lang="it-IT" sz="2800" dirty="0"/>
              <a:t> e lo si rifugge come </a:t>
            </a:r>
            <a:r>
              <a:rPr lang="it-IT" sz="2800" b="1" dirty="0"/>
              <a:t>limite</a:t>
            </a:r>
          </a:p>
        </p:txBody>
      </p:sp>
      <p:sp>
        <p:nvSpPr>
          <p:cNvPr id="4" name="TextBox 3">
            <a:extLst>
              <a:ext uri="{FF2B5EF4-FFF2-40B4-BE49-F238E27FC236}">
                <a16:creationId xmlns:a16="http://schemas.microsoft.com/office/drawing/2014/main" id="{509E0D7E-7297-2AC8-7DE9-7D7736937CA3}"/>
              </a:ext>
            </a:extLst>
          </p:cNvPr>
          <p:cNvSpPr txBox="1"/>
          <p:nvPr/>
        </p:nvSpPr>
        <p:spPr>
          <a:xfrm>
            <a:off x="211712" y="3627944"/>
            <a:ext cx="11768575" cy="2246769"/>
          </a:xfrm>
          <a:prstGeom prst="rect">
            <a:avLst/>
          </a:prstGeom>
          <a:noFill/>
        </p:spPr>
        <p:txBody>
          <a:bodyPr wrap="square" rtlCol="0">
            <a:spAutoFit/>
          </a:bodyPr>
          <a:lstStyle/>
          <a:p>
            <a:r>
              <a:rPr lang="it-IT" sz="2800" dirty="0"/>
              <a:t>Un secondo svezzamento</a:t>
            </a:r>
          </a:p>
          <a:p>
            <a:r>
              <a:rPr lang="it-IT" sz="2800" dirty="0"/>
              <a:t>Emancipazione dalle figure parentali: definizione di un sé da queste indipendente. Relazione genitoriale sempre in discussione, conflitto</a:t>
            </a:r>
          </a:p>
          <a:p>
            <a:endParaRPr lang="it-IT" sz="2800" dirty="0"/>
          </a:p>
          <a:p>
            <a:r>
              <a:rPr lang="it-IT" sz="2800" b="1" dirty="0"/>
              <a:t>Possibilità</a:t>
            </a:r>
            <a:r>
              <a:rPr lang="it-IT" sz="2800" dirty="0"/>
              <a:t> (fisiche e mentali) e </a:t>
            </a:r>
            <a:r>
              <a:rPr lang="it-IT" sz="2800" b="1" dirty="0"/>
              <a:t>libertà</a:t>
            </a:r>
            <a:r>
              <a:rPr lang="it-IT" sz="2800" dirty="0"/>
              <a:t> di scegliere il sé stessi che si vuole essere</a:t>
            </a:r>
          </a:p>
        </p:txBody>
      </p:sp>
    </p:spTree>
    <p:extLst>
      <p:ext uri="{BB962C8B-B14F-4D97-AF65-F5344CB8AC3E}">
        <p14:creationId xmlns:p14="http://schemas.microsoft.com/office/powerpoint/2010/main" val="319685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D47C8-FB9F-C0D7-2857-3C0CCBDB2D61}"/>
              </a:ext>
            </a:extLst>
          </p:cNvPr>
          <p:cNvSpPr txBox="1"/>
          <p:nvPr/>
        </p:nvSpPr>
        <p:spPr>
          <a:xfrm>
            <a:off x="133453" y="158167"/>
            <a:ext cx="11803174" cy="1077218"/>
          </a:xfrm>
          <a:prstGeom prst="rect">
            <a:avLst/>
          </a:prstGeom>
          <a:noFill/>
        </p:spPr>
        <p:txBody>
          <a:bodyPr wrap="square" rtlCol="0">
            <a:spAutoFit/>
          </a:bodyPr>
          <a:lstStyle/>
          <a:p>
            <a:r>
              <a:rPr lang="it-IT" sz="3200" b="1" dirty="0">
                <a:solidFill>
                  <a:srgbClr val="0070C0"/>
                </a:solidFill>
              </a:rPr>
              <a:t>L’inizio del viaggio: </a:t>
            </a:r>
            <a:br>
              <a:rPr lang="it-IT" sz="3200" b="1" dirty="0">
                <a:solidFill>
                  <a:srgbClr val="0070C0"/>
                </a:solidFill>
              </a:rPr>
            </a:br>
            <a:r>
              <a:rPr lang="it-IT" sz="3200" b="1" dirty="0">
                <a:solidFill>
                  <a:srgbClr val="0070C0"/>
                </a:solidFill>
              </a:rPr>
              <a:t>la solitudine, </a:t>
            </a:r>
            <a:r>
              <a:rPr lang="it-IT" sz="3200" b="1" u="sng" dirty="0">
                <a:solidFill>
                  <a:srgbClr val="0070C0"/>
                </a:solidFill>
              </a:rPr>
              <a:t>l’amicizia</a:t>
            </a:r>
            <a:r>
              <a:rPr lang="it-IT" sz="3200" b="1" dirty="0">
                <a:solidFill>
                  <a:srgbClr val="0070C0"/>
                </a:solidFill>
              </a:rPr>
              <a:t>, il gruppo, talora il branco, la compagnia</a:t>
            </a:r>
          </a:p>
        </p:txBody>
      </p:sp>
      <p:sp>
        <p:nvSpPr>
          <p:cNvPr id="5" name="TextBox 4">
            <a:extLst>
              <a:ext uri="{FF2B5EF4-FFF2-40B4-BE49-F238E27FC236}">
                <a16:creationId xmlns:a16="http://schemas.microsoft.com/office/drawing/2014/main" id="{0318900E-44DE-D11E-F3AF-5E51B096C016}"/>
              </a:ext>
            </a:extLst>
          </p:cNvPr>
          <p:cNvSpPr txBox="1"/>
          <p:nvPr/>
        </p:nvSpPr>
        <p:spPr>
          <a:xfrm>
            <a:off x="216244" y="4555551"/>
            <a:ext cx="10661410" cy="1384995"/>
          </a:xfrm>
          <a:prstGeom prst="rect">
            <a:avLst/>
          </a:prstGeom>
          <a:noFill/>
        </p:spPr>
        <p:txBody>
          <a:bodyPr wrap="square" rtlCol="0">
            <a:spAutoFit/>
          </a:bodyPr>
          <a:lstStyle/>
          <a:p>
            <a:r>
              <a:rPr lang="it-IT" sz="2800" dirty="0"/>
              <a:t>Nuova attenzione ai valori dell’amicizia:</a:t>
            </a:r>
          </a:p>
          <a:p>
            <a:r>
              <a:rPr lang="it-IT" sz="2800" b="1" dirty="0"/>
              <a:t>Intimità, riservatezza, autenticità, accettazione reciproca, condivisione</a:t>
            </a:r>
          </a:p>
          <a:p>
            <a:r>
              <a:rPr lang="it-IT" sz="2800" dirty="0"/>
              <a:t>-&gt; pochi soggetti con cui instaurare rapporti molto intensi</a:t>
            </a:r>
          </a:p>
        </p:txBody>
      </p:sp>
    </p:spTree>
    <p:extLst>
      <p:ext uri="{BB962C8B-B14F-4D97-AF65-F5344CB8AC3E}">
        <p14:creationId xmlns:p14="http://schemas.microsoft.com/office/powerpoint/2010/main" val="415243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B204E-35D9-3E2F-D2D2-60DA3DE63094}"/>
              </a:ext>
            </a:extLst>
          </p:cNvPr>
          <p:cNvSpPr txBox="1"/>
          <p:nvPr/>
        </p:nvSpPr>
        <p:spPr>
          <a:xfrm>
            <a:off x="133453" y="158167"/>
            <a:ext cx="11803174" cy="707886"/>
          </a:xfrm>
          <a:prstGeom prst="rect">
            <a:avLst/>
          </a:prstGeom>
          <a:noFill/>
        </p:spPr>
        <p:txBody>
          <a:bodyPr wrap="square" rtlCol="0">
            <a:spAutoFit/>
          </a:bodyPr>
          <a:lstStyle/>
          <a:p>
            <a:r>
              <a:rPr lang="it-IT" sz="4000" b="1" dirty="0">
                <a:solidFill>
                  <a:srgbClr val="0070C0"/>
                </a:solidFill>
              </a:rPr>
              <a:t>Amico</a:t>
            </a:r>
          </a:p>
        </p:txBody>
      </p:sp>
      <p:sp>
        <p:nvSpPr>
          <p:cNvPr id="5" name="TextBox 4">
            <a:extLst>
              <a:ext uri="{FF2B5EF4-FFF2-40B4-BE49-F238E27FC236}">
                <a16:creationId xmlns:a16="http://schemas.microsoft.com/office/drawing/2014/main" id="{D925E0BC-3765-8E94-CC40-228400799CC1}"/>
              </a:ext>
            </a:extLst>
          </p:cNvPr>
          <p:cNvSpPr txBox="1"/>
          <p:nvPr/>
        </p:nvSpPr>
        <p:spPr>
          <a:xfrm>
            <a:off x="192764" y="879800"/>
            <a:ext cx="11595581" cy="3108543"/>
          </a:xfrm>
          <a:prstGeom prst="rect">
            <a:avLst/>
          </a:prstGeom>
          <a:noFill/>
        </p:spPr>
        <p:txBody>
          <a:bodyPr wrap="square" rtlCol="0">
            <a:spAutoFit/>
          </a:bodyPr>
          <a:lstStyle/>
          <a:p>
            <a:r>
              <a:rPr lang="it-IT" sz="2800" dirty="0"/>
              <a:t>E’ l’alleato nelle esperienze di conoscenza e sperimentazione del sé</a:t>
            </a:r>
          </a:p>
          <a:p>
            <a:endParaRPr lang="it-IT" sz="2800" dirty="0"/>
          </a:p>
          <a:p>
            <a:pPr marL="457200" indent="-457200">
              <a:buFontTx/>
              <a:buChar char="-"/>
            </a:pPr>
            <a:r>
              <a:rPr lang="it-IT" sz="2800" dirty="0"/>
              <a:t>nell’esplorazione del proprio valore</a:t>
            </a:r>
          </a:p>
          <a:p>
            <a:pPr marL="457200" indent="-457200">
              <a:buFontTx/>
              <a:buChar char="-"/>
            </a:pPr>
            <a:r>
              <a:rPr lang="it-IT" sz="2800" dirty="0"/>
              <a:t>E del proprio volere come capacità di perseguirlo</a:t>
            </a:r>
          </a:p>
          <a:p>
            <a:pPr marL="457200" indent="-457200">
              <a:buFontTx/>
              <a:buChar char="-"/>
            </a:pPr>
            <a:endParaRPr lang="it-IT" sz="2800" dirty="0"/>
          </a:p>
          <a:p>
            <a:r>
              <a:rPr lang="it-IT" sz="2800" dirty="0"/>
              <a:t>L’amico comprende senza parole perché condivide una comunità di intenti</a:t>
            </a:r>
          </a:p>
          <a:p>
            <a:r>
              <a:rPr lang="it-IT" sz="2800" dirty="0"/>
              <a:t>Ma resta estraneo e può/deve essere causa di crisi e ricerca di soluzioni</a:t>
            </a:r>
          </a:p>
        </p:txBody>
      </p:sp>
      <p:sp>
        <p:nvSpPr>
          <p:cNvPr id="6" name="TextBox 5">
            <a:extLst>
              <a:ext uri="{FF2B5EF4-FFF2-40B4-BE49-F238E27FC236}">
                <a16:creationId xmlns:a16="http://schemas.microsoft.com/office/drawing/2014/main" id="{6AB9516B-35A0-7EB1-6B3D-2F670D415694}"/>
              </a:ext>
            </a:extLst>
          </p:cNvPr>
          <p:cNvSpPr txBox="1"/>
          <p:nvPr/>
        </p:nvSpPr>
        <p:spPr>
          <a:xfrm>
            <a:off x="528869" y="4413834"/>
            <a:ext cx="10691066" cy="1384995"/>
          </a:xfrm>
          <a:prstGeom prst="rect">
            <a:avLst/>
          </a:prstGeom>
          <a:noFill/>
        </p:spPr>
        <p:txBody>
          <a:bodyPr wrap="square" rtlCol="0">
            <a:spAutoFit/>
          </a:bodyPr>
          <a:lstStyle/>
          <a:p>
            <a:r>
              <a:rPr lang="it-IT" sz="2800" dirty="0"/>
              <a:t>L’adulto deve favorire occasioni di incontro tra amici</a:t>
            </a:r>
          </a:p>
          <a:p>
            <a:r>
              <a:rPr lang="it-IT" sz="2800" dirty="0"/>
              <a:t>L’amico è un porto sicuro nei momenti più burrascosi</a:t>
            </a:r>
          </a:p>
          <a:p>
            <a:r>
              <a:rPr lang="it-IT" sz="2800" dirty="0"/>
              <a:t>L’amico cresce nel dedicare amicizia</a:t>
            </a:r>
          </a:p>
        </p:txBody>
      </p:sp>
    </p:spTree>
    <p:extLst>
      <p:ext uri="{BB962C8B-B14F-4D97-AF65-F5344CB8AC3E}">
        <p14:creationId xmlns:p14="http://schemas.microsoft.com/office/powerpoint/2010/main" val="3286927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07593" y="776003"/>
            <a:ext cx="9267568" cy="1815882"/>
          </a:xfrm>
          <a:prstGeom prst="rect">
            <a:avLst/>
          </a:prstGeom>
          <a:noFill/>
        </p:spPr>
        <p:txBody>
          <a:bodyPr wrap="square" rtlCol="0">
            <a:spAutoFit/>
          </a:bodyPr>
          <a:lstStyle/>
          <a:p>
            <a:r>
              <a:rPr lang="it-IT" sz="2800" dirty="0"/>
              <a:t>Gruppo spontaneo</a:t>
            </a:r>
          </a:p>
          <a:p>
            <a:r>
              <a:rPr lang="it-IT" sz="2800" dirty="0"/>
              <a:t>Fare esperienze nuove che da soli non avremmo modo o coraggio di fare</a:t>
            </a:r>
          </a:p>
          <a:p>
            <a:r>
              <a:rPr lang="it-IT" sz="2800" dirty="0"/>
              <a:t>Imparare a dominare le difficoltà</a:t>
            </a:r>
          </a:p>
        </p:txBody>
      </p:sp>
      <p:sp>
        <p:nvSpPr>
          <p:cNvPr id="4" name="TextBox 3">
            <a:extLst>
              <a:ext uri="{FF2B5EF4-FFF2-40B4-BE49-F238E27FC236}">
                <a16:creationId xmlns:a16="http://schemas.microsoft.com/office/drawing/2014/main" id="{83769F66-FCDA-1D49-9772-CB6694D966FE}"/>
              </a:ext>
            </a:extLst>
          </p:cNvPr>
          <p:cNvSpPr txBox="1"/>
          <p:nvPr/>
        </p:nvSpPr>
        <p:spPr>
          <a:xfrm>
            <a:off x="207593" y="123568"/>
            <a:ext cx="10434046" cy="707886"/>
          </a:xfrm>
          <a:prstGeom prst="rect">
            <a:avLst/>
          </a:prstGeom>
          <a:noFill/>
        </p:spPr>
        <p:txBody>
          <a:bodyPr wrap="square" rtlCol="0">
            <a:spAutoFit/>
          </a:bodyPr>
          <a:lstStyle/>
          <a:p>
            <a:r>
              <a:rPr lang="it-IT" sz="4000" b="1" dirty="0">
                <a:solidFill>
                  <a:srgbClr val="0070C0"/>
                </a:solidFill>
              </a:rPr>
              <a:t>Gruppo</a:t>
            </a:r>
          </a:p>
        </p:txBody>
      </p:sp>
      <p:sp>
        <p:nvSpPr>
          <p:cNvPr id="5" name="TextBox 4">
            <a:extLst>
              <a:ext uri="{FF2B5EF4-FFF2-40B4-BE49-F238E27FC236}">
                <a16:creationId xmlns:a16="http://schemas.microsoft.com/office/drawing/2014/main" id="{4CD26E41-7B36-3FAF-F656-76D254B87D63}"/>
              </a:ext>
            </a:extLst>
          </p:cNvPr>
          <p:cNvSpPr txBox="1"/>
          <p:nvPr/>
        </p:nvSpPr>
        <p:spPr>
          <a:xfrm>
            <a:off x="776004" y="2822283"/>
            <a:ext cx="9099516" cy="1384995"/>
          </a:xfrm>
          <a:prstGeom prst="rect">
            <a:avLst/>
          </a:prstGeom>
          <a:noFill/>
        </p:spPr>
        <p:txBody>
          <a:bodyPr wrap="square" rtlCol="0">
            <a:spAutoFit/>
          </a:bodyPr>
          <a:lstStyle/>
          <a:p>
            <a:r>
              <a:rPr lang="it-IT" sz="2800" b="1" dirty="0"/>
              <a:t>Palestra di socialità</a:t>
            </a:r>
          </a:p>
          <a:p>
            <a:endParaRPr lang="it-IT" sz="2800" b="1" dirty="0"/>
          </a:p>
          <a:p>
            <a:r>
              <a:rPr lang="it-IT" sz="2800" b="1" dirty="0"/>
              <a:t>Solidarietà come valore di appartenenza a un gruppo </a:t>
            </a:r>
          </a:p>
        </p:txBody>
      </p:sp>
      <p:sp>
        <p:nvSpPr>
          <p:cNvPr id="6" name="TextBox 5">
            <a:extLst>
              <a:ext uri="{FF2B5EF4-FFF2-40B4-BE49-F238E27FC236}">
                <a16:creationId xmlns:a16="http://schemas.microsoft.com/office/drawing/2014/main" id="{C932E30E-75F7-D463-AB68-DD8FC41975C6}"/>
              </a:ext>
            </a:extLst>
          </p:cNvPr>
          <p:cNvSpPr txBox="1"/>
          <p:nvPr/>
        </p:nvSpPr>
        <p:spPr>
          <a:xfrm>
            <a:off x="207593" y="4705825"/>
            <a:ext cx="10607041" cy="954107"/>
          </a:xfrm>
          <a:prstGeom prst="rect">
            <a:avLst/>
          </a:prstGeom>
          <a:noFill/>
        </p:spPr>
        <p:txBody>
          <a:bodyPr wrap="square" rtlCol="0">
            <a:spAutoFit/>
          </a:bodyPr>
          <a:lstStyle/>
          <a:p>
            <a:r>
              <a:rPr lang="it-IT" sz="2800" dirty="0"/>
              <a:t>Assegnare un significato socialmente accettabile e compatibile con la propria prospettiva morale agli emergenti impulsi erotici</a:t>
            </a:r>
          </a:p>
        </p:txBody>
      </p:sp>
    </p:spTree>
    <p:extLst>
      <p:ext uri="{BB962C8B-B14F-4D97-AF65-F5344CB8AC3E}">
        <p14:creationId xmlns:p14="http://schemas.microsoft.com/office/powerpoint/2010/main" val="3732726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97013-64EC-8288-A966-708574D94561}"/>
              </a:ext>
            </a:extLst>
          </p:cNvPr>
          <p:cNvSpPr txBox="1"/>
          <p:nvPr/>
        </p:nvSpPr>
        <p:spPr>
          <a:xfrm>
            <a:off x="207593" y="961274"/>
            <a:ext cx="9267568" cy="3046988"/>
          </a:xfrm>
          <a:prstGeom prst="rect">
            <a:avLst/>
          </a:prstGeom>
          <a:noFill/>
        </p:spPr>
        <p:txBody>
          <a:bodyPr wrap="square" rtlCol="0">
            <a:spAutoFit/>
          </a:bodyPr>
          <a:lstStyle/>
          <a:p>
            <a:r>
              <a:rPr lang="it-IT" sz="2400" dirty="0"/>
              <a:t>Lunghe chiacchierate e desiderio di stare insieme sempre più a lungo. </a:t>
            </a:r>
          </a:p>
          <a:p>
            <a:endParaRPr lang="it-IT" sz="2400" dirty="0"/>
          </a:p>
          <a:p>
            <a:r>
              <a:rPr lang="it-IT" sz="2400" dirty="0"/>
              <a:t>Poi esplorazioni sensuali e sessuali</a:t>
            </a:r>
          </a:p>
          <a:p>
            <a:endParaRPr lang="it-IT" sz="2400" dirty="0"/>
          </a:p>
          <a:p>
            <a:r>
              <a:rPr lang="it-IT" sz="2400" dirty="0"/>
              <a:t>Gesto erotico: mettersi in gioco senza riserve in un sentimento che, nella nostra evoluzione, era sorgente di nuova vita e impegno</a:t>
            </a:r>
          </a:p>
          <a:p>
            <a:endParaRPr lang="it-IT" sz="2400" dirty="0"/>
          </a:p>
          <a:p>
            <a:r>
              <a:rPr lang="it-IT" sz="2400" dirty="0"/>
              <a:t>Amore: brama dell’altro che colma un desiderio e sentimento di essere</a:t>
            </a:r>
          </a:p>
        </p:txBody>
      </p:sp>
      <p:sp>
        <p:nvSpPr>
          <p:cNvPr id="6" name="TextBox 5">
            <a:extLst>
              <a:ext uri="{FF2B5EF4-FFF2-40B4-BE49-F238E27FC236}">
                <a16:creationId xmlns:a16="http://schemas.microsoft.com/office/drawing/2014/main" id="{5F8D9308-5D94-86FD-9182-DF0FCD066342}"/>
              </a:ext>
            </a:extLst>
          </p:cNvPr>
          <p:cNvSpPr txBox="1"/>
          <p:nvPr/>
        </p:nvSpPr>
        <p:spPr>
          <a:xfrm>
            <a:off x="207593" y="123568"/>
            <a:ext cx="10434046" cy="707886"/>
          </a:xfrm>
          <a:prstGeom prst="rect">
            <a:avLst/>
          </a:prstGeom>
          <a:noFill/>
        </p:spPr>
        <p:txBody>
          <a:bodyPr wrap="square" rtlCol="0">
            <a:spAutoFit/>
          </a:bodyPr>
          <a:lstStyle/>
          <a:p>
            <a:r>
              <a:rPr lang="it-IT" sz="4000" b="1" dirty="0">
                <a:solidFill>
                  <a:srgbClr val="0070C0"/>
                </a:solidFill>
              </a:rPr>
              <a:t>Partner</a:t>
            </a:r>
          </a:p>
        </p:txBody>
      </p:sp>
    </p:spTree>
    <p:extLst>
      <p:ext uri="{BB962C8B-B14F-4D97-AF65-F5344CB8AC3E}">
        <p14:creationId xmlns:p14="http://schemas.microsoft.com/office/powerpoint/2010/main" val="349716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08C7F-07B0-4DF8-9D75-E31E755BD5E8}"/>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sp>
        <p:nvSpPr>
          <p:cNvPr id="3" name="TextBox 2">
            <a:extLst>
              <a:ext uri="{FF2B5EF4-FFF2-40B4-BE49-F238E27FC236}">
                <a16:creationId xmlns:a16="http://schemas.microsoft.com/office/drawing/2014/main" id="{A472CD32-1333-4A67-9AF1-DECFF9ED7651}"/>
              </a:ext>
            </a:extLst>
          </p:cNvPr>
          <p:cNvSpPr txBox="1"/>
          <p:nvPr/>
        </p:nvSpPr>
        <p:spPr>
          <a:xfrm>
            <a:off x="462641" y="1070517"/>
            <a:ext cx="8479387" cy="3108543"/>
          </a:xfrm>
          <a:prstGeom prst="rect">
            <a:avLst/>
          </a:prstGeom>
          <a:noFill/>
        </p:spPr>
        <p:txBody>
          <a:bodyPr wrap="square" rtlCol="0">
            <a:spAutoFit/>
          </a:bodyPr>
          <a:lstStyle/>
          <a:p>
            <a:r>
              <a:rPr lang="it-IT" sz="2800" dirty="0"/>
              <a:t>Conoscere come pensano gli adolescenti</a:t>
            </a:r>
          </a:p>
          <a:p>
            <a:endParaRPr lang="it-IT" sz="2800" dirty="0"/>
          </a:p>
          <a:p>
            <a:r>
              <a:rPr lang="it-IT" sz="2800" dirty="0"/>
              <a:t>Saperli ascoltare</a:t>
            </a:r>
          </a:p>
          <a:p>
            <a:endParaRPr lang="it-IT" sz="2800" dirty="0"/>
          </a:p>
          <a:p>
            <a:r>
              <a:rPr lang="it-IT" sz="2800" dirty="0"/>
              <a:t>Sapergli parlare</a:t>
            </a:r>
          </a:p>
          <a:p>
            <a:endParaRPr lang="it-IT" sz="2800" dirty="0"/>
          </a:p>
          <a:p>
            <a:r>
              <a:rPr lang="it-IT" sz="2800" dirty="0"/>
              <a:t>Non annoiarli</a:t>
            </a:r>
          </a:p>
        </p:txBody>
      </p:sp>
      <p:sp>
        <p:nvSpPr>
          <p:cNvPr id="4" name="TextBox 3">
            <a:extLst>
              <a:ext uri="{FF2B5EF4-FFF2-40B4-BE49-F238E27FC236}">
                <a16:creationId xmlns:a16="http://schemas.microsoft.com/office/drawing/2014/main" id="{53ADB376-3FE9-4BBF-8DED-D589FDA5AD60}"/>
              </a:ext>
            </a:extLst>
          </p:cNvPr>
          <p:cNvSpPr txBox="1"/>
          <p:nvPr/>
        </p:nvSpPr>
        <p:spPr>
          <a:xfrm>
            <a:off x="1779225" y="5131565"/>
            <a:ext cx="8765952" cy="584775"/>
          </a:xfrm>
          <a:prstGeom prst="rect">
            <a:avLst/>
          </a:prstGeom>
          <a:solidFill>
            <a:srgbClr val="FFC000"/>
          </a:solidFill>
        </p:spPr>
        <p:txBody>
          <a:bodyPr wrap="square" rtlCol="0">
            <a:spAutoFit/>
          </a:bodyPr>
          <a:lstStyle/>
          <a:p>
            <a:pPr algn="ctr"/>
            <a:r>
              <a:rPr lang="it-IT" sz="3200" b="1" dirty="0"/>
              <a:t>Per il medico, per l’insegnante, per l’educatore</a:t>
            </a:r>
          </a:p>
        </p:txBody>
      </p:sp>
    </p:spTree>
    <p:extLst>
      <p:ext uri="{BB962C8B-B14F-4D97-AF65-F5344CB8AC3E}">
        <p14:creationId xmlns:p14="http://schemas.microsoft.com/office/powerpoint/2010/main" val="2815131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236BE-E2AF-42EB-8346-ADF68244B2E8}"/>
              </a:ext>
            </a:extLst>
          </p:cNvPr>
          <p:cNvSpPr txBox="1"/>
          <p:nvPr/>
        </p:nvSpPr>
        <p:spPr>
          <a:xfrm>
            <a:off x="462640" y="1079847"/>
            <a:ext cx="7724793" cy="5509200"/>
          </a:xfrm>
          <a:prstGeom prst="rect">
            <a:avLst/>
          </a:prstGeom>
          <a:noFill/>
        </p:spPr>
        <p:txBody>
          <a:bodyPr wrap="square" rtlCol="0">
            <a:spAutoFit/>
          </a:bodyPr>
          <a:lstStyle/>
          <a:p>
            <a:pPr rtl="0">
              <a:spcBef>
                <a:spcPts val="0"/>
              </a:spcBef>
              <a:spcAft>
                <a:spcPts val="0"/>
              </a:spcAft>
            </a:pPr>
            <a:r>
              <a:rPr lang="it-IT" sz="2200" b="0" i="0" u="none" strike="noStrike" dirty="0">
                <a:solidFill>
                  <a:srgbClr val="000000"/>
                </a:solidFill>
                <a:effectLst/>
              </a:rPr>
              <a:t>Impegnarci a cambiare non tanto i teenager ma gli </a:t>
            </a:r>
            <a:r>
              <a:rPr lang="it-IT" sz="2200" b="1" i="0" u="none" strike="noStrike" dirty="0">
                <a:solidFill>
                  <a:srgbClr val="000000"/>
                </a:solidFill>
                <a:effectLst/>
              </a:rPr>
              <a:t>ambienti</a:t>
            </a:r>
            <a:r>
              <a:rPr lang="it-IT" sz="2200" b="0" i="0" u="none" strike="noStrike" dirty="0">
                <a:solidFill>
                  <a:srgbClr val="000000"/>
                </a:solidFill>
                <a:effectLst/>
              </a:rPr>
              <a:t> in cui trascorrono il loro tempo </a:t>
            </a:r>
            <a:endParaRPr lang="it-IT" sz="2200" b="0" dirty="0">
              <a:effectLst/>
            </a:endParaRPr>
          </a:p>
          <a:p>
            <a:pPr rtl="0">
              <a:spcBef>
                <a:spcPts val="0"/>
              </a:spcBef>
              <a:spcAft>
                <a:spcPts val="0"/>
              </a:spcAft>
            </a:pPr>
            <a:endParaRPr lang="it-IT" sz="2200" b="0" i="0" u="none" strike="noStrike" dirty="0">
              <a:solidFill>
                <a:srgbClr val="000000"/>
              </a:solidFill>
              <a:effectLst/>
            </a:endParaRPr>
          </a:p>
          <a:p>
            <a:pPr rtl="0">
              <a:spcBef>
                <a:spcPts val="0"/>
              </a:spcBef>
              <a:spcAft>
                <a:spcPts val="0"/>
              </a:spcAft>
            </a:pPr>
            <a:r>
              <a:rPr lang="it-IT" sz="2200" b="0" i="0" u="none" strike="noStrike" dirty="0">
                <a:solidFill>
                  <a:srgbClr val="000000"/>
                </a:solidFill>
                <a:effectLst/>
              </a:rPr>
              <a:t>con </a:t>
            </a:r>
            <a:r>
              <a:rPr lang="it-IT" sz="2200" b="1" i="0" u="none" strike="noStrike" dirty="0">
                <a:solidFill>
                  <a:srgbClr val="000000"/>
                </a:solidFill>
                <a:effectLst/>
              </a:rPr>
              <a:t>l'anticipazione </a:t>
            </a:r>
            <a:r>
              <a:rPr lang="it-IT" sz="2200" b="0" i="0" u="none" strike="noStrike" dirty="0">
                <a:solidFill>
                  <a:srgbClr val="000000"/>
                </a:solidFill>
                <a:effectLst/>
              </a:rPr>
              <a:t>dell'adolescenza, i giovani sono più esposti a viaggiare con </a:t>
            </a:r>
            <a:r>
              <a:rPr lang="it-IT" sz="2200" b="1" i="0" u="none" strike="noStrike" dirty="0">
                <a:solidFill>
                  <a:srgbClr val="000000"/>
                </a:solidFill>
                <a:effectLst/>
              </a:rPr>
              <a:t>acceleratore</a:t>
            </a:r>
            <a:r>
              <a:rPr lang="it-IT" sz="2200" b="0" i="0" u="none" strike="noStrike" dirty="0">
                <a:solidFill>
                  <a:srgbClr val="000000"/>
                </a:solidFill>
                <a:effectLst/>
              </a:rPr>
              <a:t> senza un freno</a:t>
            </a:r>
            <a:endParaRPr lang="it-IT" sz="2200" b="0" dirty="0">
              <a:effectLst/>
            </a:endParaRPr>
          </a:p>
          <a:p>
            <a:pPr rtl="0">
              <a:spcBef>
                <a:spcPts val="0"/>
              </a:spcBef>
              <a:spcAft>
                <a:spcPts val="0"/>
              </a:spcAft>
            </a:pPr>
            <a:br>
              <a:rPr lang="it-IT" sz="2200" b="0" dirty="0">
                <a:effectLst/>
              </a:rPr>
            </a:br>
            <a:r>
              <a:rPr lang="it-IT" sz="2200" b="0" i="0" u="none" strike="noStrike" dirty="0">
                <a:solidFill>
                  <a:srgbClr val="000000"/>
                </a:solidFill>
                <a:effectLst/>
              </a:rPr>
              <a:t>Atteggiamenti </a:t>
            </a:r>
            <a:r>
              <a:rPr lang="it-IT" sz="2200" b="1" i="0" u="none" strike="noStrike" dirty="0">
                <a:solidFill>
                  <a:srgbClr val="000000"/>
                </a:solidFill>
                <a:effectLst/>
              </a:rPr>
              <a:t>rischiosi</a:t>
            </a:r>
            <a:r>
              <a:rPr lang="it-IT" sz="2200" b="0" i="0" u="none" strike="noStrike" dirty="0">
                <a:solidFill>
                  <a:srgbClr val="000000"/>
                </a:solidFill>
                <a:effectLst/>
              </a:rPr>
              <a:t>: più per gratificazione che per mancata previsione delle conseguenze</a:t>
            </a:r>
            <a:endParaRPr lang="it-IT" sz="2200" b="0" dirty="0">
              <a:effectLst/>
            </a:endParaRPr>
          </a:p>
          <a:p>
            <a:pPr rtl="0">
              <a:spcBef>
                <a:spcPts val="0"/>
              </a:spcBef>
              <a:spcAft>
                <a:spcPts val="0"/>
              </a:spcAft>
            </a:pPr>
            <a:br>
              <a:rPr lang="it-IT" sz="2200" b="0" dirty="0">
                <a:effectLst/>
              </a:rPr>
            </a:br>
            <a:r>
              <a:rPr lang="it-IT" sz="2200" b="0" i="0" u="none" strike="noStrike" dirty="0">
                <a:solidFill>
                  <a:srgbClr val="000000"/>
                </a:solidFill>
                <a:effectLst/>
              </a:rPr>
              <a:t>Gli adolescenti infrangono la legge più facilmente quando sono in </a:t>
            </a:r>
            <a:r>
              <a:rPr lang="it-IT" sz="2200" b="1" i="0" u="none" strike="noStrike" dirty="0">
                <a:solidFill>
                  <a:srgbClr val="000000"/>
                </a:solidFill>
                <a:effectLst/>
              </a:rPr>
              <a:t>gruppo</a:t>
            </a:r>
            <a:r>
              <a:rPr lang="it-IT" sz="2200" b="0" i="0" u="none" strike="noStrike" dirty="0">
                <a:solidFill>
                  <a:srgbClr val="000000"/>
                </a:solidFill>
                <a:effectLst/>
              </a:rPr>
              <a:t>, gli adulti quando sono da soli</a:t>
            </a:r>
          </a:p>
          <a:p>
            <a:pPr rtl="0">
              <a:spcBef>
                <a:spcPts val="0"/>
              </a:spcBef>
              <a:spcAft>
                <a:spcPts val="0"/>
              </a:spcAft>
            </a:pPr>
            <a:endParaRPr lang="it-IT" sz="2200" dirty="0">
              <a:solidFill>
                <a:srgbClr val="000000"/>
              </a:solidFill>
            </a:endParaRPr>
          </a:p>
          <a:p>
            <a:r>
              <a:rPr lang="it-IT" sz="2200" b="0" i="0" u="none" strike="noStrike" dirty="0">
                <a:solidFill>
                  <a:srgbClr val="000000"/>
                </a:solidFill>
                <a:effectLst/>
              </a:rPr>
              <a:t>Più incidenti quando sono in compagnia, non così negli adulti</a:t>
            </a:r>
          </a:p>
          <a:p>
            <a:endParaRPr lang="it-IT" sz="2200" dirty="0">
              <a:solidFill>
                <a:srgbClr val="000000"/>
              </a:solidFill>
            </a:endParaRPr>
          </a:p>
          <a:p>
            <a:pPr rtl="0">
              <a:spcBef>
                <a:spcPts val="0"/>
              </a:spcBef>
              <a:spcAft>
                <a:spcPts val="0"/>
              </a:spcAft>
            </a:pPr>
            <a:r>
              <a:rPr lang="it-IT" sz="2200" b="0" i="0" u="none" strike="noStrike" dirty="0">
                <a:solidFill>
                  <a:srgbClr val="000000"/>
                </a:solidFill>
                <a:effectLst/>
              </a:rPr>
              <a:t>Piacere chiama piacere: gli adolescenti imparano più in gruppo ma anche rischiano di più</a:t>
            </a:r>
            <a:endParaRPr lang="it-IT" sz="2200" b="0" dirty="0">
              <a:effectLst/>
            </a:endParaRPr>
          </a:p>
        </p:txBody>
      </p:sp>
      <p:pic>
        <p:nvPicPr>
          <p:cNvPr id="3" name="Picture 2" descr="Che ci faccio qui? – imprevisti">
            <a:extLst>
              <a:ext uri="{FF2B5EF4-FFF2-40B4-BE49-F238E27FC236}">
                <a16:creationId xmlns:a16="http://schemas.microsoft.com/office/drawing/2014/main" id="{2EE69A55-CC55-4721-97D1-229B53B5E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433" y="2031613"/>
            <a:ext cx="3219450" cy="268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B0CC54-78FA-413A-A5D1-A5C32DC51FEA}"/>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Lavorare sull’ambiente</a:t>
            </a:r>
          </a:p>
        </p:txBody>
      </p:sp>
    </p:spTree>
    <p:extLst>
      <p:ext uri="{BB962C8B-B14F-4D97-AF65-F5344CB8AC3E}">
        <p14:creationId xmlns:p14="http://schemas.microsoft.com/office/powerpoint/2010/main" val="29765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4B4D7-5743-4F75-8EF2-7D963EBC7646}"/>
              </a:ext>
            </a:extLst>
          </p:cNvPr>
          <p:cNvSpPr txBox="1"/>
          <p:nvPr/>
        </p:nvSpPr>
        <p:spPr>
          <a:xfrm>
            <a:off x="507498" y="2497306"/>
            <a:ext cx="10482942" cy="3416320"/>
          </a:xfrm>
          <a:prstGeom prst="rect">
            <a:avLst/>
          </a:prstGeom>
          <a:noFill/>
        </p:spPr>
        <p:txBody>
          <a:bodyPr wrap="square" rtlCol="0">
            <a:spAutoFit/>
          </a:bodyPr>
          <a:lstStyle/>
          <a:p>
            <a:pPr rtl="0">
              <a:spcBef>
                <a:spcPts val="0"/>
              </a:spcBef>
              <a:spcAft>
                <a:spcPts val="0"/>
              </a:spcAft>
            </a:pPr>
            <a:r>
              <a:rPr lang="it-IT" sz="2400" b="1" i="0" u="none" strike="noStrike" dirty="0">
                <a:solidFill>
                  <a:srgbClr val="000000"/>
                </a:solidFill>
                <a:effectLst/>
                <a:latin typeface="Arial" panose="020B0604020202020204" pitchFamily="34" charset="0"/>
              </a:rPr>
              <a:t>Dramma sociale</a:t>
            </a:r>
            <a:endParaRPr lang="it-IT" sz="2400" b="1"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 ostracismo dei pari provoca dolore simile a quello fisico</a:t>
            </a:r>
          </a:p>
          <a:p>
            <a:pPr rtl="0">
              <a:spcBef>
                <a:spcPts val="0"/>
              </a:spcBef>
              <a:spcAft>
                <a:spcPts val="0"/>
              </a:spcAft>
            </a:pPr>
            <a:r>
              <a:rPr lang="it-IT" sz="2400" dirty="0">
                <a:solidFill>
                  <a:srgbClr val="000000"/>
                </a:solidFill>
                <a:latin typeface="Arial" panose="020B0604020202020204" pitchFamily="34" charset="0"/>
              </a:rPr>
              <a:t>Il bullizzato esprime disturbi </a:t>
            </a:r>
            <a:r>
              <a:rPr lang="it-IT" sz="2400" dirty="0" err="1">
                <a:solidFill>
                  <a:srgbClr val="000000"/>
                </a:solidFill>
                <a:latin typeface="Arial" panose="020B0604020202020204" pitchFamily="34" charset="0"/>
              </a:rPr>
              <a:t>somatomorfi</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dirty="0">
                <a:solidFill>
                  <a:srgbClr val="000000"/>
                </a:solidFill>
                <a:latin typeface="Arial" panose="020B0604020202020204" pitchFamily="34" charset="0"/>
              </a:rPr>
              <a:t>Le f</a:t>
            </a:r>
            <a:r>
              <a:rPr lang="it-IT" sz="2400" b="0" i="0" u="none" strike="noStrike" dirty="0">
                <a:solidFill>
                  <a:srgbClr val="000000"/>
                </a:solidFill>
                <a:effectLst/>
                <a:latin typeface="Arial" panose="020B0604020202020204" pitchFamily="34" charset="0"/>
              </a:rPr>
              <a:t>emmine </a:t>
            </a:r>
            <a:r>
              <a:rPr lang="it-IT" sz="2400" dirty="0">
                <a:solidFill>
                  <a:srgbClr val="000000"/>
                </a:solidFill>
                <a:latin typeface="Arial" panose="020B0604020202020204" pitchFamily="34" charset="0"/>
              </a:rPr>
              <a:t>hanno </a:t>
            </a:r>
            <a:r>
              <a:rPr lang="it-IT" sz="2400" b="0" i="0" u="none" strike="noStrike" dirty="0">
                <a:solidFill>
                  <a:srgbClr val="000000"/>
                </a:solidFill>
                <a:effectLst/>
                <a:latin typeface="Arial" panose="020B0604020202020204" pitchFamily="34" charset="0"/>
              </a:rPr>
              <a:t>maggiore empatia ma maggior rischio di depressione di fronte ad un rifiuto</a:t>
            </a:r>
          </a:p>
          <a:p>
            <a:pPr rtl="0">
              <a:spcBef>
                <a:spcPts val="0"/>
              </a:spcBef>
              <a:spcAft>
                <a:spcPts val="0"/>
              </a:spcAft>
            </a:pP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Negli adolescenti, l'attenzione si concentra più sul tono e sull'espressione che sul contenuto</a:t>
            </a:r>
            <a:endParaRPr lang="it-IT" sz="2400" b="0" dirty="0">
              <a:effectLst/>
            </a:endParaRPr>
          </a:p>
        </p:txBody>
      </p:sp>
      <p:sp>
        <p:nvSpPr>
          <p:cNvPr id="3" name="TextBox 2">
            <a:extLst>
              <a:ext uri="{FF2B5EF4-FFF2-40B4-BE49-F238E27FC236}">
                <a16:creationId xmlns:a16="http://schemas.microsoft.com/office/drawing/2014/main" id="{D52EE837-C276-4A24-9C6B-B4DA4BA436EF}"/>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R. RELAZIONI: IL CERVELLO SOCIALE</a:t>
            </a:r>
          </a:p>
        </p:txBody>
      </p:sp>
      <p:sp>
        <p:nvSpPr>
          <p:cNvPr id="4" name="TextBox 3">
            <a:extLst>
              <a:ext uri="{FF2B5EF4-FFF2-40B4-BE49-F238E27FC236}">
                <a16:creationId xmlns:a16="http://schemas.microsoft.com/office/drawing/2014/main" id="{0CB14237-F364-4177-B847-8767F09ACF97}"/>
              </a:ext>
            </a:extLst>
          </p:cNvPr>
          <p:cNvSpPr txBox="1"/>
          <p:nvPr/>
        </p:nvSpPr>
        <p:spPr>
          <a:xfrm>
            <a:off x="402115" y="727113"/>
            <a:ext cx="2233304" cy="1446550"/>
          </a:xfrm>
          <a:prstGeom prst="rect">
            <a:avLst/>
          </a:prstGeom>
          <a:noFill/>
        </p:spPr>
        <p:txBody>
          <a:bodyPr wrap="none" rtlCol="0">
            <a:spAutoFit/>
          </a:bodyPr>
          <a:lstStyle/>
          <a:p>
            <a:r>
              <a:rPr lang="it-IT" sz="8800" dirty="0"/>
              <a:t>R</a:t>
            </a:r>
            <a:r>
              <a:rPr lang="it-IT" sz="3600" dirty="0"/>
              <a:t>elazioni</a:t>
            </a:r>
          </a:p>
        </p:txBody>
      </p:sp>
      <p:sp>
        <p:nvSpPr>
          <p:cNvPr id="5" name="TextBox 4">
            <a:extLst>
              <a:ext uri="{FF2B5EF4-FFF2-40B4-BE49-F238E27FC236}">
                <a16:creationId xmlns:a16="http://schemas.microsoft.com/office/drawing/2014/main" id="{48B1247B-439D-42E6-823B-B1148F1FB5E7}"/>
              </a:ext>
            </a:extLst>
          </p:cNvPr>
          <p:cNvSpPr txBox="1"/>
          <p:nvPr/>
        </p:nvSpPr>
        <p:spPr>
          <a:xfrm>
            <a:off x="3305060" y="1160355"/>
            <a:ext cx="7838501" cy="954107"/>
          </a:xfrm>
          <a:prstGeom prst="rect">
            <a:avLst/>
          </a:prstGeom>
          <a:noFill/>
        </p:spPr>
        <p:txBody>
          <a:bodyPr wrap="square" rtlCol="0">
            <a:spAutoFit/>
          </a:bodyPr>
          <a:lstStyle/>
          <a:p>
            <a:pPr rtl="0">
              <a:spcBef>
                <a:spcPts val="0"/>
              </a:spcBef>
              <a:spcAft>
                <a:spcPts val="0"/>
              </a:spcAft>
            </a:pPr>
            <a:r>
              <a:rPr lang="it-IT" sz="2800" b="0" i="0" u="none" strike="noStrike" dirty="0">
                <a:solidFill>
                  <a:srgbClr val="000000"/>
                </a:solidFill>
                <a:effectLst/>
                <a:latin typeface="Arial" panose="020B0604020202020204" pitchFamily="34" charset="0"/>
              </a:rPr>
              <a:t>Preoccuparsi dell'opinione degli altri, godere dell’approvazione e subirne le pressioni</a:t>
            </a:r>
            <a:endParaRPr lang="it-IT" sz="2800" b="0" dirty="0">
              <a:effectLst/>
            </a:endParaRPr>
          </a:p>
        </p:txBody>
      </p:sp>
    </p:spTree>
    <p:extLst>
      <p:ext uri="{BB962C8B-B14F-4D97-AF65-F5344CB8AC3E}">
        <p14:creationId xmlns:p14="http://schemas.microsoft.com/office/powerpoint/2010/main" val="1331812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mpty Chairs at Empty Tables by Les Miserables Free piano sheet music">
            <a:extLst>
              <a:ext uri="{FF2B5EF4-FFF2-40B4-BE49-F238E27FC236}">
                <a16:creationId xmlns:a16="http://schemas.microsoft.com/office/drawing/2014/main" id="{050E4D50-C281-4BC4-AA6F-81C52AD3E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80369"/>
            <a:ext cx="4762500" cy="4600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81A41-A127-41A2-95B1-4FEE3EB6A29B}"/>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INSIEME CAPACI DI RIVOLUZIONI</a:t>
            </a:r>
          </a:p>
        </p:txBody>
      </p:sp>
      <p:pic>
        <p:nvPicPr>
          <p:cNvPr id="9222" name="Picture 6" descr="L'onda&quot; di Dennis Gansel - NonSoloCinema">
            <a:extLst>
              <a:ext uri="{FF2B5EF4-FFF2-40B4-BE49-F238E27FC236}">
                <a16:creationId xmlns:a16="http://schemas.microsoft.com/office/drawing/2014/main" id="{D02B1FAF-40F5-4CC3-AE3B-3C271CD36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696" y="1280369"/>
            <a:ext cx="3254504" cy="4649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09143C-432E-4106-B951-CE88613F503F}"/>
              </a:ext>
            </a:extLst>
          </p:cNvPr>
          <p:cNvSpPr txBox="1"/>
          <p:nvPr/>
        </p:nvSpPr>
        <p:spPr>
          <a:xfrm>
            <a:off x="5960739" y="6050152"/>
            <a:ext cx="6096000" cy="646331"/>
          </a:xfrm>
          <a:prstGeom prst="rect">
            <a:avLst/>
          </a:prstGeom>
          <a:noFill/>
        </p:spPr>
        <p:txBody>
          <a:bodyPr wrap="square">
            <a:spAutoFit/>
          </a:bodyPr>
          <a:lstStyle/>
          <a:p>
            <a:r>
              <a:rPr lang="it-IT" dirty="0">
                <a:hlinkClick r:id="rId5"/>
              </a:rPr>
              <a:t>La storia vera dietro il film L'onda e perché tutti dovremmo vederlo - Berlino Magazine</a:t>
            </a:r>
            <a:endParaRPr lang="it-IT" dirty="0"/>
          </a:p>
        </p:txBody>
      </p:sp>
    </p:spTree>
    <p:extLst>
      <p:ext uri="{BB962C8B-B14F-4D97-AF65-F5344CB8AC3E}">
        <p14:creationId xmlns:p14="http://schemas.microsoft.com/office/powerpoint/2010/main" val="1033880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C777F-528D-4FFF-A31F-5BB8318A8039}"/>
              </a:ext>
            </a:extLst>
          </p:cNvPr>
          <p:cNvSpPr txBox="1"/>
          <p:nvPr/>
        </p:nvSpPr>
        <p:spPr>
          <a:xfrm>
            <a:off x="425223" y="3033713"/>
            <a:ext cx="6937602" cy="3046988"/>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rPr>
              <a:t>Obesità, fumo, alcol, sesso non sicuro. Gli adolescenti non pensavo alle conseguenze delle loro azioni in stati di eccitazione, non lo possono fare, ma conoscono di solito i rischi che corrono</a:t>
            </a:r>
            <a:endParaRPr lang="it-IT" sz="2400" b="0" dirty="0">
              <a:effectLst/>
            </a:endParaRPr>
          </a:p>
          <a:p>
            <a:pPr rtl="0">
              <a:spcBef>
                <a:spcPts val="0"/>
              </a:spcBef>
              <a:spcAft>
                <a:spcPts val="0"/>
              </a:spcAft>
            </a:pPr>
            <a:endParaRPr lang="it-IT" sz="2400" b="0" i="0" u="none" strike="noStrike" dirty="0">
              <a:solidFill>
                <a:srgbClr val="000000"/>
              </a:solidFill>
              <a:effectLst/>
            </a:endParaRPr>
          </a:p>
          <a:p>
            <a:pPr rtl="0">
              <a:spcBef>
                <a:spcPts val="0"/>
              </a:spcBef>
              <a:spcAft>
                <a:spcPts val="0"/>
              </a:spcAft>
            </a:pPr>
            <a:r>
              <a:rPr lang="it-IT" sz="2400" b="0" i="0" u="none" strike="noStrike" dirty="0">
                <a:solidFill>
                  <a:srgbClr val="000000"/>
                </a:solidFill>
                <a:effectLst/>
              </a:rPr>
              <a:t>Politiche preventive inefficaci</a:t>
            </a:r>
            <a:endParaRPr lang="it-IT" sz="2400" b="0" dirty="0">
              <a:effectLst/>
            </a:endParaRPr>
          </a:p>
          <a:p>
            <a:pPr rtl="0">
              <a:spcBef>
                <a:spcPts val="0"/>
              </a:spcBef>
              <a:spcAft>
                <a:spcPts val="0"/>
              </a:spcAft>
            </a:pPr>
            <a:endParaRPr lang="it-IT" sz="2400" b="0" i="0" u="none" strike="noStrike" dirty="0">
              <a:solidFill>
                <a:srgbClr val="000000"/>
              </a:solidFill>
              <a:effectLst/>
            </a:endParaRPr>
          </a:p>
          <a:p>
            <a:pPr rtl="0">
              <a:spcBef>
                <a:spcPts val="0"/>
              </a:spcBef>
              <a:spcAft>
                <a:spcPts val="0"/>
              </a:spcAft>
            </a:pPr>
            <a:r>
              <a:rPr lang="it-IT" sz="2400" dirty="0">
                <a:solidFill>
                  <a:srgbClr val="000000"/>
                </a:solidFill>
              </a:rPr>
              <a:t>M</a:t>
            </a:r>
            <a:r>
              <a:rPr lang="it-IT" sz="2400" b="0" i="0" u="none" strike="noStrike" dirty="0">
                <a:solidFill>
                  <a:srgbClr val="000000"/>
                </a:solidFill>
                <a:effectLst/>
              </a:rPr>
              <a:t>igliorare l'autoregolazione</a:t>
            </a:r>
            <a:endParaRPr lang="it-IT" sz="2400" dirty="0"/>
          </a:p>
        </p:txBody>
      </p:sp>
      <p:pic>
        <p:nvPicPr>
          <p:cNvPr id="12290" name="Picture 2" descr="Preservativo di cittadinanza, la nuova proposta di legge targata M5S">
            <a:extLst>
              <a:ext uri="{FF2B5EF4-FFF2-40B4-BE49-F238E27FC236}">
                <a16:creationId xmlns:a16="http://schemas.microsoft.com/office/drawing/2014/main" id="{2BAB8A99-DF89-41BD-91EF-DCFE7D546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288" y="3330717"/>
            <a:ext cx="4132489" cy="2749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452EE-6B7D-4E92-A478-26C2CE5EDBC3}"/>
              </a:ext>
            </a:extLst>
          </p:cNvPr>
          <p:cNvSpPr txBox="1"/>
          <p:nvPr/>
        </p:nvSpPr>
        <p:spPr>
          <a:xfrm>
            <a:off x="462641" y="5715"/>
            <a:ext cx="10996196" cy="1569660"/>
          </a:xfrm>
          <a:prstGeom prst="rect">
            <a:avLst/>
          </a:prstGeom>
          <a:noFill/>
        </p:spPr>
        <p:txBody>
          <a:bodyPr wrap="square" rtlCol="0">
            <a:spAutoFit/>
          </a:bodyPr>
          <a:lstStyle/>
          <a:p>
            <a:r>
              <a:rPr lang="it-IT" sz="4800" dirty="0">
                <a:solidFill>
                  <a:srgbClr val="0070C0"/>
                </a:solidFill>
              </a:rPr>
              <a:t>Cambiare l’ambiente</a:t>
            </a:r>
          </a:p>
          <a:p>
            <a:r>
              <a:rPr lang="it-IT" sz="4800" dirty="0">
                <a:solidFill>
                  <a:srgbClr val="0070C0"/>
                </a:solidFill>
              </a:rPr>
              <a:t>Favorire l’autocontrollo</a:t>
            </a:r>
          </a:p>
        </p:txBody>
      </p:sp>
      <p:sp>
        <p:nvSpPr>
          <p:cNvPr id="7" name="TextBox 6">
            <a:extLst>
              <a:ext uri="{FF2B5EF4-FFF2-40B4-BE49-F238E27FC236}">
                <a16:creationId xmlns:a16="http://schemas.microsoft.com/office/drawing/2014/main" id="{A9371D83-B276-4CF7-AAD1-515EE30F37FD}"/>
              </a:ext>
            </a:extLst>
          </p:cNvPr>
          <p:cNvSpPr txBox="1"/>
          <p:nvPr/>
        </p:nvSpPr>
        <p:spPr>
          <a:xfrm>
            <a:off x="6803989" y="128825"/>
            <a:ext cx="2815258" cy="1446550"/>
          </a:xfrm>
          <a:prstGeom prst="rect">
            <a:avLst/>
          </a:prstGeom>
          <a:noFill/>
        </p:spPr>
        <p:txBody>
          <a:bodyPr wrap="none" rtlCol="0">
            <a:spAutoFit/>
          </a:bodyPr>
          <a:lstStyle/>
          <a:p>
            <a:r>
              <a:rPr lang="it-IT" sz="8800" dirty="0"/>
              <a:t>R</a:t>
            </a:r>
            <a:r>
              <a:rPr lang="it-IT" sz="3600" dirty="0"/>
              <a:t>egolazione</a:t>
            </a:r>
          </a:p>
        </p:txBody>
      </p:sp>
    </p:spTree>
    <p:extLst>
      <p:ext uri="{BB962C8B-B14F-4D97-AF65-F5344CB8AC3E}">
        <p14:creationId xmlns:p14="http://schemas.microsoft.com/office/powerpoint/2010/main" val="71140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37FFE384-4DCB-4169-9037-86AEDC3C65DB}"/>
              </a:ext>
            </a:extLst>
          </p:cNvPr>
          <p:cNvSpPr txBox="1">
            <a:spLocks noChangeArrowheads="1"/>
          </p:cNvSpPr>
          <p:nvPr/>
        </p:nvSpPr>
        <p:spPr bwMode="auto">
          <a:xfrm>
            <a:off x="579664" y="503317"/>
            <a:ext cx="10782300"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it-IT" altLang="en-US" sz="3200" dirty="0"/>
              <a:t>Diminuzione dei bambini, fratelli e cugini …</a:t>
            </a:r>
          </a:p>
          <a:p>
            <a:pPr>
              <a:spcBef>
                <a:spcPts val="600"/>
              </a:spcBef>
            </a:pPr>
            <a:r>
              <a:rPr lang="it-IT" altLang="en-US" sz="3200" dirty="0"/>
              <a:t>Lavoro della madre lontano da casa</a:t>
            </a:r>
          </a:p>
          <a:p>
            <a:pPr>
              <a:spcBef>
                <a:spcPts val="600"/>
              </a:spcBef>
            </a:pPr>
            <a:r>
              <a:rPr lang="it-IT" altLang="en-US" sz="3200" dirty="0"/>
              <a:t>Asilo nido, più scolarità, a tutti i livelli</a:t>
            </a:r>
          </a:p>
          <a:p>
            <a:pPr>
              <a:spcBef>
                <a:spcPts val="600"/>
              </a:spcBef>
            </a:pPr>
            <a:r>
              <a:rPr lang="it-IT" altLang="en-US" sz="3200" dirty="0"/>
              <a:t>Meno orfani, meno bambini abbandonati, più adozioni, </a:t>
            </a:r>
          </a:p>
          <a:p>
            <a:pPr>
              <a:spcBef>
                <a:spcPts val="600"/>
              </a:spcBef>
            </a:pPr>
            <a:r>
              <a:rPr lang="it-IT" altLang="en-US" sz="3200" dirty="0"/>
              <a:t>più fecondazioni assistite</a:t>
            </a:r>
          </a:p>
          <a:p>
            <a:pPr>
              <a:spcBef>
                <a:spcPts val="600"/>
              </a:spcBef>
            </a:pPr>
            <a:r>
              <a:rPr lang="it-IT" altLang="en-US" sz="3200" dirty="0"/>
              <a:t>Più potere d’acquisto, più vita in città</a:t>
            </a:r>
          </a:p>
          <a:p>
            <a:pPr>
              <a:spcBef>
                <a:spcPts val="600"/>
              </a:spcBef>
            </a:pPr>
            <a:r>
              <a:rPr lang="it-IT" altLang="en-US" sz="3200" dirty="0"/>
              <a:t>Meno emigrazione, difesa dall’</a:t>
            </a:r>
            <a:r>
              <a:rPr lang="it-IT" altLang="en-US" sz="3200" dirty="0" err="1"/>
              <a:t>immmigrazione</a:t>
            </a:r>
            <a:endParaRPr lang="it-IT" altLang="en-US" sz="3200" dirty="0"/>
          </a:p>
          <a:p>
            <a:pPr>
              <a:spcBef>
                <a:spcPts val="600"/>
              </a:spcBef>
            </a:pPr>
            <a:r>
              <a:rPr lang="it-IT" altLang="en-US" sz="3200" dirty="0"/>
              <a:t>Meno religione</a:t>
            </a:r>
          </a:p>
          <a:p>
            <a:pPr>
              <a:spcBef>
                <a:spcPts val="600"/>
              </a:spcBef>
            </a:pPr>
            <a:r>
              <a:rPr lang="it-IT" altLang="en-US" sz="3200" dirty="0"/>
              <a:t>Le automobili</a:t>
            </a:r>
          </a:p>
          <a:p>
            <a:pPr>
              <a:spcBef>
                <a:spcPts val="600"/>
              </a:spcBef>
            </a:pPr>
            <a:r>
              <a:rPr lang="it-IT" altLang="en-US" sz="3200" dirty="0"/>
              <a:t>Il mondo virtuale</a:t>
            </a:r>
          </a:p>
        </p:txBody>
      </p:sp>
    </p:spTree>
    <p:extLst>
      <p:ext uri="{BB962C8B-B14F-4D97-AF65-F5344CB8AC3E}">
        <p14:creationId xmlns:p14="http://schemas.microsoft.com/office/powerpoint/2010/main" val="4267186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D8F0B-0CA0-4B62-A0DD-C82D71847FC2}"/>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Comunicare con l’adolescente</a:t>
            </a:r>
          </a:p>
        </p:txBody>
      </p:sp>
      <p:sp>
        <p:nvSpPr>
          <p:cNvPr id="3" name="TextBox 2">
            <a:extLst>
              <a:ext uri="{FF2B5EF4-FFF2-40B4-BE49-F238E27FC236}">
                <a16:creationId xmlns:a16="http://schemas.microsoft.com/office/drawing/2014/main" id="{F6571AC5-7362-4567-963B-82E97B95B7C6}"/>
              </a:ext>
            </a:extLst>
          </p:cNvPr>
          <p:cNvSpPr txBox="1"/>
          <p:nvPr/>
        </p:nvSpPr>
        <p:spPr>
          <a:xfrm>
            <a:off x="572179" y="1090612"/>
            <a:ext cx="9876746" cy="2677656"/>
          </a:xfrm>
          <a:prstGeom prst="rect">
            <a:avLst/>
          </a:prstGeom>
          <a:noFill/>
        </p:spPr>
        <p:txBody>
          <a:bodyPr wrap="square" rtlCol="0">
            <a:spAutoFit/>
          </a:bodyPr>
          <a:lstStyle/>
          <a:p>
            <a:r>
              <a:rPr lang="it-IT" sz="2800" dirty="0"/>
              <a:t>Essere espliciti</a:t>
            </a:r>
          </a:p>
          <a:p>
            <a:endParaRPr lang="it-IT" sz="2800" dirty="0"/>
          </a:p>
          <a:p>
            <a:r>
              <a:rPr lang="it-IT" sz="2800" dirty="0"/>
              <a:t>Essere empatici ma chiarire la consapevolezza delle differenze di ruolo e di pensiero</a:t>
            </a:r>
          </a:p>
          <a:p>
            <a:endParaRPr lang="it-IT" sz="2800" dirty="0"/>
          </a:p>
          <a:p>
            <a:r>
              <a:rPr lang="it-IT" sz="2800" dirty="0"/>
              <a:t>Far capire che siamo schierati al loro fianco</a:t>
            </a:r>
          </a:p>
        </p:txBody>
      </p:sp>
    </p:spTree>
    <p:extLst>
      <p:ext uri="{BB962C8B-B14F-4D97-AF65-F5344CB8AC3E}">
        <p14:creationId xmlns:p14="http://schemas.microsoft.com/office/powerpoint/2010/main" val="3054294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84634-14AE-44D0-9EEA-CD0AEFDEF2DE}"/>
              </a:ext>
            </a:extLst>
          </p:cNvPr>
          <p:cNvSpPr txBox="1"/>
          <p:nvPr/>
        </p:nvSpPr>
        <p:spPr>
          <a:xfrm>
            <a:off x="352473" y="961302"/>
            <a:ext cx="6648746" cy="2616101"/>
          </a:xfrm>
          <a:prstGeom prst="rect">
            <a:avLst/>
          </a:prstGeom>
          <a:noFill/>
        </p:spPr>
        <p:txBody>
          <a:bodyPr wrap="square" rtlCol="0">
            <a:spAutoFit/>
          </a:bodyPr>
          <a:lstStyle/>
          <a:p>
            <a:pPr>
              <a:spcBef>
                <a:spcPts val="1200"/>
              </a:spcBef>
            </a:pPr>
            <a:r>
              <a:rPr lang="it-IT" sz="2400" b="1" i="0" u="none" strike="noStrike" dirty="0">
                <a:solidFill>
                  <a:srgbClr val="000000"/>
                </a:solidFill>
                <a:effectLst/>
              </a:rPr>
              <a:t>PUBERTA’ E RICOMPENSA: NON è UN CASO</a:t>
            </a:r>
          </a:p>
          <a:p>
            <a:pPr rtl="0">
              <a:spcBef>
                <a:spcPts val="1200"/>
              </a:spcBef>
              <a:spcAft>
                <a:spcPts val="0"/>
              </a:spcAft>
            </a:pPr>
            <a:r>
              <a:rPr lang="it-IT" sz="2400" b="0" i="0" u="none" strike="noStrike" dirty="0">
                <a:solidFill>
                  <a:srgbClr val="000000"/>
                </a:solidFill>
                <a:effectLst/>
              </a:rPr>
              <a:t>La propensione al rischio è massima quando la ricompensa, riproduttiva (oggi comunque di piacere), è massima</a:t>
            </a:r>
            <a:endParaRPr lang="it-IT" sz="2400" b="0" dirty="0">
              <a:effectLst/>
            </a:endParaRPr>
          </a:p>
          <a:p>
            <a:pPr rtl="0">
              <a:spcBef>
                <a:spcPts val="1200"/>
              </a:spcBef>
              <a:spcAft>
                <a:spcPts val="0"/>
              </a:spcAft>
            </a:pPr>
            <a:r>
              <a:rPr lang="it-IT" sz="2400" b="0" i="0" u="none" strike="noStrike" dirty="0">
                <a:solidFill>
                  <a:srgbClr val="000000"/>
                </a:solidFill>
                <a:effectLst/>
              </a:rPr>
              <a:t>L'autocontrollo funziona bene già a 16 anni, ma non in presenza di turbamento, eccitazione, stanchezza</a:t>
            </a:r>
            <a:endParaRPr lang="it-IT" sz="2400" b="0" dirty="0">
              <a:effectLst/>
            </a:endParaRPr>
          </a:p>
        </p:txBody>
      </p:sp>
      <p:sp>
        <p:nvSpPr>
          <p:cNvPr id="3" name="TextBox 2">
            <a:extLst>
              <a:ext uri="{FF2B5EF4-FFF2-40B4-BE49-F238E27FC236}">
                <a16:creationId xmlns:a16="http://schemas.microsoft.com/office/drawing/2014/main" id="{1D06985F-E808-457C-86AE-6E1816C6CA6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7172" name="Picture 4" descr="saluteinternazionale.info/wp-content/uploads/20...">
            <a:extLst>
              <a:ext uri="{FF2B5EF4-FFF2-40B4-BE49-F238E27FC236}">
                <a16:creationId xmlns:a16="http://schemas.microsoft.com/office/drawing/2014/main" id="{684DBBF6-573E-4FCD-BD4E-CAC94462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3546" y="1547619"/>
            <a:ext cx="2044739" cy="16927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sket of Free Condoms | In the elevator lobby at the Kaiser… | Flickr">
            <a:extLst>
              <a:ext uri="{FF2B5EF4-FFF2-40B4-BE49-F238E27FC236}">
                <a16:creationId xmlns:a16="http://schemas.microsoft.com/office/drawing/2014/main" id="{3E655609-56A7-415A-AAB9-F4ACB4E70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686" y="3689321"/>
            <a:ext cx="3940366" cy="2955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stino elegante all'uncinetto - porta-cioccolatini - idea regal... | su  MissHobby">
            <a:extLst>
              <a:ext uri="{FF2B5EF4-FFF2-40B4-BE49-F238E27FC236}">
                <a16:creationId xmlns:a16="http://schemas.microsoft.com/office/drawing/2014/main" id="{89924B64-0623-4EC5-9069-BE9D345CA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907" y="3689320"/>
            <a:ext cx="2955275" cy="295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47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5B4012-839E-E51B-2C15-110E417A913C}"/>
              </a:ext>
            </a:extLst>
          </p:cNvPr>
          <p:cNvPicPr>
            <a:picLocks noChangeAspect="1"/>
          </p:cNvPicPr>
          <p:nvPr/>
        </p:nvPicPr>
        <p:blipFill>
          <a:blip r:embed="rId2"/>
          <a:stretch>
            <a:fillRect/>
          </a:stretch>
        </p:blipFill>
        <p:spPr>
          <a:xfrm>
            <a:off x="22176" y="0"/>
            <a:ext cx="12169824" cy="6858000"/>
          </a:xfrm>
          <a:prstGeom prst="rect">
            <a:avLst/>
          </a:prstGeom>
        </p:spPr>
      </p:pic>
      <p:sp>
        <p:nvSpPr>
          <p:cNvPr id="7" name="TextBox 6">
            <a:extLst>
              <a:ext uri="{FF2B5EF4-FFF2-40B4-BE49-F238E27FC236}">
                <a16:creationId xmlns:a16="http://schemas.microsoft.com/office/drawing/2014/main" id="{06CA2AC7-2F84-4B78-BCA5-81F7809CFC5D}"/>
              </a:ext>
            </a:extLst>
          </p:cNvPr>
          <p:cNvSpPr txBox="1"/>
          <p:nvPr/>
        </p:nvSpPr>
        <p:spPr>
          <a:xfrm>
            <a:off x="682388" y="3098042"/>
            <a:ext cx="5308979" cy="85298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err="1">
                <a:latin typeface="+mj-lt"/>
                <a:ea typeface="+mj-ea"/>
                <a:cs typeface="+mj-cs"/>
              </a:rPr>
              <a:t>L’età</a:t>
            </a:r>
            <a:r>
              <a:rPr lang="en-US" sz="3200" kern="1200" dirty="0">
                <a:latin typeface="+mj-lt"/>
                <a:ea typeface="+mj-ea"/>
                <a:cs typeface="+mj-cs"/>
              </a:rPr>
              <a:t> </a:t>
            </a:r>
            <a:r>
              <a:rPr lang="en-US" sz="3200" kern="1200" dirty="0" err="1">
                <a:latin typeface="+mj-lt"/>
                <a:ea typeface="+mj-ea"/>
                <a:cs typeface="+mj-cs"/>
              </a:rPr>
              <a:t>delle</a:t>
            </a:r>
            <a:r>
              <a:rPr lang="en-US" sz="3200" kern="1200" dirty="0">
                <a:latin typeface="+mj-lt"/>
                <a:ea typeface="+mj-ea"/>
                <a:cs typeface="+mj-cs"/>
              </a:rPr>
              <a:t> </a:t>
            </a:r>
            <a:r>
              <a:rPr lang="en-US" sz="3200" kern="1200" dirty="0" err="1">
                <a:latin typeface="+mj-lt"/>
                <a:ea typeface="+mj-ea"/>
                <a:cs typeface="+mj-cs"/>
              </a:rPr>
              <a:t>opportunità</a:t>
            </a:r>
            <a:r>
              <a:rPr lang="en-US" sz="3200" kern="1200" dirty="0">
                <a:latin typeface="+mj-lt"/>
                <a:ea typeface="+mj-ea"/>
                <a:cs typeface="+mj-cs"/>
              </a:rPr>
              <a:t> </a:t>
            </a:r>
          </a:p>
          <a:p>
            <a:pPr>
              <a:lnSpc>
                <a:spcPct val="90000"/>
              </a:lnSpc>
              <a:spcBef>
                <a:spcPct val="0"/>
              </a:spcBef>
              <a:spcAft>
                <a:spcPts val="600"/>
              </a:spcAft>
            </a:pPr>
            <a:r>
              <a:rPr lang="en-US" sz="3200" u="sng" kern="1200" dirty="0">
                <a:latin typeface="+mj-lt"/>
                <a:ea typeface="+mj-ea"/>
                <a:cs typeface="+mj-cs"/>
              </a:rPr>
              <a:t>“per tutti” e </a:t>
            </a:r>
            <a:r>
              <a:rPr lang="en-US" sz="3200" u="sng" kern="1200" dirty="0" err="1">
                <a:latin typeface="+mj-lt"/>
                <a:ea typeface="+mj-ea"/>
                <a:cs typeface="+mj-cs"/>
              </a:rPr>
              <a:t>lontano</a:t>
            </a:r>
            <a:r>
              <a:rPr lang="en-US" sz="3200" u="sng" kern="1200" dirty="0">
                <a:latin typeface="+mj-lt"/>
                <a:ea typeface="+mj-ea"/>
                <a:cs typeface="+mj-cs"/>
              </a:rPr>
              <a:t> da casa</a:t>
            </a:r>
          </a:p>
        </p:txBody>
      </p:sp>
      <p:sp>
        <p:nvSpPr>
          <p:cNvPr id="8" name="TextBox 7">
            <a:extLst>
              <a:ext uri="{FF2B5EF4-FFF2-40B4-BE49-F238E27FC236}">
                <a16:creationId xmlns:a16="http://schemas.microsoft.com/office/drawing/2014/main" id="{1C7F14A3-88D1-4AC7-9030-B23A2AF1B006}"/>
              </a:ext>
            </a:extLst>
          </p:cNvPr>
          <p:cNvSpPr txBox="1"/>
          <p:nvPr/>
        </p:nvSpPr>
        <p:spPr>
          <a:xfrm>
            <a:off x="682388" y="4187890"/>
            <a:ext cx="4746863" cy="213036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err="1"/>
              <a:t>Riscoprire</a:t>
            </a:r>
            <a:r>
              <a:rPr lang="en-US" sz="2400" dirty="0"/>
              <a:t> </a:t>
            </a:r>
            <a:r>
              <a:rPr lang="en-US" sz="2400" dirty="0" err="1"/>
              <a:t>i</a:t>
            </a:r>
            <a:r>
              <a:rPr lang="en-US" sz="2400" dirty="0"/>
              <a:t> </a:t>
            </a:r>
            <a:r>
              <a:rPr lang="en-US" sz="2400" dirty="0" err="1"/>
              <a:t>riti</a:t>
            </a:r>
            <a:r>
              <a:rPr lang="en-US" sz="2400" dirty="0"/>
              <a:t> di </a:t>
            </a:r>
            <a:r>
              <a:rPr lang="en-US" sz="2400" dirty="0" err="1"/>
              <a:t>allontanamento</a:t>
            </a:r>
            <a:r>
              <a:rPr lang="en-US" sz="2400" dirty="0"/>
              <a:t> «</a:t>
            </a:r>
            <a:r>
              <a:rPr lang="en-US" sz="2400" dirty="0" err="1"/>
              <a:t>buoni</a:t>
            </a:r>
            <a:r>
              <a:rPr lang="en-US" sz="2400" dirty="0"/>
              <a:t>»</a:t>
            </a:r>
          </a:p>
          <a:p>
            <a:pPr indent="-228600">
              <a:lnSpc>
                <a:spcPct val="90000"/>
              </a:lnSpc>
              <a:spcAft>
                <a:spcPts val="600"/>
              </a:spcAft>
              <a:buFont typeface="Arial" panose="020B0604020202020204" pitchFamily="34" charset="0"/>
              <a:buChar char="•"/>
            </a:pPr>
            <a:r>
              <a:rPr lang="en-US" sz="2400" dirty="0" err="1"/>
              <a:t>Trovare</a:t>
            </a:r>
            <a:r>
              <a:rPr lang="en-US" sz="2400" dirty="0"/>
              <a:t> </a:t>
            </a:r>
            <a:r>
              <a:rPr lang="en-US" sz="2400" dirty="0" err="1"/>
              <a:t>quello</a:t>
            </a:r>
            <a:r>
              <a:rPr lang="en-US" sz="2400" dirty="0"/>
              <a:t> </a:t>
            </a:r>
            <a:r>
              <a:rPr lang="en-US" sz="2400" dirty="0" err="1"/>
              <a:t>che</a:t>
            </a:r>
            <a:r>
              <a:rPr lang="en-US" sz="2400" dirty="0"/>
              <a:t> </a:t>
            </a:r>
            <a:r>
              <a:rPr lang="en-US" sz="2400" dirty="0" err="1"/>
              <a:t>può</a:t>
            </a:r>
            <a:r>
              <a:rPr lang="en-US" sz="2400" dirty="0"/>
              <a:t> piacere (senza </a:t>
            </a:r>
            <a:r>
              <a:rPr lang="en-US" sz="2400" dirty="0" err="1"/>
              <a:t>nuocere</a:t>
            </a:r>
            <a:r>
              <a:rPr lang="en-US" sz="2400" dirty="0"/>
              <a:t>)</a:t>
            </a:r>
          </a:p>
        </p:txBody>
      </p:sp>
    </p:spTree>
    <p:extLst>
      <p:ext uri="{BB962C8B-B14F-4D97-AF65-F5344CB8AC3E}">
        <p14:creationId xmlns:p14="http://schemas.microsoft.com/office/powerpoint/2010/main" val="387140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551EBD-A77A-4B86-AB23-1E16C29252F8}"/>
              </a:ext>
            </a:extLst>
          </p:cNvPr>
          <p:cNvSpPr txBox="1"/>
          <p:nvPr/>
        </p:nvSpPr>
        <p:spPr>
          <a:xfrm>
            <a:off x="462641" y="979013"/>
            <a:ext cx="11452101" cy="5293757"/>
          </a:xfrm>
          <a:prstGeom prst="rect">
            <a:avLst/>
          </a:prstGeom>
          <a:noFill/>
        </p:spPr>
        <p:txBody>
          <a:bodyPr wrap="square" rtlCol="0">
            <a:spAutoFit/>
          </a:bodyPr>
          <a:lstStyle/>
          <a:p>
            <a:pPr rtl="0">
              <a:spcBef>
                <a:spcPts val="1200"/>
              </a:spcBef>
              <a:spcAft>
                <a:spcPts val="0"/>
              </a:spcAft>
            </a:pPr>
            <a:r>
              <a:rPr lang="it-IT" sz="2400" b="0" i="0" u="none" strike="noStrike" dirty="0">
                <a:solidFill>
                  <a:srgbClr val="000000"/>
                </a:solidFill>
                <a:effectLst/>
              </a:rPr>
              <a:t>Sostenere le motivazioni</a:t>
            </a:r>
          </a:p>
          <a:p>
            <a:pPr rtl="0">
              <a:spcBef>
                <a:spcPts val="1200"/>
              </a:spcBef>
              <a:spcAft>
                <a:spcPts val="0"/>
              </a:spcAft>
            </a:pPr>
            <a:r>
              <a:rPr lang="it-IT" sz="2400" b="0" i="0" u="none" strike="noStrike" dirty="0">
                <a:solidFill>
                  <a:srgbClr val="000000"/>
                </a:solidFill>
                <a:effectLst/>
              </a:rPr>
              <a:t>Essere affettuosi (non aver paura di amare e manifestarlo), risoluti e incoraggianti</a:t>
            </a:r>
            <a:endParaRPr lang="it-IT" sz="2400" b="0" dirty="0">
              <a:effectLst/>
            </a:endParaRPr>
          </a:p>
          <a:p>
            <a:pPr rtl="0">
              <a:spcBef>
                <a:spcPts val="1200"/>
              </a:spcBef>
              <a:spcAft>
                <a:spcPts val="0"/>
              </a:spcAft>
            </a:pPr>
            <a:r>
              <a:rPr lang="it-IT" sz="2400" b="0" i="0" u="none" strike="noStrike" dirty="0">
                <a:solidFill>
                  <a:srgbClr val="000000"/>
                </a:solidFill>
                <a:effectLst/>
              </a:rPr>
              <a:t>Capire e soddisfare bisogni emotivi</a:t>
            </a:r>
            <a:endParaRPr lang="it-IT" sz="2400" b="0" dirty="0">
              <a:effectLst/>
            </a:endParaRPr>
          </a:p>
          <a:p>
            <a:pPr rtl="0">
              <a:spcBef>
                <a:spcPts val="1200"/>
              </a:spcBef>
              <a:spcAft>
                <a:spcPts val="0"/>
              </a:spcAft>
            </a:pPr>
            <a:r>
              <a:rPr lang="it-IT" sz="2400" b="0" i="0" u="none" strike="noStrike" dirty="0">
                <a:solidFill>
                  <a:srgbClr val="000000"/>
                </a:solidFill>
                <a:effectLst/>
              </a:rPr>
              <a:t>Dargli rifugio</a:t>
            </a:r>
            <a:endParaRPr lang="it-IT" sz="2400" b="0" dirty="0">
              <a:effectLst/>
            </a:endParaRPr>
          </a:p>
          <a:p>
            <a:pPr rtl="0">
              <a:spcBef>
                <a:spcPts val="1200"/>
              </a:spcBef>
              <a:spcAft>
                <a:spcPts val="0"/>
              </a:spcAft>
            </a:pPr>
            <a:r>
              <a:rPr lang="it-IT" sz="2400" b="0" i="0" u="none" strike="noStrike" dirty="0">
                <a:solidFill>
                  <a:srgbClr val="000000"/>
                </a:solidFill>
                <a:effectLst/>
              </a:rPr>
              <a:t>Lasciatevi coinvolgere ma non invadete</a:t>
            </a:r>
            <a:endParaRPr lang="it-IT" sz="2400" b="0" dirty="0">
              <a:effectLst/>
            </a:endParaRPr>
          </a:p>
          <a:p>
            <a:pPr rtl="0">
              <a:spcBef>
                <a:spcPts val="1200"/>
              </a:spcBef>
              <a:spcAft>
                <a:spcPts val="0"/>
              </a:spcAft>
            </a:pPr>
            <a:r>
              <a:rPr lang="it-IT" sz="2400" b="0" i="0" u="none" strike="noStrike" dirty="0">
                <a:solidFill>
                  <a:srgbClr val="000000"/>
                </a:solidFill>
                <a:effectLst/>
              </a:rPr>
              <a:t>Risolutezza, severità e coerenza. Regole chiare su che cosa vi aspettate da loro</a:t>
            </a:r>
            <a:br>
              <a:rPr lang="it-IT" sz="2400" b="0" i="0" u="none" strike="noStrike" dirty="0">
                <a:solidFill>
                  <a:srgbClr val="000000"/>
                </a:solidFill>
                <a:effectLst/>
              </a:rPr>
            </a:br>
            <a:r>
              <a:rPr lang="it-IT" sz="2400" b="0" i="0" u="none" strike="noStrike" dirty="0">
                <a:solidFill>
                  <a:srgbClr val="000000"/>
                </a:solidFill>
                <a:effectLst/>
              </a:rPr>
              <a:t>- motivate le vostre scelte e decisioni, con costanza coerenza e giustizia</a:t>
            </a:r>
            <a:br>
              <a:rPr lang="it-IT" sz="2400" b="0" i="0" u="none" strike="noStrike" dirty="0">
                <a:solidFill>
                  <a:srgbClr val="000000"/>
                </a:solidFill>
                <a:effectLst/>
              </a:rPr>
            </a:br>
            <a:r>
              <a:rPr lang="it-IT" sz="2400" b="0" i="0" u="none" strike="noStrike" dirty="0">
                <a:solidFill>
                  <a:srgbClr val="000000"/>
                </a:solidFill>
                <a:effectLst/>
              </a:rPr>
              <a:t>- evitate punizioni troppo severe</a:t>
            </a:r>
            <a:br>
              <a:rPr lang="it-IT" sz="2400" b="0" i="0" u="none" strike="noStrike" dirty="0">
                <a:solidFill>
                  <a:srgbClr val="000000"/>
                </a:solidFill>
                <a:effectLst/>
              </a:rPr>
            </a:br>
            <a:r>
              <a:rPr lang="it-IT" sz="2400" b="0" i="0" u="none" strike="noStrike" dirty="0">
                <a:solidFill>
                  <a:srgbClr val="000000"/>
                </a:solidFill>
                <a:effectLst/>
              </a:rPr>
              <a:t>- incoraggiare</a:t>
            </a:r>
            <a:br>
              <a:rPr lang="it-IT" sz="2400" b="0" i="0" u="none" strike="noStrike" dirty="0">
                <a:solidFill>
                  <a:srgbClr val="000000"/>
                </a:solidFill>
                <a:effectLst/>
              </a:rPr>
            </a:br>
            <a:r>
              <a:rPr lang="it-IT" sz="2400" b="0" i="0" u="none" strike="noStrike" dirty="0">
                <a:solidFill>
                  <a:srgbClr val="000000"/>
                </a:solidFill>
                <a:effectLst/>
              </a:rPr>
              <a:t>- </a:t>
            </a:r>
            <a:r>
              <a:rPr lang="it-IT" sz="2400" dirty="0">
                <a:solidFill>
                  <a:srgbClr val="000000"/>
                </a:solidFill>
              </a:rPr>
              <a:t>s</a:t>
            </a:r>
            <a:r>
              <a:rPr lang="it-IT" sz="2400" b="0" i="0" u="none" strike="noStrike" dirty="0">
                <a:solidFill>
                  <a:srgbClr val="000000"/>
                </a:solidFill>
                <a:effectLst/>
              </a:rPr>
              <a:t>ostenere l'autonomia </a:t>
            </a:r>
            <a:r>
              <a:rPr lang="it-IT" sz="2400" dirty="0">
                <a:solidFill>
                  <a:srgbClr val="000000"/>
                </a:solidFill>
              </a:rPr>
              <a:t>dei figli e abbassate gradualmente il livello di controllo</a:t>
            </a:r>
            <a:br>
              <a:rPr lang="it-IT" sz="2400" dirty="0">
                <a:solidFill>
                  <a:srgbClr val="000000"/>
                </a:solidFill>
              </a:rPr>
            </a:br>
            <a:r>
              <a:rPr lang="it-IT" sz="2400" dirty="0">
                <a:solidFill>
                  <a:srgbClr val="000000"/>
                </a:solidFill>
              </a:rPr>
              <a:t>- </a:t>
            </a:r>
            <a:r>
              <a:rPr lang="it-IT" sz="2400" b="0" i="0" u="none" strike="noStrike" dirty="0" err="1">
                <a:solidFill>
                  <a:srgbClr val="000000"/>
                </a:solidFill>
                <a:effectLst/>
              </a:rPr>
              <a:t>Scaffolding</a:t>
            </a:r>
            <a:r>
              <a:rPr lang="it-IT" sz="2400" b="0" i="0" u="none" strike="noStrike" dirty="0">
                <a:solidFill>
                  <a:srgbClr val="000000"/>
                </a:solidFill>
                <a:effectLst/>
              </a:rPr>
              <a:t>: mettere nelle condizio</a:t>
            </a:r>
            <a:r>
              <a:rPr lang="it-IT" sz="2400" dirty="0">
                <a:solidFill>
                  <a:srgbClr val="000000"/>
                </a:solidFill>
              </a:rPr>
              <a:t>ni di riuscire</a:t>
            </a:r>
            <a:br>
              <a:rPr lang="it-IT" sz="2400" dirty="0">
                <a:solidFill>
                  <a:srgbClr val="000000"/>
                </a:solidFill>
              </a:rPr>
            </a:br>
            <a:r>
              <a:rPr lang="it-IT" sz="2400" dirty="0">
                <a:solidFill>
                  <a:srgbClr val="000000"/>
                </a:solidFill>
              </a:rPr>
              <a:t>- </a:t>
            </a:r>
            <a:r>
              <a:rPr lang="it-IT" sz="2400" b="0" i="0" u="none" strike="noStrike" dirty="0">
                <a:solidFill>
                  <a:srgbClr val="000000"/>
                </a:solidFill>
                <a:effectLst/>
              </a:rPr>
              <a:t>Proteggetelo, quando dovete</a:t>
            </a:r>
            <a:endParaRPr lang="it-IT" sz="2400" dirty="0"/>
          </a:p>
        </p:txBody>
      </p:sp>
      <p:sp>
        <p:nvSpPr>
          <p:cNvPr id="3" name="TextBox 2">
            <a:extLst>
              <a:ext uri="{FF2B5EF4-FFF2-40B4-BE49-F238E27FC236}">
                <a16:creationId xmlns:a16="http://schemas.microsoft.com/office/drawing/2014/main" id="{51695691-27B2-4AB3-8110-970FCA02C12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Consigli per i genitori</a:t>
            </a:r>
          </a:p>
        </p:txBody>
      </p:sp>
    </p:spTree>
    <p:extLst>
      <p:ext uri="{BB962C8B-B14F-4D97-AF65-F5344CB8AC3E}">
        <p14:creationId xmlns:p14="http://schemas.microsoft.com/office/powerpoint/2010/main" val="1777341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caffolding Safety: What You Need to Know">
            <a:extLst>
              <a:ext uri="{FF2B5EF4-FFF2-40B4-BE49-F238E27FC236}">
                <a16:creationId xmlns:a16="http://schemas.microsoft.com/office/drawing/2014/main" id="{D8ACAF6D-D223-4ACC-BED0-F28CD2B3A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8103"/>
            <a:ext cx="12197161" cy="416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90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9F1FF76-7373-107B-E55A-4CA5BB6D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75" y="250537"/>
            <a:ext cx="7900013" cy="62541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AF0A67-6193-7336-8727-2EB9C454E4A4}"/>
              </a:ext>
            </a:extLst>
          </p:cNvPr>
          <p:cNvPicPr>
            <a:picLocks noChangeAspect="1"/>
          </p:cNvPicPr>
          <p:nvPr/>
        </p:nvPicPr>
        <p:blipFill>
          <a:blip r:embed="rId3"/>
          <a:stretch>
            <a:fillRect/>
          </a:stretch>
        </p:blipFill>
        <p:spPr>
          <a:xfrm>
            <a:off x="5671247" y="2337619"/>
            <a:ext cx="5853081" cy="1321456"/>
          </a:xfrm>
          <a:prstGeom prst="rect">
            <a:avLst/>
          </a:prstGeom>
        </p:spPr>
      </p:pic>
    </p:spTree>
    <p:extLst>
      <p:ext uri="{BB962C8B-B14F-4D97-AF65-F5344CB8AC3E}">
        <p14:creationId xmlns:p14="http://schemas.microsoft.com/office/powerpoint/2010/main" val="3034252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4BB16E-919E-7EC6-B53B-2A2F8AD1A1BA}"/>
              </a:ext>
            </a:extLst>
          </p:cNvPr>
          <p:cNvSpPr txBox="1"/>
          <p:nvPr/>
        </p:nvSpPr>
        <p:spPr>
          <a:xfrm>
            <a:off x="304748" y="833744"/>
            <a:ext cx="10867869" cy="5632311"/>
          </a:xfrm>
          <a:prstGeom prst="rect">
            <a:avLst/>
          </a:prstGeom>
          <a:noFill/>
        </p:spPr>
        <p:txBody>
          <a:bodyPr wrap="square" rtlCol="0">
            <a:spAutoFit/>
          </a:bodyPr>
          <a:lstStyle/>
          <a:p>
            <a:r>
              <a:rPr lang="it-IT" sz="2400" b="1" dirty="0"/>
              <a:t>Non</a:t>
            </a:r>
            <a:r>
              <a:rPr lang="it-IT" sz="2400" dirty="0"/>
              <a:t> punta solo o principalmente alla </a:t>
            </a:r>
            <a:r>
              <a:rPr lang="it-IT" sz="2400" b="1" dirty="0"/>
              <a:t>prevenzione</a:t>
            </a:r>
            <a:r>
              <a:rPr lang="it-IT" sz="2400" dirty="0"/>
              <a:t> delle gravidanze indesiderate o delle malattie sessualmente trasmissibili (MST) </a:t>
            </a:r>
            <a:r>
              <a:rPr lang="it-IT" sz="2400" b="1" dirty="0"/>
              <a:t>ma allo sviluppo </a:t>
            </a:r>
            <a:r>
              <a:rPr lang="it-IT" sz="2400" dirty="0"/>
              <a:t>completo delle capacità di scelta e relazionali di una persona</a:t>
            </a:r>
          </a:p>
          <a:p>
            <a:endParaRPr lang="it-IT" sz="2400" dirty="0"/>
          </a:p>
          <a:p>
            <a:r>
              <a:rPr lang="it-IT" sz="2400" b="1" dirty="0"/>
              <a:t>GLOBALE</a:t>
            </a:r>
            <a:r>
              <a:rPr lang="it-IT" sz="2400" dirty="0"/>
              <a:t> </a:t>
            </a:r>
          </a:p>
          <a:p>
            <a:pPr marL="342900" indent="-342900">
              <a:buFontTx/>
              <a:buChar char="-"/>
            </a:pPr>
            <a:r>
              <a:rPr lang="it-IT" sz="2400" dirty="0"/>
              <a:t>Include tutte le età (dai 3 anni)</a:t>
            </a:r>
          </a:p>
          <a:p>
            <a:pPr marL="342900" indent="-342900">
              <a:buFontTx/>
              <a:buChar char="-"/>
            </a:pPr>
            <a:r>
              <a:rPr lang="it-IT" sz="2400" dirty="0"/>
              <a:t>Tratta di temi riproduttivi e sessuali</a:t>
            </a:r>
          </a:p>
          <a:p>
            <a:pPr marL="342900" indent="-342900">
              <a:buFontTx/>
              <a:buChar char="-"/>
            </a:pPr>
            <a:r>
              <a:rPr lang="it-IT" sz="2400" dirty="0"/>
              <a:t>Tratta di capacità affettive e relazionali</a:t>
            </a:r>
          </a:p>
          <a:p>
            <a:pPr marL="342900" indent="-342900">
              <a:buFontTx/>
              <a:buChar char="-"/>
            </a:pPr>
            <a:r>
              <a:rPr lang="it-IT" sz="2400" dirty="0"/>
              <a:t>Tratta di consenso e di diritti</a:t>
            </a:r>
          </a:p>
          <a:p>
            <a:pPr marL="342900" indent="-342900">
              <a:buFontTx/>
              <a:buChar char="-"/>
            </a:pPr>
            <a:endParaRPr lang="it-IT" sz="2400" dirty="0"/>
          </a:p>
          <a:p>
            <a:r>
              <a:rPr lang="it-IT" sz="2400" dirty="0"/>
              <a:t>Ha come base il principio OMS di Salute, non come assenza di malattia ma come </a:t>
            </a:r>
            <a:r>
              <a:rPr lang="it-IT" sz="2400" b="1" dirty="0"/>
              <a:t>COMPLETO BENESSERE PSICHICO, FISICO E MENTALE</a:t>
            </a:r>
          </a:p>
          <a:p>
            <a:endParaRPr lang="it-IT" sz="2400" dirty="0"/>
          </a:p>
          <a:p>
            <a:r>
              <a:rPr lang="it-IT" sz="2400" dirty="0"/>
              <a:t>Dovrebbe essere educazione «s</a:t>
            </a:r>
            <a:r>
              <a:rPr lang="it-IT" sz="2400" b="1" dirty="0"/>
              <a:t>essuata</a:t>
            </a:r>
            <a:r>
              <a:rPr lang="it-IT" sz="2400" dirty="0"/>
              <a:t>», definire una modalità di approccio a tutte le materie, a scuola, nello sport </a:t>
            </a:r>
          </a:p>
        </p:txBody>
      </p:sp>
      <p:sp>
        <p:nvSpPr>
          <p:cNvPr id="2" name="TextBox 1">
            <a:extLst>
              <a:ext uri="{FF2B5EF4-FFF2-40B4-BE49-F238E27FC236}">
                <a16:creationId xmlns:a16="http://schemas.microsoft.com/office/drawing/2014/main" id="{68EEC935-9689-4C7F-D3B1-E21AE683BD19}"/>
              </a:ext>
            </a:extLst>
          </p:cNvPr>
          <p:cNvSpPr txBox="1"/>
          <p:nvPr/>
        </p:nvSpPr>
        <p:spPr>
          <a:xfrm>
            <a:off x="154899" y="149902"/>
            <a:ext cx="11092721" cy="646331"/>
          </a:xfrm>
          <a:prstGeom prst="rect">
            <a:avLst/>
          </a:prstGeom>
          <a:noFill/>
        </p:spPr>
        <p:txBody>
          <a:bodyPr wrap="square" rtlCol="0">
            <a:spAutoFit/>
          </a:bodyPr>
          <a:lstStyle/>
          <a:p>
            <a:r>
              <a:rPr lang="it-IT" sz="3600" b="1" dirty="0">
                <a:solidFill>
                  <a:srgbClr val="0070C0"/>
                </a:solidFill>
              </a:rPr>
              <a:t>EDUCAZIONE GLOBALE ALLA SESSUALITA’ </a:t>
            </a:r>
          </a:p>
        </p:txBody>
      </p:sp>
      <p:sp>
        <p:nvSpPr>
          <p:cNvPr id="9" name="TextBox 8">
            <a:extLst>
              <a:ext uri="{FF2B5EF4-FFF2-40B4-BE49-F238E27FC236}">
                <a16:creationId xmlns:a16="http://schemas.microsoft.com/office/drawing/2014/main" id="{4DCF62F0-D8AD-AFB9-B48C-DA0BFB04A706}"/>
              </a:ext>
            </a:extLst>
          </p:cNvPr>
          <p:cNvSpPr txBox="1"/>
          <p:nvPr/>
        </p:nvSpPr>
        <p:spPr>
          <a:xfrm>
            <a:off x="4072327" y="6440774"/>
            <a:ext cx="7779895" cy="369332"/>
          </a:xfrm>
          <a:prstGeom prst="rect">
            <a:avLst/>
          </a:prstGeom>
          <a:noFill/>
        </p:spPr>
        <p:txBody>
          <a:bodyPr wrap="square" rtlCol="0">
            <a:spAutoFit/>
          </a:bodyPr>
          <a:lstStyle/>
          <a:p>
            <a:r>
              <a:rPr lang="it-IT" dirty="0"/>
              <a:t>https://en.unesco.org/themes/education-health-and-well-being/cse-campaign</a:t>
            </a:r>
          </a:p>
        </p:txBody>
      </p:sp>
      <p:pic>
        <p:nvPicPr>
          <p:cNvPr id="1026" name="Picture 2" descr="A Torino il primo workshop sulla gestione dei siti Unesco – TorinoClick">
            <a:extLst>
              <a:ext uri="{FF2B5EF4-FFF2-40B4-BE49-F238E27FC236}">
                <a16:creationId xmlns:a16="http://schemas.microsoft.com/office/drawing/2014/main" id="{BE8F11BC-F98F-5C0D-4253-9813E8F96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872" y="2057350"/>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75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A803A-1C94-0F6A-D361-CC0120CBAED4}"/>
              </a:ext>
            </a:extLst>
          </p:cNvPr>
          <p:cNvPicPr>
            <a:picLocks noChangeAspect="1"/>
          </p:cNvPicPr>
          <p:nvPr/>
        </p:nvPicPr>
        <p:blipFill>
          <a:blip r:embed="rId2"/>
          <a:stretch>
            <a:fillRect/>
          </a:stretch>
        </p:blipFill>
        <p:spPr>
          <a:xfrm>
            <a:off x="7032196" y="1029818"/>
            <a:ext cx="4765215" cy="5029200"/>
          </a:xfrm>
          <a:prstGeom prst="rect">
            <a:avLst/>
          </a:prstGeom>
        </p:spPr>
      </p:pic>
      <p:sp>
        <p:nvSpPr>
          <p:cNvPr id="3" name="TextBox 2">
            <a:extLst>
              <a:ext uri="{FF2B5EF4-FFF2-40B4-BE49-F238E27FC236}">
                <a16:creationId xmlns:a16="http://schemas.microsoft.com/office/drawing/2014/main" id="{40B2BCCE-AA67-94C5-A367-85B5B9A5934C}"/>
              </a:ext>
            </a:extLst>
          </p:cNvPr>
          <p:cNvSpPr txBox="1"/>
          <p:nvPr/>
        </p:nvSpPr>
        <p:spPr>
          <a:xfrm>
            <a:off x="199287" y="5999465"/>
            <a:ext cx="6406377" cy="646331"/>
          </a:xfrm>
          <a:prstGeom prst="rect">
            <a:avLst/>
          </a:prstGeom>
          <a:noFill/>
        </p:spPr>
        <p:txBody>
          <a:bodyPr wrap="square" rtlCol="0">
            <a:spAutoFit/>
          </a:bodyPr>
          <a:lstStyle/>
          <a:p>
            <a:r>
              <a:rPr lang="en-US" dirty="0">
                <a:hlinkClick r:id="rId3"/>
              </a:rPr>
              <a:t>Toolkit sections | Comprehensive Sexuality Education Implementation Toolkit (unesco.org)</a:t>
            </a:r>
            <a:endParaRPr lang="it-IT" dirty="0"/>
          </a:p>
        </p:txBody>
      </p:sp>
      <p:pic>
        <p:nvPicPr>
          <p:cNvPr id="4" name="Picture 3">
            <a:extLst>
              <a:ext uri="{FF2B5EF4-FFF2-40B4-BE49-F238E27FC236}">
                <a16:creationId xmlns:a16="http://schemas.microsoft.com/office/drawing/2014/main" id="{ED9C11E6-B12B-329B-94DC-59FE3B6966C3}"/>
              </a:ext>
            </a:extLst>
          </p:cNvPr>
          <p:cNvPicPr>
            <a:picLocks noChangeAspect="1"/>
          </p:cNvPicPr>
          <p:nvPr/>
        </p:nvPicPr>
        <p:blipFill>
          <a:blip r:embed="rId4"/>
          <a:stretch>
            <a:fillRect/>
          </a:stretch>
        </p:blipFill>
        <p:spPr>
          <a:xfrm>
            <a:off x="311356" y="1064795"/>
            <a:ext cx="6507574" cy="1847428"/>
          </a:xfrm>
          <a:prstGeom prst="rect">
            <a:avLst/>
          </a:prstGeom>
        </p:spPr>
      </p:pic>
      <p:sp>
        <p:nvSpPr>
          <p:cNvPr id="5" name="TextBox 4">
            <a:extLst>
              <a:ext uri="{FF2B5EF4-FFF2-40B4-BE49-F238E27FC236}">
                <a16:creationId xmlns:a16="http://schemas.microsoft.com/office/drawing/2014/main" id="{AA1E97FF-751A-15EB-F782-8662E3F19B20}"/>
              </a:ext>
            </a:extLst>
          </p:cNvPr>
          <p:cNvSpPr txBox="1"/>
          <p:nvPr/>
        </p:nvSpPr>
        <p:spPr>
          <a:xfrm>
            <a:off x="269823" y="94937"/>
            <a:ext cx="5201587" cy="646331"/>
          </a:xfrm>
          <a:prstGeom prst="rect">
            <a:avLst/>
          </a:prstGeom>
          <a:noFill/>
        </p:spPr>
        <p:txBody>
          <a:bodyPr wrap="square" rtlCol="0">
            <a:spAutoFit/>
          </a:bodyPr>
          <a:lstStyle/>
          <a:p>
            <a:r>
              <a:rPr lang="it-IT" sz="3600" b="1" dirty="0">
                <a:solidFill>
                  <a:srgbClr val="0070C0"/>
                </a:solidFill>
              </a:rPr>
              <a:t>Il metodo</a:t>
            </a:r>
          </a:p>
        </p:txBody>
      </p:sp>
    </p:spTree>
    <p:extLst>
      <p:ext uri="{BB962C8B-B14F-4D97-AF65-F5344CB8AC3E}">
        <p14:creationId xmlns:p14="http://schemas.microsoft.com/office/powerpoint/2010/main" val="4248103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1B953-64D0-E740-7E67-C0662CBD28B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LE BASI: DIRITTI UMANI ED EQUITA’ DI GENERE</a:t>
            </a:r>
          </a:p>
        </p:txBody>
      </p:sp>
      <p:sp>
        <p:nvSpPr>
          <p:cNvPr id="4" name="TextBox 3">
            <a:extLst>
              <a:ext uri="{FF2B5EF4-FFF2-40B4-BE49-F238E27FC236}">
                <a16:creationId xmlns:a16="http://schemas.microsoft.com/office/drawing/2014/main" id="{EDBB480C-A8EC-4220-076F-093C02DA79DC}"/>
              </a:ext>
            </a:extLst>
          </p:cNvPr>
          <p:cNvSpPr txBox="1"/>
          <p:nvPr/>
        </p:nvSpPr>
        <p:spPr>
          <a:xfrm>
            <a:off x="269823" y="1029325"/>
            <a:ext cx="11227633" cy="3970318"/>
          </a:xfrm>
          <a:prstGeom prst="rect">
            <a:avLst/>
          </a:prstGeom>
          <a:noFill/>
        </p:spPr>
        <p:txBody>
          <a:bodyPr wrap="square" rtlCol="0">
            <a:spAutoFit/>
          </a:bodyPr>
          <a:lstStyle/>
          <a:p>
            <a:r>
              <a:rPr lang="it-IT" sz="2800" dirty="0"/>
              <a:t>I programmi devono essere</a:t>
            </a:r>
          </a:p>
          <a:p>
            <a:pPr marL="457200" indent="-457200">
              <a:buFontTx/>
              <a:buChar char="-"/>
            </a:pPr>
            <a:r>
              <a:rPr lang="it-IT" sz="2800" dirty="0"/>
              <a:t>Esplicitamente fondati su </a:t>
            </a:r>
            <a:r>
              <a:rPr lang="it-IT" sz="2800" b="1" dirty="0"/>
              <a:t>DIRITTI UMANI </a:t>
            </a:r>
            <a:r>
              <a:rPr lang="it-IT" sz="2800" dirty="0"/>
              <a:t>e </a:t>
            </a:r>
            <a:r>
              <a:rPr lang="it-IT" sz="2800" b="1" dirty="0"/>
              <a:t>EQUITA’ DI GENERE</a:t>
            </a:r>
          </a:p>
          <a:p>
            <a:pPr marL="457200" indent="-457200">
              <a:buFontTx/>
              <a:buChar char="-"/>
            </a:pPr>
            <a:r>
              <a:rPr lang="it-IT" sz="2800" dirty="0"/>
              <a:t>Basati su evidenze</a:t>
            </a:r>
          </a:p>
          <a:p>
            <a:pPr marL="457200" indent="-457200">
              <a:buFontTx/>
              <a:buChar char="-"/>
            </a:pPr>
            <a:endParaRPr lang="it-IT" sz="2800" dirty="0"/>
          </a:p>
          <a:p>
            <a:r>
              <a:rPr lang="it-IT" sz="2800" dirty="0"/>
              <a:t>RICHIEDONO che si sviluppino</a:t>
            </a:r>
          </a:p>
          <a:p>
            <a:r>
              <a:rPr lang="it-IT" sz="2800" dirty="0"/>
              <a:t>-&gt; libertà e capacità di autodeterminazione</a:t>
            </a:r>
          </a:p>
          <a:p>
            <a:r>
              <a:rPr lang="it-IT" sz="2800" dirty="0"/>
              <a:t>-&gt; consapevolezza di essere membri attivi della società</a:t>
            </a:r>
          </a:p>
          <a:p>
            <a:r>
              <a:rPr lang="it-IT" sz="2800" dirty="0"/>
              <a:t>-&gt; rispetto, accettazione, empatia e tolleranza degli altri</a:t>
            </a:r>
          </a:p>
          <a:p>
            <a:r>
              <a:rPr lang="it-IT" sz="2800" dirty="0"/>
              <a:t>-&gt; capacità di negoziare e comunicare</a:t>
            </a:r>
          </a:p>
        </p:txBody>
      </p:sp>
      <p:sp>
        <p:nvSpPr>
          <p:cNvPr id="5" name="TextBox 4">
            <a:extLst>
              <a:ext uri="{FF2B5EF4-FFF2-40B4-BE49-F238E27FC236}">
                <a16:creationId xmlns:a16="http://schemas.microsoft.com/office/drawing/2014/main" id="{70213008-F42F-6E65-522A-5A8966CD441B}"/>
              </a:ext>
            </a:extLst>
          </p:cNvPr>
          <p:cNvSpPr txBox="1"/>
          <p:nvPr/>
        </p:nvSpPr>
        <p:spPr>
          <a:xfrm>
            <a:off x="334780" y="5526374"/>
            <a:ext cx="8829208" cy="830997"/>
          </a:xfrm>
          <a:prstGeom prst="rect">
            <a:avLst/>
          </a:prstGeom>
          <a:solidFill>
            <a:schemeClr val="accent4">
              <a:lumMod val="20000"/>
              <a:lumOff val="80000"/>
            </a:schemeClr>
          </a:solidFill>
          <a:ln>
            <a:solidFill>
              <a:srgbClr val="0070C0"/>
            </a:solidFill>
          </a:ln>
        </p:spPr>
        <p:txBody>
          <a:bodyPr wrap="square" rtlCol="0">
            <a:spAutoFit/>
          </a:bodyPr>
          <a:lstStyle/>
          <a:p>
            <a:r>
              <a:rPr lang="it-IT" sz="2400" dirty="0"/>
              <a:t>Costruire una nuova forma mentis inclusiva delle diversità e rispettosa dell’unicità degli individui</a:t>
            </a:r>
          </a:p>
        </p:txBody>
      </p:sp>
    </p:spTree>
    <p:extLst>
      <p:ext uri="{BB962C8B-B14F-4D97-AF65-F5344CB8AC3E}">
        <p14:creationId xmlns:p14="http://schemas.microsoft.com/office/powerpoint/2010/main" val="2607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502A04-E00A-FE63-4102-3814D14CB09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Educazione vs prevenzione: non esclusivi</a:t>
            </a:r>
          </a:p>
        </p:txBody>
      </p:sp>
      <p:sp>
        <p:nvSpPr>
          <p:cNvPr id="3" name="TextBox 2">
            <a:extLst>
              <a:ext uri="{FF2B5EF4-FFF2-40B4-BE49-F238E27FC236}">
                <a16:creationId xmlns:a16="http://schemas.microsoft.com/office/drawing/2014/main" id="{BB64FDCE-8A71-0A76-EBA1-25A17E4DDF47}"/>
              </a:ext>
            </a:extLst>
          </p:cNvPr>
          <p:cNvSpPr txBox="1"/>
          <p:nvPr/>
        </p:nvSpPr>
        <p:spPr>
          <a:xfrm>
            <a:off x="419725" y="1009338"/>
            <a:ext cx="9458793" cy="3416320"/>
          </a:xfrm>
          <a:prstGeom prst="rect">
            <a:avLst/>
          </a:prstGeom>
          <a:noFill/>
        </p:spPr>
        <p:txBody>
          <a:bodyPr wrap="square" rtlCol="0">
            <a:spAutoFit/>
          </a:bodyPr>
          <a:lstStyle/>
          <a:p>
            <a:r>
              <a:rPr lang="it-IT" sz="2400" dirty="0"/>
              <a:t>Comprendere nozioni sulla riproduzione e sulla prevenzione dei rischi legati all’esercizio della sessualità ma:</a:t>
            </a:r>
          </a:p>
          <a:p>
            <a:endParaRPr lang="it-IT" sz="2400" dirty="0"/>
          </a:p>
          <a:p>
            <a:r>
              <a:rPr lang="it-IT" sz="2400" dirty="0"/>
              <a:t>Partire da un </a:t>
            </a:r>
            <a:r>
              <a:rPr lang="it-IT" sz="2400" b="1" dirty="0"/>
              <a:t>APPROCCIO POSITIVO</a:t>
            </a:r>
          </a:p>
          <a:p>
            <a:r>
              <a:rPr lang="it-IT" sz="2400" dirty="0"/>
              <a:t>Tematiche relative a:</a:t>
            </a:r>
          </a:p>
          <a:p>
            <a:pPr marL="342900" indent="-342900">
              <a:buFontTx/>
              <a:buChar char="-"/>
            </a:pPr>
            <a:r>
              <a:rPr lang="it-IT" sz="2400" dirty="0"/>
              <a:t>Amore</a:t>
            </a:r>
          </a:p>
          <a:p>
            <a:pPr marL="342900" indent="-342900">
              <a:buFontTx/>
              <a:buChar char="-"/>
            </a:pPr>
            <a:r>
              <a:rPr lang="it-IT" sz="2400" dirty="0"/>
              <a:t>Relazioni</a:t>
            </a:r>
          </a:p>
          <a:p>
            <a:pPr marL="342900" indent="-342900">
              <a:buFontTx/>
              <a:buChar char="-"/>
            </a:pPr>
            <a:r>
              <a:rPr lang="it-IT" sz="2400" dirty="0"/>
              <a:t>Consenso</a:t>
            </a:r>
          </a:p>
          <a:p>
            <a:pPr marL="342900" indent="-342900">
              <a:buFontTx/>
              <a:buChar char="-"/>
            </a:pPr>
            <a:r>
              <a:rPr lang="it-IT" sz="2400" dirty="0"/>
              <a:t>Piacere</a:t>
            </a:r>
          </a:p>
        </p:txBody>
      </p:sp>
      <p:sp>
        <p:nvSpPr>
          <p:cNvPr id="4" name="TextBox 3">
            <a:extLst>
              <a:ext uri="{FF2B5EF4-FFF2-40B4-BE49-F238E27FC236}">
                <a16:creationId xmlns:a16="http://schemas.microsoft.com/office/drawing/2014/main" id="{6263E0B6-BEFC-065B-FA35-22200BBF28DA}"/>
              </a:ext>
            </a:extLst>
          </p:cNvPr>
          <p:cNvSpPr txBox="1"/>
          <p:nvPr/>
        </p:nvSpPr>
        <p:spPr>
          <a:xfrm>
            <a:off x="514662" y="5061679"/>
            <a:ext cx="10672997" cy="954107"/>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I programmi di educazione basati sull’ASTINENZA NON si sono dimostrati efficaci sulla </a:t>
            </a:r>
            <a:r>
              <a:rPr lang="it-IT" sz="2800" dirty="0" err="1"/>
              <a:t>prevenzone</a:t>
            </a:r>
            <a:r>
              <a:rPr lang="it-IT" sz="2800" dirty="0"/>
              <a:t> delle GRAVIDANZE INDESIDERATE e delle MST</a:t>
            </a:r>
          </a:p>
        </p:txBody>
      </p:sp>
    </p:spTree>
    <p:extLst>
      <p:ext uri="{BB962C8B-B14F-4D97-AF65-F5344CB8AC3E}">
        <p14:creationId xmlns:p14="http://schemas.microsoft.com/office/powerpoint/2010/main" val="349971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0863B-6E45-45E8-B3C0-39A4244F4207}"/>
              </a:ext>
            </a:extLst>
          </p:cNvPr>
          <p:cNvPicPr>
            <a:picLocks noChangeAspect="1"/>
          </p:cNvPicPr>
          <p:nvPr/>
        </p:nvPicPr>
        <p:blipFill>
          <a:blip r:embed="rId2"/>
          <a:stretch>
            <a:fillRect/>
          </a:stretch>
        </p:blipFill>
        <p:spPr>
          <a:xfrm>
            <a:off x="6187910" y="1266265"/>
            <a:ext cx="5541738" cy="3531754"/>
          </a:xfrm>
          <a:prstGeom prst="rect">
            <a:avLst/>
          </a:prstGeom>
        </p:spPr>
      </p:pic>
      <p:sp>
        <p:nvSpPr>
          <p:cNvPr id="3" name="TextBox 2">
            <a:extLst>
              <a:ext uri="{FF2B5EF4-FFF2-40B4-BE49-F238E27FC236}">
                <a16:creationId xmlns:a16="http://schemas.microsoft.com/office/drawing/2014/main" id="{316AC5FB-B218-4462-B19E-15E7A56166BE}"/>
              </a:ext>
            </a:extLst>
          </p:cNvPr>
          <p:cNvSpPr txBox="1"/>
          <p:nvPr/>
        </p:nvSpPr>
        <p:spPr>
          <a:xfrm>
            <a:off x="560764" y="1262360"/>
            <a:ext cx="5354740" cy="378565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 1 anno, prima modellazione delle connessioni che regolano le funzioni basilari, vista udito</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La potatura dei circuiti che controllano le funzioni cognitive di livello superiore avviene </a:t>
            </a:r>
            <a:r>
              <a:rPr lang="it-IT" sz="2400" b="1" i="0" u="none" strike="noStrike" dirty="0">
                <a:solidFill>
                  <a:srgbClr val="000000"/>
                </a:solidFill>
                <a:effectLst/>
                <a:latin typeface="Arial" panose="020B0604020202020204" pitchFamily="34" charset="0"/>
              </a:rPr>
              <a:t>fino ai 25 anni</a:t>
            </a:r>
            <a:r>
              <a:rPr lang="it-IT" sz="2400" b="0" i="0" u="none" strike="noStrike" dirty="0">
                <a:solidFill>
                  <a:srgbClr val="000000"/>
                </a:solidFill>
                <a:effectLst/>
                <a:latin typeface="Arial" panose="020B0604020202020204" pitchFamily="34" charset="0"/>
              </a:rPr>
              <a:t> </a:t>
            </a: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Le esperienze dell'adolescenza modellano la potatura</a:t>
            </a:r>
            <a:endParaRPr lang="it-IT" sz="2400" b="0" dirty="0">
              <a:effectLst/>
            </a:endParaRPr>
          </a:p>
        </p:txBody>
      </p:sp>
      <p:sp>
        <p:nvSpPr>
          <p:cNvPr id="4" name="TextBox 3">
            <a:extLst>
              <a:ext uri="{FF2B5EF4-FFF2-40B4-BE49-F238E27FC236}">
                <a16:creationId xmlns:a16="http://schemas.microsoft.com/office/drawing/2014/main" id="{D4734009-3468-4E54-87E0-96068EA25490}"/>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Ancora spazio di plasticità</a:t>
            </a:r>
          </a:p>
        </p:txBody>
      </p:sp>
    </p:spTree>
    <p:extLst>
      <p:ext uri="{BB962C8B-B14F-4D97-AF65-F5344CB8AC3E}">
        <p14:creationId xmlns:p14="http://schemas.microsoft.com/office/powerpoint/2010/main" val="433862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DE96A-4E8E-CC14-C357-0F7CCDD7AF4F}"/>
              </a:ext>
            </a:extLst>
          </p:cNvPr>
          <p:cNvSpPr txBox="1"/>
          <p:nvPr/>
        </p:nvSpPr>
        <p:spPr>
          <a:xfrm>
            <a:off x="487181" y="614597"/>
            <a:ext cx="11567410" cy="4154984"/>
          </a:xfrm>
          <a:prstGeom prst="rect">
            <a:avLst/>
          </a:prstGeom>
          <a:noFill/>
        </p:spPr>
        <p:txBody>
          <a:bodyPr wrap="square" rtlCol="0">
            <a:spAutoFit/>
          </a:bodyPr>
          <a:lstStyle/>
          <a:p>
            <a:r>
              <a:rPr lang="it-IT" sz="2400" dirty="0"/>
              <a:t>In diversi stati USA, confronto tra programmi riguardo all’efficacia nel ritardare l’inizio dell’attività sessuali nel ridurre la frequenza dei rapporti sessuali o il numero di partner</a:t>
            </a:r>
          </a:p>
          <a:p>
            <a:endParaRPr lang="it-IT" sz="2400" dirty="0"/>
          </a:p>
          <a:p>
            <a:r>
              <a:rPr lang="it-IT" sz="2400" dirty="0"/>
              <a:t>Programma basati sull’</a:t>
            </a:r>
            <a:r>
              <a:rPr lang="it-IT" sz="2400" b="1" dirty="0"/>
              <a:t>ASTINENZA</a:t>
            </a:r>
            <a:r>
              <a:rPr lang="it-IT" sz="2400" dirty="0"/>
              <a:t>: </a:t>
            </a:r>
          </a:p>
          <a:p>
            <a:pPr marL="285750" indent="-285750">
              <a:buFontTx/>
              <a:buChar char="-"/>
            </a:pPr>
            <a:r>
              <a:rPr lang="it-IT" sz="2400" dirty="0"/>
              <a:t>nessun beneficio (</a:t>
            </a:r>
            <a:r>
              <a:rPr lang="it-IT" sz="2400" dirty="0" err="1"/>
              <a:t>Kaidbery</a:t>
            </a:r>
            <a:r>
              <a:rPr lang="it-IT" sz="2400" dirty="0"/>
              <a:t> e </a:t>
            </a:r>
            <a:r>
              <a:rPr lang="it-IT" sz="2400" dirty="0" err="1"/>
              <a:t>Engelman</a:t>
            </a:r>
            <a:r>
              <a:rPr lang="it-IT" sz="2400" dirty="0"/>
              <a:t>, 2017)</a:t>
            </a:r>
          </a:p>
          <a:p>
            <a:pPr marL="285750" indent="-285750">
              <a:buFontTx/>
              <a:buChar char="-"/>
            </a:pPr>
            <a:r>
              <a:rPr lang="it-IT" sz="2400" dirty="0"/>
              <a:t>Basso livello di interesse e soddisfazione ((non credibili)</a:t>
            </a:r>
          </a:p>
          <a:p>
            <a:endParaRPr lang="it-IT" sz="2400" dirty="0"/>
          </a:p>
          <a:p>
            <a:r>
              <a:rPr lang="it-IT" sz="2400" dirty="0"/>
              <a:t>Programma </a:t>
            </a:r>
            <a:r>
              <a:rPr lang="it-IT" sz="2400" b="1" dirty="0"/>
              <a:t>CSE</a:t>
            </a:r>
            <a:r>
              <a:rPr lang="it-IT" sz="2400" dirty="0"/>
              <a:t> basati sia su dilazione dell’attività sessuale, sia sull’uso di contraccettivi</a:t>
            </a:r>
          </a:p>
          <a:p>
            <a:pPr marL="285750" indent="-285750">
              <a:buFontTx/>
              <a:buChar char="-"/>
            </a:pPr>
            <a:r>
              <a:rPr lang="it-IT" sz="2400" dirty="0"/>
              <a:t>Efficaci (UNESCO 2018)</a:t>
            </a:r>
          </a:p>
          <a:p>
            <a:pPr marL="285750" indent="-285750">
              <a:buFontTx/>
              <a:buChar char="-"/>
            </a:pPr>
            <a:r>
              <a:rPr lang="it-IT" sz="2400" dirty="0"/>
              <a:t>Graditi: contengo informazioni sul piacere, sul desiderio</a:t>
            </a:r>
          </a:p>
          <a:p>
            <a:endParaRPr lang="it-IT" sz="2400" dirty="0"/>
          </a:p>
        </p:txBody>
      </p:sp>
      <p:sp>
        <p:nvSpPr>
          <p:cNvPr id="3" name="TextBox 2">
            <a:extLst>
              <a:ext uri="{FF2B5EF4-FFF2-40B4-BE49-F238E27FC236}">
                <a16:creationId xmlns:a16="http://schemas.microsoft.com/office/drawing/2014/main" id="{CBD8487A-32D5-B7CF-6D3A-A1E498420A4C}"/>
              </a:ext>
            </a:extLst>
          </p:cNvPr>
          <p:cNvSpPr txBox="1"/>
          <p:nvPr/>
        </p:nvSpPr>
        <p:spPr>
          <a:xfrm>
            <a:off x="487181" y="5171606"/>
            <a:ext cx="11007776" cy="954107"/>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Programmi basati sull’astinenza hanno motivazione morali e religiose, piuttosto che scientifiche (evitare l’attività sessuale fuori dal matrimonio)</a:t>
            </a:r>
          </a:p>
        </p:txBody>
      </p:sp>
    </p:spTree>
    <p:extLst>
      <p:ext uri="{BB962C8B-B14F-4D97-AF65-F5344CB8AC3E}">
        <p14:creationId xmlns:p14="http://schemas.microsoft.com/office/powerpoint/2010/main" val="3981174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86DCE1-F618-CADE-741D-88C90BABCEF4}"/>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EVIDENZE DA DIVERSI PAESI</a:t>
            </a:r>
          </a:p>
        </p:txBody>
      </p:sp>
      <p:sp>
        <p:nvSpPr>
          <p:cNvPr id="3" name="TextBox 2">
            <a:extLst>
              <a:ext uri="{FF2B5EF4-FFF2-40B4-BE49-F238E27FC236}">
                <a16:creationId xmlns:a16="http://schemas.microsoft.com/office/drawing/2014/main" id="{2A6D728E-8F6D-AB45-E486-877F8E23D8A4}"/>
              </a:ext>
            </a:extLst>
          </p:cNvPr>
          <p:cNvSpPr txBox="1"/>
          <p:nvPr/>
        </p:nvSpPr>
        <p:spPr>
          <a:xfrm>
            <a:off x="514662" y="1389089"/>
            <a:ext cx="6036040" cy="1815882"/>
          </a:xfrm>
          <a:prstGeom prst="rect">
            <a:avLst/>
          </a:prstGeom>
          <a:noFill/>
        </p:spPr>
        <p:txBody>
          <a:bodyPr wrap="square" rtlCol="0">
            <a:spAutoFit/>
          </a:bodyPr>
          <a:lstStyle/>
          <a:p>
            <a:r>
              <a:rPr lang="it-IT" sz="2800" dirty="0"/>
              <a:t>FINLANDIA</a:t>
            </a:r>
          </a:p>
          <a:p>
            <a:pPr marL="285750" indent="-285750">
              <a:buFontTx/>
              <a:buChar char="-"/>
            </a:pPr>
            <a:r>
              <a:rPr lang="it-IT" sz="2800" dirty="0"/>
              <a:t>1972-1994: CSE obbligatoria</a:t>
            </a:r>
          </a:p>
          <a:p>
            <a:pPr marL="285750" indent="-285750">
              <a:buFontTx/>
              <a:buChar char="-"/>
            </a:pPr>
            <a:r>
              <a:rPr lang="it-IT" sz="2800" dirty="0"/>
              <a:t>1994-2002: opzionale</a:t>
            </a:r>
          </a:p>
          <a:p>
            <a:pPr marL="285750" indent="-285750">
              <a:buFontTx/>
              <a:buChar char="-"/>
            </a:pPr>
            <a:r>
              <a:rPr lang="it-IT" sz="2800" dirty="0"/>
              <a:t>2006 - obbligatoria</a:t>
            </a:r>
          </a:p>
        </p:txBody>
      </p:sp>
      <p:sp>
        <p:nvSpPr>
          <p:cNvPr id="4" name="Arrow: Right 3">
            <a:extLst>
              <a:ext uri="{FF2B5EF4-FFF2-40B4-BE49-F238E27FC236}">
                <a16:creationId xmlns:a16="http://schemas.microsoft.com/office/drawing/2014/main" id="{620C9017-EAD1-AD0D-679E-23CF46DBD40D}"/>
              </a:ext>
            </a:extLst>
          </p:cNvPr>
          <p:cNvSpPr/>
          <p:nvPr/>
        </p:nvSpPr>
        <p:spPr>
          <a:xfrm>
            <a:off x="4816839" y="2408420"/>
            <a:ext cx="834453" cy="234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ACB500D-AA61-FC91-C237-B779F8246C98}"/>
              </a:ext>
            </a:extLst>
          </p:cNvPr>
          <p:cNvSpPr txBox="1"/>
          <p:nvPr/>
        </p:nvSpPr>
        <p:spPr>
          <a:xfrm>
            <a:off x="5766216" y="2110344"/>
            <a:ext cx="5911122" cy="830997"/>
          </a:xfrm>
          <a:prstGeom prst="rect">
            <a:avLst/>
          </a:prstGeom>
          <a:noFill/>
        </p:spPr>
        <p:txBody>
          <a:bodyPr wrap="square" rtlCol="0">
            <a:spAutoFit/>
          </a:bodyPr>
          <a:lstStyle/>
          <a:p>
            <a:r>
              <a:rPr lang="it-IT" sz="2400" dirty="0"/>
              <a:t>Aumento rapporti precoci e non protetti, casi di clamidia, e IVG in età adolescenziale</a:t>
            </a:r>
          </a:p>
        </p:txBody>
      </p:sp>
      <p:sp>
        <p:nvSpPr>
          <p:cNvPr id="6" name="Arrow: Down 5">
            <a:extLst>
              <a:ext uri="{FF2B5EF4-FFF2-40B4-BE49-F238E27FC236}">
                <a16:creationId xmlns:a16="http://schemas.microsoft.com/office/drawing/2014/main" id="{15B0E637-C512-D6C7-8A26-59661C48CA9A}"/>
              </a:ext>
            </a:extLst>
          </p:cNvPr>
          <p:cNvSpPr/>
          <p:nvPr/>
        </p:nvSpPr>
        <p:spPr>
          <a:xfrm>
            <a:off x="8496924" y="3147934"/>
            <a:ext cx="449705" cy="729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6FBD219E-E2A8-5608-5E33-47C442FAD21C}"/>
              </a:ext>
            </a:extLst>
          </p:cNvPr>
          <p:cNvSpPr txBox="1"/>
          <p:nvPr/>
        </p:nvSpPr>
        <p:spPr>
          <a:xfrm>
            <a:off x="6253395" y="4084049"/>
            <a:ext cx="4936761" cy="830997"/>
          </a:xfrm>
          <a:prstGeom prst="rect">
            <a:avLst/>
          </a:prstGeom>
          <a:noFill/>
        </p:spPr>
        <p:txBody>
          <a:bodyPr wrap="square" rtlCol="0">
            <a:spAutoFit/>
          </a:bodyPr>
          <a:lstStyle/>
          <a:p>
            <a:r>
              <a:rPr lang="it-IT" sz="2400" dirty="0"/>
              <a:t>Dovrebbe essere la scelta di chi è contrario all’IVG, ma spesso non lo è</a:t>
            </a:r>
          </a:p>
        </p:txBody>
      </p:sp>
      <p:sp>
        <p:nvSpPr>
          <p:cNvPr id="8" name="TextBox 7">
            <a:extLst>
              <a:ext uri="{FF2B5EF4-FFF2-40B4-BE49-F238E27FC236}">
                <a16:creationId xmlns:a16="http://schemas.microsoft.com/office/drawing/2014/main" id="{16FFF12A-7D89-FB67-BBC2-09F7575688D6}"/>
              </a:ext>
            </a:extLst>
          </p:cNvPr>
          <p:cNvSpPr txBox="1"/>
          <p:nvPr/>
        </p:nvSpPr>
        <p:spPr>
          <a:xfrm>
            <a:off x="6280878" y="5121639"/>
            <a:ext cx="5651292" cy="923330"/>
          </a:xfrm>
          <a:prstGeom prst="rect">
            <a:avLst/>
          </a:prstGeom>
          <a:noFill/>
        </p:spPr>
        <p:txBody>
          <a:bodyPr wrap="square" rtlCol="0">
            <a:spAutoFit/>
          </a:bodyPr>
          <a:lstStyle/>
          <a:p>
            <a:r>
              <a:rPr lang="it-IT" dirty="0"/>
              <a:t>Problema di una coscienza individuale e non sociale</a:t>
            </a:r>
          </a:p>
          <a:p>
            <a:pPr marL="285750" indent="-285750">
              <a:buFontTx/>
              <a:buChar char="-"/>
            </a:pPr>
            <a:r>
              <a:rPr lang="it-IT" dirty="0"/>
              <a:t>Credere in una scelta giusta a priori</a:t>
            </a:r>
          </a:p>
          <a:p>
            <a:pPr marL="285750" indent="-285750">
              <a:buFontTx/>
              <a:buChar char="-"/>
            </a:pPr>
            <a:r>
              <a:rPr lang="it-IT" dirty="0"/>
              <a:t>Colpevolizzare chi non è in  grado di perseguirla</a:t>
            </a:r>
          </a:p>
        </p:txBody>
      </p:sp>
    </p:spTree>
    <p:extLst>
      <p:ext uri="{BB962C8B-B14F-4D97-AF65-F5344CB8AC3E}">
        <p14:creationId xmlns:p14="http://schemas.microsoft.com/office/powerpoint/2010/main" val="21983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E737C-9B7E-2772-F13E-13612A08F10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IN ITALIA</a:t>
            </a:r>
          </a:p>
        </p:txBody>
      </p:sp>
      <p:sp>
        <p:nvSpPr>
          <p:cNvPr id="3" name="TextBox 2">
            <a:extLst>
              <a:ext uri="{FF2B5EF4-FFF2-40B4-BE49-F238E27FC236}">
                <a16:creationId xmlns:a16="http://schemas.microsoft.com/office/drawing/2014/main" id="{7398C11D-4260-B054-D171-FCA94C699004}"/>
              </a:ext>
            </a:extLst>
          </p:cNvPr>
          <p:cNvSpPr txBox="1"/>
          <p:nvPr/>
        </p:nvSpPr>
        <p:spPr>
          <a:xfrm>
            <a:off x="664564" y="1404079"/>
            <a:ext cx="10238282" cy="3785652"/>
          </a:xfrm>
          <a:prstGeom prst="rect">
            <a:avLst/>
          </a:prstGeom>
          <a:noFill/>
        </p:spPr>
        <p:txBody>
          <a:bodyPr wrap="square" rtlCol="0">
            <a:spAutoFit/>
          </a:bodyPr>
          <a:lstStyle/>
          <a:p>
            <a:r>
              <a:rPr lang="it-IT" sz="2400" dirty="0"/>
              <a:t>29 Luglio 1975, legge n. 405 di istituzione dei consultori familiari, incaricati anche di divulgare conoscenze in materia di salute sessuale e riproduttiva</a:t>
            </a:r>
          </a:p>
          <a:p>
            <a:endParaRPr lang="it-IT" sz="2400" dirty="0"/>
          </a:p>
          <a:p>
            <a:r>
              <a:rPr lang="it-IT" sz="2400" dirty="0"/>
              <a:t>Proposta di legge n. 2783 del 2014 «Istituzione dell’insegnamento dell’educazione socioaffettiva nelle scuole secondarie di primo e secondo grado nonché nei corsi di studio universitari»</a:t>
            </a:r>
          </a:p>
          <a:p>
            <a:endParaRPr lang="it-IT" sz="2400" dirty="0"/>
          </a:p>
          <a:p>
            <a:r>
              <a:rPr lang="it-IT" sz="2400" dirty="0"/>
              <a:t>Emilia Romagna: progetto «W l’amore» ai preadolescenti</a:t>
            </a:r>
          </a:p>
          <a:p>
            <a:endParaRPr lang="it-IT" sz="2400" dirty="0"/>
          </a:p>
          <a:p>
            <a:endParaRPr lang="it-IT" sz="2400" dirty="0"/>
          </a:p>
        </p:txBody>
      </p:sp>
    </p:spTree>
    <p:extLst>
      <p:ext uri="{BB962C8B-B14F-4D97-AF65-F5344CB8AC3E}">
        <p14:creationId xmlns:p14="http://schemas.microsoft.com/office/powerpoint/2010/main" val="836785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90288-5155-9B11-F30A-CC712A43844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CONTENUTI</a:t>
            </a:r>
          </a:p>
        </p:txBody>
      </p:sp>
      <p:sp>
        <p:nvSpPr>
          <p:cNvPr id="3" name="TextBox 2">
            <a:extLst>
              <a:ext uri="{FF2B5EF4-FFF2-40B4-BE49-F238E27FC236}">
                <a16:creationId xmlns:a16="http://schemas.microsoft.com/office/drawing/2014/main" id="{85F9A297-7583-B4A6-37E7-F52A3597EF66}"/>
              </a:ext>
            </a:extLst>
          </p:cNvPr>
          <p:cNvSpPr txBox="1"/>
          <p:nvPr/>
        </p:nvSpPr>
        <p:spPr>
          <a:xfrm>
            <a:off x="364761" y="849443"/>
            <a:ext cx="10737954" cy="4893647"/>
          </a:xfrm>
          <a:prstGeom prst="rect">
            <a:avLst/>
          </a:prstGeom>
          <a:noFill/>
        </p:spPr>
        <p:txBody>
          <a:bodyPr wrap="square" rtlCol="0">
            <a:spAutoFit/>
          </a:bodyPr>
          <a:lstStyle/>
          <a:p>
            <a:pPr marL="285750" indent="-285750">
              <a:buFontTx/>
              <a:buChar char="-"/>
            </a:pPr>
            <a:r>
              <a:rPr lang="it-IT" sz="2400" dirty="0"/>
              <a:t>RELAZIONI</a:t>
            </a:r>
          </a:p>
          <a:p>
            <a:pPr marL="285750" indent="-285750">
              <a:buFontTx/>
              <a:buChar char="-"/>
            </a:pPr>
            <a:r>
              <a:rPr lang="it-IT" sz="2400" dirty="0"/>
              <a:t>VALORI, DIRITTI, CULTURA, E SESSUALITA’</a:t>
            </a:r>
          </a:p>
          <a:p>
            <a:pPr marL="285750" indent="-285750">
              <a:buFontTx/>
              <a:buChar char="-"/>
            </a:pPr>
            <a:r>
              <a:rPr lang="it-IT" sz="2400" dirty="0"/>
              <a:t>COMPRENDERE IL </a:t>
            </a:r>
            <a:r>
              <a:rPr lang="it-IT" sz="2400" b="1" dirty="0"/>
              <a:t>GENERE</a:t>
            </a:r>
            <a:r>
              <a:rPr lang="it-IT" sz="2400" dirty="0"/>
              <a:t> </a:t>
            </a:r>
            <a:br>
              <a:rPr lang="it-IT" sz="2400" dirty="0"/>
            </a:br>
            <a:r>
              <a:rPr lang="it-IT" sz="2400" dirty="0"/>
              <a:t>(costruzione sociale delle norme di genere, equità di genere, violenza di genere)</a:t>
            </a:r>
          </a:p>
          <a:p>
            <a:pPr marL="285750" indent="-285750">
              <a:buFontTx/>
              <a:buChar char="-"/>
            </a:pPr>
            <a:r>
              <a:rPr lang="it-IT" sz="2400" dirty="0"/>
              <a:t>VIOLENZA E SICUREZZA</a:t>
            </a:r>
            <a:br>
              <a:rPr lang="it-IT" sz="2400" dirty="0"/>
            </a:br>
            <a:r>
              <a:rPr lang="it-IT" sz="2400" dirty="0"/>
              <a:t>consenso, privacy, integrità del corpo, uso web</a:t>
            </a:r>
          </a:p>
          <a:p>
            <a:pPr marL="285750" indent="-285750">
              <a:buFontTx/>
              <a:buChar char="-"/>
            </a:pPr>
            <a:r>
              <a:rPr lang="it-IT" sz="2400" dirty="0"/>
              <a:t>ABILITA’ in comunicazione e negoziazione</a:t>
            </a:r>
          </a:p>
          <a:p>
            <a:pPr marL="285750" indent="-285750">
              <a:buFontTx/>
              <a:buChar char="-"/>
            </a:pPr>
            <a:r>
              <a:rPr lang="it-IT" sz="2400" dirty="0"/>
              <a:t>CORPO UMANO E SVILUPPO</a:t>
            </a:r>
            <a:br>
              <a:rPr lang="it-IT" sz="2400" dirty="0"/>
            </a:br>
            <a:r>
              <a:rPr lang="it-IT" sz="2400" dirty="0"/>
              <a:t>anatomia, fisiologia, riproduzione e pubertà</a:t>
            </a:r>
          </a:p>
          <a:p>
            <a:pPr marL="285750" indent="-285750">
              <a:buFontTx/>
              <a:buChar char="-"/>
            </a:pPr>
            <a:r>
              <a:rPr lang="it-IT" sz="2400" dirty="0"/>
              <a:t>SESSUALITA’ E COMPORTAMENTO SESSUALE</a:t>
            </a:r>
            <a:br>
              <a:rPr lang="it-IT" sz="2400" dirty="0"/>
            </a:br>
            <a:r>
              <a:rPr lang="it-IT" sz="2400" dirty="0"/>
              <a:t>ciclo di vita sessuale, comportamento sessuale e risposta sessuale</a:t>
            </a:r>
          </a:p>
          <a:p>
            <a:pPr marL="285750" indent="-285750">
              <a:buFontTx/>
              <a:buChar char="-"/>
            </a:pPr>
            <a:r>
              <a:rPr lang="it-IT" sz="2400" dirty="0"/>
              <a:t>SALUTE SESSUALE E RIPRODUTTIVA</a:t>
            </a:r>
            <a:br>
              <a:rPr lang="it-IT" sz="2400" dirty="0"/>
            </a:br>
            <a:r>
              <a:rPr lang="it-IT" sz="2400" dirty="0"/>
              <a:t>contraccezione, gravidanza, conoscenza e prevenzione MST</a:t>
            </a:r>
          </a:p>
        </p:txBody>
      </p:sp>
      <p:sp>
        <p:nvSpPr>
          <p:cNvPr id="4" name="TextBox 3">
            <a:extLst>
              <a:ext uri="{FF2B5EF4-FFF2-40B4-BE49-F238E27FC236}">
                <a16:creationId xmlns:a16="http://schemas.microsoft.com/office/drawing/2014/main" id="{3DF50353-4A37-38B1-621C-7F1DA351F7A3}"/>
              </a:ext>
            </a:extLst>
          </p:cNvPr>
          <p:cNvSpPr txBox="1"/>
          <p:nvPr/>
        </p:nvSpPr>
        <p:spPr>
          <a:xfrm>
            <a:off x="364761" y="6125980"/>
            <a:ext cx="11237626" cy="369332"/>
          </a:xfrm>
          <a:prstGeom prst="rect">
            <a:avLst/>
          </a:prstGeom>
          <a:noFill/>
        </p:spPr>
        <p:txBody>
          <a:bodyPr wrap="square" rtlCol="0">
            <a:spAutoFit/>
          </a:bodyPr>
          <a:lstStyle/>
          <a:p>
            <a:r>
              <a:rPr lang="it-IT" b="1" dirty="0"/>
              <a:t>I programmi che affrontano apertamente la tematica del genere sono più efficaci di quelli che non ne tengono conto</a:t>
            </a:r>
          </a:p>
        </p:txBody>
      </p:sp>
    </p:spTree>
    <p:extLst>
      <p:ext uri="{BB962C8B-B14F-4D97-AF65-F5344CB8AC3E}">
        <p14:creationId xmlns:p14="http://schemas.microsoft.com/office/powerpoint/2010/main" val="3824367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269823" y="894413"/>
            <a:ext cx="10757941" cy="3816429"/>
          </a:xfrm>
          <a:prstGeom prst="rect">
            <a:avLst/>
          </a:prstGeom>
          <a:noFill/>
        </p:spPr>
        <p:txBody>
          <a:bodyPr wrap="square" rtlCol="0">
            <a:spAutoFit/>
          </a:bodyPr>
          <a:lstStyle/>
          <a:p>
            <a:pPr>
              <a:spcBef>
                <a:spcPts val="1200"/>
              </a:spcBef>
            </a:pPr>
            <a:r>
              <a:rPr lang="it-IT" sz="2400" b="1" dirty="0">
                <a:solidFill>
                  <a:srgbClr val="C00000"/>
                </a:solidFill>
              </a:rPr>
              <a:t>OGGETTIVAZIONE</a:t>
            </a:r>
            <a:r>
              <a:rPr lang="it-IT" sz="2400" dirty="0"/>
              <a:t> …. Delegittima il soggetto</a:t>
            </a:r>
          </a:p>
          <a:p>
            <a:pPr marL="342900" indent="-342900">
              <a:spcBef>
                <a:spcPts val="1200"/>
              </a:spcBef>
              <a:buFontTx/>
              <a:buChar char="-"/>
            </a:pPr>
            <a:r>
              <a:rPr lang="it-IT" sz="2400" b="1" i="1" dirty="0"/>
              <a:t>Strumentalità</a:t>
            </a:r>
            <a:r>
              <a:rPr lang="it-IT" sz="2400" dirty="0"/>
              <a:t>: l’oggetto è uno strumento per scopi altrui, non è valutato nella sua interezza ma nelle parti necessarie a raggiungere tali scopi</a:t>
            </a:r>
          </a:p>
          <a:p>
            <a:pPr marL="342900" indent="-342900">
              <a:spcBef>
                <a:spcPts val="1200"/>
              </a:spcBef>
              <a:buFontTx/>
              <a:buChar char="-"/>
            </a:pPr>
            <a:r>
              <a:rPr lang="it-IT" sz="2400" b="1" i="1" dirty="0"/>
              <a:t>Negazione dell’autonomia</a:t>
            </a:r>
            <a:r>
              <a:rPr lang="it-IT" sz="2400" dirty="0"/>
              <a:t>, inerzia: culture in cui le donne non possono scegliere marito, lavoro </a:t>
            </a:r>
            <a:r>
              <a:rPr lang="it-IT" sz="2400" dirty="0" err="1"/>
              <a:t>etc</a:t>
            </a:r>
            <a:endParaRPr lang="it-IT" sz="2400" dirty="0"/>
          </a:p>
          <a:p>
            <a:pPr marL="342900" indent="-342900">
              <a:spcBef>
                <a:spcPts val="1200"/>
              </a:spcBef>
              <a:buFontTx/>
              <a:buChar char="-"/>
            </a:pPr>
            <a:r>
              <a:rPr lang="it-IT" sz="2400" b="1" i="1" dirty="0"/>
              <a:t>Fungibilità</a:t>
            </a:r>
            <a:r>
              <a:rPr lang="it-IT" sz="2400" dirty="0"/>
              <a:t>: interscambiabilità con altri oggetti della stessa categoria</a:t>
            </a:r>
          </a:p>
          <a:p>
            <a:pPr marL="342900" indent="-342900">
              <a:spcBef>
                <a:spcPts val="1200"/>
              </a:spcBef>
              <a:buFontTx/>
              <a:buChar char="-"/>
            </a:pPr>
            <a:r>
              <a:rPr lang="it-IT" sz="2400" b="1" i="1" dirty="0"/>
              <a:t>Violabilità</a:t>
            </a:r>
            <a:r>
              <a:rPr lang="it-IT" sz="2400" dirty="0"/>
              <a:t>: l’oggetto è un insieme di pezzi</a:t>
            </a:r>
          </a:p>
          <a:p>
            <a:pPr marL="342900" indent="-342900">
              <a:spcBef>
                <a:spcPts val="1200"/>
              </a:spcBef>
              <a:buFontTx/>
              <a:buChar char="-"/>
            </a:pPr>
            <a:r>
              <a:rPr lang="it-IT" sz="2400" b="1" i="1" dirty="0"/>
              <a:t>Negazione della soggettività</a:t>
            </a:r>
            <a:r>
              <a:rPr lang="it-IT" sz="2400" dirty="0"/>
              <a:t>: le esperienze ed emozioni sono trascurabili</a:t>
            </a:r>
          </a:p>
        </p:txBody>
      </p:sp>
      <p:sp>
        <p:nvSpPr>
          <p:cNvPr id="5" name="TextBox 4">
            <a:extLst>
              <a:ext uri="{FF2B5EF4-FFF2-40B4-BE49-F238E27FC236}">
                <a16:creationId xmlns:a16="http://schemas.microsoft.com/office/drawing/2014/main" id="{F38E1B2D-0ADC-D07F-773C-1F5CAA347C0C}"/>
              </a:ext>
            </a:extLst>
          </p:cNvPr>
          <p:cNvSpPr txBox="1"/>
          <p:nvPr/>
        </p:nvSpPr>
        <p:spPr>
          <a:xfrm>
            <a:off x="544642" y="5778921"/>
            <a:ext cx="9373849" cy="523220"/>
          </a:xfrm>
          <a:prstGeom prst="rect">
            <a:avLst/>
          </a:prstGeom>
          <a:solidFill>
            <a:schemeClr val="accent4">
              <a:lumMod val="20000"/>
              <a:lumOff val="80000"/>
            </a:schemeClr>
          </a:solidFill>
          <a:ln>
            <a:solidFill>
              <a:srgbClr val="0070C0"/>
            </a:solidFill>
          </a:ln>
        </p:spPr>
        <p:txBody>
          <a:bodyPr wrap="square">
            <a:spAutoFit/>
          </a:bodyPr>
          <a:lstStyle/>
          <a:p>
            <a:r>
              <a:rPr lang="it-IT" sz="2800" b="1" dirty="0">
                <a:solidFill>
                  <a:srgbClr val="C00000"/>
                </a:solidFill>
              </a:rPr>
              <a:t>Un oggetto si può possedere e distruggere -&gt; femminicidio</a:t>
            </a:r>
          </a:p>
        </p:txBody>
      </p:sp>
    </p:spTree>
    <p:extLst>
      <p:ext uri="{BB962C8B-B14F-4D97-AF65-F5344CB8AC3E}">
        <p14:creationId xmlns:p14="http://schemas.microsoft.com/office/powerpoint/2010/main" val="1897139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98F47B-08BE-0F50-4233-1D8A66EEAE47}"/>
              </a:ext>
            </a:extLst>
          </p:cNvPr>
          <p:cNvPicPr>
            <a:picLocks noChangeAspect="1"/>
          </p:cNvPicPr>
          <p:nvPr/>
        </p:nvPicPr>
        <p:blipFill>
          <a:blip r:embed="rId2"/>
          <a:stretch>
            <a:fillRect/>
          </a:stretch>
        </p:blipFill>
        <p:spPr>
          <a:xfrm>
            <a:off x="3579270" y="1130969"/>
            <a:ext cx="4728209" cy="4491101"/>
          </a:xfrm>
          <a:prstGeom prst="rect">
            <a:avLst/>
          </a:prstGeom>
        </p:spPr>
      </p:pic>
    </p:spTree>
    <p:extLst>
      <p:ext uri="{BB962C8B-B14F-4D97-AF65-F5344CB8AC3E}">
        <p14:creationId xmlns:p14="http://schemas.microsoft.com/office/powerpoint/2010/main" val="309506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7A603E-9054-0B6D-E179-2B90C0B2DE4A}"/>
              </a:ext>
            </a:extLst>
          </p:cNvPr>
          <p:cNvSpPr txBox="1"/>
          <p:nvPr/>
        </p:nvSpPr>
        <p:spPr>
          <a:xfrm>
            <a:off x="417000" y="711256"/>
            <a:ext cx="10885394" cy="5324535"/>
          </a:xfrm>
          <a:prstGeom prst="rect">
            <a:avLst/>
          </a:prstGeom>
          <a:noFill/>
        </p:spPr>
        <p:txBody>
          <a:bodyPr wrap="square">
            <a:spAutoFit/>
          </a:bodyPr>
          <a:lstStyle/>
          <a:p>
            <a:r>
              <a:rPr lang="it-IT" sz="3200" b="0" i="0" dirty="0">
                <a:solidFill>
                  <a:srgbClr val="222222"/>
                </a:solidFill>
                <a:effectLst/>
                <a:latin typeface="title-regular"/>
              </a:rPr>
              <a:t>«Quando si parla di prevenire la violenza sulle donne si commette spesso l’errore di pensare a come aiutarle a difendersi. Ribaltiamo il messaggio: facciamo capire</a:t>
            </a:r>
            <a:r>
              <a:rPr lang="it-IT" sz="3200" b="1" i="0" dirty="0">
                <a:solidFill>
                  <a:srgbClr val="222222"/>
                </a:solidFill>
                <a:effectLst/>
                <a:latin typeface="title-regular"/>
              </a:rPr>
              <a:t> agli uomini</a:t>
            </a:r>
            <a:r>
              <a:rPr lang="it-IT" sz="3200" b="0" i="0" dirty="0">
                <a:solidFill>
                  <a:srgbClr val="222222"/>
                </a:solidFill>
                <a:effectLst/>
                <a:latin typeface="title-regular"/>
              </a:rPr>
              <a:t> che non devono aggredire e insultare le donne, che devono rispettare la loro autonomia, la bellezza della loro diversità e accettare la possibilità che i legami vengano interrotti anche in modo unilaterale». </a:t>
            </a:r>
          </a:p>
          <a:p>
            <a:endParaRPr lang="it-IT" sz="3200" dirty="0">
              <a:solidFill>
                <a:srgbClr val="222222"/>
              </a:solidFill>
              <a:latin typeface="title-regular"/>
            </a:endParaRPr>
          </a:p>
          <a:p>
            <a:endParaRPr lang="it-IT" sz="3200" b="1" i="0" dirty="0">
              <a:solidFill>
                <a:srgbClr val="222222"/>
              </a:solidFill>
              <a:effectLst/>
              <a:latin typeface="title-regular"/>
            </a:endParaRPr>
          </a:p>
          <a:p>
            <a:endParaRPr lang="it-IT" sz="3200" b="1" dirty="0">
              <a:solidFill>
                <a:srgbClr val="222222"/>
              </a:solidFill>
              <a:latin typeface="title-regular"/>
            </a:endParaRPr>
          </a:p>
          <a:p>
            <a:r>
              <a:rPr lang="it-IT" sz="2000" b="1" i="1" dirty="0">
                <a:solidFill>
                  <a:srgbClr val="222222"/>
                </a:solidFill>
                <a:effectLst/>
                <a:latin typeface="title-regular"/>
              </a:rPr>
              <a:t>Fabio Roia</a:t>
            </a:r>
            <a:r>
              <a:rPr lang="it-IT" sz="2000" b="0" i="1" dirty="0">
                <a:solidFill>
                  <a:srgbClr val="222222"/>
                </a:solidFill>
                <a:effectLst/>
                <a:latin typeface="title-regular"/>
              </a:rPr>
              <a:t>, presidente vicario del Tribunale di Milano, esperto di violenza di genere</a:t>
            </a:r>
            <a:endParaRPr lang="it-IT" sz="2000" i="1" dirty="0"/>
          </a:p>
        </p:txBody>
      </p:sp>
    </p:spTree>
    <p:extLst>
      <p:ext uri="{BB962C8B-B14F-4D97-AF65-F5344CB8AC3E}">
        <p14:creationId xmlns:p14="http://schemas.microsoft.com/office/powerpoint/2010/main" val="167012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26857-800B-8D2F-5F5E-3DA87ECFD246}"/>
              </a:ext>
            </a:extLst>
          </p:cNvPr>
          <p:cNvSpPr txBox="1"/>
          <p:nvPr/>
        </p:nvSpPr>
        <p:spPr>
          <a:xfrm>
            <a:off x="396689" y="981636"/>
            <a:ext cx="10945905" cy="5262979"/>
          </a:xfrm>
          <a:prstGeom prst="rect">
            <a:avLst/>
          </a:prstGeom>
          <a:noFill/>
        </p:spPr>
        <p:txBody>
          <a:bodyPr wrap="square">
            <a:spAutoFit/>
          </a:bodyPr>
          <a:lstStyle/>
          <a:p>
            <a:pPr algn="l" fontAlgn="base"/>
            <a:r>
              <a:rPr lang="it-IT" sz="2400" b="1" i="0" dirty="0">
                <a:solidFill>
                  <a:srgbClr val="222222"/>
                </a:solidFill>
                <a:effectLst/>
                <a:latin typeface="inherit"/>
              </a:rPr>
              <a:t>Il numero degli omicidi, in generale, cala in modo costante negli anni, quello dei femminicidi no. Il perché è nel mancato cambiamento culturale?</a:t>
            </a:r>
            <a:br>
              <a:rPr lang="it-IT" sz="2400" b="0" i="0" dirty="0">
                <a:solidFill>
                  <a:srgbClr val="222222"/>
                </a:solidFill>
                <a:effectLst/>
                <a:latin typeface="title-regular"/>
              </a:rPr>
            </a:br>
            <a:r>
              <a:rPr lang="it-IT" sz="2400" b="0" i="0" dirty="0">
                <a:solidFill>
                  <a:srgbClr val="222222"/>
                </a:solidFill>
                <a:effectLst/>
                <a:latin typeface="title-regular"/>
              </a:rPr>
              <a:t>«Purtroppo sì, nel nostro contesto culturale è ancora incrostata l’idea che la donna sia qualcosa di mia proprietà di cui posso disfarmi. Lo squilibrio di potere nei rapporti tra i sessi è ancora forte. Un cambiamento c’è ma è lento, non c’è stata ancora una svolta. Perché i messaggi che arrivano dalla società sono contrastanti».</a:t>
            </a:r>
          </a:p>
          <a:p>
            <a:pPr algn="l" fontAlgn="base"/>
            <a:endParaRPr lang="it-IT" sz="2400" b="0" i="0" dirty="0">
              <a:solidFill>
                <a:srgbClr val="222222"/>
              </a:solidFill>
              <a:effectLst/>
              <a:latin typeface="title-regular"/>
            </a:endParaRPr>
          </a:p>
          <a:p>
            <a:pPr algn="l" fontAlgn="base"/>
            <a:r>
              <a:rPr lang="it-IT" sz="2400" b="1" i="0" dirty="0">
                <a:solidFill>
                  <a:srgbClr val="222222"/>
                </a:solidFill>
                <a:effectLst/>
                <a:latin typeface="inherit"/>
              </a:rPr>
              <a:t>Per esempio?</a:t>
            </a:r>
            <a:br>
              <a:rPr lang="it-IT" sz="2400" b="0" i="0" dirty="0">
                <a:solidFill>
                  <a:srgbClr val="222222"/>
                </a:solidFill>
                <a:effectLst/>
                <a:latin typeface="title-regular"/>
              </a:rPr>
            </a:br>
            <a:r>
              <a:rPr lang="it-IT" sz="2400" b="0" i="0" dirty="0">
                <a:solidFill>
                  <a:srgbClr val="222222"/>
                </a:solidFill>
                <a:effectLst/>
                <a:latin typeface="title-regular"/>
              </a:rPr>
              <a:t>«Partiamo dalla comunicazione dei media che non è sempre corretta quando si parla di femminicidi, anche nella scelta delle parole: si tende ancora a voler trovare una giustificazione, un’attenuante al gesto dell’uomo. E poi, manca ancora una vera condanna sociale della violenza: quella che si costruisce nella quotidianità. Per esempio, e parlo ai miei “colleghi di genere” maschi, reagendo alle battute sessiste o a tutte le situazioni in cui la donna è oggettivizzata».</a:t>
            </a:r>
          </a:p>
        </p:txBody>
      </p:sp>
    </p:spTree>
    <p:extLst>
      <p:ext uri="{BB962C8B-B14F-4D97-AF65-F5344CB8AC3E}">
        <p14:creationId xmlns:p14="http://schemas.microsoft.com/office/powerpoint/2010/main" val="2573662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93FBF-21DF-97B7-CDA8-D495EF05B841}"/>
              </a:ext>
            </a:extLst>
          </p:cNvPr>
          <p:cNvSpPr txBox="1"/>
          <p:nvPr/>
        </p:nvSpPr>
        <p:spPr>
          <a:xfrm>
            <a:off x="3003884" y="2228671"/>
            <a:ext cx="6742497" cy="1200329"/>
          </a:xfrm>
          <a:prstGeom prst="rect">
            <a:avLst/>
          </a:prstGeom>
          <a:noFill/>
        </p:spPr>
        <p:txBody>
          <a:bodyPr wrap="square" rtlCol="0">
            <a:spAutoFit/>
          </a:bodyPr>
          <a:lstStyle/>
          <a:p>
            <a:pPr algn="ctr"/>
            <a:r>
              <a:rPr lang="it-IT" sz="3600" b="1" dirty="0"/>
              <a:t>LE NUOVE GENERAZIONI SONO DIVERSE?</a:t>
            </a:r>
          </a:p>
        </p:txBody>
      </p:sp>
      <p:sp>
        <p:nvSpPr>
          <p:cNvPr id="4" name="TextBox 3">
            <a:extLst>
              <a:ext uri="{FF2B5EF4-FFF2-40B4-BE49-F238E27FC236}">
                <a16:creationId xmlns:a16="http://schemas.microsoft.com/office/drawing/2014/main" id="{57A87170-FB9D-F924-0A0F-585048B2EA7B}"/>
              </a:ext>
            </a:extLst>
          </p:cNvPr>
          <p:cNvSpPr txBox="1"/>
          <p:nvPr/>
        </p:nvSpPr>
        <p:spPr>
          <a:xfrm>
            <a:off x="3201603" y="3988679"/>
            <a:ext cx="6095198" cy="2246769"/>
          </a:xfrm>
          <a:prstGeom prst="rect">
            <a:avLst/>
          </a:prstGeom>
          <a:noFill/>
        </p:spPr>
        <p:txBody>
          <a:bodyPr wrap="square">
            <a:spAutoFit/>
          </a:bodyPr>
          <a:lstStyle/>
          <a:p>
            <a:pPr algn="l" fontAlgn="base"/>
            <a:r>
              <a:rPr lang="it-IT" sz="2800" b="0" i="0" dirty="0">
                <a:solidFill>
                  <a:srgbClr val="222222"/>
                </a:solidFill>
                <a:effectLst/>
                <a:latin typeface="title-regular"/>
              </a:rPr>
              <a:t>«I dati purtroppo ci dicono di no: la fascia di età di chi commette questi reati va dai 18 ai 35 anni. Quindi anche ai giovani viene trasmesso il messaggio del predominio maschile sulla donna».</a:t>
            </a:r>
          </a:p>
        </p:txBody>
      </p:sp>
    </p:spTree>
    <p:extLst>
      <p:ext uri="{BB962C8B-B14F-4D97-AF65-F5344CB8AC3E}">
        <p14:creationId xmlns:p14="http://schemas.microsoft.com/office/powerpoint/2010/main" val="34315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26857-800B-8D2F-5F5E-3DA87ECFD246}"/>
              </a:ext>
            </a:extLst>
          </p:cNvPr>
          <p:cNvSpPr txBox="1"/>
          <p:nvPr/>
        </p:nvSpPr>
        <p:spPr>
          <a:xfrm>
            <a:off x="298949" y="148130"/>
            <a:ext cx="11588251" cy="4524315"/>
          </a:xfrm>
          <a:prstGeom prst="rect">
            <a:avLst/>
          </a:prstGeom>
          <a:noFill/>
        </p:spPr>
        <p:txBody>
          <a:bodyPr wrap="square">
            <a:spAutoFit/>
          </a:bodyPr>
          <a:lstStyle/>
          <a:p>
            <a:pPr algn="l" fontAlgn="base"/>
            <a:r>
              <a:rPr lang="it-IT" sz="2400" b="1" dirty="0">
                <a:solidFill>
                  <a:srgbClr val="222222"/>
                </a:solidFill>
                <a:latin typeface="inherit"/>
              </a:rPr>
              <a:t>C</a:t>
            </a:r>
            <a:r>
              <a:rPr lang="it-IT" sz="2400" b="1" i="0" dirty="0">
                <a:solidFill>
                  <a:srgbClr val="222222"/>
                </a:solidFill>
                <a:effectLst/>
                <a:latin typeface="inherit"/>
              </a:rPr>
              <a:t>he consiglio possiamo dare oggi a una donna che oggi si trova a vivere una situazione di disagio?</a:t>
            </a:r>
            <a:br>
              <a:rPr lang="it-IT" sz="2400" b="0" i="0" dirty="0">
                <a:solidFill>
                  <a:srgbClr val="222222"/>
                </a:solidFill>
                <a:effectLst/>
                <a:latin typeface="title-regular"/>
              </a:rPr>
            </a:br>
            <a:r>
              <a:rPr lang="it-IT" sz="2400" b="0" i="0" dirty="0">
                <a:solidFill>
                  <a:srgbClr val="222222"/>
                </a:solidFill>
                <a:effectLst/>
                <a:latin typeface="title-regular"/>
              </a:rPr>
              <a:t>«Il primo è quello di rivolgersi a un centro anti-violenza …. Non dimentichiamo che le donne che ne sono vittima spesso non la vedono, anzi la sminuiscono perché sono manipolate psicologicamente da un partner o un ex maltrattante. </a:t>
            </a:r>
          </a:p>
          <a:p>
            <a:pPr algn="l" fontAlgn="base"/>
            <a:endParaRPr lang="it-IT" sz="2400" dirty="0">
              <a:solidFill>
                <a:srgbClr val="222222"/>
              </a:solidFill>
              <a:latin typeface="title-regular"/>
            </a:endParaRPr>
          </a:p>
          <a:p>
            <a:pPr algn="l" fontAlgn="base"/>
            <a:r>
              <a:rPr lang="it-IT" sz="2400" b="1" i="0" dirty="0">
                <a:solidFill>
                  <a:srgbClr val="222222"/>
                </a:solidFill>
                <a:effectLst/>
                <a:latin typeface="inherit"/>
              </a:rPr>
              <a:t>A proposito di denuncia: la risposta in termini giudiziari oggi è migliorata rispetto a qualche anno fa?</a:t>
            </a:r>
            <a:br>
              <a:rPr lang="it-IT" sz="2400" b="0" i="0" dirty="0">
                <a:solidFill>
                  <a:srgbClr val="222222"/>
                </a:solidFill>
                <a:effectLst/>
                <a:latin typeface="title-regular"/>
              </a:rPr>
            </a:br>
            <a:r>
              <a:rPr lang="it-IT" sz="2400" b="0" i="0" dirty="0">
                <a:solidFill>
                  <a:srgbClr val="222222"/>
                </a:solidFill>
                <a:effectLst/>
                <a:latin typeface="title-regular"/>
              </a:rPr>
              <a:t>«Sì, grazie a leggi come il “Codice Rosso” che hanno semplificato le procedure e accorciato i tempi di reazione da parte della magistratura. E sappiamo quanto il fattore tempo sia cruciale per mettere in sicurezza una donna che subisce violenza. </a:t>
            </a:r>
            <a:r>
              <a:rPr lang="it-IT" sz="2400" b="0" i="0" u="sng" dirty="0">
                <a:solidFill>
                  <a:srgbClr val="222222"/>
                </a:solidFill>
                <a:effectLst/>
                <a:latin typeface="title-regular"/>
              </a:rPr>
              <a:t>Infatti i dati ci dicono che sono in calo i femminicidi di donne che avevano sporto denuncia in precedenza</a:t>
            </a:r>
            <a:r>
              <a:rPr lang="it-IT" sz="2400" b="0" i="0" dirty="0">
                <a:solidFill>
                  <a:srgbClr val="222222"/>
                </a:solidFill>
                <a:effectLst/>
                <a:latin typeface="title-regular"/>
              </a:rPr>
              <a:t>. </a:t>
            </a:r>
          </a:p>
        </p:txBody>
      </p:sp>
      <p:sp>
        <p:nvSpPr>
          <p:cNvPr id="2" name="TextBox 1">
            <a:extLst>
              <a:ext uri="{FF2B5EF4-FFF2-40B4-BE49-F238E27FC236}">
                <a16:creationId xmlns:a16="http://schemas.microsoft.com/office/drawing/2014/main" id="{90326857-800B-8D2F-5F5E-3DA87ECFD246}"/>
              </a:ext>
            </a:extLst>
          </p:cNvPr>
          <p:cNvSpPr txBox="1"/>
          <p:nvPr/>
        </p:nvSpPr>
        <p:spPr>
          <a:xfrm>
            <a:off x="298949" y="4979213"/>
            <a:ext cx="11497235" cy="1477328"/>
          </a:xfrm>
          <a:prstGeom prst="rect">
            <a:avLst/>
          </a:prstGeom>
          <a:noFill/>
        </p:spPr>
        <p:txBody>
          <a:bodyPr wrap="square">
            <a:spAutoFit/>
          </a:bodyPr>
          <a:lstStyle/>
          <a:p>
            <a:pPr algn="l" fontAlgn="base"/>
            <a:r>
              <a:rPr lang="it-IT" b="1" i="0" dirty="0">
                <a:solidFill>
                  <a:srgbClr val="222222"/>
                </a:solidFill>
                <a:effectLst/>
                <a:latin typeface="inherit"/>
              </a:rPr>
              <a:t>Una caratteristica comune a molti </a:t>
            </a:r>
            <a:r>
              <a:rPr lang="it-IT" b="1" i="0" dirty="0" err="1">
                <a:solidFill>
                  <a:srgbClr val="222222"/>
                </a:solidFill>
                <a:effectLst/>
                <a:latin typeface="inherit"/>
              </a:rPr>
              <a:t>femninicidi</a:t>
            </a:r>
            <a:r>
              <a:rPr lang="it-IT" b="1" i="0" dirty="0">
                <a:solidFill>
                  <a:srgbClr val="222222"/>
                </a:solidFill>
                <a:effectLst/>
                <a:latin typeface="inherit"/>
              </a:rPr>
              <a:t> è che vengono commessi durante un incontro richiesto dall’uomo: un “ultimo appuntamento” per parlare dopo la rottura da parte di lei.</a:t>
            </a:r>
            <a:br>
              <a:rPr lang="it-IT" b="0" i="0" dirty="0">
                <a:solidFill>
                  <a:srgbClr val="222222"/>
                </a:solidFill>
                <a:effectLst/>
                <a:latin typeface="title-regular"/>
              </a:rPr>
            </a:br>
            <a:r>
              <a:rPr lang="it-IT" b="0" i="0" dirty="0">
                <a:solidFill>
                  <a:srgbClr val="222222"/>
                </a:solidFill>
                <a:effectLst/>
                <a:latin typeface="title-regular"/>
              </a:rPr>
              <a:t>Ecco, questo è un altro consiglio importante: quando si rompe una relazione tossica è bene evitare di cedere alla richiesta di un ultimo incontro, in primis per evitare di subire nuove manipolazioni psicologiche e inoltre perché dietro un “ti chiedo scusa parliamo” perché può nascondersi un agguato»</a:t>
            </a:r>
          </a:p>
        </p:txBody>
      </p:sp>
    </p:spTree>
    <p:extLst>
      <p:ext uri="{BB962C8B-B14F-4D97-AF65-F5344CB8AC3E}">
        <p14:creationId xmlns:p14="http://schemas.microsoft.com/office/powerpoint/2010/main" val="17092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C44FA-DB7F-4750-B608-E86ACA743D64}"/>
              </a:ext>
            </a:extLst>
          </p:cNvPr>
          <p:cNvSpPr txBox="1"/>
          <p:nvPr/>
        </p:nvSpPr>
        <p:spPr>
          <a:xfrm>
            <a:off x="342900" y="255770"/>
            <a:ext cx="11506199" cy="1200329"/>
          </a:xfrm>
          <a:prstGeom prst="rect">
            <a:avLst/>
          </a:prstGeom>
          <a:noFill/>
        </p:spPr>
        <p:txBody>
          <a:bodyPr wrap="square" rtlCol="0">
            <a:spAutoFit/>
          </a:bodyPr>
          <a:lstStyle/>
          <a:p>
            <a:r>
              <a:rPr lang="it-IT" sz="2400" b="0" i="0" u="none" strike="noStrike" dirty="0">
                <a:solidFill>
                  <a:srgbClr val="000000"/>
                </a:solidFill>
                <a:effectLst/>
                <a:latin typeface="Arial" panose="020B0604020202020204" pitchFamily="34" charset="0"/>
              </a:rPr>
              <a:t>scoprire che il cervello è molto plastico nei primi anni di vita ha cresciuto l'interesse verso ciò che può fare la società per cogliere questa opportunità (ricordare nati per leggere)</a:t>
            </a:r>
            <a:endParaRPr lang="it-IT" sz="2400" b="0" dirty="0">
              <a:effectLst/>
            </a:endParaRPr>
          </a:p>
        </p:txBody>
      </p:sp>
      <p:pic>
        <p:nvPicPr>
          <p:cNvPr id="2050" name="Picture 2">
            <a:extLst>
              <a:ext uri="{FF2B5EF4-FFF2-40B4-BE49-F238E27FC236}">
                <a16:creationId xmlns:a16="http://schemas.microsoft.com/office/drawing/2014/main" id="{A7B43816-BA5E-41F3-A798-AFEB03F7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77" y="1776186"/>
            <a:ext cx="7800930" cy="46495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FF2FA-B8FF-4DA0-B2BF-6CE0758200EE}"/>
              </a:ext>
            </a:extLst>
          </p:cNvPr>
          <p:cNvSpPr txBox="1"/>
          <p:nvPr/>
        </p:nvSpPr>
        <p:spPr>
          <a:xfrm>
            <a:off x="8165935" y="2127168"/>
            <a:ext cx="3624943" cy="1569660"/>
          </a:xfrm>
          <a:prstGeom prst="rect">
            <a:avLst/>
          </a:prstGeom>
          <a:noFill/>
        </p:spPr>
        <p:txBody>
          <a:bodyPr wrap="square" rtlCol="0">
            <a:spAutoFit/>
          </a:bodyPr>
          <a:lstStyle/>
          <a:p>
            <a:r>
              <a:rPr lang="it-IT" sz="2400" b="0" i="0" u="none" strike="noStrike" dirty="0">
                <a:solidFill>
                  <a:srgbClr val="000000"/>
                </a:solidFill>
                <a:effectLst/>
                <a:latin typeface="Arial" panose="020B0604020202020204" pitchFamily="34" charset="0"/>
              </a:rPr>
              <a:t>Oggi dobbiamo assumerci questo stesso impegno nei confronti degli adolescenti</a:t>
            </a:r>
          </a:p>
        </p:txBody>
      </p:sp>
    </p:spTree>
    <p:extLst>
      <p:ext uri="{BB962C8B-B14F-4D97-AF65-F5344CB8AC3E}">
        <p14:creationId xmlns:p14="http://schemas.microsoft.com/office/powerpoint/2010/main" val="3624865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354767" y="989351"/>
            <a:ext cx="10757941" cy="3816429"/>
          </a:xfrm>
          <a:prstGeom prst="rect">
            <a:avLst/>
          </a:prstGeom>
          <a:noFill/>
        </p:spPr>
        <p:txBody>
          <a:bodyPr wrap="square" rtlCol="0">
            <a:spAutoFit/>
          </a:bodyPr>
          <a:lstStyle/>
          <a:p>
            <a:pPr>
              <a:spcBef>
                <a:spcPts val="1200"/>
              </a:spcBef>
            </a:pPr>
            <a:r>
              <a:rPr lang="it-IT" sz="2400" b="1" dirty="0">
                <a:solidFill>
                  <a:srgbClr val="C00000"/>
                </a:solidFill>
              </a:rPr>
              <a:t>SESSUALIZZAZIONE</a:t>
            </a:r>
          </a:p>
          <a:p>
            <a:pPr>
              <a:spcBef>
                <a:spcPts val="1200"/>
              </a:spcBef>
            </a:pPr>
            <a:r>
              <a:rPr lang="it-IT" sz="2400" dirty="0"/>
              <a:t>Convenzioni sociali associate al gioco e vestire «binario» fin da bambini</a:t>
            </a:r>
          </a:p>
          <a:p>
            <a:pPr marL="342900" indent="-342900">
              <a:spcBef>
                <a:spcPts val="1200"/>
              </a:spcBef>
              <a:buFontTx/>
              <a:buChar char="-"/>
            </a:pPr>
            <a:r>
              <a:rPr lang="it-IT" sz="2400" dirty="0"/>
              <a:t>Quando il valore di persona viene valutato solo in base all’aspetto fisico e al comportamento sessuale</a:t>
            </a:r>
          </a:p>
          <a:p>
            <a:pPr marL="342900" indent="-342900">
              <a:spcBef>
                <a:spcPts val="1200"/>
              </a:spcBef>
              <a:buFontTx/>
              <a:buChar char="-"/>
            </a:pPr>
            <a:r>
              <a:rPr lang="it-IT" sz="2400" dirty="0"/>
              <a:t>Quando una persona è oggettivata</a:t>
            </a:r>
          </a:p>
          <a:p>
            <a:pPr marL="342900" indent="-342900">
              <a:spcBef>
                <a:spcPts val="1200"/>
              </a:spcBef>
              <a:buFontTx/>
              <a:buChar char="-"/>
            </a:pPr>
            <a:r>
              <a:rPr lang="it-IT" sz="2400" dirty="0"/>
              <a:t>E’ obbligata ad un canone di bellezza definito sensuale</a:t>
            </a:r>
          </a:p>
          <a:p>
            <a:pPr marL="342900" indent="-342900">
              <a:spcBef>
                <a:spcPts val="1200"/>
              </a:spcBef>
              <a:buFontTx/>
              <a:buChar char="-"/>
            </a:pPr>
            <a:r>
              <a:rPr lang="it-IT" sz="2400" dirty="0"/>
              <a:t>Quando vive in età infantile una sessualizzazione dei costumi imposta dagli adulti o da un’eccessiva influenza dei media</a:t>
            </a:r>
          </a:p>
        </p:txBody>
      </p:sp>
    </p:spTree>
    <p:extLst>
      <p:ext uri="{BB962C8B-B14F-4D97-AF65-F5344CB8AC3E}">
        <p14:creationId xmlns:p14="http://schemas.microsoft.com/office/powerpoint/2010/main" val="2812632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354767" y="989351"/>
            <a:ext cx="10757941" cy="3662541"/>
          </a:xfrm>
          <a:prstGeom prst="rect">
            <a:avLst/>
          </a:prstGeom>
          <a:noFill/>
        </p:spPr>
        <p:txBody>
          <a:bodyPr wrap="square" rtlCol="0">
            <a:spAutoFit/>
          </a:bodyPr>
          <a:lstStyle/>
          <a:p>
            <a:pPr>
              <a:spcBef>
                <a:spcPts val="1200"/>
              </a:spcBef>
            </a:pPr>
            <a:r>
              <a:rPr lang="it-IT" sz="2400" b="1" dirty="0">
                <a:solidFill>
                  <a:srgbClr val="C00000"/>
                </a:solidFill>
              </a:rPr>
              <a:t>RAPE CULTURA = CULTURA DELLO STUPRO (o meglio della contiguità allo stupro)</a:t>
            </a:r>
          </a:p>
          <a:p>
            <a:pPr>
              <a:spcBef>
                <a:spcPts val="1200"/>
              </a:spcBef>
            </a:pPr>
            <a:r>
              <a:rPr lang="it-IT" sz="2400" dirty="0"/>
              <a:t>L’insieme di attitudini e credenze che tendono a negare e/o giustificare l’aggressione sessuale maschile nei confronti di una donna</a:t>
            </a:r>
          </a:p>
          <a:p>
            <a:pPr marL="342900" indent="-342900">
              <a:spcBef>
                <a:spcPts val="1200"/>
              </a:spcBef>
              <a:buFontTx/>
              <a:buChar char="-"/>
            </a:pPr>
            <a:r>
              <a:rPr lang="it-IT" sz="2400" dirty="0"/>
              <a:t>Banalizzare la violenza</a:t>
            </a:r>
          </a:p>
          <a:p>
            <a:pPr marL="342900" indent="-342900">
              <a:spcBef>
                <a:spcPts val="1200"/>
              </a:spcBef>
              <a:buFontTx/>
              <a:buChar char="-"/>
            </a:pPr>
            <a:r>
              <a:rPr lang="it-IT" sz="2400" dirty="0"/>
              <a:t>Legittimare comportamenti che perdono gravità considerando le vittime «non del tutto innocenti»</a:t>
            </a:r>
          </a:p>
          <a:p>
            <a:pPr marL="342900" indent="-342900">
              <a:spcBef>
                <a:spcPts val="1200"/>
              </a:spcBef>
              <a:buFontTx/>
              <a:buChar char="-"/>
            </a:pPr>
            <a:r>
              <a:rPr lang="it-IT" sz="2400" dirty="0"/>
              <a:t>Anche in sede giudiziaria, continuano ad esistere concetti come «vero stupro» e «vera vittima» che relativizzano l’atto</a:t>
            </a:r>
          </a:p>
        </p:txBody>
      </p:sp>
      <p:sp>
        <p:nvSpPr>
          <p:cNvPr id="4" name="TextBox 3">
            <a:extLst>
              <a:ext uri="{FF2B5EF4-FFF2-40B4-BE49-F238E27FC236}">
                <a16:creationId xmlns:a16="http://schemas.microsoft.com/office/drawing/2014/main" id="{090566E8-9024-6F72-8911-A69D5FB26318}"/>
              </a:ext>
            </a:extLst>
          </p:cNvPr>
          <p:cNvSpPr txBox="1"/>
          <p:nvPr/>
        </p:nvSpPr>
        <p:spPr>
          <a:xfrm>
            <a:off x="774492" y="5373974"/>
            <a:ext cx="7115331" cy="523220"/>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Educare al rispetto</a:t>
            </a:r>
          </a:p>
        </p:txBody>
      </p:sp>
    </p:spTree>
    <p:extLst>
      <p:ext uri="{BB962C8B-B14F-4D97-AF65-F5344CB8AC3E}">
        <p14:creationId xmlns:p14="http://schemas.microsoft.com/office/powerpoint/2010/main" val="385700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 ">
            <a:extLst>
              <a:ext uri="{FF2B5EF4-FFF2-40B4-BE49-F238E27FC236}">
                <a16:creationId xmlns:a16="http://schemas.microsoft.com/office/drawing/2014/main" id="{19D8FC7A-BECE-4B74-9E7B-6CB7C6213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45" y="223837"/>
            <a:ext cx="4222282" cy="59199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B41B45-32D0-4576-A599-04FA1F90E962}"/>
              </a:ext>
            </a:extLst>
          </p:cNvPr>
          <p:cNvSpPr txBox="1"/>
          <p:nvPr/>
        </p:nvSpPr>
        <p:spPr>
          <a:xfrm>
            <a:off x="5097056" y="223837"/>
            <a:ext cx="6546008" cy="523220"/>
          </a:xfrm>
          <a:prstGeom prst="rect">
            <a:avLst/>
          </a:prstGeom>
          <a:noFill/>
        </p:spPr>
        <p:txBody>
          <a:bodyPr wrap="square" rtlCol="0">
            <a:spAutoFit/>
          </a:bodyPr>
          <a:lstStyle/>
          <a:p>
            <a:r>
              <a:rPr lang="it-IT" sz="2800" b="1" i="0" dirty="0">
                <a:solidFill>
                  <a:srgbClr val="000000"/>
                </a:solidFill>
                <a:effectLst/>
                <a:latin typeface="Charter"/>
              </a:rPr>
              <a:t>Tiziano, </a:t>
            </a:r>
            <a:r>
              <a:rPr lang="it-IT" sz="2800" b="1" i="1" dirty="0">
                <a:solidFill>
                  <a:srgbClr val="000000"/>
                </a:solidFill>
                <a:effectLst/>
                <a:latin typeface="Charter"/>
              </a:rPr>
              <a:t>Miracolo del marito geloso</a:t>
            </a:r>
            <a:r>
              <a:rPr lang="it-IT" sz="2800" b="1" i="0" dirty="0">
                <a:solidFill>
                  <a:srgbClr val="000000"/>
                </a:solidFill>
                <a:effectLst/>
                <a:latin typeface="Charter"/>
              </a:rPr>
              <a:t>, 1511</a:t>
            </a:r>
            <a:endParaRPr lang="it-IT" sz="2800" b="1" dirty="0"/>
          </a:p>
        </p:txBody>
      </p:sp>
      <p:sp>
        <p:nvSpPr>
          <p:cNvPr id="3" name="TextBox 2">
            <a:extLst>
              <a:ext uri="{FF2B5EF4-FFF2-40B4-BE49-F238E27FC236}">
                <a16:creationId xmlns:a16="http://schemas.microsoft.com/office/drawing/2014/main" id="{F0C72D5E-A4BC-45D7-B8D5-9B916F707ECA}"/>
              </a:ext>
            </a:extLst>
          </p:cNvPr>
          <p:cNvSpPr txBox="1"/>
          <p:nvPr/>
        </p:nvSpPr>
        <p:spPr>
          <a:xfrm>
            <a:off x="5207268" y="843297"/>
            <a:ext cx="6389570" cy="5016758"/>
          </a:xfrm>
          <a:prstGeom prst="rect">
            <a:avLst/>
          </a:prstGeom>
          <a:noFill/>
        </p:spPr>
        <p:txBody>
          <a:bodyPr wrap="square" rtlCol="0">
            <a:spAutoFit/>
          </a:bodyPr>
          <a:lstStyle/>
          <a:p>
            <a:r>
              <a:rPr lang="it-IT" sz="2000" b="0" i="0" dirty="0">
                <a:solidFill>
                  <a:srgbClr val="202122"/>
                </a:solidFill>
                <a:effectLst/>
                <a:latin typeface="Arial" panose="020B0604020202020204" pitchFamily="34" charset="0"/>
              </a:rPr>
              <a:t>art. 559 c.p., </a:t>
            </a:r>
          </a:p>
          <a:p>
            <a:r>
              <a:rPr lang="it-IT" sz="2000" b="0" i="0" dirty="0">
                <a:solidFill>
                  <a:srgbClr val="202122"/>
                </a:solidFill>
                <a:effectLst/>
                <a:latin typeface="Arial" panose="020B0604020202020204" pitchFamily="34" charset="0"/>
              </a:rPr>
              <a:t>prevedeva la punizione del solo adulterio della moglie e non anche del marito (superato nel 1968 da sentenza della Corte Costituzionale)</a:t>
            </a:r>
          </a:p>
          <a:p>
            <a:endParaRPr lang="it-IT" sz="2000" b="0" i="0" dirty="0">
              <a:solidFill>
                <a:srgbClr val="202122"/>
              </a:solidFill>
              <a:effectLst/>
              <a:latin typeface="Arial" panose="020B0604020202020204" pitchFamily="34" charset="0"/>
            </a:endParaRPr>
          </a:p>
          <a:p>
            <a:r>
              <a:rPr lang="it-IT" sz="2000" b="0" i="0" dirty="0">
                <a:solidFill>
                  <a:srgbClr val="202122"/>
                </a:solidFill>
                <a:effectLst/>
                <a:latin typeface="Arial" panose="020B0604020202020204" pitchFamily="34" charset="0"/>
              </a:rPr>
              <a:t>Codice Penale, art. 587</a:t>
            </a:r>
            <a:br>
              <a:rPr lang="it-IT" sz="2000" dirty="0"/>
            </a:br>
            <a:r>
              <a:rPr lang="it-IT" sz="2000" b="0" i="1" dirty="0">
                <a:solidFill>
                  <a:srgbClr val="202122"/>
                </a:solidFill>
                <a:effectLst/>
                <a:latin typeface="Arial" panose="020B0604020202020204" pitchFamily="34" charset="0"/>
              </a:rPr>
              <a:t>Chiunque cagiona la morte del coniuge, della figlia o della sorella, nell'atto in cui ne scopre la illegittima relazione carnale e nello stato d'ira determinato dall'offesa recata </a:t>
            </a:r>
            <a:r>
              <a:rPr lang="it-IT" sz="2000" b="0" i="1" dirty="0" err="1">
                <a:solidFill>
                  <a:srgbClr val="202122"/>
                </a:solidFill>
                <a:effectLst/>
                <a:latin typeface="Arial" panose="020B0604020202020204" pitchFamily="34" charset="0"/>
              </a:rPr>
              <a:t>all'onor</a:t>
            </a:r>
            <a:r>
              <a:rPr lang="it-IT" sz="2000" b="0" i="1" dirty="0">
                <a:solidFill>
                  <a:srgbClr val="202122"/>
                </a:solidFill>
                <a:effectLst/>
                <a:latin typeface="Arial" panose="020B0604020202020204" pitchFamily="34" charset="0"/>
              </a:rPr>
              <a:t> suo o della famiglia, è punito con la reclusione da tre a sette anni. Alla stessa pena soggiace chi, nelle dette circostanze, cagiona la morte della persona che sia in illegittima relazione carnale col coniuge, con la figlia o con la sorella.</a:t>
            </a:r>
            <a:endParaRPr lang="it-IT" sz="2000" b="0" i="0" dirty="0">
              <a:effectLst/>
              <a:latin typeface="arial" panose="020B0604020202020204" pitchFamily="34" charset="0"/>
            </a:endParaRPr>
          </a:p>
          <a:p>
            <a:endParaRPr lang="it-IT" sz="2000" dirty="0">
              <a:latin typeface="arial" panose="020B0604020202020204" pitchFamily="34" charset="0"/>
            </a:endParaRPr>
          </a:p>
          <a:p>
            <a:r>
              <a:rPr lang="it-IT" sz="2000" b="0" i="0" dirty="0">
                <a:effectLst/>
                <a:latin typeface="arial" panose="020B0604020202020204" pitchFamily="34" charset="0"/>
              </a:rPr>
              <a:t>abrogato il 5 agosto 1981 (legge 442)</a:t>
            </a:r>
          </a:p>
        </p:txBody>
      </p:sp>
      <p:sp>
        <p:nvSpPr>
          <p:cNvPr id="4" name="TextBox 3">
            <a:extLst>
              <a:ext uri="{FF2B5EF4-FFF2-40B4-BE49-F238E27FC236}">
                <a16:creationId xmlns:a16="http://schemas.microsoft.com/office/drawing/2014/main" id="{629718EE-8C0E-429C-982A-D764E7675DD3}"/>
              </a:ext>
            </a:extLst>
          </p:cNvPr>
          <p:cNvSpPr txBox="1"/>
          <p:nvPr/>
        </p:nvSpPr>
        <p:spPr>
          <a:xfrm>
            <a:off x="370573" y="6395987"/>
            <a:ext cx="11319309" cy="369332"/>
          </a:xfrm>
          <a:prstGeom prst="rect">
            <a:avLst/>
          </a:prstGeom>
          <a:noFill/>
        </p:spPr>
        <p:txBody>
          <a:bodyPr wrap="square" rtlCol="0">
            <a:spAutoFit/>
          </a:bodyPr>
          <a:lstStyle/>
          <a:p>
            <a:r>
              <a:rPr lang="it-IT" dirty="0">
                <a:hlinkClick r:id="rId3"/>
              </a:rPr>
              <a:t>Le opere d'arte nella storia che raccontano violenza sulle donne (harpersbazaar.com)</a:t>
            </a:r>
            <a:endParaRPr lang="it-IT" dirty="0"/>
          </a:p>
        </p:txBody>
      </p:sp>
    </p:spTree>
    <p:extLst>
      <p:ext uri="{BB962C8B-B14F-4D97-AF65-F5344CB8AC3E}">
        <p14:creationId xmlns:p14="http://schemas.microsoft.com/office/powerpoint/2010/main" val="2906668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3D8F7-75B0-0C50-2887-443872E988EB}"/>
              </a:ext>
            </a:extLst>
          </p:cNvPr>
          <p:cNvPicPr>
            <a:picLocks noChangeAspect="1"/>
          </p:cNvPicPr>
          <p:nvPr/>
        </p:nvPicPr>
        <p:blipFill>
          <a:blip r:embed="rId2"/>
          <a:stretch>
            <a:fillRect/>
          </a:stretch>
        </p:blipFill>
        <p:spPr>
          <a:xfrm>
            <a:off x="276379" y="325281"/>
            <a:ext cx="6507574" cy="1847428"/>
          </a:xfrm>
          <a:prstGeom prst="rect">
            <a:avLst/>
          </a:prstGeom>
        </p:spPr>
      </p:pic>
      <p:sp>
        <p:nvSpPr>
          <p:cNvPr id="3" name="TextBox 2">
            <a:extLst>
              <a:ext uri="{FF2B5EF4-FFF2-40B4-BE49-F238E27FC236}">
                <a16:creationId xmlns:a16="http://schemas.microsoft.com/office/drawing/2014/main" id="{95DB15AD-BA15-CED6-CD2B-66E14E88D709}"/>
              </a:ext>
            </a:extLst>
          </p:cNvPr>
          <p:cNvSpPr txBox="1"/>
          <p:nvPr/>
        </p:nvSpPr>
        <p:spPr>
          <a:xfrm>
            <a:off x="542260" y="2844209"/>
            <a:ext cx="6113721" cy="2308324"/>
          </a:xfrm>
          <a:prstGeom prst="rect">
            <a:avLst/>
          </a:prstGeom>
          <a:noFill/>
        </p:spPr>
        <p:txBody>
          <a:bodyPr wrap="square" rtlCol="0">
            <a:spAutoFit/>
          </a:bodyPr>
          <a:lstStyle/>
          <a:p>
            <a:r>
              <a:rPr lang="it-IT" sz="3600" dirty="0"/>
              <a:t>Metodo motivazionale</a:t>
            </a:r>
          </a:p>
          <a:p>
            <a:r>
              <a:rPr lang="it-IT" sz="3600" dirty="0"/>
              <a:t>Quiz</a:t>
            </a:r>
          </a:p>
          <a:p>
            <a:r>
              <a:rPr lang="it-IT" sz="3600" dirty="0"/>
              <a:t>Ascoltare i punti di vista</a:t>
            </a:r>
          </a:p>
          <a:p>
            <a:r>
              <a:rPr lang="it-IT" sz="3600" dirty="0"/>
              <a:t>Lavorare a gruppi per situazioni</a:t>
            </a:r>
          </a:p>
        </p:txBody>
      </p:sp>
      <p:sp>
        <p:nvSpPr>
          <p:cNvPr id="4" name="TextBox 3">
            <a:extLst>
              <a:ext uri="{FF2B5EF4-FFF2-40B4-BE49-F238E27FC236}">
                <a16:creationId xmlns:a16="http://schemas.microsoft.com/office/drawing/2014/main" id="{5A5CA9B6-EF7D-FBCA-B473-0AFF8CC9E949}"/>
              </a:ext>
            </a:extLst>
          </p:cNvPr>
          <p:cNvSpPr txBox="1"/>
          <p:nvPr/>
        </p:nvSpPr>
        <p:spPr>
          <a:xfrm>
            <a:off x="7373679" y="2668772"/>
            <a:ext cx="4194544" cy="3539430"/>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Non è un lavoro improvvisato, ma deve essere sempre</a:t>
            </a:r>
          </a:p>
          <a:p>
            <a:pPr marL="285750" indent="-285750">
              <a:buFontTx/>
              <a:buChar char="-"/>
            </a:pPr>
            <a:r>
              <a:rPr lang="it-IT" sz="2800" dirty="0"/>
              <a:t>Globale</a:t>
            </a:r>
          </a:p>
          <a:p>
            <a:pPr marL="285750" indent="-285750">
              <a:buFontTx/>
              <a:buChar char="-"/>
            </a:pPr>
            <a:r>
              <a:rPr lang="it-IT" sz="2800" dirty="0"/>
              <a:t>Basato sull’evidenza</a:t>
            </a:r>
          </a:p>
          <a:p>
            <a:pPr marL="285750" indent="-285750">
              <a:buFontTx/>
              <a:buChar char="-"/>
            </a:pPr>
            <a:endParaRPr lang="it-IT" sz="2800" dirty="0"/>
          </a:p>
          <a:p>
            <a:r>
              <a:rPr lang="it-IT" sz="2800" dirty="0"/>
              <a:t>Proposto da personale appositamente addestrato</a:t>
            </a:r>
          </a:p>
        </p:txBody>
      </p:sp>
    </p:spTree>
    <p:extLst>
      <p:ext uri="{BB962C8B-B14F-4D97-AF65-F5344CB8AC3E}">
        <p14:creationId xmlns:p14="http://schemas.microsoft.com/office/powerpoint/2010/main" val="16167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C6051-D9DF-55A8-DDE1-2EAC561F68EE}"/>
              </a:ext>
            </a:extLst>
          </p:cNvPr>
          <p:cNvPicPr>
            <a:picLocks noChangeAspect="1"/>
          </p:cNvPicPr>
          <p:nvPr/>
        </p:nvPicPr>
        <p:blipFill>
          <a:blip r:embed="rId2"/>
          <a:stretch>
            <a:fillRect/>
          </a:stretch>
        </p:blipFill>
        <p:spPr>
          <a:xfrm>
            <a:off x="429393" y="1291996"/>
            <a:ext cx="4919742" cy="4029458"/>
          </a:xfrm>
          <a:prstGeom prst="rect">
            <a:avLst/>
          </a:prstGeom>
        </p:spPr>
      </p:pic>
      <p:pic>
        <p:nvPicPr>
          <p:cNvPr id="5" name="Picture 4">
            <a:extLst>
              <a:ext uri="{FF2B5EF4-FFF2-40B4-BE49-F238E27FC236}">
                <a16:creationId xmlns:a16="http://schemas.microsoft.com/office/drawing/2014/main" id="{2E7C9790-3DFA-C40B-5BD7-E1A0E3570769}"/>
              </a:ext>
            </a:extLst>
          </p:cNvPr>
          <p:cNvPicPr>
            <a:picLocks noChangeAspect="1"/>
          </p:cNvPicPr>
          <p:nvPr/>
        </p:nvPicPr>
        <p:blipFill>
          <a:blip r:embed="rId3"/>
          <a:stretch>
            <a:fillRect/>
          </a:stretch>
        </p:blipFill>
        <p:spPr>
          <a:xfrm>
            <a:off x="5269101" y="1291996"/>
            <a:ext cx="6493506" cy="3678866"/>
          </a:xfrm>
          <a:prstGeom prst="rect">
            <a:avLst/>
          </a:prstGeom>
        </p:spPr>
      </p:pic>
      <p:sp>
        <p:nvSpPr>
          <p:cNvPr id="6" name="TextBox 5">
            <a:extLst>
              <a:ext uri="{FF2B5EF4-FFF2-40B4-BE49-F238E27FC236}">
                <a16:creationId xmlns:a16="http://schemas.microsoft.com/office/drawing/2014/main" id="{BF7BD3A5-96DF-37A6-A9E1-DA4D19A8DDA4}"/>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CORPO, SENSAZIONI E INTENZIONI</a:t>
            </a:r>
          </a:p>
        </p:txBody>
      </p:sp>
      <p:sp>
        <p:nvSpPr>
          <p:cNvPr id="7" name="TextBox 6">
            <a:extLst>
              <a:ext uri="{FF2B5EF4-FFF2-40B4-BE49-F238E27FC236}">
                <a16:creationId xmlns:a16="http://schemas.microsoft.com/office/drawing/2014/main" id="{32EC4C9C-57EB-0566-0D02-369045D87C1E}"/>
              </a:ext>
            </a:extLst>
          </p:cNvPr>
          <p:cNvSpPr txBox="1"/>
          <p:nvPr/>
        </p:nvSpPr>
        <p:spPr>
          <a:xfrm>
            <a:off x="429393" y="5566004"/>
            <a:ext cx="11303635" cy="830997"/>
          </a:xfrm>
          <a:prstGeom prst="rect">
            <a:avLst/>
          </a:prstGeom>
          <a:solidFill>
            <a:schemeClr val="accent4">
              <a:lumMod val="20000"/>
              <a:lumOff val="80000"/>
            </a:schemeClr>
          </a:solidFill>
          <a:ln>
            <a:solidFill>
              <a:srgbClr val="0070C0"/>
            </a:solidFill>
          </a:ln>
        </p:spPr>
        <p:txBody>
          <a:bodyPr wrap="square" rtlCol="0">
            <a:spAutoFit/>
          </a:bodyPr>
          <a:lstStyle/>
          <a:p>
            <a:r>
              <a:rPr lang="it-IT" sz="2400" b="1" dirty="0"/>
              <a:t>La consapevolezza delle proprie sensazioni e intenzioni, degli obiettivi e delle conseguenze del comportamento è la premessa necessaria alla base del consenso </a:t>
            </a:r>
          </a:p>
        </p:txBody>
      </p:sp>
    </p:spTree>
    <p:extLst>
      <p:ext uri="{BB962C8B-B14F-4D97-AF65-F5344CB8AC3E}">
        <p14:creationId xmlns:p14="http://schemas.microsoft.com/office/powerpoint/2010/main" val="31697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pPr marL="742950" indent="-742950">
              <a:buAutoNum type="arabicParenR"/>
            </a:pPr>
            <a:r>
              <a:rPr lang="it-IT" sz="3600" b="1" dirty="0">
                <a:solidFill>
                  <a:srgbClr val="0070C0"/>
                </a:solidFill>
              </a:rPr>
              <a:t>Conoscere il proprio corpo</a:t>
            </a:r>
          </a:p>
        </p:txBody>
      </p:sp>
      <p:sp>
        <p:nvSpPr>
          <p:cNvPr id="3" name="TextBox 2">
            <a:extLst>
              <a:ext uri="{FF2B5EF4-FFF2-40B4-BE49-F238E27FC236}">
                <a16:creationId xmlns:a16="http://schemas.microsoft.com/office/drawing/2014/main" id="{6B69CE36-ABF6-9809-931E-A4E24C274477}"/>
              </a:ext>
            </a:extLst>
          </p:cNvPr>
          <p:cNvSpPr txBox="1"/>
          <p:nvPr/>
        </p:nvSpPr>
        <p:spPr>
          <a:xfrm>
            <a:off x="379751" y="1039318"/>
            <a:ext cx="7164049" cy="3785652"/>
          </a:xfrm>
          <a:prstGeom prst="rect">
            <a:avLst/>
          </a:prstGeom>
          <a:noFill/>
        </p:spPr>
        <p:txBody>
          <a:bodyPr wrap="square" rtlCol="0">
            <a:spAutoFit/>
          </a:bodyPr>
          <a:lstStyle/>
          <a:p>
            <a:r>
              <a:rPr lang="it-IT" sz="2400" b="1" dirty="0"/>
              <a:t>Dai 2-3 aa</a:t>
            </a:r>
          </a:p>
          <a:p>
            <a:r>
              <a:rPr lang="it-IT" sz="2400" dirty="0"/>
              <a:t>Elencare le parti del corpo includendo i genitali</a:t>
            </a:r>
          </a:p>
          <a:p>
            <a:r>
              <a:rPr lang="it-IT" sz="2400" dirty="0"/>
              <a:t>Utilizzare i nomi corretti insieme ai nomignoli</a:t>
            </a:r>
          </a:p>
          <a:p>
            <a:r>
              <a:rPr lang="it-IT" sz="2400" dirty="0"/>
              <a:t>Diversi vantaggi</a:t>
            </a:r>
          </a:p>
          <a:p>
            <a:pPr marL="342900" indent="-342900">
              <a:buFontTx/>
              <a:buChar char="-"/>
            </a:pPr>
            <a:r>
              <a:rPr lang="it-IT" sz="2400" dirty="0"/>
              <a:t>Costruire un’immagine positiva del corpo</a:t>
            </a:r>
          </a:p>
          <a:p>
            <a:pPr marL="342900" indent="-342900">
              <a:buFontTx/>
              <a:buChar char="-"/>
            </a:pPr>
            <a:r>
              <a:rPr lang="it-IT" sz="2400" dirty="0"/>
              <a:t>Comunicare meglio eventuali disturbi</a:t>
            </a:r>
          </a:p>
          <a:p>
            <a:pPr marL="342900" indent="-342900">
              <a:buFontTx/>
              <a:buChar char="-"/>
            </a:pPr>
            <a:r>
              <a:rPr lang="it-IT" sz="2400" dirty="0"/>
              <a:t>Riferire meglio eventuali abusi</a:t>
            </a:r>
          </a:p>
          <a:p>
            <a:pPr marL="342900" indent="-342900">
              <a:buFontTx/>
              <a:buChar char="-"/>
            </a:pPr>
            <a:endParaRPr lang="it-IT" sz="2400" dirty="0"/>
          </a:p>
          <a:p>
            <a:r>
              <a:rPr lang="it-IT" sz="2400" b="1" dirty="0"/>
              <a:t>4 aa</a:t>
            </a:r>
            <a:r>
              <a:rPr lang="it-IT" sz="2400" dirty="0"/>
              <a:t>: </a:t>
            </a:r>
            <a:br>
              <a:rPr lang="it-IT" sz="2400" dirty="0"/>
            </a:br>
            <a:r>
              <a:rPr lang="it-IT" sz="2400" dirty="0"/>
              <a:t>inizia l’interesse alla nascita dei neonati</a:t>
            </a:r>
          </a:p>
        </p:txBody>
      </p:sp>
      <p:pic>
        <p:nvPicPr>
          <p:cNvPr id="4" name="Picture 6" descr=" ">
            <a:extLst>
              <a:ext uri="{FF2B5EF4-FFF2-40B4-BE49-F238E27FC236}">
                <a16:creationId xmlns:a16="http://schemas.microsoft.com/office/drawing/2014/main" id="{233CA557-4930-1D72-8C31-A539B2958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809" y="3737345"/>
            <a:ext cx="2061919" cy="27652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E4B3BA-CC62-5771-49E4-3992E43C6B75}"/>
              </a:ext>
            </a:extLst>
          </p:cNvPr>
          <p:cNvPicPr>
            <a:picLocks noChangeAspect="1"/>
          </p:cNvPicPr>
          <p:nvPr/>
        </p:nvPicPr>
        <p:blipFill>
          <a:blip r:embed="rId3"/>
          <a:stretch>
            <a:fillRect/>
          </a:stretch>
        </p:blipFill>
        <p:spPr>
          <a:xfrm>
            <a:off x="8168598" y="617795"/>
            <a:ext cx="3032802" cy="2502860"/>
          </a:xfrm>
          <a:prstGeom prst="rect">
            <a:avLst/>
          </a:prstGeom>
        </p:spPr>
      </p:pic>
    </p:spTree>
    <p:extLst>
      <p:ext uri="{BB962C8B-B14F-4D97-AF65-F5344CB8AC3E}">
        <p14:creationId xmlns:p14="http://schemas.microsoft.com/office/powerpoint/2010/main" val="1881523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ACD01-EB7C-1FA0-2240-0B87407F3F0B}"/>
              </a:ext>
            </a:extLst>
          </p:cNvPr>
          <p:cNvPicPr>
            <a:picLocks noChangeAspect="1"/>
          </p:cNvPicPr>
          <p:nvPr/>
        </p:nvPicPr>
        <p:blipFill>
          <a:blip r:embed="rId2"/>
          <a:stretch>
            <a:fillRect/>
          </a:stretch>
        </p:blipFill>
        <p:spPr>
          <a:xfrm>
            <a:off x="580620" y="1414829"/>
            <a:ext cx="4325531" cy="5254374"/>
          </a:xfrm>
          <a:prstGeom prst="rect">
            <a:avLst/>
          </a:prstGeom>
        </p:spPr>
      </p:pic>
      <p:pic>
        <p:nvPicPr>
          <p:cNvPr id="5" name="Picture 4">
            <a:extLst>
              <a:ext uri="{FF2B5EF4-FFF2-40B4-BE49-F238E27FC236}">
                <a16:creationId xmlns:a16="http://schemas.microsoft.com/office/drawing/2014/main" id="{C0EAA0F1-C8C1-785E-67BD-A971B4B0F34F}"/>
              </a:ext>
            </a:extLst>
          </p:cNvPr>
          <p:cNvPicPr>
            <a:picLocks noChangeAspect="1"/>
          </p:cNvPicPr>
          <p:nvPr/>
        </p:nvPicPr>
        <p:blipFill>
          <a:blip r:embed="rId3"/>
          <a:stretch>
            <a:fillRect/>
          </a:stretch>
        </p:blipFill>
        <p:spPr>
          <a:xfrm>
            <a:off x="5292318" y="1699181"/>
            <a:ext cx="6483240" cy="4970022"/>
          </a:xfrm>
          <a:prstGeom prst="rect">
            <a:avLst/>
          </a:prstGeom>
        </p:spPr>
      </p:pic>
    </p:spTree>
    <p:extLst>
      <p:ext uri="{BB962C8B-B14F-4D97-AF65-F5344CB8AC3E}">
        <p14:creationId xmlns:p14="http://schemas.microsoft.com/office/powerpoint/2010/main" val="1370147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EBD61-56A1-EE6A-2E8C-AF1F9BF2C14C}"/>
              </a:ext>
            </a:extLst>
          </p:cNvPr>
          <p:cNvPicPr>
            <a:picLocks noChangeAspect="1"/>
          </p:cNvPicPr>
          <p:nvPr/>
        </p:nvPicPr>
        <p:blipFill>
          <a:blip r:embed="rId2"/>
          <a:stretch>
            <a:fillRect/>
          </a:stretch>
        </p:blipFill>
        <p:spPr>
          <a:xfrm>
            <a:off x="421172" y="630190"/>
            <a:ext cx="4735619" cy="5804075"/>
          </a:xfrm>
          <a:prstGeom prst="rect">
            <a:avLst/>
          </a:prstGeom>
        </p:spPr>
      </p:pic>
      <p:pic>
        <p:nvPicPr>
          <p:cNvPr id="4" name="Picture 3">
            <a:extLst>
              <a:ext uri="{FF2B5EF4-FFF2-40B4-BE49-F238E27FC236}">
                <a16:creationId xmlns:a16="http://schemas.microsoft.com/office/drawing/2014/main" id="{609A3361-CFB9-25DE-C1B3-476948EA050A}"/>
              </a:ext>
            </a:extLst>
          </p:cNvPr>
          <p:cNvPicPr>
            <a:picLocks noChangeAspect="1"/>
          </p:cNvPicPr>
          <p:nvPr/>
        </p:nvPicPr>
        <p:blipFill>
          <a:blip r:embed="rId3"/>
          <a:stretch>
            <a:fillRect/>
          </a:stretch>
        </p:blipFill>
        <p:spPr>
          <a:xfrm>
            <a:off x="6652886" y="1128542"/>
            <a:ext cx="4735619" cy="4807370"/>
          </a:xfrm>
          <a:prstGeom prst="rect">
            <a:avLst/>
          </a:prstGeom>
        </p:spPr>
      </p:pic>
    </p:spTree>
    <p:extLst>
      <p:ext uri="{BB962C8B-B14F-4D97-AF65-F5344CB8AC3E}">
        <p14:creationId xmlns:p14="http://schemas.microsoft.com/office/powerpoint/2010/main" val="1092030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2) La privacy</a:t>
            </a:r>
          </a:p>
        </p:txBody>
      </p:sp>
      <p:sp>
        <p:nvSpPr>
          <p:cNvPr id="3" name="TextBox 2">
            <a:extLst>
              <a:ext uri="{FF2B5EF4-FFF2-40B4-BE49-F238E27FC236}">
                <a16:creationId xmlns:a16="http://schemas.microsoft.com/office/drawing/2014/main" id="{ACBA3667-EB6D-AD6B-3060-CB1E158E26F8}"/>
              </a:ext>
            </a:extLst>
          </p:cNvPr>
          <p:cNvSpPr txBox="1"/>
          <p:nvPr/>
        </p:nvSpPr>
        <p:spPr>
          <a:xfrm>
            <a:off x="269823" y="914401"/>
            <a:ext cx="11217349" cy="3785652"/>
          </a:xfrm>
          <a:prstGeom prst="rect">
            <a:avLst/>
          </a:prstGeom>
          <a:noFill/>
        </p:spPr>
        <p:txBody>
          <a:bodyPr wrap="square" rtlCol="0">
            <a:spAutoFit/>
          </a:bodyPr>
          <a:lstStyle/>
          <a:p>
            <a:r>
              <a:rPr lang="it-IT" sz="2400" b="1" dirty="0"/>
              <a:t>5 aa</a:t>
            </a:r>
          </a:p>
          <a:p>
            <a:r>
              <a:rPr lang="it-IT" sz="2400" dirty="0"/>
              <a:t>Alcuni bambini cominciano ad avere coscienza delle sensazioni piacevoli che provocano toccando e stimolando i propri genitali</a:t>
            </a:r>
          </a:p>
          <a:p>
            <a:pPr marL="342900" indent="-342900">
              <a:buFontTx/>
              <a:buChar char="-"/>
            </a:pPr>
            <a:r>
              <a:rPr lang="it-IT" sz="2400" u="sng" dirty="0"/>
              <a:t>Perché lo hanno sperimentato (nella maggior parte dei casi)</a:t>
            </a:r>
          </a:p>
          <a:p>
            <a:pPr marL="342900" indent="-342900">
              <a:buFontTx/>
              <a:buChar char="-"/>
            </a:pPr>
            <a:r>
              <a:rPr lang="it-IT" sz="2400" dirty="0"/>
              <a:t>Perché lo hanno visto (scene in TV)</a:t>
            </a:r>
          </a:p>
          <a:p>
            <a:pPr marL="342900" indent="-342900">
              <a:buFontTx/>
              <a:buChar char="-"/>
            </a:pPr>
            <a:r>
              <a:rPr lang="it-IT" sz="2400" dirty="0"/>
              <a:t>Perché hanno subito scene o azioni di abuso (si associa un certo disagio)</a:t>
            </a:r>
          </a:p>
          <a:p>
            <a:pPr marL="342900" indent="-342900">
              <a:buFontTx/>
              <a:buChar char="-"/>
            </a:pPr>
            <a:endParaRPr lang="it-IT" sz="2400" dirty="0"/>
          </a:p>
          <a:p>
            <a:r>
              <a:rPr lang="it-IT" sz="2400" dirty="0"/>
              <a:t>Spiegare che quello è un comportamento privato che non va ripetuto in pubblico come l’andare in bagno </a:t>
            </a:r>
          </a:p>
          <a:p>
            <a:endParaRPr lang="it-IT" sz="2400" dirty="0"/>
          </a:p>
        </p:txBody>
      </p:sp>
    </p:spTree>
    <p:extLst>
      <p:ext uri="{BB962C8B-B14F-4D97-AF65-F5344CB8AC3E}">
        <p14:creationId xmlns:p14="http://schemas.microsoft.com/office/powerpoint/2010/main" val="1450049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3) I confini dell’altro</a:t>
            </a:r>
          </a:p>
        </p:txBody>
      </p:sp>
      <p:sp>
        <p:nvSpPr>
          <p:cNvPr id="3" name="TextBox 2">
            <a:extLst>
              <a:ext uri="{FF2B5EF4-FFF2-40B4-BE49-F238E27FC236}">
                <a16:creationId xmlns:a16="http://schemas.microsoft.com/office/drawing/2014/main" id="{B06E26BC-027D-BA54-6395-DC5E5570E762}"/>
              </a:ext>
            </a:extLst>
          </p:cNvPr>
          <p:cNvSpPr txBox="1"/>
          <p:nvPr/>
        </p:nvSpPr>
        <p:spPr>
          <a:xfrm>
            <a:off x="319790" y="1004341"/>
            <a:ext cx="10887856" cy="4154984"/>
          </a:xfrm>
          <a:prstGeom prst="rect">
            <a:avLst/>
          </a:prstGeom>
          <a:noFill/>
        </p:spPr>
        <p:txBody>
          <a:bodyPr wrap="square" rtlCol="0">
            <a:spAutoFit/>
          </a:bodyPr>
          <a:lstStyle/>
          <a:p>
            <a:r>
              <a:rPr lang="it-IT" sz="2400" b="1" dirty="0"/>
              <a:t>Dai 2 ai 7 anni</a:t>
            </a:r>
          </a:p>
          <a:p>
            <a:r>
              <a:rPr lang="it-IT" sz="2400" dirty="0"/>
              <a:t>Comprendere i confini del proprio corpo </a:t>
            </a:r>
          </a:p>
          <a:p>
            <a:endParaRPr lang="it-IT" sz="2400" dirty="0"/>
          </a:p>
          <a:p>
            <a:r>
              <a:rPr lang="it-IT" sz="2400" dirty="0"/>
              <a:t>Solletico, carezze e baci sono sensazioni piacevoli se desiderate e richieste</a:t>
            </a:r>
          </a:p>
          <a:p>
            <a:endParaRPr lang="it-IT" sz="2400" dirty="0"/>
          </a:p>
          <a:p>
            <a:r>
              <a:rPr lang="it-IT" sz="2400" dirty="0"/>
              <a:t>Chiedere su un disegno riportante una mappa del corpo non sessualizzata quali sono le parti del corpo che possono essere accarezzate, toccate o solleticate da</a:t>
            </a:r>
          </a:p>
          <a:p>
            <a:pPr marL="342900" indent="-342900">
              <a:buFont typeface="Arial" panose="020B0604020202020204" pitchFamily="34" charset="0"/>
              <a:buChar char="•"/>
            </a:pPr>
            <a:r>
              <a:rPr lang="it-IT" sz="2400" dirty="0"/>
              <a:t>Me stesso/a</a:t>
            </a:r>
          </a:p>
          <a:p>
            <a:pPr marL="342900" indent="-342900">
              <a:buFont typeface="Arial" panose="020B0604020202020204" pitchFamily="34" charset="0"/>
              <a:buChar char="•"/>
            </a:pPr>
            <a:r>
              <a:rPr lang="it-IT" sz="2400" dirty="0"/>
              <a:t>I miei genitori</a:t>
            </a:r>
          </a:p>
          <a:p>
            <a:pPr marL="342900" indent="-342900">
              <a:buFont typeface="Arial" panose="020B0604020202020204" pitchFamily="34" charset="0"/>
              <a:buChar char="•"/>
            </a:pPr>
            <a:r>
              <a:rPr lang="it-IT" sz="2400" dirty="0"/>
              <a:t>I miei compagni</a:t>
            </a:r>
          </a:p>
          <a:p>
            <a:r>
              <a:rPr lang="it-IT" sz="2400" dirty="0"/>
              <a:t>Cambiando colore e spiegare in base a questo i diversi livelli di intimità</a:t>
            </a:r>
          </a:p>
        </p:txBody>
      </p:sp>
    </p:spTree>
    <p:extLst>
      <p:ext uri="{BB962C8B-B14F-4D97-AF65-F5344CB8AC3E}">
        <p14:creationId xmlns:p14="http://schemas.microsoft.com/office/powerpoint/2010/main" val="367572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5C65BD-55EF-4335-ACC7-76D03B44F7B6}"/>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IL CERVELLO ADOLESCENTE</a:t>
            </a:r>
          </a:p>
        </p:txBody>
      </p:sp>
      <p:pic>
        <p:nvPicPr>
          <p:cNvPr id="1026" name="Picture 2" descr="Il cervello adolescente">
            <a:extLst>
              <a:ext uri="{FF2B5EF4-FFF2-40B4-BE49-F238E27FC236}">
                <a16:creationId xmlns:a16="http://schemas.microsoft.com/office/drawing/2014/main" id="{CFF7B2CA-5345-4BA3-A020-0CE07A465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67" y="1202191"/>
            <a:ext cx="2921579" cy="42901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1F1F60-0EA4-4052-A3C5-A97C418A071C}"/>
              </a:ext>
            </a:extLst>
          </p:cNvPr>
          <p:cNvSpPr txBox="1"/>
          <p:nvPr/>
        </p:nvSpPr>
        <p:spPr>
          <a:xfrm>
            <a:off x="3841006" y="1104219"/>
            <a:ext cx="7928733" cy="4708981"/>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In passato durava solo pochi anni oggi molto di più:</a:t>
            </a:r>
          </a:p>
          <a:p>
            <a:pPr marL="342900" indent="-342900" rtl="0">
              <a:spcBef>
                <a:spcPts val="0"/>
              </a:spcBef>
              <a:spcAft>
                <a:spcPts val="0"/>
              </a:spcAft>
              <a:buFontTx/>
              <a:buChar char="-"/>
            </a:pPr>
            <a:r>
              <a:rPr lang="it-IT" sz="2400" b="0" i="0" u="none" strike="noStrike" dirty="0">
                <a:solidFill>
                  <a:srgbClr val="000000"/>
                </a:solidFill>
                <a:effectLst/>
                <a:latin typeface="Arial" panose="020B0604020202020204" pitchFamily="34" charset="0"/>
              </a:rPr>
              <a:t>precoce insorgenza della pubertà </a:t>
            </a:r>
          </a:p>
          <a:p>
            <a:pPr marL="342900" indent="-342900" rtl="0">
              <a:spcBef>
                <a:spcPts val="0"/>
              </a:spcBef>
              <a:spcAft>
                <a:spcPts val="0"/>
              </a:spcAft>
              <a:buFontTx/>
              <a:buChar char="-"/>
            </a:pPr>
            <a:r>
              <a:rPr lang="it-IT" sz="2400" b="0" i="0" u="none" strike="noStrike" dirty="0">
                <a:solidFill>
                  <a:srgbClr val="000000"/>
                </a:solidFill>
                <a:effectLst/>
                <a:latin typeface="Arial" panose="020B0604020202020204" pitchFamily="34" charset="0"/>
              </a:rPr>
              <a:t>protrarsi del periodo di transizione verso il lavoro, la vita coniugale e l'indipendenza economica </a:t>
            </a:r>
            <a:endParaRPr lang="it-IT" sz="2400" b="0" dirty="0">
              <a:effectLst/>
            </a:endParaRPr>
          </a:p>
          <a:p>
            <a:pPr rtl="0">
              <a:spcBef>
                <a:spcPts val="0"/>
              </a:spcBef>
              <a:spcAft>
                <a:spcPts val="0"/>
              </a:spcAft>
            </a:pPr>
            <a:br>
              <a:rPr lang="it-IT" sz="2400" b="0" dirty="0">
                <a:effectLst/>
              </a:rPr>
            </a:br>
            <a:r>
              <a:rPr lang="it-IT" sz="2400" b="0" i="0" u="none" strike="noStrike" dirty="0">
                <a:solidFill>
                  <a:srgbClr val="000000"/>
                </a:solidFill>
                <a:effectLst/>
                <a:latin typeface="Arial" panose="020B0604020202020204" pitchFamily="34" charset="0"/>
              </a:rPr>
              <a:t>L'adolescenza è un periodo caratterizzato da un'incredibile neuroplasticità, capacità del cervello di cambiare in base all'esperienza </a:t>
            </a:r>
          </a:p>
          <a:p>
            <a:pPr rtl="0">
              <a:spcBef>
                <a:spcPts val="0"/>
              </a:spcBef>
              <a:spcAft>
                <a:spcPts val="0"/>
              </a:spcAft>
            </a:pPr>
            <a:endParaRPr lang="it-IT" sz="2400" dirty="0">
              <a:solidFill>
                <a:srgbClr val="000000"/>
              </a:solidFill>
              <a:latin typeface="Arial" panose="020B0604020202020204" pitchFamily="34" charset="0"/>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per uno studioso della materia, qualsiasi forma di apprendimento deve necessariamente mutare l'anatomia cerebrale </a:t>
            </a:r>
            <a:endParaRPr lang="it-IT" sz="2400" b="0" dirty="0">
              <a:effectLst/>
            </a:endParaRPr>
          </a:p>
          <a:p>
            <a:br>
              <a:rPr lang="it-IT" sz="2400" dirty="0"/>
            </a:br>
            <a:endParaRPr lang="it-IT" sz="2400" b="0" dirty="0">
              <a:effectLst/>
            </a:endParaRPr>
          </a:p>
        </p:txBody>
      </p:sp>
    </p:spTree>
    <p:extLst>
      <p:ext uri="{BB962C8B-B14F-4D97-AF65-F5344CB8AC3E}">
        <p14:creationId xmlns:p14="http://schemas.microsoft.com/office/powerpoint/2010/main" val="3971464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Educazione affettiva e sessuale in pubertà</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4893647"/>
          </a:xfrm>
          <a:prstGeom prst="rect">
            <a:avLst/>
          </a:prstGeom>
          <a:noFill/>
        </p:spPr>
        <p:txBody>
          <a:bodyPr wrap="square" rtlCol="0">
            <a:spAutoFit/>
          </a:bodyPr>
          <a:lstStyle/>
          <a:p>
            <a:pPr>
              <a:spcBef>
                <a:spcPts val="1200"/>
              </a:spcBef>
            </a:pPr>
            <a:r>
              <a:rPr lang="it-IT" sz="2800" dirty="0"/>
              <a:t>Le mestruazioni e la maledizione biblica del parto: partorirai con dolore</a:t>
            </a:r>
          </a:p>
          <a:p>
            <a:pPr>
              <a:spcBef>
                <a:spcPts val="1200"/>
              </a:spcBef>
            </a:pPr>
            <a:r>
              <a:rPr lang="it-IT" sz="2800" dirty="0"/>
              <a:t>Non per questo il dolore mestruale deve essere accettato come normale, specialmente nei casi più invalidanti</a:t>
            </a:r>
          </a:p>
          <a:p>
            <a:pPr>
              <a:spcBef>
                <a:spcPts val="1200"/>
              </a:spcBef>
            </a:pPr>
            <a:r>
              <a:rPr lang="it-IT" sz="2800" dirty="0"/>
              <a:t>Spiegare il </a:t>
            </a:r>
            <a:r>
              <a:rPr lang="it-IT" sz="2800" b="1" dirty="0"/>
              <a:t>motivo «evolutivo» </a:t>
            </a:r>
            <a:r>
              <a:rPr lang="it-IT" sz="2800" dirty="0"/>
              <a:t>delle trasformazioni puberali</a:t>
            </a:r>
          </a:p>
          <a:p>
            <a:pPr>
              <a:spcBef>
                <a:spcPts val="1200"/>
              </a:spcBef>
            </a:pPr>
            <a:r>
              <a:rPr lang="it-IT" sz="2800" dirty="0"/>
              <a:t>- Presentare l’attività sessuale come qualcosa di piacevole e naturale, per quanto utile da dilazionare</a:t>
            </a:r>
          </a:p>
          <a:p>
            <a:pPr>
              <a:spcBef>
                <a:spcPts val="1200"/>
              </a:spcBef>
            </a:pPr>
            <a:r>
              <a:rPr lang="it-IT" sz="2800" dirty="0"/>
              <a:t>- Distinguere il desiderio sessuale dal desiderio di maternità/paternità</a:t>
            </a:r>
          </a:p>
          <a:p>
            <a:pPr>
              <a:spcBef>
                <a:spcPts val="1200"/>
              </a:spcBef>
            </a:pPr>
            <a:endParaRPr lang="it-IT" sz="2800" dirty="0"/>
          </a:p>
          <a:p>
            <a:pPr>
              <a:spcBef>
                <a:spcPts val="1200"/>
              </a:spcBef>
            </a:pPr>
            <a:r>
              <a:rPr lang="it-IT" sz="2800" dirty="0"/>
              <a:t>Stimolare le capacità di comunicazione e negoziazione, spiegare il consenso</a:t>
            </a:r>
          </a:p>
        </p:txBody>
      </p:sp>
    </p:spTree>
    <p:extLst>
      <p:ext uri="{BB962C8B-B14F-4D97-AF65-F5344CB8AC3E}">
        <p14:creationId xmlns:p14="http://schemas.microsoft.com/office/powerpoint/2010/main" val="41248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La gravidanza </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4862870"/>
          </a:xfrm>
          <a:prstGeom prst="rect">
            <a:avLst/>
          </a:prstGeom>
          <a:noFill/>
        </p:spPr>
        <p:txBody>
          <a:bodyPr wrap="square" rtlCol="0">
            <a:spAutoFit/>
          </a:bodyPr>
          <a:lstStyle/>
          <a:p>
            <a:pPr>
              <a:spcBef>
                <a:spcPts val="1200"/>
              </a:spcBef>
            </a:pPr>
            <a:r>
              <a:rPr lang="it-IT" sz="2800" dirty="0"/>
              <a:t>Insegnare l’utilizzo dei test di gravidanza e dei consultori</a:t>
            </a:r>
          </a:p>
          <a:p>
            <a:pPr>
              <a:spcBef>
                <a:spcPts val="1200"/>
              </a:spcBef>
            </a:pPr>
            <a:r>
              <a:rPr lang="it-IT" sz="2800" dirty="0"/>
              <a:t>Discutere che cosa significa pensare ad una maternità o paternità precoci ed i rischi sulla realizzazione del proprio percorso scolastico e lavorativo</a:t>
            </a:r>
          </a:p>
          <a:p>
            <a:pPr>
              <a:spcBef>
                <a:spcPts val="1200"/>
              </a:spcBef>
            </a:pPr>
            <a:r>
              <a:rPr lang="it-IT" sz="2800" dirty="0"/>
              <a:t>E’ possibile:</a:t>
            </a:r>
          </a:p>
          <a:p>
            <a:pPr>
              <a:spcBef>
                <a:spcPts val="1200"/>
              </a:spcBef>
            </a:pPr>
            <a:r>
              <a:rPr lang="it-IT" sz="2800" dirty="0"/>
              <a:t>- </a:t>
            </a:r>
            <a:r>
              <a:rPr lang="it-IT" sz="2800" b="1" dirty="0"/>
              <a:t>Riconoscere e tenere un figlio </a:t>
            </a:r>
            <a:r>
              <a:rPr lang="it-IT" sz="2800" dirty="0"/>
              <a:t>dai 14 anni</a:t>
            </a:r>
            <a:br>
              <a:rPr lang="it-IT" sz="2800" dirty="0"/>
            </a:br>
            <a:r>
              <a:rPr lang="it-IT" sz="2800" dirty="0"/>
              <a:t>- </a:t>
            </a:r>
            <a:r>
              <a:rPr lang="it-IT" sz="2800" b="1" dirty="0"/>
              <a:t>Darlo in adozione </a:t>
            </a:r>
            <a:r>
              <a:rPr lang="it-IT" sz="2800" dirty="0"/>
              <a:t>in completo anonimato con 2 mesi di tempo per ripensarci (d.p.r. 396/2000, art 30)</a:t>
            </a:r>
            <a:br>
              <a:rPr lang="it-IT" sz="2800" dirty="0"/>
            </a:br>
            <a:r>
              <a:rPr lang="it-IT" sz="2800" dirty="0"/>
              <a:t>- </a:t>
            </a:r>
            <a:r>
              <a:rPr lang="it-IT" sz="2800" b="1" dirty="0"/>
              <a:t>Interrompere la gravidanza </a:t>
            </a:r>
            <a:r>
              <a:rPr lang="it-IT" sz="2800" dirty="0"/>
              <a:t>in anonimato, farmacologicamente </a:t>
            </a:r>
            <a:r>
              <a:rPr lang="it-IT" sz="2800" dirty="0" err="1"/>
              <a:t>dino</a:t>
            </a:r>
            <a:r>
              <a:rPr lang="it-IT" sz="2800" dirty="0"/>
              <a:t> alla 9° settimana (Ru486) o chirurgicamente entro 90 giorni (</a:t>
            </a:r>
            <a:r>
              <a:rPr lang="it-IT" sz="2800" dirty="0" err="1"/>
              <a:t>ev</a:t>
            </a:r>
            <a:r>
              <a:rPr lang="it-IT" sz="2800" dirty="0"/>
              <a:t> con inserimento di spirale o impianto sottocutaneo per contraccezione)</a:t>
            </a:r>
          </a:p>
        </p:txBody>
      </p:sp>
    </p:spTree>
    <p:extLst>
      <p:ext uri="{BB962C8B-B14F-4D97-AF65-F5344CB8AC3E}">
        <p14:creationId xmlns:p14="http://schemas.microsoft.com/office/powerpoint/2010/main" val="3725498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Le malattie sessualmente trasmesse (MST)</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5570756"/>
          </a:xfrm>
          <a:prstGeom prst="rect">
            <a:avLst/>
          </a:prstGeom>
          <a:noFill/>
        </p:spPr>
        <p:txBody>
          <a:bodyPr wrap="square" rtlCol="0">
            <a:spAutoFit/>
          </a:bodyPr>
          <a:lstStyle/>
          <a:p>
            <a:pPr>
              <a:spcBef>
                <a:spcPts val="1200"/>
              </a:spcBef>
            </a:pPr>
            <a:r>
              <a:rPr lang="it-IT" sz="2800" dirty="0"/>
              <a:t>63% degli italiani 18-40 aa ha avuto rapporti sessuali completi non protetti (numero medio di partner avuti a 40 anni 4 per le donne e 7 per gli uomini)</a:t>
            </a:r>
          </a:p>
          <a:p>
            <a:pPr>
              <a:spcBef>
                <a:spcPts val="1200"/>
              </a:spcBef>
            </a:pPr>
            <a:r>
              <a:rPr lang="it-IT" sz="2800" dirty="0"/>
              <a:t>Circa 2/3 delle MST si verificano &lt;25aa</a:t>
            </a:r>
          </a:p>
          <a:p>
            <a:pPr>
              <a:spcBef>
                <a:spcPts val="1200"/>
              </a:spcBef>
            </a:pPr>
            <a:r>
              <a:rPr lang="it-IT" sz="2800" dirty="0"/>
              <a:t>Prevenzione:</a:t>
            </a:r>
          </a:p>
          <a:p>
            <a:pPr marL="457200" indent="-457200">
              <a:buFontTx/>
              <a:buChar char="-"/>
            </a:pPr>
            <a:r>
              <a:rPr lang="it-IT" sz="2800" dirty="0"/>
              <a:t>Preservativo o astinenza</a:t>
            </a:r>
          </a:p>
          <a:p>
            <a:pPr marL="457200" indent="-457200">
              <a:buFontTx/>
              <a:buChar char="-"/>
            </a:pPr>
            <a:r>
              <a:rPr lang="it-IT" sz="2800" dirty="0"/>
              <a:t>Monogamia reciproca o ridurre il numero di partner sessuali</a:t>
            </a:r>
          </a:p>
          <a:p>
            <a:pPr marL="457200" indent="-457200">
              <a:buFontTx/>
              <a:buChar char="-"/>
            </a:pPr>
            <a:r>
              <a:rPr lang="it-IT" sz="2800" dirty="0"/>
              <a:t>Evitare i rapporti penetrativi</a:t>
            </a:r>
          </a:p>
          <a:p>
            <a:pPr marL="457200" indent="-457200">
              <a:buFontTx/>
              <a:buChar char="-"/>
            </a:pPr>
            <a:r>
              <a:rPr lang="it-IT" sz="2800" dirty="0"/>
              <a:t>Non avere rapporti con più persone allo stesso tempo</a:t>
            </a:r>
          </a:p>
          <a:p>
            <a:pPr marL="457200" indent="-457200">
              <a:buFontTx/>
              <a:buChar char="-"/>
            </a:pPr>
            <a:r>
              <a:rPr lang="it-IT" sz="2800" dirty="0"/>
              <a:t>Eseguire i test (per HIV </a:t>
            </a:r>
            <a:r>
              <a:rPr lang="it-IT" sz="2800" dirty="0" err="1"/>
              <a:t>gratuti</a:t>
            </a:r>
            <a:r>
              <a:rPr lang="it-IT" sz="2800" dirty="0"/>
              <a:t> e anonimi)</a:t>
            </a:r>
          </a:p>
          <a:p>
            <a:pPr marL="457200" indent="-457200">
              <a:buFontTx/>
              <a:buChar char="-"/>
            </a:pPr>
            <a:r>
              <a:rPr lang="it-IT" sz="2800" dirty="0"/>
              <a:t>Vaccino per il papillomavirus</a:t>
            </a:r>
          </a:p>
          <a:p>
            <a:pPr marL="457200" indent="-457200">
              <a:buFontTx/>
              <a:buChar char="-"/>
            </a:pPr>
            <a:endParaRPr lang="it-IT" sz="2800" dirty="0"/>
          </a:p>
          <a:p>
            <a:r>
              <a:rPr lang="it-IT" sz="2800" dirty="0"/>
              <a:t>Ricordare clamidia, gonorrea, candida, herpes, sifilide, HIV</a:t>
            </a:r>
          </a:p>
        </p:txBody>
      </p:sp>
    </p:spTree>
    <p:extLst>
      <p:ext uri="{BB962C8B-B14F-4D97-AF65-F5344CB8AC3E}">
        <p14:creationId xmlns:p14="http://schemas.microsoft.com/office/powerpoint/2010/main" val="20369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CC89F-1C5C-CB95-6C8A-64609472D9A0}"/>
              </a:ext>
            </a:extLst>
          </p:cNvPr>
          <p:cNvPicPr>
            <a:picLocks noChangeAspect="1"/>
          </p:cNvPicPr>
          <p:nvPr/>
        </p:nvPicPr>
        <p:blipFill>
          <a:blip r:embed="rId2"/>
          <a:stretch>
            <a:fillRect/>
          </a:stretch>
        </p:blipFill>
        <p:spPr>
          <a:xfrm>
            <a:off x="949280" y="810218"/>
            <a:ext cx="9980324" cy="4331408"/>
          </a:xfrm>
          <a:prstGeom prst="rect">
            <a:avLst/>
          </a:prstGeom>
        </p:spPr>
      </p:pic>
      <p:sp>
        <p:nvSpPr>
          <p:cNvPr id="4" name="Rectangle 3">
            <a:extLst>
              <a:ext uri="{FF2B5EF4-FFF2-40B4-BE49-F238E27FC236}">
                <a16:creationId xmlns:a16="http://schemas.microsoft.com/office/drawing/2014/main" id="{A0CDFABF-0C4B-BF1B-1150-BC665B0EC404}"/>
              </a:ext>
            </a:extLst>
          </p:cNvPr>
          <p:cNvSpPr/>
          <p:nvPr/>
        </p:nvSpPr>
        <p:spPr>
          <a:xfrm>
            <a:off x="784485" y="4681927"/>
            <a:ext cx="10403174" cy="91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A1CB32BE-1935-EDF3-9F94-593A1D9C7F48}"/>
              </a:ext>
            </a:extLst>
          </p:cNvPr>
          <p:cNvSpPr txBox="1"/>
          <p:nvPr/>
        </p:nvSpPr>
        <p:spPr>
          <a:xfrm>
            <a:off x="729521" y="6006059"/>
            <a:ext cx="10618033" cy="523220"/>
          </a:xfrm>
          <a:prstGeom prst="rect">
            <a:avLst/>
          </a:prstGeom>
          <a:noFill/>
        </p:spPr>
        <p:txBody>
          <a:bodyPr wrap="square" rtlCol="0">
            <a:spAutoFit/>
          </a:bodyPr>
          <a:lstStyle/>
          <a:p>
            <a:r>
              <a:rPr lang="it-IT" sz="2800" dirty="0"/>
              <a:t>Dal 1976 è stato possibile acquistare la pillola in farmacia</a:t>
            </a:r>
          </a:p>
        </p:txBody>
      </p:sp>
    </p:spTree>
    <p:extLst>
      <p:ext uri="{BB962C8B-B14F-4D97-AF65-F5344CB8AC3E}">
        <p14:creationId xmlns:p14="http://schemas.microsoft.com/office/powerpoint/2010/main" val="78732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Contraccezione</a:t>
            </a:r>
          </a:p>
        </p:txBody>
      </p:sp>
      <p:sp>
        <p:nvSpPr>
          <p:cNvPr id="3" name="TextBox 2">
            <a:extLst>
              <a:ext uri="{FF2B5EF4-FFF2-40B4-BE49-F238E27FC236}">
                <a16:creationId xmlns:a16="http://schemas.microsoft.com/office/drawing/2014/main" id="{6346AFF0-4DB1-E242-1C55-3E1871BCDA85}"/>
              </a:ext>
            </a:extLst>
          </p:cNvPr>
          <p:cNvSpPr txBox="1"/>
          <p:nvPr/>
        </p:nvSpPr>
        <p:spPr>
          <a:xfrm>
            <a:off x="304800" y="779488"/>
            <a:ext cx="11627370" cy="5447645"/>
          </a:xfrm>
          <a:prstGeom prst="rect">
            <a:avLst/>
          </a:prstGeom>
          <a:noFill/>
        </p:spPr>
        <p:txBody>
          <a:bodyPr wrap="square" rtlCol="0">
            <a:spAutoFit/>
          </a:bodyPr>
          <a:lstStyle/>
          <a:p>
            <a:pPr>
              <a:spcBef>
                <a:spcPts val="600"/>
              </a:spcBef>
            </a:pPr>
            <a:r>
              <a:rPr lang="it-IT" sz="2800" dirty="0"/>
              <a:t>Meccanici</a:t>
            </a:r>
          </a:p>
          <a:p>
            <a:pPr marL="457200" indent="-457200">
              <a:spcBef>
                <a:spcPts val="600"/>
              </a:spcBef>
              <a:buFontTx/>
              <a:buChar char="-"/>
            </a:pPr>
            <a:r>
              <a:rPr lang="it-IT" sz="2800" dirty="0"/>
              <a:t>Preservativi maschili, femminili, </a:t>
            </a:r>
            <a:r>
              <a:rPr lang="it-IT" sz="2800" dirty="0" err="1"/>
              <a:t>dental</a:t>
            </a:r>
            <a:r>
              <a:rPr lang="it-IT" sz="2800" dirty="0"/>
              <a:t> dam (diga dentale). Proteggono da MST</a:t>
            </a:r>
          </a:p>
          <a:p>
            <a:pPr marL="457200" indent="-457200">
              <a:spcBef>
                <a:spcPts val="600"/>
              </a:spcBef>
              <a:buFontTx/>
              <a:buChar char="-"/>
            </a:pPr>
            <a:r>
              <a:rPr lang="it-IT" sz="2800" dirty="0"/>
              <a:t>Diaframma e cappuccio cervicale: non proteggono da MST</a:t>
            </a:r>
          </a:p>
          <a:p>
            <a:pPr>
              <a:spcBef>
                <a:spcPts val="600"/>
              </a:spcBef>
            </a:pPr>
            <a:r>
              <a:rPr lang="it-IT" sz="2800" dirty="0"/>
              <a:t>Ormonale</a:t>
            </a:r>
          </a:p>
          <a:p>
            <a:pPr marL="457200" indent="-457200">
              <a:spcBef>
                <a:spcPts val="600"/>
              </a:spcBef>
              <a:buFontTx/>
              <a:buChar char="-"/>
            </a:pPr>
            <a:r>
              <a:rPr lang="it-IT" sz="2800" dirty="0"/>
              <a:t>Progestinici (</a:t>
            </a:r>
            <a:r>
              <a:rPr lang="it-IT" sz="2800" dirty="0" err="1"/>
              <a:t>spotting</a:t>
            </a:r>
            <a:r>
              <a:rPr lang="it-IT" sz="2800" dirty="0"/>
              <a:t>)</a:t>
            </a:r>
          </a:p>
          <a:p>
            <a:pPr marL="457200" indent="-457200">
              <a:spcBef>
                <a:spcPts val="600"/>
              </a:spcBef>
              <a:buFontTx/>
              <a:buChar char="-"/>
            </a:pPr>
            <a:r>
              <a:rPr lang="it-IT" sz="2800" dirty="0"/>
              <a:t>Estroprogestinici (simulano mestruazione)</a:t>
            </a:r>
          </a:p>
          <a:p>
            <a:pPr>
              <a:spcBef>
                <a:spcPts val="600"/>
              </a:spcBef>
            </a:pPr>
            <a:r>
              <a:rPr lang="it-IT" sz="2800" dirty="0"/>
              <a:t>Monofasica, bifasica, trifasica, orale, transdermica, transcutanea, </a:t>
            </a:r>
            <a:r>
              <a:rPr lang="it-IT" sz="2800" dirty="0" err="1"/>
              <a:t>transmucosa</a:t>
            </a:r>
            <a:endParaRPr lang="it-IT" sz="2800" dirty="0"/>
          </a:p>
          <a:p>
            <a:pPr>
              <a:spcBef>
                <a:spcPts val="600"/>
              </a:spcBef>
            </a:pPr>
            <a:endParaRPr lang="it-IT" sz="2800" dirty="0"/>
          </a:p>
          <a:p>
            <a:pPr>
              <a:spcBef>
                <a:spcPts val="600"/>
              </a:spcBef>
            </a:pPr>
            <a:r>
              <a:rPr lang="it-IT" sz="2800" dirty="0"/>
              <a:t>Non fa ingrassare, ma può causare ritenzione idrica (formulazioni con diuretico)</a:t>
            </a:r>
          </a:p>
        </p:txBody>
      </p:sp>
    </p:spTree>
    <p:extLst>
      <p:ext uri="{BB962C8B-B14F-4D97-AF65-F5344CB8AC3E}">
        <p14:creationId xmlns:p14="http://schemas.microsoft.com/office/powerpoint/2010/main" val="2316244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36D25-C961-93AD-CFCF-2CA49047A81A}"/>
              </a:ext>
            </a:extLst>
          </p:cNvPr>
          <p:cNvPicPr>
            <a:picLocks noChangeAspect="1"/>
          </p:cNvPicPr>
          <p:nvPr/>
        </p:nvPicPr>
        <p:blipFill>
          <a:blip r:embed="rId2"/>
          <a:stretch>
            <a:fillRect/>
          </a:stretch>
        </p:blipFill>
        <p:spPr>
          <a:xfrm>
            <a:off x="2168577" y="453552"/>
            <a:ext cx="7201361" cy="5691116"/>
          </a:xfrm>
          <a:prstGeom prst="rect">
            <a:avLst/>
          </a:prstGeom>
        </p:spPr>
      </p:pic>
    </p:spTree>
    <p:extLst>
      <p:ext uri="{BB962C8B-B14F-4D97-AF65-F5344CB8AC3E}">
        <p14:creationId xmlns:p14="http://schemas.microsoft.com/office/powerpoint/2010/main" val="1322842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17579-44CF-D534-68A1-4D5072D05F7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Contraccezione d’emergenza</a:t>
            </a:r>
          </a:p>
        </p:txBody>
      </p:sp>
      <p:sp>
        <p:nvSpPr>
          <p:cNvPr id="3" name="TextBox 2">
            <a:extLst>
              <a:ext uri="{FF2B5EF4-FFF2-40B4-BE49-F238E27FC236}">
                <a16:creationId xmlns:a16="http://schemas.microsoft.com/office/drawing/2014/main" id="{1AA454E8-6926-840B-AB2F-DA012A3246C1}"/>
              </a:ext>
            </a:extLst>
          </p:cNvPr>
          <p:cNvSpPr txBox="1"/>
          <p:nvPr/>
        </p:nvSpPr>
        <p:spPr>
          <a:xfrm>
            <a:off x="424721" y="984354"/>
            <a:ext cx="10573063" cy="3416320"/>
          </a:xfrm>
          <a:prstGeom prst="rect">
            <a:avLst/>
          </a:prstGeom>
          <a:noFill/>
        </p:spPr>
        <p:txBody>
          <a:bodyPr wrap="square" rtlCol="0">
            <a:spAutoFit/>
          </a:bodyPr>
          <a:lstStyle/>
          <a:p>
            <a:r>
              <a:rPr lang="it-IT" sz="2400" dirty="0"/>
              <a:t>Farmacologica: (</a:t>
            </a:r>
            <a:r>
              <a:rPr lang="it-IT" sz="2400" dirty="0" err="1"/>
              <a:t>EllaOne</a:t>
            </a:r>
            <a:r>
              <a:rPr lang="it-IT" sz="2400" dirty="0"/>
              <a:t>, nei minorenni) entro 5 giorni</a:t>
            </a:r>
          </a:p>
          <a:p>
            <a:pPr marL="342900" indent="-342900">
              <a:buFontTx/>
              <a:buChar char="-"/>
            </a:pPr>
            <a:r>
              <a:rPr lang="it-IT" sz="2400" dirty="0"/>
              <a:t>Non è abortivo: funziona solo se non c’è ancora stata ovulazione, ritardandola di qualche giorno</a:t>
            </a:r>
          </a:p>
          <a:p>
            <a:r>
              <a:rPr lang="it-IT" sz="2400" dirty="0"/>
              <a:t>Non è soggetto a prescrizione medica ma è accompagnato da foglio informativo</a:t>
            </a:r>
          </a:p>
          <a:p>
            <a:pPr marL="342900" indent="-342900">
              <a:buFontTx/>
              <a:buChar char="-"/>
            </a:pPr>
            <a:endParaRPr lang="it-IT" sz="2400" dirty="0"/>
          </a:p>
          <a:p>
            <a:pPr marL="342900" indent="-342900">
              <a:buFontTx/>
              <a:buChar char="-"/>
            </a:pPr>
            <a:endParaRPr lang="it-IT" sz="2400" dirty="0"/>
          </a:p>
          <a:p>
            <a:r>
              <a:rPr lang="it-IT" sz="2400" dirty="0"/>
              <a:t>- Inserimento di una spirale al rame entro 48 ore: funziona anche su gravidanza iniziata</a:t>
            </a:r>
          </a:p>
          <a:p>
            <a:endParaRPr lang="it-IT" sz="2400" dirty="0"/>
          </a:p>
        </p:txBody>
      </p:sp>
    </p:spTree>
    <p:extLst>
      <p:ext uri="{BB962C8B-B14F-4D97-AF65-F5344CB8AC3E}">
        <p14:creationId xmlns:p14="http://schemas.microsoft.com/office/powerpoint/2010/main" val="11724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17579-44CF-D534-68A1-4D5072D05F7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Diritto all’integrità del corpo: mutilazioni genitali femminili</a:t>
            </a:r>
          </a:p>
        </p:txBody>
      </p:sp>
      <p:sp>
        <p:nvSpPr>
          <p:cNvPr id="4" name="TextBox 3">
            <a:extLst>
              <a:ext uri="{FF2B5EF4-FFF2-40B4-BE49-F238E27FC236}">
                <a16:creationId xmlns:a16="http://schemas.microsoft.com/office/drawing/2014/main" id="{EBBBE551-D50B-C68E-756D-E9FB670D2BC4}"/>
              </a:ext>
            </a:extLst>
          </p:cNvPr>
          <p:cNvSpPr txBox="1"/>
          <p:nvPr/>
        </p:nvSpPr>
        <p:spPr>
          <a:xfrm>
            <a:off x="354767" y="973942"/>
            <a:ext cx="11157679" cy="461665"/>
          </a:xfrm>
          <a:prstGeom prst="rect">
            <a:avLst/>
          </a:prstGeom>
          <a:noFill/>
        </p:spPr>
        <p:txBody>
          <a:bodyPr wrap="square" rtlCol="0">
            <a:spAutoFit/>
          </a:bodyPr>
          <a:lstStyle/>
          <a:p>
            <a:r>
              <a:rPr lang="it-IT" sz="2400" dirty="0"/>
              <a:t>Cambiare i riti di iniziazione lesivi dell’integrità e associati a sottomissione </a:t>
            </a:r>
          </a:p>
        </p:txBody>
      </p:sp>
      <p:pic>
        <p:nvPicPr>
          <p:cNvPr id="2050" name="Picture 2" descr="undefined">
            <a:extLst>
              <a:ext uri="{FF2B5EF4-FFF2-40B4-BE49-F238E27FC236}">
                <a16:creationId xmlns:a16="http://schemas.microsoft.com/office/drawing/2014/main" id="{E32BA3D2-2BC9-FB65-DB0C-F873FA0EB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08" y="1873147"/>
            <a:ext cx="4834460" cy="462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1AEA1F-5B9D-EBC9-C775-83C3775337B3}"/>
              </a:ext>
            </a:extLst>
          </p:cNvPr>
          <p:cNvPicPr>
            <a:picLocks noChangeAspect="1"/>
          </p:cNvPicPr>
          <p:nvPr/>
        </p:nvPicPr>
        <p:blipFill>
          <a:blip r:embed="rId3"/>
          <a:stretch>
            <a:fillRect/>
          </a:stretch>
        </p:blipFill>
        <p:spPr>
          <a:xfrm>
            <a:off x="5343447" y="1668281"/>
            <a:ext cx="6122075" cy="4771492"/>
          </a:xfrm>
          <a:prstGeom prst="rect">
            <a:avLst/>
          </a:prstGeom>
        </p:spPr>
      </p:pic>
      <p:sp>
        <p:nvSpPr>
          <p:cNvPr id="7" name="TextBox 6">
            <a:extLst>
              <a:ext uri="{FF2B5EF4-FFF2-40B4-BE49-F238E27FC236}">
                <a16:creationId xmlns:a16="http://schemas.microsoft.com/office/drawing/2014/main" id="{1EC1EC45-C2D8-BA89-8AFC-E8BA2853AFFC}"/>
              </a:ext>
            </a:extLst>
          </p:cNvPr>
          <p:cNvSpPr txBox="1"/>
          <p:nvPr/>
        </p:nvSpPr>
        <p:spPr>
          <a:xfrm>
            <a:off x="10588052" y="1479030"/>
            <a:ext cx="811441" cy="523220"/>
          </a:xfrm>
          <a:prstGeom prst="rect">
            <a:avLst/>
          </a:prstGeom>
          <a:noFill/>
        </p:spPr>
        <p:txBody>
          <a:bodyPr wrap="none" rtlCol="0">
            <a:spAutoFit/>
          </a:bodyPr>
          <a:lstStyle/>
          <a:p>
            <a:r>
              <a:rPr lang="it-IT" sz="2800" b="1" dirty="0">
                <a:solidFill>
                  <a:srgbClr val="C00000"/>
                </a:solidFill>
              </a:rPr>
              <a:t>80%</a:t>
            </a:r>
          </a:p>
        </p:txBody>
      </p:sp>
      <p:sp>
        <p:nvSpPr>
          <p:cNvPr id="8" name="TextBox 7">
            <a:extLst>
              <a:ext uri="{FF2B5EF4-FFF2-40B4-BE49-F238E27FC236}">
                <a16:creationId xmlns:a16="http://schemas.microsoft.com/office/drawing/2014/main" id="{122F6A7D-2DCD-DEAD-A111-CFDC5C65ED0B}"/>
              </a:ext>
            </a:extLst>
          </p:cNvPr>
          <p:cNvSpPr txBox="1"/>
          <p:nvPr/>
        </p:nvSpPr>
        <p:spPr>
          <a:xfrm>
            <a:off x="5250068" y="2333469"/>
            <a:ext cx="628698" cy="523220"/>
          </a:xfrm>
          <a:prstGeom prst="rect">
            <a:avLst/>
          </a:prstGeom>
          <a:noFill/>
        </p:spPr>
        <p:txBody>
          <a:bodyPr wrap="none" rtlCol="0">
            <a:spAutoFit/>
          </a:bodyPr>
          <a:lstStyle/>
          <a:p>
            <a:r>
              <a:rPr lang="it-IT" sz="2800" b="1" dirty="0">
                <a:solidFill>
                  <a:srgbClr val="C00000"/>
                </a:solidFill>
              </a:rPr>
              <a:t>5%</a:t>
            </a:r>
          </a:p>
        </p:txBody>
      </p:sp>
      <p:sp>
        <p:nvSpPr>
          <p:cNvPr id="9" name="TextBox 8">
            <a:extLst>
              <a:ext uri="{FF2B5EF4-FFF2-40B4-BE49-F238E27FC236}">
                <a16:creationId xmlns:a16="http://schemas.microsoft.com/office/drawing/2014/main" id="{2E074B98-52D6-0A9A-69F0-06DD101BC5E7}"/>
              </a:ext>
            </a:extLst>
          </p:cNvPr>
          <p:cNvSpPr txBox="1"/>
          <p:nvPr/>
        </p:nvSpPr>
        <p:spPr>
          <a:xfrm>
            <a:off x="5343447" y="4864308"/>
            <a:ext cx="811441" cy="523220"/>
          </a:xfrm>
          <a:prstGeom prst="rect">
            <a:avLst/>
          </a:prstGeom>
          <a:noFill/>
        </p:spPr>
        <p:txBody>
          <a:bodyPr wrap="none" rtlCol="0">
            <a:spAutoFit/>
          </a:bodyPr>
          <a:lstStyle/>
          <a:p>
            <a:r>
              <a:rPr lang="it-IT" sz="2800" b="1" dirty="0">
                <a:solidFill>
                  <a:srgbClr val="C00000"/>
                </a:solidFill>
              </a:rPr>
              <a:t>15%</a:t>
            </a:r>
          </a:p>
        </p:txBody>
      </p:sp>
    </p:spTree>
    <p:extLst>
      <p:ext uri="{BB962C8B-B14F-4D97-AF65-F5344CB8AC3E}">
        <p14:creationId xmlns:p14="http://schemas.microsoft.com/office/powerpoint/2010/main" val="1275096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220E308-3D17-B426-2336-929D0FEA6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90" y="1027137"/>
            <a:ext cx="4219419" cy="4219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6FC1C4-472F-1D0D-A971-4D95C88313C3}"/>
              </a:ext>
            </a:extLst>
          </p:cNvPr>
          <p:cNvSpPr txBox="1"/>
          <p:nvPr/>
        </p:nvSpPr>
        <p:spPr>
          <a:xfrm>
            <a:off x="344774" y="409731"/>
            <a:ext cx="4372131" cy="5262979"/>
          </a:xfrm>
          <a:prstGeom prst="rect">
            <a:avLst/>
          </a:prstGeom>
          <a:noFill/>
        </p:spPr>
        <p:txBody>
          <a:bodyPr wrap="square" rtlCol="0">
            <a:spAutoFit/>
          </a:bodyPr>
          <a:lstStyle/>
          <a:p>
            <a:r>
              <a:rPr lang="it-IT" sz="2800" b="0" i="0" dirty="0">
                <a:solidFill>
                  <a:srgbClr val="313131"/>
                </a:solidFill>
                <a:effectLst/>
                <a:latin typeface="arial" panose="020B0604020202020204" pitchFamily="34" charset="0"/>
              </a:rPr>
              <a:t>L’intervento è praticato generalmente su bimbe dell’età di 4-12 anni con rudimentali strumenti </a:t>
            </a:r>
          </a:p>
          <a:p>
            <a:endParaRPr lang="it-IT" sz="2800" dirty="0">
              <a:solidFill>
                <a:srgbClr val="313131"/>
              </a:solidFill>
              <a:latin typeface="arial" panose="020B0604020202020204" pitchFamily="34" charset="0"/>
            </a:endParaRPr>
          </a:p>
          <a:p>
            <a:r>
              <a:rPr lang="it-IT" sz="2800" b="0" i="0" dirty="0">
                <a:solidFill>
                  <a:srgbClr val="313131"/>
                </a:solidFill>
                <a:effectLst/>
                <a:latin typeface="arial" panose="020B0604020202020204" pitchFamily="34" charset="0"/>
              </a:rPr>
              <a:t>In Italia, oggi vivono 38.000 donne infibulate o escisse, con la vulva cucita o comunque mutilata e senza la clitoride</a:t>
            </a:r>
            <a:endParaRPr lang="it-IT" sz="2800" dirty="0">
              <a:solidFill>
                <a:srgbClr val="313131"/>
              </a:solidFill>
              <a:latin typeface="arial" panose="020B0604020202020204" pitchFamily="34" charset="0"/>
            </a:endParaRPr>
          </a:p>
          <a:p>
            <a:endParaRPr lang="it-IT" sz="2800" dirty="0"/>
          </a:p>
        </p:txBody>
      </p:sp>
      <p:sp>
        <p:nvSpPr>
          <p:cNvPr id="3" name="TextBox 2">
            <a:extLst>
              <a:ext uri="{FF2B5EF4-FFF2-40B4-BE49-F238E27FC236}">
                <a16:creationId xmlns:a16="http://schemas.microsoft.com/office/drawing/2014/main" id="{C1134C62-8AA0-8FD9-4D59-D05248974EAB}"/>
              </a:ext>
            </a:extLst>
          </p:cNvPr>
          <p:cNvSpPr txBox="1"/>
          <p:nvPr/>
        </p:nvSpPr>
        <p:spPr>
          <a:xfrm>
            <a:off x="7621910" y="320690"/>
            <a:ext cx="4007371" cy="5632311"/>
          </a:xfrm>
          <a:prstGeom prst="rect">
            <a:avLst/>
          </a:prstGeom>
          <a:noFill/>
        </p:spPr>
        <p:txBody>
          <a:bodyPr wrap="square" rtlCol="0">
            <a:spAutoFit/>
          </a:bodyPr>
          <a:lstStyle/>
          <a:p>
            <a:r>
              <a:rPr lang="it-IT" sz="2400" b="1" i="0" dirty="0">
                <a:solidFill>
                  <a:srgbClr val="313131"/>
                </a:solidFill>
                <a:effectLst/>
                <a:latin typeface="Open Sans" panose="020B0606030504020204" pitchFamily="34" charset="0"/>
              </a:rPr>
              <a:t>In Inghilterra e in America</a:t>
            </a:r>
            <a:r>
              <a:rPr lang="it-IT" sz="2400" b="0" i="0" dirty="0">
                <a:solidFill>
                  <a:srgbClr val="313131"/>
                </a:solidFill>
                <a:effectLst/>
                <a:latin typeface="Open Sans" panose="020B0606030504020204" pitchFamily="34" charset="0"/>
              </a:rPr>
              <a:t> un esteso numero di clitoridectomie veniva eseguito specialmente </a:t>
            </a:r>
            <a:r>
              <a:rPr lang="it-IT" sz="2400" b="1" i="0" dirty="0">
                <a:solidFill>
                  <a:srgbClr val="313131"/>
                </a:solidFill>
                <a:effectLst/>
                <a:latin typeface="Open Sans" panose="020B0606030504020204" pitchFamily="34" charset="0"/>
              </a:rPr>
              <a:t>nella seconda metà del XIX° secolo</a:t>
            </a:r>
            <a:r>
              <a:rPr lang="it-IT" sz="2400" b="0" i="0" dirty="0">
                <a:solidFill>
                  <a:srgbClr val="313131"/>
                </a:solidFill>
                <a:effectLst/>
                <a:latin typeface="Open Sans" panose="020B0606030504020204" pitchFamily="34" charset="0"/>
              </a:rPr>
              <a:t> per «curare» le aberrazioni sessuali quali la “ninfomania” e anche per «prevenire» tutti i tipi di malattie e di disordini emotivi, come isteria, masturbazione e altri comportamenti non conformi</a:t>
            </a:r>
            <a:endParaRPr lang="it-IT" sz="2400" dirty="0"/>
          </a:p>
        </p:txBody>
      </p:sp>
      <p:sp>
        <p:nvSpPr>
          <p:cNvPr id="4" name="TextBox 3">
            <a:extLst>
              <a:ext uri="{FF2B5EF4-FFF2-40B4-BE49-F238E27FC236}">
                <a16:creationId xmlns:a16="http://schemas.microsoft.com/office/drawing/2014/main" id="{FA20856E-CE3B-4A16-F2C9-09CB92DE0C4B}"/>
              </a:ext>
            </a:extLst>
          </p:cNvPr>
          <p:cNvSpPr txBox="1"/>
          <p:nvPr/>
        </p:nvSpPr>
        <p:spPr>
          <a:xfrm>
            <a:off x="344773" y="6370820"/>
            <a:ext cx="7699947" cy="369332"/>
          </a:xfrm>
          <a:prstGeom prst="rect">
            <a:avLst/>
          </a:prstGeom>
          <a:noFill/>
        </p:spPr>
        <p:txBody>
          <a:bodyPr wrap="square" rtlCol="0">
            <a:spAutoFit/>
          </a:bodyPr>
          <a:lstStyle/>
          <a:p>
            <a:r>
              <a:rPr lang="it-IT" dirty="0"/>
              <a:t>https://www.fertilitycenter.it/chirurgia/infibulazione-e-deinfibulazione</a:t>
            </a:r>
          </a:p>
        </p:txBody>
      </p:sp>
    </p:spTree>
    <p:extLst>
      <p:ext uri="{BB962C8B-B14F-4D97-AF65-F5344CB8AC3E}">
        <p14:creationId xmlns:p14="http://schemas.microsoft.com/office/powerpoint/2010/main" val="3724299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5F2D2-3971-DFE2-012A-DA13C9418ED3}"/>
              </a:ext>
            </a:extLst>
          </p:cNvPr>
          <p:cNvSpPr txBox="1"/>
          <p:nvPr/>
        </p:nvSpPr>
        <p:spPr>
          <a:xfrm>
            <a:off x="256563" y="1239081"/>
            <a:ext cx="11542426" cy="2308324"/>
          </a:xfrm>
          <a:prstGeom prst="rect">
            <a:avLst/>
          </a:prstGeom>
          <a:noFill/>
        </p:spPr>
        <p:txBody>
          <a:bodyPr wrap="square">
            <a:spAutoFit/>
          </a:bodyPr>
          <a:lstStyle/>
          <a:p>
            <a:pPr algn="l"/>
            <a:r>
              <a:rPr lang="it-IT" sz="2400" b="1" i="0" dirty="0">
                <a:solidFill>
                  <a:srgbClr val="9B1818"/>
                </a:solidFill>
                <a:effectLst/>
                <a:latin typeface="Georgia" panose="02040502050405020303" pitchFamily="18" charset="0"/>
              </a:rPr>
              <a:t>Articolo 32</a:t>
            </a:r>
          </a:p>
          <a:p>
            <a:pPr algn="l"/>
            <a:r>
              <a:rPr lang="it-IT" sz="2400" b="0" i="0" dirty="0">
                <a:solidFill>
                  <a:srgbClr val="000000"/>
                </a:solidFill>
                <a:effectLst/>
                <a:latin typeface="Verdana" panose="020B0604030504040204" pitchFamily="34" charset="0"/>
              </a:rPr>
              <a:t>La Repubblica tutela la salute come fondamentale diritto dell'individuo e interesse della collettività, e garantisce cure gratuite agli indigenti.</a:t>
            </a:r>
          </a:p>
          <a:p>
            <a:pPr algn="l"/>
            <a:r>
              <a:rPr lang="it-IT" sz="2400" b="1" i="0" dirty="0">
                <a:solidFill>
                  <a:srgbClr val="000000"/>
                </a:solidFill>
                <a:effectLst/>
                <a:latin typeface="Verdana" panose="020B0604030504040204" pitchFamily="34" charset="0"/>
              </a:rPr>
              <a:t>Nessuno può essere obbligato a un determinato trattamento sanitario se non per disposizione di legge</a:t>
            </a:r>
            <a:r>
              <a:rPr lang="it-IT" sz="2400" b="0" i="0" dirty="0">
                <a:solidFill>
                  <a:srgbClr val="000000"/>
                </a:solidFill>
                <a:effectLst/>
                <a:latin typeface="Verdana" panose="020B0604030504040204" pitchFamily="34" charset="0"/>
              </a:rPr>
              <a:t>. La legge non può in nessun caso violare i limiti imposti dal rispetto della persona umana.</a:t>
            </a:r>
          </a:p>
        </p:txBody>
      </p:sp>
      <p:sp>
        <p:nvSpPr>
          <p:cNvPr id="5" name="TextBox 4">
            <a:extLst>
              <a:ext uri="{FF2B5EF4-FFF2-40B4-BE49-F238E27FC236}">
                <a16:creationId xmlns:a16="http://schemas.microsoft.com/office/drawing/2014/main" id="{DBCA96FA-2289-01C5-B71C-C90A9DEB4657}"/>
              </a:ext>
            </a:extLst>
          </p:cNvPr>
          <p:cNvSpPr txBox="1"/>
          <p:nvPr/>
        </p:nvSpPr>
        <p:spPr>
          <a:xfrm>
            <a:off x="2735450" y="195499"/>
            <a:ext cx="6093418" cy="461665"/>
          </a:xfrm>
          <a:prstGeom prst="rect">
            <a:avLst/>
          </a:prstGeom>
          <a:noFill/>
        </p:spPr>
        <p:txBody>
          <a:bodyPr wrap="square" rtlCol="0">
            <a:spAutoFit/>
          </a:bodyPr>
          <a:lstStyle/>
          <a:p>
            <a:pPr algn="ctr"/>
            <a:r>
              <a:rPr lang="it-IT" sz="2400" b="1" dirty="0">
                <a:solidFill>
                  <a:srgbClr val="C00000"/>
                </a:solidFill>
              </a:rPr>
              <a:t>Costituzione della Repubblica Italiana</a:t>
            </a:r>
          </a:p>
        </p:txBody>
      </p:sp>
      <p:pic>
        <p:nvPicPr>
          <p:cNvPr id="7" name="Picture 6">
            <a:extLst>
              <a:ext uri="{FF2B5EF4-FFF2-40B4-BE49-F238E27FC236}">
                <a16:creationId xmlns:a16="http://schemas.microsoft.com/office/drawing/2014/main" id="{602C866D-F508-D00E-E05E-ED08237EFFE2}"/>
              </a:ext>
            </a:extLst>
          </p:cNvPr>
          <p:cNvPicPr>
            <a:picLocks noChangeAspect="1"/>
          </p:cNvPicPr>
          <p:nvPr/>
        </p:nvPicPr>
        <p:blipFill>
          <a:blip r:embed="rId2"/>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174645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D65E1-9FCA-4154-95C7-3F01EA0CB128}"/>
              </a:ext>
            </a:extLst>
          </p:cNvPr>
          <p:cNvSpPr txBox="1"/>
          <p:nvPr/>
        </p:nvSpPr>
        <p:spPr>
          <a:xfrm>
            <a:off x="602166" y="3053674"/>
            <a:ext cx="9127147" cy="2585323"/>
          </a:xfrm>
          <a:prstGeom prst="rect">
            <a:avLst/>
          </a:prstGeom>
          <a:noFill/>
        </p:spPr>
        <p:txBody>
          <a:bodyPr wrap="square" rtlCol="0">
            <a:spAutoFit/>
          </a:bodyPr>
          <a:lstStyle/>
          <a:p>
            <a:pPr rtl="0">
              <a:spcBef>
                <a:spcPts val="0"/>
              </a:spcBef>
              <a:spcAft>
                <a:spcPts val="0"/>
              </a:spcAft>
            </a:pPr>
            <a:r>
              <a:rPr lang="it-IT" sz="1800" b="0" i="0" u="none" strike="noStrike" dirty="0">
                <a:solidFill>
                  <a:srgbClr val="000000"/>
                </a:solidFill>
                <a:effectLst/>
                <a:latin typeface="Arial" panose="020B0604020202020204" pitchFamily="34" charset="0"/>
              </a:rPr>
              <a:t>In </a:t>
            </a:r>
            <a:r>
              <a:rPr lang="it-IT" dirty="0">
                <a:solidFill>
                  <a:srgbClr val="000000"/>
                </a:solidFill>
                <a:latin typeface="Arial" panose="020B0604020202020204" pitchFamily="34" charset="0"/>
              </a:rPr>
              <a:t>USA </a:t>
            </a:r>
          </a:p>
          <a:p>
            <a:r>
              <a:rPr lang="it-IT" dirty="0">
                <a:solidFill>
                  <a:srgbClr val="000000"/>
                </a:solidFill>
                <a:latin typeface="Arial" panose="020B0604020202020204" pitchFamily="34" charset="0"/>
              </a:rPr>
              <a:t>1850</a:t>
            </a:r>
            <a:r>
              <a:rPr lang="it-IT" sz="1800" b="0" i="0" u="none" strike="noStrike" dirty="0">
                <a:solidFill>
                  <a:srgbClr val="000000"/>
                </a:solidFill>
                <a:effectLst/>
                <a:latin typeface="Arial" panose="020B0604020202020204" pitchFamily="34" charset="0"/>
              </a:rPr>
              <a:t> 		</a:t>
            </a:r>
            <a:r>
              <a:rPr lang="it-IT" dirty="0">
                <a:solidFill>
                  <a:srgbClr val="000000"/>
                </a:solidFill>
                <a:latin typeface="Arial" panose="020B0604020202020204" pitchFamily="34" charset="0"/>
              </a:rPr>
              <a:t>5 anni (</a:t>
            </a:r>
            <a:r>
              <a:rPr lang="it-IT" sz="1800" b="0" i="0" u="none" strike="noStrike" dirty="0">
                <a:solidFill>
                  <a:srgbClr val="000000"/>
                </a:solidFill>
                <a:effectLst/>
                <a:latin typeface="Arial" panose="020B0604020202020204" pitchFamily="34" charset="0"/>
              </a:rPr>
              <a:t>da menarca a matrimonio)  </a:t>
            </a:r>
          </a:p>
          <a:p>
            <a:pPr rtl="0">
              <a:spcBef>
                <a:spcPts val="0"/>
              </a:spcBef>
              <a:spcAft>
                <a:spcPts val="0"/>
              </a:spcAft>
            </a:pPr>
            <a:r>
              <a:rPr lang="it-IT" sz="1800" b="0" i="0" u="none" strike="noStrike" dirty="0">
                <a:solidFill>
                  <a:srgbClr val="000000"/>
                </a:solidFill>
                <a:effectLst/>
                <a:latin typeface="Arial" panose="020B0604020202020204" pitchFamily="34" charset="0"/>
              </a:rPr>
              <a:t>1950 13-20 	7 aa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2010 		15 aa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2020 		20 aa</a:t>
            </a:r>
            <a:endParaRPr lang="it-IT" b="0" dirty="0">
              <a:effectLst/>
            </a:endParaRPr>
          </a:p>
          <a:p>
            <a:pPr rtl="0">
              <a:spcBef>
                <a:spcPts val="0"/>
              </a:spcBef>
              <a:spcAft>
                <a:spcPts val="0"/>
              </a:spcAft>
            </a:pPr>
            <a:br>
              <a:rPr lang="it-IT" b="0" dirty="0">
                <a:effectLst/>
              </a:rPr>
            </a:br>
            <a:r>
              <a:rPr lang="it-IT" sz="1800" b="0" i="0" u="none" strike="noStrike" dirty="0">
                <a:solidFill>
                  <a:srgbClr val="000000"/>
                </a:solidFill>
                <a:effectLst/>
                <a:latin typeface="Arial" panose="020B0604020202020204" pitchFamily="34" charset="0"/>
              </a:rPr>
              <a:t>Per i maschi, età della muta vocale nei cori (storicamente annotata)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Da 18 a 13 aa, a 10 ½</a:t>
            </a:r>
            <a:br>
              <a:rPr lang="it-IT" dirty="0"/>
            </a:br>
            <a:endParaRPr lang="it-IT" dirty="0"/>
          </a:p>
        </p:txBody>
      </p:sp>
      <p:sp>
        <p:nvSpPr>
          <p:cNvPr id="3" name="TextBox 2">
            <a:extLst>
              <a:ext uri="{FF2B5EF4-FFF2-40B4-BE49-F238E27FC236}">
                <a16:creationId xmlns:a16="http://schemas.microsoft.com/office/drawing/2014/main" id="{25145A33-6C36-4D60-B1AA-D3F65F2008B2}"/>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ADOLESCENZA</a:t>
            </a:r>
          </a:p>
        </p:txBody>
      </p:sp>
      <p:pic>
        <p:nvPicPr>
          <p:cNvPr id="1026" name="Picture 2">
            <a:extLst>
              <a:ext uri="{FF2B5EF4-FFF2-40B4-BE49-F238E27FC236}">
                <a16:creationId xmlns:a16="http://schemas.microsoft.com/office/drawing/2014/main" id="{F0A9538B-56DA-41CF-BF7E-332E72193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442" y="379188"/>
            <a:ext cx="2095500" cy="24955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A956294-FA9A-4635-B840-A41082D5D7EB}"/>
              </a:ext>
            </a:extLst>
          </p:cNvPr>
          <p:cNvCxnSpPr/>
          <p:nvPr/>
        </p:nvCxnSpPr>
        <p:spPr>
          <a:xfrm>
            <a:off x="602166" y="1471961"/>
            <a:ext cx="161469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20958E-E6AC-43E3-991C-796F88E8940D}"/>
              </a:ext>
            </a:extLst>
          </p:cNvPr>
          <p:cNvCxnSpPr/>
          <p:nvPr/>
        </p:nvCxnSpPr>
        <p:spPr>
          <a:xfrm>
            <a:off x="2221323" y="1476421"/>
            <a:ext cx="2167797"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2979C6-5935-41A5-80A4-D625E8F2917B}"/>
              </a:ext>
            </a:extLst>
          </p:cNvPr>
          <p:cNvCxnSpPr>
            <a:cxnSpLocks/>
          </p:cNvCxnSpPr>
          <p:nvPr/>
        </p:nvCxnSpPr>
        <p:spPr>
          <a:xfrm>
            <a:off x="4393580" y="1471961"/>
            <a:ext cx="41353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49E9219-14F0-468A-A33A-9328242529FE}"/>
              </a:ext>
            </a:extLst>
          </p:cNvPr>
          <p:cNvSpPr txBox="1"/>
          <p:nvPr/>
        </p:nvSpPr>
        <p:spPr>
          <a:xfrm>
            <a:off x="514071" y="883549"/>
            <a:ext cx="6095256" cy="369332"/>
          </a:xfrm>
          <a:prstGeom prst="rect">
            <a:avLst/>
          </a:prstGeom>
          <a:noFill/>
        </p:spPr>
        <p:txBody>
          <a:bodyPr wrap="square">
            <a:spAutoFit/>
          </a:bodyPr>
          <a:lstStyle/>
          <a:p>
            <a:pPr rtl="0">
              <a:spcBef>
                <a:spcPts val="0"/>
              </a:spcBef>
              <a:spcAft>
                <a:spcPts val="0"/>
              </a:spcAft>
            </a:pPr>
            <a:r>
              <a:rPr lang="it-IT" sz="1800" b="0" i="0" u="none" strike="noStrike" dirty="0">
                <a:solidFill>
                  <a:srgbClr val="000000"/>
                </a:solidFill>
                <a:effectLst/>
                <a:latin typeface="Arial" panose="020B0604020202020204" pitchFamily="34" charset="0"/>
              </a:rPr>
              <a:t>Transizione dallo stato infantile a quello adulto</a:t>
            </a:r>
          </a:p>
        </p:txBody>
      </p:sp>
      <p:cxnSp>
        <p:nvCxnSpPr>
          <p:cNvPr id="15" name="Straight Arrow Connector 14">
            <a:extLst>
              <a:ext uri="{FF2B5EF4-FFF2-40B4-BE49-F238E27FC236}">
                <a16:creationId xmlns:a16="http://schemas.microsoft.com/office/drawing/2014/main" id="{161AE3C3-5515-4C40-B5D2-E84BFB15F822}"/>
              </a:ext>
            </a:extLst>
          </p:cNvPr>
          <p:cNvCxnSpPr/>
          <p:nvPr/>
        </p:nvCxnSpPr>
        <p:spPr>
          <a:xfrm flipV="1">
            <a:off x="2216862" y="1537753"/>
            <a:ext cx="0" cy="29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129147-760A-4093-9931-99C72BC6C16A}"/>
              </a:ext>
            </a:extLst>
          </p:cNvPr>
          <p:cNvSpPr txBox="1"/>
          <p:nvPr/>
        </p:nvSpPr>
        <p:spPr>
          <a:xfrm>
            <a:off x="1168657" y="1850184"/>
            <a:ext cx="1966506" cy="861774"/>
          </a:xfrm>
          <a:prstGeom prst="rect">
            <a:avLst/>
          </a:prstGeom>
          <a:noFill/>
        </p:spPr>
        <p:txBody>
          <a:bodyPr wrap="square">
            <a:spAutoFit/>
          </a:bodyPr>
          <a:lstStyle/>
          <a:p>
            <a:pPr algn="ctr"/>
            <a:r>
              <a:rPr lang="it-IT" sz="1800" b="1" i="0" u="none" strike="noStrike" dirty="0">
                <a:solidFill>
                  <a:srgbClr val="000000"/>
                </a:solidFill>
                <a:effectLst/>
                <a:latin typeface="Arial" panose="020B0604020202020204" pitchFamily="34" charset="0"/>
              </a:rPr>
              <a:t>Inizio</a:t>
            </a:r>
            <a:r>
              <a:rPr lang="it-IT" sz="1800" b="0" i="0" u="none" strike="noStrike" dirty="0">
                <a:solidFill>
                  <a:srgbClr val="000000"/>
                </a:solidFill>
                <a:effectLst/>
                <a:latin typeface="Arial" panose="020B0604020202020204" pitchFamily="34" charset="0"/>
              </a:rPr>
              <a:t> biologico </a:t>
            </a:r>
            <a:r>
              <a:rPr lang="it-IT" sz="1600" b="0" i="0" u="none" strike="noStrike" dirty="0">
                <a:solidFill>
                  <a:srgbClr val="000000"/>
                </a:solidFill>
                <a:effectLst/>
                <a:latin typeface="Arial" panose="020B0604020202020204" pitchFamily="34" charset="0"/>
              </a:rPr>
              <a:t>(pubertà: menarca o muta vocale) </a:t>
            </a:r>
            <a:endParaRPr lang="it-IT" sz="1600" dirty="0"/>
          </a:p>
        </p:txBody>
      </p:sp>
      <p:sp>
        <p:nvSpPr>
          <p:cNvPr id="20" name="TextBox 19">
            <a:extLst>
              <a:ext uri="{FF2B5EF4-FFF2-40B4-BE49-F238E27FC236}">
                <a16:creationId xmlns:a16="http://schemas.microsoft.com/office/drawing/2014/main" id="{61BC582F-12A7-4700-ADB2-0E8AD9287736}"/>
              </a:ext>
            </a:extLst>
          </p:cNvPr>
          <p:cNvSpPr txBox="1"/>
          <p:nvPr/>
        </p:nvSpPr>
        <p:spPr>
          <a:xfrm>
            <a:off x="3135162" y="1845724"/>
            <a:ext cx="2617933" cy="646331"/>
          </a:xfrm>
          <a:prstGeom prst="rect">
            <a:avLst/>
          </a:prstGeom>
          <a:noFill/>
        </p:spPr>
        <p:txBody>
          <a:bodyPr wrap="square">
            <a:spAutoFit/>
          </a:bodyPr>
          <a:lstStyle/>
          <a:p>
            <a:pPr algn="ctr"/>
            <a:r>
              <a:rPr lang="it-IT" b="1" dirty="0">
                <a:solidFill>
                  <a:srgbClr val="000000"/>
                </a:solidFill>
                <a:latin typeface="Arial" panose="020B0604020202020204" pitchFamily="34" charset="0"/>
              </a:rPr>
              <a:t>Termine</a:t>
            </a:r>
            <a:r>
              <a:rPr lang="it-IT" sz="1800" b="0" i="0" u="none" strike="noStrike" dirty="0">
                <a:solidFill>
                  <a:srgbClr val="000000"/>
                </a:solidFill>
                <a:effectLst/>
                <a:latin typeface="Arial" panose="020B0604020202020204" pitchFamily="34" charset="0"/>
              </a:rPr>
              <a:t> socio-culturale</a:t>
            </a:r>
          </a:p>
          <a:p>
            <a:pPr algn="ctr"/>
            <a:r>
              <a:rPr lang="it-IT" dirty="0">
                <a:solidFill>
                  <a:srgbClr val="000000"/>
                </a:solidFill>
                <a:latin typeface="Arial" panose="020B0604020202020204" pitchFamily="34" charset="0"/>
              </a:rPr>
              <a:t>(autonomia)</a:t>
            </a:r>
            <a:endParaRPr lang="it-IT" dirty="0"/>
          </a:p>
        </p:txBody>
      </p:sp>
      <p:cxnSp>
        <p:nvCxnSpPr>
          <p:cNvPr id="21" name="Straight Arrow Connector 20">
            <a:extLst>
              <a:ext uri="{FF2B5EF4-FFF2-40B4-BE49-F238E27FC236}">
                <a16:creationId xmlns:a16="http://schemas.microsoft.com/office/drawing/2014/main" id="{31CB9060-B8D9-4268-93F4-CD5642D74A5C}"/>
              </a:ext>
            </a:extLst>
          </p:cNvPr>
          <p:cNvCxnSpPr/>
          <p:nvPr/>
        </p:nvCxnSpPr>
        <p:spPr>
          <a:xfrm flipV="1">
            <a:off x="4389120" y="1550216"/>
            <a:ext cx="0" cy="29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4520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BF075-B389-9CD2-FE63-B0EC21DE9973}"/>
              </a:ext>
            </a:extLst>
          </p:cNvPr>
          <p:cNvSpPr txBox="1"/>
          <p:nvPr/>
        </p:nvSpPr>
        <p:spPr>
          <a:xfrm>
            <a:off x="180220" y="305068"/>
            <a:ext cx="11831559" cy="6247864"/>
          </a:xfrm>
          <a:prstGeom prst="rect">
            <a:avLst/>
          </a:prstGeom>
          <a:noFill/>
        </p:spPr>
        <p:txBody>
          <a:bodyPr wrap="square" rtlCol="0">
            <a:spAutoFit/>
          </a:bodyPr>
          <a:lstStyle/>
          <a:p>
            <a:r>
              <a:rPr lang="it-IT" sz="2000" b="1" dirty="0"/>
              <a:t> Art. 583-bis. Codice penale</a:t>
            </a:r>
          </a:p>
          <a:p>
            <a:r>
              <a:rPr lang="it-IT" sz="2000" dirty="0"/>
              <a:t>      (Pratiche di mutilazione degli organi genitali femminili). </a:t>
            </a:r>
          </a:p>
          <a:p>
            <a:r>
              <a:rPr lang="it-IT" sz="2000" dirty="0"/>
              <a:t> </a:t>
            </a:r>
          </a:p>
          <a:p>
            <a:r>
              <a:rPr lang="it-IT" sz="2000" dirty="0"/>
              <a:t>  Chiunque,  in  assenza  di  esigenze  terapeutiche,   cagiona   una mutilazione  degli  organi  genitali  femminili  </a:t>
            </a:r>
            <a:r>
              <a:rPr lang="it-IT" sz="2000" dirty="0" err="1"/>
              <a:t>e'</a:t>
            </a:r>
            <a:r>
              <a:rPr lang="it-IT" sz="2000" dirty="0"/>
              <a:t>  punito  con   la reclusione da quattro a dodici anni. Ai fini del  presente  articolo, si intendono come  pratiche  di  mutilazione  degli  organi  genitali femminili  la  clitoridectomia,  l'escissione  e  l'infibulazione   e qualsiasi altra pratica che cagioni effetti dello stesso tipo. </a:t>
            </a:r>
          </a:p>
          <a:p>
            <a:r>
              <a:rPr lang="it-IT" sz="2000" dirty="0"/>
              <a:t> </a:t>
            </a:r>
          </a:p>
          <a:p>
            <a:r>
              <a:rPr lang="it-IT" sz="2000" dirty="0"/>
              <a:t>  Chiunque, in assenza di esigenze terapeutiche, provoca, al fine  di menomare le funzioni sessuali, lesioni agli organi genitali femminili diverse da quelle indicate al primo comma, da cui derivi una malattia nel corpo o nella mente, </a:t>
            </a:r>
            <a:r>
              <a:rPr lang="it-IT" sz="2000" dirty="0" err="1"/>
              <a:t>e'</a:t>
            </a:r>
            <a:r>
              <a:rPr lang="it-IT" sz="2000" dirty="0"/>
              <a:t> punito con la reclusione da tre  a  sette anni. La pena </a:t>
            </a:r>
            <a:r>
              <a:rPr lang="it-IT" sz="2000" dirty="0" err="1"/>
              <a:t>e'</a:t>
            </a:r>
            <a:r>
              <a:rPr lang="it-IT" sz="2000" dirty="0"/>
              <a:t> diminuita fino a due terzi se la lesione </a:t>
            </a:r>
            <a:r>
              <a:rPr lang="it-IT" sz="2000" dirty="0" err="1"/>
              <a:t>e'</a:t>
            </a:r>
            <a:r>
              <a:rPr lang="it-IT" sz="2000" dirty="0"/>
              <a:t> di lieve </a:t>
            </a:r>
            <a:r>
              <a:rPr lang="it-IT" sz="2000" dirty="0" err="1"/>
              <a:t>entita'</a:t>
            </a:r>
            <a:r>
              <a:rPr lang="it-IT" sz="2000" dirty="0"/>
              <a:t>. </a:t>
            </a:r>
          </a:p>
          <a:p>
            <a:r>
              <a:rPr lang="it-IT" sz="2000" dirty="0"/>
              <a:t> </a:t>
            </a:r>
          </a:p>
          <a:p>
            <a:r>
              <a:rPr lang="it-IT" sz="2000" dirty="0"/>
              <a:t>  La pena </a:t>
            </a:r>
            <a:r>
              <a:rPr lang="it-IT" sz="2000" dirty="0" err="1"/>
              <a:t>e'</a:t>
            </a:r>
            <a:r>
              <a:rPr lang="it-IT" sz="2000" dirty="0"/>
              <a:t> aumentata di un terzo quando le pratiche di cui al primo e al secondo comma sono commesse a danno di un minore  ovvero  se  il fatto </a:t>
            </a:r>
            <a:r>
              <a:rPr lang="it-IT" sz="2000" dirty="0" err="1"/>
              <a:t>e'</a:t>
            </a:r>
            <a:r>
              <a:rPr lang="it-IT" sz="2000" dirty="0"/>
              <a:t> commesso per fini di lucro. </a:t>
            </a:r>
          </a:p>
          <a:p>
            <a:r>
              <a:rPr lang="it-IT" sz="2000" dirty="0"/>
              <a:t> </a:t>
            </a:r>
          </a:p>
          <a:p>
            <a:r>
              <a:rPr lang="it-IT" sz="2000" dirty="0"/>
              <a:t>  Se commesso dal genitore: decadenza  dall'esercizio della </a:t>
            </a:r>
            <a:r>
              <a:rPr lang="it-IT" sz="2000" dirty="0" err="1"/>
              <a:t>responsabilita’</a:t>
            </a:r>
            <a:r>
              <a:rPr lang="it-IT" sz="2000" dirty="0"/>
              <a:t> genitoriale e interdizione perpetua da qualsiasi ufficio  attinente alla cura …</a:t>
            </a:r>
          </a:p>
          <a:p>
            <a:r>
              <a:rPr lang="it-IT" sz="2000" dirty="0"/>
              <a:t>   Le disposizioni del presente articolo si applicano </a:t>
            </a:r>
            <a:r>
              <a:rPr lang="it-IT" sz="2000" dirty="0" err="1"/>
              <a:t>altresi'</a:t>
            </a:r>
            <a:r>
              <a:rPr lang="it-IT" sz="2000" dirty="0"/>
              <a:t>  quando il fatto </a:t>
            </a:r>
            <a:r>
              <a:rPr lang="it-IT" sz="2000" dirty="0" err="1"/>
              <a:t>e'</a:t>
            </a:r>
            <a:r>
              <a:rPr lang="it-IT" sz="2000" dirty="0"/>
              <a:t> commesso all'estero da cittadino italiano o da  straniero residente in Italia, ovvero in danno di cittadino italiano o  di straniero residente in Italia. </a:t>
            </a:r>
          </a:p>
        </p:txBody>
      </p:sp>
      <p:pic>
        <p:nvPicPr>
          <p:cNvPr id="4" name="Picture 3">
            <a:extLst>
              <a:ext uri="{FF2B5EF4-FFF2-40B4-BE49-F238E27FC236}">
                <a16:creationId xmlns:a16="http://schemas.microsoft.com/office/drawing/2014/main" id="{55061CDF-0384-A210-45F1-7811D06F6391}"/>
              </a:ext>
            </a:extLst>
          </p:cNvPr>
          <p:cNvPicPr>
            <a:picLocks noChangeAspect="1"/>
          </p:cNvPicPr>
          <p:nvPr/>
        </p:nvPicPr>
        <p:blipFill>
          <a:blip r:embed="rId2"/>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3695201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90165D-214F-241C-D47E-F548D4D8D317}"/>
              </a:ext>
            </a:extLst>
          </p:cNvPr>
          <p:cNvPicPr>
            <a:picLocks noChangeAspect="1"/>
          </p:cNvPicPr>
          <p:nvPr/>
        </p:nvPicPr>
        <p:blipFill>
          <a:blip r:embed="rId2"/>
          <a:stretch>
            <a:fillRect/>
          </a:stretch>
        </p:blipFill>
        <p:spPr>
          <a:xfrm>
            <a:off x="1333293" y="1100380"/>
            <a:ext cx="9396700" cy="5385363"/>
          </a:xfrm>
          <a:prstGeom prst="rect">
            <a:avLst/>
          </a:prstGeom>
        </p:spPr>
      </p:pic>
      <p:pic>
        <p:nvPicPr>
          <p:cNvPr id="6" name="Picture 5">
            <a:extLst>
              <a:ext uri="{FF2B5EF4-FFF2-40B4-BE49-F238E27FC236}">
                <a16:creationId xmlns:a16="http://schemas.microsoft.com/office/drawing/2014/main" id="{9D8EA70A-0F2E-475F-7ADA-FED33A40D706}"/>
              </a:ext>
            </a:extLst>
          </p:cNvPr>
          <p:cNvPicPr>
            <a:picLocks noChangeAspect="1"/>
          </p:cNvPicPr>
          <p:nvPr/>
        </p:nvPicPr>
        <p:blipFill>
          <a:blip r:embed="rId3"/>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329923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78A1D7-D615-80EE-4581-1EF1CB9822C1}"/>
              </a:ext>
            </a:extLst>
          </p:cNvPr>
          <p:cNvSpPr txBox="1"/>
          <p:nvPr/>
        </p:nvSpPr>
        <p:spPr>
          <a:xfrm>
            <a:off x="709533" y="819462"/>
            <a:ext cx="10728215" cy="5355312"/>
          </a:xfrm>
          <a:prstGeom prst="rect">
            <a:avLst/>
          </a:prstGeom>
          <a:noFill/>
        </p:spPr>
        <p:txBody>
          <a:bodyPr wrap="square" rtlCol="0">
            <a:spAutoFit/>
          </a:bodyPr>
          <a:lstStyle/>
          <a:p>
            <a:pPr marL="342900" indent="-342900">
              <a:buAutoNum type="alphaLcParenR"/>
            </a:pPr>
            <a:r>
              <a:rPr lang="it-IT" sz="2400" dirty="0"/>
              <a:t>predisporre  campagne  informative  rivolte agli immigrati dai Paesi  in cui sono effettuate le pratiche di cui all'articolo 583-bis del  codice  penale ,  al momento della concessione del visto presso i consolati italiani e del loro arrivo alle frontiere italiane …</a:t>
            </a:r>
          </a:p>
          <a:p>
            <a:pPr marL="342900" indent="-342900">
              <a:buAutoNum type="alphaLcParenR"/>
            </a:pPr>
            <a:r>
              <a:rPr lang="it-IT" sz="2400" dirty="0"/>
              <a:t>promuovere   iniziative   di   sensibilizzazione,   con   la partecipazione    delle   organizzazioni ….</a:t>
            </a:r>
          </a:p>
          <a:p>
            <a:pPr marL="342900" indent="-342900">
              <a:buAutoNum type="alphaLcParenR"/>
            </a:pPr>
            <a:r>
              <a:rPr lang="it-IT" sz="2400" dirty="0"/>
              <a:t>organizzare  corsi  di informazione per le donne infibulate in stato  di  gravidanza,  finalizzati  ad  una corretta preparazione al parto</a:t>
            </a:r>
          </a:p>
          <a:p>
            <a:pPr marL="342900" indent="-342900">
              <a:buAutoNum type="alphaLcParenR"/>
            </a:pPr>
            <a:r>
              <a:rPr lang="it-IT" sz="2400" dirty="0"/>
              <a:t>promuovere   appositi  </a:t>
            </a:r>
            <a:r>
              <a:rPr lang="it-IT" sz="2400" b="1" dirty="0"/>
              <a:t>programmi  di  aggiornamento  per  gli insegnanti  delle scuole dell'obbligo</a:t>
            </a:r>
          </a:p>
          <a:p>
            <a:pPr marL="342900" indent="-342900">
              <a:buAutoNum type="alphaLcParenR"/>
            </a:pPr>
            <a:r>
              <a:rPr lang="it-IT" sz="2400" dirty="0"/>
              <a:t>promuovere presso le strutture sanitarie e i servizi sociali il monitoraggio dei casi pregressi </a:t>
            </a:r>
            <a:r>
              <a:rPr lang="it-IT" sz="2400" dirty="0" err="1"/>
              <a:t>gia'</a:t>
            </a:r>
            <a:r>
              <a:rPr lang="it-IT" sz="2400" dirty="0"/>
              <a:t> noti e rilevati localmente</a:t>
            </a:r>
          </a:p>
          <a:p>
            <a:endParaRPr lang="it-IT" dirty="0"/>
          </a:p>
          <a:p>
            <a:endParaRPr lang="it-IT" dirty="0"/>
          </a:p>
          <a:p>
            <a:endParaRPr lang="it-IT" dirty="0"/>
          </a:p>
        </p:txBody>
      </p:sp>
    </p:spTree>
    <p:extLst>
      <p:ext uri="{BB962C8B-B14F-4D97-AF65-F5344CB8AC3E}">
        <p14:creationId xmlns:p14="http://schemas.microsoft.com/office/powerpoint/2010/main" val="350407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A089E-6BFA-4BE8-9A9F-E8D14B5B7342}"/>
              </a:ext>
            </a:extLst>
          </p:cNvPr>
          <p:cNvSpPr txBox="1"/>
          <p:nvPr/>
        </p:nvSpPr>
        <p:spPr>
          <a:xfrm>
            <a:off x="462640" y="1242750"/>
            <a:ext cx="11081101" cy="378565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Adolescenti che si sviluppano presto sono più esposti a relazioni con adolescenti più grandi di loro. Mismatch tra crescita somatica e psicologica</a:t>
            </a:r>
          </a:p>
          <a:p>
            <a:pPr rtl="0">
              <a:spcBef>
                <a:spcPts val="0"/>
              </a:spcBef>
              <a:spcAft>
                <a:spcPts val="0"/>
              </a:spcAft>
            </a:pPr>
            <a:r>
              <a:rPr lang="it-IT" sz="2400" dirty="0">
                <a:solidFill>
                  <a:srgbClr val="000000"/>
                </a:solidFill>
                <a:latin typeface="Arial" panose="020B0604020202020204" pitchFamily="34" charset="0"/>
              </a:rPr>
              <a:t>- Le principali cause di morbidità adolescenziale sono più frequenti nei giovani con pubertà più anticipata</a:t>
            </a:r>
            <a:endParaRPr lang="it-IT" sz="2400" b="0" i="0" u="none" strike="noStrike" dirty="0">
              <a:solidFill>
                <a:srgbClr val="000000"/>
              </a:solidFill>
              <a:effectLst/>
              <a:latin typeface="Arial" panose="020B0604020202020204" pitchFamily="34" charset="0"/>
            </a:endParaRPr>
          </a:p>
          <a:p>
            <a:pPr rtl="0">
              <a:spcBef>
                <a:spcPts val="0"/>
              </a:spcBef>
              <a:spcAft>
                <a:spcPts val="0"/>
              </a:spcAft>
            </a:pP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Le femmine</a:t>
            </a:r>
            <a:r>
              <a:rPr lang="it-IT" sz="2400" dirty="0">
                <a:solidFill>
                  <a:srgbClr val="000000"/>
                </a:solidFill>
                <a:latin typeface="Arial" panose="020B0604020202020204" pitchFamily="34" charset="0"/>
              </a:rPr>
              <a:t> sono</a:t>
            </a:r>
            <a:r>
              <a:rPr lang="it-IT" sz="2400" b="0" i="0" u="none" strike="noStrike" dirty="0">
                <a:solidFill>
                  <a:srgbClr val="000000"/>
                </a:solidFill>
                <a:effectLst/>
                <a:latin typeface="Arial" panose="020B0604020202020204" pitchFamily="34" charset="0"/>
              </a:rPr>
              <a:t> troppo presto esposte all’attenzione dei maschi più grandi </a:t>
            </a:r>
            <a:br>
              <a:rPr lang="it-IT" sz="2400" b="0" i="0" u="none" strike="noStrike" dirty="0">
                <a:solidFill>
                  <a:srgbClr val="000000"/>
                </a:solidFill>
                <a:effectLst/>
                <a:latin typeface="Arial" panose="020B0604020202020204" pitchFamily="34" charset="0"/>
              </a:rPr>
            </a:br>
            <a:r>
              <a:rPr lang="it-IT" sz="2400" b="0" i="0" u="none" strike="noStrike" dirty="0">
                <a:solidFill>
                  <a:srgbClr val="000000"/>
                </a:solidFill>
                <a:effectLst/>
                <a:latin typeface="Arial" panose="020B0604020202020204" pitchFamily="34" charset="0"/>
              </a:rPr>
              <a:t>I maschi al contrario hanno più successo più forza più prestanza</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Lo sviluppo mentale adolescenziale è solo in parte dipendente dallo sviluppo sessuale. Pericolosa divaricazione </a:t>
            </a:r>
            <a:endParaRPr lang="it-IT" sz="2400" b="0" dirty="0">
              <a:effectLst/>
            </a:endParaRPr>
          </a:p>
        </p:txBody>
      </p:sp>
      <p:sp>
        <p:nvSpPr>
          <p:cNvPr id="3" name="TextBox 2">
            <a:extLst>
              <a:ext uri="{FF2B5EF4-FFF2-40B4-BE49-F238E27FC236}">
                <a16:creationId xmlns:a16="http://schemas.microsoft.com/office/drawing/2014/main" id="{04EB993D-6ECD-4BB8-926C-F73A4D943D9A}"/>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Pubertà-Adolescenza precoce</a:t>
            </a:r>
          </a:p>
        </p:txBody>
      </p:sp>
    </p:spTree>
    <p:extLst>
      <p:ext uri="{BB962C8B-B14F-4D97-AF65-F5344CB8AC3E}">
        <p14:creationId xmlns:p14="http://schemas.microsoft.com/office/powerpoint/2010/main" val="1240753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5262</Words>
  <Application>Microsoft Office PowerPoint</Application>
  <PresentationFormat>Widescreen</PresentationFormat>
  <Paragraphs>519</Paragraphs>
  <Slides>82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82</vt:i4>
      </vt:variant>
    </vt:vector>
  </HeadingPairs>
  <TitlesOfParts>
    <vt:vector size="96" baseType="lpstr">
      <vt:lpstr>Arial</vt:lpstr>
      <vt:lpstr>Arial</vt:lpstr>
      <vt:lpstr>Calibri</vt:lpstr>
      <vt:lpstr>Calibri Light</vt:lpstr>
      <vt:lpstr>Charter</vt:lpstr>
      <vt:lpstr>Georgia</vt:lpstr>
      <vt:lpstr>Helvetica Neue</vt:lpstr>
      <vt:lpstr>inherit</vt:lpstr>
      <vt:lpstr>lato</vt:lpstr>
      <vt:lpstr>Open Sans</vt:lpstr>
      <vt:lpstr>title-regular</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82</cp:revision>
  <dcterms:created xsi:type="dcterms:W3CDTF">2021-02-27T18:38:28Z</dcterms:created>
  <dcterms:modified xsi:type="dcterms:W3CDTF">2024-04-05T22:33:15Z</dcterms:modified>
</cp:coreProperties>
</file>