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8"/>
  </p:notesMasterIdLst>
  <p:sldIdLst>
    <p:sldId id="1003" r:id="rId2"/>
    <p:sldId id="537" r:id="rId3"/>
    <p:sldId id="505" r:id="rId4"/>
    <p:sldId id="520" r:id="rId5"/>
    <p:sldId id="503" r:id="rId6"/>
    <p:sldId id="469" r:id="rId7"/>
    <p:sldId id="506" r:id="rId8"/>
    <p:sldId id="502" r:id="rId9"/>
    <p:sldId id="456" r:id="rId10"/>
    <p:sldId id="458" r:id="rId11"/>
    <p:sldId id="459" r:id="rId12"/>
    <p:sldId id="361" r:id="rId13"/>
    <p:sldId id="500" r:id="rId14"/>
    <p:sldId id="501" r:id="rId15"/>
    <p:sldId id="357" r:id="rId16"/>
    <p:sldId id="318" r:id="rId17"/>
    <p:sldId id="468" r:id="rId18"/>
    <p:sldId id="366" r:id="rId19"/>
    <p:sldId id="345" r:id="rId20"/>
    <p:sldId id="995" r:id="rId21"/>
    <p:sldId id="996" r:id="rId22"/>
    <p:sldId id="462" r:id="rId23"/>
    <p:sldId id="461" r:id="rId24"/>
    <p:sldId id="463" r:id="rId25"/>
    <p:sldId id="999" r:id="rId26"/>
    <p:sldId id="1000" r:id="rId27"/>
    <p:sldId id="998" r:id="rId28"/>
    <p:sldId id="465" r:id="rId29"/>
    <p:sldId id="504" r:id="rId30"/>
    <p:sldId id="507" r:id="rId31"/>
    <p:sldId id="562" r:id="rId32"/>
    <p:sldId id="599" r:id="rId33"/>
    <p:sldId id="602" r:id="rId34"/>
    <p:sldId id="603" r:id="rId35"/>
    <p:sldId id="606" r:id="rId36"/>
    <p:sldId id="604" r:id="rId37"/>
    <p:sldId id="682" r:id="rId38"/>
    <p:sldId id="605" r:id="rId39"/>
    <p:sldId id="619" r:id="rId40"/>
    <p:sldId id="331" r:id="rId41"/>
    <p:sldId id="325" r:id="rId42"/>
    <p:sldId id="620" r:id="rId43"/>
    <p:sldId id="681" r:id="rId44"/>
    <p:sldId id="621" r:id="rId45"/>
    <p:sldId id="607" r:id="rId46"/>
    <p:sldId id="609" r:id="rId47"/>
    <p:sldId id="994" r:id="rId48"/>
    <p:sldId id="613" r:id="rId49"/>
    <p:sldId id="1001" r:id="rId50"/>
    <p:sldId id="615" r:id="rId51"/>
    <p:sldId id="616" r:id="rId52"/>
    <p:sldId id="617" r:id="rId53"/>
    <p:sldId id="665" r:id="rId54"/>
    <p:sldId id="541" r:id="rId55"/>
    <p:sldId id="669" r:id="rId56"/>
    <p:sldId id="1002" r:id="rId57"/>
    <p:sldId id="626" r:id="rId58"/>
    <p:sldId id="628" r:id="rId59"/>
    <p:sldId id="630" r:id="rId60"/>
    <p:sldId id="260" r:id="rId61"/>
    <p:sldId id="633" r:id="rId62"/>
    <p:sldId id="634" r:id="rId63"/>
    <p:sldId id="637" r:id="rId64"/>
    <p:sldId id="641" r:id="rId65"/>
    <p:sldId id="643" r:id="rId66"/>
    <p:sldId id="645" r:id="rId6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AC26D76-D03F-4423-BFEC-E8A1802D38AA}" v="1" dt="2024-04-12T19:12:21.42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677" autoAdjust="0"/>
    <p:restoredTop sz="83293" autoAdjust="0"/>
  </p:normalViewPr>
  <p:slideViewPr>
    <p:cSldViewPr snapToGrid="0">
      <p:cViewPr varScale="1">
        <p:scale>
          <a:sx n="65" d="100"/>
          <a:sy n="65" d="100"/>
        </p:scale>
        <p:origin x="848" y="45"/>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microsoft.com/office/2015/10/relationships/revisionInfo" Target="revisionInfo.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berto Tommasini" userId="4ed976f799c97d5d" providerId="LiveId" clId="{4E1E3A06-2A78-45D0-8364-235853A9B0CD}"/>
    <pc:docChg chg="undo custSel addSld delSld modSld sldOrd">
      <pc:chgData name="Alberto Tommasini" userId="4ed976f799c97d5d" providerId="LiveId" clId="{4E1E3A06-2A78-45D0-8364-235853A9B0CD}" dt="2022-06-01T09:56:32.359" v="8681" actId="1076"/>
      <pc:docMkLst>
        <pc:docMk/>
      </pc:docMkLst>
      <pc:sldChg chg="addSp delSp modSp mod ord modAnim">
        <pc:chgData name="Alberto Tommasini" userId="4ed976f799c97d5d" providerId="LiveId" clId="{4E1E3A06-2A78-45D0-8364-235853A9B0CD}" dt="2022-05-24T20:27:25.683" v="1289" actId="20577"/>
        <pc:sldMkLst>
          <pc:docMk/>
          <pc:sldMk cId="0" sldId="265"/>
        </pc:sldMkLst>
        <pc:spChg chg="add del mod">
          <ac:chgData name="Alberto Tommasini" userId="4ed976f799c97d5d" providerId="LiveId" clId="{4E1E3A06-2A78-45D0-8364-235853A9B0CD}" dt="2022-05-24T19:46:02.118" v="220" actId="478"/>
          <ac:spMkLst>
            <pc:docMk/>
            <pc:sldMk cId="0" sldId="265"/>
            <ac:spMk id="2" creationId="{F80858E3-A359-1AA5-C8DC-B46AB0A288B7}"/>
          </ac:spMkLst>
        </pc:spChg>
        <pc:spChg chg="add del mod">
          <ac:chgData name="Alberto Tommasini" userId="4ed976f799c97d5d" providerId="LiveId" clId="{4E1E3A06-2A78-45D0-8364-235853A9B0CD}" dt="2022-05-24T19:46:00.485" v="219" actId="478"/>
          <ac:spMkLst>
            <pc:docMk/>
            <pc:sldMk cId="0" sldId="265"/>
            <ac:spMk id="3" creationId="{2451AD12-0EFA-6BEA-48F8-1618129A72A6}"/>
          </ac:spMkLst>
        </pc:spChg>
        <pc:spChg chg="add mod">
          <ac:chgData name="Alberto Tommasini" userId="4ed976f799c97d5d" providerId="LiveId" clId="{4E1E3A06-2A78-45D0-8364-235853A9B0CD}" dt="2022-05-24T19:46:39.236" v="248" actId="1076"/>
          <ac:spMkLst>
            <pc:docMk/>
            <pc:sldMk cId="0" sldId="265"/>
            <ac:spMk id="6" creationId="{AB7F2222-FEE1-3872-FD34-1808AA18FD85}"/>
          </ac:spMkLst>
        </pc:spChg>
        <pc:spChg chg="add mod">
          <ac:chgData name="Alberto Tommasini" userId="4ed976f799c97d5d" providerId="LiveId" clId="{4E1E3A06-2A78-45D0-8364-235853A9B0CD}" dt="2022-05-24T19:53:04.885" v="443" actId="164"/>
          <ac:spMkLst>
            <pc:docMk/>
            <pc:sldMk cId="0" sldId="265"/>
            <ac:spMk id="9" creationId="{3D323615-6FF7-1A51-BE3F-291449732A1F}"/>
          </ac:spMkLst>
        </pc:spChg>
        <pc:spChg chg="add mod ord">
          <ac:chgData name="Alberto Tommasini" userId="4ed976f799c97d5d" providerId="LiveId" clId="{4E1E3A06-2A78-45D0-8364-235853A9B0CD}" dt="2022-05-24T19:53:04.885" v="443" actId="164"/>
          <ac:spMkLst>
            <pc:docMk/>
            <pc:sldMk cId="0" sldId="265"/>
            <ac:spMk id="10" creationId="{65B5B459-0B00-8434-F882-22F4648ADBD7}"/>
          </ac:spMkLst>
        </pc:spChg>
        <pc:spChg chg="add mod">
          <ac:chgData name="Alberto Tommasini" userId="4ed976f799c97d5d" providerId="LiveId" clId="{4E1E3A06-2A78-45D0-8364-235853A9B0CD}" dt="2022-05-24T19:53:04.885" v="443" actId="164"/>
          <ac:spMkLst>
            <pc:docMk/>
            <pc:sldMk cId="0" sldId="265"/>
            <ac:spMk id="11" creationId="{2C535A32-3E44-E819-8967-5BC27DC2614D}"/>
          </ac:spMkLst>
        </pc:spChg>
        <pc:spChg chg="add mod">
          <ac:chgData name="Alberto Tommasini" userId="4ed976f799c97d5d" providerId="LiveId" clId="{4E1E3A06-2A78-45D0-8364-235853A9B0CD}" dt="2022-05-24T19:53:04.885" v="443" actId="164"/>
          <ac:spMkLst>
            <pc:docMk/>
            <pc:sldMk cId="0" sldId="265"/>
            <ac:spMk id="12" creationId="{D34FD713-FA2B-8B13-BED2-2E0E73B6AA24}"/>
          </ac:spMkLst>
        </pc:spChg>
        <pc:spChg chg="add mod">
          <ac:chgData name="Alberto Tommasini" userId="4ed976f799c97d5d" providerId="LiveId" clId="{4E1E3A06-2A78-45D0-8364-235853A9B0CD}" dt="2022-05-24T19:53:04.885" v="443" actId="164"/>
          <ac:spMkLst>
            <pc:docMk/>
            <pc:sldMk cId="0" sldId="265"/>
            <ac:spMk id="13" creationId="{93C7BEC2-CFB4-CA0C-BB2B-41C7BD5687B4}"/>
          </ac:spMkLst>
        </pc:spChg>
        <pc:spChg chg="add mod">
          <ac:chgData name="Alberto Tommasini" userId="4ed976f799c97d5d" providerId="LiveId" clId="{4E1E3A06-2A78-45D0-8364-235853A9B0CD}" dt="2022-05-24T19:55:45.649" v="472" actId="164"/>
          <ac:spMkLst>
            <pc:docMk/>
            <pc:sldMk cId="0" sldId="265"/>
            <ac:spMk id="72" creationId="{79102046-7D3D-03BC-A1E0-9814208DE935}"/>
          </ac:spMkLst>
        </pc:spChg>
        <pc:spChg chg="add mod">
          <ac:chgData name="Alberto Tommasini" userId="4ed976f799c97d5d" providerId="LiveId" clId="{4E1E3A06-2A78-45D0-8364-235853A9B0CD}" dt="2022-05-24T19:53:04.885" v="443" actId="164"/>
          <ac:spMkLst>
            <pc:docMk/>
            <pc:sldMk cId="0" sldId="265"/>
            <ac:spMk id="74" creationId="{BAE64129-6EC1-91C1-B2E4-BFEC226C3A46}"/>
          </ac:spMkLst>
        </pc:spChg>
        <pc:spChg chg="add del mod">
          <ac:chgData name="Alberto Tommasini" userId="4ed976f799c97d5d" providerId="LiveId" clId="{4E1E3A06-2A78-45D0-8364-235853A9B0CD}" dt="2022-05-24T20:27:14.201" v="1270" actId="478"/>
          <ac:spMkLst>
            <pc:docMk/>
            <pc:sldMk cId="0" sldId="265"/>
            <ac:spMk id="80" creationId="{6104EA6D-3676-E20A-F69B-9C79D8A710BC}"/>
          </ac:spMkLst>
        </pc:spChg>
        <pc:spChg chg="add mod">
          <ac:chgData name="Alberto Tommasini" userId="4ed976f799c97d5d" providerId="LiveId" clId="{4E1E3A06-2A78-45D0-8364-235853A9B0CD}" dt="2022-05-24T20:27:25.683" v="1289" actId="20577"/>
          <ac:spMkLst>
            <pc:docMk/>
            <pc:sldMk cId="0" sldId="265"/>
            <ac:spMk id="82" creationId="{EF10C2AF-0659-896F-A3F9-B13726EEAA97}"/>
          </ac:spMkLst>
        </pc:spChg>
        <pc:spChg chg="del">
          <ac:chgData name="Alberto Tommasini" userId="4ed976f799c97d5d" providerId="LiveId" clId="{4E1E3A06-2A78-45D0-8364-235853A9B0CD}" dt="2022-05-24T19:45:40.110" v="217" actId="478"/>
          <ac:spMkLst>
            <pc:docMk/>
            <pc:sldMk cId="0" sldId="265"/>
            <ac:spMk id="7227" creationId="{3DE041EC-E688-4DD7-ABFF-B7D3B9CBBE01}"/>
          </ac:spMkLst>
        </pc:spChg>
        <pc:spChg chg="del">
          <ac:chgData name="Alberto Tommasini" userId="4ed976f799c97d5d" providerId="LiveId" clId="{4E1E3A06-2A78-45D0-8364-235853A9B0CD}" dt="2022-05-24T19:45:39.157" v="216" actId="478"/>
          <ac:spMkLst>
            <pc:docMk/>
            <pc:sldMk cId="0" sldId="265"/>
            <ac:spMk id="7228" creationId="{EDD3905C-5349-4E15-A645-D43B6E5E6C5D}"/>
          </ac:spMkLst>
        </pc:spChg>
        <pc:spChg chg="del">
          <ac:chgData name="Alberto Tommasini" userId="4ed976f799c97d5d" providerId="LiveId" clId="{4E1E3A06-2A78-45D0-8364-235853A9B0CD}" dt="2022-05-24T19:45:38.379" v="215" actId="478"/>
          <ac:spMkLst>
            <pc:docMk/>
            <pc:sldMk cId="0" sldId="265"/>
            <ac:spMk id="7229" creationId="{7AA1807C-4E90-4BCD-9E7D-76EADA87434E}"/>
          </ac:spMkLst>
        </pc:spChg>
        <pc:spChg chg="del">
          <ac:chgData name="Alberto Tommasini" userId="4ed976f799c97d5d" providerId="LiveId" clId="{4E1E3A06-2A78-45D0-8364-235853A9B0CD}" dt="2022-05-24T19:44:21.670" v="206" actId="478"/>
          <ac:spMkLst>
            <pc:docMk/>
            <pc:sldMk cId="0" sldId="265"/>
            <ac:spMk id="70719" creationId="{AA3F41D3-8180-4060-8470-37E4CA718C51}"/>
          </ac:spMkLst>
        </pc:spChg>
        <pc:grpChg chg="add mod">
          <ac:chgData name="Alberto Tommasini" userId="4ed976f799c97d5d" providerId="LiveId" clId="{4E1E3A06-2A78-45D0-8364-235853A9B0CD}" dt="2022-05-24T19:53:04.885" v="443" actId="164"/>
          <ac:grpSpMkLst>
            <pc:docMk/>
            <pc:sldMk cId="0" sldId="265"/>
            <ac:grpSpMk id="14" creationId="{50602848-BB0A-0084-67BD-8228E3383FB6}"/>
          </ac:grpSpMkLst>
        </pc:grpChg>
        <pc:grpChg chg="add mod">
          <ac:chgData name="Alberto Tommasini" userId="4ed976f799c97d5d" providerId="LiveId" clId="{4E1E3A06-2A78-45D0-8364-235853A9B0CD}" dt="2022-05-24T19:55:45.649" v="472" actId="164"/>
          <ac:grpSpMkLst>
            <pc:docMk/>
            <pc:sldMk cId="0" sldId="265"/>
            <ac:grpSpMk id="15" creationId="{77AAA849-7CF1-20E6-BFB5-2236A193754F}"/>
          </ac:grpSpMkLst>
        </pc:grpChg>
        <pc:picChg chg="del">
          <ac:chgData name="Alberto Tommasini" userId="4ed976f799c97d5d" providerId="LiveId" clId="{4E1E3A06-2A78-45D0-8364-235853A9B0CD}" dt="2022-05-24T19:44:59.912" v="213" actId="478"/>
          <ac:picMkLst>
            <pc:docMk/>
            <pc:sldMk cId="0" sldId="265"/>
            <ac:picMk id="7198" creationId="{367E003F-8B85-4036-99CA-F9ABA7ED7DD5}"/>
          </ac:picMkLst>
        </pc:picChg>
        <pc:picChg chg="del">
          <ac:chgData name="Alberto Tommasini" userId="4ed976f799c97d5d" providerId="LiveId" clId="{4E1E3A06-2A78-45D0-8364-235853A9B0CD}" dt="2022-05-24T19:45:09.311" v="214" actId="478"/>
          <ac:picMkLst>
            <pc:docMk/>
            <pc:sldMk cId="0" sldId="265"/>
            <ac:picMk id="7208" creationId="{970E3749-0E33-428E-A63A-B2AEE9654688}"/>
          </ac:picMkLst>
        </pc:picChg>
        <pc:picChg chg="del">
          <ac:chgData name="Alberto Tommasini" userId="4ed976f799c97d5d" providerId="LiveId" clId="{4E1E3A06-2A78-45D0-8364-235853A9B0CD}" dt="2022-05-24T19:44:49.481" v="211" actId="478"/>
          <ac:picMkLst>
            <pc:docMk/>
            <pc:sldMk cId="0" sldId="265"/>
            <ac:picMk id="7209" creationId="{156E7362-C174-4998-8E68-F8D29168582B}"/>
          </ac:picMkLst>
        </pc:picChg>
        <pc:picChg chg="del">
          <ac:chgData name="Alberto Tommasini" userId="4ed976f799c97d5d" providerId="LiveId" clId="{4E1E3A06-2A78-45D0-8364-235853A9B0CD}" dt="2022-05-24T19:44:52.757" v="212" actId="478"/>
          <ac:picMkLst>
            <pc:docMk/>
            <pc:sldMk cId="0" sldId="265"/>
            <ac:picMk id="7216" creationId="{96790245-6FF2-4D89-BA27-BD8772822E7D}"/>
          </ac:picMkLst>
        </pc:picChg>
        <pc:cxnChg chg="add mod">
          <ac:chgData name="Alberto Tommasini" userId="4ed976f799c97d5d" providerId="LiveId" clId="{4E1E3A06-2A78-45D0-8364-235853A9B0CD}" dt="2022-05-24T19:46:17.040" v="222" actId="208"/>
          <ac:cxnSpMkLst>
            <pc:docMk/>
            <pc:sldMk cId="0" sldId="265"/>
            <ac:cxnSpMk id="5" creationId="{8430CE23-4864-78A3-57BC-7B3BC1C2D1AB}"/>
          </ac:cxnSpMkLst>
        </pc:cxnChg>
        <pc:cxnChg chg="add mod">
          <ac:chgData name="Alberto Tommasini" userId="4ed976f799c97d5d" providerId="LiveId" clId="{4E1E3A06-2A78-45D0-8364-235853A9B0CD}" dt="2022-05-24T19:55:45.649" v="472" actId="164"/>
          <ac:cxnSpMkLst>
            <pc:docMk/>
            <pc:sldMk cId="0" sldId="265"/>
            <ac:cxnSpMk id="69" creationId="{CFC5F31C-0F88-EA6F-09CA-C2CB632C564D}"/>
          </ac:cxnSpMkLst>
        </pc:cxnChg>
      </pc:sldChg>
      <pc:sldChg chg="addSp delSp modSp mod">
        <pc:chgData name="Alberto Tommasini" userId="4ed976f799c97d5d" providerId="LiveId" clId="{4E1E3A06-2A78-45D0-8364-235853A9B0CD}" dt="2022-05-24T20:28:16.029" v="1305" actId="20577"/>
        <pc:sldMkLst>
          <pc:docMk/>
          <pc:sldMk cId="0" sldId="267"/>
        </pc:sldMkLst>
        <pc:spChg chg="add mod">
          <ac:chgData name="Alberto Tommasini" userId="4ed976f799c97d5d" providerId="LiveId" clId="{4E1E3A06-2A78-45D0-8364-235853A9B0CD}" dt="2022-05-24T20:28:16.029" v="1305" actId="20577"/>
          <ac:spMkLst>
            <pc:docMk/>
            <pc:sldMk cId="0" sldId="267"/>
            <ac:spMk id="49" creationId="{E75AB473-0722-C3A0-1717-FAEAE677ECB6}"/>
          </ac:spMkLst>
        </pc:spChg>
        <pc:spChg chg="del">
          <ac:chgData name="Alberto Tommasini" userId="4ed976f799c97d5d" providerId="LiveId" clId="{4E1E3A06-2A78-45D0-8364-235853A9B0CD}" dt="2022-05-24T20:28:04.195" v="1292" actId="478"/>
          <ac:spMkLst>
            <pc:docMk/>
            <pc:sldMk cId="0" sldId="267"/>
            <ac:spMk id="72752" creationId="{4BEFB0EB-D611-4D0E-A3CD-AE6089A613FD}"/>
          </ac:spMkLst>
        </pc:spChg>
      </pc:sldChg>
      <pc:sldChg chg="modSp add mod">
        <pc:chgData name="Alberto Tommasini" userId="4ed976f799c97d5d" providerId="LiveId" clId="{4E1E3A06-2A78-45D0-8364-235853A9B0CD}" dt="2022-05-24T21:17:09.407" v="2391" actId="27636"/>
        <pc:sldMkLst>
          <pc:docMk/>
          <pc:sldMk cId="0" sldId="282"/>
        </pc:sldMkLst>
        <pc:spChg chg="mod">
          <ac:chgData name="Alberto Tommasini" userId="4ed976f799c97d5d" providerId="LiveId" clId="{4E1E3A06-2A78-45D0-8364-235853A9B0CD}" dt="2022-05-24T21:17:09.407" v="2391" actId="27636"/>
          <ac:spMkLst>
            <pc:docMk/>
            <pc:sldMk cId="0" sldId="282"/>
            <ac:spMk id="46082" creationId="{85200DE7-6B0F-01E8-C9A4-47470018A840}"/>
          </ac:spMkLst>
        </pc:spChg>
      </pc:sldChg>
      <pc:sldChg chg="add">
        <pc:chgData name="Alberto Tommasini" userId="4ed976f799c97d5d" providerId="LiveId" clId="{4E1E3A06-2A78-45D0-8364-235853A9B0CD}" dt="2022-05-24T20:31:04.784" v="1326"/>
        <pc:sldMkLst>
          <pc:docMk/>
          <pc:sldMk cId="0" sldId="284"/>
        </pc:sldMkLst>
      </pc:sldChg>
      <pc:sldChg chg="add">
        <pc:chgData name="Alberto Tommasini" userId="4ed976f799c97d5d" providerId="LiveId" clId="{4E1E3A06-2A78-45D0-8364-235853A9B0CD}" dt="2022-05-24T20:31:04.784" v="1326"/>
        <pc:sldMkLst>
          <pc:docMk/>
          <pc:sldMk cId="0" sldId="286"/>
        </pc:sldMkLst>
      </pc:sldChg>
      <pc:sldChg chg="add">
        <pc:chgData name="Alberto Tommasini" userId="4ed976f799c97d5d" providerId="LiveId" clId="{4E1E3A06-2A78-45D0-8364-235853A9B0CD}" dt="2022-05-24T20:31:04.784" v="1326"/>
        <pc:sldMkLst>
          <pc:docMk/>
          <pc:sldMk cId="0" sldId="287"/>
        </pc:sldMkLst>
      </pc:sldChg>
      <pc:sldChg chg="add">
        <pc:chgData name="Alberto Tommasini" userId="4ed976f799c97d5d" providerId="LiveId" clId="{4E1E3A06-2A78-45D0-8364-235853A9B0CD}" dt="2022-05-24T20:31:04.784" v="1326"/>
        <pc:sldMkLst>
          <pc:docMk/>
          <pc:sldMk cId="0" sldId="288"/>
        </pc:sldMkLst>
      </pc:sldChg>
      <pc:sldChg chg="modSp add del mod">
        <pc:chgData name="Alberto Tommasini" userId="4ed976f799c97d5d" providerId="LiveId" clId="{4E1E3A06-2A78-45D0-8364-235853A9B0CD}" dt="2022-05-24T20:37:34.217" v="1342"/>
        <pc:sldMkLst>
          <pc:docMk/>
          <pc:sldMk cId="0" sldId="291"/>
        </pc:sldMkLst>
        <pc:spChg chg="mod">
          <ac:chgData name="Alberto Tommasini" userId="4ed976f799c97d5d" providerId="LiveId" clId="{4E1E3A06-2A78-45D0-8364-235853A9B0CD}" dt="2022-05-24T20:37:34.217" v="1342"/>
          <ac:spMkLst>
            <pc:docMk/>
            <pc:sldMk cId="0" sldId="291"/>
            <ac:spMk id="57348" creationId="{2B54B9C3-66C8-1893-3ABE-AD469B8A378D}"/>
          </ac:spMkLst>
        </pc:spChg>
      </pc:sldChg>
      <pc:sldChg chg="add ord">
        <pc:chgData name="Alberto Tommasini" userId="4ed976f799c97d5d" providerId="LiveId" clId="{4E1E3A06-2A78-45D0-8364-235853A9B0CD}" dt="2022-05-24T20:36:29.971" v="1337"/>
        <pc:sldMkLst>
          <pc:docMk/>
          <pc:sldMk cId="0" sldId="292"/>
        </pc:sldMkLst>
      </pc:sldChg>
      <pc:sldChg chg="add">
        <pc:chgData name="Alberto Tommasini" userId="4ed976f799c97d5d" providerId="LiveId" clId="{4E1E3A06-2A78-45D0-8364-235853A9B0CD}" dt="2022-05-24T20:37:51.479" v="1343"/>
        <pc:sldMkLst>
          <pc:docMk/>
          <pc:sldMk cId="0" sldId="293"/>
        </pc:sldMkLst>
      </pc:sldChg>
      <pc:sldChg chg="add">
        <pc:chgData name="Alberto Tommasini" userId="4ed976f799c97d5d" providerId="LiveId" clId="{4E1E3A06-2A78-45D0-8364-235853A9B0CD}" dt="2022-05-24T20:37:51.479" v="1343"/>
        <pc:sldMkLst>
          <pc:docMk/>
          <pc:sldMk cId="0" sldId="294"/>
        </pc:sldMkLst>
      </pc:sldChg>
      <pc:sldChg chg="add del">
        <pc:chgData name="Alberto Tommasini" userId="4ed976f799c97d5d" providerId="LiveId" clId="{4E1E3A06-2A78-45D0-8364-235853A9B0CD}" dt="2022-05-24T20:38:45.039" v="1344" actId="2696"/>
        <pc:sldMkLst>
          <pc:docMk/>
          <pc:sldMk cId="755120892" sldId="295"/>
        </pc:sldMkLst>
      </pc:sldChg>
      <pc:sldChg chg="add">
        <pc:chgData name="Alberto Tommasini" userId="4ed976f799c97d5d" providerId="LiveId" clId="{4E1E3A06-2A78-45D0-8364-235853A9B0CD}" dt="2022-05-24T20:38:58.650" v="1345"/>
        <pc:sldMkLst>
          <pc:docMk/>
          <pc:sldMk cId="3473194246" sldId="296"/>
        </pc:sldMkLst>
      </pc:sldChg>
      <pc:sldChg chg="add del">
        <pc:chgData name="Alberto Tommasini" userId="4ed976f799c97d5d" providerId="LiveId" clId="{4E1E3A06-2A78-45D0-8364-235853A9B0CD}" dt="2022-05-24T20:38:45.039" v="1344" actId="2696"/>
        <pc:sldMkLst>
          <pc:docMk/>
          <pc:sldMk cId="2141251858" sldId="297"/>
        </pc:sldMkLst>
      </pc:sldChg>
      <pc:sldChg chg="add">
        <pc:chgData name="Alberto Tommasini" userId="4ed976f799c97d5d" providerId="LiveId" clId="{4E1E3A06-2A78-45D0-8364-235853A9B0CD}" dt="2022-05-24T20:38:58.650" v="1345"/>
        <pc:sldMkLst>
          <pc:docMk/>
          <pc:sldMk cId="3593721498" sldId="298"/>
        </pc:sldMkLst>
      </pc:sldChg>
      <pc:sldChg chg="add">
        <pc:chgData name="Alberto Tommasini" userId="4ed976f799c97d5d" providerId="LiveId" clId="{4E1E3A06-2A78-45D0-8364-235853A9B0CD}" dt="2022-05-24T20:38:58.650" v="1345"/>
        <pc:sldMkLst>
          <pc:docMk/>
          <pc:sldMk cId="497121484" sldId="299"/>
        </pc:sldMkLst>
      </pc:sldChg>
      <pc:sldChg chg="add del">
        <pc:chgData name="Alberto Tommasini" userId="4ed976f799c97d5d" providerId="LiveId" clId="{4E1E3A06-2A78-45D0-8364-235853A9B0CD}" dt="2022-05-24T20:37:34.217" v="1342"/>
        <pc:sldMkLst>
          <pc:docMk/>
          <pc:sldMk cId="0" sldId="360"/>
        </pc:sldMkLst>
      </pc:sldChg>
      <pc:sldChg chg="add del">
        <pc:chgData name="Alberto Tommasini" userId="4ed976f799c97d5d" providerId="LiveId" clId="{4E1E3A06-2A78-45D0-8364-235853A9B0CD}" dt="2022-05-24T20:37:34.217" v="1342"/>
        <pc:sldMkLst>
          <pc:docMk/>
          <pc:sldMk cId="2623772914" sldId="361"/>
        </pc:sldMkLst>
      </pc:sldChg>
      <pc:sldChg chg="add del">
        <pc:chgData name="Alberto Tommasini" userId="4ed976f799c97d5d" providerId="LiveId" clId="{4E1E3A06-2A78-45D0-8364-235853A9B0CD}" dt="2022-05-24T20:37:34.217" v="1342"/>
        <pc:sldMkLst>
          <pc:docMk/>
          <pc:sldMk cId="0" sldId="362"/>
        </pc:sldMkLst>
      </pc:sldChg>
      <pc:sldChg chg="add del">
        <pc:chgData name="Alberto Tommasini" userId="4ed976f799c97d5d" providerId="LiveId" clId="{4E1E3A06-2A78-45D0-8364-235853A9B0CD}" dt="2022-05-24T20:37:34.217" v="1342"/>
        <pc:sldMkLst>
          <pc:docMk/>
          <pc:sldMk cId="0" sldId="363"/>
        </pc:sldMkLst>
      </pc:sldChg>
      <pc:sldChg chg="modSp add del mod">
        <pc:chgData name="Alberto Tommasini" userId="4ed976f799c97d5d" providerId="LiveId" clId="{4E1E3A06-2A78-45D0-8364-235853A9B0CD}" dt="2022-05-24T20:37:34.217" v="1342"/>
        <pc:sldMkLst>
          <pc:docMk/>
          <pc:sldMk cId="3906401007" sldId="364"/>
        </pc:sldMkLst>
        <pc:spChg chg="mod">
          <ac:chgData name="Alberto Tommasini" userId="4ed976f799c97d5d" providerId="LiveId" clId="{4E1E3A06-2A78-45D0-8364-235853A9B0CD}" dt="2022-05-24T20:37:34.217" v="1342"/>
          <ac:spMkLst>
            <pc:docMk/>
            <pc:sldMk cId="3906401007" sldId="364"/>
            <ac:spMk id="192516" creationId="{57E481D0-4CAE-D77F-3CA0-565B3C9437C0}"/>
          </ac:spMkLst>
        </pc:spChg>
      </pc:sldChg>
      <pc:sldChg chg="modSp del">
        <pc:chgData name="Alberto Tommasini" userId="4ed976f799c97d5d" providerId="LiveId" clId="{4E1E3A06-2A78-45D0-8364-235853A9B0CD}" dt="2022-05-24T21:06:47.388" v="2328" actId="47"/>
        <pc:sldMkLst>
          <pc:docMk/>
          <pc:sldMk cId="0" sldId="365"/>
        </pc:sldMkLst>
        <pc:spChg chg="mod">
          <ac:chgData name="Alberto Tommasini" userId="4ed976f799c97d5d" providerId="LiveId" clId="{4E1E3A06-2A78-45D0-8364-235853A9B0CD}" dt="2022-05-24T20:21:18.993" v="1229" actId="207"/>
          <ac:spMkLst>
            <pc:docMk/>
            <pc:sldMk cId="0" sldId="365"/>
            <ac:spMk id="92167" creationId="{274388DA-214E-404A-B8AB-3D1AF6EEDCD1}"/>
          </ac:spMkLst>
        </pc:spChg>
        <pc:spChg chg="mod">
          <ac:chgData name="Alberto Tommasini" userId="4ed976f799c97d5d" providerId="LiveId" clId="{4E1E3A06-2A78-45D0-8364-235853A9B0CD}" dt="2022-05-24T20:21:18.993" v="1229" actId="207"/>
          <ac:spMkLst>
            <pc:docMk/>
            <pc:sldMk cId="0" sldId="365"/>
            <ac:spMk id="92168" creationId="{A0BA5E9B-253A-496F-BF20-D93509CB13BA}"/>
          </ac:spMkLst>
        </pc:spChg>
      </pc:sldChg>
      <pc:sldChg chg="add">
        <pc:chgData name="Alberto Tommasini" userId="4ed976f799c97d5d" providerId="LiveId" clId="{4E1E3A06-2A78-45D0-8364-235853A9B0CD}" dt="2022-05-24T20:37:51.479" v="1343"/>
        <pc:sldMkLst>
          <pc:docMk/>
          <pc:sldMk cId="0" sldId="367"/>
        </pc:sldMkLst>
      </pc:sldChg>
      <pc:sldChg chg="modSp add del">
        <pc:chgData name="Alberto Tommasini" userId="4ed976f799c97d5d" providerId="LiveId" clId="{4E1E3A06-2A78-45D0-8364-235853A9B0CD}" dt="2022-05-24T20:17:47.012" v="1078" actId="47"/>
        <pc:sldMkLst>
          <pc:docMk/>
          <pc:sldMk cId="0" sldId="370"/>
        </pc:sldMkLst>
        <pc:spChg chg="mod">
          <ac:chgData name="Alberto Tommasini" userId="4ed976f799c97d5d" providerId="LiveId" clId="{4E1E3A06-2A78-45D0-8364-235853A9B0CD}" dt="2022-05-24T20:11:45.877" v="943" actId="2711"/>
          <ac:spMkLst>
            <pc:docMk/>
            <pc:sldMk cId="0" sldId="370"/>
            <ac:spMk id="63490" creationId="{01C6CEEB-0879-F5B7-09BE-8312588E7AA4}"/>
          </ac:spMkLst>
        </pc:spChg>
        <pc:spChg chg="mod">
          <ac:chgData name="Alberto Tommasini" userId="4ed976f799c97d5d" providerId="LiveId" clId="{4E1E3A06-2A78-45D0-8364-235853A9B0CD}" dt="2022-05-24T20:11:45.877" v="943" actId="2711"/>
          <ac:spMkLst>
            <pc:docMk/>
            <pc:sldMk cId="0" sldId="370"/>
            <ac:spMk id="63491" creationId="{A5235455-D40C-03BB-C0AA-55A3EC895FEC}"/>
          </ac:spMkLst>
        </pc:spChg>
        <pc:spChg chg="mod">
          <ac:chgData name="Alberto Tommasini" userId="4ed976f799c97d5d" providerId="LiveId" clId="{4E1E3A06-2A78-45D0-8364-235853A9B0CD}" dt="2022-05-24T20:11:45.877" v="943" actId="2711"/>
          <ac:spMkLst>
            <pc:docMk/>
            <pc:sldMk cId="0" sldId="370"/>
            <ac:spMk id="63492" creationId="{96638A1D-B7D0-D29E-3E40-823937D27FF2}"/>
          </ac:spMkLst>
        </pc:spChg>
        <pc:spChg chg="mod">
          <ac:chgData name="Alberto Tommasini" userId="4ed976f799c97d5d" providerId="LiveId" clId="{4E1E3A06-2A78-45D0-8364-235853A9B0CD}" dt="2022-05-24T20:11:45.877" v="943" actId="2711"/>
          <ac:spMkLst>
            <pc:docMk/>
            <pc:sldMk cId="0" sldId="370"/>
            <ac:spMk id="63493" creationId="{25D19EB8-653D-D0F0-A3B3-76A8A8E24821}"/>
          </ac:spMkLst>
        </pc:spChg>
        <pc:spChg chg="mod">
          <ac:chgData name="Alberto Tommasini" userId="4ed976f799c97d5d" providerId="LiveId" clId="{4E1E3A06-2A78-45D0-8364-235853A9B0CD}" dt="2022-05-24T20:11:45.877" v="943" actId="2711"/>
          <ac:spMkLst>
            <pc:docMk/>
            <pc:sldMk cId="0" sldId="370"/>
            <ac:spMk id="63494" creationId="{EB702658-2AD8-D462-0FC8-9B94145CE3A4}"/>
          </ac:spMkLst>
        </pc:spChg>
        <pc:spChg chg="mod">
          <ac:chgData name="Alberto Tommasini" userId="4ed976f799c97d5d" providerId="LiveId" clId="{4E1E3A06-2A78-45D0-8364-235853A9B0CD}" dt="2022-05-24T20:11:45.877" v="943" actId="2711"/>
          <ac:spMkLst>
            <pc:docMk/>
            <pc:sldMk cId="0" sldId="370"/>
            <ac:spMk id="63495" creationId="{6D73EF87-F8FF-851E-120D-98946E77AAAF}"/>
          </ac:spMkLst>
        </pc:spChg>
        <pc:spChg chg="mod">
          <ac:chgData name="Alberto Tommasini" userId="4ed976f799c97d5d" providerId="LiveId" clId="{4E1E3A06-2A78-45D0-8364-235853A9B0CD}" dt="2022-05-24T20:11:45.877" v="943" actId="2711"/>
          <ac:spMkLst>
            <pc:docMk/>
            <pc:sldMk cId="0" sldId="370"/>
            <ac:spMk id="63496" creationId="{6D1FDA9B-0F75-15AF-FAD9-F16ABAF73C14}"/>
          </ac:spMkLst>
        </pc:spChg>
        <pc:spChg chg="mod">
          <ac:chgData name="Alberto Tommasini" userId="4ed976f799c97d5d" providerId="LiveId" clId="{4E1E3A06-2A78-45D0-8364-235853A9B0CD}" dt="2022-05-24T20:11:45.877" v="943" actId="2711"/>
          <ac:spMkLst>
            <pc:docMk/>
            <pc:sldMk cId="0" sldId="370"/>
            <ac:spMk id="63497" creationId="{DF393A8C-F6ED-22F8-1D02-FF0647329067}"/>
          </ac:spMkLst>
        </pc:spChg>
        <pc:spChg chg="mod">
          <ac:chgData name="Alberto Tommasini" userId="4ed976f799c97d5d" providerId="LiveId" clId="{4E1E3A06-2A78-45D0-8364-235853A9B0CD}" dt="2022-05-24T20:11:45.877" v="943" actId="2711"/>
          <ac:spMkLst>
            <pc:docMk/>
            <pc:sldMk cId="0" sldId="370"/>
            <ac:spMk id="63498" creationId="{B8A0EBCC-1697-FA96-5AE8-6DC211E3F902}"/>
          </ac:spMkLst>
        </pc:spChg>
        <pc:spChg chg="mod">
          <ac:chgData name="Alberto Tommasini" userId="4ed976f799c97d5d" providerId="LiveId" clId="{4E1E3A06-2A78-45D0-8364-235853A9B0CD}" dt="2022-05-24T20:11:45.877" v="943" actId="2711"/>
          <ac:spMkLst>
            <pc:docMk/>
            <pc:sldMk cId="0" sldId="370"/>
            <ac:spMk id="63499" creationId="{7C994AB4-387F-C591-166E-868D9EC2C06F}"/>
          </ac:spMkLst>
        </pc:spChg>
        <pc:spChg chg="mod">
          <ac:chgData name="Alberto Tommasini" userId="4ed976f799c97d5d" providerId="LiveId" clId="{4E1E3A06-2A78-45D0-8364-235853A9B0CD}" dt="2022-05-24T20:11:45.877" v="943" actId="2711"/>
          <ac:spMkLst>
            <pc:docMk/>
            <pc:sldMk cId="0" sldId="370"/>
            <ac:spMk id="63500" creationId="{57C4753B-BBEE-6638-E3AC-01A8E95EA2A2}"/>
          </ac:spMkLst>
        </pc:spChg>
        <pc:spChg chg="mod">
          <ac:chgData name="Alberto Tommasini" userId="4ed976f799c97d5d" providerId="LiveId" clId="{4E1E3A06-2A78-45D0-8364-235853A9B0CD}" dt="2022-05-24T20:11:45.877" v="943" actId="2711"/>
          <ac:spMkLst>
            <pc:docMk/>
            <pc:sldMk cId="0" sldId="370"/>
            <ac:spMk id="63501" creationId="{DEB1FB6B-9D5F-DCAE-E633-D5DC2B61141E}"/>
          </ac:spMkLst>
        </pc:spChg>
        <pc:spChg chg="mod">
          <ac:chgData name="Alberto Tommasini" userId="4ed976f799c97d5d" providerId="LiveId" clId="{4E1E3A06-2A78-45D0-8364-235853A9B0CD}" dt="2022-05-24T20:11:45.877" v="943" actId="2711"/>
          <ac:spMkLst>
            <pc:docMk/>
            <pc:sldMk cId="0" sldId="370"/>
            <ac:spMk id="63502" creationId="{5BA1A8BE-C6FA-2CE2-F48B-51D5FF872ABF}"/>
          </ac:spMkLst>
        </pc:spChg>
        <pc:spChg chg="mod">
          <ac:chgData name="Alberto Tommasini" userId="4ed976f799c97d5d" providerId="LiveId" clId="{4E1E3A06-2A78-45D0-8364-235853A9B0CD}" dt="2022-05-24T20:11:45.877" v="943" actId="2711"/>
          <ac:spMkLst>
            <pc:docMk/>
            <pc:sldMk cId="0" sldId="370"/>
            <ac:spMk id="63503" creationId="{BB5B35FB-AECA-657E-78CD-7384965015F0}"/>
          </ac:spMkLst>
        </pc:spChg>
        <pc:spChg chg="mod">
          <ac:chgData name="Alberto Tommasini" userId="4ed976f799c97d5d" providerId="LiveId" clId="{4E1E3A06-2A78-45D0-8364-235853A9B0CD}" dt="2022-05-24T20:11:45.877" v="943" actId="2711"/>
          <ac:spMkLst>
            <pc:docMk/>
            <pc:sldMk cId="0" sldId="370"/>
            <ac:spMk id="63504" creationId="{D573B01A-B126-E911-C2E1-3F826584E3D4}"/>
          </ac:spMkLst>
        </pc:spChg>
      </pc:sldChg>
      <pc:sldChg chg="addSp delSp modSp add mod modAnim">
        <pc:chgData name="Alberto Tommasini" userId="4ed976f799c97d5d" providerId="LiveId" clId="{4E1E3A06-2A78-45D0-8364-235853A9B0CD}" dt="2022-05-24T20:17:39.897" v="1077" actId="1076"/>
        <pc:sldMkLst>
          <pc:docMk/>
          <pc:sldMk cId="0" sldId="372"/>
        </pc:sldMkLst>
        <pc:spChg chg="add mod">
          <ac:chgData name="Alberto Tommasini" userId="4ed976f799c97d5d" providerId="LiveId" clId="{4E1E3A06-2A78-45D0-8364-235853A9B0CD}" dt="2022-05-24T20:16:57.170" v="1058" actId="1076"/>
          <ac:spMkLst>
            <pc:docMk/>
            <pc:sldMk cId="0" sldId="372"/>
            <ac:spMk id="2" creationId="{7297BDC2-312F-7895-F4A8-C40F3BFB9888}"/>
          </ac:spMkLst>
        </pc:spChg>
        <pc:spChg chg="add mod">
          <ac:chgData name="Alberto Tommasini" userId="4ed976f799c97d5d" providerId="LiveId" clId="{4E1E3A06-2A78-45D0-8364-235853A9B0CD}" dt="2022-05-24T20:15:40.533" v="1045" actId="1038"/>
          <ac:spMkLst>
            <pc:docMk/>
            <pc:sldMk cId="0" sldId="372"/>
            <ac:spMk id="16" creationId="{18C5EDD3-BA03-B7CB-27AC-28B39F5B240D}"/>
          </ac:spMkLst>
        </pc:spChg>
        <pc:spChg chg="add mod">
          <ac:chgData name="Alberto Tommasini" userId="4ed976f799c97d5d" providerId="LiveId" clId="{4E1E3A06-2A78-45D0-8364-235853A9B0CD}" dt="2022-05-24T20:17:39.897" v="1077" actId="1076"/>
          <ac:spMkLst>
            <pc:docMk/>
            <pc:sldMk cId="0" sldId="372"/>
            <ac:spMk id="19" creationId="{86D267D1-9645-8D31-8384-BEE43A7864E2}"/>
          </ac:spMkLst>
        </pc:spChg>
        <pc:spChg chg="add mod">
          <ac:chgData name="Alberto Tommasini" userId="4ed976f799c97d5d" providerId="LiveId" clId="{4E1E3A06-2A78-45D0-8364-235853A9B0CD}" dt="2022-05-24T20:15:28.480" v="1015" actId="1076"/>
          <ac:spMkLst>
            <pc:docMk/>
            <pc:sldMk cId="0" sldId="372"/>
            <ac:spMk id="20" creationId="{6283EEB9-848B-37C4-7E20-97F93F0D1D96}"/>
          </ac:spMkLst>
        </pc:spChg>
        <pc:spChg chg="mod">
          <ac:chgData name="Alberto Tommasini" userId="4ed976f799c97d5d" providerId="LiveId" clId="{4E1E3A06-2A78-45D0-8364-235853A9B0CD}" dt="2022-05-24T20:10:33.908" v="929" actId="113"/>
          <ac:spMkLst>
            <pc:docMk/>
            <pc:sldMk cId="0" sldId="372"/>
            <ac:spMk id="62467" creationId="{308CF824-083D-9ADF-4062-D80C00A9E813}"/>
          </ac:spMkLst>
        </pc:spChg>
        <pc:spChg chg="del mod">
          <ac:chgData name="Alberto Tommasini" userId="4ed976f799c97d5d" providerId="LiveId" clId="{4E1E3A06-2A78-45D0-8364-235853A9B0CD}" dt="2022-05-24T20:11:20.782" v="936" actId="478"/>
          <ac:spMkLst>
            <pc:docMk/>
            <pc:sldMk cId="0" sldId="372"/>
            <ac:spMk id="62468" creationId="{6414692A-5E09-CBBC-D056-170D731DB75D}"/>
          </ac:spMkLst>
        </pc:spChg>
        <pc:spChg chg="add del mod">
          <ac:chgData name="Alberto Tommasini" userId="4ed976f799c97d5d" providerId="LiveId" clId="{4E1E3A06-2A78-45D0-8364-235853A9B0CD}" dt="2022-05-24T20:11:23.738" v="937" actId="1076"/>
          <ac:spMkLst>
            <pc:docMk/>
            <pc:sldMk cId="0" sldId="372"/>
            <ac:spMk id="62469" creationId="{11083A3A-D5F5-ED70-C18A-E8949542591E}"/>
          </ac:spMkLst>
        </pc:spChg>
        <pc:spChg chg="mod">
          <ac:chgData name="Alberto Tommasini" userId="4ed976f799c97d5d" providerId="LiveId" clId="{4E1E3A06-2A78-45D0-8364-235853A9B0CD}" dt="2022-05-24T20:11:23.738" v="937" actId="1076"/>
          <ac:spMkLst>
            <pc:docMk/>
            <pc:sldMk cId="0" sldId="372"/>
            <ac:spMk id="62472" creationId="{1C7A4C7D-A5CC-72EE-3322-56CE5BE08E03}"/>
          </ac:spMkLst>
        </pc:spChg>
        <pc:spChg chg="mod">
          <ac:chgData name="Alberto Tommasini" userId="4ed976f799c97d5d" providerId="LiveId" clId="{4E1E3A06-2A78-45D0-8364-235853A9B0CD}" dt="2022-05-24T20:11:23.738" v="937" actId="1076"/>
          <ac:spMkLst>
            <pc:docMk/>
            <pc:sldMk cId="0" sldId="372"/>
            <ac:spMk id="62473" creationId="{270C67BF-F73C-A702-631F-59C1E849AD78}"/>
          </ac:spMkLst>
        </pc:spChg>
        <pc:spChg chg="mod">
          <ac:chgData name="Alberto Tommasini" userId="4ed976f799c97d5d" providerId="LiveId" clId="{4E1E3A06-2A78-45D0-8364-235853A9B0CD}" dt="2022-05-24T20:11:23.738" v="937" actId="1076"/>
          <ac:spMkLst>
            <pc:docMk/>
            <pc:sldMk cId="0" sldId="372"/>
            <ac:spMk id="62474" creationId="{F6F3F4E9-9386-9FEE-09DD-6A26B042B726}"/>
          </ac:spMkLst>
        </pc:spChg>
        <pc:spChg chg="mod">
          <ac:chgData name="Alberto Tommasini" userId="4ed976f799c97d5d" providerId="LiveId" clId="{4E1E3A06-2A78-45D0-8364-235853A9B0CD}" dt="2022-05-24T20:11:23.738" v="937" actId="1076"/>
          <ac:spMkLst>
            <pc:docMk/>
            <pc:sldMk cId="0" sldId="372"/>
            <ac:spMk id="62475" creationId="{147D4B64-393A-0BF4-5EAF-44E9A53DB180}"/>
          </ac:spMkLst>
        </pc:spChg>
        <pc:spChg chg="mod">
          <ac:chgData name="Alberto Tommasini" userId="4ed976f799c97d5d" providerId="LiveId" clId="{4E1E3A06-2A78-45D0-8364-235853A9B0CD}" dt="2022-05-24T20:11:23.738" v="937" actId="1076"/>
          <ac:spMkLst>
            <pc:docMk/>
            <pc:sldMk cId="0" sldId="372"/>
            <ac:spMk id="62476" creationId="{B3AEA5B1-877D-0198-4733-B133AE64F6B7}"/>
          </ac:spMkLst>
        </pc:spChg>
        <pc:spChg chg="mod">
          <ac:chgData name="Alberto Tommasini" userId="4ed976f799c97d5d" providerId="LiveId" clId="{4E1E3A06-2A78-45D0-8364-235853A9B0CD}" dt="2022-05-24T20:11:23.738" v="937" actId="1076"/>
          <ac:spMkLst>
            <pc:docMk/>
            <pc:sldMk cId="0" sldId="372"/>
            <ac:spMk id="62477" creationId="{2790615B-5A97-6EA3-8A05-ED444B4A64F7}"/>
          </ac:spMkLst>
        </pc:spChg>
        <pc:grpChg chg="add del mod">
          <ac:chgData name="Alberto Tommasini" userId="4ed976f799c97d5d" providerId="LiveId" clId="{4E1E3A06-2A78-45D0-8364-235853A9B0CD}" dt="2022-05-24T20:11:25.845" v="938" actId="478"/>
          <ac:grpSpMkLst>
            <pc:docMk/>
            <pc:sldMk cId="0" sldId="372"/>
            <ac:grpSpMk id="62466" creationId="{D4992CC0-1993-4A7B-497A-9A9DC9DD7AD7}"/>
          </ac:grpSpMkLst>
        </pc:grpChg>
        <pc:grpChg chg="mod">
          <ac:chgData name="Alberto Tommasini" userId="4ed976f799c97d5d" providerId="LiveId" clId="{4E1E3A06-2A78-45D0-8364-235853A9B0CD}" dt="2022-05-24T20:11:23.738" v="937" actId="1076"/>
          <ac:grpSpMkLst>
            <pc:docMk/>
            <pc:sldMk cId="0" sldId="372"/>
            <ac:grpSpMk id="62470" creationId="{86766E19-5673-1E5C-3E2B-6B16C713AC0F}"/>
          </ac:grpSpMkLst>
        </pc:grpChg>
        <pc:grpChg chg="mod">
          <ac:chgData name="Alberto Tommasini" userId="4ed976f799c97d5d" providerId="LiveId" clId="{4E1E3A06-2A78-45D0-8364-235853A9B0CD}" dt="2022-05-24T20:11:23.738" v="937" actId="1076"/>
          <ac:grpSpMkLst>
            <pc:docMk/>
            <pc:sldMk cId="0" sldId="372"/>
            <ac:grpSpMk id="62471" creationId="{B0E0C8BE-53B8-87A3-750E-F72A4249B5DE}"/>
          </ac:grpSpMkLst>
        </pc:grpChg>
        <pc:picChg chg="add mod">
          <ac:chgData name="Alberto Tommasini" userId="4ed976f799c97d5d" providerId="LiveId" clId="{4E1E3A06-2A78-45D0-8364-235853A9B0CD}" dt="2022-05-24T20:14:56.518" v="984" actId="1076"/>
          <ac:picMkLst>
            <pc:docMk/>
            <pc:sldMk cId="0" sldId="372"/>
            <ac:picMk id="18" creationId="{C92D8885-CB77-1591-14C8-93DAD47462D6}"/>
          </ac:picMkLst>
        </pc:picChg>
        <pc:picChg chg="add mod">
          <ac:chgData name="Alberto Tommasini" userId="4ed976f799c97d5d" providerId="LiveId" clId="{4E1E3A06-2A78-45D0-8364-235853A9B0CD}" dt="2022-05-24T20:16:54.092" v="1057" actId="1076"/>
          <ac:picMkLst>
            <pc:docMk/>
            <pc:sldMk cId="0" sldId="372"/>
            <ac:picMk id="21" creationId="{BC31A5DD-0FC3-DE4F-1BA5-685C7BC7A1F3}"/>
          </ac:picMkLst>
        </pc:picChg>
        <pc:picChg chg="add del mod">
          <ac:chgData name="Alberto Tommasini" userId="4ed976f799c97d5d" providerId="LiveId" clId="{4E1E3A06-2A78-45D0-8364-235853A9B0CD}" dt="2022-05-24T20:14:39.053" v="978" actId="478"/>
          <ac:picMkLst>
            <pc:docMk/>
            <pc:sldMk cId="0" sldId="372"/>
            <ac:picMk id="7170" creationId="{EBFD5CD7-FCEF-385A-2246-4C01FBAF128A}"/>
          </ac:picMkLst>
        </pc:picChg>
        <pc:picChg chg="add mod">
          <ac:chgData name="Alberto Tommasini" userId="4ed976f799c97d5d" providerId="LiveId" clId="{4E1E3A06-2A78-45D0-8364-235853A9B0CD}" dt="2022-05-24T20:16:48.675" v="1056" actId="1076"/>
          <ac:picMkLst>
            <pc:docMk/>
            <pc:sldMk cId="0" sldId="372"/>
            <ac:picMk id="7172" creationId="{34D974E5-844D-ED0B-67C3-5A2017292BA2}"/>
          </ac:picMkLst>
        </pc:picChg>
      </pc:sldChg>
      <pc:sldChg chg="delSp add del">
        <pc:chgData name="Alberto Tommasini" userId="4ed976f799c97d5d" providerId="LiveId" clId="{4E1E3A06-2A78-45D0-8364-235853A9B0CD}" dt="2022-05-31T19:26:03.732" v="4323" actId="47"/>
        <pc:sldMkLst>
          <pc:docMk/>
          <pc:sldMk cId="0" sldId="382"/>
        </pc:sldMkLst>
        <pc:picChg chg="del">
          <ac:chgData name="Alberto Tommasini" userId="4ed976f799c97d5d" providerId="LiveId" clId="{4E1E3A06-2A78-45D0-8364-235853A9B0CD}" dt="2022-05-31T19:25:23.614" v="4314" actId="21"/>
          <ac:picMkLst>
            <pc:docMk/>
            <pc:sldMk cId="0" sldId="382"/>
            <ac:picMk id="41986" creationId="{195D69FA-AB61-A12D-D6E7-FD327EAE0BAF}"/>
          </ac:picMkLst>
        </pc:picChg>
        <pc:picChg chg="del">
          <ac:chgData name="Alberto Tommasini" userId="4ed976f799c97d5d" providerId="LiveId" clId="{4E1E3A06-2A78-45D0-8364-235853A9B0CD}" dt="2022-05-24T20:11:58.044" v="944" actId="478"/>
          <ac:picMkLst>
            <pc:docMk/>
            <pc:sldMk cId="0" sldId="382"/>
            <ac:picMk id="64514" creationId="{8DB50306-B056-3B34-FF45-3CB1B5C3F540}"/>
          </ac:picMkLst>
        </pc:picChg>
      </pc:sldChg>
      <pc:sldChg chg="modSp add mod modAnim">
        <pc:chgData name="Alberto Tommasini" userId="4ed976f799c97d5d" providerId="LiveId" clId="{4E1E3A06-2A78-45D0-8364-235853A9B0CD}" dt="2022-05-31T19:48:29.506" v="4655" actId="2711"/>
        <pc:sldMkLst>
          <pc:docMk/>
          <pc:sldMk cId="0" sldId="393"/>
        </pc:sldMkLst>
        <pc:spChg chg="mod">
          <ac:chgData name="Alberto Tommasini" userId="4ed976f799c97d5d" providerId="LiveId" clId="{4E1E3A06-2A78-45D0-8364-235853A9B0CD}" dt="2022-05-31T19:28:05.331" v="4330" actId="207"/>
          <ac:spMkLst>
            <pc:docMk/>
            <pc:sldMk cId="0" sldId="393"/>
            <ac:spMk id="45058" creationId="{2CE3463F-3D89-A933-B817-E240656E5B52}"/>
          </ac:spMkLst>
        </pc:spChg>
        <pc:spChg chg="mod">
          <ac:chgData name="Alberto Tommasini" userId="4ed976f799c97d5d" providerId="LiveId" clId="{4E1E3A06-2A78-45D0-8364-235853A9B0CD}" dt="2022-05-31T19:48:29.506" v="4655" actId="2711"/>
          <ac:spMkLst>
            <pc:docMk/>
            <pc:sldMk cId="0" sldId="393"/>
            <ac:spMk id="163843" creationId="{9849C80E-F17E-CA63-63E0-814C6FD4CAA2}"/>
          </ac:spMkLst>
        </pc:spChg>
      </pc:sldChg>
      <pc:sldChg chg="addSp delSp modSp add mod">
        <pc:chgData name="Alberto Tommasini" userId="4ed976f799c97d5d" providerId="LiveId" clId="{4E1E3A06-2A78-45D0-8364-235853A9B0CD}" dt="2022-06-01T08:24:20.869" v="7118" actId="207"/>
        <pc:sldMkLst>
          <pc:docMk/>
          <pc:sldMk cId="0" sldId="395"/>
        </pc:sldMkLst>
        <pc:spChg chg="add del mod">
          <ac:chgData name="Alberto Tommasini" userId="4ed976f799c97d5d" providerId="LiveId" clId="{4E1E3A06-2A78-45D0-8364-235853A9B0CD}" dt="2022-05-31T19:34:54.118" v="4352" actId="478"/>
          <ac:spMkLst>
            <pc:docMk/>
            <pc:sldMk cId="0" sldId="395"/>
            <ac:spMk id="3" creationId="{4B11B96E-1C75-E49F-D12A-7E2FB070CF4A}"/>
          </ac:spMkLst>
        </pc:spChg>
        <pc:spChg chg="del">
          <ac:chgData name="Alberto Tommasini" userId="4ed976f799c97d5d" providerId="LiveId" clId="{4E1E3A06-2A78-45D0-8364-235853A9B0CD}" dt="2022-05-31T19:34:51.364" v="4350" actId="478"/>
          <ac:spMkLst>
            <pc:docMk/>
            <pc:sldMk cId="0" sldId="395"/>
            <ac:spMk id="50178" creationId="{E6685A29-2525-9AD5-BA75-9CE69DCBF552}"/>
          </ac:spMkLst>
        </pc:spChg>
        <pc:spChg chg="mod">
          <ac:chgData name="Alberto Tommasini" userId="4ed976f799c97d5d" providerId="LiveId" clId="{4E1E3A06-2A78-45D0-8364-235853A9B0CD}" dt="2022-06-01T08:24:20.869" v="7118" actId="207"/>
          <ac:spMkLst>
            <pc:docMk/>
            <pc:sldMk cId="0" sldId="395"/>
            <ac:spMk id="167939" creationId="{56123FA3-60A5-376A-6CEE-99EB70BD5149}"/>
          </ac:spMkLst>
        </pc:spChg>
      </pc:sldChg>
      <pc:sldChg chg="modSp add">
        <pc:chgData name="Alberto Tommasini" userId="4ed976f799c97d5d" providerId="LiveId" clId="{4E1E3A06-2A78-45D0-8364-235853A9B0CD}" dt="2022-06-01T08:24:35.894" v="7119" actId="207"/>
        <pc:sldMkLst>
          <pc:docMk/>
          <pc:sldMk cId="0" sldId="400"/>
        </pc:sldMkLst>
        <pc:spChg chg="mod">
          <ac:chgData name="Alberto Tommasini" userId="4ed976f799c97d5d" providerId="LiveId" clId="{4E1E3A06-2A78-45D0-8364-235853A9B0CD}" dt="2022-06-01T08:24:35.894" v="7119" actId="207"/>
          <ac:spMkLst>
            <pc:docMk/>
            <pc:sldMk cId="0" sldId="400"/>
            <ac:spMk id="52227" creationId="{061DF55E-E4F9-7847-F746-050A5B7E33A1}"/>
          </ac:spMkLst>
        </pc:spChg>
      </pc:sldChg>
      <pc:sldChg chg="modSp add">
        <pc:chgData name="Alberto Tommasini" userId="4ed976f799c97d5d" providerId="LiveId" clId="{4E1E3A06-2A78-45D0-8364-235853A9B0CD}" dt="2022-06-01T08:26:04.478" v="7124" actId="1076"/>
        <pc:sldMkLst>
          <pc:docMk/>
          <pc:sldMk cId="0" sldId="406"/>
        </pc:sldMkLst>
        <pc:spChg chg="mod">
          <ac:chgData name="Alberto Tommasini" userId="4ed976f799c97d5d" providerId="LiveId" clId="{4E1E3A06-2A78-45D0-8364-235853A9B0CD}" dt="2022-06-01T08:26:04.478" v="7124" actId="1076"/>
          <ac:spMkLst>
            <pc:docMk/>
            <pc:sldMk cId="0" sldId="406"/>
            <ac:spMk id="55298" creationId="{8CBDB99F-349C-65C3-AB27-2E0FA21B893B}"/>
          </ac:spMkLst>
        </pc:spChg>
        <pc:spChg chg="mod">
          <ac:chgData name="Alberto Tommasini" userId="4ed976f799c97d5d" providerId="LiveId" clId="{4E1E3A06-2A78-45D0-8364-235853A9B0CD}" dt="2022-06-01T08:25:26.268" v="7122" actId="207"/>
          <ac:spMkLst>
            <pc:docMk/>
            <pc:sldMk cId="0" sldId="406"/>
            <ac:spMk id="55299" creationId="{F191F958-E9D0-0F7E-17AF-554832F86F23}"/>
          </ac:spMkLst>
        </pc:spChg>
        <pc:picChg chg="mod">
          <ac:chgData name="Alberto Tommasini" userId="4ed976f799c97d5d" providerId="LiveId" clId="{4E1E3A06-2A78-45D0-8364-235853A9B0CD}" dt="2022-06-01T08:25:55.826" v="7123" actId="1076"/>
          <ac:picMkLst>
            <pc:docMk/>
            <pc:sldMk cId="0" sldId="406"/>
            <ac:picMk id="55300" creationId="{EC2219C1-10B8-9352-EB4E-81D189A4B6BF}"/>
          </ac:picMkLst>
        </pc:picChg>
      </pc:sldChg>
      <pc:sldChg chg="addSp modSp add mod setBg">
        <pc:chgData name="Alberto Tommasini" userId="4ed976f799c97d5d" providerId="LiveId" clId="{4E1E3A06-2A78-45D0-8364-235853A9B0CD}" dt="2022-05-24T21:18:39.027" v="2405" actId="6549"/>
        <pc:sldMkLst>
          <pc:docMk/>
          <pc:sldMk cId="0" sldId="418"/>
        </pc:sldMkLst>
        <pc:spChg chg="add mod">
          <ac:chgData name="Alberto Tommasini" userId="4ed976f799c97d5d" providerId="LiveId" clId="{4E1E3A06-2A78-45D0-8364-235853A9B0CD}" dt="2022-05-24T21:18:37.063" v="2404" actId="1076"/>
          <ac:spMkLst>
            <pc:docMk/>
            <pc:sldMk cId="0" sldId="418"/>
            <ac:spMk id="4" creationId="{D46EB64F-9206-0CEB-CD7A-048231D167CA}"/>
          </ac:spMkLst>
        </pc:spChg>
        <pc:spChg chg="mod">
          <ac:chgData name="Alberto Tommasini" userId="4ed976f799c97d5d" providerId="LiveId" clId="{4E1E3A06-2A78-45D0-8364-235853A9B0CD}" dt="2022-05-24T21:18:39.027" v="2405" actId="6549"/>
          <ac:spMkLst>
            <pc:docMk/>
            <pc:sldMk cId="0" sldId="418"/>
            <ac:spMk id="267267" creationId="{0A7B86A5-21E7-B68A-9BA6-932A745BAB46}"/>
          </ac:spMkLst>
        </pc:spChg>
      </pc:sldChg>
      <pc:sldChg chg="delSp modSp add del mod setBg">
        <pc:chgData name="Alberto Tommasini" userId="4ed976f799c97d5d" providerId="LiveId" clId="{4E1E3A06-2A78-45D0-8364-235853A9B0CD}" dt="2022-06-01T08:31:19.562" v="7145" actId="47"/>
        <pc:sldMkLst>
          <pc:docMk/>
          <pc:sldMk cId="0" sldId="419"/>
        </pc:sldMkLst>
        <pc:spChg chg="mod">
          <ac:chgData name="Alberto Tommasini" userId="4ed976f799c97d5d" providerId="LiveId" clId="{4E1E3A06-2A78-45D0-8364-235853A9B0CD}" dt="2022-06-01T08:31:05.425" v="7144" actId="207"/>
          <ac:spMkLst>
            <pc:docMk/>
            <pc:sldMk cId="0" sldId="419"/>
            <ac:spMk id="64514" creationId="{6D78DB5B-280B-5E4A-4564-E228CAA15134}"/>
          </ac:spMkLst>
        </pc:spChg>
        <pc:spChg chg="mod">
          <ac:chgData name="Alberto Tommasini" userId="4ed976f799c97d5d" providerId="LiveId" clId="{4E1E3A06-2A78-45D0-8364-235853A9B0CD}" dt="2022-06-01T08:31:05.425" v="7144" actId="207"/>
          <ac:spMkLst>
            <pc:docMk/>
            <pc:sldMk cId="0" sldId="419"/>
            <ac:spMk id="64515" creationId="{037E5346-9584-F211-A068-D85D7C246E44}"/>
          </ac:spMkLst>
        </pc:spChg>
        <pc:spChg chg="del">
          <ac:chgData name="Alberto Tommasini" userId="4ed976f799c97d5d" providerId="LiveId" clId="{4E1E3A06-2A78-45D0-8364-235853A9B0CD}" dt="2022-05-24T21:17:59.277" v="2394" actId="21"/>
          <ac:spMkLst>
            <pc:docMk/>
            <pc:sldMk cId="0" sldId="419"/>
            <ac:spMk id="268292" creationId="{E047C3C1-5B15-DB22-908C-D6B328152353}"/>
          </ac:spMkLst>
        </pc:spChg>
      </pc:sldChg>
      <pc:sldChg chg="modSp add mod">
        <pc:chgData name="Alberto Tommasini" userId="4ed976f799c97d5d" providerId="LiveId" clId="{4E1E3A06-2A78-45D0-8364-235853A9B0CD}" dt="2022-06-01T08:31:52.402" v="7158" actId="20577"/>
        <pc:sldMkLst>
          <pc:docMk/>
          <pc:sldMk cId="0" sldId="420"/>
        </pc:sldMkLst>
        <pc:spChg chg="mod">
          <ac:chgData name="Alberto Tommasini" userId="4ed976f799c97d5d" providerId="LiveId" clId="{4E1E3A06-2A78-45D0-8364-235853A9B0CD}" dt="2022-06-01T08:31:24.912" v="7146" actId="207"/>
          <ac:spMkLst>
            <pc:docMk/>
            <pc:sldMk cId="0" sldId="420"/>
            <ac:spMk id="65538" creationId="{2B478545-BD23-8A8D-6FD5-85DE2AA45D61}"/>
          </ac:spMkLst>
        </pc:spChg>
        <pc:spChg chg="mod">
          <ac:chgData name="Alberto Tommasini" userId="4ed976f799c97d5d" providerId="LiveId" clId="{4E1E3A06-2A78-45D0-8364-235853A9B0CD}" dt="2022-06-01T08:31:52.402" v="7158" actId="20577"/>
          <ac:spMkLst>
            <pc:docMk/>
            <pc:sldMk cId="0" sldId="420"/>
            <ac:spMk id="65539" creationId="{ECD57C58-E818-F103-5544-E5B86EA41428}"/>
          </ac:spMkLst>
        </pc:spChg>
        <pc:spChg chg="mod">
          <ac:chgData name="Alberto Tommasini" userId="4ed976f799c97d5d" providerId="LiveId" clId="{4E1E3A06-2A78-45D0-8364-235853A9B0CD}" dt="2022-06-01T08:31:24.912" v="7146" actId="207"/>
          <ac:spMkLst>
            <pc:docMk/>
            <pc:sldMk cId="0" sldId="420"/>
            <ac:spMk id="65540" creationId="{167C96A0-434B-2FBF-BB58-942FB0C5EA74}"/>
          </ac:spMkLst>
        </pc:spChg>
        <pc:picChg chg="mod">
          <ac:chgData name="Alberto Tommasini" userId="4ed976f799c97d5d" providerId="LiveId" clId="{4E1E3A06-2A78-45D0-8364-235853A9B0CD}" dt="2022-06-01T08:31:24.912" v="7146" actId="207"/>
          <ac:picMkLst>
            <pc:docMk/>
            <pc:sldMk cId="0" sldId="420"/>
            <ac:picMk id="65541" creationId="{1CAD3CBC-655D-84D4-D658-D28BE124BB2D}"/>
          </ac:picMkLst>
        </pc:picChg>
      </pc:sldChg>
      <pc:sldChg chg="add">
        <pc:chgData name="Alberto Tommasini" userId="4ed976f799c97d5d" providerId="LiveId" clId="{4E1E3A06-2A78-45D0-8364-235853A9B0CD}" dt="2022-05-24T21:17:51.186" v="2393"/>
        <pc:sldMkLst>
          <pc:docMk/>
          <pc:sldMk cId="0" sldId="424"/>
        </pc:sldMkLst>
      </pc:sldChg>
      <pc:sldChg chg="add">
        <pc:chgData name="Alberto Tommasini" userId="4ed976f799c97d5d" providerId="LiveId" clId="{4E1E3A06-2A78-45D0-8364-235853A9B0CD}" dt="2022-05-24T21:17:51.186" v="2393"/>
        <pc:sldMkLst>
          <pc:docMk/>
          <pc:sldMk cId="0" sldId="425"/>
        </pc:sldMkLst>
      </pc:sldChg>
      <pc:sldChg chg="add">
        <pc:chgData name="Alberto Tommasini" userId="4ed976f799c97d5d" providerId="LiveId" clId="{4E1E3A06-2A78-45D0-8364-235853A9B0CD}" dt="2022-05-24T21:17:51.186" v="2393"/>
        <pc:sldMkLst>
          <pc:docMk/>
          <pc:sldMk cId="0" sldId="426"/>
        </pc:sldMkLst>
      </pc:sldChg>
      <pc:sldChg chg="modSp add mod setBg">
        <pc:chgData name="Alberto Tommasini" userId="4ed976f799c97d5d" providerId="LiveId" clId="{4E1E3A06-2A78-45D0-8364-235853A9B0CD}" dt="2022-05-24T21:19:07.150" v="2409" actId="20577"/>
        <pc:sldMkLst>
          <pc:docMk/>
          <pc:sldMk cId="0" sldId="427"/>
        </pc:sldMkLst>
        <pc:spChg chg="mod">
          <ac:chgData name="Alberto Tommasini" userId="4ed976f799c97d5d" providerId="LiveId" clId="{4E1E3A06-2A78-45D0-8364-235853A9B0CD}" dt="2022-05-24T21:19:02.409" v="2407" actId="207"/>
          <ac:spMkLst>
            <pc:docMk/>
            <pc:sldMk cId="0" sldId="427"/>
            <ac:spMk id="272386" creationId="{2F12FE65-2F66-0E21-A16B-06BED65A5041}"/>
          </ac:spMkLst>
        </pc:spChg>
        <pc:spChg chg="mod">
          <ac:chgData name="Alberto Tommasini" userId="4ed976f799c97d5d" providerId="LiveId" clId="{4E1E3A06-2A78-45D0-8364-235853A9B0CD}" dt="2022-05-24T21:19:07.150" v="2409" actId="20577"/>
          <ac:spMkLst>
            <pc:docMk/>
            <pc:sldMk cId="0" sldId="427"/>
            <ac:spMk id="272387" creationId="{9E8D3FC8-51C2-7CCE-5A35-FE7266E40EA8}"/>
          </ac:spMkLst>
        </pc:spChg>
      </pc:sldChg>
      <pc:sldChg chg="modSp mod">
        <pc:chgData name="Alberto Tommasini" userId="4ed976f799c97d5d" providerId="LiveId" clId="{4E1E3A06-2A78-45D0-8364-235853A9B0CD}" dt="2022-05-24T19:29:32.190" v="2" actId="20577"/>
        <pc:sldMkLst>
          <pc:docMk/>
          <pc:sldMk cId="609309946" sldId="453"/>
        </pc:sldMkLst>
        <pc:spChg chg="mod">
          <ac:chgData name="Alberto Tommasini" userId="4ed976f799c97d5d" providerId="LiveId" clId="{4E1E3A06-2A78-45D0-8364-235853A9B0CD}" dt="2022-05-24T19:29:32.190" v="2" actId="20577"/>
          <ac:spMkLst>
            <pc:docMk/>
            <pc:sldMk cId="609309946" sldId="453"/>
            <ac:spMk id="2" creationId="{A264B459-A53C-442D-81ED-55409544A01E}"/>
          </ac:spMkLst>
        </pc:spChg>
      </pc:sldChg>
      <pc:sldChg chg="addSp delSp modSp mod ord modAnim">
        <pc:chgData name="Alberto Tommasini" userId="4ed976f799c97d5d" providerId="LiveId" clId="{4E1E3A06-2A78-45D0-8364-235853A9B0CD}" dt="2022-05-31T06:47:54.854" v="2552" actId="1076"/>
        <pc:sldMkLst>
          <pc:docMk/>
          <pc:sldMk cId="646024805" sldId="454"/>
        </pc:sldMkLst>
        <pc:spChg chg="mod">
          <ac:chgData name="Alberto Tommasini" userId="4ed976f799c97d5d" providerId="LiveId" clId="{4E1E3A06-2A78-45D0-8364-235853A9B0CD}" dt="2022-05-31T06:45:32.033" v="2527" actId="1076"/>
          <ac:spMkLst>
            <pc:docMk/>
            <pc:sldMk cId="646024805" sldId="454"/>
            <ac:spMk id="2" creationId="{1FBE3386-8981-4B28-AEB2-C5CE95880F99}"/>
          </ac:spMkLst>
        </pc:spChg>
        <pc:spChg chg="mod">
          <ac:chgData name="Alberto Tommasini" userId="4ed976f799c97d5d" providerId="LiveId" clId="{4E1E3A06-2A78-45D0-8364-235853A9B0CD}" dt="2022-05-24T19:29:44.332" v="4" actId="20577"/>
          <ac:spMkLst>
            <pc:docMk/>
            <pc:sldMk cId="646024805" sldId="454"/>
            <ac:spMk id="3" creationId="{F6394DA5-EBB4-4D4E-AF00-B566A4DC4FBA}"/>
          </ac:spMkLst>
        </pc:spChg>
        <pc:spChg chg="add mod">
          <ac:chgData name="Alberto Tommasini" userId="4ed976f799c97d5d" providerId="LiveId" clId="{4E1E3A06-2A78-45D0-8364-235853A9B0CD}" dt="2022-05-31T06:45:36.123" v="2528" actId="1076"/>
          <ac:spMkLst>
            <pc:docMk/>
            <pc:sldMk cId="646024805" sldId="454"/>
            <ac:spMk id="4" creationId="{D7659956-6F55-8953-A8D3-23DFBAB75E49}"/>
          </ac:spMkLst>
        </pc:spChg>
        <pc:spChg chg="mod">
          <ac:chgData name="Alberto Tommasini" userId="4ed976f799c97d5d" providerId="LiveId" clId="{4E1E3A06-2A78-45D0-8364-235853A9B0CD}" dt="2022-05-31T06:41:00.475" v="2447" actId="1076"/>
          <ac:spMkLst>
            <pc:docMk/>
            <pc:sldMk cId="646024805" sldId="454"/>
            <ac:spMk id="7" creationId="{D1567562-F38D-4744-AA49-BA2F9B881D8D}"/>
          </ac:spMkLst>
        </pc:spChg>
        <pc:spChg chg="mod">
          <ac:chgData name="Alberto Tommasini" userId="4ed976f799c97d5d" providerId="LiveId" clId="{4E1E3A06-2A78-45D0-8364-235853A9B0CD}" dt="2022-05-24T21:08:03.723" v="2335" actId="1076"/>
          <ac:spMkLst>
            <pc:docMk/>
            <pc:sldMk cId="646024805" sldId="454"/>
            <ac:spMk id="10" creationId="{6F085FA9-E7B4-425A-9D7C-3760D6A063D7}"/>
          </ac:spMkLst>
        </pc:spChg>
        <pc:spChg chg="add mod">
          <ac:chgData name="Alberto Tommasini" userId="4ed976f799c97d5d" providerId="LiveId" clId="{4E1E3A06-2A78-45D0-8364-235853A9B0CD}" dt="2022-05-24T21:08:44.773" v="2346" actId="207"/>
          <ac:spMkLst>
            <pc:docMk/>
            <pc:sldMk cId="646024805" sldId="454"/>
            <ac:spMk id="13" creationId="{6EF23CF1-5F9F-F257-1948-4B48DDC4C560}"/>
          </ac:spMkLst>
        </pc:spChg>
        <pc:spChg chg="add mod">
          <ac:chgData name="Alberto Tommasini" userId="4ed976f799c97d5d" providerId="LiveId" clId="{4E1E3A06-2A78-45D0-8364-235853A9B0CD}" dt="2022-05-24T21:09:05.155" v="2364" actId="20577"/>
          <ac:spMkLst>
            <pc:docMk/>
            <pc:sldMk cId="646024805" sldId="454"/>
            <ac:spMk id="14" creationId="{45259267-9A6A-622D-3FFF-E1A2C190FD61}"/>
          </ac:spMkLst>
        </pc:spChg>
        <pc:spChg chg="add mod">
          <ac:chgData name="Alberto Tommasini" userId="4ed976f799c97d5d" providerId="LiveId" clId="{4E1E3A06-2A78-45D0-8364-235853A9B0CD}" dt="2022-05-31T06:45:23.656" v="2525" actId="1076"/>
          <ac:spMkLst>
            <pc:docMk/>
            <pc:sldMk cId="646024805" sldId="454"/>
            <ac:spMk id="15" creationId="{092A4B4D-D4B9-5F74-3379-58C1B51E9EBC}"/>
          </ac:spMkLst>
        </pc:spChg>
        <pc:spChg chg="add del mod">
          <ac:chgData name="Alberto Tommasini" userId="4ed976f799c97d5d" providerId="LiveId" clId="{4E1E3A06-2A78-45D0-8364-235853A9B0CD}" dt="2022-05-24T21:09:12.435" v="2367" actId="478"/>
          <ac:spMkLst>
            <pc:docMk/>
            <pc:sldMk cId="646024805" sldId="454"/>
            <ac:spMk id="15" creationId="{1C195663-8ED7-9DFD-99C9-9184BBE23062}"/>
          </ac:spMkLst>
        </pc:spChg>
        <pc:spChg chg="add mod">
          <ac:chgData name="Alberto Tommasini" userId="4ed976f799c97d5d" providerId="LiveId" clId="{4E1E3A06-2A78-45D0-8364-235853A9B0CD}" dt="2022-05-24T21:09:29.916" v="2384" actId="1076"/>
          <ac:spMkLst>
            <pc:docMk/>
            <pc:sldMk cId="646024805" sldId="454"/>
            <ac:spMk id="16" creationId="{E851F913-4865-8D8E-45FA-84ADA0F17F9B}"/>
          </ac:spMkLst>
        </pc:spChg>
        <pc:spChg chg="add del mod">
          <ac:chgData name="Alberto Tommasini" userId="4ed976f799c97d5d" providerId="LiveId" clId="{4E1E3A06-2A78-45D0-8364-235853A9B0CD}" dt="2022-05-31T06:44:47.920" v="2519" actId="478"/>
          <ac:spMkLst>
            <pc:docMk/>
            <pc:sldMk cId="646024805" sldId="454"/>
            <ac:spMk id="17" creationId="{A4F3AEB8-491B-7B3E-EC85-40D3B989EBE5}"/>
          </ac:spMkLst>
        </pc:spChg>
        <pc:spChg chg="add mod">
          <ac:chgData name="Alberto Tommasini" userId="4ed976f799c97d5d" providerId="LiveId" clId="{4E1E3A06-2A78-45D0-8364-235853A9B0CD}" dt="2022-05-31T06:47:54.854" v="2552" actId="1076"/>
          <ac:spMkLst>
            <pc:docMk/>
            <pc:sldMk cId="646024805" sldId="454"/>
            <ac:spMk id="20" creationId="{9CAB59DF-1DDE-49EB-9D38-A408E9829859}"/>
          </ac:spMkLst>
        </pc:spChg>
        <pc:picChg chg="mod">
          <ac:chgData name="Alberto Tommasini" userId="4ed976f799c97d5d" providerId="LiveId" clId="{4E1E3A06-2A78-45D0-8364-235853A9B0CD}" dt="2022-05-31T06:43:56.852" v="2472" actId="1076"/>
          <ac:picMkLst>
            <pc:docMk/>
            <pc:sldMk cId="646024805" sldId="454"/>
            <ac:picMk id="5" creationId="{FEFC65B2-0152-406E-821F-A62187CF89BB}"/>
          </ac:picMkLst>
        </pc:picChg>
        <pc:cxnChg chg="mod">
          <ac:chgData name="Alberto Tommasini" userId="4ed976f799c97d5d" providerId="LiveId" clId="{4E1E3A06-2A78-45D0-8364-235853A9B0CD}" dt="2022-05-24T21:08:00.612" v="2334" actId="14100"/>
          <ac:cxnSpMkLst>
            <pc:docMk/>
            <pc:sldMk cId="646024805" sldId="454"/>
            <ac:cxnSpMk id="12" creationId="{BB7EE728-7A67-49B8-82F1-D86305E2224A}"/>
          </ac:cxnSpMkLst>
        </pc:cxnChg>
        <pc:cxnChg chg="add mod">
          <ac:chgData name="Alberto Tommasini" userId="4ed976f799c97d5d" providerId="LiveId" clId="{4E1E3A06-2A78-45D0-8364-235853A9B0CD}" dt="2022-05-31T06:45:28.125" v="2526" actId="1076"/>
          <ac:cxnSpMkLst>
            <pc:docMk/>
            <pc:sldMk cId="646024805" sldId="454"/>
            <ac:cxnSpMk id="18" creationId="{F0A7CE41-E2B1-64DE-EB6A-558CD55C914E}"/>
          </ac:cxnSpMkLst>
        </pc:cxnChg>
        <pc:cxnChg chg="add mod">
          <ac:chgData name="Alberto Tommasini" userId="4ed976f799c97d5d" providerId="LiveId" clId="{4E1E3A06-2A78-45D0-8364-235853A9B0CD}" dt="2022-05-31T06:45:16.690" v="2524" actId="1076"/>
          <ac:cxnSpMkLst>
            <pc:docMk/>
            <pc:sldMk cId="646024805" sldId="454"/>
            <ac:cxnSpMk id="19" creationId="{DE481B41-EA1D-6EC3-7967-A3D6C4F4D26A}"/>
          </ac:cxnSpMkLst>
        </pc:cxnChg>
      </pc:sldChg>
      <pc:sldChg chg="del">
        <pc:chgData name="Alberto Tommasini" userId="4ed976f799c97d5d" providerId="LiveId" clId="{4E1E3A06-2A78-45D0-8364-235853A9B0CD}" dt="2022-05-24T20:50:20.883" v="1787" actId="47"/>
        <pc:sldMkLst>
          <pc:docMk/>
          <pc:sldMk cId="3058142431" sldId="455"/>
        </pc:sldMkLst>
      </pc:sldChg>
      <pc:sldChg chg="addSp delSp modSp mod">
        <pc:chgData name="Alberto Tommasini" userId="4ed976f799c97d5d" providerId="LiveId" clId="{4E1E3A06-2A78-45D0-8364-235853A9B0CD}" dt="2022-05-31T08:24:22.360" v="3730" actId="207"/>
        <pc:sldMkLst>
          <pc:docMk/>
          <pc:sldMk cId="1303236438" sldId="514"/>
        </pc:sldMkLst>
        <pc:spChg chg="del">
          <ac:chgData name="Alberto Tommasini" userId="4ed976f799c97d5d" providerId="LiveId" clId="{4E1E3A06-2A78-45D0-8364-235853A9B0CD}" dt="2022-05-31T08:18:46.540" v="3192" actId="478"/>
          <ac:spMkLst>
            <pc:docMk/>
            <pc:sldMk cId="1303236438" sldId="514"/>
            <ac:spMk id="2" creationId="{E9870799-9912-48EC-A5ED-625768B48B8B}"/>
          </ac:spMkLst>
        </pc:spChg>
        <pc:spChg chg="add mod">
          <ac:chgData name="Alberto Tommasini" userId="4ed976f799c97d5d" providerId="LiveId" clId="{4E1E3A06-2A78-45D0-8364-235853A9B0CD}" dt="2022-05-31T08:24:22.360" v="3730" actId="207"/>
          <ac:spMkLst>
            <pc:docMk/>
            <pc:sldMk cId="1303236438" sldId="514"/>
            <ac:spMk id="3" creationId="{ED47A22E-9B53-771C-CA7B-F00D53C79741}"/>
          </ac:spMkLst>
        </pc:spChg>
      </pc:sldChg>
      <pc:sldChg chg="addSp delSp modSp new mod modAnim">
        <pc:chgData name="Alberto Tommasini" userId="4ed976f799c97d5d" providerId="LiveId" clId="{4E1E3A06-2A78-45D0-8364-235853A9B0CD}" dt="2022-05-24T19:43:27.952" v="204" actId="14100"/>
        <pc:sldMkLst>
          <pc:docMk/>
          <pc:sldMk cId="4073718721" sldId="515"/>
        </pc:sldMkLst>
        <pc:spChg chg="add mod">
          <ac:chgData name="Alberto Tommasini" userId="4ed976f799c97d5d" providerId="LiveId" clId="{4E1E3A06-2A78-45D0-8364-235853A9B0CD}" dt="2022-05-24T19:33:30.640" v="52"/>
          <ac:spMkLst>
            <pc:docMk/>
            <pc:sldMk cId="4073718721" sldId="515"/>
            <ac:spMk id="3" creationId="{57A6D0B3-55CC-8404-279F-2BB4F0628EE6}"/>
          </ac:spMkLst>
        </pc:spChg>
        <pc:spChg chg="add mod">
          <ac:chgData name="Alberto Tommasini" userId="4ed976f799c97d5d" providerId="LiveId" clId="{4E1E3A06-2A78-45D0-8364-235853A9B0CD}" dt="2022-05-24T19:33:30.640" v="52"/>
          <ac:spMkLst>
            <pc:docMk/>
            <pc:sldMk cId="4073718721" sldId="515"/>
            <ac:spMk id="4" creationId="{86834DAD-785B-2791-EE34-3B85BC50729D}"/>
          </ac:spMkLst>
        </pc:spChg>
        <pc:spChg chg="add mod">
          <ac:chgData name="Alberto Tommasini" userId="4ed976f799c97d5d" providerId="LiveId" clId="{4E1E3A06-2A78-45D0-8364-235853A9B0CD}" dt="2022-05-24T19:33:30.640" v="52"/>
          <ac:spMkLst>
            <pc:docMk/>
            <pc:sldMk cId="4073718721" sldId="515"/>
            <ac:spMk id="5" creationId="{33144EE4-DC5F-41BA-2E6A-A21226A64652}"/>
          </ac:spMkLst>
        </pc:spChg>
        <pc:spChg chg="add mod">
          <ac:chgData name="Alberto Tommasini" userId="4ed976f799c97d5d" providerId="LiveId" clId="{4E1E3A06-2A78-45D0-8364-235853A9B0CD}" dt="2022-05-24T19:33:30.640" v="52"/>
          <ac:spMkLst>
            <pc:docMk/>
            <pc:sldMk cId="4073718721" sldId="515"/>
            <ac:spMk id="7" creationId="{6987E63F-2437-9C82-F820-BE07D3560C01}"/>
          </ac:spMkLst>
        </pc:spChg>
        <pc:spChg chg="add del mod">
          <ac:chgData name="Alberto Tommasini" userId="4ed976f799c97d5d" providerId="LiveId" clId="{4E1E3A06-2A78-45D0-8364-235853A9B0CD}" dt="2022-05-24T19:33:43.555" v="54" actId="478"/>
          <ac:spMkLst>
            <pc:docMk/>
            <pc:sldMk cId="4073718721" sldId="515"/>
            <ac:spMk id="42" creationId="{38FEC055-8B5B-631B-7F8C-A4F4AB9F6A2A}"/>
          </ac:spMkLst>
        </pc:spChg>
        <pc:spChg chg="add del mod">
          <ac:chgData name="Alberto Tommasini" userId="4ed976f799c97d5d" providerId="LiveId" clId="{4E1E3A06-2A78-45D0-8364-235853A9B0CD}" dt="2022-05-24T19:33:43.555" v="54" actId="478"/>
          <ac:spMkLst>
            <pc:docMk/>
            <pc:sldMk cId="4073718721" sldId="515"/>
            <ac:spMk id="43" creationId="{F57B22F4-5E6A-7831-B684-F738C3BF4583}"/>
          </ac:spMkLst>
        </pc:spChg>
        <pc:spChg chg="add del mod">
          <ac:chgData name="Alberto Tommasini" userId="4ed976f799c97d5d" providerId="LiveId" clId="{4E1E3A06-2A78-45D0-8364-235853A9B0CD}" dt="2022-05-24T19:33:40.324" v="53" actId="478"/>
          <ac:spMkLst>
            <pc:docMk/>
            <pc:sldMk cId="4073718721" sldId="515"/>
            <ac:spMk id="44" creationId="{2B8EF573-81F3-0733-84CC-387E2806A960}"/>
          </ac:spMkLst>
        </pc:spChg>
        <pc:spChg chg="add mod">
          <ac:chgData name="Alberto Tommasini" userId="4ed976f799c97d5d" providerId="LiveId" clId="{4E1E3A06-2A78-45D0-8364-235853A9B0CD}" dt="2022-05-24T19:35:09.542" v="61" actId="1076"/>
          <ac:spMkLst>
            <pc:docMk/>
            <pc:sldMk cId="4073718721" sldId="515"/>
            <ac:spMk id="45" creationId="{26253F43-ACB8-587A-849B-CBEB54B880FA}"/>
          </ac:spMkLst>
        </pc:spChg>
        <pc:spChg chg="add mod">
          <ac:chgData name="Alberto Tommasini" userId="4ed976f799c97d5d" providerId="LiveId" clId="{4E1E3A06-2A78-45D0-8364-235853A9B0CD}" dt="2022-05-24T19:43:01.631" v="185" actId="1076"/>
          <ac:spMkLst>
            <pc:docMk/>
            <pc:sldMk cId="4073718721" sldId="515"/>
            <ac:spMk id="46" creationId="{5EBE67AE-DD61-B711-F693-9DA4FC44D52E}"/>
          </ac:spMkLst>
        </pc:spChg>
        <pc:spChg chg="add mod">
          <ac:chgData name="Alberto Tommasini" userId="4ed976f799c97d5d" providerId="LiveId" clId="{4E1E3A06-2A78-45D0-8364-235853A9B0CD}" dt="2022-05-24T19:41:50.861" v="178" actId="207"/>
          <ac:spMkLst>
            <pc:docMk/>
            <pc:sldMk cId="4073718721" sldId="515"/>
            <ac:spMk id="47" creationId="{A895AC10-977E-BE58-6CC0-89FC9FCB2649}"/>
          </ac:spMkLst>
        </pc:spChg>
        <pc:spChg chg="add mod">
          <ac:chgData name="Alberto Tommasini" userId="4ed976f799c97d5d" providerId="LiveId" clId="{4E1E3A06-2A78-45D0-8364-235853A9B0CD}" dt="2022-05-24T19:43:27.952" v="204" actId="14100"/>
          <ac:spMkLst>
            <pc:docMk/>
            <pc:sldMk cId="4073718721" sldId="515"/>
            <ac:spMk id="48" creationId="{C89794EE-F8E5-DB22-FAC5-636F462DF950}"/>
          </ac:spMkLst>
        </pc:spChg>
        <pc:spChg chg="add mod">
          <ac:chgData name="Alberto Tommasini" userId="4ed976f799c97d5d" providerId="LiveId" clId="{4E1E3A06-2A78-45D0-8364-235853A9B0CD}" dt="2022-05-24T19:41:03.670" v="161" actId="20577"/>
          <ac:spMkLst>
            <pc:docMk/>
            <pc:sldMk cId="4073718721" sldId="515"/>
            <ac:spMk id="49" creationId="{067C664B-B31B-9F95-0AC5-2DBE85F1108F}"/>
          </ac:spMkLst>
        </pc:spChg>
        <pc:spChg chg="add mod">
          <ac:chgData name="Alberto Tommasini" userId="4ed976f799c97d5d" providerId="LiveId" clId="{4E1E3A06-2A78-45D0-8364-235853A9B0CD}" dt="2022-05-24T19:43:10.660" v="187" actId="1076"/>
          <ac:spMkLst>
            <pc:docMk/>
            <pc:sldMk cId="4073718721" sldId="515"/>
            <ac:spMk id="50" creationId="{F56561DE-50CC-D0AE-EB20-0E52B3EC35B2}"/>
          </ac:spMkLst>
        </pc:spChg>
        <pc:picChg chg="add mod">
          <ac:chgData name="Alberto Tommasini" userId="4ed976f799c97d5d" providerId="LiveId" clId="{4E1E3A06-2A78-45D0-8364-235853A9B0CD}" dt="2022-05-24T19:41:42.098" v="176" actId="1076"/>
          <ac:picMkLst>
            <pc:docMk/>
            <pc:sldMk cId="4073718721" sldId="515"/>
            <ac:picMk id="2" creationId="{EFB9C11A-7906-E325-3506-DB6EC96688A8}"/>
          </ac:picMkLst>
        </pc:picChg>
        <pc:picChg chg="add del mod">
          <ac:chgData name="Alberto Tommasini" userId="4ed976f799c97d5d" providerId="LiveId" clId="{4E1E3A06-2A78-45D0-8364-235853A9B0CD}" dt="2022-05-24T19:34:19.372" v="57" actId="478"/>
          <ac:picMkLst>
            <pc:docMk/>
            <pc:sldMk cId="4073718721" sldId="515"/>
            <ac:picMk id="6" creationId="{B4DDC536-413D-A48E-1F3E-90711D211495}"/>
          </ac:picMkLst>
        </pc:picChg>
        <pc:picChg chg="add del mod">
          <ac:chgData name="Alberto Tommasini" userId="4ed976f799c97d5d" providerId="LiveId" clId="{4E1E3A06-2A78-45D0-8364-235853A9B0CD}" dt="2022-05-24T19:34:19.372" v="57" actId="478"/>
          <ac:picMkLst>
            <pc:docMk/>
            <pc:sldMk cId="4073718721" sldId="515"/>
            <ac:picMk id="8" creationId="{FF7A0ADB-2CE4-BF87-23E0-66AE016CA6A2}"/>
          </ac:picMkLst>
        </pc:picChg>
        <pc:picChg chg="add del mod">
          <ac:chgData name="Alberto Tommasini" userId="4ed976f799c97d5d" providerId="LiveId" clId="{4E1E3A06-2A78-45D0-8364-235853A9B0CD}" dt="2022-05-24T19:34:19.372" v="57" actId="478"/>
          <ac:picMkLst>
            <pc:docMk/>
            <pc:sldMk cId="4073718721" sldId="515"/>
            <ac:picMk id="9" creationId="{41F67F96-9417-E5DD-FACA-78A71629AC8B}"/>
          </ac:picMkLst>
        </pc:picChg>
        <pc:picChg chg="add del mod">
          <ac:chgData name="Alberto Tommasini" userId="4ed976f799c97d5d" providerId="LiveId" clId="{4E1E3A06-2A78-45D0-8364-235853A9B0CD}" dt="2022-05-24T19:34:19.372" v="57" actId="478"/>
          <ac:picMkLst>
            <pc:docMk/>
            <pc:sldMk cId="4073718721" sldId="515"/>
            <ac:picMk id="10" creationId="{D38C0723-C6EB-6815-9B6A-2168DBB669C2}"/>
          </ac:picMkLst>
        </pc:picChg>
        <pc:picChg chg="add del mod">
          <ac:chgData name="Alberto Tommasini" userId="4ed976f799c97d5d" providerId="LiveId" clId="{4E1E3A06-2A78-45D0-8364-235853A9B0CD}" dt="2022-05-24T19:34:19.372" v="57" actId="478"/>
          <ac:picMkLst>
            <pc:docMk/>
            <pc:sldMk cId="4073718721" sldId="515"/>
            <ac:picMk id="11" creationId="{071B1427-9125-4679-81B8-41EA78153BC4}"/>
          </ac:picMkLst>
        </pc:picChg>
        <pc:picChg chg="add del mod">
          <ac:chgData name="Alberto Tommasini" userId="4ed976f799c97d5d" providerId="LiveId" clId="{4E1E3A06-2A78-45D0-8364-235853A9B0CD}" dt="2022-05-24T19:34:19.372" v="57" actId="478"/>
          <ac:picMkLst>
            <pc:docMk/>
            <pc:sldMk cId="4073718721" sldId="515"/>
            <ac:picMk id="12" creationId="{A45BEBF6-0537-2B36-F58B-2B10EFB041CA}"/>
          </ac:picMkLst>
        </pc:picChg>
        <pc:picChg chg="add del mod">
          <ac:chgData name="Alberto Tommasini" userId="4ed976f799c97d5d" providerId="LiveId" clId="{4E1E3A06-2A78-45D0-8364-235853A9B0CD}" dt="2022-05-24T19:34:19.372" v="57" actId="478"/>
          <ac:picMkLst>
            <pc:docMk/>
            <pc:sldMk cId="4073718721" sldId="515"/>
            <ac:picMk id="13" creationId="{C7BEC6EA-8BAE-EA11-54A1-266E0A99677C}"/>
          </ac:picMkLst>
        </pc:picChg>
        <pc:picChg chg="add del mod">
          <ac:chgData name="Alberto Tommasini" userId="4ed976f799c97d5d" providerId="LiveId" clId="{4E1E3A06-2A78-45D0-8364-235853A9B0CD}" dt="2022-05-24T19:34:19.372" v="57" actId="478"/>
          <ac:picMkLst>
            <pc:docMk/>
            <pc:sldMk cId="4073718721" sldId="515"/>
            <ac:picMk id="14" creationId="{D1C6EEE5-6DDC-C152-31CB-C8AA40BA9A66}"/>
          </ac:picMkLst>
        </pc:picChg>
        <pc:picChg chg="add del mod">
          <ac:chgData name="Alberto Tommasini" userId="4ed976f799c97d5d" providerId="LiveId" clId="{4E1E3A06-2A78-45D0-8364-235853A9B0CD}" dt="2022-05-24T19:34:19.372" v="57" actId="478"/>
          <ac:picMkLst>
            <pc:docMk/>
            <pc:sldMk cId="4073718721" sldId="515"/>
            <ac:picMk id="15" creationId="{5FEF9D79-C41B-CBE7-9DE0-4C919F3C8D07}"/>
          </ac:picMkLst>
        </pc:picChg>
        <pc:picChg chg="add del mod">
          <ac:chgData name="Alberto Tommasini" userId="4ed976f799c97d5d" providerId="LiveId" clId="{4E1E3A06-2A78-45D0-8364-235853A9B0CD}" dt="2022-05-24T19:34:19.372" v="57" actId="478"/>
          <ac:picMkLst>
            <pc:docMk/>
            <pc:sldMk cId="4073718721" sldId="515"/>
            <ac:picMk id="16" creationId="{539EB3D3-2A23-2D2A-B291-16B916069056}"/>
          </ac:picMkLst>
        </pc:picChg>
        <pc:picChg chg="add del mod">
          <ac:chgData name="Alberto Tommasini" userId="4ed976f799c97d5d" providerId="LiveId" clId="{4E1E3A06-2A78-45D0-8364-235853A9B0CD}" dt="2022-05-24T19:34:19.372" v="57" actId="478"/>
          <ac:picMkLst>
            <pc:docMk/>
            <pc:sldMk cId="4073718721" sldId="515"/>
            <ac:picMk id="17" creationId="{B2595A54-A219-8832-2244-A3EABCF7A609}"/>
          </ac:picMkLst>
        </pc:picChg>
        <pc:picChg chg="add del mod">
          <ac:chgData name="Alberto Tommasini" userId="4ed976f799c97d5d" providerId="LiveId" clId="{4E1E3A06-2A78-45D0-8364-235853A9B0CD}" dt="2022-05-24T19:34:19.372" v="57" actId="478"/>
          <ac:picMkLst>
            <pc:docMk/>
            <pc:sldMk cId="4073718721" sldId="515"/>
            <ac:picMk id="18" creationId="{7E3A89F0-495F-B695-9E8A-895F6157EB74}"/>
          </ac:picMkLst>
        </pc:picChg>
        <pc:picChg chg="add del mod">
          <ac:chgData name="Alberto Tommasini" userId="4ed976f799c97d5d" providerId="LiveId" clId="{4E1E3A06-2A78-45D0-8364-235853A9B0CD}" dt="2022-05-24T19:34:19.372" v="57" actId="478"/>
          <ac:picMkLst>
            <pc:docMk/>
            <pc:sldMk cId="4073718721" sldId="515"/>
            <ac:picMk id="19" creationId="{2F56E62F-4A43-8F65-D4FB-C26410B3FD1B}"/>
          </ac:picMkLst>
        </pc:picChg>
        <pc:picChg chg="add del mod">
          <ac:chgData name="Alberto Tommasini" userId="4ed976f799c97d5d" providerId="LiveId" clId="{4E1E3A06-2A78-45D0-8364-235853A9B0CD}" dt="2022-05-24T19:34:19.372" v="57" actId="478"/>
          <ac:picMkLst>
            <pc:docMk/>
            <pc:sldMk cId="4073718721" sldId="515"/>
            <ac:picMk id="20" creationId="{89992451-F992-6416-FAF3-8ACEA650FF57}"/>
          </ac:picMkLst>
        </pc:picChg>
        <pc:picChg chg="add mod">
          <ac:chgData name="Alberto Tommasini" userId="4ed976f799c97d5d" providerId="LiveId" clId="{4E1E3A06-2A78-45D0-8364-235853A9B0CD}" dt="2022-05-24T19:33:30.640" v="52"/>
          <ac:picMkLst>
            <pc:docMk/>
            <pc:sldMk cId="4073718721" sldId="515"/>
            <ac:picMk id="21" creationId="{3D8E2105-0C20-D281-DA09-C505BDD04674}"/>
          </ac:picMkLst>
        </pc:picChg>
        <pc:picChg chg="add mod">
          <ac:chgData name="Alberto Tommasini" userId="4ed976f799c97d5d" providerId="LiveId" clId="{4E1E3A06-2A78-45D0-8364-235853A9B0CD}" dt="2022-05-24T19:33:30.640" v="52"/>
          <ac:picMkLst>
            <pc:docMk/>
            <pc:sldMk cId="4073718721" sldId="515"/>
            <ac:picMk id="22" creationId="{83559150-5105-5D63-39E2-6BF1F64A4620}"/>
          </ac:picMkLst>
        </pc:picChg>
        <pc:picChg chg="add mod">
          <ac:chgData name="Alberto Tommasini" userId="4ed976f799c97d5d" providerId="LiveId" clId="{4E1E3A06-2A78-45D0-8364-235853A9B0CD}" dt="2022-05-24T19:33:30.640" v="52"/>
          <ac:picMkLst>
            <pc:docMk/>
            <pc:sldMk cId="4073718721" sldId="515"/>
            <ac:picMk id="23" creationId="{447CD7BA-404B-5996-AC3D-D3CA9DB0210A}"/>
          </ac:picMkLst>
        </pc:picChg>
        <pc:picChg chg="add mod">
          <ac:chgData name="Alberto Tommasini" userId="4ed976f799c97d5d" providerId="LiveId" clId="{4E1E3A06-2A78-45D0-8364-235853A9B0CD}" dt="2022-05-24T19:33:30.640" v="52"/>
          <ac:picMkLst>
            <pc:docMk/>
            <pc:sldMk cId="4073718721" sldId="515"/>
            <ac:picMk id="24" creationId="{69E0CEA3-CBE8-CD92-90A0-F4BD5D288716}"/>
          </ac:picMkLst>
        </pc:picChg>
        <pc:picChg chg="add mod">
          <ac:chgData name="Alberto Tommasini" userId="4ed976f799c97d5d" providerId="LiveId" clId="{4E1E3A06-2A78-45D0-8364-235853A9B0CD}" dt="2022-05-24T19:33:30.640" v="52"/>
          <ac:picMkLst>
            <pc:docMk/>
            <pc:sldMk cId="4073718721" sldId="515"/>
            <ac:picMk id="25" creationId="{4908C6A0-72A9-5B57-5709-A0C28ECD8D11}"/>
          </ac:picMkLst>
        </pc:picChg>
        <pc:picChg chg="add mod">
          <ac:chgData name="Alberto Tommasini" userId="4ed976f799c97d5d" providerId="LiveId" clId="{4E1E3A06-2A78-45D0-8364-235853A9B0CD}" dt="2022-05-24T19:33:30.640" v="52"/>
          <ac:picMkLst>
            <pc:docMk/>
            <pc:sldMk cId="4073718721" sldId="515"/>
            <ac:picMk id="26" creationId="{F731C433-A54E-4837-BF68-6DDD55CCA0DC}"/>
          </ac:picMkLst>
        </pc:picChg>
        <pc:picChg chg="add mod">
          <ac:chgData name="Alberto Tommasini" userId="4ed976f799c97d5d" providerId="LiveId" clId="{4E1E3A06-2A78-45D0-8364-235853A9B0CD}" dt="2022-05-24T19:33:30.640" v="52"/>
          <ac:picMkLst>
            <pc:docMk/>
            <pc:sldMk cId="4073718721" sldId="515"/>
            <ac:picMk id="27" creationId="{44030291-0EFF-FB67-79C9-6225E3FD5D0C}"/>
          </ac:picMkLst>
        </pc:picChg>
        <pc:picChg chg="add mod">
          <ac:chgData name="Alberto Tommasini" userId="4ed976f799c97d5d" providerId="LiveId" clId="{4E1E3A06-2A78-45D0-8364-235853A9B0CD}" dt="2022-05-24T19:33:30.640" v="52"/>
          <ac:picMkLst>
            <pc:docMk/>
            <pc:sldMk cId="4073718721" sldId="515"/>
            <ac:picMk id="28" creationId="{014CD067-F949-9B81-5F4E-EF3261060A61}"/>
          </ac:picMkLst>
        </pc:picChg>
        <pc:picChg chg="add mod">
          <ac:chgData name="Alberto Tommasini" userId="4ed976f799c97d5d" providerId="LiveId" clId="{4E1E3A06-2A78-45D0-8364-235853A9B0CD}" dt="2022-05-24T19:33:30.640" v="52"/>
          <ac:picMkLst>
            <pc:docMk/>
            <pc:sldMk cId="4073718721" sldId="515"/>
            <ac:picMk id="29" creationId="{3C89E56C-D342-462A-80A4-BD1DD1D6106F}"/>
          </ac:picMkLst>
        </pc:picChg>
        <pc:picChg chg="add mod">
          <ac:chgData name="Alberto Tommasini" userId="4ed976f799c97d5d" providerId="LiveId" clId="{4E1E3A06-2A78-45D0-8364-235853A9B0CD}" dt="2022-05-24T19:33:30.640" v="52"/>
          <ac:picMkLst>
            <pc:docMk/>
            <pc:sldMk cId="4073718721" sldId="515"/>
            <ac:picMk id="30" creationId="{3C405B49-7CC2-D3CA-AF42-AA2D15C75097}"/>
          </ac:picMkLst>
        </pc:picChg>
        <pc:picChg chg="add mod">
          <ac:chgData name="Alberto Tommasini" userId="4ed976f799c97d5d" providerId="LiveId" clId="{4E1E3A06-2A78-45D0-8364-235853A9B0CD}" dt="2022-05-24T19:33:30.640" v="52"/>
          <ac:picMkLst>
            <pc:docMk/>
            <pc:sldMk cId="4073718721" sldId="515"/>
            <ac:picMk id="31" creationId="{326C5407-B561-2622-C30B-C14287355F24}"/>
          </ac:picMkLst>
        </pc:picChg>
        <pc:picChg chg="add mod">
          <ac:chgData name="Alberto Tommasini" userId="4ed976f799c97d5d" providerId="LiveId" clId="{4E1E3A06-2A78-45D0-8364-235853A9B0CD}" dt="2022-05-24T19:33:30.640" v="52"/>
          <ac:picMkLst>
            <pc:docMk/>
            <pc:sldMk cId="4073718721" sldId="515"/>
            <ac:picMk id="32" creationId="{8CE61FB1-B8F5-EA6B-EC4D-A042B2B2C3F6}"/>
          </ac:picMkLst>
        </pc:picChg>
        <pc:picChg chg="add mod">
          <ac:chgData name="Alberto Tommasini" userId="4ed976f799c97d5d" providerId="LiveId" clId="{4E1E3A06-2A78-45D0-8364-235853A9B0CD}" dt="2022-05-24T19:33:30.640" v="52"/>
          <ac:picMkLst>
            <pc:docMk/>
            <pc:sldMk cId="4073718721" sldId="515"/>
            <ac:picMk id="33" creationId="{7CB809D3-A9A4-793E-14C1-C192BA931957}"/>
          </ac:picMkLst>
        </pc:picChg>
        <pc:picChg chg="add del mod">
          <ac:chgData name="Alberto Tommasini" userId="4ed976f799c97d5d" providerId="LiveId" clId="{4E1E3A06-2A78-45D0-8364-235853A9B0CD}" dt="2022-05-24T19:34:19.372" v="57" actId="478"/>
          <ac:picMkLst>
            <pc:docMk/>
            <pc:sldMk cId="4073718721" sldId="515"/>
            <ac:picMk id="34" creationId="{CBEACBCD-8C09-B56A-812F-4BEC3E1C954A}"/>
          </ac:picMkLst>
        </pc:picChg>
        <pc:picChg chg="add del mod">
          <ac:chgData name="Alberto Tommasini" userId="4ed976f799c97d5d" providerId="LiveId" clId="{4E1E3A06-2A78-45D0-8364-235853A9B0CD}" dt="2022-05-24T19:34:19.372" v="57" actId="478"/>
          <ac:picMkLst>
            <pc:docMk/>
            <pc:sldMk cId="4073718721" sldId="515"/>
            <ac:picMk id="35" creationId="{CEE65E1F-B8AE-7656-1794-66464E16B76F}"/>
          </ac:picMkLst>
        </pc:picChg>
        <pc:picChg chg="add del mod">
          <ac:chgData name="Alberto Tommasini" userId="4ed976f799c97d5d" providerId="LiveId" clId="{4E1E3A06-2A78-45D0-8364-235853A9B0CD}" dt="2022-05-24T19:34:19.372" v="57" actId="478"/>
          <ac:picMkLst>
            <pc:docMk/>
            <pc:sldMk cId="4073718721" sldId="515"/>
            <ac:picMk id="36" creationId="{08A549D0-1D57-486C-65D3-2056799A5F65}"/>
          </ac:picMkLst>
        </pc:picChg>
        <pc:picChg chg="add del mod">
          <ac:chgData name="Alberto Tommasini" userId="4ed976f799c97d5d" providerId="LiveId" clId="{4E1E3A06-2A78-45D0-8364-235853A9B0CD}" dt="2022-05-24T19:34:19.372" v="57" actId="478"/>
          <ac:picMkLst>
            <pc:docMk/>
            <pc:sldMk cId="4073718721" sldId="515"/>
            <ac:picMk id="37" creationId="{CBD70A72-4A86-3D31-A939-A305F1D0D31C}"/>
          </ac:picMkLst>
        </pc:picChg>
        <pc:picChg chg="add del mod">
          <ac:chgData name="Alberto Tommasini" userId="4ed976f799c97d5d" providerId="LiveId" clId="{4E1E3A06-2A78-45D0-8364-235853A9B0CD}" dt="2022-05-24T19:34:19.372" v="57" actId="478"/>
          <ac:picMkLst>
            <pc:docMk/>
            <pc:sldMk cId="4073718721" sldId="515"/>
            <ac:picMk id="38" creationId="{6DA71AAB-60BB-62ED-BDEE-E63CD65C4C69}"/>
          </ac:picMkLst>
        </pc:picChg>
        <pc:picChg chg="add del mod">
          <ac:chgData name="Alberto Tommasini" userId="4ed976f799c97d5d" providerId="LiveId" clId="{4E1E3A06-2A78-45D0-8364-235853A9B0CD}" dt="2022-05-24T19:34:19.372" v="57" actId="478"/>
          <ac:picMkLst>
            <pc:docMk/>
            <pc:sldMk cId="4073718721" sldId="515"/>
            <ac:picMk id="39" creationId="{51FE9A1D-46E5-109F-58AF-76030616EEE4}"/>
          </ac:picMkLst>
        </pc:picChg>
        <pc:picChg chg="add del mod">
          <ac:chgData name="Alberto Tommasini" userId="4ed976f799c97d5d" providerId="LiveId" clId="{4E1E3A06-2A78-45D0-8364-235853A9B0CD}" dt="2022-05-24T19:34:19.372" v="57" actId="478"/>
          <ac:picMkLst>
            <pc:docMk/>
            <pc:sldMk cId="4073718721" sldId="515"/>
            <ac:picMk id="40" creationId="{4D095679-A0D5-75DE-46E2-6E46B06DB5C6}"/>
          </ac:picMkLst>
        </pc:picChg>
        <pc:picChg chg="add del mod">
          <ac:chgData name="Alberto Tommasini" userId="4ed976f799c97d5d" providerId="LiveId" clId="{4E1E3A06-2A78-45D0-8364-235853A9B0CD}" dt="2022-05-24T19:34:19.372" v="57" actId="478"/>
          <ac:picMkLst>
            <pc:docMk/>
            <pc:sldMk cId="4073718721" sldId="515"/>
            <ac:picMk id="41" creationId="{EE60135B-46E5-ECB5-FAE2-7254DAA754DD}"/>
          </ac:picMkLst>
        </pc:picChg>
      </pc:sldChg>
      <pc:sldChg chg="addSp delSp modSp new">
        <pc:chgData name="Alberto Tommasini" userId="4ed976f799c97d5d" providerId="LiveId" clId="{4E1E3A06-2A78-45D0-8364-235853A9B0CD}" dt="2022-05-24T19:42:44.680" v="181" actId="478"/>
        <pc:sldMkLst>
          <pc:docMk/>
          <pc:sldMk cId="972189326" sldId="516"/>
        </pc:sldMkLst>
        <pc:spChg chg="add mod">
          <ac:chgData name="Alberto Tommasini" userId="4ed976f799c97d5d" providerId="LiveId" clId="{4E1E3A06-2A78-45D0-8364-235853A9B0CD}" dt="2022-05-24T19:42:25.178" v="180"/>
          <ac:spMkLst>
            <pc:docMk/>
            <pc:sldMk cId="972189326" sldId="516"/>
            <ac:spMk id="3" creationId="{0B67AE71-E1ED-E6A9-8919-F6BAD14FA56C}"/>
          </ac:spMkLst>
        </pc:spChg>
        <pc:spChg chg="add mod">
          <ac:chgData name="Alberto Tommasini" userId="4ed976f799c97d5d" providerId="LiveId" clId="{4E1E3A06-2A78-45D0-8364-235853A9B0CD}" dt="2022-05-24T19:42:25.178" v="180"/>
          <ac:spMkLst>
            <pc:docMk/>
            <pc:sldMk cId="972189326" sldId="516"/>
            <ac:spMk id="4" creationId="{8D55317B-C568-48A2-85EE-DE70AFFE737A}"/>
          </ac:spMkLst>
        </pc:spChg>
        <pc:spChg chg="add del mod">
          <ac:chgData name="Alberto Tommasini" userId="4ed976f799c97d5d" providerId="LiveId" clId="{4E1E3A06-2A78-45D0-8364-235853A9B0CD}" dt="2022-05-24T19:42:44.680" v="181" actId="478"/>
          <ac:spMkLst>
            <pc:docMk/>
            <pc:sldMk cId="972189326" sldId="516"/>
            <ac:spMk id="5" creationId="{701AB0D8-283A-FD3A-0BFB-0877623CE93F}"/>
          </ac:spMkLst>
        </pc:spChg>
        <pc:spChg chg="add mod">
          <ac:chgData name="Alberto Tommasini" userId="4ed976f799c97d5d" providerId="LiveId" clId="{4E1E3A06-2A78-45D0-8364-235853A9B0CD}" dt="2022-05-24T19:42:25.178" v="180"/>
          <ac:spMkLst>
            <pc:docMk/>
            <pc:sldMk cId="972189326" sldId="516"/>
            <ac:spMk id="6" creationId="{ABCACE07-FFD8-0933-0D12-B3B81D568884}"/>
          </ac:spMkLst>
        </pc:spChg>
        <pc:spChg chg="add del mod">
          <ac:chgData name="Alberto Tommasini" userId="4ed976f799c97d5d" providerId="LiveId" clId="{4E1E3A06-2A78-45D0-8364-235853A9B0CD}" dt="2022-05-24T19:42:44.680" v="181" actId="478"/>
          <ac:spMkLst>
            <pc:docMk/>
            <pc:sldMk cId="972189326" sldId="516"/>
            <ac:spMk id="20" creationId="{38A2D952-17AF-F662-58E6-F441E0E82078}"/>
          </ac:spMkLst>
        </pc:spChg>
        <pc:spChg chg="add del mod">
          <ac:chgData name="Alberto Tommasini" userId="4ed976f799c97d5d" providerId="LiveId" clId="{4E1E3A06-2A78-45D0-8364-235853A9B0CD}" dt="2022-05-24T19:42:44.680" v="181" actId="478"/>
          <ac:spMkLst>
            <pc:docMk/>
            <pc:sldMk cId="972189326" sldId="516"/>
            <ac:spMk id="21" creationId="{820FB664-364E-16BA-7761-D9AD6BCD39F0}"/>
          </ac:spMkLst>
        </pc:spChg>
        <pc:spChg chg="add del mod">
          <ac:chgData name="Alberto Tommasini" userId="4ed976f799c97d5d" providerId="LiveId" clId="{4E1E3A06-2A78-45D0-8364-235853A9B0CD}" dt="2022-05-24T19:42:44.680" v="181" actId="478"/>
          <ac:spMkLst>
            <pc:docMk/>
            <pc:sldMk cId="972189326" sldId="516"/>
            <ac:spMk id="22" creationId="{C93641C3-76FF-F73A-4945-D8F50D146FF7}"/>
          </ac:spMkLst>
        </pc:spChg>
        <pc:spChg chg="add del mod">
          <ac:chgData name="Alberto Tommasini" userId="4ed976f799c97d5d" providerId="LiveId" clId="{4E1E3A06-2A78-45D0-8364-235853A9B0CD}" dt="2022-05-24T19:42:44.680" v="181" actId="478"/>
          <ac:spMkLst>
            <pc:docMk/>
            <pc:sldMk cId="972189326" sldId="516"/>
            <ac:spMk id="23" creationId="{BBF71DFF-3328-DBE6-464C-1C332E782C1F}"/>
          </ac:spMkLst>
        </pc:spChg>
        <pc:spChg chg="add del mod">
          <ac:chgData name="Alberto Tommasini" userId="4ed976f799c97d5d" providerId="LiveId" clId="{4E1E3A06-2A78-45D0-8364-235853A9B0CD}" dt="2022-05-24T19:42:44.680" v="181" actId="478"/>
          <ac:spMkLst>
            <pc:docMk/>
            <pc:sldMk cId="972189326" sldId="516"/>
            <ac:spMk id="24" creationId="{CD48EFE8-6E1A-CAAA-5B47-598DDA752DEE}"/>
          </ac:spMkLst>
        </pc:spChg>
        <pc:picChg chg="add mod">
          <ac:chgData name="Alberto Tommasini" userId="4ed976f799c97d5d" providerId="LiveId" clId="{4E1E3A06-2A78-45D0-8364-235853A9B0CD}" dt="2022-05-24T19:42:25.178" v="180"/>
          <ac:picMkLst>
            <pc:docMk/>
            <pc:sldMk cId="972189326" sldId="516"/>
            <ac:picMk id="2" creationId="{AD990442-D5FB-52C1-26B7-A2E517D31EAF}"/>
          </ac:picMkLst>
        </pc:picChg>
        <pc:picChg chg="add del mod">
          <ac:chgData name="Alberto Tommasini" userId="4ed976f799c97d5d" providerId="LiveId" clId="{4E1E3A06-2A78-45D0-8364-235853A9B0CD}" dt="2022-05-24T19:42:44.680" v="181" actId="478"/>
          <ac:picMkLst>
            <pc:docMk/>
            <pc:sldMk cId="972189326" sldId="516"/>
            <ac:picMk id="7" creationId="{2B0CAD5C-421C-B265-5354-2A7893D83FB5}"/>
          </ac:picMkLst>
        </pc:picChg>
        <pc:picChg chg="add mod">
          <ac:chgData name="Alberto Tommasini" userId="4ed976f799c97d5d" providerId="LiveId" clId="{4E1E3A06-2A78-45D0-8364-235853A9B0CD}" dt="2022-05-24T19:42:25.178" v="180"/>
          <ac:picMkLst>
            <pc:docMk/>
            <pc:sldMk cId="972189326" sldId="516"/>
            <ac:picMk id="8" creationId="{AFA10F02-3C75-B1EA-20D4-0ABA585BDDBB}"/>
          </ac:picMkLst>
        </pc:picChg>
        <pc:picChg chg="add mod">
          <ac:chgData name="Alberto Tommasini" userId="4ed976f799c97d5d" providerId="LiveId" clId="{4E1E3A06-2A78-45D0-8364-235853A9B0CD}" dt="2022-05-24T19:42:25.178" v="180"/>
          <ac:picMkLst>
            <pc:docMk/>
            <pc:sldMk cId="972189326" sldId="516"/>
            <ac:picMk id="9" creationId="{209C2FC0-B9E0-F005-7926-D1155A125935}"/>
          </ac:picMkLst>
        </pc:picChg>
        <pc:picChg chg="add mod">
          <ac:chgData name="Alberto Tommasini" userId="4ed976f799c97d5d" providerId="LiveId" clId="{4E1E3A06-2A78-45D0-8364-235853A9B0CD}" dt="2022-05-24T19:42:25.178" v="180"/>
          <ac:picMkLst>
            <pc:docMk/>
            <pc:sldMk cId="972189326" sldId="516"/>
            <ac:picMk id="10" creationId="{E7F15FBE-6B1E-AE6A-2D2B-76F54948D590}"/>
          </ac:picMkLst>
        </pc:picChg>
        <pc:picChg chg="add mod">
          <ac:chgData name="Alberto Tommasini" userId="4ed976f799c97d5d" providerId="LiveId" clId="{4E1E3A06-2A78-45D0-8364-235853A9B0CD}" dt="2022-05-24T19:42:25.178" v="180"/>
          <ac:picMkLst>
            <pc:docMk/>
            <pc:sldMk cId="972189326" sldId="516"/>
            <ac:picMk id="11" creationId="{FFF3F8D7-AF94-D31E-2FDA-3DD83CDD3987}"/>
          </ac:picMkLst>
        </pc:picChg>
        <pc:picChg chg="add mod">
          <ac:chgData name="Alberto Tommasini" userId="4ed976f799c97d5d" providerId="LiveId" clId="{4E1E3A06-2A78-45D0-8364-235853A9B0CD}" dt="2022-05-24T19:42:25.178" v="180"/>
          <ac:picMkLst>
            <pc:docMk/>
            <pc:sldMk cId="972189326" sldId="516"/>
            <ac:picMk id="12" creationId="{FFA50940-75C9-19B4-C1D6-F348E0E305A6}"/>
          </ac:picMkLst>
        </pc:picChg>
        <pc:picChg chg="add mod">
          <ac:chgData name="Alberto Tommasini" userId="4ed976f799c97d5d" providerId="LiveId" clId="{4E1E3A06-2A78-45D0-8364-235853A9B0CD}" dt="2022-05-24T19:42:25.178" v="180"/>
          <ac:picMkLst>
            <pc:docMk/>
            <pc:sldMk cId="972189326" sldId="516"/>
            <ac:picMk id="13" creationId="{A753D85E-DE43-0801-C01A-0B11A1127A2C}"/>
          </ac:picMkLst>
        </pc:picChg>
        <pc:picChg chg="add mod">
          <ac:chgData name="Alberto Tommasini" userId="4ed976f799c97d5d" providerId="LiveId" clId="{4E1E3A06-2A78-45D0-8364-235853A9B0CD}" dt="2022-05-24T19:42:25.178" v="180"/>
          <ac:picMkLst>
            <pc:docMk/>
            <pc:sldMk cId="972189326" sldId="516"/>
            <ac:picMk id="14" creationId="{B97C08B4-E34B-A7B3-9D65-858324FC2F17}"/>
          </ac:picMkLst>
        </pc:picChg>
        <pc:picChg chg="add mod">
          <ac:chgData name="Alberto Tommasini" userId="4ed976f799c97d5d" providerId="LiveId" clId="{4E1E3A06-2A78-45D0-8364-235853A9B0CD}" dt="2022-05-24T19:42:25.178" v="180"/>
          <ac:picMkLst>
            <pc:docMk/>
            <pc:sldMk cId="972189326" sldId="516"/>
            <ac:picMk id="15" creationId="{BE481E36-FA25-E885-00E9-2146DA8D3C1A}"/>
          </ac:picMkLst>
        </pc:picChg>
        <pc:picChg chg="add mod">
          <ac:chgData name="Alberto Tommasini" userId="4ed976f799c97d5d" providerId="LiveId" clId="{4E1E3A06-2A78-45D0-8364-235853A9B0CD}" dt="2022-05-24T19:42:25.178" v="180"/>
          <ac:picMkLst>
            <pc:docMk/>
            <pc:sldMk cId="972189326" sldId="516"/>
            <ac:picMk id="16" creationId="{1675B650-334D-F18E-A4ED-084AFF8503D6}"/>
          </ac:picMkLst>
        </pc:picChg>
        <pc:picChg chg="add mod">
          <ac:chgData name="Alberto Tommasini" userId="4ed976f799c97d5d" providerId="LiveId" clId="{4E1E3A06-2A78-45D0-8364-235853A9B0CD}" dt="2022-05-24T19:42:25.178" v="180"/>
          <ac:picMkLst>
            <pc:docMk/>
            <pc:sldMk cId="972189326" sldId="516"/>
            <ac:picMk id="17" creationId="{9BB879C5-C18C-BC80-56A4-41D637833961}"/>
          </ac:picMkLst>
        </pc:picChg>
        <pc:picChg chg="add del mod">
          <ac:chgData name="Alberto Tommasini" userId="4ed976f799c97d5d" providerId="LiveId" clId="{4E1E3A06-2A78-45D0-8364-235853A9B0CD}" dt="2022-05-24T19:42:44.680" v="181" actId="478"/>
          <ac:picMkLst>
            <pc:docMk/>
            <pc:sldMk cId="972189326" sldId="516"/>
            <ac:picMk id="18" creationId="{7BFC1EE2-647A-8DDA-4F37-EE1884976423}"/>
          </ac:picMkLst>
        </pc:picChg>
        <pc:picChg chg="add mod">
          <ac:chgData name="Alberto Tommasini" userId="4ed976f799c97d5d" providerId="LiveId" clId="{4E1E3A06-2A78-45D0-8364-235853A9B0CD}" dt="2022-05-24T19:42:25.178" v="180"/>
          <ac:picMkLst>
            <pc:docMk/>
            <pc:sldMk cId="972189326" sldId="516"/>
            <ac:picMk id="19" creationId="{178C42A1-C6FF-5CEB-A14E-5C9A3E129296}"/>
          </ac:picMkLst>
        </pc:picChg>
      </pc:sldChg>
      <pc:sldChg chg="addSp delSp modSp add mod">
        <pc:chgData name="Alberto Tommasini" userId="4ed976f799c97d5d" providerId="LiveId" clId="{4E1E3A06-2A78-45D0-8364-235853A9B0CD}" dt="2022-05-24T20:08:18.844" v="926" actId="20577"/>
        <pc:sldMkLst>
          <pc:docMk/>
          <pc:sldMk cId="953325752" sldId="517"/>
        </pc:sldMkLst>
        <pc:spChg chg="add mod">
          <ac:chgData name="Alberto Tommasini" userId="4ed976f799c97d5d" providerId="LiveId" clId="{4E1E3A06-2A78-45D0-8364-235853A9B0CD}" dt="2022-05-24T20:08:18.844" v="926" actId="20577"/>
          <ac:spMkLst>
            <pc:docMk/>
            <pc:sldMk cId="953325752" sldId="517"/>
            <ac:spMk id="66" creationId="{60E1E476-C189-AF72-2253-1D130B2E0149}"/>
          </ac:spMkLst>
        </pc:spChg>
        <pc:spChg chg="del">
          <ac:chgData name="Alberto Tommasini" userId="4ed976f799c97d5d" providerId="LiveId" clId="{4E1E3A06-2A78-45D0-8364-235853A9B0CD}" dt="2022-05-24T19:53:56.362" v="447" actId="21"/>
          <ac:spMkLst>
            <pc:docMk/>
            <pc:sldMk cId="953325752" sldId="517"/>
            <ac:spMk id="70719" creationId="{AA3F41D3-8180-4060-8470-37E4CA718C51}"/>
          </ac:spMkLst>
        </pc:spChg>
      </pc:sldChg>
      <pc:sldChg chg="addSp modSp new mod">
        <pc:chgData name="Alberto Tommasini" userId="4ed976f799c97d5d" providerId="LiveId" clId="{4E1E3A06-2A78-45D0-8364-235853A9B0CD}" dt="2022-05-24T20:07:05.922" v="902" actId="113"/>
        <pc:sldMkLst>
          <pc:docMk/>
          <pc:sldMk cId="305011911" sldId="518"/>
        </pc:sldMkLst>
        <pc:spChg chg="add mod">
          <ac:chgData name="Alberto Tommasini" userId="4ed976f799c97d5d" providerId="LiveId" clId="{4E1E3A06-2A78-45D0-8364-235853A9B0CD}" dt="2022-05-24T20:07:05.922" v="902" actId="113"/>
          <ac:spMkLst>
            <pc:docMk/>
            <pc:sldMk cId="305011911" sldId="518"/>
            <ac:spMk id="2" creationId="{6061B493-853C-55C5-1B63-CF6F4643D43C}"/>
          </ac:spMkLst>
        </pc:spChg>
      </pc:sldChg>
      <pc:sldChg chg="add">
        <pc:chgData name="Alberto Tommasini" userId="4ed976f799c97d5d" providerId="LiveId" clId="{4E1E3A06-2A78-45D0-8364-235853A9B0CD}" dt="2022-05-24T19:57:38.814" v="482"/>
        <pc:sldMkLst>
          <pc:docMk/>
          <pc:sldMk cId="705810293" sldId="519"/>
        </pc:sldMkLst>
      </pc:sldChg>
      <pc:sldChg chg="addSp delSp modSp new mod ord">
        <pc:chgData name="Alberto Tommasini" userId="4ed976f799c97d5d" providerId="LiveId" clId="{4E1E3A06-2A78-45D0-8364-235853A9B0CD}" dt="2022-05-24T21:11:27.308" v="2389"/>
        <pc:sldMkLst>
          <pc:docMk/>
          <pc:sldMk cId="2817346567" sldId="520"/>
        </pc:sldMkLst>
        <pc:spChg chg="add mod">
          <ac:chgData name="Alberto Tommasini" userId="4ed976f799c97d5d" providerId="LiveId" clId="{4E1E3A06-2A78-45D0-8364-235853A9B0CD}" dt="2022-05-24T20:20:51.171" v="1226" actId="20577"/>
          <ac:spMkLst>
            <pc:docMk/>
            <pc:sldMk cId="2817346567" sldId="520"/>
            <ac:spMk id="4" creationId="{A91F2C83-25C6-92CA-ACC7-D79AF7C0B7E7}"/>
          </ac:spMkLst>
        </pc:spChg>
        <pc:spChg chg="add mod">
          <ac:chgData name="Alberto Tommasini" userId="4ed976f799c97d5d" providerId="LiveId" clId="{4E1E3A06-2A78-45D0-8364-235853A9B0CD}" dt="2022-05-24T20:20:36.235" v="1201" actId="20577"/>
          <ac:spMkLst>
            <pc:docMk/>
            <pc:sldMk cId="2817346567" sldId="520"/>
            <ac:spMk id="5" creationId="{02A7DB4B-D446-8845-90FF-A4DE02C44DFD}"/>
          </ac:spMkLst>
        </pc:spChg>
        <pc:spChg chg="add mod">
          <ac:chgData name="Alberto Tommasini" userId="4ed976f799c97d5d" providerId="LiveId" clId="{4E1E3A06-2A78-45D0-8364-235853A9B0CD}" dt="2022-05-24T21:06:19.789" v="2327" actId="1076"/>
          <ac:spMkLst>
            <pc:docMk/>
            <pc:sldMk cId="2817346567" sldId="520"/>
            <ac:spMk id="6" creationId="{7DE97B53-A0C7-1CBC-2451-9E0684D395A2}"/>
          </ac:spMkLst>
        </pc:spChg>
        <pc:picChg chg="add del mod">
          <ac:chgData name="Alberto Tommasini" userId="4ed976f799c97d5d" providerId="LiveId" clId="{4E1E3A06-2A78-45D0-8364-235853A9B0CD}" dt="2022-05-24T20:20:55.525" v="1228" actId="478"/>
          <ac:picMkLst>
            <pc:docMk/>
            <pc:sldMk cId="2817346567" sldId="520"/>
            <ac:picMk id="2" creationId="{19D6EBB3-FB5E-BB08-9DD0-511D0A4FBE31}"/>
          </ac:picMkLst>
        </pc:picChg>
        <pc:picChg chg="add mod">
          <ac:chgData name="Alberto Tommasini" userId="4ed976f799c97d5d" providerId="LiveId" clId="{4E1E3A06-2A78-45D0-8364-235853A9B0CD}" dt="2022-05-24T20:19:40.075" v="1087" actId="1076"/>
          <ac:picMkLst>
            <pc:docMk/>
            <pc:sldMk cId="2817346567" sldId="520"/>
            <ac:picMk id="3" creationId="{C10A7039-A887-EB96-83D3-380BBEF2EE8D}"/>
          </ac:picMkLst>
        </pc:picChg>
      </pc:sldChg>
      <pc:sldChg chg="addSp modSp new mod modAnim">
        <pc:chgData name="Alberto Tommasini" userId="4ed976f799c97d5d" providerId="LiveId" clId="{4E1E3A06-2A78-45D0-8364-235853A9B0CD}" dt="2022-05-24T20:27:03.283" v="1269" actId="207"/>
        <pc:sldMkLst>
          <pc:docMk/>
          <pc:sldMk cId="2408883014" sldId="521"/>
        </pc:sldMkLst>
        <pc:spChg chg="add mod">
          <ac:chgData name="Alberto Tommasini" userId="4ed976f799c97d5d" providerId="LiveId" clId="{4E1E3A06-2A78-45D0-8364-235853A9B0CD}" dt="2022-05-24T20:27:03.283" v="1269" actId="207"/>
          <ac:spMkLst>
            <pc:docMk/>
            <pc:sldMk cId="2408883014" sldId="521"/>
            <ac:spMk id="2" creationId="{25244FEE-B55E-FB2F-AFAB-0E0096C945BF}"/>
          </ac:spMkLst>
        </pc:spChg>
        <pc:spChg chg="add mod">
          <ac:chgData name="Alberto Tommasini" userId="4ed976f799c97d5d" providerId="LiveId" clId="{4E1E3A06-2A78-45D0-8364-235853A9B0CD}" dt="2022-05-24T20:25:24.811" v="1232" actId="1076"/>
          <ac:spMkLst>
            <pc:docMk/>
            <pc:sldMk cId="2408883014" sldId="521"/>
            <ac:spMk id="5" creationId="{E2B13896-70A4-52A5-6743-1DACCD68C95C}"/>
          </ac:spMkLst>
        </pc:spChg>
        <pc:spChg chg="add mod">
          <ac:chgData name="Alberto Tommasini" userId="4ed976f799c97d5d" providerId="LiveId" clId="{4E1E3A06-2A78-45D0-8364-235853A9B0CD}" dt="2022-05-24T20:25:24.811" v="1232" actId="1076"/>
          <ac:spMkLst>
            <pc:docMk/>
            <pc:sldMk cId="2408883014" sldId="521"/>
            <ac:spMk id="6" creationId="{7D6B1F30-E01E-2F5E-77E9-5A91BB442D22}"/>
          </ac:spMkLst>
        </pc:spChg>
        <pc:spChg chg="add mod">
          <ac:chgData name="Alberto Tommasini" userId="4ed976f799c97d5d" providerId="LiveId" clId="{4E1E3A06-2A78-45D0-8364-235853A9B0CD}" dt="2022-05-24T20:25:37.168" v="1236" actId="1076"/>
          <ac:spMkLst>
            <pc:docMk/>
            <pc:sldMk cId="2408883014" sldId="521"/>
            <ac:spMk id="7" creationId="{C18F31FB-2E8D-7F54-E0CA-CCA7FC24253A}"/>
          </ac:spMkLst>
        </pc:spChg>
        <pc:picChg chg="add mod">
          <ac:chgData name="Alberto Tommasini" userId="4ed976f799c97d5d" providerId="LiveId" clId="{4E1E3A06-2A78-45D0-8364-235853A9B0CD}" dt="2022-05-24T20:25:24.811" v="1232" actId="1076"/>
          <ac:picMkLst>
            <pc:docMk/>
            <pc:sldMk cId="2408883014" sldId="521"/>
            <ac:picMk id="3" creationId="{640290E6-5571-7871-EC43-00EB5CA417A0}"/>
          </ac:picMkLst>
        </pc:picChg>
        <pc:picChg chg="add mod">
          <ac:chgData name="Alberto Tommasini" userId="4ed976f799c97d5d" providerId="LiveId" clId="{4E1E3A06-2A78-45D0-8364-235853A9B0CD}" dt="2022-05-24T20:25:24.811" v="1232" actId="1076"/>
          <ac:picMkLst>
            <pc:docMk/>
            <pc:sldMk cId="2408883014" sldId="521"/>
            <ac:picMk id="4" creationId="{ADA72AB0-CE97-7E15-1B1D-4B07024B65D4}"/>
          </ac:picMkLst>
        </pc:picChg>
      </pc:sldChg>
      <pc:sldChg chg="addSp modSp new mod">
        <pc:chgData name="Alberto Tommasini" userId="4ed976f799c97d5d" providerId="LiveId" clId="{4E1E3A06-2A78-45D0-8364-235853A9B0CD}" dt="2022-05-24T20:29:46.238" v="1325" actId="1076"/>
        <pc:sldMkLst>
          <pc:docMk/>
          <pc:sldMk cId="1414363406" sldId="522"/>
        </pc:sldMkLst>
        <pc:spChg chg="add mod">
          <ac:chgData name="Alberto Tommasini" userId="4ed976f799c97d5d" providerId="LiveId" clId="{4E1E3A06-2A78-45D0-8364-235853A9B0CD}" dt="2022-05-24T20:27:36.274" v="1291"/>
          <ac:spMkLst>
            <pc:docMk/>
            <pc:sldMk cId="1414363406" sldId="522"/>
            <ac:spMk id="2" creationId="{FB00CA1E-DFD1-7DF2-6605-CCB6722AD2C7}"/>
          </ac:spMkLst>
        </pc:spChg>
        <pc:spChg chg="add mod">
          <ac:chgData name="Alberto Tommasini" userId="4ed976f799c97d5d" providerId="LiveId" clId="{4E1E3A06-2A78-45D0-8364-235853A9B0CD}" dt="2022-05-24T20:29:37.293" v="1323" actId="1076"/>
          <ac:spMkLst>
            <pc:docMk/>
            <pc:sldMk cId="1414363406" sldId="522"/>
            <ac:spMk id="3" creationId="{4BA6C6A7-A15F-7CC9-8371-3EA470E15CC1}"/>
          </ac:spMkLst>
        </pc:spChg>
        <pc:spChg chg="add mod">
          <ac:chgData name="Alberto Tommasini" userId="4ed976f799c97d5d" providerId="LiveId" clId="{4E1E3A06-2A78-45D0-8364-235853A9B0CD}" dt="2022-05-24T20:29:46.238" v="1325" actId="1076"/>
          <ac:spMkLst>
            <pc:docMk/>
            <pc:sldMk cId="1414363406" sldId="522"/>
            <ac:spMk id="4" creationId="{CED39D39-9CB4-90BE-7AD3-199DD569F160}"/>
          </ac:spMkLst>
        </pc:spChg>
      </pc:sldChg>
      <pc:sldChg chg="addSp modSp new mod ord">
        <pc:chgData name="Alberto Tommasini" userId="4ed976f799c97d5d" providerId="LiveId" clId="{4E1E3A06-2A78-45D0-8364-235853A9B0CD}" dt="2022-05-24T21:01:30.649" v="2296"/>
        <pc:sldMkLst>
          <pc:docMk/>
          <pc:sldMk cId="2531398543" sldId="523"/>
        </pc:sldMkLst>
        <pc:spChg chg="add mod">
          <ac:chgData name="Alberto Tommasini" userId="4ed976f799c97d5d" providerId="LiveId" clId="{4E1E3A06-2A78-45D0-8364-235853A9B0CD}" dt="2022-05-24T20:29:00.103" v="1321" actId="20577"/>
          <ac:spMkLst>
            <pc:docMk/>
            <pc:sldMk cId="2531398543" sldId="523"/>
            <ac:spMk id="2" creationId="{77B5C8F6-E34E-72AB-7B5D-756FF95CDDE1}"/>
          </ac:spMkLst>
        </pc:spChg>
      </pc:sldChg>
      <pc:sldChg chg="add del">
        <pc:chgData name="Alberto Tommasini" userId="4ed976f799c97d5d" providerId="LiveId" clId="{4E1E3A06-2A78-45D0-8364-235853A9B0CD}" dt="2022-05-24T20:37:34.217" v="1342"/>
        <pc:sldMkLst>
          <pc:docMk/>
          <pc:sldMk cId="3209220798" sldId="524"/>
        </pc:sldMkLst>
        <pc:spChg chg="add mod">
          <ac:chgData name="Alberto Tommasini" userId="4ed976f799c97d5d" providerId="LiveId" clId="{4E1E3A06-2A78-45D0-8364-235853A9B0CD}" dt="2022-05-24T21:02:01.517" v="2299" actId="113"/>
          <ac:spMkLst>
            <pc:docMk/>
            <pc:sldMk cId="3209220798" sldId="524"/>
            <ac:spMk id="2" creationId="{48A6EB01-CEB8-7A9D-E6F8-B40C30B29BA7}"/>
          </ac:spMkLst>
        </pc:spChg>
      </pc:sldChg>
      <pc:sldChg chg="addSp delSp modSp new mod ord">
        <pc:chgData name="Alberto Tommasini" userId="4ed976f799c97d5d" providerId="LiveId" clId="{4E1E3A06-2A78-45D0-8364-235853A9B0CD}" dt="2022-05-24T21:07:25.300" v="2332"/>
        <pc:sldMkLst>
          <pc:docMk/>
          <pc:sldMk cId="586476567" sldId="525"/>
        </pc:sldMkLst>
        <pc:spChg chg="add del mod">
          <ac:chgData name="Alberto Tommasini" userId="4ed976f799c97d5d" providerId="LiveId" clId="{4E1E3A06-2A78-45D0-8364-235853A9B0CD}" dt="2022-05-24T20:50:40.237" v="1791"/>
          <ac:spMkLst>
            <pc:docMk/>
            <pc:sldMk cId="586476567" sldId="525"/>
            <ac:spMk id="2" creationId="{A7B86FC4-11E4-30E9-E64B-E087837E92AD}"/>
          </ac:spMkLst>
        </pc:spChg>
        <pc:spChg chg="add mod">
          <ac:chgData name="Alberto Tommasini" userId="4ed976f799c97d5d" providerId="LiveId" clId="{4E1E3A06-2A78-45D0-8364-235853A9B0CD}" dt="2022-05-24T21:00:11.066" v="2198" actId="6549"/>
          <ac:spMkLst>
            <pc:docMk/>
            <pc:sldMk cId="586476567" sldId="525"/>
            <ac:spMk id="3" creationId="{84EF4DD6-E280-5762-698E-D3C4D9240D82}"/>
          </ac:spMkLst>
        </pc:spChg>
        <pc:spChg chg="add mod">
          <ac:chgData name="Alberto Tommasini" userId="4ed976f799c97d5d" providerId="LiveId" clId="{4E1E3A06-2A78-45D0-8364-235853A9B0CD}" dt="2022-05-24T21:01:06.022" v="2294" actId="20577"/>
          <ac:spMkLst>
            <pc:docMk/>
            <pc:sldMk cId="586476567" sldId="525"/>
            <ac:spMk id="4" creationId="{5AA5D19E-5A49-AB7C-85C5-A93764B08556}"/>
          </ac:spMkLst>
        </pc:spChg>
        <pc:picChg chg="add mod">
          <ac:chgData name="Alberto Tommasini" userId="4ed976f799c97d5d" providerId="LiveId" clId="{4E1E3A06-2A78-45D0-8364-235853A9B0CD}" dt="2022-05-24T20:54:25.362" v="1930" actId="1076"/>
          <ac:picMkLst>
            <pc:docMk/>
            <pc:sldMk cId="586476567" sldId="525"/>
            <ac:picMk id="5" creationId="{7E50C17B-B0DD-1028-DD3A-784CA695C91D}"/>
          </ac:picMkLst>
        </pc:picChg>
      </pc:sldChg>
      <pc:sldChg chg="add del">
        <pc:chgData name="Alberto Tommasini" userId="4ed976f799c97d5d" providerId="LiveId" clId="{4E1E3A06-2A78-45D0-8364-235853A9B0CD}" dt="2022-05-24T20:37:34.217" v="1342"/>
        <pc:sldMkLst>
          <pc:docMk/>
          <pc:sldMk cId="3376161678" sldId="526"/>
        </pc:sldMkLst>
      </pc:sldChg>
      <pc:sldChg chg="add del">
        <pc:chgData name="Alberto Tommasini" userId="4ed976f799c97d5d" providerId="LiveId" clId="{4E1E3A06-2A78-45D0-8364-235853A9B0CD}" dt="2022-05-24T20:37:34.217" v="1342"/>
        <pc:sldMkLst>
          <pc:docMk/>
          <pc:sldMk cId="839486761" sldId="527"/>
        </pc:sldMkLst>
      </pc:sldChg>
      <pc:sldChg chg="add del">
        <pc:chgData name="Alberto Tommasini" userId="4ed976f799c97d5d" providerId="LiveId" clId="{4E1E3A06-2A78-45D0-8364-235853A9B0CD}" dt="2022-05-24T20:37:34.217" v="1342"/>
        <pc:sldMkLst>
          <pc:docMk/>
          <pc:sldMk cId="3462938068" sldId="528"/>
        </pc:sldMkLst>
      </pc:sldChg>
      <pc:sldChg chg="add del">
        <pc:chgData name="Alberto Tommasini" userId="4ed976f799c97d5d" providerId="LiveId" clId="{4E1E3A06-2A78-45D0-8364-235853A9B0CD}" dt="2022-05-24T20:37:34.217" v="1342"/>
        <pc:sldMkLst>
          <pc:docMk/>
          <pc:sldMk cId="519867359" sldId="529"/>
        </pc:sldMkLst>
      </pc:sldChg>
      <pc:sldChg chg="add del">
        <pc:chgData name="Alberto Tommasini" userId="4ed976f799c97d5d" providerId="LiveId" clId="{4E1E3A06-2A78-45D0-8364-235853A9B0CD}" dt="2022-05-24T20:37:34.217" v="1342"/>
        <pc:sldMkLst>
          <pc:docMk/>
          <pc:sldMk cId="3073980010" sldId="530"/>
        </pc:sldMkLst>
      </pc:sldChg>
      <pc:sldChg chg="addSp modSp mod">
        <pc:chgData name="Alberto Tommasini" userId="4ed976f799c97d5d" providerId="LiveId" clId="{4E1E3A06-2A78-45D0-8364-235853A9B0CD}" dt="2022-06-01T08:17:35.711" v="7107" actId="14100"/>
        <pc:sldMkLst>
          <pc:docMk/>
          <pc:sldMk cId="448097312" sldId="536"/>
        </pc:sldMkLst>
        <pc:spChg chg="add mod">
          <ac:chgData name="Alberto Tommasini" userId="4ed976f799c97d5d" providerId="LiveId" clId="{4E1E3A06-2A78-45D0-8364-235853A9B0CD}" dt="2022-06-01T08:17:35.711" v="7107" actId="14100"/>
          <ac:spMkLst>
            <pc:docMk/>
            <pc:sldMk cId="448097312" sldId="536"/>
            <ac:spMk id="3" creationId="{5647528D-E6B0-37A9-B09E-C5D236AA37BC}"/>
          </ac:spMkLst>
        </pc:spChg>
      </pc:sldChg>
      <pc:sldChg chg="ord">
        <pc:chgData name="Alberto Tommasini" userId="4ed976f799c97d5d" providerId="LiveId" clId="{4E1E3A06-2A78-45D0-8364-235853A9B0CD}" dt="2022-05-31T08:30:27.500" v="4306"/>
        <pc:sldMkLst>
          <pc:docMk/>
          <pc:sldMk cId="3289101336" sldId="537"/>
        </pc:sldMkLst>
      </pc:sldChg>
      <pc:sldChg chg="addSp modSp new mod ord">
        <pc:chgData name="Alberto Tommasini" userId="4ed976f799c97d5d" providerId="LiveId" clId="{4E1E3A06-2A78-45D0-8364-235853A9B0CD}" dt="2022-05-31T08:24:33.229" v="3734"/>
        <pc:sldMkLst>
          <pc:docMk/>
          <pc:sldMk cId="1951678581" sldId="559"/>
        </pc:sldMkLst>
        <pc:spChg chg="add mod">
          <ac:chgData name="Alberto Tommasini" userId="4ed976f799c97d5d" providerId="LiveId" clId="{4E1E3A06-2A78-45D0-8364-235853A9B0CD}" dt="2022-05-31T08:17:26.087" v="3191" actId="255"/>
          <ac:spMkLst>
            <pc:docMk/>
            <pc:sldMk cId="1951678581" sldId="559"/>
            <ac:spMk id="2" creationId="{580127C6-E0F6-0F34-FF87-C102DB8FCD49}"/>
          </ac:spMkLst>
        </pc:spChg>
      </pc:sldChg>
      <pc:sldChg chg="addSp modSp new mod ord">
        <pc:chgData name="Alberto Tommasini" userId="4ed976f799c97d5d" providerId="LiveId" clId="{4E1E3A06-2A78-45D0-8364-235853A9B0CD}" dt="2022-06-01T08:17:05.048" v="7105" actId="1036"/>
        <pc:sldMkLst>
          <pc:docMk/>
          <pc:sldMk cId="945512913" sldId="560"/>
        </pc:sldMkLst>
        <pc:spChg chg="add mod">
          <ac:chgData name="Alberto Tommasini" userId="4ed976f799c97d5d" providerId="LiveId" clId="{4E1E3A06-2A78-45D0-8364-235853A9B0CD}" dt="2022-06-01T08:17:05.048" v="7105" actId="1036"/>
          <ac:spMkLst>
            <pc:docMk/>
            <pc:sldMk cId="945512913" sldId="560"/>
            <ac:spMk id="2" creationId="{1AB65995-D526-8A3A-8792-7F8EF4E643FB}"/>
          </ac:spMkLst>
        </pc:spChg>
      </pc:sldChg>
      <pc:sldChg chg="addSp modSp new mod">
        <pc:chgData name="Alberto Tommasini" userId="4ed976f799c97d5d" providerId="LiveId" clId="{4E1E3A06-2A78-45D0-8364-235853A9B0CD}" dt="2022-05-31T08:29:07.943" v="4215" actId="20577"/>
        <pc:sldMkLst>
          <pc:docMk/>
          <pc:sldMk cId="1694393791" sldId="561"/>
        </pc:sldMkLst>
        <pc:spChg chg="add mod">
          <ac:chgData name="Alberto Tommasini" userId="4ed976f799c97d5d" providerId="LiveId" clId="{4E1E3A06-2A78-45D0-8364-235853A9B0CD}" dt="2022-05-31T08:29:07.943" v="4215" actId="20577"/>
          <ac:spMkLst>
            <pc:docMk/>
            <pc:sldMk cId="1694393791" sldId="561"/>
            <ac:spMk id="2" creationId="{15F91F0A-BB85-D3AC-3A2C-9A11D501A4FB}"/>
          </ac:spMkLst>
        </pc:spChg>
      </pc:sldChg>
      <pc:sldChg chg="new">
        <pc:chgData name="Alberto Tommasini" userId="4ed976f799c97d5d" providerId="LiveId" clId="{4E1E3A06-2A78-45D0-8364-235853A9B0CD}" dt="2022-05-31T08:30:14.439" v="4304" actId="680"/>
        <pc:sldMkLst>
          <pc:docMk/>
          <pc:sldMk cId="1729711046" sldId="562"/>
        </pc:sldMkLst>
      </pc:sldChg>
      <pc:sldChg chg="addSp delSp modSp add mod ord">
        <pc:chgData name="Alberto Tommasini" userId="4ed976f799c97d5d" providerId="LiveId" clId="{4E1E3A06-2A78-45D0-8364-235853A9B0CD}" dt="2022-05-31T20:35:31.119" v="6098" actId="255"/>
        <pc:sldMkLst>
          <pc:docMk/>
          <pc:sldMk cId="0" sldId="571"/>
        </pc:sldMkLst>
        <pc:spChg chg="add mod">
          <ac:chgData name="Alberto Tommasini" userId="4ed976f799c97d5d" providerId="LiveId" clId="{4E1E3A06-2A78-45D0-8364-235853A9B0CD}" dt="2022-05-31T20:26:48.689" v="5673" actId="20577"/>
          <ac:spMkLst>
            <pc:docMk/>
            <pc:sldMk cId="0" sldId="571"/>
            <ac:spMk id="6" creationId="{0C905574-846A-1506-6AB3-C1BC267D8FC8}"/>
          </ac:spMkLst>
        </pc:spChg>
        <pc:spChg chg="add mod">
          <ac:chgData name="Alberto Tommasini" userId="4ed976f799c97d5d" providerId="LiveId" clId="{4E1E3A06-2A78-45D0-8364-235853A9B0CD}" dt="2022-05-31T20:33:53.994" v="6052" actId="14100"/>
          <ac:spMkLst>
            <pc:docMk/>
            <pc:sldMk cId="0" sldId="571"/>
            <ac:spMk id="9" creationId="{974987E4-8556-158F-3D1A-BCA50CBD2F5B}"/>
          </ac:spMkLst>
        </pc:spChg>
        <pc:spChg chg="add mod">
          <ac:chgData name="Alberto Tommasini" userId="4ed976f799c97d5d" providerId="LiveId" clId="{4E1E3A06-2A78-45D0-8364-235853A9B0CD}" dt="2022-05-31T20:35:31.119" v="6098" actId="255"/>
          <ac:spMkLst>
            <pc:docMk/>
            <pc:sldMk cId="0" sldId="571"/>
            <ac:spMk id="10" creationId="{49307F05-FC6F-ACA5-9E43-7F1D989C6978}"/>
          </ac:spMkLst>
        </pc:spChg>
        <pc:spChg chg="del">
          <ac:chgData name="Alberto Tommasini" userId="4ed976f799c97d5d" providerId="LiveId" clId="{4E1E3A06-2A78-45D0-8364-235853A9B0CD}" dt="2022-05-31T19:24:54.744" v="4311" actId="478"/>
          <ac:spMkLst>
            <pc:docMk/>
            <pc:sldMk cId="0" sldId="571"/>
            <ac:spMk id="40963" creationId="{2D4768C6-8E0E-3C98-665D-DB60E16E1D99}"/>
          </ac:spMkLst>
        </pc:spChg>
        <pc:graphicFrameChg chg="add mod">
          <ac:chgData name="Alberto Tommasini" userId="4ed976f799c97d5d" providerId="LiveId" clId="{4E1E3A06-2A78-45D0-8364-235853A9B0CD}" dt="2022-05-31T20:34:54.312" v="6053" actId="1076"/>
          <ac:graphicFrameMkLst>
            <pc:docMk/>
            <pc:sldMk cId="0" sldId="571"/>
            <ac:graphicFrameMk id="4" creationId="{6E09163F-1795-E296-3EFC-BE5E6C2F38CD}"/>
          </ac:graphicFrameMkLst>
        </pc:graphicFrameChg>
        <pc:graphicFrameChg chg="del mod">
          <ac:chgData name="Alberto Tommasini" userId="4ed976f799c97d5d" providerId="LiveId" clId="{4E1E3A06-2A78-45D0-8364-235853A9B0CD}" dt="2022-05-31T19:24:56.808" v="4312" actId="21"/>
          <ac:graphicFrameMkLst>
            <pc:docMk/>
            <pc:sldMk cId="0" sldId="571"/>
            <ac:graphicFrameMk id="40962" creationId="{741CCC6F-5DA6-8D60-480C-F6AE2BCE78AB}"/>
          </ac:graphicFrameMkLst>
        </pc:graphicFrameChg>
        <pc:picChg chg="add del mod">
          <ac:chgData name="Alberto Tommasini" userId="4ed976f799c97d5d" providerId="LiveId" clId="{4E1E3A06-2A78-45D0-8364-235853A9B0CD}" dt="2022-05-31T20:32:12.082" v="5973" actId="478"/>
          <ac:picMkLst>
            <pc:docMk/>
            <pc:sldMk cId="0" sldId="571"/>
            <ac:picMk id="3" creationId="{85626DD0-547A-3420-ADD5-0D12F1B602CE}"/>
          </ac:picMkLst>
        </pc:picChg>
        <pc:picChg chg="add del mod">
          <ac:chgData name="Alberto Tommasini" userId="4ed976f799c97d5d" providerId="LiveId" clId="{4E1E3A06-2A78-45D0-8364-235853A9B0CD}" dt="2022-05-31T19:25:48.998" v="4317" actId="478"/>
          <ac:picMkLst>
            <pc:docMk/>
            <pc:sldMk cId="0" sldId="571"/>
            <ac:picMk id="5" creationId="{8F3D484B-73E6-2CB9-CFDB-38988263D924}"/>
          </ac:picMkLst>
        </pc:picChg>
        <pc:picChg chg="add mod">
          <ac:chgData name="Alberto Tommasini" userId="4ed976f799c97d5d" providerId="LiveId" clId="{4E1E3A06-2A78-45D0-8364-235853A9B0CD}" dt="2022-05-31T20:32:44.175" v="6010" actId="1076"/>
          <ac:picMkLst>
            <pc:docMk/>
            <pc:sldMk cId="0" sldId="571"/>
            <ac:picMk id="8" creationId="{1FADFA1A-FABD-9979-8B54-401993750DE0}"/>
          </ac:picMkLst>
        </pc:picChg>
      </pc:sldChg>
      <pc:sldChg chg="add del">
        <pc:chgData name="Alberto Tommasini" userId="4ed976f799c97d5d" providerId="LiveId" clId="{4E1E3A06-2A78-45D0-8364-235853A9B0CD}" dt="2022-05-31T19:26:07.981" v="4324" actId="47"/>
        <pc:sldMkLst>
          <pc:docMk/>
          <pc:sldMk cId="0" sldId="572"/>
        </pc:sldMkLst>
      </pc:sldChg>
      <pc:sldChg chg="add del">
        <pc:chgData name="Alberto Tommasini" userId="4ed976f799c97d5d" providerId="LiveId" clId="{4E1E3A06-2A78-45D0-8364-235853A9B0CD}" dt="2022-05-31T19:26:10.403" v="4325" actId="47"/>
        <pc:sldMkLst>
          <pc:docMk/>
          <pc:sldMk cId="0" sldId="573"/>
        </pc:sldMkLst>
      </pc:sldChg>
      <pc:sldChg chg="addSp modSp add mod">
        <pc:chgData name="Alberto Tommasini" userId="4ed976f799c97d5d" providerId="LiveId" clId="{4E1E3A06-2A78-45D0-8364-235853A9B0CD}" dt="2022-05-31T19:39:54.029" v="4365" actId="1076"/>
        <pc:sldMkLst>
          <pc:docMk/>
          <pc:sldMk cId="0" sldId="574"/>
        </pc:sldMkLst>
        <pc:spChg chg="add mod">
          <ac:chgData name="Alberto Tommasini" userId="4ed976f799c97d5d" providerId="LiveId" clId="{4E1E3A06-2A78-45D0-8364-235853A9B0CD}" dt="2022-05-31T19:39:54.029" v="4365" actId="1076"/>
          <ac:spMkLst>
            <pc:docMk/>
            <pc:sldMk cId="0" sldId="574"/>
            <ac:spMk id="2" creationId="{10FC216C-85B5-E8E4-987C-D08D8ECA9DD6}"/>
          </ac:spMkLst>
        </pc:spChg>
        <pc:spChg chg="mod">
          <ac:chgData name="Alberto Tommasini" userId="4ed976f799c97d5d" providerId="LiveId" clId="{4E1E3A06-2A78-45D0-8364-235853A9B0CD}" dt="2022-05-31T19:29:07.674" v="4339" actId="1076"/>
          <ac:spMkLst>
            <pc:docMk/>
            <pc:sldMk cId="0" sldId="574"/>
            <ac:spMk id="47106" creationId="{A5AA2A03-3DF5-14BB-793A-9E37FBF7E8D5}"/>
          </ac:spMkLst>
        </pc:spChg>
        <pc:picChg chg="mod">
          <ac:chgData name="Alberto Tommasini" userId="4ed976f799c97d5d" providerId="LiveId" clId="{4E1E3A06-2A78-45D0-8364-235853A9B0CD}" dt="2022-05-31T19:28:46.058" v="4337" actId="1076"/>
          <ac:picMkLst>
            <pc:docMk/>
            <pc:sldMk cId="0" sldId="574"/>
            <ac:picMk id="165891" creationId="{8DF51B07-04AC-CB27-1936-FB7B73CE9E95}"/>
          </ac:picMkLst>
        </pc:picChg>
      </pc:sldChg>
      <pc:sldChg chg="modSp add mod">
        <pc:chgData name="Alberto Tommasini" userId="4ed976f799c97d5d" providerId="LiveId" clId="{4E1E3A06-2A78-45D0-8364-235853A9B0CD}" dt="2022-06-01T08:23:12.743" v="7111" actId="207"/>
        <pc:sldMkLst>
          <pc:docMk/>
          <pc:sldMk cId="0" sldId="575"/>
        </pc:sldMkLst>
        <pc:spChg chg="mod">
          <ac:chgData name="Alberto Tommasini" userId="4ed976f799c97d5d" providerId="LiveId" clId="{4E1E3A06-2A78-45D0-8364-235853A9B0CD}" dt="2022-05-31T19:34:03.764" v="4345" actId="1076"/>
          <ac:spMkLst>
            <pc:docMk/>
            <pc:sldMk cId="0" sldId="575"/>
            <ac:spMk id="49154" creationId="{8A79D347-7EE6-6CD1-B845-11DE8913DAE0}"/>
          </ac:spMkLst>
        </pc:spChg>
        <pc:spChg chg="mod">
          <ac:chgData name="Alberto Tommasini" userId="4ed976f799c97d5d" providerId="LiveId" clId="{4E1E3A06-2A78-45D0-8364-235853A9B0CD}" dt="2022-05-31T19:34:21.394" v="4347" actId="14100"/>
          <ac:spMkLst>
            <pc:docMk/>
            <pc:sldMk cId="0" sldId="575"/>
            <ac:spMk id="49155" creationId="{18D8FB8E-0FA3-2C9F-08E5-CE20DB747853}"/>
          </ac:spMkLst>
        </pc:spChg>
        <pc:spChg chg="mod">
          <ac:chgData name="Alberto Tommasini" userId="4ed976f799c97d5d" providerId="LiveId" clId="{4E1E3A06-2A78-45D0-8364-235853A9B0CD}" dt="2022-06-01T08:23:12.743" v="7111" actId="207"/>
          <ac:spMkLst>
            <pc:docMk/>
            <pc:sldMk cId="0" sldId="575"/>
            <ac:spMk id="49156" creationId="{D6947E2D-8546-52D6-5A0F-C58A0256B54C}"/>
          </ac:spMkLst>
        </pc:spChg>
      </pc:sldChg>
      <pc:sldChg chg="modSp add">
        <pc:chgData name="Alberto Tommasini" userId="4ed976f799c97d5d" providerId="LiveId" clId="{4E1E3A06-2A78-45D0-8364-235853A9B0CD}" dt="2022-06-01T08:24:51.750" v="7120" actId="207"/>
        <pc:sldMkLst>
          <pc:docMk/>
          <pc:sldMk cId="0" sldId="576"/>
        </pc:sldMkLst>
        <pc:spChg chg="mod">
          <ac:chgData name="Alberto Tommasini" userId="4ed976f799c97d5d" providerId="LiveId" clId="{4E1E3A06-2A78-45D0-8364-235853A9B0CD}" dt="2022-06-01T08:24:51.750" v="7120" actId="207"/>
          <ac:spMkLst>
            <pc:docMk/>
            <pc:sldMk cId="0" sldId="576"/>
            <ac:spMk id="53250" creationId="{8FF8FA3C-7FC4-5BC9-42F2-C166A13A8D00}"/>
          </ac:spMkLst>
        </pc:spChg>
        <pc:spChg chg="mod">
          <ac:chgData name="Alberto Tommasini" userId="4ed976f799c97d5d" providerId="LiveId" clId="{4E1E3A06-2A78-45D0-8364-235853A9B0CD}" dt="2022-06-01T08:24:51.750" v="7120" actId="207"/>
          <ac:spMkLst>
            <pc:docMk/>
            <pc:sldMk cId="0" sldId="576"/>
            <ac:spMk id="53251" creationId="{117E988F-F46E-D615-605F-391D3C0A19DD}"/>
          </ac:spMkLst>
        </pc:spChg>
        <pc:spChg chg="mod">
          <ac:chgData name="Alberto Tommasini" userId="4ed976f799c97d5d" providerId="LiveId" clId="{4E1E3A06-2A78-45D0-8364-235853A9B0CD}" dt="2022-06-01T08:24:51.750" v="7120" actId="207"/>
          <ac:spMkLst>
            <pc:docMk/>
            <pc:sldMk cId="0" sldId="576"/>
            <ac:spMk id="53253" creationId="{E04CDB7A-39A3-3604-747C-D1E5DCA005B4}"/>
          </ac:spMkLst>
        </pc:spChg>
        <pc:picChg chg="mod">
          <ac:chgData name="Alberto Tommasini" userId="4ed976f799c97d5d" providerId="LiveId" clId="{4E1E3A06-2A78-45D0-8364-235853A9B0CD}" dt="2022-06-01T08:24:51.750" v="7120" actId="207"/>
          <ac:picMkLst>
            <pc:docMk/>
            <pc:sldMk cId="0" sldId="576"/>
            <ac:picMk id="9225" creationId="{2236D165-6E83-4EB9-53B7-4C2C14ABF43A}"/>
          </ac:picMkLst>
        </pc:picChg>
      </pc:sldChg>
      <pc:sldChg chg="modSp add mod">
        <pc:chgData name="Alberto Tommasini" userId="4ed976f799c97d5d" providerId="LiveId" clId="{4E1E3A06-2A78-45D0-8364-235853A9B0CD}" dt="2022-06-01T08:25:09.697" v="7121" actId="207"/>
        <pc:sldMkLst>
          <pc:docMk/>
          <pc:sldMk cId="0" sldId="577"/>
        </pc:sldMkLst>
        <pc:spChg chg="mod">
          <ac:chgData name="Alberto Tommasini" userId="4ed976f799c97d5d" providerId="LiveId" clId="{4E1E3A06-2A78-45D0-8364-235853A9B0CD}" dt="2022-06-01T08:25:09.697" v="7121" actId="207"/>
          <ac:spMkLst>
            <pc:docMk/>
            <pc:sldMk cId="0" sldId="577"/>
            <ac:spMk id="54274" creationId="{638F70A6-A991-0AC3-8EF6-45A5C05A98C7}"/>
          </ac:spMkLst>
        </pc:spChg>
        <pc:spChg chg="mod">
          <ac:chgData name="Alberto Tommasini" userId="4ed976f799c97d5d" providerId="LiveId" clId="{4E1E3A06-2A78-45D0-8364-235853A9B0CD}" dt="2022-06-01T08:25:09.697" v="7121" actId="207"/>
          <ac:spMkLst>
            <pc:docMk/>
            <pc:sldMk cId="0" sldId="577"/>
            <ac:spMk id="54275" creationId="{CB3DFCF6-9D11-26F1-8641-303891D5B8B9}"/>
          </ac:spMkLst>
        </pc:spChg>
      </pc:sldChg>
      <pc:sldChg chg="modSp add del">
        <pc:chgData name="Alberto Tommasini" userId="4ed976f799c97d5d" providerId="LiveId" clId="{4E1E3A06-2A78-45D0-8364-235853A9B0CD}" dt="2022-06-01T08:26:26.064" v="7126" actId="47"/>
        <pc:sldMkLst>
          <pc:docMk/>
          <pc:sldMk cId="0" sldId="578"/>
        </pc:sldMkLst>
        <pc:spChg chg="mod">
          <ac:chgData name="Alberto Tommasini" userId="4ed976f799c97d5d" providerId="LiveId" clId="{4E1E3A06-2A78-45D0-8364-235853A9B0CD}" dt="2022-06-01T08:26:21.459" v="7125" actId="207"/>
          <ac:spMkLst>
            <pc:docMk/>
            <pc:sldMk cId="0" sldId="578"/>
            <ac:spMk id="56322" creationId="{00D9A384-39C0-122C-8712-77664779508C}"/>
          </ac:spMkLst>
        </pc:spChg>
        <pc:spChg chg="mod">
          <ac:chgData name="Alberto Tommasini" userId="4ed976f799c97d5d" providerId="LiveId" clId="{4E1E3A06-2A78-45D0-8364-235853A9B0CD}" dt="2022-06-01T08:26:21.459" v="7125" actId="207"/>
          <ac:spMkLst>
            <pc:docMk/>
            <pc:sldMk cId="0" sldId="578"/>
            <ac:spMk id="56323" creationId="{5268B75F-D53D-4C91-468A-F3073D87CDE9}"/>
          </ac:spMkLst>
        </pc:spChg>
        <pc:spChg chg="mod">
          <ac:chgData name="Alberto Tommasini" userId="4ed976f799c97d5d" providerId="LiveId" clId="{4E1E3A06-2A78-45D0-8364-235853A9B0CD}" dt="2022-06-01T08:26:21.459" v="7125" actId="207"/>
          <ac:spMkLst>
            <pc:docMk/>
            <pc:sldMk cId="0" sldId="578"/>
            <ac:spMk id="56325" creationId="{C715BE72-9F5A-D272-2F70-68D404F8DA9A}"/>
          </ac:spMkLst>
        </pc:spChg>
        <pc:spChg chg="mod">
          <ac:chgData name="Alberto Tommasini" userId="4ed976f799c97d5d" providerId="LiveId" clId="{4E1E3A06-2A78-45D0-8364-235853A9B0CD}" dt="2022-06-01T08:26:21.459" v="7125" actId="207"/>
          <ac:spMkLst>
            <pc:docMk/>
            <pc:sldMk cId="0" sldId="578"/>
            <ac:spMk id="56326" creationId="{E8B63F28-7048-51B8-BD3E-FA52A9B77C16}"/>
          </ac:spMkLst>
        </pc:spChg>
        <pc:spChg chg="mod">
          <ac:chgData name="Alberto Tommasini" userId="4ed976f799c97d5d" providerId="LiveId" clId="{4E1E3A06-2A78-45D0-8364-235853A9B0CD}" dt="2022-06-01T08:26:21.459" v="7125" actId="207"/>
          <ac:spMkLst>
            <pc:docMk/>
            <pc:sldMk cId="0" sldId="578"/>
            <ac:spMk id="56328" creationId="{28958FD2-2917-9954-4285-2A2E6B764825}"/>
          </ac:spMkLst>
        </pc:spChg>
        <pc:grpChg chg="mod">
          <ac:chgData name="Alberto Tommasini" userId="4ed976f799c97d5d" providerId="LiveId" clId="{4E1E3A06-2A78-45D0-8364-235853A9B0CD}" dt="2022-06-01T08:26:21.459" v="7125" actId="207"/>
          <ac:grpSpMkLst>
            <pc:docMk/>
            <pc:sldMk cId="0" sldId="578"/>
            <ac:grpSpMk id="56329" creationId="{52950D09-E5EE-4085-955E-C8EE330A1711}"/>
          </ac:grpSpMkLst>
        </pc:grpChg>
        <pc:picChg chg="mod">
          <ac:chgData name="Alberto Tommasini" userId="4ed976f799c97d5d" providerId="LiveId" clId="{4E1E3A06-2A78-45D0-8364-235853A9B0CD}" dt="2022-06-01T08:26:21.459" v="7125" actId="207"/>
          <ac:picMkLst>
            <pc:docMk/>
            <pc:sldMk cId="0" sldId="578"/>
            <ac:picMk id="56324" creationId="{54152AA2-40C4-9DE0-18A2-A1B9D22715AD}"/>
          </ac:picMkLst>
        </pc:picChg>
        <pc:picChg chg="mod">
          <ac:chgData name="Alberto Tommasini" userId="4ed976f799c97d5d" providerId="LiveId" clId="{4E1E3A06-2A78-45D0-8364-235853A9B0CD}" dt="2022-06-01T08:26:21.459" v="7125" actId="207"/>
          <ac:picMkLst>
            <pc:docMk/>
            <pc:sldMk cId="0" sldId="578"/>
            <ac:picMk id="56327" creationId="{97A02E8E-12AB-0118-921C-8D0E71FD815A}"/>
          </ac:picMkLst>
        </pc:picChg>
      </pc:sldChg>
      <pc:sldChg chg="add del">
        <pc:chgData name="Alberto Tommasini" userId="4ed976f799c97d5d" providerId="LiveId" clId="{4E1E3A06-2A78-45D0-8364-235853A9B0CD}" dt="2022-06-01T08:26:31.871" v="7127" actId="47"/>
        <pc:sldMkLst>
          <pc:docMk/>
          <pc:sldMk cId="0" sldId="579"/>
        </pc:sldMkLst>
      </pc:sldChg>
      <pc:sldChg chg="modSp add del">
        <pc:chgData name="Alberto Tommasini" userId="4ed976f799c97d5d" providerId="LiveId" clId="{4E1E3A06-2A78-45D0-8364-235853A9B0CD}" dt="2022-06-01T08:26:45.101" v="7129" actId="47"/>
        <pc:sldMkLst>
          <pc:docMk/>
          <pc:sldMk cId="0" sldId="580"/>
        </pc:sldMkLst>
        <pc:spChg chg="mod">
          <ac:chgData name="Alberto Tommasini" userId="4ed976f799c97d5d" providerId="LiveId" clId="{4E1E3A06-2A78-45D0-8364-235853A9B0CD}" dt="2022-06-01T08:26:36.964" v="7128" actId="207"/>
          <ac:spMkLst>
            <pc:docMk/>
            <pc:sldMk cId="0" sldId="580"/>
            <ac:spMk id="58370" creationId="{477752E8-A3C4-52BC-A5F7-2682F8136244}"/>
          </ac:spMkLst>
        </pc:spChg>
        <pc:spChg chg="mod">
          <ac:chgData name="Alberto Tommasini" userId="4ed976f799c97d5d" providerId="LiveId" clId="{4E1E3A06-2A78-45D0-8364-235853A9B0CD}" dt="2022-06-01T08:26:36.964" v="7128" actId="207"/>
          <ac:spMkLst>
            <pc:docMk/>
            <pc:sldMk cId="0" sldId="580"/>
            <ac:spMk id="58371" creationId="{816BA46C-F179-6512-E5BF-5EBD1A297FCC}"/>
          </ac:spMkLst>
        </pc:spChg>
        <pc:spChg chg="mod">
          <ac:chgData name="Alberto Tommasini" userId="4ed976f799c97d5d" providerId="LiveId" clId="{4E1E3A06-2A78-45D0-8364-235853A9B0CD}" dt="2022-06-01T08:26:36.964" v="7128" actId="207"/>
          <ac:spMkLst>
            <pc:docMk/>
            <pc:sldMk cId="0" sldId="580"/>
            <ac:spMk id="58372" creationId="{AC112F15-5137-631D-031F-DCA07ED52189}"/>
          </ac:spMkLst>
        </pc:spChg>
        <pc:grpChg chg="mod">
          <ac:chgData name="Alberto Tommasini" userId="4ed976f799c97d5d" providerId="LiveId" clId="{4E1E3A06-2A78-45D0-8364-235853A9B0CD}" dt="2022-06-01T08:26:36.964" v="7128" actId="207"/>
          <ac:grpSpMkLst>
            <pc:docMk/>
            <pc:sldMk cId="0" sldId="580"/>
            <ac:grpSpMk id="58373" creationId="{6CBECE7F-284C-E111-B133-037CE4B38E40}"/>
          </ac:grpSpMkLst>
        </pc:grpChg>
      </pc:sldChg>
      <pc:sldChg chg="modSp add">
        <pc:chgData name="Alberto Tommasini" userId="4ed976f799c97d5d" providerId="LiveId" clId="{4E1E3A06-2A78-45D0-8364-235853A9B0CD}" dt="2022-06-01T08:28:17.369" v="7133" actId="208"/>
        <pc:sldMkLst>
          <pc:docMk/>
          <pc:sldMk cId="0" sldId="581"/>
        </pc:sldMkLst>
        <pc:spChg chg="mod">
          <ac:chgData name="Alberto Tommasini" userId="4ed976f799c97d5d" providerId="LiveId" clId="{4E1E3A06-2A78-45D0-8364-235853A9B0CD}" dt="2022-06-01T08:27:05.094" v="7131" actId="13926"/>
          <ac:spMkLst>
            <pc:docMk/>
            <pc:sldMk cId="0" sldId="581"/>
            <ac:spMk id="59394" creationId="{499926A9-F18F-2D3A-6915-547CE5811CC7}"/>
          </ac:spMkLst>
        </pc:spChg>
        <pc:spChg chg="mod">
          <ac:chgData name="Alberto Tommasini" userId="4ed976f799c97d5d" providerId="LiveId" clId="{4E1E3A06-2A78-45D0-8364-235853A9B0CD}" dt="2022-06-01T08:27:05.094" v="7131" actId="13926"/>
          <ac:spMkLst>
            <pc:docMk/>
            <pc:sldMk cId="0" sldId="581"/>
            <ac:spMk id="59395" creationId="{3C655A16-B5C4-A30D-EB12-11F55B617AB0}"/>
          </ac:spMkLst>
        </pc:spChg>
        <pc:spChg chg="mod">
          <ac:chgData name="Alberto Tommasini" userId="4ed976f799c97d5d" providerId="LiveId" clId="{4E1E3A06-2A78-45D0-8364-235853A9B0CD}" dt="2022-06-01T08:27:05.094" v="7131" actId="13926"/>
          <ac:spMkLst>
            <pc:docMk/>
            <pc:sldMk cId="0" sldId="581"/>
            <ac:spMk id="59396" creationId="{F7E5386C-A626-8652-07C9-496915706B10}"/>
          </ac:spMkLst>
        </pc:spChg>
        <pc:spChg chg="mod">
          <ac:chgData name="Alberto Tommasini" userId="4ed976f799c97d5d" providerId="LiveId" clId="{4E1E3A06-2A78-45D0-8364-235853A9B0CD}" dt="2022-06-01T08:28:17.369" v="7133" actId="208"/>
          <ac:spMkLst>
            <pc:docMk/>
            <pc:sldMk cId="0" sldId="581"/>
            <ac:spMk id="59397" creationId="{596F947D-8FE8-5E1E-38CC-E0178B8C2092}"/>
          </ac:spMkLst>
        </pc:spChg>
        <pc:spChg chg="mod">
          <ac:chgData name="Alberto Tommasini" userId="4ed976f799c97d5d" providerId="LiveId" clId="{4E1E3A06-2A78-45D0-8364-235853A9B0CD}" dt="2022-06-01T08:28:17.369" v="7133" actId="208"/>
          <ac:spMkLst>
            <pc:docMk/>
            <pc:sldMk cId="0" sldId="581"/>
            <ac:spMk id="59398" creationId="{3C63AB0B-C3D5-070D-F447-7AF17AF314BB}"/>
          </ac:spMkLst>
        </pc:spChg>
        <pc:spChg chg="mod">
          <ac:chgData name="Alberto Tommasini" userId="4ed976f799c97d5d" providerId="LiveId" clId="{4E1E3A06-2A78-45D0-8364-235853A9B0CD}" dt="2022-06-01T08:27:05.094" v="7131" actId="13926"/>
          <ac:spMkLst>
            <pc:docMk/>
            <pc:sldMk cId="0" sldId="581"/>
            <ac:spMk id="59399" creationId="{E1CF3B61-7BFB-1C60-CA50-8CE637CAD31B}"/>
          </ac:spMkLst>
        </pc:spChg>
        <pc:spChg chg="mod">
          <ac:chgData name="Alberto Tommasini" userId="4ed976f799c97d5d" providerId="LiveId" clId="{4E1E3A06-2A78-45D0-8364-235853A9B0CD}" dt="2022-06-01T08:28:17.369" v="7133" actId="208"/>
          <ac:spMkLst>
            <pc:docMk/>
            <pc:sldMk cId="0" sldId="581"/>
            <ac:spMk id="59400" creationId="{4E82EFD7-F886-16B0-CACD-7EAC83FD5076}"/>
          </ac:spMkLst>
        </pc:spChg>
        <pc:spChg chg="mod">
          <ac:chgData name="Alberto Tommasini" userId="4ed976f799c97d5d" providerId="LiveId" clId="{4E1E3A06-2A78-45D0-8364-235853A9B0CD}" dt="2022-06-01T08:27:05.094" v="7131" actId="13926"/>
          <ac:spMkLst>
            <pc:docMk/>
            <pc:sldMk cId="0" sldId="581"/>
            <ac:spMk id="59401" creationId="{D5A447EA-4C72-9469-6019-2B6D0872B89F}"/>
          </ac:spMkLst>
        </pc:spChg>
      </pc:sldChg>
      <pc:sldChg chg="modSp add mod">
        <pc:chgData name="Alberto Tommasini" userId="4ed976f799c97d5d" providerId="LiveId" clId="{4E1E3A06-2A78-45D0-8364-235853A9B0CD}" dt="2022-06-01T08:29:30.191" v="7140" actId="20577"/>
        <pc:sldMkLst>
          <pc:docMk/>
          <pc:sldMk cId="0" sldId="582"/>
        </pc:sldMkLst>
        <pc:spChg chg="mod">
          <ac:chgData name="Alberto Tommasini" userId="4ed976f799c97d5d" providerId="LiveId" clId="{4E1E3A06-2A78-45D0-8364-235853A9B0CD}" dt="2022-06-01T08:29:02.112" v="7134" actId="207"/>
          <ac:spMkLst>
            <pc:docMk/>
            <pc:sldMk cId="0" sldId="582"/>
            <ac:spMk id="60418" creationId="{5749B583-55B1-F27B-39CE-8C5C75909D1C}"/>
          </ac:spMkLst>
        </pc:spChg>
        <pc:spChg chg="mod">
          <ac:chgData name="Alberto Tommasini" userId="4ed976f799c97d5d" providerId="LiveId" clId="{4E1E3A06-2A78-45D0-8364-235853A9B0CD}" dt="2022-06-01T08:29:30.191" v="7140" actId="20577"/>
          <ac:spMkLst>
            <pc:docMk/>
            <pc:sldMk cId="0" sldId="582"/>
            <ac:spMk id="60419" creationId="{649B39F2-7EAE-6838-DA02-FC389F6488E2}"/>
          </ac:spMkLst>
        </pc:spChg>
        <pc:spChg chg="mod">
          <ac:chgData name="Alberto Tommasini" userId="4ed976f799c97d5d" providerId="LiveId" clId="{4E1E3A06-2A78-45D0-8364-235853A9B0CD}" dt="2022-06-01T08:29:02.112" v="7134" actId="207"/>
          <ac:spMkLst>
            <pc:docMk/>
            <pc:sldMk cId="0" sldId="582"/>
            <ac:spMk id="60420" creationId="{9353F694-CC0A-B946-C904-FA26A930AB6E}"/>
          </ac:spMkLst>
        </pc:spChg>
        <pc:spChg chg="mod">
          <ac:chgData name="Alberto Tommasini" userId="4ed976f799c97d5d" providerId="LiveId" clId="{4E1E3A06-2A78-45D0-8364-235853A9B0CD}" dt="2022-06-01T08:29:02.112" v="7134" actId="207"/>
          <ac:spMkLst>
            <pc:docMk/>
            <pc:sldMk cId="0" sldId="582"/>
            <ac:spMk id="60421" creationId="{A1E8E972-DC15-C60D-9002-E9B3CFD66FD7}"/>
          </ac:spMkLst>
        </pc:spChg>
      </pc:sldChg>
      <pc:sldChg chg="modSp add">
        <pc:chgData name="Alberto Tommasini" userId="4ed976f799c97d5d" providerId="LiveId" clId="{4E1E3A06-2A78-45D0-8364-235853A9B0CD}" dt="2022-06-01T08:30:21.197" v="7141" actId="207"/>
        <pc:sldMkLst>
          <pc:docMk/>
          <pc:sldMk cId="0" sldId="583"/>
        </pc:sldMkLst>
        <pc:spChg chg="mod">
          <ac:chgData name="Alberto Tommasini" userId="4ed976f799c97d5d" providerId="LiveId" clId="{4E1E3A06-2A78-45D0-8364-235853A9B0CD}" dt="2022-06-01T08:30:21.197" v="7141" actId="207"/>
          <ac:spMkLst>
            <pc:docMk/>
            <pc:sldMk cId="0" sldId="583"/>
            <ac:spMk id="61442" creationId="{4848C647-CE39-F23F-487F-41D8FC150F1F}"/>
          </ac:spMkLst>
        </pc:spChg>
        <pc:spChg chg="mod">
          <ac:chgData name="Alberto Tommasini" userId="4ed976f799c97d5d" providerId="LiveId" clId="{4E1E3A06-2A78-45D0-8364-235853A9B0CD}" dt="2022-06-01T08:30:21.197" v="7141" actId="207"/>
          <ac:spMkLst>
            <pc:docMk/>
            <pc:sldMk cId="0" sldId="583"/>
            <ac:spMk id="61443" creationId="{9555293A-B9D1-1E22-7F33-DEF9DE711BC3}"/>
          </ac:spMkLst>
        </pc:spChg>
        <pc:spChg chg="mod">
          <ac:chgData name="Alberto Tommasini" userId="4ed976f799c97d5d" providerId="LiveId" clId="{4E1E3A06-2A78-45D0-8364-235853A9B0CD}" dt="2022-06-01T08:30:21.197" v="7141" actId="207"/>
          <ac:spMkLst>
            <pc:docMk/>
            <pc:sldMk cId="0" sldId="583"/>
            <ac:spMk id="61444" creationId="{752E39FE-0DD5-2900-CF88-BBB1F2CD74BD}"/>
          </ac:spMkLst>
        </pc:spChg>
        <pc:spChg chg="mod">
          <ac:chgData name="Alberto Tommasini" userId="4ed976f799c97d5d" providerId="LiveId" clId="{4E1E3A06-2A78-45D0-8364-235853A9B0CD}" dt="2022-06-01T08:30:21.197" v="7141" actId="207"/>
          <ac:spMkLst>
            <pc:docMk/>
            <pc:sldMk cId="0" sldId="583"/>
            <ac:spMk id="61445" creationId="{98273396-5BEF-3002-7900-B5CC0468DFB0}"/>
          </ac:spMkLst>
        </pc:spChg>
        <pc:picChg chg="mod">
          <ac:chgData name="Alberto Tommasini" userId="4ed976f799c97d5d" providerId="LiveId" clId="{4E1E3A06-2A78-45D0-8364-235853A9B0CD}" dt="2022-06-01T08:30:21.197" v="7141" actId="207"/>
          <ac:picMkLst>
            <pc:docMk/>
            <pc:sldMk cId="0" sldId="583"/>
            <ac:picMk id="41988" creationId="{CB9B4CD2-3786-A0AA-12BA-C4986DA881DF}"/>
          </ac:picMkLst>
        </pc:picChg>
      </pc:sldChg>
      <pc:sldChg chg="modSp add mod">
        <pc:chgData name="Alberto Tommasini" userId="4ed976f799c97d5d" providerId="LiveId" clId="{4E1E3A06-2A78-45D0-8364-235853A9B0CD}" dt="2022-06-01T08:30:40.889" v="7142" actId="207"/>
        <pc:sldMkLst>
          <pc:docMk/>
          <pc:sldMk cId="0" sldId="584"/>
        </pc:sldMkLst>
        <pc:spChg chg="mod">
          <ac:chgData name="Alberto Tommasini" userId="4ed976f799c97d5d" providerId="LiveId" clId="{4E1E3A06-2A78-45D0-8364-235853A9B0CD}" dt="2022-06-01T08:30:40.889" v="7142" actId="207"/>
          <ac:spMkLst>
            <pc:docMk/>
            <pc:sldMk cId="0" sldId="584"/>
            <ac:spMk id="62466" creationId="{839C5FD8-81C1-A6D4-FB18-C2AF99B70CAE}"/>
          </ac:spMkLst>
        </pc:spChg>
        <pc:spChg chg="mod">
          <ac:chgData name="Alberto Tommasini" userId="4ed976f799c97d5d" providerId="LiveId" clId="{4E1E3A06-2A78-45D0-8364-235853A9B0CD}" dt="2022-06-01T08:30:40.889" v="7142" actId="207"/>
          <ac:spMkLst>
            <pc:docMk/>
            <pc:sldMk cId="0" sldId="584"/>
            <ac:spMk id="62467" creationId="{C711FC64-9284-B1B0-D18E-443AC8AF987E}"/>
          </ac:spMkLst>
        </pc:spChg>
        <pc:grpChg chg="mod">
          <ac:chgData name="Alberto Tommasini" userId="4ed976f799c97d5d" providerId="LiveId" clId="{4E1E3A06-2A78-45D0-8364-235853A9B0CD}" dt="2022-06-01T08:30:40.889" v="7142" actId="207"/>
          <ac:grpSpMkLst>
            <pc:docMk/>
            <pc:sldMk cId="0" sldId="584"/>
            <ac:grpSpMk id="62468" creationId="{F7B361A9-A6E4-2197-B153-648243140183}"/>
          </ac:grpSpMkLst>
        </pc:grpChg>
      </pc:sldChg>
      <pc:sldChg chg="modSp add">
        <pc:chgData name="Alberto Tommasini" userId="4ed976f799c97d5d" providerId="LiveId" clId="{4E1E3A06-2A78-45D0-8364-235853A9B0CD}" dt="2022-06-01T08:30:53.051" v="7143" actId="207"/>
        <pc:sldMkLst>
          <pc:docMk/>
          <pc:sldMk cId="0" sldId="585"/>
        </pc:sldMkLst>
        <pc:spChg chg="mod">
          <ac:chgData name="Alberto Tommasini" userId="4ed976f799c97d5d" providerId="LiveId" clId="{4E1E3A06-2A78-45D0-8364-235853A9B0CD}" dt="2022-06-01T08:30:53.051" v="7143" actId="207"/>
          <ac:spMkLst>
            <pc:docMk/>
            <pc:sldMk cId="0" sldId="585"/>
            <ac:spMk id="63490" creationId="{3A11603B-879C-D0B6-00D4-E48BBAC2F17E}"/>
          </ac:spMkLst>
        </pc:spChg>
        <pc:spChg chg="mod">
          <ac:chgData name="Alberto Tommasini" userId="4ed976f799c97d5d" providerId="LiveId" clId="{4E1E3A06-2A78-45D0-8364-235853A9B0CD}" dt="2022-06-01T08:30:53.051" v="7143" actId="207"/>
          <ac:spMkLst>
            <pc:docMk/>
            <pc:sldMk cId="0" sldId="585"/>
            <ac:spMk id="63491" creationId="{893F3B81-15DF-AE4B-C25A-0D6746D031E4}"/>
          </ac:spMkLst>
        </pc:spChg>
        <pc:picChg chg="mod">
          <ac:chgData name="Alberto Tommasini" userId="4ed976f799c97d5d" providerId="LiveId" clId="{4E1E3A06-2A78-45D0-8364-235853A9B0CD}" dt="2022-06-01T08:30:53.051" v="7143" actId="207"/>
          <ac:picMkLst>
            <pc:docMk/>
            <pc:sldMk cId="0" sldId="585"/>
            <ac:picMk id="63492" creationId="{52C545B1-23D8-C954-CE82-648BEC9A5A5C}"/>
          </ac:picMkLst>
        </pc:picChg>
      </pc:sldChg>
      <pc:sldChg chg="modSp add">
        <pc:chgData name="Alberto Tommasini" userId="4ed976f799c97d5d" providerId="LiveId" clId="{4E1E3A06-2A78-45D0-8364-235853A9B0CD}" dt="2022-06-01T08:31:59.619" v="7159" actId="207"/>
        <pc:sldMkLst>
          <pc:docMk/>
          <pc:sldMk cId="0" sldId="586"/>
        </pc:sldMkLst>
        <pc:spChg chg="mod">
          <ac:chgData name="Alberto Tommasini" userId="4ed976f799c97d5d" providerId="LiveId" clId="{4E1E3A06-2A78-45D0-8364-235853A9B0CD}" dt="2022-06-01T08:31:59.619" v="7159" actId="207"/>
          <ac:spMkLst>
            <pc:docMk/>
            <pc:sldMk cId="0" sldId="586"/>
            <ac:spMk id="66562" creationId="{39151A50-C9E7-8FE1-96EB-36E22EA7396F}"/>
          </ac:spMkLst>
        </pc:spChg>
        <pc:spChg chg="mod">
          <ac:chgData name="Alberto Tommasini" userId="4ed976f799c97d5d" providerId="LiveId" clId="{4E1E3A06-2A78-45D0-8364-235853A9B0CD}" dt="2022-06-01T08:31:59.619" v="7159" actId="207"/>
          <ac:spMkLst>
            <pc:docMk/>
            <pc:sldMk cId="0" sldId="586"/>
            <ac:spMk id="66563" creationId="{49B26F9E-8F28-6217-B71F-7699A6220C1D}"/>
          </ac:spMkLst>
        </pc:spChg>
        <pc:spChg chg="mod">
          <ac:chgData name="Alberto Tommasini" userId="4ed976f799c97d5d" providerId="LiveId" clId="{4E1E3A06-2A78-45D0-8364-235853A9B0CD}" dt="2022-06-01T08:31:59.619" v="7159" actId="207"/>
          <ac:spMkLst>
            <pc:docMk/>
            <pc:sldMk cId="0" sldId="586"/>
            <ac:spMk id="66564" creationId="{91525F55-1B84-BD26-F836-34742E9073A3}"/>
          </ac:spMkLst>
        </pc:spChg>
      </pc:sldChg>
      <pc:sldChg chg="addSp modSp new mod ord modAnim">
        <pc:chgData name="Alberto Tommasini" userId="4ed976f799c97d5d" providerId="LiveId" clId="{4E1E3A06-2A78-45D0-8364-235853A9B0CD}" dt="2022-06-01T08:17:57.262" v="7108" actId="255"/>
        <pc:sldMkLst>
          <pc:docMk/>
          <pc:sldMk cId="584325149" sldId="587"/>
        </pc:sldMkLst>
        <pc:spChg chg="add mod">
          <ac:chgData name="Alberto Tommasini" userId="4ed976f799c97d5d" providerId="LiveId" clId="{4E1E3A06-2A78-45D0-8364-235853A9B0CD}" dt="2022-06-01T08:17:57.262" v="7108" actId="255"/>
          <ac:spMkLst>
            <pc:docMk/>
            <pc:sldMk cId="584325149" sldId="587"/>
            <ac:spMk id="2" creationId="{2F91C9EA-8502-FC99-1158-8673A6509FC7}"/>
          </ac:spMkLst>
        </pc:spChg>
        <pc:spChg chg="add mod">
          <ac:chgData name="Alberto Tommasini" userId="4ed976f799c97d5d" providerId="LiveId" clId="{4E1E3A06-2A78-45D0-8364-235853A9B0CD}" dt="2022-05-31T19:55:14.514" v="4804" actId="1076"/>
          <ac:spMkLst>
            <pc:docMk/>
            <pc:sldMk cId="584325149" sldId="587"/>
            <ac:spMk id="4" creationId="{9962F6EA-398F-878F-EDDA-A7C9462F90BB}"/>
          </ac:spMkLst>
        </pc:spChg>
        <pc:spChg chg="add mod">
          <ac:chgData name="Alberto Tommasini" userId="4ed976f799c97d5d" providerId="LiveId" clId="{4E1E3A06-2A78-45D0-8364-235853A9B0CD}" dt="2022-05-31T19:55:14.514" v="4804" actId="1076"/>
          <ac:spMkLst>
            <pc:docMk/>
            <pc:sldMk cId="584325149" sldId="587"/>
            <ac:spMk id="5" creationId="{2EF7122C-5EE5-B928-BBFB-21BD13D9E0C6}"/>
          </ac:spMkLst>
        </pc:spChg>
        <pc:spChg chg="add mod">
          <ac:chgData name="Alberto Tommasini" userId="4ed976f799c97d5d" providerId="LiveId" clId="{4E1E3A06-2A78-45D0-8364-235853A9B0CD}" dt="2022-05-31T19:55:36.937" v="4809" actId="20577"/>
          <ac:spMkLst>
            <pc:docMk/>
            <pc:sldMk cId="584325149" sldId="587"/>
            <ac:spMk id="6" creationId="{8F8D97C5-20A2-DD73-AF37-776C9C359A16}"/>
          </ac:spMkLst>
        </pc:spChg>
        <pc:spChg chg="add mod">
          <ac:chgData name="Alberto Tommasini" userId="4ed976f799c97d5d" providerId="LiveId" clId="{4E1E3A06-2A78-45D0-8364-235853A9B0CD}" dt="2022-05-31T19:55:14.514" v="4804" actId="1076"/>
          <ac:spMkLst>
            <pc:docMk/>
            <pc:sldMk cId="584325149" sldId="587"/>
            <ac:spMk id="8" creationId="{34131EE7-E9BD-BAFF-0DC8-3A3DBF9A4C40}"/>
          </ac:spMkLst>
        </pc:spChg>
        <pc:spChg chg="add mod">
          <ac:chgData name="Alberto Tommasini" userId="4ed976f799c97d5d" providerId="LiveId" clId="{4E1E3A06-2A78-45D0-8364-235853A9B0CD}" dt="2022-05-31T19:55:14.514" v="4804" actId="1076"/>
          <ac:spMkLst>
            <pc:docMk/>
            <pc:sldMk cId="584325149" sldId="587"/>
            <ac:spMk id="9" creationId="{67D27F47-958C-D37C-5BC3-54EA82B48EA8}"/>
          </ac:spMkLst>
        </pc:spChg>
        <pc:spChg chg="add mod">
          <ac:chgData name="Alberto Tommasini" userId="4ed976f799c97d5d" providerId="LiveId" clId="{4E1E3A06-2A78-45D0-8364-235853A9B0CD}" dt="2022-05-31T19:55:14.514" v="4804" actId="1076"/>
          <ac:spMkLst>
            <pc:docMk/>
            <pc:sldMk cId="584325149" sldId="587"/>
            <ac:spMk id="10" creationId="{6408F2EB-0D09-A3FB-C26B-FCBDB102E816}"/>
          </ac:spMkLst>
        </pc:spChg>
        <pc:spChg chg="add mod">
          <ac:chgData name="Alberto Tommasini" userId="4ed976f799c97d5d" providerId="LiveId" clId="{4E1E3A06-2A78-45D0-8364-235853A9B0CD}" dt="2022-05-31T19:55:14.514" v="4804" actId="1076"/>
          <ac:spMkLst>
            <pc:docMk/>
            <pc:sldMk cId="584325149" sldId="587"/>
            <ac:spMk id="11" creationId="{371C4B44-F642-19EA-B984-D4DD29789504}"/>
          </ac:spMkLst>
        </pc:spChg>
        <pc:spChg chg="add mod">
          <ac:chgData name="Alberto Tommasini" userId="4ed976f799c97d5d" providerId="LiveId" clId="{4E1E3A06-2A78-45D0-8364-235853A9B0CD}" dt="2022-05-31T19:55:14.514" v="4804" actId="1076"/>
          <ac:spMkLst>
            <pc:docMk/>
            <pc:sldMk cId="584325149" sldId="587"/>
            <ac:spMk id="12" creationId="{E4B4C482-A932-19F4-6DC9-A7862E1D362E}"/>
          </ac:spMkLst>
        </pc:spChg>
        <pc:spChg chg="add mod">
          <ac:chgData name="Alberto Tommasini" userId="4ed976f799c97d5d" providerId="LiveId" clId="{4E1E3A06-2A78-45D0-8364-235853A9B0CD}" dt="2022-05-31T19:55:14.514" v="4804" actId="1076"/>
          <ac:spMkLst>
            <pc:docMk/>
            <pc:sldMk cId="584325149" sldId="587"/>
            <ac:spMk id="15" creationId="{17E951C9-3D9A-B57A-F61A-68C46FC14B5F}"/>
          </ac:spMkLst>
        </pc:spChg>
        <pc:picChg chg="add mod">
          <ac:chgData name="Alberto Tommasini" userId="4ed976f799c97d5d" providerId="LiveId" clId="{4E1E3A06-2A78-45D0-8364-235853A9B0CD}" dt="2022-05-31T19:55:14.514" v="4804" actId="1076"/>
          <ac:picMkLst>
            <pc:docMk/>
            <pc:sldMk cId="584325149" sldId="587"/>
            <ac:picMk id="3" creationId="{7A3AB163-78D2-F295-6BBB-FE725D4038FA}"/>
          </ac:picMkLst>
        </pc:picChg>
        <pc:cxnChg chg="add mod">
          <ac:chgData name="Alberto Tommasini" userId="4ed976f799c97d5d" providerId="LiveId" clId="{4E1E3A06-2A78-45D0-8364-235853A9B0CD}" dt="2022-05-31T19:55:14.514" v="4804" actId="1076"/>
          <ac:cxnSpMkLst>
            <pc:docMk/>
            <pc:sldMk cId="584325149" sldId="587"/>
            <ac:cxnSpMk id="7" creationId="{747E2038-16B9-A868-1E1B-F0BF2A3FC7A0}"/>
          </ac:cxnSpMkLst>
        </pc:cxnChg>
        <pc:cxnChg chg="add mod">
          <ac:chgData name="Alberto Tommasini" userId="4ed976f799c97d5d" providerId="LiveId" clId="{4E1E3A06-2A78-45D0-8364-235853A9B0CD}" dt="2022-05-31T19:55:14.514" v="4804" actId="1076"/>
          <ac:cxnSpMkLst>
            <pc:docMk/>
            <pc:sldMk cId="584325149" sldId="587"/>
            <ac:cxnSpMk id="13" creationId="{DF9CC907-1E12-219E-C02F-A15357747C25}"/>
          </ac:cxnSpMkLst>
        </pc:cxnChg>
        <pc:cxnChg chg="add mod">
          <ac:chgData name="Alberto Tommasini" userId="4ed976f799c97d5d" providerId="LiveId" clId="{4E1E3A06-2A78-45D0-8364-235853A9B0CD}" dt="2022-05-31T19:55:14.514" v="4804" actId="1076"/>
          <ac:cxnSpMkLst>
            <pc:docMk/>
            <pc:sldMk cId="584325149" sldId="587"/>
            <ac:cxnSpMk id="14" creationId="{1CC4D790-E4DC-F8A2-495F-8C59060AE1F2}"/>
          </ac:cxnSpMkLst>
        </pc:cxnChg>
      </pc:sldChg>
      <pc:sldChg chg="addSp modSp new mod ord">
        <pc:chgData name="Alberto Tommasini" userId="4ed976f799c97d5d" providerId="LiveId" clId="{4E1E3A06-2A78-45D0-8364-235853A9B0CD}" dt="2022-05-31T20:29:28.436" v="5810"/>
        <pc:sldMkLst>
          <pc:docMk/>
          <pc:sldMk cId="1606940967" sldId="588"/>
        </pc:sldMkLst>
        <pc:spChg chg="add mod">
          <ac:chgData name="Alberto Tommasini" userId="4ed976f799c97d5d" providerId="LiveId" clId="{4E1E3A06-2A78-45D0-8364-235853A9B0CD}" dt="2022-05-31T20:13:41.632" v="5597" actId="5793"/>
          <ac:spMkLst>
            <pc:docMk/>
            <pc:sldMk cId="1606940967" sldId="588"/>
            <ac:spMk id="2" creationId="{8252BE76-888D-8641-18F6-FDE3682287C0}"/>
          </ac:spMkLst>
        </pc:spChg>
      </pc:sldChg>
      <pc:sldChg chg="addSp modSp new mod">
        <pc:chgData name="Alberto Tommasini" userId="4ed976f799c97d5d" providerId="LiveId" clId="{4E1E3A06-2A78-45D0-8364-235853A9B0CD}" dt="2022-06-01T08:32:38.307" v="7160" actId="255"/>
        <pc:sldMkLst>
          <pc:docMk/>
          <pc:sldMk cId="3166791831" sldId="589"/>
        </pc:sldMkLst>
        <pc:spChg chg="add mod">
          <ac:chgData name="Alberto Tommasini" userId="4ed976f799c97d5d" providerId="LiveId" clId="{4E1E3A06-2A78-45D0-8364-235853A9B0CD}" dt="2022-06-01T08:32:38.307" v="7160" actId="255"/>
          <ac:spMkLst>
            <pc:docMk/>
            <pc:sldMk cId="3166791831" sldId="589"/>
            <ac:spMk id="2" creationId="{1AB84BCF-69E5-6231-B450-E338E9D0D333}"/>
          </ac:spMkLst>
        </pc:spChg>
      </pc:sldChg>
      <pc:sldChg chg="addSp modSp new mod">
        <pc:chgData name="Alberto Tommasini" userId="4ed976f799c97d5d" providerId="LiveId" clId="{4E1E3A06-2A78-45D0-8364-235853A9B0CD}" dt="2022-05-31T20:28:45.707" v="5808" actId="20577"/>
        <pc:sldMkLst>
          <pc:docMk/>
          <pc:sldMk cId="497272583" sldId="590"/>
        </pc:sldMkLst>
        <pc:spChg chg="add mod">
          <ac:chgData name="Alberto Tommasini" userId="4ed976f799c97d5d" providerId="LiveId" clId="{4E1E3A06-2A78-45D0-8364-235853A9B0CD}" dt="2022-05-31T20:28:45.707" v="5808" actId="20577"/>
          <ac:spMkLst>
            <pc:docMk/>
            <pc:sldMk cId="497272583" sldId="590"/>
            <ac:spMk id="2" creationId="{C8554577-079D-A714-80E2-B3567881CA06}"/>
          </ac:spMkLst>
        </pc:spChg>
      </pc:sldChg>
      <pc:sldChg chg="addSp modSp add mod">
        <pc:chgData name="Alberto Tommasini" userId="4ed976f799c97d5d" providerId="LiveId" clId="{4E1E3A06-2A78-45D0-8364-235853A9B0CD}" dt="2022-05-31T21:17:19.068" v="7102" actId="1076"/>
        <pc:sldMkLst>
          <pc:docMk/>
          <pc:sldMk cId="3085947649" sldId="591"/>
        </pc:sldMkLst>
        <pc:spChg chg="mod">
          <ac:chgData name="Alberto Tommasini" userId="4ed976f799c97d5d" providerId="LiveId" clId="{4E1E3A06-2A78-45D0-8364-235853A9B0CD}" dt="2022-05-31T21:17:07.855" v="7099" actId="20577"/>
          <ac:spMkLst>
            <pc:docMk/>
            <pc:sldMk cId="3085947649" sldId="591"/>
            <ac:spMk id="2" creationId="{1AB84BCF-69E5-6231-B450-E338E9D0D333}"/>
          </ac:spMkLst>
        </pc:spChg>
        <pc:picChg chg="add mod">
          <ac:chgData name="Alberto Tommasini" userId="4ed976f799c97d5d" providerId="LiveId" clId="{4E1E3A06-2A78-45D0-8364-235853A9B0CD}" dt="2022-05-31T21:17:19.068" v="7102" actId="1076"/>
          <ac:picMkLst>
            <pc:docMk/>
            <pc:sldMk cId="3085947649" sldId="591"/>
            <ac:picMk id="1026" creationId="{F81875E8-BC9D-4971-09AC-CEBA3AA1176E}"/>
          </ac:picMkLst>
        </pc:picChg>
      </pc:sldChg>
      <pc:sldChg chg="addSp modSp new del mod">
        <pc:chgData name="Alberto Tommasini" userId="4ed976f799c97d5d" providerId="LiveId" clId="{4E1E3A06-2A78-45D0-8364-235853A9B0CD}" dt="2022-05-31T21:15:33.576" v="7065" actId="47"/>
        <pc:sldMkLst>
          <pc:docMk/>
          <pc:sldMk cId="2305912539" sldId="592"/>
        </pc:sldMkLst>
        <pc:spChg chg="add mod">
          <ac:chgData name="Alberto Tommasini" userId="4ed976f799c97d5d" providerId="LiveId" clId="{4E1E3A06-2A78-45D0-8364-235853A9B0CD}" dt="2022-05-31T21:15:03.564" v="7027" actId="1076"/>
          <ac:spMkLst>
            <pc:docMk/>
            <pc:sldMk cId="2305912539" sldId="592"/>
            <ac:spMk id="2" creationId="{CB9F0AF6-6E4A-6597-9F4A-47DFF79D1EBD}"/>
          </ac:spMkLst>
        </pc:spChg>
      </pc:sldChg>
      <pc:sldChg chg="addSp modSp new mod">
        <pc:chgData name="Alberto Tommasini" userId="4ed976f799c97d5d" providerId="LiveId" clId="{4E1E3A06-2A78-45D0-8364-235853A9B0CD}" dt="2022-06-01T08:23:50.176" v="7113" actId="1076"/>
        <pc:sldMkLst>
          <pc:docMk/>
          <pc:sldMk cId="2471228737" sldId="593"/>
        </pc:sldMkLst>
        <pc:picChg chg="add mod">
          <ac:chgData name="Alberto Tommasini" userId="4ed976f799c97d5d" providerId="LiveId" clId="{4E1E3A06-2A78-45D0-8364-235853A9B0CD}" dt="2022-06-01T08:23:50.176" v="7113" actId="1076"/>
          <ac:picMkLst>
            <pc:docMk/>
            <pc:sldMk cId="2471228737" sldId="593"/>
            <ac:picMk id="3" creationId="{AA42A06C-29AF-FFDC-627D-1F3BA46DA497}"/>
          </ac:picMkLst>
        </pc:picChg>
      </pc:sldChg>
      <pc:sldChg chg="addSp modSp new mod">
        <pc:chgData name="Alberto Tommasini" userId="4ed976f799c97d5d" providerId="LiveId" clId="{4E1E3A06-2A78-45D0-8364-235853A9B0CD}" dt="2022-06-01T08:45:39.778" v="7347" actId="5793"/>
        <pc:sldMkLst>
          <pc:docMk/>
          <pc:sldMk cId="346976516" sldId="594"/>
        </pc:sldMkLst>
        <pc:spChg chg="add mod">
          <ac:chgData name="Alberto Tommasini" userId="4ed976f799c97d5d" providerId="LiveId" clId="{4E1E3A06-2A78-45D0-8364-235853A9B0CD}" dt="2022-06-01T08:36:10.726" v="7190" actId="1076"/>
          <ac:spMkLst>
            <pc:docMk/>
            <pc:sldMk cId="346976516" sldId="594"/>
            <ac:spMk id="2" creationId="{8CE404D2-26FC-F2EC-21F0-26CC4B272D20}"/>
          </ac:spMkLst>
        </pc:spChg>
        <pc:spChg chg="add mod">
          <ac:chgData name="Alberto Tommasini" userId="4ed976f799c97d5d" providerId="LiveId" clId="{4E1E3A06-2A78-45D0-8364-235853A9B0CD}" dt="2022-06-01T08:45:39.778" v="7347" actId="5793"/>
          <ac:spMkLst>
            <pc:docMk/>
            <pc:sldMk cId="346976516" sldId="594"/>
            <ac:spMk id="3" creationId="{14D1550A-15B4-0A61-3DE2-538A74C64050}"/>
          </ac:spMkLst>
        </pc:spChg>
      </pc:sldChg>
      <pc:sldChg chg="addSp delSp modSp new mod">
        <pc:chgData name="Alberto Tommasini" userId="4ed976f799c97d5d" providerId="LiveId" clId="{4E1E3A06-2A78-45D0-8364-235853A9B0CD}" dt="2022-06-01T09:25:37.324" v="7848"/>
        <pc:sldMkLst>
          <pc:docMk/>
          <pc:sldMk cId="3055869370" sldId="595"/>
        </pc:sldMkLst>
        <pc:spChg chg="add mod">
          <ac:chgData name="Alberto Tommasini" userId="4ed976f799c97d5d" providerId="LiveId" clId="{4E1E3A06-2A78-45D0-8364-235853A9B0CD}" dt="2022-06-01T08:46:13.958" v="7359" actId="1076"/>
          <ac:spMkLst>
            <pc:docMk/>
            <pc:sldMk cId="3055869370" sldId="595"/>
            <ac:spMk id="2" creationId="{C913CD5E-754D-3878-0F05-D23370D6F281}"/>
          </ac:spMkLst>
        </pc:spChg>
        <pc:spChg chg="add mod">
          <ac:chgData name="Alberto Tommasini" userId="4ed976f799c97d5d" providerId="LiveId" clId="{4E1E3A06-2A78-45D0-8364-235853A9B0CD}" dt="2022-06-01T09:25:00.836" v="7846" actId="20577"/>
          <ac:spMkLst>
            <pc:docMk/>
            <pc:sldMk cId="3055869370" sldId="595"/>
            <ac:spMk id="3" creationId="{68301351-3469-32A1-BA38-92A4D02AA91E}"/>
          </ac:spMkLst>
        </pc:spChg>
        <pc:spChg chg="add del mod">
          <ac:chgData name="Alberto Tommasini" userId="4ed976f799c97d5d" providerId="LiveId" clId="{4E1E3A06-2A78-45D0-8364-235853A9B0CD}" dt="2022-06-01T09:25:37.324" v="7848"/>
          <ac:spMkLst>
            <pc:docMk/>
            <pc:sldMk cId="3055869370" sldId="595"/>
            <ac:spMk id="4" creationId="{86CA523E-3D84-B377-C527-5A24DC35EC8B}"/>
          </ac:spMkLst>
        </pc:spChg>
      </pc:sldChg>
      <pc:sldChg chg="modSp add mod ord">
        <pc:chgData name="Alberto Tommasini" userId="4ed976f799c97d5d" providerId="LiveId" clId="{4E1E3A06-2A78-45D0-8364-235853A9B0CD}" dt="2022-06-01T09:42:50.458" v="8628" actId="20577"/>
        <pc:sldMkLst>
          <pc:docMk/>
          <pc:sldMk cId="4020862613" sldId="596"/>
        </pc:sldMkLst>
        <pc:spChg chg="mod">
          <ac:chgData name="Alberto Tommasini" userId="4ed976f799c97d5d" providerId="LiveId" clId="{4E1E3A06-2A78-45D0-8364-235853A9B0CD}" dt="2022-06-01T09:27:08.557" v="7869" actId="113"/>
          <ac:spMkLst>
            <pc:docMk/>
            <pc:sldMk cId="4020862613" sldId="596"/>
            <ac:spMk id="2" creationId="{C913CD5E-754D-3878-0F05-D23370D6F281}"/>
          </ac:spMkLst>
        </pc:spChg>
        <pc:spChg chg="mod">
          <ac:chgData name="Alberto Tommasini" userId="4ed976f799c97d5d" providerId="LiveId" clId="{4E1E3A06-2A78-45D0-8364-235853A9B0CD}" dt="2022-06-01T09:42:50.458" v="8628" actId="20577"/>
          <ac:spMkLst>
            <pc:docMk/>
            <pc:sldMk cId="4020862613" sldId="596"/>
            <ac:spMk id="3" creationId="{68301351-3469-32A1-BA38-92A4D02AA91E}"/>
          </ac:spMkLst>
        </pc:spChg>
      </pc:sldChg>
      <pc:sldChg chg="modSp add mod">
        <pc:chgData name="Alberto Tommasini" userId="4ed976f799c97d5d" providerId="LiveId" clId="{4E1E3A06-2A78-45D0-8364-235853A9B0CD}" dt="2022-06-01T09:54:58.951" v="8664" actId="1076"/>
        <pc:sldMkLst>
          <pc:docMk/>
          <pc:sldMk cId="1610333626" sldId="597"/>
        </pc:sldMkLst>
        <pc:spChg chg="mod">
          <ac:chgData name="Alberto Tommasini" userId="4ed976f799c97d5d" providerId="LiveId" clId="{4E1E3A06-2A78-45D0-8364-235853A9B0CD}" dt="2022-06-01T09:26:28.713" v="7859" actId="1076"/>
          <ac:spMkLst>
            <pc:docMk/>
            <pc:sldMk cId="1610333626" sldId="597"/>
            <ac:spMk id="2" creationId="{C913CD5E-754D-3878-0F05-D23370D6F281}"/>
          </ac:spMkLst>
        </pc:spChg>
        <pc:spChg chg="mod">
          <ac:chgData name="Alberto Tommasini" userId="4ed976f799c97d5d" providerId="LiveId" clId="{4E1E3A06-2A78-45D0-8364-235853A9B0CD}" dt="2022-06-01T09:54:58.951" v="8664" actId="1076"/>
          <ac:spMkLst>
            <pc:docMk/>
            <pc:sldMk cId="1610333626" sldId="597"/>
            <ac:spMk id="3" creationId="{68301351-3469-32A1-BA38-92A4D02AA91E}"/>
          </ac:spMkLst>
        </pc:spChg>
      </pc:sldChg>
      <pc:sldChg chg="addSp delSp modSp new mod">
        <pc:chgData name="Alberto Tommasini" userId="4ed976f799c97d5d" providerId="LiveId" clId="{4E1E3A06-2A78-45D0-8364-235853A9B0CD}" dt="2022-06-01T09:56:32.359" v="8681" actId="1076"/>
        <pc:sldMkLst>
          <pc:docMk/>
          <pc:sldMk cId="1490669461" sldId="598"/>
        </pc:sldMkLst>
        <pc:spChg chg="add del mod">
          <ac:chgData name="Alberto Tommasini" userId="4ed976f799c97d5d" providerId="LiveId" clId="{4E1E3A06-2A78-45D0-8364-235853A9B0CD}" dt="2022-06-01T09:50:47.984" v="8658" actId="478"/>
          <ac:spMkLst>
            <pc:docMk/>
            <pc:sldMk cId="1490669461" sldId="598"/>
            <ac:spMk id="2" creationId="{45A777C1-BD9C-8857-F75B-1AB00C22A184}"/>
          </ac:spMkLst>
        </pc:spChg>
        <pc:spChg chg="add del">
          <ac:chgData name="Alberto Tommasini" userId="4ed976f799c97d5d" providerId="LiveId" clId="{4E1E3A06-2A78-45D0-8364-235853A9B0CD}" dt="2022-06-01T09:51:54.299" v="8660" actId="478"/>
          <ac:spMkLst>
            <pc:docMk/>
            <pc:sldMk cId="1490669461" sldId="598"/>
            <ac:spMk id="3" creationId="{181C8400-AFD9-8979-AB52-6DCF343E040F}"/>
          </ac:spMkLst>
        </pc:spChg>
        <pc:spChg chg="add mod">
          <ac:chgData name="Alberto Tommasini" userId="4ed976f799c97d5d" providerId="LiveId" clId="{4E1E3A06-2A78-45D0-8364-235853A9B0CD}" dt="2022-06-01T09:55:16.238" v="8669" actId="14100"/>
          <ac:spMkLst>
            <pc:docMk/>
            <pc:sldMk cId="1490669461" sldId="598"/>
            <ac:spMk id="6" creationId="{9C36FB1A-1B84-9811-67F6-540A5D197C60}"/>
          </ac:spMkLst>
        </pc:spChg>
        <pc:spChg chg="add mod">
          <ac:chgData name="Alberto Tommasini" userId="4ed976f799c97d5d" providerId="LiveId" clId="{4E1E3A06-2A78-45D0-8364-235853A9B0CD}" dt="2022-06-01T09:55:47.247" v="8676" actId="1076"/>
          <ac:spMkLst>
            <pc:docMk/>
            <pc:sldMk cId="1490669461" sldId="598"/>
            <ac:spMk id="8" creationId="{B0632B22-E701-431E-D154-2D5D4F69222F}"/>
          </ac:spMkLst>
        </pc:spChg>
        <pc:picChg chg="add mod">
          <ac:chgData name="Alberto Tommasini" userId="4ed976f799c97d5d" providerId="LiveId" clId="{4E1E3A06-2A78-45D0-8364-235853A9B0CD}" dt="2022-06-01T09:56:32.359" v="8681" actId="1076"/>
          <ac:picMkLst>
            <pc:docMk/>
            <pc:sldMk cId="1490669461" sldId="598"/>
            <ac:picMk id="1030" creationId="{E775CF3C-8363-1CF3-94FA-C2E5AC81E538}"/>
          </ac:picMkLst>
        </pc:picChg>
        <pc:picChg chg="add mod">
          <ac:chgData name="Alberto Tommasini" userId="4ed976f799c97d5d" providerId="LiveId" clId="{4E1E3A06-2A78-45D0-8364-235853A9B0CD}" dt="2022-06-01T09:56:30.509" v="8680" actId="14100"/>
          <ac:picMkLst>
            <pc:docMk/>
            <pc:sldMk cId="1490669461" sldId="598"/>
            <ac:picMk id="1032" creationId="{D10F9B4E-78E1-F71C-D31C-95F8B67378CA}"/>
          </ac:picMkLst>
        </pc:picChg>
      </pc:sldChg>
      <pc:sldMasterChg chg="delSldLayout">
        <pc:chgData name="Alberto Tommasini" userId="4ed976f799c97d5d" providerId="LiveId" clId="{4E1E3A06-2A78-45D0-8364-235853A9B0CD}" dt="2022-06-01T08:26:26.064" v="7126" actId="47"/>
        <pc:sldMasterMkLst>
          <pc:docMk/>
          <pc:sldMasterMk cId="2124364933" sldId="2147483648"/>
        </pc:sldMasterMkLst>
        <pc:sldLayoutChg chg="del">
          <pc:chgData name="Alberto Tommasini" userId="4ed976f799c97d5d" providerId="LiveId" clId="{4E1E3A06-2A78-45D0-8364-235853A9B0CD}" dt="2022-06-01T08:26:26.064" v="7126" actId="47"/>
          <pc:sldLayoutMkLst>
            <pc:docMk/>
            <pc:sldMasterMk cId="2124364933" sldId="2147483648"/>
            <pc:sldLayoutMk cId="2654177277" sldId="2147483662"/>
          </pc:sldLayoutMkLst>
        </pc:sldLayoutChg>
      </pc:sldMasterChg>
    </pc:docChg>
  </pc:docChgLst>
  <pc:docChgLst>
    <pc:chgData name="TOMMASINI ALBERTO" userId="8c013d22-ceb2-4014-ae73-ac062752c54f" providerId="ADAL" clId="{FAC26D76-D03F-4423-BFEC-E8A1802D38AA}"/>
    <pc:docChg chg="addSld delSld modSld">
      <pc:chgData name="TOMMASINI ALBERTO" userId="8c013d22-ceb2-4014-ae73-ac062752c54f" providerId="ADAL" clId="{FAC26D76-D03F-4423-BFEC-E8A1802D38AA}" dt="2024-04-12T19:12:23.460" v="1" actId="47"/>
      <pc:docMkLst>
        <pc:docMk/>
      </pc:docMkLst>
      <pc:sldChg chg="del">
        <pc:chgData name="TOMMASINI ALBERTO" userId="8c013d22-ceb2-4014-ae73-ac062752c54f" providerId="ADAL" clId="{FAC26D76-D03F-4423-BFEC-E8A1802D38AA}" dt="2024-04-12T19:12:23.460" v="1" actId="47"/>
        <pc:sldMkLst>
          <pc:docMk/>
          <pc:sldMk cId="1114086817" sldId="448"/>
        </pc:sldMkLst>
      </pc:sldChg>
      <pc:sldChg chg="add">
        <pc:chgData name="TOMMASINI ALBERTO" userId="8c013d22-ceb2-4014-ae73-ac062752c54f" providerId="ADAL" clId="{FAC26D76-D03F-4423-BFEC-E8A1802D38AA}" dt="2024-04-12T19:12:21.412" v="0"/>
        <pc:sldMkLst>
          <pc:docMk/>
          <pc:sldMk cId="1248947183" sldId="1003"/>
        </pc:sldMkLst>
      </pc:sldChg>
    </pc:docChg>
  </pc:docChgLst>
  <pc:docChgLst>
    <pc:chgData name="Alberto Tommasini" userId="4ed976f799c97d5d" providerId="LiveId" clId="{FAE6ABA9-4ED8-4173-9AFE-CF04B949D95E}"/>
    <pc:docChg chg="custSel addSld delSld modSld sldOrd">
      <pc:chgData name="Alberto Tommasini" userId="4ed976f799c97d5d" providerId="LiveId" clId="{FAE6ABA9-4ED8-4173-9AFE-CF04B949D95E}" dt="2023-03-29T11:29:58.422" v="332" actId="47"/>
      <pc:docMkLst>
        <pc:docMk/>
      </pc:docMkLst>
      <pc:sldChg chg="del">
        <pc:chgData name="Alberto Tommasini" userId="4ed976f799c97d5d" providerId="LiveId" clId="{FAE6ABA9-4ED8-4173-9AFE-CF04B949D95E}" dt="2023-03-29T08:08:10.638" v="9" actId="2696"/>
        <pc:sldMkLst>
          <pc:docMk/>
          <pc:sldMk cId="790267900" sldId="364"/>
        </pc:sldMkLst>
      </pc:sldChg>
      <pc:sldChg chg="addSp delSp modSp add del mod ord">
        <pc:chgData name="Alberto Tommasini" userId="4ed976f799c97d5d" providerId="LiveId" clId="{FAE6ABA9-4ED8-4173-9AFE-CF04B949D95E}" dt="2023-03-29T11:29:32.230" v="321" actId="47"/>
        <pc:sldMkLst>
          <pc:docMk/>
          <pc:sldMk cId="4105130952" sldId="364"/>
        </pc:sldMkLst>
        <pc:spChg chg="add mod">
          <ac:chgData name="Alberto Tommasini" userId="4ed976f799c97d5d" providerId="LiveId" clId="{FAE6ABA9-4ED8-4173-9AFE-CF04B949D95E}" dt="2023-03-29T11:28:42.849" v="306" actId="21"/>
          <ac:spMkLst>
            <pc:docMk/>
            <pc:sldMk cId="4105130952" sldId="364"/>
            <ac:spMk id="3" creationId="{2E206E40-AFE9-1399-1703-0496057429A7}"/>
          </ac:spMkLst>
        </pc:spChg>
        <pc:spChg chg="del">
          <ac:chgData name="Alberto Tommasini" userId="4ed976f799c97d5d" providerId="LiveId" clId="{FAE6ABA9-4ED8-4173-9AFE-CF04B949D95E}" dt="2023-03-29T11:28:42.849" v="306" actId="21"/>
          <ac:spMkLst>
            <pc:docMk/>
            <pc:sldMk cId="4105130952" sldId="364"/>
            <ac:spMk id="204803" creationId="{50EAB444-213A-2F40-0A1F-AF0011737304}"/>
          </ac:spMkLst>
        </pc:spChg>
      </pc:sldChg>
      <pc:sldChg chg="modSp mod ord">
        <pc:chgData name="Alberto Tommasini" userId="4ed976f799c97d5d" providerId="LiveId" clId="{FAE6ABA9-4ED8-4173-9AFE-CF04B949D95E}" dt="2023-03-29T11:25:38.451" v="260"/>
        <pc:sldMkLst>
          <pc:docMk/>
          <pc:sldMk cId="65978212" sldId="541"/>
        </pc:sldMkLst>
        <pc:spChg chg="mod">
          <ac:chgData name="Alberto Tommasini" userId="4ed976f799c97d5d" providerId="LiveId" clId="{FAE6ABA9-4ED8-4173-9AFE-CF04B949D95E}" dt="2023-03-29T08:07:36.871" v="8" actId="113"/>
          <ac:spMkLst>
            <pc:docMk/>
            <pc:sldMk cId="65978212" sldId="541"/>
            <ac:spMk id="12" creationId="{B0B72172-CA95-15A4-BF7F-3A21FE26F89C}"/>
          </ac:spMkLst>
        </pc:spChg>
        <pc:spChg chg="mod">
          <ac:chgData name="Alberto Tommasini" userId="4ed976f799c97d5d" providerId="LiveId" clId="{FAE6ABA9-4ED8-4173-9AFE-CF04B949D95E}" dt="2023-03-29T08:07:08.316" v="7" actId="113"/>
          <ac:spMkLst>
            <pc:docMk/>
            <pc:sldMk cId="65978212" sldId="541"/>
            <ac:spMk id="16" creationId="{1742531B-B52F-713D-B474-772B197FE010}"/>
          </ac:spMkLst>
        </pc:spChg>
        <pc:spChg chg="mod">
          <ac:chgData name="Alberto Tommasini" userId="4ed976f799c97d5d" providerId="LiveId" clId="{FAE6ABA9-4ED8-4173-9AFE-CF04B949D95E}" dt="2023-03-29T08:06:58.862" v="6" actId="113"/>
          <ac:spMkLst>
            <pc:docMk/>
            <pc:sldMk cId="65978212" sldId="541"/>
            <ac:spMk id="17" creationId="{9896CF46-7307-3134-DADA-53B04AA3ECF8}"/>
          </ac:spMkLst>
        </pc:spChg>
      </pc:sldChg>
      <pc:sldChg chg="modSp mod">
        <pc:chgData name="Alberto Tommasini" userId="4ed976f799c97d5d" providerId="LiveId" clId="{FAE6ABA9-4ED8-4173-9AFE-CF04B949D95E}" dt="2023-03-29T08:02:57.035" v="3" actId="113"/>
        <pc:sldMkLst>
          <pc:docMk/>
          <pc:sldMk cId="2295219515" sldId="615"/>
        </pc:sldMkLst>
        <pc:spChg chg="mod">
          <ac:chgData name="Alberto Tommasini" userId="4ed976f799c97d5d" providerId="LiveId" clId="{FAE6ABA9-4ED8-4173-9AFE-CF04B949D95E}" dt="2023-03-29T08:02:57.035" v="3" actId="113"/>
          <ac:spMkLst>
            <pc:docMk/>
            <pc:sldMk cId="2295219515" sldId="615"/>
            <ac:spMk id="3" creationId="{41812FD8-A72A-DF60-4BDA-E17D1503AB31}"/>
          </ac:spMkLst>
        </pc:spChg>
      </pc:sldChg>
      <pc:sldChg chg="modSp mod">
        <pc:chgData name="Alberto Tommasini" userId="4ed976f799c97d5d" providerId="LiveId" clId="{FAE6ABA9-4ED8-4173-9AFE-CF04B949D95E}" dt="2023-03-29T08:04:56.737" v="4" actId="255"/>
        <pc:sldMkLst>
          <pc:docMk/>
          <pc:sldMk cId="4002749229" sldId="617"/>
        </pc:sldMkLst>
        <pc:spChg chg="mod">
          <ac:chgData name="Alberto Tommasini" userId="4ed976f799c97d5d" providerId="LiveId" clId="{FAE6ABA9-4ED8-4173-9AFE-CF04B949D95E}" dt="2023-03-29T08:04:56.737" v="4" actId="255"/>
          <ac:spMkLst>
            <pc:docMk/>
            <pc:sldMk cId="4002749229" sldId="617"/>
            <ac:spMk id="4" creationId="{ED54071A-4F21-584F-55E4-80AE911721A9}"/>
          </ac:spMkLst>
        </pc:spChg>
      </pc:sldChg>
      <pc:sldChg chg="del">
        <pc:chgData name="Alberto Tommasini" userId="4ed976f799c97d5d" providerId="LiveId" clId="{FAE6ABA9-4ED8-4173-9AFE-CF04B949D95E}" dt="2023-03-29T08:09:19.319" v="11" actId="47"/>
        <pc:sldMkLst>
          <pc:docMk/>
          <pc:sldMk cId="0" sldId="638"/>
        </pc:sldMkLst>
      </pc:sldChg>
      <pc:sldChg chg="del">
        <pc:chgData name="Alberto Tommasini" userId="4ed976f799c97d5d" providerId="LiveId" clId="{FAE6ABA9-4ED8-4173-9AFE-CF04B949D95E}" dt="2023-03-29T08:09:24.717" v="12" actId="47"/>
        <pc:sldMkLst>
          <pc:docMk/>
          <pc:sldMk cId="0" sldId="639"/>
        </pc:sldMkLst>
      </pc:sldChg>
      <pc:sldChg chg="del">
        <pc:chgData name="Alberto Tommasini" userId="4ed976f799c97d5d" providerId="LiveId" clId="{FAE6ABA9-4ED8-4173-9AFE-CF04B949D95E}" dt="2023-03-29T08:09:29.646" v="13" actId="47"/>
        <pc:sldMkLst>
          <pc:docMk/>
          <pc:sldMk cId="0" sldId="640"/>
        </pc:sldMkLst>
      </pc:sldChg>
      <pc:sldChg chg="modSp mod">
        <pc:chgData name="Alberto Tommasini" userId="4ed976f799c97d5d" providerId="LiveId" clId="{FAE6ABA9-4ED8-4173-9AFE-CF04B949D95E}" dt="2023-03-29T08:09:52.742" v="19" actId="207"/>
        <pc:sldMkLst>
          <pc:docMk/>
          <pc:sldMk cId="0" sldId="641"/>
        </pc:sldMkLst>
        <pc:spChg chg="mod">
          <ac:chgData name="Alberto Tommasini" userId="4ed976f799c97d5d" providerId="LiveId" clId="{FAE6ABA9-4ED8-4173-9AFE-CF04B949D95E}" dt="2023-03-29T08:09:52.742" v="19" actId="207"/>
          <ac:spMkLst>
            <pc:docMk/>
            <pc:sldMk cId="0" sldId="641"/>
            <ac:spMk id="70658" creationId="{65047A78-594D-25F1-14A4-CE5C8511F787}"/>
          </ac:spMkLst>
        </pc:spChg>
      </pc:sldChg>
      <pc:sldChg chg="addSp delSp modSp mod">
        <pc:chgData name="Alberto Tommasini" userId="4ed976f799c97d5d" providerId="LiveId" clId="{FAE6ABA9-4ED8-4173-9AFE-CF04B949D95E}" dt="2023-03-29T08:12:21.649" v="94" actId="20577"/>
        <pc:sldMkLst>
          <pc:docMk/>
          <pc:sldMk cId="0" sldId="643"/>
        </pc:sldMkLst>
        <pc:spChg chg="add del mod">
          <ac:chgData name="Alberto Tommasini" userId="4ed976f799c97d5d" providerId="LiveId" clId="{FAE6ABA9-4ED8-4173-9AFE-CF04B949D95E}" dt="2023-03-29T08:10:05.201" v="21" actId="478"/>
          <ac:spMkLst>
            <pc:docMk/>
            <pc:sldMk cId="0" sldId="643"/>
            <ac:spMk id="3" creationId="{16F32200-42A0-5812-CA6B-BC0C9F06239F}"/>
          </ac:spMkLst>
        </pc:spChg>
        <pc:spChg chg="add mod">
          <ac:chgData name="Alberto Tommasini" userId="4ed976f799c97d5d" providerId="LiveId" clId="{FAE6ABA9-4ED8-4173-9AFE-CF04B949D95E}" dt="2023-03-29T08:11:52.580" v="57" actId="1076"/>
          <ac:spMkLst>
            <pc:docMk/>
            <pc:sldMk cId="0" sldId="643"/>
            <ac:spMk id="4" creationId="{E0BCC703-CEE5-9C27-3D53-50E7B75BDC49}"/>
          </ac:spMkLst>
        </pc:spChg>
        <pc:spChg chg="del">
          <ac:chgData name="Alberto Tommasini" userId="4ed976f799c97d5d" providerId="LiveId" clId="{FAE6ABA9-4ED8-4173-9AFE-CF04B949D95E}" dt="2023-03-29T08:10:02.598" v="20" actId="478"/>
          <ac:spMkLst>
            <pc:docMk/>
            <pc:sldMk cId="0" sldId="643"/>
            <ac:spMk id="75778" creationId="{959FC037-8F28-5C45-E86D-E66B157851F3}"/>
          </ac:spMkLst>
        </pc:spChg>
        <pc:spChg chg="mod">
          <ac:chgData name="Alberto Tommasini" userId="4ed976f799c97d5d" providerId="LiveId" clId="{FAE6ABA9-4ED8-4173-9AFE-CF04B949D95E}" dt="2023-03-29T08:12:21.649" v="94" actId="20577"/>
          <ac:spMkLst>
            <pc:docMk/>
            <pc:sldMk cId="0" sldId="643"/>
            <ac:spMk id="75779" creationId="{1D231498-5523-559B-0860-7AB44A2CE584}"/>
          </ac:spMkLst>
        </pc:spChg>
      </pc:sldChg>
      <pc:sldChg chg="addSp delSp modSp del mod">
        <pc:chgData name="Alberto Tommasini" userId="4ed976f799c97d5d" providerId="LiveId" clId="{FAE6ABA9-4ED8-4173-9AFE-CF04B949D95E}" dt="2023-03-29T08:12:32.893" v="95" actId="47"/>
        <pc:sldMkLst>
          <pc:docMk/>
          <pc:sldMk cId="0" sldId="644"/>
        </pc:sldMkLst>
        <pc:spChg chg="add del mod">
          <ac:chgData name="Alberto Tommasini" userId="4ed976f799c97d5d" providerId="LiveId" clId="{FAE6ABA9-4ED8-4173-9AFE-CF04B949D95E}" dt="2023-03-29T08:10:11.662" v="23" actId="478"/>
          <ac:spMkLst>
            <pc:docMk/>
            <pc:sldMk cId="0" sldId="644"/>
            <ac:spMk id="3" creationId="{ABA1E036-2AC0-DB11-AF81-534C132137A6}"/>
          </ac:spMkLst>
        </pc:spChg>
        <pc:spChg chg="del">
          <ac:chgData name="Alberto Tommasini" userId="4ed976f799c97d5d" providerId="LiveId" clId="{FAE6ABA9-4ED8-4173-9AFE-CF04B949D95E}" dt="2023-03-29T08:10:10.372" v="22" actId="478"/>
          <ac:spMkLst>
            <pc:docMk/>
            <pc:sldMk cId="0" sldId="644"/>
            <ac:spMk id="77826" creationId="{2AC8C50B-E83C-A4C0-CAAF-FF0EC649BF9D}"/>
          </ac:spMkLst>
        </pc:spChg>
        <pc:spChg chg="mod">
          <ac:chgData name="Alberto Tommasini" userId="4ed976f799c97d5d" providerId="LiveId" clId="{FAE6ABA9-4ED8-4173-9AFE-CF04B949D95E}" dt="2023-03-29T08:11:38.605" v="51" actId="1076"/>
          <ac:spMkLst>
            <pc:docMk/>
            <pc:sldMk cId="0" sldId="644"/>
            <ac:spMk id="77827" creationId="{68051B41-8AB7-9120-62CE-3358DCA0CB0E}"/>
          </ac:spMkLst>
        </pc:spChg>
      </pc:sldChg>
      <pc:sldChg chg="addSp delSp modSp mod">
        <pc:chgData name="Alberto Tommasini" userId="4ed976f799c97d5d" providerId="LiveId" clId="{FAE6ABA9-4ED8-4173-9AFE-CF04B949D95E}" dt="2023-03-29T08:11:32.827" v="50" actId="113"/>
        <pc:sldMkLst>
          <pc:docMk/>
          <pc:sldMk cId="0" sldId="645"/>
        </pc:sldMkLst>
        <pc:spChg chg="add del mod">
          <ac:chgData name="Alberto Tommasini" userId="4ed976f799c97d5d" providerId="LiveId" clId="{FAE6ABA9-4ED8-4173-9AFE-CF04B949D95E}" dt="2023-03-29T08:10:26.010" v="26" actId="478"/>
          <ac:spMkLst>
            <pc:docMk/>
            <pc:sldMk cId="0" sldId="645"/>
            <ac:spMk id="3" creationId="{51738B10-E4D9-44C4-ECC9-E23D3CD682CB}"/>
          </ac:spMkLst>
        </pc:spChg>
        <pc:spChg chg="add mod">
          <ac:chgData name="Alberto Tommasini" userId="4ed976f799c97d5d" providerId="LiveId" clId="{FAE6ABA9-4ED8-4173-9AFE-CF04B949D95E}" dt="2023-03-29T08:11:32.827" v="50" actId="113"/>
          <ac:spMkLst>
            <pc:docMk/>
            <pc:sldMk cId="0" sldId="645"/>
            <ac:spMk id="4" creationId="{1B533E53-5832-4FF2-88B8-A9E42F80C2B9}"/>
          </ac:spMkLst>
        </pc:spChg>
        <pc:spChg chg="del">
          <ac:chgData name="Alberto Tommasini" userId="4ed976f799c97d5d" providerId="LiveId" clId="{FAE6ABA9-4ED8-4173-9AFE-CF04B949D95E}" dt="2023-03-29T08:10:20.481" v="25" actId="478"/>
          <ac:spMkLst>
            <pc:docMk/>
            <pc:sldMk cId="0" sldId="645"/>
            <ac:spMk id="79874" creationId="{1587A92C-6273-7B8E-8B82-B69630C547CC}"/>
          </ac:spMkLst>
        </pc:spChg>
      </pc:sldChg>
      <pc:sldChg chg="modSp add mod ord">
        <pc:chgData name="Alberto Tommasini" userId="4ed976f799c97d5d" providerId="LiveId" clId="{FAE6ABA9-4ED8-4173-9AFE-CF04B949D95E}" dt="2023-03-29T11:27:22.545" v="276" actId="255"/>
        <pc:sldMkLst>
          <pc:docMk/>
          <pc:sldMk cId="1264884950" sldId="665"/>
        </pc:sldMkLst>
        <pc:spChg chg="mod">
          <ac:chgData name="Alberto Tommasini" userId="4ed976f799c97d5d" providerId="LiveId" clId="{FAE6ABA9-4ED8-4173-9AFE-CF04B949D95E}" dt="2023-03-29T11:27:22.545" v="276" actId="255"/>
          <ac:spMkLst>
            <pc:docMk/>
            <pc:sldMk cId="1264884950" sldId="665"/>
            <ac:spMk id="192515" creationId="{66C40271-0A76-F5C2-F91D-D662DFD9017F}"/>
          </ac:spMkLst>
        </pc:spChg>
      </pc:sldChg>
      <pc:sldChg chg="del">
        <pc:chgData name="Alberto Tommasini" userId="4ed976f799c97d5d" providerId="LiveId" clId="{FAE6ABA9-4ED8-4173-9AFE-CF04B949D95E}" dt="2023-03-29T08:08:10.638" v="9" actId="2696"/>
        <pc:sldMkLst>
          <pc:docMk/>
          <pc:sldMk cId="3351730939" sldId="665"/>
        </pc:sldMkLst>
      </pc:sldChg>
      <pc:sldChg chg="modSp add del mod ord">
        <pc:chgData name="Alberto Tommasini" userId="4ed976f799c97d5d" providerId="LiveId" clId="{FAE6ABA9-4ED8-4173-9AFE-CF04B949D95E}" dt="2023-03-29T11:25:32.006" v="258" actId="47"/>
        <pc:sldMkLst>
          <pc:docMk/>
          <pc:sldMk cId="1996343922" sldId="667"/>
        </pc:sldMkLst>
        <pc:spChg chg="mod">
          <ac:chgData name="Alberto Tommasini" userId="4ed976f799c97d5d" providerId="LiveId" clId="{FAE6ABA9-4ED8-4173-9AFE-CF04B949D95E}" dt="2023-03-29T11:24:07.892" v="182" actId="21"/>
          <ac:spMkLst>
            <pc:docMk/>
            <pc:sldMk cId="1996343922" sldId="667"/>
            <ac:spMk id="2" creationId="{2483EB60-D450-BD06-265D-778B9F682636}"/>
          </ac:spMkLst>
        </pc:spChg>
      </pc:sldChg>
      <pc:sldChg chg="del">
        <pc:chgData name="Alberto Tommasini" userId="4ed976f799c97d5d" providerId="LiveId" clId="{FAE6ABA9-4ED8-4173-9AFE-CF04B949D95E}" dt="2023-03-29T08:08:10.638" v="9" actId="2696"/>
        <pc:sldMkLst>
          <pc:docMk/>
          <pc:sldMk cId="3561257406" sldId="667"/>
        </pc:sldMkLst>
      </pc:sldChg>
      <pc:sldChg chg="del">
        <pc:chgData name="Alberto Tommasini" userId="4ed976f799c97d5d" providerId="LiveId" clId="{FAE6ABA9-4ED8-4173-9AFE-CF04B949D95E}" dt="2023-03-29T08:08:10.638" v="9" actId="2696"/>
        <pc:sldMkLst>
          <pc:docMk/>
          <pc:sldMk cId="2580136604" sldId="669"/>
        </pc:sldMkLst>
      </pc:sldChg>
      <pc:sldChg chg="addSp delSp modSp add mod ord">
        <pc:chgData name="Alberto Tommasini" userId="4ed976f799c97d5d" providerId="LiveId" clId="{FAE6ABA9-4ED8-4173-9AFE-CF04B949D95E}" dt="2023-03-29T11:29:56.492" v="331" actId="1076"/>
        <pc:sldMkLst>
          <pc:docMk/>
          <pc:sldMk cId="4048668811" sldId="669"/>
        </pc:sldMkLst>
        <pc:spChg chg="add del mod">
          <ac:chgData name="Alberto Tommasini" userId="4ed976f799c97d5d" providerId="LiveId" clId="{FAE6ABA9-4ED8-4173-9AFE-CF04B949D95E}" dt="2023-03-29T11:27:42.762" v="279" actId="478"/>
          <ac:spMkLst>
            <pc:docMk/>
            <pc:sldMk cId="4048668811" sldId="669"/>
            <ac:spMk id="3" creationId="{9E91CB0D-7479-6694-F4F8-5000C4E79813}"/>
          </ac:spMkLst>
        </pc:spChg>
        <pc:spChg chg="add mod">
          <ac:chgData name="Alberto Tommasini" userId="4ed976f799c97d5d" providerId="LiveId" clId="{FAE6ABA9-4ED8-4173-9AFE-CF04B949D95E}" dt="2023-03-29T11:29:28.289" v="320" actId="14100"/>
          <ac:spMkLst>
            <pc:docMk/>
            <pc:sldMk cId="4048668811" sldId="669"/>
            <ac:spMk id="4" creationId="{F2D97E99-AD77-39D4-626C-1013C2783CF9}"/>
          </ac:spMkLst>
        </pc:spChg>
        <pc:spChg chg="add del mod">
          <ac:chgData name="Alberto Tommasini" userId="4ed976f799c97d5d" providerId="LiveId" clId="{FAE6ABA9-4ED8-4173-9AFE-CF04B949D95E}" dt="2023-03-29T11:29:11.264" v="318" actId="478"/>
          <ac:spMkLst>
            <pc:docMk/>
            <pc:sldMk cId="4048668811" sldId="669"/>
            <ac:spMk id="5" creationId="{BD459F1A-A244-4E8C-ADCA-0704B4F4F304}"/>
          </ac:spMkLst>
        </pc:spChg>
        <pc:spChg chg="add mod">
          <ac:chgData name="Alberto Tommasini" userId="4ed976f799c97d5d" providerId="LiveId" clId="{FAE6ABA9-4ED8-4173-9AFE-CF04B949D95E}" dt="2023-03-29T11:29:56.492" v="331" actId="1076"/>
          <ac:spMkLst>
            <pc:docMk/>
            <pc:sldMk cId="4048668811" sldId="669"/>
            <ac:spMk id="6" creationId="{6919AB80-9584-9E46-21BF-FB737CDF2956}"/>
          </ac:spMkLst>
        </pc:spChg>
        <pc:spChg chg="mod">
          <ac:chgData name="Alberto Tommasini" userId="4ed976f799c97d5d" providerId="LiveId" clId="{FAE6ABA9-4ED8-4173-9AFE-CF04B949D95E}" dt="2023-03-29T11:28:02.296" v="302" actId="14100"/>
          <ac:spMkLst>
            <pc:docMk/>
            <pc:sldMk cId="4048668811" sldId="669"/>
            <ac:spMk id="197634" creationId="{F9EA57D7-9346-2CFC-4375-429E63E2513B}"/>
          </ac:spMkLst>
        </pc:spChg>
        <pc:spChg chg="del mod">
          <ac:chgData name="Alberto Tommasini" userId="4ed976f799c97d5d" providerId="LiveId" clId="{FAE6ABA9-4ED8-4173-9AFE-CF04B949D95E}" dt="2023-03-29T11:27:40.721" v="278" actId="478"/>
          <ac:spMkLst>
            <pc:docMk/>
            <pc:sldMk cId="4048668811" sldId="669"/>
            <ac:spMk id="197635" creationId="{8746F5F4-C185-8C8B-FBBF-42581D50EE66}"/>
          </ac:spMkLst>
        </pc:spChg>
      </pc:sldChg>
      <pc:sldChg chg="addSp delSp modSp add del mod ord">
        <pc:chgData name="Alberto Tommasini" userId="4ed976f799c97d5d" providerId="LiveId" clId="{FAE6ABA9-4ED8-4173-9AFE-CF04B949D95E}" dt="2023-03-29T11:28:16.090" v="305" actId="47"/>
        <pc:sldMkLst>
          <pc:docMk/>
          <pc:sldMk cId="596815339" sldId="674"/>
        </pc:sldMkLst>
        <pc:spChg chg="add mod">
          <ac:chgData name="Alberto Tommasini" userId="4ed976f799c97d5d" providerId="LiveId" clId="{FAE6ABA9-4ED8-4173-9AFE-CF04B949D95E}" dt="2023-03-29T11:27:49.735" v="280" actId="21"/>
          <ac:spMkLst>
            <pc:docMk/>
            <pc:sldMk cId="596815339" sldId="674"/>
            <ac:spMk id="3" creationId="{A5F91E83-2743-227B-8617-F6F55881303F}"/>
          </ac:spMkLst>
        </pc:spChg>
        <pc:spChg chg="del">
          <ac:chgData name="Alberto Tommasini" userId="4ed976f799c97d5d" providerId="LiveId" clId="{FAE6ABA9-4ED8-4173-9AFE-CF04B949D95E}" dt="2023-03-29T11:27:49.735" v="280" actId="21"/>
          <ac:spMkLst>
            <pc:docMk/>
            <pc:sldMk cId="596815339" sldId="674"/>
            <ac:spMk id="203779" creationId="{8A377E21-DC12-1A1C-4ED1-6E95E0FCFF9F}"/>
          </ac:spMkLst>
        </pc:spChg>
      </pc:sldChg>
      <pc:sldChg chg="del">
        <pc:chgData name="Alberto Tommasini" userId="4ed976f799c97d5d" providerId="LiveId" clId="{FAE6ABA9-4ED8-4173-9AFE-CF04B949D95E}" dt="2023-03-29T08:08:10.638" v="9" actId="2696"/>
        <pc:sldMkLst>
          <pc:docMk/>
          <pc:sldMk cId="3213625767" sldId="674"/>
        </pc:sldMkLst>
      </pc:sldChg>
      <pc:sldChg chg="del">
        <pc:chgData name="Alberto Tommasini" userId="4ed976f799c97d5d" providerId="LiveId" clId="{FAE6ABA9-4ED8-4173-9AFE-CF04B949D95E}" dt="2023-03-29T08:08:10.638" v="9" actId="2696"/>
        <pc:sldMkLst>
          <pc:docMk/>
          <pc:sldMk cId="2086091383" sldId="675"/>
        </pc:sldMkLst>
      </pc:sldChg>
      <pc:sldChg chg="addSp delSp modSp add del mod ord">
        <pc:chgData name="Alberto Tommasini" userId="4ed976f799c97d5d" providerId="LiveId" clId="{FAE6ABA9-4ED8-4173-9AFE-CF04B949D95E}" dt="2023-03-29T11:29:58.422" v="332" actId="47"/>
        <pc:sldMkLst>
          <pc:docMk/>
          <pc:sldMk cId="2276658255" sldId="675"/>
        </pc:sldMkLst>
        <pc:spChg chg="del mod">
          <ac:chgData name="Alberto Tommasini" userId="4ed976f799c97d5d" providerId="LiveId" clId="{FAE6ABA9-4ED8-4173-9AFE-CF04B949D95E}" dt="2023-03-29T11:29:49.259" v="329" actId="21"/>
          <ac:spMkLst>
            <pc:docMk/>
            <pc:sldMk cId="2276658255" sldId="675"/>
            <ac:spMk id="3" creationId="{9DC31FFD-F0EE-C605-02BD-A8311FD55C3D}"/>
          </ac:spMkLst>
        </pc:spChg>
        <pc:spChg chg="add mod">
          <ac:chgData name="Alberto Tommasini" userId="4ed976f799c97d5d" providerId="LiveId" clId="{FAE6ABA9-4ED8-4173-9AFE-CF04B949D95E}" dt="2023-03-29T11:29:49.259" v="329" actId="21"/>
          <ac:spMkLst>
            <pc:docMk/>
            <pc:sldMk cId="2276658255" sldId="675"/>
            <ac:spMk id="4" creationId="{423DE851-C891-8699-AEF3-F7E2C6B6BA11}"/>
          </ac:spMkLst>
        </pc:spChg>
      </pc:sldChg>
      <pc:sldChg chg="new">
        <pc:chgData name="Alberto Tommasini" userId="4ed976f799c97d5d" providerId="LiveId" clId="{FAE6ABA9-4ED8-4173-9AFE-CF04B949D95E}" dt="2023-03-29T08:02:12.412" v="0" actId="680"/>
        <pc:sldMkLst>
          <pc:docMk/>
          <pc:sldMk cId="582236766" sldId="1001"/>
        </pc:sldMkLst>
      </pc:sldChg>
    </pc:docChg>
  </pc:docChgLst>
  <pc:docChgLst>
    <pc:chgData name="Alberto Tommasini" userId="4ed976f799c97d5d" providerId="LiveId" clId="{4415050C-3685-41F6-800B-8F2B21CD218E}"/>
    <pc:docChg chg="delSld">
      <pc:chgData name="Alberto Tommasini" userId="4ed976f799c97d5d" providerId="LiveId" clId="{4415050C-3685-41F6-800B-8F2B21CD218E}" dt="2022-04-27T22:20:26.614" v="0" actId="47"/>
      <pc:docMkLst>
        <pc:docMk/>
      </pc:docMkLst>
      <pc:sldChg chg="del">
        <pc:chgData name="Alberto Tommasini" userId="4ed976f799c97d5d" providerId="LiveId" clId="{4415050C-3685-41F6-800B-8F2B21CD218E}" dt="2022-04-27T22:20:26.614" v="0" actId="47"/>
        <pc:sldMkLst>
          <pc:docMk/>
          <pc:sldMk cId="358136244" sldId="470"/>
        </pc:sldMkLst>
      </pc:sldChg>
    </pc:docChg>
  </pc:docChgLst>
  <pc:docChgLst>
    <pc:chgData name="Alberto Tommasini" userId="4ed976f799c97d5d" providerId="LiveId" clId="{0AED24D3-4C4D-49A3-B930-A4353E4E9340}"/>
    <pc:docChg chg="undo custSel addSld delSld modSld sldOrd">
      <pc:chgData name="Alberto Tommasini" userId="4ed976f799c97d5d" providerId="LiveId" clId="{0AED24D3-4C4D-49A3-B930-A4353E4E9340}" dt="2022-04-09T18:32:24.983" v="4571" actId="47"/>
      <pc:docMkLst>
        <pc:docMk/>
      </pc:docMkLst>
      <pc:sldChg chg="del">
        <pc:chgData name="Alberto Tommasini" userId="4ed976f799c97d5d" providerId="LiveId" clId="{0AED24D3-4C4D-49A3-B930-A4353E4E9340}" dt="2022-04-07T23:35:54.875" v="2416" actId="47"/>
        <pc:sldMkLst>
          <pc:docMk/>
          <pc:sldMk cId="3918477668" sldId="256"/>
        </pc:sldMkLst>
      </pc:sldChg>
      <pc:sldChg chg="add del">
        <pc:chgData name="Alberto Tommasini" userId="4ed976f799c97d5d" providerId="LiveId" clId="{0AED24D3-4C4D-49A3-B930-A4353E4E9340}" dt="2022-04-07T23:36:07.738" v="2429" actId="47"/>
        <pc:sldMkLst>
          <pc:docMk/>
          <pc:sldMk cId="1954703904" sldId="257"/>
        </pc:sldMkLst>
      </pc:sldChg>
      <pc:sldChg chg="addSp modSp del mod">
        <pc:chgData name="Alberto Tommasini" userId="4ed976f799c97d5d" providerId="LiveId" clId="{0AED24D3-4C4D-49A3-B930-A4353E4E9340}" dt="2022-04-07T22:41:59.036" v="2406" actId="2696"/>
        <pc:sldMkLst>
          <pc:docMk/>
          <pc:sldMk cId="3081422257" sldId="257"/>
        </pc:sldMkLst>
        <pc:spChg chg="add mod">
          <ac:chgData name="Alberto Tommasini" userId="4ed976f799c97d5d" providerId="LiveId" clId="{0AED24D3-4C4D-49A3-B930-A4353E4E9340}" dt="2022-04-07T18:32:48.126" v="129" actId="20577"/>
          <ac:spMkLst>
            <pc:docMk/>
            <pc:sldMk cId="3081422257" sldId="257"/>
            <ac:spMk id="4" creationId="{35F7B80E-FEF6-4B8F-9152-131DFE0F87FB}"/>
          </ac:spMkLst>
        </pc:spChg>
      </pc:sldChg>
      <pc:sldChg chg="add del">
        <pc:chgData name="Alberto Tommasini" userId="4ed976f799c97d5d" providerId="LiveId" clId="{0AED24D3-4C4D-49A3-B930-A4353E4E9340}" dt="2022-04-09T18:32:24.983" v="4571" actId="47"/>
        <pc:sldMkLst>
          <pc:docMk/>
          <pc:sldMk cId="1596898169" sldId="258"/>
        </pc:sldMkLst>
      </pc:sldChg>
      <pc:sldChg chg="del">
        <pc:chgData name="Alberto Tommasini" userId="4ed976f799c97d5d" providerId="LiveId" clId="{0AED24D3-4C4D-49A3-B930-A4353E4E9340}" dt="2022-04-07T22:41:59.036" v="2406" actId="2696"/>
        <pc:sldMkLst>
          <pc:docMk/>
          <pc:sldMk cId="3210967118" sldId="258"/>
        </pc:sldMkLst>
      </pc:sldChg>
      <pc:sldChg chg="addSp modSp del mod">
        <pc:chgData name="Alberto Tommasini" userId="4ed976f799c97d5d" providerId="LiveId" clId="{0AED24D3-4C4D-49A3-B930-A4353E4E9340}" dt="2022-04-07T22:41:59.036" v="2406" actId="2696"/>
        <pc:sldMkLst>
          <pc:docMk/>
          <pc:sldMk cId="59899746" sldId="259"/>
        </pc:sldMkLst>
        <pc:spChg chg="add mod">
          <ac:chgData name="Alberto Tommasini" userId="4ed976f799c97d5d" providerId="LiveId" clId="{0AED24D3-4C4D-49A3-B930-A4353E4E9340}" dt="2022-04-07T18:34:32.750" v="144" actId="20577"/>
          <ac:spMkLst>
            <pc:docMk/>
            <pc:sldMk cId="59899746" sldId="259"/>
            <ac:spMk id="4" creationId="{265B59C8-2E82-4119-AE4F-7C1F4053889E}"/>
          </ac:spMkLst>
        </pc:spChg>
        <pc:picChg chg="add">
          <ac:chgData name="Alberto Tommasini" userId="4ed976f799c97d5d" providerId="LiveId" clId="{0AED24D3-4C4D-49A3-B930-A4353E4E9340}" dt="2022-04-07T18:34:19.082" v="130" actId="22"/>
          <ac:picMkLst>
            <pc:docMk/>
            <pc:sldMk cId="59899746" sldId="259"/>
            <ac:picMk id="3" creationId="{057BEAEB-5366-4AE9-97D7-9F27A920098F}"/>
          </ac:picMkLst>
        </pc:picChg>
      </pc:sldChg>
      <pc:sldChg chg="add del">
        <pc:chgData name="Alberto Tommasini" userId="4ed976f799c97d5d" providerId="LiveId" clId="{0AED24D3-4C4D-49A3-B930-A4353E4E9340}" dt="2022-04-09T18:32:24.983" v="4571" actId="47"/>
        <pc:sldMkLst>
          <pc:docMk/>
          <pc:sldMk cId="539385380" sldId="259"/>
        </pc:sldMkLst>
      </pc:sldChg>
      <pc:sldChg chg="addSp modSp del mod">
        <pc:chgData name="Alberto Tommasini" userId="4ed976f799c97d5d" providerId="LiveId" clId="{0AED24D3-4C4D-49A3-B930-A4353E4E9340}" dt="2022-04-07T22:41:59.036" v="2406" actId="2696"/>
        <pc:sldMkLst>
          <pc:docMk/>
          <pc:sldMk cId="2008481140" sldId="260"/>
        </pc:sldMkLst>
        <pc:spChg chg="add mod">
          <ac:chgData name="Alberto Tommasini" userId="4ed976f799c97d5d" providerId="LiveId" clId="{0AED24D3-4C4D-49A3-B930-A4353E4E9340}" dt="2022-04-07T19:42:46.227" v="595" actId="20577"/>
          <ac:spMkLst>
            <pc:docMk/>
            <pc:sldMk cId="2008481140" sldId="260"/>
            <ac:spMk id="2" creationId="{3118A6FC-EC62-4DF9-A3FE-C591C07417CD}"/>
          </ac:spMkLst>
        </pc:spChg>
      </pc:sldChg>
      <pc:sldChg chg="add del">
        <pc:chgData name="Alberto Tommasini" userId="4ed976f799c97d5d" providerId="LiveId" clId="{0AED24D3-4C4D-49A3-B930-A4353E4E9340}" dt="2022-04-09T18:32:24.983" v="4571" actId="47"/>
        <pc:sldMkLst>
          <pc:docMk/>
          <pc:sldMk cId="4008029895" sldId="260"/>
        </pc:sldMkLst>
      </pc:sldChg>
      <pc:sldChg chg="add del">
        <pc:chgData name="Alberto Tommasini" userId="4ed976f799c97d5d" providerId="LiveId" clId="{0AED24D3-4C4D-49A3-B930-A4353E4E9340}" dt="2022-04-09T18:32:24.983" v="4571" actId="47"/>
        <pc:sldMkLst>
          <pc:docMk/>
          <pc:sldMk cId="3831290007" sldId="261"/>
        </pc:sldMkLst>
      </pc:sldChg>
      <pc:sldChg chg="addSp modSp del mod">
        <pc:chgData name="Alberto Tommasini" userId="4ed976f799c97d5d" providerId="LiveId" clId="{0AED24D3-4C4D-49A3-B930-A4353E4E9340}" dt="2022-04-07T22:41:59.036" v="2406" actId="2696"/>
        <pc:sldMkLst>
          <pc:docMk/>
          <pc:sldMk cId="3893811879" sldId="261"/>
        </pc:sldMkLst>
        <pc:spChg chg="add mod">
          <ac:chgData name="Alberto Tommasini" userId="4ed976f799c97d5d" providerId="LiveId" clId="{0AED24D3-4C4D-49A3-B930-A4353E4E9340}" dt="2022-04-07T19:44:30.823" v="597"/>
          <ac:spMkLst>
            <pc:docMk/>
            <pc:sldMk cId="3893811879" sldId="261"/>
            <ac:spMk id="2" creationId="{2386217B-33F1-46D4-B6DE-525C6D1EBFC6}"/>
          </ac:spMkLst>
        </pc:spChg>
      </pc:sldChg>
      <pc:sldChg chg="addSp del mod">
        <pc:chgData name="Alberto Tommasini" userId="4ed976f799c97d5d" providerId="LiveId" clId="{0AED24D3-4C4D-49A3-B930-A4353E4E9340}" dt="2022-04-07T22:41:59.036" v="2406" actId="2696"/>
        <pc:sldMkLst>
          <pc:docMk/>
          <pc:sldMk cId="122486753" sldId="262"/>
        </pc:sldMkLst>
        <pc:picChg chg="add">
          <ac:chgData name="Alberto Tommasini" userId="4ed976f799c97d5d" providerId="LiveId" clId="{0AED24D3-4C4D-49A3-B930-A4353E4E9340}" dt="2022-04-07T19:46:18.922" v="598" actId="22"/>
          <ac:picMkLst>
            <pc:docMk/>
            <pc:sldMk cId="122486753" sldId="262"/>
            <ac:picMk id="3" creationId="{883209D4-F9AE-4A00-8A21-B0365178CEA7}"/>
          </ac:picMkLst>
        </pc:picChg>
      </pc:sldChg>
      <pc:sldChg chg="add del">
        <pc:chgData name="Alberto Tommasini" userId="4ed976f799c97d5d" providerId="LiveId" clId="{0AED24D3-4C4D-49A3-B930-A4353E4E9340}" dt="2022-04-09T18:32:24.983" v="4571" actId="47"/>
        <pc:sldMkLst>
          <pc:docMk/>
          <pc:sldMk cId="1194974539" sldId="262"/>
        </pc:sldMkLst>
      </pc:sldChg>
      <pc:sldChg chg="addSp modSp mod">
        <pc:chgData name="Alberto Tommasini" userId="4ed976f799c97d5d" providerId="LiveId" clId="{0AED24D3-4C4D-49A3-B930-A4353E4E9340}" dt="2022-04-07T19:55:21.893" v="804" actId="20577"/>
        <pc:sldMkLst>
          <pc:docMk/>
          <pc:sldMk cId="3178435905" sldId="263"/>
        </pc:sldMkLst>
        <pc:spChg chg="add mod">
          <ac:chgData name="Alberto Tommasini" userId="4ed976f799c97d5d" providerId="LiveId" clId="{0AED24D3-4C4D-49A3-B930-A4353E4E9340}" dt="2022-04-07T19:55:21.893" v="804" actId="20577"/>
          <ac:spMkLst>
            <pc:docMk/>
            <pc:sldMk cId="3178435905" sldId="263"/>
            <ac:spMk id="4" creationId="{EAECF1E9-FF58-40B9-B0F4-03BEB03B79E7}"/>
          </ac:spMkLst>
        </pc:spChg>
        <pc:picChg chg="add mod">
          <ac:chgData name="Alberto Tommasini" userId="4ed976f799c97d5d" providerId="LiveId" clId="{0AED24D3-4C4D-49A3-B930-A4353E4E9340}" dt="2022-04-07T19:54:36.866" v="783" actId="1076"/>
          <ac:picMkLst>
            <pc:docMk/>
            <pc:sldMk cId="3178435905" sldId="263"/>
            <ac:picMk id="3" creationId="{5F33EB89-A159-4659-9472-17452E40196E}"/>
          </ac:picMkLst>
        </pc:picChg>
      </pc:sldChg>
      <pc:sldChg chg="addSp delSp modSp mod">
        <pc:chgData name="Alberto Tommasini" userId="4ed976f799c97d5d" providerId="LiveId" clId="{0AED24D3-4C4D-49A3-B930-A4353E4E9340}" dt="2022-04-07T23:01:47.705" v="2413" actId="1076"/>
        <pc:sldMkLst>
          <pc:docMk/>
          <pc:sldMk cId="852562779" sldId="264"/>
        </pc:sldMkLst>
        <pc:spChg chg="add mod">
          <ac:chgData name="Alberto Tommasini" userId="4ed976f799c97d5d" providerId="LiveId" clId="{0AED24D3-4C4D-49A3-B930-A4353E4E9340}" dt="2022-04-07T19:53:19.029" v="760" actId="255"/>
          <ac:spMkLst>
            <pc:docMk/>
            <pc:sldMk cId="852562779" sldId="264"/>
            <ac:spMk id="4" creationId="{BF7DCD8E-BA2D-4B66-93B6-8D62FF0DF5BF}"/>
          </ac:spMkLst>
        </pc:spChg>
        <pc:spChg chg="add mod">
          <ac:chgData name="Alberto Tommasini" userId="4ed976f799c97d5d" providerId="LiveId" clId="{0AED24D3-4C4D-49A3-B930-A4353E4E9340}" dt="2022-04-07T23:01:47.705" v="2413" actId="1076"/>
          <ac:spMkLst>
            <pc:docMk/>
            <pc:sldMk cId="852562779" sldId="264"/>
            <ac:spMk id="5" creationId="{7F90EE16-B036-42B6-A564-084129F985DD}"/>
          </ac:spMkLst>
        </pc:spChg>
        <pc:spChg chg="add mod">
          <ac:chgData name="Alberto Tommasini" userId="4ed976f799c97d5d" providerId="LiveId" clId="{0AED24D3-4C4D-49A3-B930-A4353E4E9340}" dt="2022-04-07T23:01:44.298" v="2412" actId="1076"/>
          <ac:spMkLst>
            <pc:docMk/>
            <pc:sldMk cId="852562779" sldId="264"/>
            <ac:spMk id="6" creationId="{61D811B7-B2DF-4915-BD0E-2055E6605A91}"/>
          </ac:spMkLst>
        </pc:spChg>
        <pc:picChg chg="add del mod">
          <ac:chgData name="Alberto Tommasini" userId="4ed976f799c97d5d" providerId="LiveId" clId="{0AED24D3-4C4D-49A3-B930-A4353E4E9340}" dt="2022-04-07T23:01:30.761" v="2408" actId="478"/>
          <ac:picMkLst>
            <pc:docMk/>
            <pc:sldMk cId="852562779" sldId="264"/>
            <ac:picMk id="3" creationId="{D316D40E-22E2-43A5-BB71-326884467ED4}"/>
          </ac:picMkLst>
        </pc:picChg>
        <pc:picChg chg="add mod">
          <ac:chgData name="Alberto Tommasini" userId="4ed976f799c97d5d" providerId="LiveId" clId="{0AED24D3-4C4D-49A3-B930-A4353E4E9340}" dt="2022-04-07T23:01:41.455" v="2411" actId="14100"/>
          <ac:picMkLst>
            <pc:docMk/>
            <pc:sldMk cId="852562779" sldId="264"/>
            <ac:picMk id="8" creationId="{01248C60-5D44-4370-861F-9665BE3576BD}"/>
          </ac:picMkLst>
        </pc:picChg>
      </pc:sldChg>
      <pc:sldChg chg="addSp delSp modSp mod modNotesTx">
        <pc:chgData name="Alberto Tommasini" userId="4ed976f799c97d5d" providerId="LiveId" clId="{0AED24D3-4C4D-49A3-B930-A4353E4E9340}" dt="2022-04-07T20:32:30.419" v="1031" actId="255"/>
        <pc:sldMkLst>
          <pc:docMk/>
          <pc:sldMk cId="1898319166" sldId="265"/>
        </pc:sldMkLst>
        <pc:spChg chg="add mod">
          <ac:chgData name="Alberto Tommasini" userId="4ed976f799c97d5d" providerId="LiveId" clId="{0AED24D3-4C4D-49A3-B930-A4353E4E9340}" dt="2022-04-07T19:56:18.415" v="817" actId="113"/>
          <ac:spMkLst>
            <pc:docMk/>
            <pc:sldMk cId="1898319166" sldId="265"/>
            <ac:spMk id="2" creationId="{1E0D1EC8-ABF3-41A0-866A-D6D19380B37B}"/>
          </ac:spMkLst>
        </pc:spChg>
        <pc:spChg chg="add mod">
          <ac:chgData name="Alberto Tommasini" userId="4ed976f799c97d5d" providerId="LiveId" clId="{0AED24D3-4C4D-49A3-B930-A4353E4E9340}" dt="2022-04-07T20:28:51.309" v="950" actId="255"/>
          <ac:spMkLst>
            <pc:docMk/>
            <pc:sldMk cId="1898319166" sldId="265"/>
            <ac:spMk id="5" creationId="{46A56347-1385-4DB7-B8C4-907E492455CF}"/>
          </ac:spMkLst>
        </pc:spChg>
        <pc:spChg chg="add mod">
          <ac:chgData name="Alberto Tommasini" userId="4ed976f799c97d5d" providerId="LiveId" clId="{0AED24D3-4C4D-49A3-B930-A4353E4E9340}" dt="2022-04-07T19:59:47.875" v="845" actId="1076"/>
          <ac:spMkLst>
            <pc:docMk/>
            <pc:sldMk cId="1898319166" sldId="265"/>
            <ac:spMk id="9" creationId="{9BB7A54E-7476-4777-ABDB-E3F0B46AD70D}"/>
          </ac:spMkLst>
        </pc:spChg>
        <pc:spChg chg="add del mod">
          <ac:chgData name="Alberto Tommasini" userId="4ed976f799c97d5d" providerId="LiveId" clId="{0AED24D3-4C4D-49A3-B930-A4353E4E9340}" dt="2022-04-07T20:29:05.269" v="954" actId="478"/>
          <ac:spMkLst>
            <pc:docMk/>
            <pc:sldMk cId="1898319166" sldId="265"/>
            <ac:spMk id="12" creationId="{B4E2FA5C-7E82-4A45-B382-31198AF4A81E}"/>
          </ac:spMkLst>
        </pc:spChg>
        <pc:spChg chg="add mod">
          <ac:chgData name="Alberto Tommasini" userId="4ed976f799c97d5d" providerId="LiveId" clId="{0AED24D3-4C4D-49A3-B930-A4353E4E9340}" dt="2022-04-07T20:32:30.419" v="1031" actId="255"/>
          <ac:spMkLst>
            <pc:docMk/>
            <pc:sldMk cId="1898319166" sldId="265"/>
            <ac:spMk id="32" creationId="{D8A03C86-25DD-4276-A517-16874A5F5D05}"/>
          </ac:spMkLst>
        </pc:spChg>
        <pc:spChg chg="add del mod">
          <ac:chgData name="Alberto Tommasini" userId="4ed976f799c97d5d" providerId="LiveId" clId="{0AED24D3-4C4D-49A3-B930-A4353E4E9340}" dt="2022-04-07T20:31:51.571" v="961"/>
          <ac:spMkLst>
            <pc:docMk/>
            <pc:sldMk cId="1898319166" sldId="265"/>
            <ac:spMk id="33" creationId="{6E599231-C3DB-4971-8BCD-67CC17855A6E}"/>
          </ac:spMkLst>
        </pc:spChg>
        <pc:picChg chg="add mod">
          <ac:chgData name="Alberto Tommasini" userId="4ed976f799c97d5d" providerId="LiveId" clId="{0AED24D3-4C4D-49A3-B930-A4353E4E9340}" dt="2022-04-07T20:28:41.192" v="947" actId="1076"/>
          <ac:picMkLst>
            <pc:docMk/>
            <pc:sldMk cId="1898319166" sldId="265"/>
            <ac:picMk id="4" creationId="{85012D22-3D52-42A9-83A3-6BC766E3D10D}"/>
          </ac:picMkLst>
        </pc:picChg>
        <pc:picChg chg="add del mod">
          <ac:chgData name="Alberto Tommasini" userId="4ed976f799c97d5d" providerId="LiveId" clId="{0AED24D3-4C4D-49A3-B930-A4353E4E9340}" dt="2022-04-07T20:14:04.797" v="926" actId="478"/>
          <ac:picMkLst>
            <pc:docMk/>
            <pc:sldMk cId="1898319166" sldId="265"/>
            <ac:picMk id="14" creationId="{DCFA93B8-2028-41DB-B85A-9550167D9156}"/>
          </ac:picMkLst>
        </pc:picChg>
        <pc:picChg chg="add del mod">
          <ac:chgData name="Alberto Tommasini" userId="4ed976f799c97d5d" providerId="LiveId" clId="{0AED24D3-4C4D-49A3-B930-A4353E4E9340}" dt="2022-04-07T20:14:03.045" v="925" actId="478"/>
          <ac:picMkLst>
            <pc:docMk/>
            <pc:sldMk cId="1898319166" sldId="265"/>
            <ac:picMk id="16" creationId="{CEF55E7A-3A8B-4957-8E36-FAF98D690387}"/>
          </ac:picMkLst>
        </pc:picChg>
        <pc:picChg chg="add del mod">
          <ac:chgData name="Alberto Tommasini" userId="4ed976f799c97d5d" providerId="LiveId" clId="{0AED24D3-4C4D-49A3-B930-A4353E4E9340}" dt="2022-04-07T20:14:01.128" v="924" actId="478"/>
          <ac:picMkLst>
            <pc:docMk/>
            <pc:sldMk cId="1898319166" sldId="265"/>
            <ac:picMk id="18" creationId="{F38D4748-044D-4CC5-A96B-9E04E485657E}"/>
          </ac:picMkLst>
        </pc:picChg>
        <pc:picChg chg="add del mod">
          <ac:chgData name="Alberto Tommasini" userId="4ed976f799c97d5d" providerId="LiveId" clId="{0AED24D3-4C4D-49A3-B930-A4353E4E9340}" dt="2022-04-07T20:13:21.558" v="918" actId="478"/>
          <ac:picMkLst>
            <pc:docMk/>
            <pc:sldMk cId="1898319166" sldId="265"/>
            <ac:picMk id="20" creationId="{310D21AF-E98D-41A5-95F5-108E3F6319D2}"/>
          </ac:picMkLst>
        </pc:picChg>
        <pc:picChg chg="add del mod">
          <ac:chgData name="Alberto Tommasini" userId="4ed976f799c97d5d" providerId="LiveId" clId="{0AED24D3-4C4D-49A3-B930-A4353E4E9340}" dt="2022-04-07T20:13:59.281" v="923" actId="478"/>
          <ac:picMkLst>
            <pc:docMk/>
            <pc:sldMk cId="1898319166" sldId="265"/>
            <ac:picMk id="22" creationId="{8F184CEF-D1AE-471F-BDB8-4999A0E4AC11}"/>
          </ac:picMkLst>
        </pc:picChg>
        <pc:picChg chg="add del mod">
          <ac:chgData name="Alberto Tommasini" userId="4ed976f799c97d5d" providerId="LiveId" clId="{0AED24D3-4C4D-49A3-B930-A4353E4E9340}" dt="2022-04-07T20:25:29.787" v="942" actId="478"/>
          <ac:picMkLst>
            <pc:docMk/>
            <pc:sldMk cId="1898319166" sldId="265"/>
            <ac:picMk id="24" creationId="{6E645BB7-B03E-4FDD-9395-B913620FAB51}"/>
          </ac:picMkLst>
        </pc:picChg>
        <pc:picChg chg="add del mod">
          <ac:chgData name="Alberto Tommasini" userId="4ed976f799c97d5d" providerId="LiveId" clId="{0AED24D3-4C4D-49A3-B930-A4353E4E9340}" dt="2022-04-07T20:25:29.787" v="942" actId="478"/>
          <ac:picMkLst>
            <pc:docMk/>
            <pc:sldMk cId="1898319166" sldId="265"/>
            <ac:picMk id="26" creationId="{80EB40D8-D402-4253-8A2A-2DCF30E67B39}"/>
          </ac:picMkLst>
        </pc:picChg>
        <pc:picChg chg="add del mod">
          <ac:chgData name="Alberto Tommasini" userId="4ed976f799c97d5d" providerId="LiveId" clId="{0AED24D3-4C4D-49A3-B930-A4353E4E9340}" dt="2022-04-07T20:25:29.787" v="942" actId="478"/>
          <ac:picMkLst>
            <pc:docMk/>
            <pc:sldMk cId="1898319166" sldId="265"/>
            <ac:picMk id="28" creationId="{22B05167-FCC8-4F38-B5EF-AC955D8A0D78}"/>
          </ac:picMkLst>
        </pc:picChg>
        <pc:picChg chg="add mod">
          <ac:chgData name="Alberto Tommasini" userId="4ed976f799c97d5d" providerId="LiveId" clId="{0AED24D3-4C4D-49A3-B930-A4353E4E9340}" dt="2022-04-07T20:29:12.030" v="955" actId="1076"/>
          <ac:picMkLst>
            <pc:docMk/>
            <pc:sldMk cId="1898319166" sldId="265"/>
            <ac:picMk id="30" creationId="{B4C76D56-EB09-4CF4-836B-B498717CFC53}"/>
          </ac:picMkLst>
        </pc:picChg>
        <pc:picChg chg="add mod">
          <ac:chgData name="Alberto Tommasini" userId="4ed976f799c97d5d" providerId="LiveId" clId="{0AED24D3-4C4D-49A3-B930-A4353E4E9340}" dt="2022-04-07T20:28:35.576" v="946" actId="1076"/>
          <ac:picMkLst>
            <pc:docMk/>
            <pc:sldMk cId="1898319166" sldId="265"/>
            <ac:picMk id="1026" creationId="{1987D0FD-8830-4814-A65C-12C4228A33CC}"/>
          </ac:picMkLst>
        </pc:picChg>
        <pc:cxnChg chg="add mod">
          <ac:chgData name="Alberto Tommasini" userId="4ed976f799c97d5d" providerId="LiveId" clId="{0AED24D3-4C4D-49A3-B930-A4353E4E9340}" dt="2022-04-07T19:59:59.448" v="849" actId="14100"/>
          <ac:cxnSpMkLst>
            <pc:docMk/>
            <pc:sldMk cId="1898319166" sldId="265"/>
            <ac:cxnSpMk id="7" creationId="{492271F5-68F2-402B-BCA3-70217DA78DFA}"/>
          </ac:cxnSpMkLst>
        </pc:cxnChg>
      </pc:sldChg>
      <pc:sldChg chg="addSp modSp mod">
        <pc:chgData name="Alberto Tommasini" userId="4ed976f799c97d5d" providerId="LiveId" clId="{0AED24D3-4C4D-49A3-B930-A4353E4E9340}" dt="2022-04-07T21:14:17.286" v="1514" actId="20577"/>
        <pc:sldMkLst>
          <pc:docMk/>
          <pc:sldMk cId="159013884" sldId="266"/>
        </pc:sldMkLst>
        <pc:spChg chg="add mod">
          <ac:chgData name="Alberto Tommasini" userId="4ed976f799c97d5d" providerId="LiveId" clId="{0AED24D3-4C4D-49A3-B930-A4353E4E9340}" dt="2022-04-07T21:14:17.286" v="1514" actId="20577"/>
          <ac:spMkLst>
            <pc:docMk/>
            <pc:sldMk cId="159013884" sldId="266"/>
            <ac:spMk id="3" creationId="{C254482A-CF26-4594-8768-F536F697C720}"/>
          </ac:spMkLst>
        </pc:spChg>
        <pc:spChg chg="add mod">
          <ac:chgData name="Alberto Tommasini" userId="4ed976f799c97d5d" providerId="LiveId" clId="{0AED24D3-4C4D-49A3-B930-A4353E4E9340}" dt="2022-04-07T20:40:22.420" v="1038" actId="20577"/>
          <ac:spMkLst>
            <pc:docMk/>
            <pc:sldMk cId="159013884" sldId="266"/>
            <ac:spMk id="4" creationId="{03EE4DD2-E8C2-4978-86B1-78F6BE9B3C04}"/>
          </ac:spMkLst>
        </pc:spChg>
        <pc:spChg chg="add mod">
          <ac:chgData name="Alberto Tommasini" userId="4ed976f799c97d5d" providerId="LiveId" clId="{0AED24D3-4C4D-49A3-B930-A4353E4E9340}" dt="2022-04-07T21:04:44.853" v="1280" actId="1036"/>
          <ac:spMkLst>
            <pc:docMk/>
            <pc:sldMk cId="159013884" sldId="266"/>
            <ac:spMk id="7" creationId="{0EE0C729-F671-4525-9BF7-31F1BD3D299B}"/>
          </ac:spMkLst>
        </pc:spChg>
        <pc:spChg chg="add mod">
          <ac:chgData name="Alberto Tommasini" userId="4ed976f799c97d5d" providerId="LiveId" clId="{0AED24D3-4C4D-49A3-B930-A4353E4E9340}" dt="2022-04-07T21:04:44.853" v="1280" actId="1036"/>
          <ac:spMkLst>
            <pc:docMk/>
            <pc:sldMk cId="159013884" sldId="266"/>
            <ac:spMk id="10" creationId="{767ADE5C-93E4-47A6-9EAB-BA9219E8B712}"/>
          </ac:spMkLst>
        </pc:spChg>
        <pc:spChg chg="add mod">
          <ac:chgData name="Alberto Tommasini" userId="4ed976f799c97d5d" providerId="LiveId" clId="{0AED24D3-4C4D-49A3-B930-A4353E4E9340}" dt="2022-04-07T21:04:44.853" v="1280" actId="1036"/>
          <ac:spMkLst>
            <pc:docMk/>
            <pc:sldMk cId="159013884" sldId="266"/>
            <ac:spMk id="11" creationId="{EFCF2CA4-486E-46FB-AD2C-89B67564205B}"/>
          </ac:spMkLst>
        </pc:spChg>
        <pc:picChg chg="add mod">
          <ac:chgData name="Alberto Tommasini" userId="4ed976f799c97d5d" providerId="LiveId" clId="{0AED24D3-4C4D-49A3-B930-A4353E4E9340}" dt="2022-04-07T21:04:44.853" v="1280" actId="1036"/>
          <ac:picMkLst>
            <pc:docMk/>
            <pc:sldMk cId="159013884" sldId="266"/>
            <ac:picMk id="6" creationId="{59E946C7-C5A8-47A8-8F53-414BEAF4F816}"/>
          </ac:picMkLst>
        </pc:picChg>
        <pc:picChg chg="add mod">
          <ac:chgData name="Alberto Tommasini" userId="4ed976f799c97d5d" providerId="LiveId" clId="{0AED24D3-4C4D-49A3-B930-A4353E4E9340}" dt="2022-04-07T21:04:44.853" v="1280" actId="1036"/>
          <ac:picMkLst>
            <pc:docMk/>
            <pc:sldMk cId="159013884" sldId="266"/>
            <ac:picMk id="2050" creationId="{477FD907-F1EC-42F6-A500-127DBF025F43}"/>
          </ac:picMkLst>
        </pc:picChg>
        <pc:picChg chg="add mod">
          <ac:chgData name="Alberto Tommasini" userId="4ed976f799c97d5d" providerId="LiveId" clId="{0AED24D3-4C4D-49A3-B930-A4353E4E9340}" dt="2022-04-07T21:04:44.853" v="1280" actId="1036"/>
          <ac:picMkLst>
            <pc:docMk/>
            <pc:sldMk cId="159013884" sldId="266"/>
            <ac:picMk id="2052" creationId="{B9130E54-EB54-4D9F-A98A-3E5952A6D274}"/>
          </ac:picMkLst>
        </pc:picChg>
      </pc:sldChg>
      <pc:sldChg chg="addSp modSp mod">
        <pc:chgData name="Alberto Tommasini" userId="4ed976f799c97d5d" providerId="LiveId" clId="{0AED24D3-4C4D-49A3-B930-A4353E4E9340}" dt="2022-04-07T21:20:59.136" v="1592" actId="20577"/>
        <pc:sldMkLst>
          <pc:docMk/>
          <pc:sldMk cId="2866143701" sldId="267"/>
        </pc:sldMkLst>
        <pc:spChg chg="add mod">
          <ac:chgData name="Alberto Tommasini" userId="4ed976f799c97d5d" providerId="LiveId" clId="{0AED24D3-4C4D-49A3-B930-A4353E4E9340}" dt="2022-04-07T21:12:06.406" v="1481" actId="20577"/>
          <ac:spMkLst>
            <pc:docMk/>
            <pc:sldMk cId="2866143701" sldId="267"/>
            <ac:spMk id="3" creationId="{2676BB37-70CD-4FAB-B284-8815D3D27A4F}"/>
          </ac:spMkLst>
        </pc:spChg>
        <pc:spChg chg="add mod">
          <ac:chgData name="Alberto Tommasini" userId="4ed976f799c97d5d" providerId="LiveId" clId="{0AED24D3-4C4D-49A3-B930-A4353E4E9340}" dt="2022-04-07T21:10:56.727" v="1462" actId="1076"/>
          <ac:spMkLst>
            <pc:docMk/>
            <pc:sldMk cId="2866143701" sldId="267"/>
            <ac:spMk id="4" creationId="{D3B19DD8-AB5F-4E39-A70C-ACF9EB220174}"/>
          </ac:spMkLst>
        </pc:spChg>
        <pc:spChg chg="add mod">
          <ac:chgData name="Alberto Tommasini" userId="4ed976f799c97d5d" providerId="LiveId" clId="{0AED24D3-4C4D-49A3-B930-A4353E4E9340}" dt="2022-04-07T21:10:52.900" v="1461" actId="1076"/>
          <ac:spMkLst>
            <pc:docMk/>
            <pc:sldMk cId="2866143701" sldId="267"/>
            <ac:spMk id="7" creationId="{0774889A-84A0-453B-8D01-308BBD14EA49}"/>
          </ac:spMkLst>
        </pc:spChg>
        <pc:spChg chg="add mod">
          <ac:chgData name="Alberto Tommasini" userId="4ed976f799c97d5d" providerId="LiveId" clId="{0AED24D3-4C4D-49A3-B930-A4353E4E9340}" dt="2022-04-07T21:20:59.136" v="1592" actId="20577"/>
          <ac:spMkLst>
            <pc:docMk/>
            <pc:sldMk cId="2866143701" sldId="267"/>
            <ac:spMk id="10" creationId="{EE878E09-026E-45F5-BF92-CCA21B72EF92}"/>
          </ac:spMkLst>
        </pc:spChg>
        <pc:picChg chg="add mod">
          <ac:chgData name="Alberto Tommasini" userId="4ed976f799c97d5d" providerId="LiveId" clId="{0AED24D3-4C4D-49A3-B930-A4353E4E9340}" dt="2022-04-07T21:20:23.329" v="1518" actId="1076"/>
          <ac:picMkLst>
            <pc:docMk/>
            <pc:sldMk cId="2866143701" sldId="267"/>
            <ac:picMk id="6" creationId="{41BFDAF5-BDDF-4976-A28A-FB9CF3A7AB9B}"/>
          </ac:picMkLst>
        </pc:picChg>
        <pc:picChg chg="add mod">
          <ac:chgData name="Alberto Tommasini" userId="4ed976f799c97d5d" providerId="LiveId" clId="{0AED24D3-4C4D-49A3-B930-A4353E4E9340}" dt="2022-04-07T21:09:03.033" v="1425" actId="1076"/>
          <ac:picMkLst>
            <pc:docMk/>
            <pc:sldMk cId="2866143701" sldId="267"/>
            <ac:picMk id="3074" creationId="{A242B0B5-3926-4DEB-8977-6E10B834A433}"/>
          </ac:picMkLst>
        </pc:picChg>
        <pc:picChg chg="add mod">
          <ac:chgData name="Alberto Tommasini" userId="4ed976f799c97d5d" providerId="LiveId" clId="{0AED24D3-4C4D-49A3-B930-A4353E4E9340}" dt="2022-04-07T21:10:30.683" v="1437" actId="14100"/>
          <ac:picMkLst>
            <pc:docMk/>
            <pc:sldMk cId="2866143701" sldId="267"/>
            <ac:picMk id="3076" creationId="{694401B9-0426-495C-AB4D-796838F44941}"/>
          </ac:picMkLst>
        </pc:picChg>
      </pc:sldChg>
      <pc:sldChg chg="addSp modSp mod">
        <pc:chgData name="Alberto Tommasini" userId="4ed976f799c97d5d" providerId="LiveId" clId="{0AED24D3-4C4D-49A3-B930-A4353E4E9340}" dt="2022-04-07T21:30:26.255" v="2056" actId="20577"/>
        <pc:sldMkLst>
          <pc:docMk/>
          <pc:sldMk cId="4076890204" sldId="268"/>
        </pc:sldMkLst>
        <pc:spChg chg="add mod">
          <ac:chgData name="Alberto Tommasini" userId="4ed976f799c97d5d" providerId="LiveId" clId="{0AED24D3-4C4D-49A3-B930-A4353E4E9340}" dt="2022-04-07T21:21:37.441" v="1599" actId="20577"/>
          <ac:spMkLst>
            <pc:docMk/>
            <pc:sldMk cId="4076890204" sldId="268"/>
            <ac:spMk id="2" creationId="{986CF67B-CF32-4AFA-AFEF-D9476FF16660}"/>
          </ac:spMkLst>
        </pc:spChg>
        <pc:spChg chg="add mod">
          <ac:chgData name="Alberto Tommasini" userId="4ed976f799c97d5d" providerId="LiveId" clId="{0AED24D3-4C4D-49A3-B930-A4353E4E9340}" dt="2022-04-07T21:23:34.895" v="1648" actId="255"/>
          <ac:spMkLst>
            <pc:docMk/>
            <pc:sldMk cId="4076890204" sldId="268"/>
            <ac:spMk id="4" creationId="{A0C4CBA6-BED3-4215-A0B6-A14F12FF5DDB}"/>
          </ac:spMkLst>
        </pc:spChg>
        <pc:spChg chg="add mod">
          <ac:chgData name="Alberto Tommasini" userId="4ed976f799c97d5d" providerId="LiveId" clId="{0AED24D3-4C4D-49A3-B930-A4353E4E9340}" dt="2022-04-07T21:30:26.255" v="2056" actId="20577"/>
          <ac:spMkLst>
            <pc:docMk/>
            <pc:sldMk cId="4076890204" sldId="268"/>
            <ac:spMk id="5" creationId="{2ADA0DDD-5563-49B5-B835-7E0A0FA9DF2F}"/>
          </ac:spMkLst>
        </pc:spChg>
      </pc:sldChg>
      <pc:sldChg chg="addSp modSp mod">
        <pc:chgData name="Alberto Tommasini" userId="4ed976f799c97d5d" providerId="LiveId" clId="{0AED24D3-4C4D-49A3-B930-A4353E4E9340}" dt="2022-04-07T22:17:01.098" v="2405" actId="1076"/>
        <pc:sldMkLst>
          <pc:docMk/>
          <pc:sldMk cId="1696368529" sldId="269"/>
        </pc:sldMkLst>
        <pc:spChg chg="add mod">
          <ac:chgData name="Alberto Tommasini" userId="4ed976f799c97d5d" providerId="LiveId" clId="{0AED24D3-4C4D-49A3-B930-A4353E4E9340}" dt="2022-04-07T21:31:00.783" v="2066" actId="20577"/>
          <ac:spMkLst>
            <pc:docMk/>
            <pc:sldMk cId="1696368529" sldId="269"/>
            <ac:spMk id="2" creationId="{FF915607-B025-43C4-AA35-FD63CB5559BB}"/>
          </ac:spMkLst>
        </pc:spChg>
        <pc:spChg chg="add mod">
          <ac:chgData name="Alberto Tommasini" userId="4ed976f799c97d5d" providerId="LiveId" clId="{0AED24D3-4C4D-49A3-B930-A4353E4E9340}" dt="2022-04-07T22:16:53.997" v="2403" actId="255"/>
          <ac:spMkLst>
            <pc:docMk/>
            <pc:sldMk cId="1696368529" sldId="269"/>
            <ac:spMk id="3" creationId="{D887C6DC-FEFD-420E-8D70-6C69C255F239}"/>
          </ac:spMkLst>
        </pc:spChg>
        <pc:spChg chg="add mod">
          <ac:chgData name="Alberto Tommasini" userId="4ed976f799c97d5d" providerId="LiveId" clId="{0AED24D3-4C4D-49A3-B930-A4353E4E9340}" dt="2022-04-07T22:16:59.111" v="2404" actId="1076"/>
          <ac:spMkLst>
            <pc:docMk/>
            <pc:sldMk cId="1696368529" sldId="269"/>
            <ac:spMk id="4" creationId="{EF4EB855-FB25-4D96-A534-8849131FE2AA}"/>
          </ac:spMkLst>
        </pc:spChg>
        <pc:picChg chg="add mod">
          <ac:chgData name="Alberto Tommasini" userId="4ed976f799c97d5d" providerId="LiveId" clId="{0AED24D3-4C4D-49A3-B930-A4353E4E9340}" dt="2022-04-07T22:17:01.098" v="2405" actId="1076"/>
          <ac:picMkLst>
            <pc:docMk/>
            <pc:sldMk cId="1696368529" sldId="269"/>
            <ac:picMk id="6" creationId="{9A102D97-5CD9-4CDA-AF3E-70E72F1E8A08}"/>
          </ac:picMkLst>
        </pc:picChg>
      </pc:sldChg>
      <pc:sldChg chg="del">
        <pc:chgData name="Alberto Tommasini" userId="4ed976f799c97d5d" providerId="LiveId" clId="{0AED24D3-4C4D-49A3-B930-A4353E4E9340}" dt="2022-04-08T06:46:45.417" v="3232" actId="47"/>
        <pc:sldMkLst>
          <pc:docMk/>
          <pc:sldMk cId="1147537853" sldId="271"/>
        </pc:sldMkLst>
      </pc:sldChg>
      <pc:sldChg chg="add del">
        <pc:chgData name="Alberto Tommasini" userId="4ed976f799c97d5d" providerId="LiveId" clId="{0AED24D3-4C4D-49A3-B930-A4353E4E9340}" dt="2022-04-07T23:36:17.875" v="2434" actId="47"/>
        <pc:sldMkLst>
          <pc:docMk/>
          <pc:sldMk cId="2830228411" sldId="272"/>
        </pc:sldMkLst>
      </pc:sldChg>
      <pc:sldChg chg="del">
        <pc:chgData name="Alberto Tommasini" userId="4ed976f799c97d5d" providerId="LiveId" clId="{0AED24D3-4C4D-49A3-B930-A4353E4E9340}" dt="2022-04-07T23:36:18.554" v="2435" actId="47"/>
        <pc:sldMkLst>
          <pc:docMk/>
          <pc:sldMk cId="4056856213" sldId="273"/>
        </pc:sldMkLst>
      </pc:sldChg>
      <pc:sldChg chg="del">
        <pc:chgData name="Alberto Tommasini" userId="4ed976f799c97d5d" providerId="LiveId" clId="{0AED24D3-4C4D-49A3-B930-A4353E4E9340}" dt="2022-04-07T23:36:19.117" v="2436" actId="47"/>
        <pc:sldMkLst>
          <pc:docMk/>
          <pc:sldMk cId="3663234717" sldId="274"/>
        </pc:sldMkLst>
      </pc:sldChg>
      <pc:sldChg chg="del">
        <pc:chgData name="Alberto Tommasini" userId="4ed976f799c97d5d" providerId="LiveId" clId="{0AED24D3-4C4D-49A3-B930-A4353E4E9340}" dt="2022-04-07T23:36:19.639" v="2437" actId="47"/>
        <pc:sldMkLst>
          <pc:docMk/>
          <pc:sldMk cId="3233424445" sldId="275"/>
        </pc:sldMkLst>
      </pc:sldChg>
      <pc:sldChg chg="del">
        <pc:chgData name="Alberto Tommasini" userId="4ed976f799c97d5d" providerId="LiveId" clId="{0AED24D3-4C4D-49A3-B930-A4353E4E9340}" dt="2022-04-07T23:36:03.898" v="2417" actId="47"/>
        <pc:sldMkLst>
          <pc:docMk/>
          <pc:sldMk cId="1508094529" sldId="276"/>
        </pc:sldMkLst>
      </pc:sldChg>
      <pc:sldChg chg="del">
        <pc:chgData name="Alberto Tommasini" userId="4ed976f799c97d5d" providerId="LiveId" clId="{0AED24D3-4C4D-49A3-B930-A4353E4E9340}" dt="2022-04-07T23:36:04.062" v="2418" actId="47"/>
        <pc:sldMkLst>
          <pc:docMk/>
          <pc:sldMk cId="1415113883" sldId="277"/>
        </pc:sldMkLst>
      </pc:sldChg>
      <pc:sldChg chg="del">
        <pc:chgData name="Alberto Tommasini" userId="4ed976f799c97d5d" providerId="LiveId" clId="{0AED24D3-4C4D-49A3-B930-A4353E4E9340}" dt="2022-04-07T23:36:04.217" v="2419" actId="47"/>
        <pc:sldMkLst>
          <pc:docMk/>
          <pc:sldMk cId="59945217" sldId="278"/>
        </pc:sldMkLst>
      </pc:sldChg>
      <pc:sldChg chg="del">
        <pc:chgData name="Alberto Tommasini" userId="4ed976f799c97d5d" providerId="LiveId" clId="{0AED24D3-4C4D-49A3-B930-A4353E4E9340}" dt="2022-04-07T23:36:04.362" v="2420" actId="47"/>
        <pc:sldMkLst>
          <pc:docMk/>
          <pc:sldMk cId="2914204539" sldId="279"/>
        </pc:sldMkLst>
      </pc:sldChg>
      <pc:sldChg chg="del">
        <pc:chgData name="Alberto Tommasini" userId="4ed976f799c97d5d" providerId="LiveId" clId="{0AED24D3-4C4D-49A3-B930-A4353E4E9340}" dt="2022-04-07T23:36:04.519" v="2421" actId="47"/>
        <pc:sldMkLst>
          <pc:docMk/>
          <pc:sldMk cId="1257867822" sldId="280"/>
        </pc:sldMkLst>
      </pc:sldChg>
      <pc:sldChg chg="del">
        <pc:chgData name="Alberto Tommasini" userId="4ed976f799c97d5d" providerId="LiveId" clId="{0AED24D3-4C4D-49A3-B930-A4353E4E9340}" dt="2022-04-07T23:36:04.682" v="2422" actId="47"/>
        <pc:sldMkLst>
          <pc:docMk/>
          <pc:sldMk cId="857191179" sldId="281"/>
        </pc:sldMkLst>
      </pc:sldChg>
      <pc:sldChg chg="del">
        <pc:chgData name="Alberto Tommasini" userId="4ed976f799c97d5d" providerId="LiveId" clId="{0AED24D3-4C4D-49A3-B930-A4353E4E9340}" dt="2022-04-07T23:36:04.944" v="2423" actId="47"/>
        <pc:sldMkLst>
          <pc:docMk/>
          <pc:sldMk cId="3399323640" sldId="282"/>
        </pc:sldMkLst>
      </pc:sldChg>
      <pc:sldChg chg="del">
        <pc:chgData name="Alberto Tommasini" userId="4ed976f799c97d5d" providerId="LiveId" clId="{0AED24D3-4C4D-49A3-B930-A4353E4E9340}" dt="2022-04-07T23:36:05.127" v="2424" actId="47"/>
        <pc:sldMkLst>
          <pc:docMk/>
          <pc:sldMk cId="3624296525" sldId="283"/>
        </pc:sldMkLst>
      </pc:sldChg>
      <pc:sldChg chg="del">
        <pc:chgData name="Alberto Tommasini" userId="4ed976f799c97d5d" providerId="LiveId" clId="{0AED24D3-4C4D-49A3-B930-A4353E4E9340}" dt="2022-04-07T23:36:05.286" v="2425" actId="47"/>
        <pc:sldMkLst>
          <pc:docMk/>
          <pc:sldMk cId="2429341443" sldId="284"/>
        </pc:sldMkLst>
      </pc:sldChg>
      <pc:sldChg chg="del">
        <pc:chgData name="Alberto Tommasini" userId="4ed976f799c97d5d" providerId="LiveId" clId="{0AED24D3-4C4D-49A3-B930-A4353E4E9340}" dt="2022-04-07T23:36:05.726" v="2426" actId="47"/>
        <pc:sldMkLst>
          <pc:docMk/>
          <pc:sldMk cId="1609987267" sldId="285"/>
        </pc:sldMkLst>
      </pc:sldChg>
      <pc:sldChg chg="del">
        <pc:chgData name="Alberto Tommasini" userId="4ed976f799c97d5d" providerId="LiveId" clId="{0AED24D3-4C4D-49A3-B930-A4353E4E9340}" dt="2022-04-07T23:36:06.123" v="2427" actId="47"/>
        <pc:sldMkLst>
          <pc:docMk/>
          <pc:sldMk cId="4186349967" sldId="286"/>
        </pc:sldMkLst>
      </pc:sldChg>
      <pc:sldChg chg="del">
        <pc:chgData name="Alberto Tommasini" userId="4ed976f799c97d5d" providerId="LiveId" clId="{0AED24D3-4C4D-49A3-B930-A4353E4E9340}" dt="2022-04-07T23:36:06.308" v="2428" actId="47"/>
        <pc:sldMkLst>
          <pc:docMk/>
          <pc:sldMk cId="2200204807" sldId="287"/>
        </pc:sldMkLst>
      </pc:sldChg>
      <pc:sldChg chg="modSp add del">
        <pc:chgData name="Alberto Tommasini" userId="4ed976f799c97d5d" providerId="LiveId" clId="{0AED24D3-4C4D-49A3-B930-A4353E4E9340}" dt="2022-04-08T07:14:41.192" v="3703" actId="20577"/>
        <pc:sldMkLst>
          <pc:docMk/>
          <pc:sldMk cId="2472660381" sldId="444"/>
        </pc:sldMkLst>
        <pc:spChg chg="mod">
          <ac:chgData name="Alberto Tommasini" userId="4ed976f799c97d5d" providerId="LiveId" clId="{0AED24D3-4C4D-49A3-B930-A4353E4E9340}" dt="2022-04-08T06:55:09.752" v="3551" actId="2711"/>
          <ac:spMkLst>
            <pc:docMk/>
            <pc:sldMk cId="2472660381" sldId="444"/>
            <ac:spMk id="2" creationId="{6CEC46D3-E5A7-48E8-955F-D535D3B99A3F}"/>
          </ac:spMkLst>
        </pc:spChg>
        <pc:spChg chg="mod">
          <ac:chgData name="Alberto Tommasini" userId="4ed976f799c97d5d" providerId="LiveId" clId="{0AED24D3-4C4D-49A3-B930-A4353E4E9340}" dt="2022-04-08T07:14:41.192" v="3703" actId="20577"/>
          <ac:spMkLst>
            <pc:docMk/>
            <pc:sldMk cId="2472660381" sldId="444"/>
            <ac:spMk id="3" creationId="{E59C7BD4-48A0-4C3B-AB65-A4F23E71A2E3}"/>
          </ac:spMkLst>
        </pc:spChg>
      </pc:sldChg>
      <pc:sldChg chg="modSp add mod">
        <pc:chgData name="Alberto Tommasini" userId="4ed976f799c97d5d" providerId="LiveId" clId="{0AED24D3-4C4D-49A3-B930-A4353E4E9340}" dt="2022-04-08T06:55:55.671" v="3558" actId="207"/>
        <pc:sldMkLst>
          <pc:docMk/>
          <pc:sldMk cId="3940658628" sldId="445"/>
        </pc:sldMkLst>
        <pc:spChg chg="mod">
          <ac:chgData name="Alberto Tommasini" userId="4ed976f799c97d5d" providerId="LiveId" clId="{0AED24D3-4C4D-49A3-B930-A4353E4E9340}" dt="2022-04-08T06:55:41.562" v="3555" actId="113"/>
          <ac:spMkLst>
            <pc:docMk/>
            <pc:sldMk cId="3940658628" sldId="445"/>
            <ac:spMk id="2" creationId="{D95E42F3-4BCA-46C2-BB96-6D2F75F6DF39}"/>
          </ac:spMkLst>
        </pc:spChg>
        <pc:spChg chg="mod">
          <ac:chgData name="Alberto Tommasini" userId="4ed976f799c97d5d" providerId="LiveId" clId="{0AED24D3-4C4D-49A3-B930-A4353E4E9340}" dt="2022-04-08T06:55:55.671" v="3558" actId="207"/>
          <ac:spMkLst>
            <pc:docMk/>
            <pc:sldMk cId="3940658628" sldId="445"/>
            <ac:spMk id="3" creationId="{F35D8B5F-D79A-4821-BA83-C773D3CECBCB}"/>
          </ac:spMkLst>
        </pc:spChg>
      </pc:sldChg>
      <pc:sldChg chg="add del">
        <pc:chgData name="Alberto Tommasini" userId="4ed976f799c97d5d" providerId="LiveId" clId="{0AED24D3-4C4D-49A3-B930-A4353E4E9340}" dt="2022-04-08T06:48:07.481" v="3273" actId="2696"/>
        <pc:sldMkLst>
          <pc:docMk/>
          <pc:sldMk cId="0" sldId="446"/>
        </pc:sldMkLst>
      </pc:sldChg>
      <pc:sldChg chg="add del">
        <pc:chgData name="Alberto Tommasini" userId="4ed976f799c97d5d" providerId="LiveId" clId="{0AED24D3-4C4D-49A3-B930-A4353E4E9340}" dt="2022-04-08T06:56:06.425" v="3559" actId="47"/>
        <pc:sldMkLst>
          <pc:docMk/>
          <pc:sldMk cId="537509140" sldId="446"/>
        </pc:sldMkLst>
      </pc:sldChg>
      <pc:sldChg chg="modSp add mod">
        <pc:chgData name="Alberto Tommasini" userId="4ed976f799c97d5d" providerId="LiveId" clId="{0AED24D3-4C4D-49A3-B930-A4353E4E9340}" dt="2022-04-08T06:59:13.326" v="3585" actId="1076"/>
        <pc:sldMkLst>
          <pc:docMk/>
          <pc:sldMk cId="134664245" sldId="447"/>
        </pc:sldMkLst>
        <pc:spChg chg="mod">
          <ac:chgData name="Alberto Tommasini" userId="4ed976f799c97d5d" providerId="LiveId" clId="{0AED24D3-4C4D-49A3-B930-A4353E4E9340}" dt="2022-04-08T06:59:13.326" v="3585" actId="1076"/>
          <ac:spMkLst>
            <pc:docMk/>
            <pc:sldMk cId="134664245" sldId="447"/>
            <ac:spMk id="2" creationId="{12DC61D0-2BBA-44D2-8B64-304D4E2051B0}"/>
          </ac:spMkLst>
        </pc:spChg>
        <pc:spChg chg="mod">
          <ac:chgData name="Alberto Tommasini" userId="4ed976f799c97d5d" providerId="LiveId" clId="{0AED24D3-4C4D-49A3-B930-A4353E4E9340}" dt="2022-04-08T06:56:13.385" v="3560" actId="207"/>
          <ac:spMkLst>
            <pc:docMk/>
            <pc:sldMk cId="134664245" sldId="447"/>
            <ac:spMk id="3" creationId="{8D5C5BD0-CC49-4F45-AFA8-633ADE8AE18B}"/>
          </ac:spMkLst>
        </pc:spChg>
      </pc:sldChg>
      <pc:sldChg chg="add del">
        <pc:chgData name="Alberto Tommasini" userId="4ed976f799c97d5d" providerId="LiveId" clId="{0AED24D3-4C4D-49A3-B930-A4353E4E9340}" dt="2022-04-08T07:19:33.410" v="4038" actId="47"/>
        <pc:sldMkLst>
          <pc:docMk/>
          <pc:sldMk cId="3755339210" sldId="448"/>
        </pc:sldMkLst>
        <pc:spChg chg="mod">
          <ac:chgData name="Alberto Tommasini" userId="4ed976f799c97d5d" providerId="LiveId" clId="{0AED24D3-4C4D-49A3-B930-A4353E4E9340}" dt="2022-04-08T07:00:36.537" v="3657" actId="207"/>
          <ac:spMkLst>
            <pc:docMk/>
            <pc:sldMk cId="3755339210" sldId="448"/>
            <ac:spMk id="2" creationId="{F7EFF581-CD1B-4DAE-A4C5-64008C0BF264}"/>
          </ac:spMkLst>
        </pc:spChg>
        <pc:spChg chg="mod">
          <ac:chgData name="Alberto Tommasini" userId="4ed976f799c97d5d" providerId="LiveId" clId="{0AED24D3-4C4D-49A3-B930-A4353E4E9340}" dt="2022-04-08T07:00:36.537" v="3657" actId="207"/>
          <ac:spMkLst>
            <pc:docMk/>
            <pc:sldMk cId="3755339210" sldId="448"/>
            <ac:spMk id="3" creationId="{A24DA0BA-B735-400E-9015-7DA13A687AE2}"/>
          </ac:spMkLst>
        </pc:spChg>
      </pc:sldChg>
      <pc:sldChg chg="add del">
        <pc:chgData name="Alberto Tommasini" userId="4ed976f799c97d5d" providerId="LiveId" clId="{0AED24D3-4C4D-49A3-B930-A4353E4E9340}" dt="2022-04-08T06:48:07.481" v="3273" actId="2696"/>
        <pc:sldMkLst>
          <pc:docMk/>
          <pc:sldMk cId="3157034487" sldId="449"/>
        </pc:sldMkLst>
        <pc:spChg chg="mod">
          <ac:chgData name="Alberto Tommasini" userId="4ed976f799c97d5d" providerId="LiveId" clId="{0AED24D3-4C4D-49A3-B930-A4353E4E9340}" dt="2022-04-08T07:00:01.160" v="3652" actId="20577"/>
          <ac:spMkLst>
            <pc:docMk/>
            <pc:sldMk cId="3157034487" sldId="449"/>
            <ac:spMk id="22535" creationId="{6DC17D7A-6DDF-481D-814B-50969092414A}"/>
          </ac:spMkLst>
        </pc:spChg>
        <pc:spChg chg="mod">
          <ac:chgData name="Alberto Tommasini" userId="4ed976f799c97d5d" providerId="LiveId" clId="{0AED24D3-4C4D-49A3-B930-A4353E4E9340}" dt="2022-04-08T06:59:44.800" v="3620" actId="20577"/>
          <ac:spMkLst>
            <pc:docMk/>
            <pc:sldMk cId="3157034487" sldId="449"/>
            <ac:spMk id="22536" creationId="{8745A0C3-CACA-4AC2-8E72-5017C30CEC62}"/>
          </ac:spMkLst>
        </pc:spChg>
      </pc:sldChg>
      <pc:sldChg chg="modSp add">
        <pc:chgData name="Alberto Tommasini" userId="4ed976f799c97d5d" providerId="LiveId" clId="{0AED24D3-4C4D-49A3-B930-A4353E4E9340}" dt="2022-04-08T07:00:30.362" v="3656" actId="207"/>
        <pc:sldMkLst>
          <pc:docMk/>
          <pc:sldMk cId="1140151296" sldId="450"/>
        </pc:sldMkLst>
        <pc:spChg chg="mod">
          <ac:chgData name="Alberto Tommasini" userId="4ed976f799c97d5d" providerId="LiveId" clId="{0AED24D3-4C4D-49A3-B930-A4353E4E9340}" dt="2022-04-08T07:00:30.362" v="3656" actId="207"/>
          <ac:spMkLst>
            <pc:docMk/>
            <pc:sldMk cId="1140151296" sldId="450"/>
            <ac:spMk id="2" creationId="{2334F604-081C-4435-83C8-7567CC352724}"/>
          </ac:spMkLst>
        </pc:spChg>
        <pc:spChg chg="mod">
          <ac:chgData name="Alberto Tommasini" userId="4ed976f799c97d5d" providerId="LiveId" clId="{0AED24D3-4C4D-49A3-B930-A4353E4E9340}" dt="2022-04-08T07:00:30.362" v="3656" actId="207"/>
          <ac:spMkLst>
            <pc:docMk/>
            <pc:sldMk cId="1140151296" sldId="450"/>
            <ac:spMk id="3" creationId="{37373E0D-9137-4D61-93AC-29DF2FC42C62}"/>
          </ac:spMkLst>
        </pc:spChg>
      </pc:sldChg>
      <pc:sldChg chg="add del">
        <pc:chgData name="Alberto Tommasini" userId="4ed976f799c97d5d" providerId="LiveId" clId="{0AED24D3-4C4D-49A3-B930-A4353E4E9340}" dt="2022-04-08T07:19:36.754" v="4039" actId="47"/>
        <pc:sldMkLst>
          <pc:docMk/>
          <pc:sldMk cId="3489968237" sldId="451"/>
        </pc:sldMkLst>
      </pc:sldChg>
      <pc:sldChg chg="addSp delSp modSp add del mod modAnim">
        <pc:chgData name="Alberto Tommasini" userId="4ed976f799c97d5d" providerId="LiveId" clId="{0AED24D3-4C4D-49A3-B930-A4353E4E9340}" dt="2022-04-08T07:21:58.504" v="4186" actId="478"/>
        <pc:sldMkLst>
          <pc:docMk/>
          <pc:sldMk cId="686495849" sldId="452"/>
        </pc:sldMkLst>
        <pc:spChg chg="add del mod">
          <ac:chgData name="Alberto Tommasini" userId="4ed976f799c97d5d" providerId="LiveId" clId="{0AED24D3-4C4D-49A3-B930-A4353E4E9340}" dt="2022-04-08T07:19:53.139" v="4041" actId="478"/>
          <ac:spMkLst>
            <pc:docMk/>
            <pc:sldMk cId="686495849" sldId="452"/>
            <ac:spMk id="3" creationId="{D3B19D95-E703-4C37-AC89-359CC8ED1D37}"/>
          </ac:spMkLst>
        </pc:spChg>
        <pc:spChg chg="del mod">
          <ac:chgData name="Alberto Tommasini" userId="4ed976f799c97d5d" providerId="LiveId" clId="{0AED24D3-4C4D-49A3-B930-A4353E4E9340}" dt="2022-04-08T07:21:58.504" v="4186" actId="478"/>
          <ac:spMkLst>
            <pc:docMk/>
            <pc:sldMk cId="686495849" sldId="452"/>
            <ac:spMk id="5" creationId="{53A2433B-8995-4B0B-A9F2-C9C4E6CB699A}"/>
          </ac:spMkLst>
        </pc:spChg>
        <pc:spChg chg="del">
          <ac:chgData name="Alberto Tommasini" userId="4ed976f799c97d5d" providerId="LiveId" clId="{0AED24D3-4C4D-49A3-B930-A4353E4E9340}" dt="2022-04-08T07:19:47.794" v="4040" actId="478"/>
          <ac:spMkLst>
            <pc:docMk/>
            <pc:sldMk cId="686495849" sldId="452"/>
            <ac:spMk id="18434" creationId="{E7C33094-0A73-474B-A69F-F3EA2995CB0C}"/>
          </ac:spMkLst>
        </pc:spChg>
        <pc:spChg chg="mod">
          <ac:chgData name="Alberto Tommasini" userId="4ed976f799c97d5d" providerId="LiveId" clId="{0AED24D3-4C4D-49A3-B930-A4353E4E9340}" dt="2022-04-08T07:21:24.807" v="4184" actId="20577"/>
          <ac:spMkLst>
            <pc:docMk/>
            <pc:sldMk cId="686495849" sldId="452"/>
            <ac:spMk id="18435" creationId="{7BAB078A-8834-4A88-AEEC-157CDF7F3A25}"/>
          </ac:spMkLst>
        </pc:spChg>
      </pc:sldChg>
      <pc:sldChg chg="modSp add del mod">
        <pc:chgData name="Alberto Tommasini" userId="4ed976f799c97d5d" providerId="LiveId" clId="{0AED24D3-4C4D-49A3-B930-A4353E4E9340}" dt="2022-04-08T07:19:10.758" v="4035" actId="14100"/>
        <pc:sldMkLst>
          <pc:docMk/>
          <pc:sldMk cId="2814753068" sldId="454"/>
        </pc:sldMkLst>
        <pc:spChg chg="mod">
          <ac:chgData name="Alberto Tommasini" userId="4ed976f799c97d5d" providerId="LiveId" clId="{0AED24D3-4C4D-49A3-B930-A4353E4E9340}" dt="2022-04-08T07:18:56.025" v="4032" actId="1076"/>
          <ac:spMkLst>
            <pc:docMk/>
            <pc:sldMk cId="2814753068" sldId="454"/>
            <ac:spMk id="2" creationId="{07528E18-4D32-440D-8EBB-2D703E8951C0}"/>
          </ac:spMkLst>
        </pc:spChg>
        <pc:spChg chg="mod">
          <ac:chgData name="Alberto Tommasini" userId="4ed976f799c97d5d" providerId="LiveId" clId="{0AED24D3-4C4D-49A3-B930-A4353E4E9340}" dt="2022-04-08T07:19:10.758" v="4035" actId="14100"/>
          <ac:spMkLst>
            <pc:docMk/>
            <pc:sldMk cId="2814753068" sldId="454"/>
            <ac:spMk id="3" creationId="{8EBFF699-1AF1-42F8-A511-7830CE61CE5D}"/>
          </ac:spMkLst>
        </pc:spChg>
      </pc:sldChg>
      <pc:sldChg chg="add del">
        <pc:chgData name="Alberto Tommasini" userId="4ed976f799c97d5d" providerId="LiveId" clId="{0AED24D3-4C4D-49A3-B930-A4353E4E9340}" dt="2022-04-08T07:00:49.644" v="3659" actId="47"/>
        <pc:sldMkLst>
          <pc:docMk/>
          <pc:sldMk cId="2364280117" sldId="455"/>
        </pc:sldMkLst>
      </pc:sldChg>
      <pc:sldChg chg="add del">
        <pc:chgData name="Alberto Tommasini" userId="4ed976f799c97d5d" providerId="LiveId" clId="{0AED24D3-4C4D-49A3-B930-A4353E4E9340}" dt="2022-04-08T06:48:07.481" v="3273" actId="2696"/>
        <pc:sldMkLst>
          <pc:docMk/>
          <pc:sldMk cId="3058142431" sldId="455"/>
        </pc:sldMkLst>
      </pc:sldChg>
      <pc:sldChg chg="add">
        <pc:chgData name="Alberto Tommasini" userId="4ed976f799c97d5d" providerId="LiveId" clId="{0AED24D3-4C4D-49A3-B930-A4353E4E9340}" dt="2022-04-08T06:48:17.506" v="3274"/>
        <pc:sldMkLst>
          <pc:docMk/>
          <pc:sldMk cId="1853579110" sldId="457"/>
        </pc:sldMkLst>
        <pc:spChg chg="del">
          <ac:chgData name="Alberto Tommasini" userId="4ed976f799c97d5d" providerId="LiveId" clId="{0AED24D3-4C4D-49A3-B930-A4353E4E9340}" dt="2022-04-08T07:22:24.725" v="4187" actId="478"/>
          <ac:spMkLst>
            <pc:docMk/>
            <pc:sldMk cId="1853579110" sldId="457"/>
            <ac:spMk id="2" creationId="{D40B1D4E-1E8E-45A1-A690-17ACE8B7C2C4}"/>
          </ac:spMkLst>
        </pc:spChg>
        <pc:spChg chg="del">
          <ac:chgData name="Alberto Tommasini" userId="4ed976f799c97d5d" providerId="LiveId" clId="{0AED24D3-4C4D-49A3-B930-A4353E4E9340}" dt="2022-04-08T07:22:37.168" v="4189" actId="478"/>
          <ac:spMkLst>
            <pc:docMk/>
            <pc:sldMk cId="1853579110" sldId="457"/>
            <ac:spMk id="5" creationId="{E5966827-C23A-4BA9-9611-CBE0504B1FE2}"/>
          </ac:spMkLst>
        </pc:spChg>
        <pc:spChg chg="add del mod">
          <ac:chgData name="Alberto Tommasini" userId="4ed976f799c97d5d" providerId="LiveId" clId="{0AED24D3-4C4D-49A3-B930-A4353E4E9340}" dt="2022-04-08T07:22:29.047" v="4188" actId="478"/>
          <ac:spMkLst>
            <pc:docMk/>
            <pc:sldMk cId="1853579110" sldId="457"/>
            <ac:spMk id="7" creationId="{46CE69F4-DBC2-4100-95E2-3AE7BDF13F06}"/>
          </ac:spMkLst>
        </pc:spChg>
      </pc:sldChg>
      <pc:sldChg chg="add del">
        <pc:chgData name="Alberto Tommasini" userId="4ed976f799c97d5d" providerId="LiveId" clId="{0AED24D3-4C4D-49A3-B930-A4353E4E9340}" dt="2022-04-08T07:23:01.855" v="4191" actId="47"/>
        <pc:sldMkLst>
          <pc:docMk/>
          <pc:sldMk cId="1349595382" sldId="458"/>
        </pc:sldMkLst>
      </pc:sldChg>
      <pc:sldChg chg="add">
        <pc:chgData name="Alberto Tommasini" userId="4ed976f799c97d5d" providerId="LiveId" clId="{0AED24D3-4C4D-49A3-B930-A4353E4E9340}" dt="2022-04-08T06:48:17.506" v="3274"/>
        <pc:sldMkLst>
          <pc:docMk/>
          <pc:sldMk cId="3821947924" sldId="459"/>
        </pc:sldMkLst>
      </pc:sldChg>
      <pc:sldChg chg="add">
        <pc:chgData name="Alberto Tommasini" userId="4ed976f799c97d5d" providerId="LiveId" clId="{0AED24D3-4C4D-49A3-B930-A4353E4E9340}" dt="2022-04-08T06:48:17.506" v="3274"/>
        <pc:sldMkLst>
          <pc:docMk/>
          <pc:sldMk cId="2965160831" sldId="461"/>
        </pc:sldMkLst>
        <pc:spChg chg="add mod">
          <ac:chgData name="Alberto Tommasini" userId="4ed976f799c97d5d" providerId="LiveId" clId="{0AED24D3-4C4D-49A3-B930-A4353E4E9340}" dt="2022-04-08T07:24:22.112" v="4207" actId="113"/>
          <ac:spMkLst>
            <pc:docMk/>
            <pc:sldMk cId="2965160831" sldId="461"/>
            <ac:spMk id="2" creationId="{217AE3C2-3AF9-4E4C-8E40-4472CC92267B}"/>
          </ac:spMkLst>
        </pc:spChg>
        <pc:spChg chg="del">
          <ac:chgData name="Alberto Tommasini" userId="4ed976f799c97d5d" providerId="LiveId" clId="{0AED24D3-4C4D-49A3-B930-A4353E4E9340}" dt="2022-04-08T07:23:19.275" v="4192" actId="478"/>
          <ac:spMkLst>
            <pc:docMk/>
            <pc:sldMk cId="2965160831" sldId="461"/>
            <ac:spMk id="4" creationId="{F88D6A47-43E4-4DE1-8C9F-CB359A935811}"/>
          </ac:spMkLst>
        </pc:spChg>
        <pc:spChg chg="mod">
          <ac:chgData name="Alberto Tommasini" userId="4ed976f799c97d5d" providerId="LiveId" clId="{0AED24D3-4C4D-49A3-B930-A4353E4E9340}" dt="2022-04-08T07:23:31.833" v="4193" actId="207"/>
          <ac:spMkLst>
            <pc:docMk/>
            <pc:sldMk cId="2965160831" sldId="461"/>
            <ac:spMk id="6" creationId="{70F710B3-6549-472C-9208-6B3F05504942}"/>
          </ac:spMkLst>
        </pc:spChg>
      </pc:sldChg>
      <pc:sldChg chg="modSp add">
        <pc:chgData name="Alberto Tommasini" userId="4ed976f799c97d5d" providerId="LiveId" clId="{0AED24D3-4C4D-49A3-B930-A4353E4E9340}" dt="2022-04-08T07:03:40.941" v="3664" actId="207"/>
        <pc:sldMkLst>
          <pc:docMk/>
          <pc:sldMk cId="1247701365" sldId="462"/>
        </pc:sldMkLst>
        <pc:spChg chg="mod">
          <ac:chgData name="Alberto Tommasini" userId="4ed976f799c97d5d" providerId="LiveId" clId="{0AED24D3-4C4D-49A3-B930-A4353E4E9340}" dt="2022-04-08T07:03:40.941" v="3664" actId="207"/>
          <ac:spMkLst>
            <pc:docMk/>
            <pc:sldMk cId="1247701365" sldId="462"/>
            <ac:spMk id="2" creationId="{28A11DE0-003C-4DFD-82EA-51AC2BEC499F}"/>
          </ac:spMkLst>
        </pc:spChg>
        <pc:spChg chg="mod">
          <ac:chgData name="Alberto Tommasini" userId="4ed976f799c97d5d" providerId="LiveId" clId="{0AED24D3-4C4D-49A3-B930-A4353E4E9340}" dt="2022-04-08T07:03:40.941" v="3664" actId="207"/>
          <ac:spMkLst>
            <pc:docMk/>
            <pc:sldMk cId="1247701365" sldId="462"/>
            <ac:spMk id="3" creationId="{309D44B8-DA06-402B-A6DC-EDEFEAC74A04}"/>
          </ac:spMkLst>
        </pc:spChg>
      </pc:sldChg>
      <pc:sldChg chg="addSp modSp add del mod modAnim">
        <pc:chgData name="Alberto Tommasini" userId="4ed976f799c97d5d" providerId="LiveId" clId="{0AED24D3-4C4D-49A3-B930-A4353E4E9340}" dt="2022-04-08T07:37:10.086" v="4429" actId="14100"/>
        <pc:sldMkLst>
          <pc:docMk/>
          <pc:sldMk cId="3007631782" sldId="464"/>
        </pc:sldMkLst>
        <pc:spChg chg="mod">
          <ac:chgData name="Alberto Tommasini" userId="4ed976f799c97d5d" providerId="LiveId" clId="{0AED24D3-4C4D-49A3-B930-A4353E4E9340}" dt="2022-04-08T07:35:29.233" v="4383" actId="1076"/>
          <ac:spMkLst>
            <pc:docMk/>
            <pc:sldMk cId="3007631782" sldId="464"/>
            <ac:spMk id="2" creationId="{2F9BE2E7-1189-476A-928D-372D53B2D318}"/>
          </ac:spMkLst>
        </pc:spChg>
        <pc:spChg chg="add mod">
          <ac:chgData name="Alberto Tommasini" userId="4ed976f799c97d5d" providerId="LiveId" clId="{0AED24D3-4C4D-49A3-B930-A4353E4E9340}" dt="2022-04-08T07:36:35.102" v="4415" actId="1076"/>
          <ac:spMkLst>
            <pc:docMk/>
            <pc:sldMk cId="3007631782" sldId="464"/>
            <ac:spMk id="5" creationId="{C5EC16A4-55F8-4309-9AC9-469ECB0930DB}"/>
          </ac:spMkLst>
        </pc:spChg>
        <pc:spChg chg="mod">
          <ac:chgData name="Alberto Tommasini" userId="4ed976f799c97d5d" providerId="LiveId" clId="{0AED24D3-4C4D-49A3-B930-A4353E4E9340}" dt="2022-04-08T07:36:39.023" v="4416" actId="1076"/>
          <ac:spMkLst>
            <pc:docMk/>
            <pc:sldMk cId="3007631782" sldId="464"/>
            <ac:spMk id="6" creationId="{EB6B87BF-1247-436D-AE0C-CB6E3528A72E}"/>
          </ac:spMkLst>
        </pc:spChg>
        <pc:spChg chg="add mod">
          <ac:chgData name="Alberto Tommasini" userId="4ed976f799c97d5d" providerId="LiveId" clId="{0AED24D3-4C4D-49A3-B930-A4353E4E9340}" dt="2022-04-08T07:36:58.785" v="4417" actId="1076"/>
          <ac:spMkLst>
            <pc:docMk/>
            <pc:sldMk cId="3007631782" sldId="464"/>
            <ac:spMk id="7" creationId="{53695D0F-FBDE-407C-ADAB-82D75F8C108C}"/>
          </ac:spMkLst>
        </pc:spChg>
        <pc:spChg chg="add mod">
          <ac:chgData name="Alberto Tommasini" userId="4ed976f799c97d5d" providerId="LiveId" clId="{0AED24D3-4C4D-49A3-B930-A4353E4E9340}" dt="2022-04-08T07:36:12.855" v="4391" actId="1076"/>
          <ac:spMkLst>
            <pc:docMk/>
            <pc:sldMk cId="3007631782" sldId="464"/>
            <ac:spMk id="8" creationId="{36A2E0AC-DFB3-441B-B0C1-16169A08284C}"/>
          </ac:spMkLst>
        </pc:spChg>
        <pc:spChg chg="add mod">
          <ac:chgData name="Alberto Tommasini" userId="4ed976f799c97d5d" providerId="LiveId" clId="{0AED24D3-4C4D-49A3-B930-A4353E4E9340}" dt="2022-04-08T07:37:10.086" v="4429" actId="14100"/>
          <ac:spMkLst>
            <pc:docMk/>
            <pc:sldMk cId="3007631782" sldId="464"/>
            <ac:spMk id="9" creationId="{DE16819E-F06B-43C7-BE86-D6794FCFA534}"/>
          </ac:spMkLst>
        </pc:spChg>
        <pc:picChg chg="add mod">
          <ac:chgData name="Alberto Tommasini" userId="4ed976f799c97d5d" providerId="LiveId" clId="{0AED24D3-4C4D-49A3-B930-A4353E4E9340}" dt="2022-04-08T07:35:55.789" v="4389" actId="1076"/>
          <ac:picMkLst>
            <pc:docMk/>
            <pc:sldMk cId="3007631782" sldId="464"/>
            <ac:picMk id="4" creationId="{78D610AA-BA77-46E4-A099-0C17F9A49DCB}"/>
          </ac:picMkLst>
        </pc:picChg>
      </pc:sldChg>
      <pc:sldChg chg="add del">
        <pc:chgData name="Alberto Tommasini" userId="4ed976f799c97d5d" providerId="LiveId" clId="{0AED24D3-4C4D-49A3-B930-A4353E4E9340}" dt="2022-04-08T08:45:20.597" v="4434" actId="47"/>
        <pc:sldMkLst>
          <pc:docMk/>
          <pc:sldMk cId="1488719654" sldId="469"/>
        </pc:sldMkLst>
        <pc:spChg chg="mod">
          <ac:chgData name="Alberto Tommasini" userId="4ed976f799c97d5d" providerId="LiveId" clId="{0AED24D3-4C4D-49A3-B930-A4353E4E9340}" dt="2022-04-08T07:04:31.303" v="3669" actId="207"/>
          <ac:spMkLst>
            <pc:docMk/>
            <pc:sldMk cId="1488719654" sldId="469"/>
            <ac:spMk id="2" creationId="{0C253DBC-6D0A-4990-9B64-E75A7EA87D05}"/>
          </ac:spMkLst>
        </pc:spChg>
        <pc:spChg chg="mod">
          <ac:chgData name="Alberto Tommasini" userId="4ed976f799c97d5d" providerId="LiveId" clId="{0AED24D3-4C4D-49A3-B930-A4353E4E9340}" dt="2022-04-08T07:04:31.303" v="3669" actId="207"/>
          <ac:spMkLst>
            <pc:docMk/>
            <pc:sldMk cId="1488719654" sldId="469"/>
            <ac:spMk id="3" creationId="{2783B5D8-938E-4584-8F7B-FF1F5189E837}"/>
          </ac:spMkLst>
        </pc:spChg>
      </pc:sldChg>
      <pc:sldChg chg="add del">
        <pc:chgData name="Alberto Tommasini" userId="4ed976f799c97d5d" providerId="LiveId" clId="{0AED24D3-4C4D-49A3-B930-A4353E4E9340}" dt="2022-04-08T06:48:07.481" v="3273" actId="2696"/>
        <pc:sldMkLst>
          <pc:docMk/>
          <pc:sldMk cId="2268937618" sldId="472"/>
        </pc:sldMkLst>
        <pc:spChg chg="mod">
          <ac:chgData name="Alberto Tommasini" userId="4ed976f799c97d5d" providerId="LiveId" clId="{0AED24D3-4C4D-49A3-B930-A4353E4E9340}" dt="2022-04-08T07:05:03.737" v="3674" actId="207"/>
          <ac:spMkLst>
            <pc:docMk/>
            <pc:sldMk cId="2268937618" sldId="472"/>
            <ac:spMk id="2" creationId="{5E384222-C030-4B9C-A499-C884C00EF110}"/>
          </ac:spMkLst>
        </pc:spChg>
        <pc:spChg chg="mod">
          <ac:chgData name="Alberto Tommasini" userId="4ed976f799c97d5d" providerId="LiveId" clId="{0AED24D3-4C4D-49A3-B930-A4353E4E9340}" dt="2022-04-08T07:05:03.737" v="3674" actId="207"/>
          <ac:spMkLst>
            <pc:docMk/>
            <pc:sldMk cId="2268937618" sldId="472"/>
            <ac:spMk id="67586" creationId="{2AC1469E-453C-449B-A8CE-5D6290121C7C}"/>
          </ac:spMkLst>
        </pc:spChg>
        <pc:spChg chg="mod">
          <ac:chgData name="Alberto Tommasini" userId="4ed976f799c97d5d" providerId="LiveId" clId="{0AED24D3-4C4D-49A3-B930-A4353E4E9340}" dt="2022-04-08T07:05:03.737" v="3674" actId="207"/>
          <ac:spMkLst>
            <pc:docMk/>
            <pc:sldMk cId="2268937618" sldId="472"/>
            <ac:spMk id="67587" creationId="{57CBA453-E420-40EB-A4EB-5FA4088F2A21}"/>
          </ac:spMkLst>
        </pc:spChg>
      </pc:sldChg>
      <pc:sldChg chg="add">
        <pc:chgData name="Alberto Tommasini" userId="4ed976f799c97d5d" providerId="LiveId" clId="{0AED24D3-4C4D-49A3-B930-A4353E4E9340}" dt="2022-04-08T06:48:17.506" v="3274"/>
        <pc:sldMkLst>
          <pc:docMk/>
          <pc:sldMk cId="1334033292" sldId="476"/>
        </pc:sldMkLst>
        <pc:spChg chg="del mod">
          <ac:chgData name="Alberto Tommasini" userId="4ed976f799c97d5d" providerId="LiveId" clId="{0AED24D3-4C4D-49A3-B930-A4353E4E9340}" dt="2022-04-08T08:47:01.544" v="4446" actId="478"/>
          <ac:spMkLst>
            <pc:docMk/>
            <pc:sldMk cId="1334033292" sldId="476"/>
            <ac:spMk id="35842" creationId="{25A32BCC-C0C1-468A-B339-08DC43471427}"/>
          </ac:spMkLst>
        </pc:spChg>
        <pc:picChg chg="mod">
          <ac:chgData name="Alberto Tommasini" userId="4ed976f799c97d5d" providerId="LiveId" clId="{0AED24D3-4C4D-49A3-B930-A4353E4E9340}" dt="2022-04-08T08:47:10.308" v="4450" actId="1076"/>
          <ac:picMkLst>
            <pc:docMk/>
            <pc:sldMk cId="1334033292" sldId="476"/>
            <ac:picMk id="35843" creationId="{B45AC2FB-0AFE-449B-AC00-5B8650DEC33B}"/>
          </ac:picMkLst>
        </pc:picChg>
        <pc:picChg chg="mod">
          <ac:chgData name="Alberto Tommasini" userId="4ed976f799c97d5d" providerId="LiveId" clId="{0AED24D3-4C4D-49A3-B930-A4353E4E9340}" dt="2022-04-08T08:47:14.389" v="4451" actId="14100"/>
          <ac:picMkLst>
            <pc:docMk/>
            <pc:sldMk cId="1334033292" sldId="476"/>
            <ac:picMk id="86021" creationId="{21A2EDF9-F38A-4BA7-B2A7-7C355923C9F0}"/>
          </ac:picMkLst>
        </pc:picChg>
      </pc:sldChg>
      <pc:sldChg chg="add del">
        <pc:chgData name="Alberto Tommasini" userId="4ed976f799c97d5d" providerId="LiveId" clId="{0AED24D3-4C4D-49A3-B930-A4353E4E9340}" dt="2022-04-08T06:48:07.481" v="3273" actId="2696"/>
        <pc:sldMkLst>
          <pc:docMk/>
          <pc:sldMk cId="2408883014" sldId="521"/>
        </pc:sldMkLst>
      </pc:sldChg>
      <pc:sldChg chg="add del">
        <pc:chgData name="Alberto Tommasini" userId="4ed976f799c97d5d" providerId="LiveId" clId="{0AED24D3-4C4D-49A3-B930-A4353E4E9340}" dt="2022-04-08T07:00:47.314" v="3658" actId="47"/>
        <pc:sldMkLst>
          <pc:docMk/>
          <pc:sldMk cId="3732028880" sldId="521"/>
        </pc:sldMkLst>
      </pc:sldChg>
      <pc:sldChg chg="addSp delSp modSp add mod">
        <pc:chgData name="Alberto Tommasini" userId="4ed976f799c97d5d" providerId="LiveId" clId="{0AED24D3-4C4D-49A3-B930-A4353E4E9340}" dt="2022-04-08T06:04:07.797" v="2769" actId="113"/>
        <pc:sldMkLst>
          <pc:docMk/>
          <pc:sldMk cId="4163841235" sldId="524"/>
        </pc:sldMkLst>
        <pc:spChg chg="mod">
          <ac:chgData name="Alberto Tommasini" userId="4ed976f799c97d5d" providerId="LiveId" clId="{0AED24D3-4C4D-49A3-B930-A4353E4E9340}" dt="2022-04-08T06:04:07.797" v="2769" actId="113"/>
          <ac:spMkLst>
            <pc:docMk/>
            <pc:sldMk cId="4163841235" sldId="524"/>
            <ac:spMk id="2" creationId="{DACD6407-D134-477E-A4A3-D29F553E2599}"/>
          </ac:spMkLst>
        </pc:spChg>
        <pc:spChg chg="add del mod">
          <ac:chgData name="Alberto Tommasini" userId="4ed976f799c97d5d" providerId="LiveId" clId="{0AED24D3-4C4D-49A3-B930-A4353E4E9340}" dt="2022-04-08T06:00:54.270" v="2443" actId="478"/>
          <ac:spMkLst>
            <pc:docMk/>
            <pc:sldMk cId="4163841235" sldId="524"/>
            <ac:spMk id="3" creationId="{DA7BF42D-AFF4-4180-8737-05830B79D55B}"/>
          </ac:spMkLst>
        </pc:spChg>
        <pc:spChg chg="add mod">
          <ac:chgData name="Alberto Tommasini" userId="4ed976f799c97d5d" providerId="LiveId" clId="{0AED24D3-4C4D-49A3-B930-A4353E4E9340}" dt="2022-04-08T06:01:08.199" v="2461" actId="20577"/>
          <ac:spMkLst>
            <pc:docMk/>
            <pc:sldMk cId="4163841235" sldId="524"/>
            <ac:spMk id="4" creationId="{01677E42-CCB8-4379-8FF8-ACBF6281FD8D}"/>
          </ac:spMkLst>
        </pc:spChg>
      </pc:sldChg>
      <pc:sldChg chg="modSp add mod">
        <pc:chgData name="Alberto Tommasini" userId="4ed976f799c97d5d" providerId="LiveId" clId="{0AED24D3-4C4D-49A3-B930-A4353E4E9340}" dt="2022-04-08T06:08:41.790" v="2953" actId="113"/>
        <pc:sldMkLst>
          <pc:docMk/>
          <pc:sldMk cId="2724131200" sldId="525"/>
        </pc:sldMkLst>
        <pc:spChg chg="mod">
          <ac:chgData name="Alberto Tommasini" userId="4ed976f799c97d5d" providerId="LiveId" clId="{0AED24D3-4C4D-49A3-B930-A4353E4E9340}" dt="2022-04-08T06:08:41.790" v="2953" actId="113"/>
          <ac:spMkLst>
            <pc:docMk/>
            <pc:sldMk cId="2724131200" sldId="525"/>
            <ac:spMk id="2" creationId="{B2FAE7D2-5AA3-4035-815D-E8A8EF4A235C}"/>
          </ac:spMkLst>
        </pc:spChg>
        <pc:spChg chg="mod">
          <ac:chgData name="Alberto Tommasini" userId="4ed976f799c97d5d" providerId="LiveId" clId="{0AED24D3-4C4D-49A3-B930-A4353E4E9340}" dt="2022-04-08T06:05:30.259" v="2797" actId="1076"/>
          <ac:spMkLst>
            <pc:docMk/>
            <pc:sldMk cId="2724131200" sldId="525"/>
            <ac:spMk id="3" creationId="{5E530195-9E11-496E-9F9E-E46B95F163FA}"/>
          </ac:spMkLst>
        </pc:spChg>
        <pc:spChg chg="mod">
          <ac:chgData name="Alberto Tommasini" userId="4ed976f799c97d5d" providerId="LiveId" clId="{0AED24D3-4C4D-49A3-B930-A4353E4E9340}" dt="2022-04-08T06:05:33.773" v="2798" actId="1076"/>
          <ac:spMkLst>
            <pc:docMk/>
            <pc:sldMk cId="2724131200" sldId="525"/>
            <ac:spMk id="4" creationId="{228EFD96-D482-4B11-B477-314E137A8C6A}"/>
          </ac:spMkLst>
        </pc:spChg>
        <pc:spChg chg="mod">
          <ac:chgData name="Alberto Tommasini" userId="4ed976f799c97d5d" providerId="LiveId" clId="{0AED24D3-4C4D-49A3-B930-A4353E4E9340}" dt="2022-04-08T06:05:43.635" v="2799" actId="1076"/>
          <ac:spMkLst>
            <pc:docMk/>
            <pc:sldMk cId="2724131200" sldId="525"/>
            <ac:spMk id="5" creationId="{2D6E10B1-5C01-4720-B023-AD84466AC2EA}"/>
          </ac:spMkLst>
        </pc:spChg>
        <pc:spChg chg="mod">
          <ac:chgData name="Alberto Tommasini" userId="4ed976f799c97d5d" providerId="LiveId" clId="{0AED24D3-4C4D-49A3-B930-A4353E4E9340}" dt="2022-04-08T06:05:47.847" v="2800" actId="1076"/>
          <ac:spMkLst>
            <pc:docMk/>
            <pc:sldMk cId="2724131200" sldId="525"/>
            <ac:spMk id="6" creationId="{BBFA2F64-77FF-47A7-8C2F-10BB6E2F40D2}"/>
          </ac:spMkLst>
        </pc:spChg>
        <pc:spChg chg="mod">
          <ac:chgData name="Alberto Tommasini" userId="4ed976f799c97d5d" providerId="LiveId" clId="{0AED24D3-4C4D-49A3-B930-A4353E4E9340}" dt="2022-04-08T06:05:53.244" v="2801" actId="1076"/>
          <ac:spMkLst>
            <pc:docMk/>
            <pc:sldMk cId="2724131200" sldId="525"/>
            <ac:spMk id="7" creationId="{9453167D-717E-4AB4-8DAA-6243AB044B17}"/>
          </ac:spMkLst>
        </pc:spChg>
        <pc:spChg chg="mod">
          <ac:chgData name="Alberto Tommasini" userId="4ed976f799c97d5d" providerId="LiveId" clId="{0AED24D3-4C4D-49A3-B930-A4353E4E9340}" dt="2022-04-08T06:06:11.575" v="2803" actId="1076"/>
          <ac:spMkLst>
            <pc:docMk/>
            <pc:sldMk cId="2724131200" sldId="525"/>
            <ac:spMk id="8" creationId="{BE467A05-6906-45BE-85F8-7F2020E38318}"/>
          </ac:spMkLst>
        </pc:spChg>
        <pc:spChg chg="mod">
          <ac:chgData name="Alberto Tommasini" userId="4ed976f799c97d5d" providerId="LiveId" clId="{0AED24D3-4C4D-49A3-B930-A4353E4E9340}" dt="2022-04-08T06:06:16.602" v="2804" actId="1076"/>
          <ac:spMkLst>
            <pc:docMk/>
            <pc:sldMk cId="2724131200" sldId="525"/>
            <ac:spMk id="9" creationId="{DDA38FDC-D3DF-45F7-A29E-C2C6413F619F}"/>
          </ac:spMkLst>
        </pc:spChg>
        <pc:spChg chg="mod">
          <ac:chgData name="Alberto Tommasini" userId="4ed976f799c97d5d" providerId="LiveId" clId="{0AED24D3-4C4D-49A3-B930-A4353E4E9340}" dt="2022-04-08T06:06:26.049" v="2805" actId="1076"/>
          <ac:spMkLst>
            <pc:docMk/>
            <pc:sldMk cId="2724131200" sldId="525"/>
            <ac:spMk id="10" creationId="{93EF760E-83D3-46E4-A686-2E8996400678}"/>
          </ac:spMkLst>
        </pc:spChg>
        <pc:spChg chg="mod">
          <ac:chgData name="Alberto Tommasini" userId="4ed976f799c97d5d" providerId="LiveId" clId="{0AED24D3-4C4D-49A3-B930-A4353E4E9340}" dt="2022-04-08T06:06:38.220" v="2808" actId="1076"/>
          <ac:spMkLst>
            <pc:docMk/>
            <pc:sldMk cId="2724131200" sldId="525"/>
            <ac:spMk id="11" creationId="{B836C5FC-88DD-4295-996B-D67798826B35}"/>
          </ac:spMkLst>
        </pc:spChg>
        <pc:spChg chg="mod">
          <ac:chgData name="Alberto Tommasini" userId="4ed976f799c97d5d" providerId="LiveId" clId="{0AED24D3-4C4D-49A3-B930-A4353E4E9340}" dt="2022-04-08T06:05:06.336" v="2793" actId="207"/>
          <ac:spMkLst>
            <pc:docMk/>
            <pc:sldMk cId="2724131200" sldId="525"/>
            <ac:spMk id="12" creationId="{C184C5C2-FC56-4248-B7A0-D0F8AA0467D4}"/>
          </ac:spMkLst>
        </pc:spChg>
        <pc:spChg chg="mod">
          <ac:chgData name="Alberto Tommasini" userId="4ed976f799c97d5d" providerId="LiveId" clId="{0AED24D3-4C4D-49A3-B930-A4353E4E9340}" dt="2022-04-08T06:08:26.977" v="2951" actId="1076"/>
          <ac:spMkLst>
            <pc:docMk/>
            <pc:sldMk cId="2724131200" sldId="525"/>
            <ac:spMk id="13" creationId="{F3F94B8B-DDF4-4478-A2C0-5F71EF2EFF78}"/>
          </ac:spMkLst>
        </pc:spChg>
      </pc:sldChg>
      <pc:sldChg chg="modSp add mod">
        <pc:chgData name="Alberto Tommasini" userId="4ed976f799c97d5d" providerId="LiveId" clId="{0AED24D3-4C4D-49A3-B930-A4353E4E9340}" dt="2022-04-08T08:49:13.709" v="4555" actId="1076"/>
        <pc:sldMkLst>
          <pc:docMk/>
          <pc:sldMk cId="3006338694" sldId="526"/>
        </pc:sldMkLst>
        <pc:spChg chg="mod">
          <ac:chgData name="Alberto Tommasini" userId="4ed976f799c97d5d" providerId="LiveId" clId="{0AED24D3-4C4D-49A3-B930-A4353E4E9340}" dt="2022-04-08T06:08:53.016" v="2958" actId="113"/>
          <ac:spMkLst>
            <pc:docMk/>
            <pc:sldMk cId="3006338694" sldId="526"/>
            <ac:spMk id="2" creationId="{23C33CE5-6971-48E3-B2BA-95564952712D}"/>
          </ac:spMkLst>
        </pc:spChg>
        <pc:spChg chg="mod">
          <ac:chgData name="Alberto Tommasini" userId="4ed976f799c97d5d" providerId="LiveId" clId="{0AED24D3-4C4D-49A3-B930-A4353E4E9340}" dt="2022-04-08T08:49:10.225" v="4554" actId="14100"/>
          <ac:spMkLst>
            <pc:docMk/>
            <pc:sldMk cId="3006338694" sldId="526"/>
            <ac:spMk id="3" creationId="{801B4660-DDA7-4E8F-BFD4-BDBEB684D0C3}"/>
          </ac:spMkLst>
        </pc:spChg>
        <pc:spChg chg="mod">
          <ac:chgData name="Alberto Tommasini" userId="4ed976f799c97d5d" providerId="LiveId" clId="{0AED24D3-4C4D-49A3-B930-A4353E4E9340}" dt="2022-04-08T08:49:13.709" v="4555" actId="1076"/>
          <ac:spMkLst>
            <pc:docMk/>
            <pc:sldMk cId="3006338694" sldId="526"/>
            <ac:spMk id="4" creationId="{A1D8713B-2E77-46CC-BB3D-6BE711D01801}"/>
          </ac:spMkLst>
        </pc:spChg>
      </pc:sldChg>
      <pc:sldChg chg="modSp add mod">
        <pc:chgData name="Alberto Tommasini" userId="4ed976f799c97d5d" providerId="LiveId" clId="{0AED24D3-4C4D-49A3-B930-A4353E4E9340}" dt="2022-04-08T08:49:38.388" v="4570" actId="20577"/>
        <pc:sldMkLst>
          <pc:docMk/>
          <pc:sldMk cId="580127031" sldId="527"/>
        </pc:sldMkLst>
        <pc:spChg chg="mod">
          <ac:chgData name="Alberto Tommasini" userId="4ed976f799c97d5d" providerId="LiveId" clId="{0AED24D3-4C4D-49A3-B930-A4353E4E9340}" dt="2022-04-08T06:11:43.030" v="3055" actId="255"/>
          <ac:spMkLst>
            <pc:docMk/>
            <pc:sldMk cId="580127031" sldId="527"/>
            <ac:spMk id="2" creationId="{23C33CE5-6971-48E3-B2BA-95564952712D}"/>
          </ac:spMkLst>
        </pc:spChg>
        <pc:spChg chg="mod">
          <ac:chgData name="Alberto Tommasini" userId="4ed976f799c97d5d" providerId="LiveId" clId="{0AED24D3-4C4D-49A3-B930-A4353E4E9340}" dt="2022-04-08T08:49:38.388" v="4570" actId="20577"/>
          <ac:spMkLst>
            <pc:docMk/>
            <pc:sldMk cId="580127031" sldId="527"/>
            <ac:spMk id="3" creationId="{801B4660-DDA7-4E8F-BFD4-BDBEB684D0C3}"/>
          </ac:spMkLst>
        </pc:spChg>
      </pc:sldChg>
      <pc:sldChg chg="modSp add mod">
        <pc:chgData name="Alberto Tommasini" userId="4ed976f799c97d5d" providerId="LiveId" clId="{0AED24D3-4C4D-49A3-B930-A4353E4E9340}" dt="2022-04-08T06:24:48.501" v="3094" actId="6549"/>
        <pc:sldMkLst>
          <pc:docMk/>
          <pc:sldMk cId="947190456" sldId="528"/>
        </pc:sldMkLst>
        <pc:spChg chg="mod">
          <ac:chgData name="Alberto Tommasini" userId="4ed976f799c97d5d" providerId="LiveId" clId="{0AED24D3-4C4D-49A3-B930-A4353E4E9340}" dt="2022-04-08T06:21:32.971" v="3082" actId="113"/>
          <ac:spMkLst>
            <pc:docMk/>
            <pc:sldMk cId="947190456" sldId="528"/>
            <ac:spMk id="2" creationId="{702BE7ED-BD10-476D-8592-E405F0371751}"/>
          </ac:spMkLst>
        </pc:spChg>
        <pc:spChg chg="mod">
          <ac:chgData name="Alberto Tommasini" userId="4ed976f799c97d5d" providerId="LiveId" clId="{0AED24D3-4C4D-49A3-B930-A4353E4E9340}" dt="2022-04-08T06:24:48.501" v="3094" actId="6549"/>
          <ac:spMkLst>
            <pc:docMk/>
            <pc:sldMk cId="947190456" sldId="528"/>
            <ac:spMk id="3" creationId="{CEAF5F8A-2CD0-4778-9339-2D46C999C49D}"/>
          </ac:spMkLst>
        </pc:spChg>
      </pc:sldChg>
      <pc:sldChg chg="addSp modSp add mod">
        <pc:chgData name="Alberto Tommasini" userId="4ed976f799c97d5d" providerId="LiveId" clId="{0AED24D3-4C4D-49A3-B930-A4353E4E9340}" dt="2022-04-08T06:28:01.755" v="3193" actId="115"/>
        <pc:sldMkLst>
          <pc:docMk/>
          <pc:sldMk cId="4138117808" sldId="529"/>
        </pc:sldMkLst>
        <pc:spChg chg="mod">
          <ac:chgData name="Alberto Tommasini" userId="4ed976f799c97d5d" providerId="LiveId" clId="{0AED24D3-4C4D-49A3-B930-A4353E4E9340}" dt="2022-04-08T06:25:35.916" v="3097" actId="113"/>
          <ac:spMkLst>
            <pc:docMk/>
            <pc:sldMk cId="4138117808" sldId="529"/>
            <ac:spMk id="2" creationId="{702BE7ED-BD10-476D-8592-E405F0371751}"/>
          </ac:spMkLst>
        </pc:spChg>
        <pc:spChg chg="mod">
          <ac:chgData name="Alberto Tommasini" userId="4ed976f799c97d5d" providerId="LiveId" clId="{0AED24D3-4C4D-49A3-B930-A4353E4E9340}" dt="2022-04-08T06:26:55.938" v="3112" actId="113"/>
          <ac:spMkLst>
            <pc:docMk/>
            <pc:sldMk cId="4138117808" sldId="529"/>
            <ac:spMk id="3" creationId="{CEAF5F8A-2CD0-4778-9339-2D46C999C49D}"/>
          </ac:spMkLst>
        </pc:spChg>
        <pc:spChg chg="add mod">
          <ac:chgData name="Alberto Tommasini" userId="4ed976f799c97d5d" providerId="LiveId" clId="{0AED24D3-4C4D-49A3-B930-A4353E4E9340}" dt="2022-04-08T06:28:01.755" v="3193" actId="115"/>
          <ac:spMkLst>
            <pc:docMk/>
            <pc:sldMk cId="4138117808" sldId="529"/>
            <ac:spMk id="5" creationId="{1FD8C7AC-59DF-43B9-8274-CDD2CB6A245C}"/>
          </ac:spMkLst>
        </pc:spChg>
      </pc:sldChg>
      <pc:sldChg chg="modSp add mod">
        <pc:chgData name="Alberto Tommasini" userId="4ed976f799c97d5d" providerId="LiveId" clId="{0AED24D3-4C4D-49A3-B930-A4353E4E9340}" dt="2022-04-08T06:29:30.738" v="3204" actId="14100"/>
        <pc:sldMkLst>
          <pc:docMk/>
          <pc:sldMk cId="2978733370" sldId="530"/>
        </pc:sldMkLst>
        <pc:spChg chg="mod">
          <ac:chgData name="Alberto Tommasini" userId="4ed976f799c97d5d" providerId="LiveId" clId="{0AED24D3-4C4D-49A3-B930-A4353E4E9340}" dt="2022-04-08T06:28:45.285" v="3201" actId="1076"/>
          <ac:spMkLst>
            <pc:docMk/>
            <pc:sldMk cId="2978733370" sldId="530"/>
            <ac:spMk id="2" creationId="{5DA3C476-CBD6-4EC0-A06F-CEA425B6DFE4}"/>
          </ac:spMkLst>
        </pc:spChg>
        <pc:spChg chg="mod">
          <ac:chgData name="Alberto Tommasini" userId="4ed976f799c97d5d" providerId="LiveId" clId="{0AED24D3-4C4D-49A3-B930-A4353E4E9340}" dt="2022-04-08T06:28:37.908" v="3199" actId="255"/>
          <ac:spMkLst>
            <pc:docMk/>
            <pc:sldMk cId="2978733370" sldId="530"/>
            <ac:spMk id="3" creationId="{027C3FE9-46E1-40DD-A6A3-5884620C4BB5}"/>
          </ac:spMkLst>
        </pc:spChg>
        <pc:spChg chg="mod">
          <ac:chgData name="Alberto Tommasini" userId="4ed976f799c97d5d" providerId="LiveId" clId="{0AED24D3-4C4D-49A3-B930-A4353E4E9340}" dt="2022-04-08T06:28:24.535" v="3196" actId="113"/>
          <ac:spMkLst>
            <pc:docMk/>
            <pc:sldMk cId="2978733370" sldId="530"/>
            <ac:spMk id="4" creationId="{2141ACE9-47EB-4A02-8B51-41F0777CF9BA}"/>
          </ac:spMkLst>
        </pc:spChg>
        <pc:spChg chg="mod">
          <ac:chgData name="Alberto Tommasini" userId="4ed976f799c97d5d" providerId="LiveId" clId="{0AED24D3-4C4D-49A3-B930-A4353E4E9340}" dt="2022-04-08T06:29:30.738" v="3204" actId="14100"/>
          <ac:spMkLst>
            <pc:docMk/>
            <pc:sldMk cId="2978733370" sldId="530"/>
            <ac:spMk id="5" creationId="{6054F231-81F9-4BDA-B8B2-EE73D50EEAC5}"/>
          </ac:spMkLst>
        </pc:spChg>
        <pc:picChg chg="mod">
          <ac:chgData name="Alberto Tommasini" userId="4ed976f799c97d5d" providerId="LiveId" clId="{0AED24D3-4C4D-49A3-B930-A4353E4E9340}" dt="2022-04-08T06:28:41.179" v="3200" actId="1076"/>
          <ac:picMkLst>
            <pc:docMk/>
            <pc:sldMk cId="2978733370" sldId="530"/>
            <ac:picMk id="1026" creationId="{11E2F761-CD7F-40A2-A4B6-DEB3927F549A}"/>
          </ac:picMkLst>
        </pc:picChg>
      </pc:sldChg>
      <pc:sldChg chg="modSp add mod">
        <pc:chgData name="Alberto Tommasini" userId="4ed976f799c97d5d" providerId="LiveId" clId="{0AED24D3-4C4D-49A3-B930-A4353E4E9340}" dt="2022-04-08T06:45:50.477" v="3224" actId="1076"/>
        <pc:sldMkLst>
          <pc:docMk/>
          <pc:sldMk cId="2800172306" sldId="531"/>
        </pc:sldMkLst>
        <pc:spChg chg="mod">
          <ac:chgData name="Alberto Tommasini" userId="4ed976f799c97d5d" providerId="LiveId" clId="{0AED24D3-4C4D-49A3-B930-A4353E4E9340}" dt="2022-04-08T06:45:39.874" v="3220" actId="20577"/>
          <ac:spMkLst>
            <pc:docMk/>
            <pc:sldMk cId="2800172306" sldId="531"/>
            <ac:spMk id="3" creationId="{027C3FE9-46E1-40DD-A6A3-5884620C4BB5}"/>
          </ac:spMkLst>
        </pc:spChg>
        <pc:spChg chg="mod">
          <ac:chgData name="Alberto Tommasini" userId="4ed976f799c97d5d" providerId="LiveId" clId="{0AED24D3-4C4D-49A3-B930-A4353E4E9340}" dt="2022-04-08T06:43:15.890" v="3218" actId="113"/>
          <ac:spMkLst>
            <pc:docMk/>
            <pc:sldMk cId="2800172306" sldId="531"/>
            <ac:spMk id="4" creationId="{2141ACE9-47EB-4A02-8B51-41F0777CF9BA}"/>
          </ac:spMkLst>
        </pc:spChg>
        <pc:spChg chg="mod">
          <ac:chgData name="Alberto Tommasini" userId="4ed976f799c97d5d" providerId="LiveId" clId="{0AED24D3-4C4D-49A3-B930-A4353E4E9340}" dt="2022-04-08T06:45:50.477" v="3224" actId="1076"/>
          <ac:spMkLst>
            <pc:docMk/>
            <pc:sldMk cId="2800172306" sldId="531"/>
            <ac:spMk id="6" creationId="{021ED9AC-5FE8-4DE4-8405-41CED8334258}"/>
          </ac:spMkLst>
        </pc:spChg>
      </pc:sldChg>
      <pc:sldChg chg="modSp add mod">
        <pc:chgData name="Alberto Tommasini" userId="4ed976f799c97d5d" providerId="LiveId" clId="{0AED24D3-4C4D-49A3-B930-A4353E4E9340}" dt="2022-04-08T06:43:02.738" v="3215" actId="14100"/>
        <pc:sldMkLst>
          <pc:docMk/>
          <pc:sldMk cId="1811992130" sldId="532"/>
        </pc:sldMkLst>
        <pc:spChg chg="mod">
          <ac:chgData name="Alberto Tommasini" userId="4ed976f799c97d5d" providerId="LiveId" clId="{0AED24D3-4C4D-49A3-B930-A4353E4E9340}" dt="2022-04-08T06:29:49.741" v="3207" actId="113"/>
          <ac:spMkLst>
            <pc:docMk/>
            <pc:sldMk cId="1811992130" sldId="532"/>
            <ac:spMk id="2" creationId="{702BE7ED-BD10-476D-8592-E405F0371751}"/>
          </ac:spMkLst>
        </pc:spChg>
        <pc:spChg chg="mod">
          <ac:chgData name="Alberto Tommasini" userId="4ed976f799c97d5d" providerId="LiveId" clId="{0AED24D3-4C4D-49A3-B930-A4353E4E9340}" dt="2022-04-08T06:42:24.407" v="3209" actId="1076"/>
          <ac:spMkLst>
            <pc:docMk/>
            <pc:sldMk cId="1811992130" sldId="532"/>
            <ac:spMk id="3" creationId="{CEAF5F8A-2CD0-4778-9339-2D46C999C49D}"/>
          </ac:spMkLst>
        </pc:spChg>
        <pc:spChg chg="mod">
          <ac:chgData name="Alberto Tommasini" userId="4ed976f799c97d5d" providerId="LiveId" clId="{0AED24D3-4C4D-49A3-B930-A4353E4E9340}" dt="2022-04-08T06:43:02.738" v="3215" actId="14100"/>
          <ac:spMkLst>
            <pc:docMk/>
            <pc:sldMk cId="1811992130" sldId="532"/>
            <ac:spMk id="4" creationId="{317FDB89-48CB-40D4-B917-5DEB63544928}"/>
          </ac:spMkLst>
        </pc:spChg>
        <pc:picChg chg="mod">
          <ac:chgData name="Alberto Tommasini" userId="4ed976f799c97d5d" providerId="LiveId" clId="{0AED24D3-4C4D-49A3-B930-A4353E4E9340}" dt="2022-04-08T06:42:31.414" v="3212" actId="1076"/>
          <ac:picMkLst>
            <pc:docMk/>
            <pc:sldMk cId="1811992130" sldId="532"/>
            <ac:picMk id="2050" creationId="{14471C6F-DB43-42D9-A19A-00C518086E2F}"/>
          </ac:picMkLst>
        </pc:picChg>
      </pc:sldChg>
      <pc:sldChg chg="modSp add mod">
        <pc:chgData name="Alberto Tommasini" userId="4ed976f799c97d5d" providerId="LiveId" clId="{0AED24D3-4C4D-49A3-B930-A4353E4E9340}" dt="2022-04-08T06:46:17.310" v="3229" actId="255"/>
        <pc:sldMkLst>
          <pc:docMk/>
          <pc:sldMk cId="4131534034" sldId="533"/>
        </pc:sldMkLst>
        <pc:spChg chg="mod">
          <ac:chgData name="Alberto Tommasini" userId="4ed976f799c97d5d" providerId="LiveId" clId="{0AED24D3-4C4D-49A3-B930-A4353E4E9340}" dt="2022-04-08T06:46:00.670" v="3227" actId="255"/>
          <ac:spMkLst>
            <pc:docMk/>
            <pc:sldMk cId="4131534034" sldId="533"/>
            <ac:spMk id="2" creationId="{DCD2B922-8690-428B-9612-9F6C58FBBD93}"/>
          </ac:spMkLst>
        </pc:spChg>
        <pc:spChg chg="mod">
          <ac:chgData name="Alberto Tommasini" userId="4ed976f799c97d5d" providerId="LiveId" clId="{0AED24D3-4C4D-49A3-B930-A4353E4E9340}" dt="2022-04-08T06:46:17.310" v="3229" actId="255"/>
          <ac:spMkLst>
            <pc:docMk/>
            <pc:sldMk cId="4131534034" sldId="533"/>
            <ac:spMk id="3" creationId="{20057ADD-771E-49A1-9699-1029EB8D9037}"/>
          </ac:spMkLst>
        </pc:spChg>
      </pc:sldChg>
      <pc:sldChg chg="add del">
        <pc:chgData name="Alberto Tommasini" userId="4ed976f799c97d5d" providerId="LiveId" clId="{0AED24D3-4C4D-49A3-B930-A4353E4E9340}" dt="2022-04-08T06:46:39.609" v="3230" actId="47"/>
        <pc:sldMkLst>
          <pc:docMk/>
          <pc:sldMk cId="4067719779" sldId="534"/>
        </pc:sldMkLst>
      </pc:sldChg>
      <pc:sldChg chg="add del">
        <pc:chgData name="Alberto Tommasini" userId="4ed976f799c97d5d" providerId="LiveId" clId="{0AED24D3-4C4D-49A3-B930-A4353E4E9340}" dt="2022-04-08T06:46:43.651" v="3231" actId="47"/>
        <pc:sldMkLst>
          <pc:docMk/>
          <pc:sldMk cId="4227028714" sldId="535"/>
        </pc:sldMkLst>
      </pc:sldChg>
      <pc:sldChg chg="add">
        <pc:chgData name="Alberto Tommasini" userId="4ed976f799c97d5d" providerId="LiveId" clId="{0AED24D3-4C4D-49A3-B930-A4353E4E9340}" dt="2022-04-08T06:48:17.506" v="3274"/>
        <pc:sldMkLst>
          <pc:docMk/>
          <pc:sldMk cId="3200736364" sldId="536"/>
        </pc:sldMkLst>
        <pc:spChg chg="mod">
          <ac:chgData name="Alberto Tommasini" userId="4ed976f799c97d5d" providerId="LiveId" clId="{0AED24D3-4C4D-49A3-B930-A4353E4E9340}" dt="2022-04-08T06:47:22.623" v="3271" actId="1035"/>
          <ac:spMkLst>
            <pc:docMk/>
            <pc:sldMk cId="3200736364" sldId="536"/>
            <ac:spMk id="4" creationId="{303655FE-4EB7-4A10-A42E-972582A541AD}"/>
          </ac:spMkLst>
        </pc:spChg>
        <pc:picChg chg="mod">
          <ac:chgData name="Alberto Tommasini" userId="4ed976f799c97d5d" providerId="LiveId" clId="{0AED24D3-4C4D-49A3-B930-A4353E4E9340}" dt="2022-04-08T06:47:17.327" v="3261" actId="1076"/>
          <ac:picMkLst>
            <pc:docMk/>
            <pc:sldMk cId="3200736364" sldId="536"/>
            <ac:picMk id="3074" creationId="{8FE5E0C9-F5C7-4739-808E-B85410F97F52}"/>
          </ac:picMkLst>
        </pc:picChg>
      </pc:sldChg>
      <pc:sldChg chg="modSp add">
        <pc:chgData name="Alberto Tommasini" userId="4ed976f799c97d5d" providerId="LiveId" clId="{0AED24D3-4C4D-49A3-B930-A4353E4E9340}" dt="2022-04-08T07:00:21.420" v="3655" actId="207"/>
        <pc:sldMkLst>
          <pc:docMk/>
          <pc:sldMk cId="3147478767" sldId="537"/>
        </pc:sldMkLst>
        <pc:spChg chg="mod">
          <ac:chgData name="Alberto Tommasini" userId="4ed976f799c97d5d" providerId="LiveId" clId="{0AED24D3-4C4D-49A3-B930-A4353E4E9340}" dt="2022-04-08T07:00:21.420" v="3655" actId="207"/>
          <ac:spMkLst>
            <pc:docMk/>
            <pc:sldMk cId="3147478767" sldId="537"/>
            <ac:spMk id="2" creationId="{567A4AEC-1DFC-4F05-8AC4-AB4E074C34EE}"/>
          </ac:spMkLst>
        </pc:spChg>
        <pc:spChg chg="mod">
          <ac:chgData name="Alberto Tommasini" userId="4ed976f799c97d5d" providerId="LiveId" clId="{0AED24D3-4C4D-49A3-B930-A4353E4E9340}" dt="2022-04-08T07:00:21.420" v="3655" actId="207"/>
          <ac:spMkLst>
            <pc:docMk/>
            <pc:sldMk cId="3147478767" sldId="537"/>
            <ac:spMk id="3" creationId="{824386D5-0911-4F4A-920C-ADDC176BB012}"/>
          </ac:spMkLst>
        </pc:spChg>
        <pc:spChg chg="mod">
          <ac:chgData name="Alberto Tommasini" userId="4ed976f799c97d5d" providerId="LiveId" clId="{0AED24D3-4C4D-49A3-B930-A4353E4E9340}" dt="2022-04-08T07:00:21.420" v="3655" actId="207"/>
          <ac:spMkLst>
            <pc:docMk/>
            <pc:sldMk cId="3147478767" sldId="537"/>
            <ac:spMk id="4" creationId="{B880EFCE-1E96-44F1-8390-677BF0736557}"/>
          </ac:spMkLst>
        </pc:spChg>
        <pc:picChg chg="mod">
          <ac:chgData name="Alberto Tommasini" userId="4ed976f799c97d5d" providerId="LiveId" clId="{0AED24D3-4C4D-49A3-B930-A4353E4E9340}" dt="2022-04-08T07:00:21.420" v="3655" actId="207"/>
          <ac:picMkLst>
            <pc:docMk/>
            <pc:sldMk cId="3147478767" sldId="537"/>
            <ac:picMk id="10243" creationId="{902B2F36-8163-498A-AA4D-5BE994BB113E}"/>
          </ac:picMkLst>
        </pc:picChg>
      </pc:sldChg>
      <pc:sldChg chg="modSp add mod">
        <pc:chgData name="Alberto Tommasini" userId="4ed976f799c97d5d" providerId="LiveId" clId="{0AED24D3-4C4D-49A3-B930-A4353E4E9340}" dt="2022-04-08T07:01:37.890" v="3663" actId="1076"/>
        <pc:sldMkLst>
          <pc:docMk/>
          <pc:sldMk cId="1929504863" sldId="538"/>
        </pc:sldMkLst>
        <pc:spChg chg="mod">
          <ac:chgData name="Alberto Tommasini" userId="4ed976f799c97d5d" providerId="LiveId" clId="{0AED24D3-4C4D-49A3-B930-A4353E4E9340}" dt="2022-04-08T07:01:13.939" v="3661" actId="207"/>
          <ac:spMkLst>
            <pc:docMk/>
            <pc:sldMk cId="1929504863" sldId="538"/>
            <ac:spMk id="3" creationId="{39BBB739-5B7F-4867-B55A-C014544ABC54}"/>
          </ac:spMkLst>
        </pc:spChg>
        <pc:spChg chg="mod">
          <ac:chgData name="Alberto Tommasini" userId="4ed976f799c97d5d" providerId="LiveId" clId="{0AED24D3-4C4D-49A3-B930-A4353E4E9340}" dt="2022-04-08T07:01:37.890" v="3663" actId="1076"/>
          <ac:spMkLst>
            <pc:docMk/>
            <pc:sldMk cId="1929504863" sldId="538"/>
            <ac:spMk id="5" creationId="{1285AE05-E40C-49FF-B7F4-6EF7E76A26FF}"/>
          </ac:spMkLst>
        </pc:spChg>
        <pc:spChg chg="mod">
          <ac:chgData name="Alberto Tommasini" userId="4ed976f799c97d5d" providerId="LiveId" clId="{0AED24D3-4C4D-49A3-B930-A4353E4E9340}" dt="2022-04-08T07:01:13.939" v="3661" actId="207"/>
          <ac:spMkLst>
            <pc:docMk/>
            <pc:sldMk cId="1929504863" sldId="538"/>
            <ac:spMk id="6" creationId="{761EDED9-BB48-484C-BA93-C163538263BD}"/>
          </ac:spMkLst>
        </pc:spChg>
        <pc:spChg chg="mod">
          <ac:chgData name="Alberto Tommasini" userId="4ed976f799c97d5d" providerId="LiveId" clId="{0AED24D3-4C4D-49A3-B930-A4353E4E9340}" dt="2022-04-08T07:01:13.939" v="3661" actId="207"/>
          <ac:spMkLst>
            <pc:docMk/>
            <pc:sldMk cId="1929504863" sldId="538"/>
            <ac:spMk id="22531" creationId="{3F03F169-280B-4F1E-94D6-23CDC9B95368}"/>
          </ac:spMkLst>
        </pc:spChg>
      </pc:sldChg>
      <pc:sldChg chg="add">
        <pc:chgData name="Alberto Tommasini" userId="4ed976f799c97d5d" providerId="LiveId" clId="{0AED24D3-4C4D-49A3-B930-A4353E4E9340}" dt="2022-04-08T06:48:17.506" v="3274"/>
        <pc:sldMkLst>
          <pc:docMk/>
          <pc:sldMk cId="2191836091" sldId="539"/>
        </pc:sldMkLst>
        <pc:spChg chg="add del mod">
          <ac:chgData name="Alberto Tommasini" userId="4ed976f799c97d5d" providerId="LiveId" clId="{0AED24D3-4C4D-49A3-B930-A4353E4E9340}" dt="2022-04-08T07:25:25.355" v="4211" actId="478"/>
          <ac:spMkLst>
            <pc:docMk/>
            <pc:sldMk cId="2191836091" sldId="539"/>
            <ac:spMk id="2" creationId="{16192D9D-A1B5-46AD-89FD-DCA1A88BA4A8}"/>
          </ac:spMkLst>
        </pc:spChg>
        <pc:spChg chg="del">
          <ac:chgData name="Alberto Tommasini" userId="4ed976f799c97d5d" providerId="LiveId" clId="{0AED24D3-4C4D-49A3-B930-A4353E4E9340}" dt="2022-04-08T07:25:22.765" v="4210" actId="478"/>
          <ac:spMkLst>
            <pc:docMk/>
            <pc:sldMk cId="2191836091" sldId="539"/>
            <ac:spMk id="4" creationId="{9BCAD0A1-851E-42A4-8C6A-675E1FEF02F9}"/>
          </ac:spMkLst>
        </pc:spChg>
      </pc:sldChg>
      <pc:sldChg chg="modSp add">
        <pc:chgData name="Alberto Tommasini" userId="4ed976f799c97d5d" providerId="LiveId" clId="{0AED24D3-4C4D-49A3-B930-A4353E4E9340}" dt="2022-04-08T07:04:01.078" v="3666" actId="207"/>
        <pc:sldMkLst>
          <pc:docMk/>
          <pc:sldMk cId="3944931754" sldId="540"/>
        </pc:sldMkLst>
        <pc:spChg chg="del">
          <ac:chgData name="Alberto Tommasini" userId="4ed976f799c97d5d" providerId="LiveId" clId="{0AED24D3-4C4D-49A3-B930-A4353E4E9340}" dt="2022-04-08T07:35:22.472" v="4382" actId="21"/>
          <ac:spMkLst>
            <pc:docMk/>
            <pc:sldMk cId="3944931754" sldId="540"/>
            <ac:spMk id="3" creationId="{46EA95A5-F9DE-4AF7-B44F-A4D03EBC8141}"/>
          </ac:spMkLst>
        </pc:spChg>
        <pc:spChg chg="del">
          <ac:chgData name="Alberto Tommasini" userId="4ed976f799c97d5d" providerId="LiveId" clId="{0AED24D3-4C4D-49A3-B930-A4353E4E9340}" dt="2022-04-08T07:35:22.472" v="4382" actId="21"/>
          <ac:spMkLst>
            <pc:docMk/>
            <pc:sldMk cId="3944931754" sldId="540"/>
            <ac:spMk id="4" creationId="{BEB31D9A-7FC2-40CA-8A3C-0D3A9C80B3F6}"/>
          </ac:spMkLst>
        </pc:spChg>
        <pc:spChg chg="del">
          <ac:chgData name="Alberto Tommasini" userId="4ed976f799c97d5d" providerId="LiveId" clId="{0AED24D3-4C4D-49A3-B930-A4353E4E9340}" dt="2022-04-08T07:35:22.472" v="4382" actId="21"/>
          <ac:spMkLst>
            <pc:docMk/>
            <pc:sldMk cId="3944931754" sldId="540"/>
            <ac:spMk id="5" creationId="{49CC8C36-C7C8-4E26-8234-CCF6FAF1E7E3}"/>
          </ac:spMkLst>
        </pc:spChg>
        <pc:spChg chg="del">
          <ac:chgData name="Alberto Tommasini" userId="4ed976f799c97d5d" providerId="LiveId" clId="{0AED24D3-4C4D-49A3-B930-A4353E4E9340}" dt="2022-04-08T07:35:22.472" v="4382" actId="21"/>
          <ac:spMkLst>
            <pc:docMk/>
            <pc:sldMk cId="3944931754" sldId="540"/>
            <ac:spMk id="7" creationId="{B69378EB-A691-45F3-9B47-C2D7AA98CF5E}"/>
          </ac:spMkLst>
        </pc:spChg>
        <pc:spChg chg="mod">
          <ac:chgData name="Alberto Tommasini" userId="4ed976f799c97d5d" providerId="LiveId" clId="{0AED24D3-4C4D-49A3-B930-A4353E4E9340}" dt="2022-04-08T07:04:01.078" v="3666" actId="207"/>
          <ac:spMkLst>
            <pc:docMk/>
            <pc:sldMk cId="3944931754" sldId="540"/>
            <ac:spMk id="25603" creationId="{A6D8A9ED-6678-46AD-8365-D135E53A18D5}"/>
          </ac:spMkLst>
        </pc:spChg>
        <pc:picChg chg="del">
          <ac:chgData name="Alberto Tommasini" userId="4ed976f799c97d5d" providerId="LiveId" clId="{0AED24D3-4C4D-49A3-B930-A4353E4E9340}" dt="2022-04-08T07:35:22.472" v="4382" actId="21"/>
          <ac:picMkLst>
            <pc:docMk/>
            <pc:sldMk cId="3944931754" sldId="540"/>
            <ac:picMk id="25602" creationId="{507CA485-92CB-4754-B947-E381E2EB8313}"/>
          </ac:picMkLst>
        </pc:picChg>
      </pc:sldChg>
      <pc:sldChg chg="delSp modSp add del">
        <pc:chgData name="Alberto Tommasini" userId="4ed976f799c97d5d" providerId="LiveId" clId="{0AED24D3-4C4D-49A3-B930-A4353E4E9340}" dt="2022-04-08T08:44:59.597" v="4433" actId="1076"/>
        <pc:sldMkLst>
          <pc:docMk/>
          <pc:sldMk cId="4115618867" sldId="541"/>
        </pc:sldMkLst>
        <pc:spChg chg="del">
          <ac:chgData name="Alberto Tommasini" userId="4ed976f799c97d5d" providerId="LiveId" clId="{0AED24D3-4C4D-49A3-B930-A4353E4E9340}" dt="2022-04-08T08:44:50.334" v="4431" actId="478"/>
          <ac:spMkLst>
            <pc:docMk/>
            <pc:sldMk cId="4115618867" sldId="541"/>
            <ac:spMk id="26627" creationId="{8308CC21-8485-4278-87A1-831F6B70F677}"/>
          </ac:spMkLst>
        </pc:spChg>
        <pc:picChg chg="mod">
          <ac:chgData name="Alberto Tommasini" userId="4ed976f799c97d5d" providerId="LiveId" clId="{0AED24D3-4C4D-49A3-B930-A4353E4E9340}" dt="2022-04-08T08:44:59.597" v="4433" actId="1076"/>
          <ac:picMkLst>
            <pc:docMk/>
            <pc:sldMk cId="4115618867" sldId="541"/>
            <ac:picMk id="26626" creationId="{94C10AB8-9229-4239-92AF-C027869CB51E}"/>
          </ac:picMkLst>
        </pc:picChg>
      </pc:sldChg>
      <pc:sldChg chg="add del">
        <pc:chgData name="Alberto Tommasini" userId="4ed976f799c97d5d" providerId="LiveId" clId="{0AED24D3-4C4D-49A3-B930-A4353E4E9340}" dt="2022-04-08T06:48:07.481" v="3273" actId="2696"/>
        <pc:sldMkLst>
          <pc:docMk/>
          <pc:sldMk cId="3137546230" sldId="542"/>
        </pc:sldMkLst>
        <pc:spChg chg="mod">
          <ac:chgData name="Alberto Tommasini" userId="4ed976f799c97d5d" providerId="LiveId" clId="{0AED24D3-4C4D-49A3-B930-A4353E4E9340}" dt="2022-04-08T07:04:15.936" v="3668" actId="207"/>
          <ac:spMkLst>
            <pc:docMk/>
            <pc:sldMk cId="3137546230" sldId="542"/>
            <ac:spMk id="5" creationId="{980E846D-687C-492A-9A1D-36824CBF22CD}"/>
          </ac:spMkLst>
        </pc:spChg>
      </pc:sldChg>
      <pc:sldChg chg="delSp add del mod">
        <pc:chgData name="Alberto Tommasini" userId="4ed976f799c97d5d" providerId="LiveId" clId="{0AED24D3-4C4D-49A3-B930-A4353E4E9340}" dt="2022-04-08T08:45:36.538" v="4435" actId="478"/>
        <pc:sldMkLst>
          <pc:docMk/>
          <pc:sldMk cId="678702038" sldId="543"/>
        </pc:sldMkLst>
        <pc:spChg chg="del">
          <ac:chgData name="Alberto Tommasini" userId="4ed976f799c97d5d" providerId="LiveId" clId="{0AED24D3-4C4D-49A3-B930-A4353E4E9340}" dt="2022-04-08T08:45:36.538" v="4435" actId="478"/>
          <ac:spMkLst>
            <pc:docMk/>
            <pc:sldMk cId="678702038" sldId="543"/>
            <ac:spMk id="4" creationId="{6F6BD437-D676-4C0F-BC17-161270220835}"/>
          </ac:spMkLst>
        </pc:spChg>
        <pc:spChg chg="mod">
          <ac:chgData name="Alberto Tommasini" userId="4ed976f799c97d5d" providerId="LiveId" clId="{0AED24D3-4C4D-49A3-B930-A4353E4E9340}" dt="2022-04-08T07:04:56.713" v="3673" actId="207"/>
          <ac:spMkLst>
            <pc:docMk/>
            <pc:sldMk cId="678702038" sldId="543"/>
            <ac:spMk id="5" creationId="{658334A8-D843-4E75-889A-1ED1FF4EBD39}"/>
          </ac:spMkLst>
        </pc:spChg>
      </pc:sldChg>
      <pc:sldChg chg="modSp add mod">
        <pc:chgData name="Alberto Tommasini" userId="4ed976f799c97d5d" providerId="LiveId" clId="{0AED24D3-4C4D-49A3-B930-A4353E4E9340}" dt="2022-04-08T07:05:09.492" v="3675" actId="207"/>
        <pc:sldMkLst>
          <pc:docMk/>
          <pc:sldMk cId="1289398734" sldId="544"/>
        </pc:sldMkLst>
        <pc:spChg chg="mod">
          <ac:chgData name="Alberto Tommasini" userId="4ed976f799c97d5d" providerId="LiveId" clId="{0AED24D3-4C4D-49A3-B930-A4353E4E9340}" dt="2022-04-08T07:05:09.492" v="3675" actId="207"/>
          <ac:spMkLst>
            <pc:docMk/>
            <pc:sldMk cId="1289398734" sldId="544"/>
            <ac:spMk id="3" creationId="{EA8663C0-6578-4BE1-80E0-093CB7E21269}"/>
          </ac:spMkLst>
        </pc:spChg>
        <pc:picChg chg="mod">
          <ac:chgData name="Alberto Tommasini" userId="4ed976f799c97d5d" providerId="LiveId" clId="{0AED24D3-4C4D-49A3-B930-A4353E4E9340}" dt="2022-04-08T08:46:25.576" v="4442" actId="14100"/>
          <ac:picMkLst>
            <pc:docMk/>
            <pc:sldMk cId="1289398734" sldId="544"/>
            <ac:picMk id="31746" creationId="{C5AD072F-CA02-44A3-9516-A70E3CB6776E}"/>
          </ac:picMkLst>
        </pc:picChg>
      </pc:sldChg>
      <pc:sldChg chg="addSp delSp modSp add mod">
        <pc:chgData name="Alberto Tommasini" userId="4ed976f799c97d5d" providerId="LiveId" clId="{0AED24D3-4C4D-49A3-B930-A4353E4E9340}" dt="2022-04-08T07:05:19.074" v="3678" actId="478"/>
        <pc:sldMkLst>
          <pc:docMk/>
          <pc:sldMk cId="524370457" sldId="545"/>
        </pc:sldMkLst>
        <pc:spChg chg="add del mod">
          <ac:chgData name="Alberto Tommasini" userId="4ed976f799c97d5d" providerId="LiveId" clId="{0AED24D3-4C4D-49A3-B930-A4353E4E9340}" dt="2022-04-08T07:05:19.074" v="3678" actId="478"/>
          <ac:spMkLst>
            <pc:docMk/>
            <pc:sldMk cId="524370457" sldId="545"/>
            <ac:spMk id="2" creationId="{17C22CBE-C479-4978-8662-C50D9DBFB4BA}"/>
          </ac:spMkLst>
        </pc:spChg>
        <pc:spChg chg="del mod">
          <ac:chgData name="Alberto Tommasini" userId="4ed976f799c97d5d" providerId="LiveId" clId="{0AED24D3-4C4D-49A3-B930-A4353E4E9340}" dt="2022-04-08T07:05:16.683" v="3677" actId="478"/>
          <ac:spMkLst>
            <pc:docMk/>
            <pc:sldMk cId="524370457" sldId="545"/>
            <ac:spMk id="4" creationId="{5B3BF13B-DDCF-408F-831D-6643B637551E}"/>
          </ac:spMkLst>
        </pc:spChg>
      </pc:sldChg>
      <pc:sldChg chg="modSp add">
        <pc:chgData name="Alberto Tommasini" userId="4ed976f799c97d5d" providerId="LiveId" clId="{0AED24D3-4C4D-49A3-B930-A4353E4E9340}" dt="2022-04-08T07:05:24.078" v="3679" actId="207"/>
        <pc:sldMkLst>
          <pc:docMk/>
          <pc:sldMk cId="347013912" sldId="546"/>
        </pc:sldMkLst>
        <pc:spChg chg="mod">
          <ac:chgData name="Alberto Tommasini" userId="4ed976f799c97d5d" providerId="LiveId" clId="{0AED24D3-4C4D-49A3-B930-A4353E4E9340}" dt="2022-04-08T07:05:24.078" v="3679" actId="207"/>
          <ac:spMkLst>
            <pc:docMk/>
            <pc:sldMk cId="347013912" sldId="546"/>
            <ac:spMk id="33795" creationId="{2C056CCB-DAA2-48D4-869F-A751DEDAF288}"/>
          </ac:spMkLst>
        </pc:spChg>
      </pc:sldChg>
      <pc:sldChg chg="modSp add mod">
        <pc:chgData name="Alberto Tommasini" userId="4ed976f799c97d5d" providerId="LiveId" clId="{0AED24D3-4C4D-49A3-B930-A4353E4E9340}" dt="2022-04-08T07:05:30.666" v="3680" actId="207"/>
        <pc:sldMkLst>
          <pc:docMk/>
          <pc:sldMk cId="1202566476" sldId="547"/>
        </pc:sldMkLst>
        <pc:spChg chg="mod">
          <ac:chgData name="Alberto Tommasini" userId="4ed976f799c97d5d" providerId="LiveId" clId="{0AED24D3-4C4D-49A3-B930-A4353E4E9340}" dt="2022-04-08T07:05:30.666" v="3680" actId="207"/>
          <ac:spMkLst>
            <pc:docMk/>
            <pc:sldMk cId="1202566476" sldId="547"/>
            <ac:spMk id="2" creationId="{553D6939-0D8A-45D2-AC6C-F36D99062204}"/>
          </ac:spMkLst>
        </pc:spChg>
      </pc:sldChg>
      <pc:sldChg chg="new del">
        <pc:chgData name="Alberto Tommasini" userId="4ed976f799c97d5d" providerId="LiveId" clId="{0AED24D3-4C4D-49A3-B930-A4353E4E9340}" dt="2022-04-09T18:32:24.983" v="4571" actId="47"/>
        <pc:sldMkLst>
          <pc:docMk/>
          <pc:sldMk cId="1097995230" sldId="548"/>
        </pc:sldMkLst>
      </pc:sldChg>
      <pc:sldChg chg="new del">
        <pc:chgData name="Alberto Tommasini" userId="4ed976f799c97d5d" providerId="LiveId" clId="{0AED24D3-4C4D-49A3-B930-A4353E4E9340}" dt="2022-04-08T08:47:33.418" v="4452" actId="47"/>
        <pc:sldMkLst>
          <pc:docMk/>
          <pc:sldMk cId="356485363" sldId="549"/>
        </pc:sldMkLst>
      </pc:sldChg>
    </pc:docChg>
  </pc:docChgLst>
  <pc:docChgLst>
    <pc:chgData name="Alberto Tommasini" userId="4ed976f799c97d5d" providerId="LiveId" clId="{C7C93833-5AFF-4C64-8900-822D1C0FAD57}"/>
    <pc:docChg chg="custSel addSld delSld modSld">
      <pc:chgData name="Alberto Tommasini" userId="4ed976f799c97d5d" providerId="LiveId" clId="{C7C93833-5AFF-4C64-8900-822D1C0FAD57}" dt="2022-04-14T11:31:41.122" v="97" actId="113"/>
      <pc:docMkLst>
        <pc:docMk/>
      </pc:docMkLst>
      <pc:sldChg chg="add">
        <pc:chgData name="Alberto Tommasini" userId="4ed976f799c97d5d" providerId="LiveId" clId="{C7C93833-5AFF-4C64-8900-822D1C0FAD57}" dt="2022-04-14T09:56:45.467" v="0"/>
        <pc:sldMkLst>
          <pc:docMk/>
          <pc:sldMk cId="0" sldId="258"/>
        </pc:sldMkLst>
      </pc:sldChg>
      <pc:sldChg chg="add">
        <pc:chgData name="Alberto Tommasini" userId="4ed976f799c97d5d" providerId="LiveId" clId="{C7C93833-5AFF-4C64-8900-822D1C0FAD57}" dt="2022-04-14T09:56:45.467" v="0"/>
        <pc:sldMkLst>
          <pc:docMk/>
          <pc:sldMk cId="0" sldId="262"/>
        </pc:sldMkLst>
      </pc:sldChg>
      <pc:sldChg chg="add">
        <pc:chgData name="Alberto Tommasini" userId="4ed976f799c97d5d" providerId="LiveId" clId="{C7C93833-5AFF-4C64-8900-822D1C0FAD57}" dt="2022-04-14T09:58:25.230" v="4"/>
        <pc:sldMkLst>
          <pc:docMk/>
          <pc:sldMk cId="187548803" sldId="263"/>
        </pc:sldMkLst>
      </pc:sldChg>
      <pc:sldChg chg="del">
        <pc:chgData name="Alberto Tommasini" userId="4ed976f799c97d5d" providerId="LiveId" clId="{C7C93833-5AFF-4C64-8900-822D1C0FAD57}" dt="2022-04-14T09:58:20.083" v="3" actId="2696"/>
        <pc:sldMkLst>
          <pc:docMk/>
          <pc:sldMk cId="3178435905" sldId="263"/>
        </pc:sldMkLst>
      </pc:sldChg>
      <pc:sldChg chg="del">
        <pc:chgData name="Alberto Tommasini" userId="4ed976f799c97d5d" providerId="LiveId" clId="{C7C93833-5AFF-4C64-8900-822D1C0FAD57}" dt="2022-04-14T09:58:20.083" v="3" actId="2696"/>
        <pc:sldMkLst>
          <pc:docMk/>
          <pc:sldMk cId="852562779" sldId="264"/>
        </pc:sldMkLst>
      </pc:sldChg>
      <pc:sldChg chg="modSp add mod">
        <pc:chgData name="Alberto Tommasini" userId="4ed976f799c97d5d" providerId="LiveId" clId="{C7C93833-5AFF-4C64-8900-822D1C0FAD57}" dt="2022-04-14T09:59:12.699" v="22" actId="1036"/>
        <pc:sldMkLst>
          <pc:docMk/>
          <pc:sldMk cId="1580360250" sldId="264"/>
        </pc:sldMkLst>
        <pc:spChg chg="mod">
          <ac:chgData name="Alberto Tommasini" userId="4ed976f799c97d5d" providerId="LiveId" clId="{C7C93833-5AFF-4C64-8900-822D1C0FAD57}" dt="2022-04-14T09:59:07.234" v="5" actId="255"/>
          <ac:spMkLst>
            <pc:docMk/>
            <pc:sldMk cId="1580360250" sldId="264"/>
            <ac:spMk id="4" creationId="{BF7DCD8E-BA2D-4B66-93B6-8D62FF0DF5BF}"/>
          </ac:spMkLst>
        </pc:spChg>
        <pc:spChg chg="mod">
          <ac:chgData name="Alberto Tommasini" userId="4ed976f799c97d5d" providerId="LiveId" clId="{C7C93833-5AFF-4C64-8900-822D1C0FAD57}" dt="2022-04-14T09:59:12.699" v="22" actId="1036"/>
          <ac:spMkLst>
            <pc:docMk/>
            <pc:sldMk cId="1580360250" sldId="264"/>
            <ac:spMk id="5" creationId="{7F90EE16-B036-42B6-A564-084129F985DD}"/>
          </ac:spMkLst>
        </pc:spChg>
        <pc:spChg chg="mod">
          <ac:chgData name="Alberto Tommasini" userId="4ed976f799c97d5d" providerId="LiveId" clId="{C7C93833-5AFF-4C64-8900-822D1C0FAD57}" dt="2022-04-14T09:59:12.699" v="22" actId="1036"/>
          <ac:spMkLst>
            <pc:docMk/>
            <pc:sldMk cId="1580360250" sldId="264"/>
            <ac:spMk id="6" creationId="{61D811B7-B2DF-4915-BD0E-2055E6605A91}"/>
          </ac:spMkLst>
        </pc:spChg>
        <pc:picChg chg="mod">
          <ac:chgData name="Alberto Tommasini" userId="4ed976f799c97d5d" providerId="LiveId" clId="{C7C93833-5AFF-4C64-8900-822D1C0FAD57}" dt="2022-04-14T09:59:12.699" v="22" actId="1036"/>
          <ac:picMkLst>
            <pc:docMk/>
            <pc:sldMk cId="1580360250" sldId="264"/>
            <ac:picMk id="8" creationId="{01248C60-5D44-4370-861F-9665BE3576BD}"/>
          </ac:picMkLst>
        </pc:picChg>
      </pc:sldChg>
      <pc:sldChg chg="del">
        <pc:chgData name="Alberto Tommasini" userId="4ed976f799c97d5d" providerId="LiveId" clId="{C7C93833-5AFF-4C64-8900-822D1C0FAD57}" dt="2022-04-14T09:58:20.083" v="3" actId="2696"/>
        <pc:sldMkLst>
          <pc:docMk/>
          <pc:sldMk cId="1898319166" sldId="265"/>
        </pc:sldMkLst>
      </pc:sldChg>
      <pc:sldChg chg="add modNotesTx">
        <pc:chgData name="Alberto Tommasini" userId="4ed976f799c97d5d" providerId="LiveId" clId="{C7C93833-5AFF-4C64-8900-822D1C0FAD57}" dt="2022-04-14T09:59:30.015" v="23" actId="6549"/>
        <pc:sldMkLst>
          <pc:docMk/>
          <pc:sldMk cId="2988873899" sldId="265"/>
        </pc:sldMkLst>
      </pc:sldChg>
      <pc:sldChg chg="del">
        <pc:chgData name="Alberto Tommasini" userId="4ed976f799c97d5d" providerId="LiveId" clId="{C7C93833-5AFF-4C64-8900-822D1C0FAD57}" dt="2022-04-14T09:58:20.083" v="3" actId="2696"/>
        <pc:sldMkLst>
          <pc:docMk/>
          <pc:sldMk cId="159013884" sldId="266"/>
        </pc:sldMkLst>
      </pc:sldChg>
      <pc:sldChg chg="add">
        <pc:chgData name="Alberto Tommasini" userId="4ed976f799c97d5d" providerId="LiveId" clId="{C7C93833-5AFF-4C64-8900-822D1C0FAD57}" dt="2022-04-14T09:58:25.230" v="4"/>
        <pc:sldMkLst>
          <pc:docMk/>
          <pc:sldMk cId="4011174098" sldId="266"/>
        </pc:sldMkLst>
      </pc:sldChg>
      <pc:sldChg chg="del">
        <pc:chgData name="Alberto Tommasini" userId="4ed976f799c97d5d" providerId="LiveId" clId="{C7C93833-5AFF-4C64-8900-822D1C0FAD57}" dt="2022-04-14T09:58:20.083" v="3" actId="2696"/>
        <pc:sldMkLst>
          <pc:docMk/>
          <pc:sldMk cId="2866143701" sldId="267"/>
        </pc:sldMkLst>
      </pc:sldChg>
      <pc:sldChg chg="modSp add mod">
        <pc:chgData name="Alberto Tommasini" userId="4ed976f799c97d5d" providerId="LiveId" clId="{C7C93833-5AFF-4C64-8900-822D1C0FAD57}" dt="2022-04-14T09:59:49.014" v="24" actId="255"/>
        <pc:sldMkLst>
          <pc:docMk/>
          <pc:sldMk cId="2899234455" sldId="267"/>
        </pc:sldMkLst>
        <pc:spChg chg="mod">
          <ac:chgData name="Alberto Tommasini" userId="4ed976f799c97d5d" providerId="LiveId" clId="{C7C93833-5AFF-4C64-8900-822D1C0FAD57}" dt="2022-04-14T09:59:49.014" v="24" actId="255"/>
          <ac:spMkLst>
            <pc:docMk/>
            <pc:sldMk cId="2899234455" sldId="267"/>
            <ac:spMk id="3" creationId="{2676BB37-70CD-4FAB-B284-8815D3D27A4F}"/>
          </ac:spMkLst>
        </pc:spChg>
      </pc:sldChg>
      <pc:sldChg chg="add">
        <pc:chgData name="Alberto Tommasini" userId="4ed976f799c97d5d" providerId="LiveId" clId="{C7C93833-5AFF-4C64-8900-822D1C0FAD57}" dt="2022-04-14T09:58:25.230" v="4"/>
        <pc:sldMkLst>
          <pc:docMk/>
          <pc:sldMk cId="1504360845" sldId="268"/>
        </pc:sldMkLst>
      </pc:sldChg>
      <pc:sldChg chg="del">
        <pc:chgData name="Alberto Tommasini" userId="4ed976f799c97d5d" providerId="LiveId" clId="{C7C93833-5AFF-4C64-8900-822D1C0FAD57}" dt="2022-04-14T09:58:20.083" v="3" actId="2696"/>
        <pc:sldMkLst>
          <pc:docMk/>
          <pc:sldMk cId="4076890204" sldId="268"/>
        </pc:sldMkLst>
      </pc:sldChg>
      <pc:sldChg chg="del">
        <pc:chgData name="Alberto Tommasini" userId="4ed976f799c97d5d" providerId="LiveId" clId="{C7C93833-5AFF-4C64-8900-822D1C0FAD57}" dt="2022-04-14T09:58:20.083" v="3" actId="2696"/>
        <pc:sldMkLst>
          <pc:docMk/>
          <pc:sldMk cId="1696368529" sldId="269"/>
        </pc:sldMkLst>
      </pc:sldChg>
      <pc:sldChg chg="add">
        <pc:chgData name="Alberto Tommasini" userId="4ed976f799c97d5d" providerId="LiveId" clId="{C7C93833-5AFF-4C64-8900-822D1C0FAD57}" dt="2022-04-14T09:58:25.230" v="4"/>
        <pc:sldMkLst>
          <pc:docMk/>
          <pc:sldMk cId="1880531955" sldId="269"/>
        </pc:sldMkLst>
      </pc:sldChg>
      <pc:sldChg chg="add">
        <pc:chgData name="Alberto Tommasini" userId="4ed976f799c97d5d" providerId="LiveId" clId="{C7C93833-5AFF-4C64-8900-822D1C0FAD57}" dt="2022-04-14T09:56:45.467" v="0"/>
        <pc:sldMkLst>
          <pc:docMk/>
          <pc:sldMk cId="0" sldId="277"/>
        </pc:sldMkLst>
      </pc:sldChg>
      <pc:sldChg chg="add">
        <pc:chgData name="Alberto Tommasini" userId="4ed976f799c97d5d" providerId="LiveId" clId="{C7C93833-5AFF-4C64-8900-822D1C0FAD57}" dt="2022-04-14T09:56:45.467" v="0"/>
        <pc:sldMkLst>
          <pc:docMk/>
          <pc:sldMk cId="0" sldId="279"/>
        </pc:sldMkLst>
      </pc:sldChg>
      <pc:sldChg chg="add">
        <pc:chgData name="Alberto Tommasini" userId="4ed976f799c97d5d" providerId="LiveId" clId="{C7C93833-5AFF-4C64-8900-822D1C0FAD57}" dt="2022-04-14T09:56:45.467" v="0"/>
        <pc:sldMkLst>
          <pc:docMk/>
          <pc:sldMk cId="0" sldId="313"/>
        </pc:sldMkLst>
      </pc:sldChg>
      <pc:sldChg chg="add">
        <pc:chgData name="Alberto Tommasini" userId="4ed976f799c97d5d" providerId="LiveId" clId="{C7C93833-5AFF-4C64-8900-822D1C0FAD57}" dt="2022-04-14T09:56:45.467" v="0"/>
        <pc:sldMkLst>
          <pc:docMk/>
          <pc:sldMk cId="0" sldId="314"/>
        </pc:sldMkLst>
      </pc:sldChg>
      <pc:sldChg chg="modSp add mod">
        <pc:chgData name="Alberto Tommasini" userId="4ed976f799c97d5d" providerId="LiveId" clId="{C7C93833-5AFF-4C64-8900-822D1C0FAD57}" dt="2022-04-14T09:57:36.522" v="1" actId="255"/>
        <pc:sldMkLst>
          <pc:docMk/>
          <pc:sldMk cId="0" sldId="315"/>
        </pc:sldMkLst>
        <pc:spChg chg="mod">
          <ac:chgData name="Alberto Tommasini" userId="4ed976f799c97d5d" providerId="LiveId" clId="{C7C93833-5AFF-4C64-8900-822D1C0FAD57}" dt="2022-04-14T09:57:36.522" v="1" actId="255"/>
          <ac:spMkLst>
            <pc:docMk/>
            <pc:sldMk cId="0" sldId="315"/>
            <ac:spMk id="3" creationId="{6DAE0715-58FE-442B-A41E-07F3ADAA6C49}"/>
          </ac:spMkLst>
        </pc:spChg>
      </pc:sldChg>
      <pc:sldChg chg="add">
        <pc:chgData name="Alberto Tommasini" userId="4ed976f799c97d5d" providerId="LiveId" clId="{C7C93833-5AFF-4C64-8900-822D1C0FAD57}" dt="2022-04-14T09:56:45.467" v="0"/>
        <pc:sldMkLst>
          <pc:docMk/>
          <pc:sldMk cId="206032999" sldId="321"/>
        </pc:sldMkLst>
      </pc:sldChg>
      <pc:sldChg chg="add">
        <pc:chgData name="Alberto Tommasini" userId="4ed976f799c97d5d" providerId="LiveId" clId="{C7C93833-5AFF-4C64-8900-822D1C0FAD57}" dt="2022-04-14T11:10:48.025" v="64"/>
        <pc:sldMkLst>
          <pc:docMk/>
          <pc:sldMk cId="0" sldId="340"/>
        </pc:sldMkLst>
      </pc:sldChg>
      <pc:sldChg chg="add">
        <pc:chgData name="Alberto Tommasini" userId="4ed976f799c97d5d" providerId="LiveId" clId="{C7C93833-5AFF-4C64-8900-822D1C0FAD57}" dt="2022-04-14T11:16:33.760" v="69"/>
        <pc:sldMkLst>
          <pc:docMk/>
          <pc:sldMk cId="0" sldId="423"/>
        </pc:sldMkLst>
      </pc:sldChg>
      <pc:sldChg chg="add">
        <pc:chgData name="Alberto Tommasini" userId="4ed976f799c97d5d" providerId="LiveId" clId="{C7C93833-5AFF-4C64-8900-822D1C0FAD57}" dt="2022-04-14T11:16:33.760" v="69"/>
        <pc:sldMkLst>
          <pc:docMk/>
          <pc:sldMk cId="0" sldId="424"/>
        </pc:sldMkLst>
      </pc:sldChg>
      <pc:sldChg chg="add">
        <pc:chgData name="Alberto Tommasini" userId="4ed976f799c97d5d" providerId="LiveId" clId="{C7C93833-5AFF-4C64-8900-822D1C0FAD57}" dt="2022-04-14T11:16:33.760" v="69"/>
        <pc:sldMkLst>
          <pc:docMk/>
          <pc:sldMk cId="0" sldId="425"/>
        </pc:sldMkLst>
      </pc:sldChg>
      <pc:sldChg chg="add">
        <pc:chgData name="Alberto Tommasini" userId="4ed976f799c97d5d" providerId="LiveId" clId="{C7C93833-5AFF-4C64-8900-822D1C0FAD57}" dt="2022-04-14T11:16:33.760" v="69"/>
        <pc:sldMkLst>
          <pc:docMk/>
          <pc:sldMk cId="0" sldId="428"/>
        </pc:sldMkLst>
      </pc:sldChg>
      <pc:sldChg chg="add">
        <pc:chgData name="Alberto Tommasini" userId="4ed976f799c97d5d" providerId="LiveId" clId="{C7C93833-5AFF-4C64-8900-822D1C0FAD57}" dt="2022-04-14T11:16:33.760" v="69"/>
        <pc:sldMkLst>
          <pc:docMk/>
          <pc:sldMk cId="0" sldId="430"/>
        </pc:sldMkLst>
      </pc:sldChg>
      <pc:sldChg chg="add">
        <pc:chgData name="Alberto Tommasini" userId="4ed976f799c97d5d" providerId="LiveId" clId="{C7C93833-5AFF-4C64-8900-822D1C0FAD57}" dt="2022-04-14T11:16:33.760" v="69"/>
        <pc:sldMkLst>
          <pc:docMk/>
          <pc:sldMk cId="0" sldId="431"/>
        </pc:sldMkLst>
      </pc:sldChg>
      <pc:sldChg chg="add">
        <pc:chgData name="Alberto Tommasini" userId="4ed976f799c97d5d" providerId="LiveId" clId="{C7C93833-5AFF-4C64-8900-822D1C0FAD57}" dt="2022-04-14T09:56:45.467" v="0"/>
        <pc:sldMkLst>
          <pc:docMk/>
          <pc:sldMk cId="1114086817" sldId="448"/>
        </pc:sldMkLst>
      </pc:sldChg>
      <pc:sldChg chg="add">
        <pc:chgData name="Alberto Tommasini" userId="4ed976f799c97d5d" providerId="LiveId" clId="{C7C93833-5AFF-4C64-8900-822D1C0FAD57}" dt="2022-04-14T09:56:45.467" v="0"/>
        <pc:sldMkLst>
          <pc:docMk/>
          <pc:sldMk cId="3987492116" sldId="450"/>
        </pc:sldMkLst>
      </pc:sldChg>
      <pc:sldChg chg="add">
        <pc:chgData name="Alberto Tommasini" userId="4ed976f799c97d5d" providerId="LiveId" clId="{C7C93833-5AFF-4C64-8900-822D1C0FAD57}" dt="2022-04-14T11:10:48.025" v="64"/>
        <pc:sldMkLst>
          <pc:docMk/>
          <pc:sldMk cId="2020591322" sldId="451"/>
        </pc:sldMkLst>
      </pc:sldChg>
      <pc:sldChg chg="modSp add mod">
        <pc:chgData name="Alberto Tommasini" userId="4ed976f799c97d5d" providerId="LiveId" clId="{C7C93833-5AFF-4C64-8900-822D1C0FAD57}" dt="2022-04-14T11:05:19.618" v="59" actId="20577"/>
        <pc:sldMkLst>
          <pc:docMk/>
          <pc:sldMk cId="2101095878" sldId="453"/>
        </pc:sldMkLst>
        <pc:spChg chg="mod">
          <ac:chgData name="Alberto Tommasini" userId="4ed976f799c97d5d" providerId="LiveId" clId="{C7C93833-5AFF-4C64-8900-822D1C0FAD57}" dt="2022-04-14T11:05:19.618" v="59" actId="20577"/>
          <ac:spMkLst>
            <pc:docMk/>
            <pc:sldMk cId="2101095878" sldId="453"/>
            <ac:spMk id="2" creationId="{567DEE00-ED8F-4F45-BEFD-873317B44B19}"/>
          </ac:spMkLst>
        </pc:spChg>
      </pc:sldChg>
      <pc:sldChg chg="add">
        <pc:chgData name="Alberto Tommasini" userId="4ed976f799c97d5d" providerId="LiveId" clId="{C7C93833-5AFF-4C64-8900-822D1C0FAD57}" dt="2022-04-14T11:10:48.025" v="64"/>
        <pc:sldMkLst>
          <pc:docMk/>
          <pc:sldMk cId="0" sldId="489"/>
        </pc:sldMkLst>
      </pc:sldChg>
      <pc:sldChg chg="add">
        <pc:chgData name="Alberto Tommasini" userId="4ed976f799c97d5d" providerId="LiveId" clId="{C7C93833-5AFF-4C64-8900-822D1C0FAD57}" dt="2022-04-14T09:56:45.467" v="0"/>
        <pc:sldMkLst>
          <pc:docMk/>
          <pc:sldMk cId="429364270" sldId="522"/>
        </pc:sldMkLst>
      </pc:sldChg>
      <pc:sldChg chg="add">
        <pc:chgData name="Alberto Tommasini" userId="4ed976f799c97d5d" providerId="LiveId" clId="{C7C93833-5AFF-4C64-8900-822D1C0FAD57}" dt="2022-04-14T09:56:45.467" v="0"/>
        <pc:sldMkLst>
          <pc:docMk/>
          <pc:sldMk cId="3569766258" sldId="523"/>
        </pc:sldMkLst>
      </pc:sldChg>
      <pc:sldChg chg="del">
        <pc:chgData name="Alberto Tommasini" userId="4ed976f799c97d5d" providerId="LiveId" clId="{C7C93833-5AFF-4C64-8900-822D1C0FAD57}" dt="2022-04-14T10:52:16.924" v="56" actId="47"/>
        <pc:sldMkLst>
          <pc:docMk/>
          <pc:sldMk cId="3006338694" sldId="526"/>
        </pc:sldMkLst>
      </pc:sldChg>
      <pc:sldChg chg="del">
        <pc:chgData name="Alberto Tommasini" userId="4ed976f799c97d5d" providerId="LiveId" clId="{C7C93833-5AFF-4C64-8900-822D1C0FAD57}" dt="2022-04-14T10:52:16.924" v="56" actId="47"/>
        <pc:sldMkLst>
          <pc:docMk/>
          <pc:sldMk cId="580127031" sldId="527"/>
        </pc:sldMkLst>
      </pc:sldChg>
      <pc:sldChg chg="del">
        <pc:chgData name="Alberto Tommasini" userId="4ed976f799c97d5d" providerId="LiveId" clId="{C7C93833-5AFF-4C64-8900-822D1C0FAD57}" dt="2022-04-14T10:52:16.924" v="56" actId="47"/>
        <pc:sldMkLst>
          <pc:docMk/>
          <pc:sldMk cId="947190456" sldId="528"/>
        </pc:sldMkLst>
      </pc:sldChg>
      <pc:sldChg chg="del">
        <pc:chgData name="Alberto Tommasini" userId="4ed976f799c97d5d" providerId="LiveId" clId="{C7C93833-5AFF-4C64-8900-822D1C0FAD57}" dt="2022-04-14T10:52:16.924" v="56" actId="47"/>
        <pc:sldMkLst>
          <pc:docMk/>
          <pc:sldMk cId="4138117808" sldId="529"/>
        </pc:sldMkLst>
      </pc:sldChg>
      <pc:sldChg chg="del">
        <pc:chgData name="Alberto Tommasini" userId="4ed976f799c97d5d" providerId="LiveId" clId="{C7C93833-5AFF-4C64-8900-822D1C0FAD57}" dt="2022-04-14T10:52:16.924" v="56" actId="47"/>
        <pc:sldMkLst>
          <pc:docMk/>
          <pc:sldMk cId="2978733370" sldId="530"/>
        </pc:sldMkLst>
      </pc:sldChg>
      <pc:sldChg chg="del">
        <pc:chgData name="Alberto Tommasini" userId="4ed976f799c97d5d" providerId="LiveId" clId="{C7C93833-5AFF-4C64-8900-822D1C0FAD57}" dt="2022-04-14T10:52:16.924" v="56" actId="47"/>
        <pc:sldMkLst>
          <pc:docMk/>
          <pc:sldMk cId="2800172306" sldId="531"/>
        </pc:sldMkLst>
      </pc:sldChg>
      <pc:sldChg chg="del">
        <pc:chgData name="Alberto Tommasini" userId="4ed976f799c97d5d" providerId="LiveId" clId="{C7C93833-5AFF-4C64-8900-822D1C0FAD57}" dt="2022-04-14T10:52:16.924" v="56" actId="47"/>
        <pc:sldMkLst>
          <pc:docMk/>
          <pc:sldMk cId="1811992130" sldId="532"/>
        </pc:sldMkLst>
      </pc:sldChg>
      <pc:sldChg chg="del">
        <pc:chgData name="Alberto Tommasini" userId="4ed976f799c97d5d" providerId="LiveId" clId="{C7C93833-5AFF-4C64-8900-822D1C0FAD57}" dt="2022-04-14T10:52:16.924" v="56" actId="47"/>
        <pc:sldMkLst>
          <pc:docMk/>
          <pc:sldMk cId="4131534034" sldId="533"/>
        </pc:sldMkLst>
      </pc:sldChg>
      <pc:sldChg chg="add">
        <pc:chgData name="Alberto Tommasini" userId="4ed976f799c97d5d" providerId="LiveId" clId="{C7C93833-5AFF-4C64-8900-822D1C0FAD57}" dt="2022-04-14T09:56:45.467" v="0"/>
        <pc:sldMkLst>
          <pc:docMk/>
          <pc:sldMk cId="2194719749" sldId="548"/>
        </pc:sldMkLst>
      </pc:sldChg>
      <pc:sldChg chg="add">
        <pc:chgData name="Alberto Tommasini" userId="4ed976f799c97d5d" providerId="LiveId" clId="{C7C93833-5AFF-4C64-8900-822D1C0FAD57}" dt="2022-04-14T09:56:45.467" v="0"/>
        <pc:sldMkLst>
          <pc:docMk/>
          <pc:sldMk cId="2793489203" sldId="621"/>
        </pc:sldMkLst>
      </pc:sldChg>
      <pc:sldChg chg="add">
        <pc:chgData name="Alberto Tommasini" userId="4ed976f799c97d5d" providerId="LiveId" clId="{C7C93833-5AFF-4C64-8900-822D1C0FAD57}" dt="2022-04-14T09:56:45.467" v="0"/>
        <pc:sldMkLst>
          <pc:docMk/>
          <pc:sldMk cId="0" sldId="630"/>
        </pc:sldMkLst>
      </pc:sldChg>
      <pc:sldChg chg="add">
        <pc:chgData name="Alberto Tommasini" userId="4ed976f799c97d5d" providerId="LiveId" clId="{C7C93833-5AFF-4C64-8900-822D1C0FAD57}" dt="2022-04-14T09:56:45.467" v="0"/>
        <pc:sldMkLst>
          <pc:docMk/>
          <pc:sldMk cId="0" sldId="631"/>
        </pc:sldMkLst>
      </pc:sldChg>
      <pc:sldChg chg="add">
        <pc:chgData name="Alberto Tommasini" userId="4ed976f799c97d5d" providerId="LiveId" clId="{C7C93833-5AFF-4C64-8900-822D1C0FAD57}" dt="2022-04-14T09:56:45.467" v="0"/>
        <pc:sldMkLst>
          <pc:docMk/>
          <pc:sldMk cId="0" sldId="632"/>
        </pc:sldMkLst>
      </pc:sldChg>
      <pc:sldChg chg="add">
        <pc:chgData name="Alberto Tommasini" userId="4ed976f799c97d5d" providerId="LiveId" clId="{C7C93833-5AFF-4C64-8900-822D1C0FAD57}" dt="2022-04-14T09:56:45.467" v="0"/>
        <pc:sldMkLst>
          <pc:docMk/>
          <pc:sldMk cId="1968475235" sldId="635"/>
        </pc:sldMkLst>
      </pc:sldChg>
      <pc:sldChg chg="modSp add mod">
        <pc:chgData name="Alberto Tommasini" userId="4ed976f799c97d5d" providerId="LiveId" clId="{C7C93833-5AFF-4C64-8900-822D1C0FAD57}" dt="2022-04-14T09:58:04.806" v="2" actId="255"/>
        <pc:sldMkLst>
          <pc:docMk/>
          <pc:sldMk cId="73323099" sldId="636"/>
        </pc:sldMkLst>
        <pc:spChg chg="mod">
          <ac:chgData name="Alberto Tommasini" userId="4ed976f799c97d5d" providerId="LiveId" clId="{C7C93833-5AFF-4C64-8900-822D1C0FAD57}" dt="2022-04-14T09:58:04.806" v="2" actId="255"/>
          <ac:spMkLst>
            <pc:docMk/>
            <pc:sldMk cId="73323099" sldId="636"/>
            <ac:spMk id="3" creationId="{50B84F84-2191-439F-A46E-B8D8CD2675DD}"/>
          </ac:spMkLst>
        </pc:spChg>
      </pc:sldChg>
      <pc:sldChg chg="modSp add mod">
        <pc:chgData name="Alberto Tommasini" userId="4ed976f799c97d5d" providerId="LiveId" clId="{C7C93833-5AFF-4C64-8900-822D1C0FAD57}" dt="2022-04-14T11:06:12.528" v="60" actId="255"/>
        <pc:sldMkLst>
          <pc:docMk/>
          <pc:sldMk cId="2069515012" sldId="637"/>
        </pc:sldMkLst>
        <pc:spChg chg="mod">
          <ac:chgData name="Alberto Tommasini" userId="4ed976f799c97d5d" providerId="LiveId" clId="{C7C93833-5AFF-4C64-8900-822D1C0FAD57}" dt="2022-04-14T11:06:12.528" v="60" actId="255"/>
          <ac:spMkLst>
            <pc:docMk/>
            <pc:sldMk cId="2069515012" sldId="637"/>
            <ac:spMk id="3" creationId="{435EE36B-2DC1-4415-A54E-3AAE31823CCF}"/>
          </ac:spMkLst>
        </pc:spChg>
      </pc:sldChg>
      <pc:sldChg chg="add">
        <pc:chgData name="Alberto Tommasini" userId="4ed976f799c97d5d" providerId="LiveId" clId="{C7C93833-5AFF-4C64-8900-822D1C0FAD57}" dt="2022-04-14T09:56:45.467" v="0"/>
        <pc:sldMkLst>
          <pc:docMk/>
          <pc:sldMk cId="0" sldId="638"/>
        </pc:sldMkLst>
      </pc:sldChg>
      <pc:sldChg chg="add del">
        <pc:chgData name="Alberto Tommasini" userId="4ed976f799c97d5d" providerId="LiveId" clId="{C7C93833-5AFF-4C64-8900-822D1C0FAD57}" dt="2022-04-14T11:06:45.365" v="61" actId="47"/>
        <pc:sldMkLst>
          <pc:docMk/>
          <pc:sldMk cId="0" sldId="639"/>
        </pc:sldMkLst>
      </pc:sldChg>
      <pc:sldChg chg="add">
        <pc:chgData name="Alberto Tommasini" userId="4ed976f799c97d5d" providerId="LiveId" clId="{C7C93833-5AFF-4C64-8900-822D1C0FAD57}" dt="2022-04-14T09:56:45.467" v="0"/>
        <pc:sldMkLst>
          <pc:docMk/>
          <pc:sldMk cId="3016126119" sldId="817"/>
        </pc:sldMkLst>
      </pc:sldChg>
      <pc:sldChg chg="add">
        <pc:chgData name="Alberto Tommasini" userId="4ed976f799c97d5d" providerId="LiveId" clId="{C7C93833-5AFF-4C64-8900-822D1C0FAD57}" dt="2022-04-14T09:56:45.467" v="0"/>
        <pc:sldMkLst>
          <pc:docMk/>
          <pc:sldMk cId="2580448899" sldId="819"/>
        </pc:sldMkLst>
      </pc:sldChg>
      <pc:sldChg chg="addSp delSp modSp add mod setBg modAnim">
        <pc:chgData name="Alberto Tommasini" userId="4ed976f799c97d5d" providerId="LiveId" clId="{C7C93833-5AFF-4C64-8900-822D1C0FAD57}" dt="2022-04-14T10:46:39.772" v="55" actId="26606"/>
        <pc:sldMkLst>
          <pc:docMk/>
          <pc:sldMk cId="217470255" sldId="820"/>
        </pc:sldMkLst>
        <pc:spChg chg="del mod">
          <ac:chgData name="Alberto Tommasini" userId="4ed976f799c97d5d" providerId="LiveId" clId="{C7C93833-5AFF-4C64-8900-822D1C0FAD57}" dt="2022-04-14T10:46:20.767" v="51" actId="478"/>
          <ac:spMkLst>
            <pc:docMk/>
            <pc:sldMk cId="217470255" sldId="820"/>
            <ac:spMk id="9" creationId="{E35E3645-21B1-BF4A-A351-1CA3F69FEB02}"/>
          </ac:spMkLst>
        </pc:spChg>
        <pc:spChg chg="add">
          <ac:chgData name="Alberto Tommasini" userId="4ed976f799c97d5d" providerId="LiveId" clId="{C7C93833-5AFF-4C64-8900-822D1C0FAD57}" dt="2022-04-14T10:46:39.772" v="55" actId="26606"/>
          <ac:spMkLst>
            <pc:docMk/>
            <pc:sldMk cId="217470255" sldId="820"/>
            <ac:spMk id="71" creationId="{B670DBD5-770C-4383-9F54-5B86E86BD5BB}"/>
          </ac:spMkLst>
        </pc:spChg>
        <pc:spChg chg="del mod">
          <ac:chgData name="Alberto Tommasini" userId="4ed976f799c97d5d" providerId="LiveId" clId="{C7C93833-5AFF-4C64-8900-822D1C0FAD57}" dt="2022-04-14T10:46:10.612" v="46" actId="478"/>
          <ac:spMkLst>
            <pc:docMk/>
            <pc:sldMk cId="217470255" sldId="820"/>
            <ac:spMk id="823299" creationId="{ACD11956-6156-C44F-BE15-90C373EDC525}"/>
          </ac:spMkLst>
        </pc:spChg>
        <pc:picChg chg="add mod">
          <ac:chgData name="Alberto Tommasini" userId="4ed976f799c97d5d" providerId="LiveId" clId="{C7C93833-5AFF-4C64-8900-822D1C0FAD57}" dt="2022-04-14T10:46:39.772" v="55" actId="26606"/>
          <ac:picMkLst>
            <pc:docMk/>
            <pc:sldMk cId="217470255" sldId="820"/>
            <ac:picMk id="1026" creationId="{AE01B8FB-B292-4958-8946-CEAAE3DFD4C2}"/>
          </ac:picMkLst>
        </pc:picChg>
      </pc:sldChg>
      <pc:sldChg chg="add">
        <pc:chgData name="Alberto Tommasini" userId="4ed976f799c97d5d" providerId="LiveId" clId="{C7C93833-5AFF-4C64-8900-822D1C0FAD57}" dt="2022-04-14T09:56:45.467" v="0"/>
        <pc:sldMkLst>
          <pc:docMk/>
          <pc:sldMk cId="3787486808" sldId="821"/>
        </pc:sldMkLst>
      </pc:sldChg>
      <pc:sldChg chg="add">
        <pc:chgData name="Alberto Tommasini" userId="4ed976f799c97d5d" providerId="LiveId" clId="{C7C93833-5AFF-4C64-8900-822D1C0FAD57}" dt="2022-04-14T09:56:45.467" v="0"/>
        <pc:sldMkLst>
          <pc:docMk/>
          <pc:sldMk cId="912195440" sldId="822"/>
        </pc:sldMkLst>
      </pc:sldChg>
      <pc:sldChg chg="add">
        <pc:chgData name="Alberto Tommasini" userId="4ed976f799c97d5d" providerId="LiveId" clId="{C7C93833-5AFF-4C64-8900-822D1C0FAD57}" dt="2022-04-14T09:56:45.467" v="0"/>
        <pc:sldMkLst>
          <pc:docMk/>
          <pc:sldMk cId="1008285649" sldId="823"/>
        </pc:sldMkLst>
      </pc:sldChg>
      <pc:sldChg chg="add">
        <pc:chgData name="Alberto Tommasini" userId="4ed976f799c97d5d" providerId="LiveId" clId="{C7C93833-5AFF-4C64-8900-822D1C0FAD57}" dt="2022-04-14T09:56:45.467" v="0"/>
        <pc:sldMkLst>
          <pc:docMk/>
          <pc:sldMk cId="157279636" sldId="824"/>
        </pc:sldMkLst>
      </pc:sldChg>
      <pc:sldChg chg="add">
        <pc:chgData name="Alberto Tommasini" userId="4ed976f799c97d5d" providerId="LiveId" clId="{C7C93833-5AFF-4C64-8900-822D1C0FAD57}" dt="2022-04-14T09:56:45.467" v="0"/>
        <pc:sldMkLst>
          <pc:docMk/>
          <pc:sldMk cId="608404884" sldId="825"/>
        </pc:sldMkLst>
      </pc:sldChg>
      <pc:sldChg chg="add">
        <pc:chgData name="Alberto Tommasini" userId="4ed976f799c97d5d" providerId="LiveId" clId="{C7C93833-5AFF-4C64-8900-822D1C0FAD57}" dt="2022-04-14T11:07:33.731" v="62"/>
        <pc:sldMkLst>
          <pc:docMk/>
          <pc:sldMk cId="0" sldId="877"/>
        </pc:sldMkLst>
      </pc:sldChg>
      <pc:sldChg chg="add">
        <pc:chgData name="Alberto Tommasini" userId="4ed976f799c97d5d" providerId="LiveId" clId="{C7C93833-5AFF-4C64-8900-822D1C0FAD57}" dt="2022-04-14T11:07:33.731" v="62"/>
        <pc:sldMkLst>
          <pc:docMk/>
          <pc:sldMk cId="0" sldId="879"/>
        </pc:sldMkLst>
      </pc:sldChg>
      <pc:sldChg chg="add">
        <pc:chgData name="Alberto Tommasini" userId="4ed976f799c97d5d" providerId="LiveId" clId="{C7C93833-5AFF-4C64-8900-822D1C0FAD57}" dt="2022-04-14T11:07:33.731" v="62"/>
        <pc:sldMkLst>
          <pc:docMk/>
          <pc:sldMk cId="0" sldId="880"/>
        </pc:sldMkLst>
      </pc:sldChg>
      <pc:sldChg chg="add">
        <pc:chgData name="Alberto Tommasini" userId="4ed976f799c97d5d" providerId="LiveId" clId="{C7C93833-5AFF-4C64-8900-822D1C0FAD57}" dt="2022-04-14T11:07:33.731" v="62"/>
        <pc:sldMkLst>
          <pc:docMk/>
          <pc:sldMk cId="0" sldId="904"/>
        </pc:sldMkLst>
      </pc:sldChg>
      <pc:sldChg chg="add">
        <pc:chgData name="Alberto Tommasini" userId="4ed976f799c97d5d" providerId="LiveId" clId="{C7C93833-5AFF-4C64-8900-822D1C0FAD57}" dt="2022-04-14T11:07:33.731" v="62"/>
        <pc:sldMkLst>
          <pc:docMk/>
          <pc:sldMk cId="0" sldId="905"/>
        </pc:sldMkLst>
      </pc:sldChg>
      <pc:sldChg chg="add">
        <pc:chgData name="Alberto Tommasini" userId="4ed976f799c97d5d" providerId="LiveId" clId="{C7C93833-5AFF-4C64-8900-822D1C0FAD57}" dt="2022-04-14T11:07:33.731" v="62"/>
        <pc:sldMkLst>
          <pc:docMk/>
          <pc:sldMk cId="0" sldId="906"/>
        </pc:sldMkLst>
      </pc:sldChg>
      <pc:sldChg chg="modSp add mod">
        <pc:chgData name="Alberto Tommasini" userId="4ed976f799c97d5d" providerId="LiveId" clId="{C7C93833-5AFF-4C64-8900-822D1C0FAD57}" dt="2022-04-14T11:30:57.861" v="74" actId="120"/>
        <pc:sldMkLst>
          <pc:docMk/>
          <pc:sldMk cId="0" sldId="910"/>
        </pc:sldMkLst>
        <pc:spChg chg="mod">
          <ac:chgData name="Alberto Tommasini" userId="4ed976f799c97d5d" providerId="LiveId" clId="{C7C93833-5AFF-4C64-8900-822D1C0FAD57}" dt="2022-04-14T11:30:57.861" v="74" actId="120"/>
          <ac:spMkLst>
            <pc:docMk/>
            <pc:sldMk cId="0" sldId="910"/>
            <ac:spMk id="2" creationId="{AECBCDF7-98B2-4D45-BB10-AD0465E11C11}"/>
          </ac:spMkLst>
        </pc:spChg>
      </pc:sldChg>
      <pc:sldChg chg="add">
        <pc:chgData name="Alberto Tommasini" userId="4ed976f799c97d5d" providerId="LiveId" clId="{C7C93833-5AFF-4C64-8900-822D1C0FAD57}" dt="2022-04-14T11:07:33.731" v="62"/>
        <pc:sldMkLst>
          <pc:docMk/>
          <pc:sldMk cId="0" sldId="911"/>
        </pc:sldMkLst>
      </pc:sldChg>
      <pc:sldChg chg="add">
        <pc:chgData name="Alberto Tommasini" userId="4ed976f799c97d5d" providerId="LiveId" clId="{C7C93833-5AFF-4C64-8900-822D1C0FAD57}" dt="2022-04-14T11:07:33.731" v="62"/>
        <pc:sldMkLst>
          <pc:docMk/>
          <pc:sldMk cId="0" sldId="914"/>
        </pc:sldMkLst>
      </pc:sldChg>
      <pc:sldChg chg="modSp add">
        <pc:chgData name="Alberto Tommasini" userId="4ed976f799c97d5d" providerId="LiveId" clId="{C7C93833-5AFF-4C64-8900-822D1C0FAD57}" dt="2022-04-14T11:31:41.122" v="97" actId="113"/>
        <pc:sldMkLst>
          <pc:docMk/>
          <pc:sldMk cId="0" sldId="915"/>
        </pc:sldMkLst>
        <pc:spChg chg="mod">
          <ac:chgData name="Alberto Tommasini" userId="4ed976f799c97d5d" providerId="LiveId" clId="{C7C93833-5AFF-4C64-8900-822D1C0FAD57}" dt="2022-04-14T11:31:41.122" v="97" actId="113"/>
          <ac:spMkLst>
            <pc:docMk/>
            <pc:sldMk cId="0" sldId="915"/>
            <ac:spMk id="83971" creationId="{EF464DFC-66B8-4D10-983F-D6EC802DC59F}"/>
          </ac:spMkLst>
        </pc:spChg>
      </pc:sldChg>
      <pc:sldChg chg="add">
        <pc:chgData name="Alberto Tommasini" userId="4ed976f799c97d5d" providerId="LiveId" clId="{C7C93833-5AFF-4C64-8900-822D1C0FAD57}" dt="2022-04-14T11:07:33.731" v="62"/>
        <pc:sldMkLst>
          <pc:docMk/>
          <pc:sldMk cId="0" sldId="917"/>
        </pc:sldMkLst>
      </pc:sldChg>
      <pc:sldChg chg="modSp add mod">
        <pc:chgData name="Alberto Tommasini" userId="4ed976f799c97d5d" providerId="LiveId" clId="{C7C93833-5AFF-4C64-8900-822D1C0FAD57}" dt="2022-04-14T11:31:14.994" v="75" actId="1076"/>
        <pc:sldMkLst>
          <pc:docMk/>
          <pc:sldMk cId="0" sldId="918"/>
        </pc:sldMkLst>
        <pc:spChg chg="mod">
          <ac:chgData name="Alberto Tommasini" userId="4ed976f799c97d5d" providerId="LiveId" clId="{C7C93833-5AFF-4C64-8900-822D1C0FAD57}" dt="2022-04-14T11:31:14.994" v="75" actId="1076"/>
          <ac:spMkLst>
            <pc:docMk/>
            <pc:sldMk cId="0" sldId="918"/>
            <ac:spMk id="607235" creationId="{19AAE00E-476B-5641-A959-8D16F46E699F}"/>
          </ac:spMkLst>
        </pc:spChg>
      </pc:sldChg>
      <pc:sldChg chg="add del">
        <pc:chgData name="Alberto Tommasini" userId="4ed976f799c97d5d" providerId="LiveId" clId="{C7C93833-5AFF-4C64-8900-822D1C0FAD57}" dt="2022-04-14T11:11:54.352" v="66" actId="47"/>
        <pc:sldMkLst>
          <pc:docMk/>
          <pc:sldMk cId="63416120" sldId="919"/>
        </pc:sldMkLst>
      </pc:sldChg>
      <pc:sldChg chg="add del">
        <pc:chgData name="Alberto Tommasini" userId="4ed976f799c97d5d" providerId="LiveId" clId="{C7C93833-5AFF-4C64-8900-822D1C0FAD57}" dt="2022-04-14T11:11:55.939" v="67" actId="47"/>
        <pc:sldMkLst>
          <pc:docMk/>
          <pc:sldMk cId="0" sldId="920"/>
        </pc:sldMkLst>
      </pc:sldChg>
      <pc:sldChg chg="new del">
        <pc:chgData name="Alberto Tommasini" userId="4ed976f799c97d5d" providerId="LiveId" clId="{C7C93833-5AFF-4C64-8900-822D1C0FAD57}" dt="2022-04-14T11:10:59.985" v="65" actId="47"/>
        <pc:sldMkLst>
          <pc:docMk/>
          <pc:sldMk cId="2593964561" sldId="921"/>
        </pc:sldMkLst>
      </pc:sldChg>
      <pc:sldChg chg="add">
        <pc:chgData name="Alberto Tommasini" userId="4ed976f799c97d5d" providerId="LiveId" clId="{C7C93833-5AFF-4C64-8900-822D1C0FAD57}" dt="2022-04-14T11:10:48.025" v="64"/>
        <pc:sldMkLst>
          <pc:docMk/>
          <pc:sldMk cId="0" sldId="922"/>
        </pc:sldMkLst>
      </pc:sldChg>
      <pc:sldChg chg="add">
        <pc:chgData name="Alberto Tommasini" userId="4ed976f799c97d5d" providerId="LiveId" clId="{C7C93833-5AFF-4C64-8900-822D1C0FAD57}" dt="2022-04-14T11:10:48.025" v="64"/>
        <pc:sldMkLst>
          <pc:docMk/>
          <pc:sldMk cId="0" sldId="925"/>
        </pc:sldMkLst>
      </pc:sldChg>
      <pc:sldChg chg="add">
        <pc:chgData name="Alberto Tommasini" userId="4ed976f799c97d5d" providerId="LiveId" clId="{C7C93833-5AFF-4C64-8900-822D1C0FAD57}" dt="2022-04-14T11:10:48.025" v="64"/>
        <pc:sldMkLst>
          <pc:docMk/>
          <pc:sldMk cId="0" sldId="926"/>
        </pc:sldMkLst>
      </pc:sldChg>
      <pc:sldChg chg="add">
        <pc:chgData name="Alberto Tommasini" userId="4ed976f799c97d5d" providerId="LiveId" clId="{C7C93833-5AFF-4C64-8900-822D1C0FAD57}" dt="2022-04-14T11:10:48.025" v="64"/>
        <pc:sldMkLst>
          <pc:docMk/>
          <pc:sldMk cId="0" sldId="927"/>
        </pc:sldMkLst>
      </pc:sldChg>
      <pc:sldChg chg="add">
        <pc:chgData name="Alberto Tommasini" userId="4ed976f799c97d5d" providerId="LiveId" clId="{C7C93833-5AFF-4C64-8900-822D1C0FAD57}" dt="2022-04-14T11:10:48.025" v="64"/>
        <pc:sldMkLst>
          <pc:docMk/>
          <pc:sldMk cId="0" sldId="928"/>
        </pc:sldMkLst>
      </pc:sldChg>
      <pc:sldChg chg="add">
        <pc:chgData name="Alberto Tommasini" userId="4ed976f799c97d5d" providerId="LiveId" clId="{C7C93833-5AFF-4C64-8900-822D1C0FAD57}" dt="2022-04-14T11:10:48.025" v="64"/>
        <pc:sldMkLst>
          <pc:docMk/>
          <pc:sldMk cId="0" sldId="929"/>
        </pc:sldMkLst>
      </pc:sldChg>
      <pc:sldChg chg="add">
        <pc:chgData name="Alberto Tommasini" userId="4ed976f799c97d5d" providerId="LiveId" clId="{C7C93833-5AFF-4C64-8900-822D1C0FAD57}" dt="2022-04-14T11:10:48.025" v="64"/>
        <pc:sldMkLst>
          <pc:docMk/>
          <pc:sldMk cId="0" sldId="930"/>
        </pc:sldMkLst>
      </pc:sldChg>
      <pc:sldChg chg="add">
        <pc:chgData name="Alberto Tommasini" userId="4ed976f799c97d5d" providerId="LiveId" clId="{C7C93833-5AFF-4C64-8900-822D1C0FAD57}" dt="2022-04-14T11:10:48.025" v="64"/>
        <pc:sldMkLst>
          <pc:docMk/>
          <pc:sldMk cId="0" sldId="931"/>
        </pc:sldMkLst>
      </pc:sldChg>
      <pc:sldChg chg="add">
        <pc:chgData name="Alberto Tommasini" userId="4ed976f799c97d5d" providerId="LiveId" clId="{C7C93833-5AFF-4C64-8900-822D1C0FAD57}" dt="2022-04-14T11:10:48.025" v="64"/>
        <pc:sldMkLst>
          <pc:docMk/>
          <pc:sldMk cId="0" sldId="932"/>
        </pc:sldMkLst>
      </pc:sldChg>
      <pc:sldChg chg="add">
        <pc:chgData name="Alberto Tommasini" userId="4ed976f799c97d5d" providerId="LiveId" clId="{C7C93833-5AFF-4C64-8900-822D1C0FAD57}" dt="2022-04-14T11:10:48.025" v="64"/>
        <pc:sldMkLst>
          <pc:docMk/>
          <pc:sldMk cId="0" sldId="933"/>
        </pc:sldMkLst>
      </pc:sldChg>
      <pc:sldChg chg="add">
        <pc:chgData name="Alberto Tommasini" userId="4ed976f799c97d5d" providerId="LiveId" clId="{C7C93833-5AFF-4C64-8900-822D1C0FAD57}" dt="2022-04-14T11:10:48.025" v="64"/>
        <pc:sldMkLst>
          <pc:docMk/>
          <pc:sldMk cId="0" sldId="934"/>
        </pc:sldMkLst>
      </pc:sldChg>
      <pc:sldChg chg="new">
        <pc:chgData name="Alberto Tommasini" userId="4ed976f799c97d5d" providerId="LiveId" clId="{C7C93833-5AFF-4C64-8900-822D1C0FAD57}" dt="2022-04-14T11:16:31.224" v="68" actId="680"/>
        <pc:sldMkLst>
          <pc:docMk/>
          <pc:sldMk cId="2018679544" sldId="93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722963-3AFD-43BE-8EC9-2A2773FE80C4}" type="datetimeFigureOut">
              <a:rPr lang="it-IT" smtClean="0"/>
              <a:t>12/04/2024</a:t>
            </a:fld>
            <a:endParaRPr lang="it-IT"/>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A236EB-6D98-4FEA-9BA4-2E5A01D815EB}" type="slidenum">
              <a:rPr lang="it-IT" smtClean="0"/>
              <a:t>‹#›</a:t>
            </a:fld>
            <a:endParaRPr lang="it-IT"/>
          </a:p>
        </p:txBody>
      </p:sp>
    </p:spTree>
    <p:extLst>
      <p:ext uri="{BB962C8B-B14F-4D97-AF65-F5344CB8AC3E}">
        <p14:creationId xmlns:p14="http://schemas.microsoft.com/office/powerpoint/2010/main" val="4960483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Fattore V; mutazioni che lo rendono resistente al clivaggio da parte </a:t>
            </a:r>
            <a:r>
              <a:rPr lang="it-IT"/>
              <a:t>di proteina C</a:t>
            </a:r>
            <a:endParaRPr lang="it-IT" dirty="0"/>
          </a:p>
        </p:txBody>
      </p:sp>
      <p:sp>
        <p:nvSpPr>
          <p:cNvPr id="4" name="Slide Number Placeholder 3"/>
          <p:cNvSpPr>
            <a:spLocks noGrp="1"/>
          </p:cNvSpPr>
          <p:nvPr>
            <p:ph type="sldNum" sz="quarter" idx="5"/>
          </p:nvPr>
        </p:nvSpPr>
        <p:spPr/>
        <p:txBody>
          <a:bodyPr/>
          <a:lstStyle/>
          <a:p>
            <a:fld id="{53A236EB-6D98-4FEA-9BA4-2E5A01D815EB}" type="slidenum">
              <a:rPr lang="it-IT" smtClean="0"/>
              <a:t>5</a:t>
            </a:fld>
            <a:endParaRPr lang="it-IT"/>
          </a:p>
        </p:txBody>
      </p:sp>
    </p:spTree>
    <p:extLst>
      <p:ext uri="{BB962C8B-B14F-4D97-AF65-F5344CB8AC3E}">
        <p14:creationId xmlns:p14="http://schemas.microsoft.com/office/powerpoint/2010/main" val="31907069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64ABE884-927B-DDBD-A51C-8EAA3D6E3217}"/>
              </a:ext>
            </a:extLst>
          </p:cNvPr>
          <p:cNvSpPr>
            <a:spLocks noGrp="1" noChangeArrowheads="1"/>
          </p:cNvSpPr>
          <p:nvPr>
            <p:ph type="sldNum" sz="quarter" idx="5"/>
          </p:nvPr>
        </p:nvSpPr>
        <p:spPr>
          <a:ln/>
        </p:spPr>
        <p:txBody>
          <a:bodyPr/>
          <a:lstStyle/>
          <a:p>
            <a:fld id="{202A95C0-0C11-449C-A523-103BE1EF32CC}" type="slidenum">
              <a:rPr lang="it-IT" altLang="en-US"/>
              <a:pPr/>
              <a:t>62</a:t>
            </a:fld>
            <a:endParaRPr lang="it-IT" altLang="en-US"/>
          </a:p>
        </p:txBody>
      </p:sp>
      <p:sp>
        <p:nvSpPr>
          <p:cNvPr id="61442" name="Rectangle 2">
            <a:extLst>
              <a:ext uri="{FF2B5EF4-FFF2-40B4-BE49-F238E27FC236}">
                <a16:creationId xmlns:a16="http://schemas.microsoft.com/office/drawing/2014/main" id="{08F3F817-5451-50E2-E3FB-CDBD2A5FB507}"/>
              </a:ext>
            </a:extLst>
          </p:cNvPr>
          <p:cNvSpPr>
            <a:spLocks noGrp="1" noRot="1" noChangeAspect="1" noChangeArrowheads="1" noTextEdit="1"/>
          </p:cNvSpPr>
          <p:nvPr>
            <p:ph type="sldImg"/>
          </p:nvPr>
        </p:nvSpPr>
        <p:spPr>
          <a:ln/>
        </p:spPr>
      </p:sp>
      <p:sp>
        <p:nvSpPr>
          <p:cNvPr id="61443" name="Rectangle 3">
            <a:extLst>
              <a:ext uri="{FF2B5EF4-FFF2-40B4-BE49-F238E27FC236}">
                <a16:creationId xmlns:a16="http://schemas.microsoft.com/office/drawing/2014/main" id="{170F5533-CBBE-B4D1-FA10-BB71C521EDE8}"/>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DF02538-141F-F5B1-B052-26207C31D404}"/>
              </a:ext>
            </a:extLst>
          </p:cNvPr>
          <p:cNvSpPr>
            <a:spLocks noGrp="1" noChangeArrowheads="1"/>
          </p:cNvSpPr>
          <p:nvPr>
            <p:ph type="sldNum" sz="quarter" idx="5"/>
          </p:nvPr>
        </p:nvSpPr>
        <p:spPr>
          <a:ln/>
        </p:spPr>
        <p:txBody>
          <a:bodyPr/>
          <a:lstStyle/>
          <a:p>
            <a:fld id="{DB830C23-8656-45F8-8B2D-750AAB9B272A}" type="slidenum">
              <a:rPr lang="it-IT" altLang="en-US"/>
              <a:pPr/>
              <a:t>63</a:t>
            </a:fld>
            <a:endParaRPr lang="it-IT" altLang="en-US"/>
          </a:p>
        </p:txBody>
      </p:sp>
      <p:sp>
        <p:nvSpPr>
          <p:cNvPr id="64514" name="Rectangle 2">
            <a:extLst>
              <a:ext uri="{FF2B5EF4-FFF2-40B4-BE49-F238E27FC236}">
                <a16:creationId xmlns:a16="http://schemas.microsoft.com/office/drawing/2014/main" id="{DA5C52A2-32E3-6C8F-9A66-D8886091C360}"/>
              </a:ext>
            </a:extLst>
          </p:cNvPr>
          <p:cNvSpPr>
            <a:spLocks noGrp="1" noRot="1" noChangeAspect="1" noChangeArrowheads="1" noTextEdit="1"/>
          </p:cNvSpPr>
          <p:nvPr>
            <p:ph type="sldImg"/>
          </p:nvPr>
        </p:nvSpPr>
        <p:spPr>
          <a:ln/>
        </p:spPr>
      </p:sp>
      <p:sp>
        <p:nvSpPr>
          <p:cNvPr id="64515" name="Rectangle 3">
            <a:extLst>
              <a:ext uri="{FF2B5EF4-FFF2-40B4-BE49-F238E27FC236}">
                <a16:creationId xmlns:a16="http://schemas.microsoft.com/office/drawing/2014/main" id="{E143FD93-79F2-9005-C510-FAD6EF252655}"/>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2C8FF78E-7853-D650-828E-BA7EEEAC9EEB}"/>
              </a:ext>
            </a:extLst>
          </p:cNvPr>
          <p:cNvSpPr>
            <a:spLocks noGrp="1" noChangeArrowheads="1"/>
          </p:cNvSpPr>
          <p:nvPr>
            <p:ph type="sldNum" sz="quarter" idx="5"/>
          </p:nvPr>
        </p:nvSpPr>
        <p:spPr>
          <a:ln/>
        </p:spPr>
        <p:txBody>
          <a:bodyPr/>
          <a:lstStyle/>
          <a:p>
            <a:fld id="{CCE7F758-CADF-4579-90B5-144E3C99BAFA}" type="slidenum">
              <a:rPr lang="it-IT" altLang="en-US"/>
              <a:pPr/>
              <a:t>64</a:t>
            </a:fld>
            <a:endParaRPr lang="it-IT" altLang="en-US"/>
          </a:p>
        </p:txBody>
      </p:sp>
      <p:sp>
        <p:nvSpPr>
          <p:cNvPr id="72706" name="Rectangle 2">
            <a:extLst>
              <a:ext uri="{FF2B5EF4-FFF2-40B4-BE49-F238E27FC236}">
                <a16:creationId xmlns:a16="http://schemas.microsoft.com/office/drawing/2014/main" id="{AFEC55F2-B6C7-5061-1EEB-25F86827FB54}"/>
              </a:ext>
            </a:extLst>
          </p:cNvPr>
          <p:cNvSpPr>
            <a:spLocks noGrp="1" noRot="1" noChangeAspect="1" noChangeArrowheads="1" noTextEdit="1"/>
          </p:cNvSpPr>
          <p:nvPr>
            <p:ph type="sldImg"/>
          </p:nvPr>
        </p:nvSpPr>
        <p:spPr>
          <a:ln/>
        </p:spPr>
      </p:sp>
      <p:sp>
        <p:nvSpPr>
          <p:cNvPr id="72707" name="Rectangle 3">
            <a:extLst>
              <a:ext uri="{FF2B5EF4-FFF2-40B4-BE49-F238E27FC236}">
                <a16:creationId xmlns:a16="http://schemas.microsoft.com/office/drawing/2014/main" id="{3A45A2F6-4E89-0B86-01D0-46BB0CDD920F}"/>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49DC3195-57B0-9EFA-EC0E-1D7017FDE206}"/>
              </a:ext>
            </a:extLst>
          </p:cNvPr>
          <p:cNvSpPr>
            <a:spLocks noGrp="1" noChangeArrowheads="1"/>
          </p:cNvSpPr>
          <p:nvPr>
            <p:ph type="sldNum" sz="quarter" idx="5"/>
          </p:nvPr>
        </p:nvSpPr>
        <p:spPr>
          <a:ln/>
        </p:spPr>
        <p:txBody>
          <a:bodyPr/>
          <a:lstStyle/>
          <a:p>
            <a:fld id="{E3EC830C-01AB-4642-8FC8-782AD4513F13}" type="slidenum">
              <a:rPr lang="it-IT" altLang="en-US"/>
              <a:pPr/>
              <a:t>65</a:t>
            </a:fld>
            <a:endParaRPr lang="it-IT" altLang="en-US"/>
          </a:p>
        </p:txBody>
      </p:sp>
      <p:sp>
        <p:nvSpPr>
          <p:cNvPr id="76802" name="Rectangle 2">
            <a:extLst>
              <a:ext uri="{FF2B5EF4-FFF2-40B4-BE49-F238E27FC236}">
                <a16:creationId xmlns:a16="http://schemas.microsoft.com/office/drawing/2014/main" id="{3CAAAAB4-A041-8617-1489-E36FD263E19B}"/>
              </a:ext>
            </a:extLst>
          </p:cNvPr>
          <p:cNvSpPr>
            <a:spLocks noGrp="1" noRot="1" noChangeAspect="1" noChangeArrowheads="1" noTextEdit="1"/>
          </p:cNvSpPr>
          <p:nvPr>
            <p:ph type="sldImg"/>
          </p:nvPr>
        </p:nvSpPr>
        <p:spPr>
          <a:ln/>
        </p:spPr>
      </p:sp>
      <p:sp>
        <p:nvSpPr>
          <p:cNvPr id="76803" name="Rectangle 3">
            <a:extLst>
              <a:ext uri="{FF2B5EF4-FFF2-40B4-BE49-F238E27FC236}">
                <a16:creationId xmlns:a16="http://schemas.microsoft.com/office/drawing/2014/main" id="{A7B0A0EA-62E9-3365-1745-9B16D92FFAE2}"/>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F3EC0927-EA84-7B95-5BE0-D96DA7F55979}"/>
              </a:ext>
            </a:extLst>
          </p:cNvPr>
          <p:cNvSpPr>
            <a:spLocks noGrp="1" noChangeArrowheads="1"/>
          </p:cNvSpPr>
          <p:nvPr>
            <p:ph type="sldNum" sz="quarter" idx="5"/>
          </p:nvPr>
        </p:nvSpPr>
        <p:spPr>
          <a:ln/>
        </p:spPr>
        <p:txBody>
          <a:bodyPr/>
          <a:lstStyle/>
          <a:p>
            <a:fld id="{E9B5009A-DBA6-41B6-8923-261C489640E0}" type="slidenum">
              <a:rPr lang="it-IT" altLang="en-US"/>
              <a:pPr/>
              <a:t>66</a:t>
            </a:fld>
            <a:endParaRPr lang="it-IT" altLang="en-US"/>
          </a:p>
        </p:txBody>
      </p:sp>
      <p:sp>
        <p:nvSpPr>
          <p:cNvPr id="80898" name="Rectangle 2">
            <a:extLst>
              <a:ext uri="{FF2B5EF4-FFF2-40B4-BE49-F238E27FC236}">
                <a16:creationId xmlns:a16="http://schemas.microsoft.com/office/drawing/2014/main" id="{DD3711A6-F985-A566-E376-FDF9CAA98974}"/>
              </a:ext>
            </a:extLst>
          </p:cNvPr>
          <p:cNvSpPr>
            <a:spLocks noGrp="1" noRot="1" noChangeAspect="1" noChangeArrowheads="1" noTextEdit="1"/>
          </p:cNvSpPr>
          <p:nvPr>
            <p:ph type="sldImg"/>
          </p:nvPr>
        </p:nvSpPr>
        <p:spPr>
          <a:ln/>
        </p:spPr>
      </p:sp>
      <p:sp>
        <p:nvSpPr>
          <p:cNvPr id="80899" name="Rectangle 3">
            <a:extLst>
              <a:ext uri="{FF2B5EF4-FFF2-40B4-BE49-F238E27FC236}">
                <a16:creationId xmlns:a16="http://schemas.microsoft.com/office/drawing/2014/main" id="{5E766454-197C-B390-1CB3-85829719B2C2}"/>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La macchina cuore-polmone esisteva già da 30 anni. </a:t>
            </a:r>
          </a:p>
          <a:p>
            <a:r>
              <a:rPr lang="it-IT" dirty="0"/>
              <a:t>Favaloro, Italo-</a:t>
            </a:r>
            <a:r>
              <a:rPr lang="it-IT" dirty="0" err="1"/>
              <a:t>Argenitno</a:t>
            </a:r>
            <a:r>
              <a:rPr lang="it-IT" dirty="0"/>
              <a:t>, persona umile e libera. Rifiuta una posizione al policlinico di Buenos Aires per non firmare una clausola di adesione al peronismo. Farà 11 anni nella Pampa. Nel 1962 si trasferisce su un progetto di chirurgia vascolare a Cleveland. Da Franc Mason </a:t>
            </a:r>
            <a:r>
              <a:rPr lang="it-IT" dirty="0" err="1"/>
              <a:t>Sones</a:t>
            </a:r>
            <a:r>
              <a:rPr lang="it-IT" dirty="0"/>
              <a:t> che, per errore, eseguì in quei tempi la prima coronarografia. Favaloro ipotizza l’utilizzo della vena safena per rivascolarizzare il cuore a valle dell’ostruzione. </a:t>
            </a:r>
          </a:p>
          <a:p>
            <a:r>
              <a:rPr lang="it-IT" dirty="0"/>
              <a:t>Barnard, Citta del Capo, figlio di un missionario protestante. Specializzato in cardiochirurgia a Minneapolis. Nel 66 a Denver, dove  il trapianto di cuore è stato effettuato più volte su cani. Ma per l’uomo ci sono ancora problemi, le terapie anti-rigetto, la scelta del donatore. E poi il cuore ha qualcosa di sacro. 1967 tutto sembra possibile, perfino andare sulla luna, </a:t>
            </a:r>
          </a:p>
        </p:txBody>
      </p:sp>
      <p:sp>
        <p:nvSpPr>
          <p:cNvPr id="4" name="Slide Number Placeholder 3"/>
          <p:cNvSpPr>
            <a:spLocks noGrp="1"/>
          </p:cNvSpPr>
          <p:nvPr>
            <p:ph type="sldNum" sz="quarter" idx="5"/>
          </p:nvPr>
        </p:nvSpPr>
        <p:spPr/>
        <p:txBody>
          <a:bodyPr/>
          <a:lstStyle/>
          <a:p>
            <a:fld id="{53A236EB-6D98-4FEA-9BA4-2E5A01D815EB}" type="slidenum">
              <a:rPr lang="it-IT" smtClean="0"/>
              <a:t>20</a:t>
            </a:fld>
            <a:endParaRPr lang="it-IT"/>
          </a:p>
        </p:txBody>
      </p:sp>
    </p:spTree>
    <p:extLst>
      <p:ext uri="{BB962C8B-B14F-4D97-AF65-F5344CB8AC3E}">
        <p14:creationId xmlns:p14="http://schemas.microsoft.com/office/powerpoint/2010/main" val="2435222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6"/>
        <p:cNvGrpSpPr/>
        <p:nvPr/>
      </p:nvGrpSpPr>
      <p:grpSpPr>
        <a:xfrm>
          <a:off x="0" y="0"/>
          <a:ext cx="0" cy="0"/>
          <a:chOff x="0" y="0"/>
          <a:chExt cx="0" cy="0"/>
        </a:xfrm>
      </p:grpSpPr>
      <p:sp>
        <p:nvSpPr>
          <p:cNvPr id="897" name="Google Shape;897;p7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898" name="Google Shape;898;p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2"/>
        <p:cNvGrpSpPr/>
        <p:nvPr/>
      </p:nvGrpSpPr>
      <p:grpSpPr>
        <a:xfrm>
          <a:off x="0" y="0"/>
          <a:ext cx="0" cy="0"/>
          <a:chOff x="0" y="0"/>
          <a:chExt cx="0" cy="0"/>
        </a:xfrm>
      </p:grpSpPr>
      <p:sp>
        <p:nvSpPr>
          <p:cNvPr id="883" name="Google Shape;883;p7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884" name="Google Shape;884;p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1DCE47FF-D9CA-ECF4-958A-059DA34047B3}"/>
              </a:ext>
            </a:extLst>
          </p:cNvPr>
          <p:cNvSpPr>
            <a:spLocks noGrp="1" noChangeArrowheads="1"/>
          </p:cNvSpPr>
          <p:nvPr>
            <p:ph type="sldNum" sz="quarter" idx="5"/>
          </p:nvPr>
        </p:nvSpPr>
        <p:spPr>
          <a:ln/>
        </p:spPr>
        <p:txBody>
          <a:bodyPr/>
          <a:lstStyle/>
          <a:p>
            <a:fld id="{5F2CD1CB-5DD3-4D0A-B521-56F14A589CB4}" type="slidenum">
              <a:rPr lang="it-IT" altLang="en-US"/>
              <a:pPr/>
              <a:t>57</a:t>
            </a:fld>
            <a:endParaRPr lang="it-IT" altLang="en-US"/>
          </a:p>
        </p:txBody>
      </p:sp>
      <p:sp>
        <p:nvSpPr>
          <p:cNvPr id="33794" name="Rectangle 2">
            <a:extLst>
              <a:ext uri="{FF2B5EF4-FFF2-40B4-BE49-F238E27FC236}">
                <a16:creationId xmlns:a16="http://schemas.microsoft.com/office/drawing/2014/main" id="{A4DD16E1-4B1A-8D2B-7457-5A92E0D0B67F}"/>
              </a:ext>
            </a:extLst>
          </p:cNvPr>
          <p:cNvSpPr>
            <a:spLocks noGrp="1" noRot="1" noChangeAspect="1" noChangeArrowheads="1" noTextEdit="1"/>
          </p:cNvSpPr>
          <p:nvPr>
            <p:ph type="sldImg"/>
          </p:nvPr>
        </p:nvSpPr>
        <p:spPr>
          <a:ln/>
        </p:spPr>
      </p:sp>
      <p:sp>
        <p:nvSpPr>
          <p:cNvPr id="33795" name="Rectangle 3">
            <a:extLst>
              <a:ext uri="{FF2B5EF4-FFF2-40B4-BE49-F238E27FC236}">
                <a16:creationId xmlns:a16="http://schemas.microsoft.com/office/drawing/2014/main" id="{E2736FBF-0FBB-C5D8-2B54-A7F487A84B46}"/>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6599106-03CC-772E-F3F3-C35EAA053D4B}"/>
              </a:ext>
            </a:extLst>
          </p:cNvPr>
          <p:cNvSpPr>
            <a:spLocks noGrp="1" noChangeArrowheads="1"/>
          </p:cNvSpPr>
          <p:nvPr>
            <p:ph type="sldNum" sz="quarter" idx="5"/>
          </p:nvPr>
        </p:nvSpPr>
        <p:spPr>
          <a:ln/>
        </p:spPr>
        <p:txBody>
          <a:bodyPr/>
          <a:lstStyle/>
          <a:p>
            <a:fld id="{27CD6F16-D37F-41B5-A4F0-BF8E5E036302}" type="slidenum">
              <a:rPr lang="it-IT" altLang="en-US"/>
              <a:pPr/>
              <a:t>58</a:t>
            </a:fld>
            <a:endParaRPr lang="it-IT" altLang="en-US"/>
          </a:p>
        </p:txBody>
      </p:sp>
      <p:sp>
        <p:nvSpPr>
          <p:cNvPr id="38914" name="Rectangle 2">
            <a:extLst>
              <a:ext uri="{FF2B5EF4-FFF2-40B4-BE49-F238E27FC236}">
                <a16:creationId xmlns:a16="http://schemas.microsoft.com/office/drawing/2014/main" id="{5F424CA9-7722-5189-11A3-3363F2536AFB}"/>
              </a:ext>
            </a:extLst>
          </p:cNvPr>
          <p:cNvSpPr>
            <a:spLocks noGrp="1" noRot="1" noChangeAspect="1" noChangeArrowheads="1" noTextEdit="1"/>
          </p:cNvSpPr>
          <p:nvPr>
            <p:ph type="sldImg"/>
          </p:nvPr>
        </p:nvSpPr>
        <p:spPr>
          <a:ln/>
        </p:spPr>
      </p:sp>
      <p:sp>
        <p:nvSpPr>
          <p:cNvPr id="38915" name="Rectangle 3">
            <a:extLst>
              <a:ext uri="{FF2B5EF4-FFF2-40B4-BE49-F238E27FC236}">
                <a16:creationId xmlns:a16="http://schemas.microsoft.com/office/drawing/2014/main" id="{02F78513-0FBA-EF02-B738-AE8F05A78D48}"/>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69764FE8-CB13-5C3E-AC0F-7A91F59B8632}"/>
              </a:ext>
            </a:extLst>
          </p:cNvPr>
          <p:cNvSpPr>
            <a:spLocks noGrp="1" noChangeArrowheads="1"/>
          </p:cNvSpPr>
          <p:nvPr>
            <p:ph type="sldNum" sz="quarter" idx="5"/>
          </p:nvPr>
        </p:nvSpPr>
        <p:spPr>
          <a:ln/>
        </p:spPr>
        <p:txBody>
          <a:bodyPr/>
          <a:lstStyle/>
          <a:p>
            <a:fld id="{5A14449A-BAF6-4D1C-B2BE-2117F90679DE}" type="slidenum">
              <a:rPr lang="it-IT" altLang="en-US"/>
              <a:pPr/>
              <a:t>59</a:t>
            </a:fld>
            <a:endParaRPr lang="it-IT" altLang="en-US"/>
          </a:p>
        </p:txBody>
      </p:sp>
      <p:sp>
        <p:nvSpPr>
          <p:cNvPr id="49154" name="Rectangle 2">
            <a:extLst>
              <a:ext uri="{FF2B5EF4-FFF2-40B4-BE49-F238E27FC236}">
                <a16:creationId xmlns:a16="http://schemas.microsoft.com/office/drawing/2014/main" id="{D8A7F161-C6FD-B28E-A985-177C2FC07291}"/>
              </a:ext>
            </a:extLst>
          </p:cNvPr>
          <p:cNvSpPr>
            <a:spLocks noGrp="1" noRot="1" noChangeAspect="1" noChangeArrowheads="1" noTextEdit="1"/>
          </p:cNvSpPr>
          <p:nvPr>
            <p:ph type="sldImg"/>
          </p:nvPr>
        </p:nvSpPr>
        <p:spPr>
          <a:ln/>
        </p:spPr>
      </p:sp>
      <p:sp>
        <p:nvSpPr>
          <p:cNvPr id="49155" name="Rectangle 3">
            <a:extLst>
              <a:ext uri="{FF2B5EF4-FFF2-40B4-BE49-F238E27FC236}">
                <a16:creationId xmlns:a16="http://schemas.microsoft.com/office/drawing/2014/main" id="{3A83BD3B-F3F6-CEF4-E3A8-D205F9CD376D}"/>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D382021-AE8C-9989-7CBA-74F6C4C9E2B8}"/>
              </a:ext>
            </a:extLst>
          </p:cNvPr>
          <p:cNvSpPr>
            <a:spLocks noGrp="1" noChangeArrowheads="1"/>
          </p:cNvSpPr>
          <p:nvPr>
            <p:ph type="sldNum" sz="quarter" idx="5"/>
          </p:nvPr>
        </p:nvSpPr>
        <p:spPr>
          <a:ln/>
        </p:spPr>
        <p:txBody>
          <a:bodyPr/>
          <a:lstStyle/>
          <a:p>
            <a:fld id="{BFB9A86F-D3D8-4297-BF96-67E616411BF8}" type="slidenum">
              <a:rPr lang="it-IT" altLang="en-US"/>
              <a:pPr/>
              <a:t>60</a:t>
            </a:fld>
            <a:endParaRPr lang="it-IT" altLang="en-US"/>
          </a:p>
        </p:txBody>
      </p:sp>
      <p:sp>
        <p:nvSpPr>
          <p:cNvPr id="12290" name="Rectangle 2">
            <a:extLst>
              <a:ext uri="{FF2B5EF4-FFF2-40B4-BE49-F238E27FC236}">
                <a16:creationId xmlns:a16="http://schemas.microsoft.com/office/drawing/2014/main" id="{31D22194-54DD-2785-0216-EDFF1988DBF1}"/>
              </a:ext>
            </a:extLst>
          </p:cNvPr>
          <p:cNvSpPr>
            <a:spLocks noGrp="1" noRot="1" noChangeAspect="1" noChangeArrowheads="1" noTextEdit="1"/>
          </p:cNvSpPr>
          <p:nvPr>
            <p:ph type="sldImg"/>
          </p:nvPr>
        </p:nvSpPr>
        <p:spPr>
          <a:ln/>
        </p:spPr>
      </p:sp>
      <p:sp>
        <p:nvSpPr>
          <p:cNvPr id="12291" name="Rectangle 3">
            <a:extLst>
              <a:ext uri="{FF2B5EF4-FFF2-40B4-BE49-F238E27FC236}">
                <a16:creationId xmlns:a16="http://schemas.microsoft.com/office/drawing/2014/main" id="{ECE83E7B-D8AE-A433-4E03-B324CF748F7B}"/>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40ABB0C7-D6FA-4ADF-F2B9-525D2F014D9A}"/>
              </a:ext>
            </a:extLst>
          </p:cNvPr>
          <p:cNvSpPr>
            <a:spLocks noGrp="1" noChangeArrowheads="1"/>
          </p:cNvSpPr>
          <p:nvPr>
            <p:ph type="sldNum" sz="quarter" idx="5"/>
          </p:nvPr>
        </p:nvSpPr>
        <p:spPr>
          <a:ln/>
        </p:spPr>
        <p:txBody>
          <a:bodyPr/>
          <a:lstStyle/>
          <a:p>
            <a:fld id="{9704A96B-E760-4972-A2F4-E71A8E4C58D5}" type="slidenum">
              <a:rPr lang="it-IT" altLang="en-US"/>
              <a:pPr/>
              <a:t>61</a:t>
            </a:fld>
            <a:endParaRPr lang="it-IT" altLang="en-US"/>
          </a:p>
        </p:txBody>
      </p:sp>
      <p:sp>
        <p:nvSpPr>
          <p:cNvPr id="55298" name="Rectangle 2">
            <a:extLst>
              <a:ext uri="{FF2B5EF4-FFF2-40B4-BE49-F238E27FC236}">
                <a16:creationId xmlns:a16="http://schemas.microsoft.com/office/drawing/2014/main" id="{54CD1902-95B7-1111-7AD9-E418995698E6}"/>
              </a:ext>
            </a:extLst>
          </p:cNvPr>
          <p:cNvSpPr>
            <a:spLocks noGrp="1" noRot="1" noChangeAspect="1" noChangeArrowheads="1" noTextEdit="1"/>
          </p:cNvSpPr>
          <p:nvPr>
            <p:ph type="sldImg"/>
          </p:nvPr>
        </p:nvSpPr>
        <p:spPr>
          <a:ln/>
        </p:spPr>
      </p:sp>
      <p:sp>
        <p:nvSpPr>
          <p:cNvPr id="55299" name="Rectangle 3">
            <a:extLst>
              <a:ext uri="{FF2B5EF4-FFF2-40B4-BE49-F238E27FC236}">
                <a16:creationId xmlns:a16="http://schemas.microsoft.com/office/drawing/2014/main" id="{C70E7C0E-9714-5BA7-EE96-ECD1F6E7A2C5}"/>
              </a:ext>
            </a:extLst>
          </p:cNvPr>
          <p:cNvSpPr>
            <a:spLocks noGrp="1" noChangeArrowheads="1"/>
          </p:cNvSpPr>
          <p:nvPr>
            <p:ph type="body" idx="1"/>
          </p:nvPr>
        </p:nvSpPr>
        <p:spPr/>
        <p:txBody>
          <a:bodyPr/>
          <a:lstStyle/>
          <a:p>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5EEB3B-2FA2-4C01-85FC-96CA432CF15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it-IT"/>
          </a:p>
        </p:txBody>
      </p:sp>
      <p:sp>
        <p:nvSpPr>
          <p:cNvPr id="3" name="Subtitle 2">
            <a:extLst>
              <a:ext uri="{FF2B5EF4-FFF2-40B4-BE49-F238E27FC236}">
                <a16:creationId xmlns:a16="http://schemas.microsoft.com/office/drawing/2014/main" id="{F3DF3CCF-79AA-401E-B8A7-0FEE1DFF8DB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it-IT"/>
          </a:p>
        </p:txBody>
      </p:sp>
      <p:sp>
        <p:nvSpPr>
          <p:cNvPr id="4" name="Date Placeholder 3">
            <a:extLst>
              <a:ext uri="{FF2B5EF4-FFF2-40B4-BE49-F238E27FC236}">
                <a16:creationId xmlns:a16="http://schemas.microsoft.com/office/drawing/2014/main" id="{30C7D8B1-1A9D-4A30-B8E3-0F8FD65C92EC}"/>
              </a:ext>
            </a:extLst>
          </p:cNvPr>
          <p:cNvSpPr>
            <a:spLocks noGrp="1"/>
          </p:cNvSpPr>
          <p:nvPr>
            <p:ph type="dt" sz="half" idx="10"/>
          </p:nvPr>
        </p:nvSpPr>
        <p:spPr/>
        <p:txBody>
          <a:bodyPr/>
          <a:lstStyle/>
          <a:p>
            <a:fld id="{EF71A3B8-091E-4CC1-9C99-5F127D0B6E7B}" type="datetimeFigureOut">
              <a:rPr lang="it-IT" smtClean="0"/>
              <a:t>12/04/2024</a:t>
            </a:fld>
            <a:endParaRPr lang="it-IT"/>
          </a:p>
        </p:txBody>
      </p:sp>
      <p:sp>
        <p:nvSpPr>
          <p:cNvPr id="5" name="Footer Placeholder 4">
            <a:extLst>
              <a:ext uri="{FF2B5EF4-FFF2-40B4-BE49-F238E27FC236}">
                <a16:creationId xmlns:a16="http://schemas.microsoft.com/office/drawing/2014/main" id="{9FCF6429-B7A1-4BAE-BD6A-84C4415CEB25}"/>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6712C69C-A89C-4458-83D4-3C6DABEB5E39}"/>
              </a:ext>
            </a:extLst>
          </p:cNvPr>
          <p:cNvSpPr>
            <a:spLocks noGrp="1"/>
          </p:cNvSpPr>
          <p:nvPr>
            <p:ph type="sldNum" sz="quarter" idx="12"/>
          </p:nvPr>
        </p:nvSpPr>
        <p:spPr/>
        <p:txBody>
          <a:bodyPr/>
          <a:lstStyle/>
          <a:p>
            <a:fld id="{5C0AA6B3-FBFB-4E49-BC09-6FEA41D09BC9}" type="slidenum">
              <a:rPr lang="it-IT" smtClean="0"/>
              <a:t>‹#›</a:t>
            </a:fld>
            <a:endParaRPr lang="it-IT"/>
          </a:p>
        </p:txBody>
      </p:sp>
    </p:spTree>
    <p:extLst>
      <p:ext uri="{BB962C8B-B14F-4D97-AF65-F5344CB8AC3E}">
        <p14:creationId xmlns:p14="http://schemas.microsoft.com/office/powerpoint/2010/main" val="15256156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1AE237-AE7D-42EF-9E07-834E839AA102}"/>
              </a:ext>
            </a:extLst>
          </p:cNvPr>
          <p:cNvSpPr>
            <a:spLocks noGrp="1"/>
          </p:cNvSpPr>
          <p:nvPr>
            <p:ph type="title"/>
          </p:nvPr>
        </p:nvSpPr>
        <p:spPr/>
        <p:txBody>
          <a:bodyPr/>
          <a:lstStyle/>
          <a:p>
            <a:r>
              <a:rPr lang="en-US"/>
              <a:t>Click to edit Master title style</a:t>
            </a:r>
            <a:endParaRPr lang="it-IT"/>
          </a:p>
        </p:txBody>
      </p:sp>
      <p:sp>
        <p:nvSpPr>
          <p:cNvPr id="3" name="Vertical Text Placeholder 2">
            <a:extLst>
              <a:ext uri="{FF2B5EF4-FFF2-40B4-BE49-F238E27FC236}">
                <a16:creationId xmlns:a16="http://schemas.microsoft.com/office/drawing/2014/main" id="{14F3B7AE-03F6-43CE-A75F-59ABBDB8005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BDC8A898-760C-41D6-83CF-B9D5DB3B6FE2}"/>
              </a:ext>
            </a:extLst>
          </p:cNvPr>
          <p:cNvSpPr>
            <a:spLocks noGrp="1"/>
          </p:cNvSpPr>
          <p:nvPr>
            <p:ph type="dt" sz="half" idx="10"/>
          </p:nvPr>
        </p:nvSpPr>
        <p:spPr/>
        <p:txBody>
          <a:bodyPr/>
          <a:lstStyle/>
          <a:p>
            <a:fld id="{EF71A3B8-091E-4CC1-9C99-5F127D0B6E7B}" type="datetimeFigureOut">
              <a:rPr lang="it-IT" smtClean="0"/>
              <a:t>12/04/2024</a:t>
            </a:fld>
            <a:endParaRPr lang="it-IT"/>
          </a:p>
        </p:txBody>
      </p:sp>
      <p:sp>
        <p:nvSpPr>
          <p:cNvPr id="5" name="Footer Placeholder 4">
            <a:extLst>
              <a:ext uri="{FF2B5EF4-FFF2-40B4-BE49-F238E27FC236}">
                <a16:creationId xmlns:a16="http://schemas.microsoft.com/office/drawing/2014/main" id="{92EADAC7-8B4C-4BB7-A146-2A3191840C7F}"/>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790B90FB-5A26-4C03-BA14-A0547649B806}"/>
              </a:ext>
            </a:extLst>
          </p:cNvPr>
          <p:cNvSpPr>
            <a:spLocks noGrp="1"/>
          </p:cNvSpPr>
          <p:nvPr>
            <p:ph type="sldNum" sz="quarter" idx="12"/>
          </p:nvPr>
        </p:nvSpPr>
        <p:spPr/>
        <p:txBody>
          <a:bodyPr/>
          <a:lstStyle/>
          <a:p>
            <a:fld id="{5C0AA6B3-FBFB-4E49-BC09-6FEA41D09BC9}" type="slidenum">
              <a:rPr lang="it-IT" smtClean="0"/>
              <a:t>‹#›</a:t>
            </a:fld>
            <a:endParaRPr lang="it-IT"/>
          </a:p>
        </p:txBody>
      </p:sp>
    </p:spTree>
    <p:extLst>
      <p:ext uri="{BB962C8B-B14F-4D97-AF65-F5344CB8AC3E}">
        <p14:creationId xmlns:p14="http://schemas.microsoft.com/office/powerpoint/2010/main" val="7667997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BB92718-E533-43F1-8DA6-9B6C3E7BD62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it-IT"/>
          </a:p>
        </p:txBody>
      </p:sp>
      <p:sp>
        <p:nvSpPr>
          <p:cNvPr id="3" name="Vertical Text Placeholder 2">
            <a:extLst>
              <a:ext uri="{FF2B5EF4-FFF2-40B4-BE49-F238E27FC236}">
                <a16:creationId xmlns:a16="http://schemas.microsoft.com/office/drawing/2014/main" id="{2992124C-D5B6-4B56-9931-53F6C61D7AC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52A1458D-6FC3-4274-B59C-BF6DB7D3D7DD}"/>
              </a:ext>
            </a:extLst>
          </p:cNvPr>
          <p:cNvSpPr>
            <a:spLocks noGrp="1"/>
          </p:cNvSpPr>
          <p:nvPr>
            <p:ph type="dt" sz="half" idx="10"/>
          </p:nvPr>
        </p:nvSpPr>
        <p:spPr/>
        <p:txBody>
          <a:bodyPr/>
          <a:lstStyle/>
          <a:p>
            <a:fld id="{EF71A3B8-091E-4CC1-9C99-5F127D0B6E7B}" type="datetimeFigureOut">
              <a:rPr lang="it-IT" smtClean="0"/>
              <a:t>12/04/2024</a:t>
            </a:fld>
            <a:endParaRPr lang="it-IT"/>
          </a:p>
        </p:txBody>
      </p:sp>
      <p:sp>
        <p:nvSpPr>
          <p:cNvPr id="5" name="Footer Placeholder 4">
            <a:extLst>
              <a:ext uri="{FF2B5EF4-FFF2-40B4-BE49-F238E27FC236}">
                <a16:creationId xmlns:a16="http://schemas.microsoft.com/office/drawing/2014/main" id="{DEA5529E-F354-4A16-ABB8-1AE1B3A30597}"/>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753144DD-B4B0-4898-9235-7BF59B854B4E}"/>
              </a:ext>
            </a:extLst>
          </p:cNvPr>
          <p:cNvSpPr>
            <a:spLocks noGrp="1"/>
          </p:cNvSpPr>
          <p:nvPr>
            <p:ph type="sldNum" sz="quarter" idx="12"/>
          </p:nvPr>
        </p:nvSpPr>
        <p:spPr/>
        <p:txBody>
          <a:bodyPr/>
          <a:lstStyle/>
          <a:p>
            <a:fld id="{5C0AA6B3-FBFB-4E49-BC09-6FEA41D09BC9}" type="slidenum">
              <a:rPr lang="it-IT" smtClean="0"/>
              <a:t>‹#›</a:t>
            </a:fld>
            <a:endParaRPr lang="it-IT"/>
          </a:p>
        </p:txBody>
      </p:sp>
    </p:spTree>
    <p:extLst>
      <p:ext uri="{BB962C8B-B14F-4D97-AF65-F5344CB8AC3E}">
        <p14:creationId xmlns:p14="http://schemas.microsoft.com/office/powerpoint/2010/main" val="29677892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EBC2C-A02F-EF53-FF23-233997CB5A88}"/>
              </a:ext>
            </a:extLst>
          </p:cNvPr>
          <p:cNvSpPr>
            <a:spLocks noGrp="1"/>
          </p:cNvSpPr>
          <p:nvPr>
            <p:ph type="title"/>
          </p:nvPr>
        </p:nvSpPr>
        <p:spPr>
          <a:xfrm>
            <a:off x="914400" y="609600"/>
            <a:ext cx="10363200" cy="1143000"/>
          </a:xfrm>
        </p:spPr>
        <p:txBody>
          <a:bodyPr/>
          <a:lstStyle/>
          <a:p>
            <a:r>
              <a:rPr lang="en-US"/>
              <a:t>Click to edit Master title style</a:t>
            </a:r>
            <a:endParaRPr lang="it-IT"/>
          </a:p>
        </p:txBody>
      </p:sp>
      <p:sp>
        <p:nvSpPr>
          <p:cNvPr id="3" name="Content Placeholder 2">
            <a:extLst>
              <a:ext uri="{FF2B5EF4-FFF2-40B4-BE49-F238E27FC236}">
                <a16:creationId xmlns:a16="http://schemas.microsoft.com/office/drawing/2014/main" id="{E83C4486-DEB0-1BD6-1804-924538F946EF}"/>
              </a:ext>
            </a:extLst>
          </p:cNvPr>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Text Placeholder 3">
            <a:extLst>
              <a:ext uri="{FF2B5EF4-FFF2-40B4-BE49-F238E27FC236}">
                <a16:creationId xmlns:a16="http://schemas.microsoft.com/office/drawing/2014/main" id="{4DAE73DD-F25C-856F-81C9-785829EE5E6E}"/>
              </a:ext>
            </a:extLst>
          </p:cNvPr>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Date Placeholder 4">
            <a:extLst>
              <a:ext uri="{FF2B5EF4-FFF2-40B4-BE49-F238E27FC236}">
                <a16:creationId xmlns:a16="http://schemas.microsoft.com/office/drawing/2014/main" id="{F2E1C8A2-1568-042B-B5C6-DC861B90B2D4}"/>
              </a:ext>
            </a:extLst>
          </p:cNvPr>
          <p:cNvSpPr>
            <a:spLocks noGrp="1"/>
          </p:cNvSpPr>
          <p:nvPr>
            <p:ph type="dt" sz="half" idx="10"/>
          </p:nvPr>
        </p:nvSpPr>
        <p:spPr>
          <a:xfrm>
            <a:off x="914400" y="6248400"/>
            <a:ext cx="2540000" cy="457200"/>
          </a:xfrm>
        </p:spPr>
        <p:txBody>
          <a:bodyPr/>
          <a:lstStyle>
            <a:lvl1pPr>
              <a:defRPr/>
            </a:lvl1pPr>
          </a:lstStyle>
          <a:p>
            <a:endParaRPr lang="it-IT" altLang="en-US"/>
          </a:p>
        </p:txBody>
      </p:sp>
      <p:sp>
        <p:nvSpPr>
          <p:cNvPr id="6" name="Footer Placeholder 5">
            <a:extLst>
              <a:ext uri="{FF2B5EF4-FFF2-40B4-BE49-F238E27FC236}">
                <a16:creationId xmlns:a16="http://schemas.microsoft.com/office/drawing/2014/main" id="{2C5F0D10-3BA2-1333-2741-44940B147F7E}"/>
              </a:ext>
            </a:extLst>
          </p:cNvPr>
          <p:cNvSpPr>
            <a:spLocks noGrp="1"/>
          </p:cNvSpPr>
          <p:nvPr>
            <p:ph type="ftr" sz="quarter" idx="11"/>
          </p:nvPr>
        </p:nvSpPr>
        <p:spPr>
          <a:xfrm>
            <a:off x="4165600" y="6248400"/>
            <a:ext cx="3860800" cy="457200"/>
          </a:xfrm>
        </p:spPr>
        <p:txBody>
          <a:bodyPr/>
          <a:lstStyle>
            <a:lvl1pPr>
              <a:defRPr/>
            </a:lvl1pPr>
          </a:lstStyle>
          <a:p>
            <a:endParaRPr lang="it-IT" altLang="en-US"/>
          </a:p>
        </p:txBody>
      </p:sp>
      <p:sp>
        <p:nvSpPr>
          <p:cNvPr id="7" name="Slide Number Placeholder 6">
            <a:extLst>
              <a:ext uri="{FF2B5EF4-FFF2-40B4-BE49-F238E27FC236}">
                <a16:creationId xmlns:a16="http://schemas.microsoft.com/office/drawing/2014/main" id="{DF148726-636A-FE90-F6BB-86E5665D8D3B}"/>
              </a:ext>
            </a:extLst>
          </p:cNvPr>
          <p:cNvSpPr>
            <a:spLocks noGrp="1"/>
          </p:cNvSpPr>
          <p:nvPr>
            <p:ph type="sldNum" sz="quarter" idx="12"/>
          </p:nvPr>
        </p:nvSpPr>
        <p:spPr>
          <a:xfrm>
            <a:off x="8737600" y="6248400"/>
            <a:ext cx="2540000" cy="457200"/>
          </a:xfrm>
        </p:spPr>
        <p:txBody>
          <a:bodyPr/>
          <a:lstStyle>
            <a:lvl1pPr>
              <a:defRPr/>
            </a:lvl1pPr>
          </a:lstStyle>
          <a:p>
            <a:fld id="{E1094957-F982-4722-BB93-96FDFE8B2A75}" type="slidenum">
              <a:rPr lang="it-IT" altLang="en-US"/>
              <a:pPr/>
              <a:t>‹#›</a:t>
            </a:fld>
            <a:endParaRPr lang="it-IT" altLang="en-US"/>
          </a:p>
        </p:txBody>
      </p:sp>
    </p:spTree>
    <p:extLst>
      <p:ext uri="{BB962C8B-B14F-4D97-AF65-F5344CB8AC3E}">
        <p14:creationId xmlns:p14="http://schemas.microsoft.com/office/powerpoint/2010/main" val="12967395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F8712-212F-4A67-A9E3-0A95734E28E4}"/>
              </a:ext>
            </a:extLst>
          </p:cNvPr>
          <p:cNvSpPr>
            <a:spLocks noGrp="1"/>
          </p:cNvSpPr>
          <p:nvPr>
            <p:ph type="title"/>
          </p:nvPr>
        </p:nvSpPr>
        <p:spPr/>
        <p:txBody>
          <a:bodyPr/>
          <a:lstStyle/>
          <a:p>
            <a:r>
              <a:rPr lang="en-US"/>
              <a:t>Click to edit Master title style</a:t>
            </a:r>
            <a:endParaRPr lang="it-IT"/>
          </a:p>
        </p:txBody>
      </p:sp>
      <p:sp>
        <p:nvSpPr>
          <p:cNvPr id="3" name="Content Placeholder 2">
            <a:extLst>
              <a:ext uri="{FF2B5EF4-FFF2-40B4-BE49-F238E27FC236}">
                <a16:creationId xmlns:a16="http://schemas.microsoft.com/office/drawing/2014/main" id="{1B663331-F577-45AD-8ED5-2ED5CC53812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B61438B0-4005-4F95-9105-FEA95715CB7A}"/>
              </a:ext>
            </a:extLst>
          </p:cNvPr>
          <p:cNvSpPr>
            <a:spLocks noGrp="1"/>
          </p:cNvSpPr>
          <p:nvPr>
            <p:ph type="dt" sz="half" idx="10"/>
          </p:nvPr>
        </p:nvSpPr>
        <p:spPr/>
        <p:txBody>
          <a:bodyPr/>
          <a:lstStyle/>
          <a:p>
            <a:fld id="{EF71A3B8-091E-4CC1-9C99-5F127D0B6E7B}" type="datetimeFigureOut">
              <a:rPr lang="it-IT" smtClean="0"/>
              <a:t>12/04/2024</a:t>
            </a:fld>
            <a:endParaRPr lang="it-IT"/>
          </a:p>
        </p:txBody>
      </p:sp>
      <p:sp>
        <p:nvSpPr>
          <p:cNvPr id="5" name="Footer Placeholder 4">
            <a:extLst>
              <a:ext uri="{FF2B5EF4-FFF2-40B4-BE49-F238E27FC236}">
                <a16:creationId xmlns:a16="http://schemas.microsoft.com/office/drawing/2014/main" id="{2F2E69C6-B863-46E2-9831-3CC4C1442B7D}"/>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8499CDAE-7405-47E0-9F01-67FB27A0310F}"/>
              </a:ext>
            </a:extLst>
          </p:cNvPr>
          <p:cNvSpPr>
            <a:spLocks noGrp="1"/>
          </p:cNvSpPr>
          <p:nvPr>
            <p:ph type="sldNum" sz="quarter" idx="12"/>
          </p:nvPr>
        </p:nvSpPr>
        <p:spPr/>
        <p:txBody>
          <a:bodyPr/>
          <a:lstStyle/>
          <a:p>
            <a:fld id="{5C0AA6B3-FBFB-4E49-BC09-6FEA41D09BC9}" type="slidenum">
              <a:rPr lang="it-IT" smtClean="0"/>
              <a:t>‹#›</a:t>
            </a:fld>
            <a:endParaRPr lang="it-IT"/>
          </a:p>
        </p:txBody>
      </p:sp>
    </p:spTree>
    <p:extLst>
      <p:ext uri="{BB962C8B-B14F-4D97-AF65-F5344CB8AC3E}">
        <p14:creationId xmlns:p14="http://schemas.microsoft.com/office/powerpoint/2010/main" val="37322255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C88ADF-2496-4E3D-B707-0E2465334BF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it-IT"/>
          </a:p>
        </p:txBody>
      </p:sp>
      <p:sp>
        <p:nvSpPr>
          <p:cNvPr id="3" name="Text Placeholder 2">
            <a:extLst>
              <a:ext uri="{FF2B5EF4-FFF2-40B4-BE49-F238E27FC236}">
                <a16:creationId xmlns:a16="http://schemas.microsoft.com/office/drawing/2014/main" id="{E0499355-E62A-4F78-996D-864086D5AED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9A8B7AE-515E-4D91-B375-F78525556573}"/>
              </a:ext>
            </a:extLst>
          </p:cNvPr>
          <p:cNvSpPr>
            <a:spLocks noGrp="1"/>
          </p:cNvSpPr>
          <p:nvPr>
            <p:ph type="dt" sz="half" idx="10"/>
          </p:nvPr>
        </p:nvSpPr>
        <p:spPr/>
        <p:txBody>
          <a:bodyPr/>
          <a:lstStyle/>
          <a:p>
            <a:fld id="{EF71A3B8-091E-4CC1-9C99-5F127D0B6E7B}" type="datetimeFigureOut">
              <a:rPr lang="it-IT" smtClean="0"/>
              <a:t>12/04/2024</a:t>
            </a:fld>
            <a:endParaRPr lang="it-IT"/>
          </a:p>
        </p:txBody>
      </p:sp>
      <p:sp>
        <p:nvSpPr>
          <p:cNvPr id="5" name="Footer Placeholder 4">
            <a:extLst>
              <a:ext uri="{FF2B5EF4-FFF2-40B4-BE49-F238E27FC236}">
                <a16:creationId xmlns:a16="http://schemas.microsoft.com/office/drawing/2014/main" id="{DF897812-265E-48FC-8E67-7DD361AA95B9}"/>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6AB8BCD3-FDEB-494F-B2E9-2ABF63FCB199}"/>
              </a:ext>
            </a:extLst>
          </p:cNvPr>
          <p:cNvSpPr>
            <a:spLocks noGrp="1"/>
          </p:cNvSpPr>
          <p:nvPr>
            <p:ph type="sldNum" sz="quarter" idx="12"/>
          </p:nvPr>
        </p:nvSpPr>
        <p:spPr/>
        <p:txBody>
          <a:bodyPr/>
          <a:lstStyle/>
          <a:p>
            <a:fld id="{5C0AA6B3-FBFB-4E49-BC09-6FEA41D09BC9}" type="slidenum">
              <a:rPr lang="it-IT" smtClean="0"/>
              <a:t>‹#›</a:t>
            </a:fld>
            <a:endParaRPr lang="it-IT"/>
          </a:p>
        </p:txBody>
      </p:sp>
    </p:spTree>
    <p:extLst>
      <p:ext uri="{BB962C8B-B14F-4D97-AF65-F5344CB8AC3E}">
        <p14:creationId xmlns:p14="http://schemas.microsoft.com/office/powerpoint/2010/main" val="34855950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012FBB-E630-418C-B3B8-816B71A77BA0}"/>
              </a:ext>
            </a:extLst>
          </p:cNvPr>
          <p:cNvSpPr>
            <a:spLocks noGrp="1"/>
          </p:cNvSpPr>
          <p:nvPr>
            <p:ph type="title"/>
          </p:nvPr>
        </p:nvSpPr>
        <p:spPr/>
        <p:txBody>
          <a:bodyPr/>
          <a:lstStyle/>
          <a:p>
            <a:r>
              <a:rPr lang="en-US"/>
              <a:t>Click to edit Master title style</a:t>
            </a:r>
            <a:endParaRPr lang="it-IT"/>
          </a:p>
        </p:txBody>
      </p:sp>
      <p:sp>
        <p:nvSpPr>
          <p:cNvPr id="3" name="Content Placeholder 2">
            <a:extLst>
              <a:ext uri="{FF2B5EF4-FFF2-40B4-BE49-F238E27FC236}">
                <a16:creationId xmlns:a16="http://schemas.microsoft.com/office/drawing/2014/main" id="{973883A0-C8D1-4FD4-B17E-528A37BA037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Content Placeholder 3">
            <a:extLst>
              <a:ext uri="{FF2B5EF4-FFF2-40B4-BE49-F238E27FC236}">
                <a16:creationId xmlns:a16="http://schemas.microsoft.com/office/drawing/2014/main" id="{A085A9DD-8C80-4C94-8F4A-4EB56A246C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Date Placeholder 4">
            <a:extLst>
              <a:ext uri="{FF2B5EF4-FFF2-40B4-BE49-F238E27FC236}">
                <a16:creationId xmlns:a16="http://schemas.microsoft.com/office/drawing/2014/main" id="{2AB4FE8B-7631-4957-A2B7-EC1432B1E593}"/>
              </a:ext>
            </a:extLst>
          </p:cNvPr>
          <p:cNvSpPr>
            <a:spLocks noGrp="1"/>
          </p:cNvSpPr>
          <p:nvPr>
            <p:ph type="dt" sz="half" idx="10"/>
          </p:nvPr>
        </p:nvSpPr>
        <p:spPr/>
        <p:txBody>
          <a:bodyPr/>
          <a:lstStyle/>
          <a:p>
            <a:fld id="{EF71A3B8-091E-4CC1-9C99-5F127D0B6E7B}" type="datetimeFigureOut">
              <a:rPr lang="it-IT" smtClean="0"/>
              <a:t>12/04/2024</a:t>
            </a:fld>
            <a:endParaRPr lang="it-IT"/>
          </a:p>
        </p:txBody>
      </p:sp>
      <p:sp>
        <p:nvSpPr>
          <p:cNvPr id="6" name="Footer Placeholder 5">
            <a:extLst>
              <a:ext uri="{FF2B5EF4-FFF2-40B4-BE49-F238E27FC236}">
                <a16:creationId xmlns:a16="http://schemas.microsoft.com/office/drawing/2014/main" id="{64E40221-3FAC-403E-93DF-1DEED48DC8B3}"/>
              </a:ext>
            </a:extLst>
          </p:cNvPr>
          <p:cNvSpPr>
            <a:spLocks noGrp="1"/>
          </p:cNvSpPr>
          <p:nvPr>
            <p:ph type="ftr" sz="quarter" idx="11"/>
          </p:nvPr>
        </p:nvSpPr>
        <p:spPr/>
        <p:txBody>
          <a:bodyPr/>
          <a:lstStyle/>
          <a:p>
            <a:endParaRPr lang="it-IT"/>
          </a:p>
        </p:txBody>
      </p:sp>
      <p:sp>
        <p:nvSpPr>
          <p:cNvPr id="7" name="Slide Number Placeholder 6">
            <a:extLst>
              <a:ext uri="{FF2B5EF4-FFF2-40B4-BE49-F238E27FC236}">
                <a16:creationId xmlns:a16="http://schemas.microsoft.com/office/drawing/2014/main" id="{68C4AB7C-609E-44BA-B414-FFA2988A478D}"/>
              </a:ext>
            </a:extLst>
          </p:cNvPr>
          <p:cNvSpPr>
            <a:spLocks noGrp="1"/>
          </p:cNvSpPr>
          <p:nvPr>
            <p:ph type="sldNum" sz="quarter" idx="12"/>
          </p:nvPr>
        </p:nvSpPr>
        <p:spPr/>
        <p:txBody>
          <a:bodyPr/>
          <a:lstStyle/>
          <a:p>
            <a:fld id="{5C0AA6B3-FBFB-4E49-BC09-6FEA41D09BC9}" type="slidenum">
              <a:rPr lang="it-IT" smtClean="0"/>
              <a:t>‹#›</a:t>
            </a:fld>
            <a:endParaRPr lang="it-IT"/>
          </a:p>
        </p:txBody>
      </p:sp>
    </p:spTree>
    <p:extLst>
      <p:ext uri="{BB962C8B-B14F-4D97-AF65-F5344CB8AC3E}">
        <p14:creationId xmlns:p14="http://schemas.microsoft.com/office/powerpoint/2010/main" val="14210285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E95DA1-49C8-4017-9ADB-133EFCF86EFB}"/>
              </a:ext>
            </a:extLst>
          </p:cNvPr>
          <p:cNvSpPr>
            <a:spLocks noGrp="1"/>
          </p:cNvSpPr>
          <p:nvPr>
            <p:ph type="title"/>
          </p:nvPr>
        </p:nvSpPr>
        <p:spPr>
          <a:xfrm>
            <a:off x="839788" y="365125"/>
            <a:ext cx="10515600" cy="1325563"/>
          </a:xfrm>
        </p:spPr>
        <p:txBody>
          <a:bodyPr/>
          <a:lstStyle/>
          <a:p>
            <a:r>
              <a:rPr lang="en-US"/>
              <a:t>Click to edit Master title style</a:t>
            </a:r>
            <a:endParaRPr lang="it-IT"/>
          </a:p>
        </p:txBody>
      </p:sp>
      <p:sp>
        <p:nvSpPr>
          <p:cNvPr id="3" name="Text Placeholder 2">
            <a:extLst>
              <a:ext uri="{FF2B5EF4-FFF2-40B4-BE49-F238E27FC236}">
                <a16:creationId xmlns:a16="http://schemas.microsoft.com/office/drawing/2014/main" id="{B3EACC6D-8F86-4357-B2F0-CB3B12C1681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9DB62D3-2FCA-41C6-8CB9-872990C0196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Text Placeholder 4">
            <a:extLst>
              <a:ext uri="{FF2B5EF4-FFF2-40B4-BE49-F238E27FC236}">
                <a16:creationId xmlns:a16="http://schemas.microsoft.com/office/drawing/2014/main" id="{781D630D-8581-4EB0-9ECD-BDE651B8F95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8003538-5568-41A6-A7BC-8C137DBDAC0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7" name="Date Placeholder 6">
            <a:extLst>
              <a:ext uri="{FF2B5EF4-FFF2-40B4-BE49-F238E27FC236}">
                <a16:creationId xmlns:a16="http://schemas.microsoft.com/office/drawing/2014/main" id="{2C9800F1-1932-4434-814E-41BD251C6BA2}"/>
              </a:ext>
            </a:extLst>
          </p:cNvPr>
          <p:cNvSpPr>
            <a:spLocks noGrp="1"/>
          </p:cNvSpPr>
          <p:nvPr>
            <p:ph type="dt" sz="half" idx="10"/>
          </p:nvPr>
        </p:nvSpPr>
        <p:spPr/>
        <p:txBody>
          <a:bodyPr/>
          <a:lstStyle/>
          <a:p>
            <a:fld id="{EF71A3B8-091E-4CC1-9C99-5F127D0B6E7B}" type="datetimeFigureOut">
              <a:rPr lang="it-IT" smtClean="0"/>
              <a:t>12/04/2024</a:t>
            </a:fld>
            <a:endParaRPr lang="it-IT"/>
          </a:p>
        </p:txBody>
      </p:sp>
      <p:sp>
        <p:nvSpPr>
          <p:cNvPr id="8" name="Footer Placeholder 7">
            <a:extLst>
              <a:ext uri="{FF2B5EF4-FFF2-40B4-BE49-F238E27FC236}">
                <a16:creationId xmlns:a16="http://schemas.microsoft.com/office/drawing/2014/main" id="{95619F8F-8FC6-40E3-8CEF-ED942A96562F}"/>
              </a:ext>
            </a:extLst>
          </p:cNvPr>
          <p:cNvSpPr>
            <a:spLocks noGrp="1"/>
          </p:cNvSpPr>
          <p:nvPr>
            <p:ph type="ftr" sz="quarter" idx="11"/>
          </p:nvPr>
        </p:nvSpPr>
        <p:spPr/>
        <p:txBody>
          <a:bodyPr/>
          <a:lstStyle/>
          <a:p>
            <a:endParaRPr lang="it-IT"/>
          </a:p>
        </p:txBody>
      </p:sp>
      <p:sp>
        <p:nvSpPr>
          <p:cNvPr id="9" name="Slide Number Placeholder 8">
            <a:extLst>
              <a:ext uri="{FF2B5EF4-FFF2-40B4-BE49-F238E27FC236}">
                <a16:creationId xmlns:a16="http://schemas.microsoft.com/office/drawing/2014/main" id="{082485DA-1764-4245-8414-71C67A718116}"/>
              </a:ext>
            </a:extLst>
          </p:cNvPr>
          <p:cNvSpPr>
            <a:spLocks noGrp="1"/>
          </p:cNvSpPr>
          <p:nvPr>
            <p:ph type="sldNum" sz="quarter" idx="12"/>
          </p:nvPr>
        </p:nvSpPr>
        <p:spPr/>
        <p:txBody>
          <a:bodyPr/>
          <a:lstStyle/>
          <a:p>
            <a:fld id="{5C0AA6B3-FBFB-4E49-BC09-6FEA41D09BC9}" type="slidenum">
              <a:rPr lang="it-IT" smtClean="0"/>
              <a:t>‹#›</a:t>
            </a:fld>
            <a:endParaRPr lang="it-IT"/>
          </a:p>
        </p:txBody>
      </p:sp>
    </p:spTree>
    <p:extLst>
      <p:ext uri="{BB962C8B-B14F-4D97-AF65-F5344CB8AC3E}">
        <p14:creationId xmlns:p14="http://schemas.microsoft.com/office/powerpoint/2010/main" val="6278664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C6E527-D7C6-44C1-96D1-E0BD56158EEF}"/>
              </a:ext>
            </a:extLst>
          </p:cNvPr>
          <p:cNvSpPr>
            <a:spLocks noGrp="1"/>
          </p:cNvSpPr>
          <p:nvPr>
            <p:ph type="title"/>
          </p:nvPr>
        </p:nvSpPr>
        <p:spPr/>
        <p:txBody>
          <a:bodyPr/>
          <a:lstStyle/>
          <a:p>
            <a:r>
              <a:rPr lang="en-US"/>
              <a:t>Click to edit Master title style</a:t>
            </a:r>
            <a:endParaRPr lang="it-IT"/>
          </a:p>
        </p:txBody>
      </p:sp>
      <p:sp>
        <p:nvSpPr>
          <p:cNvPr id="3" name="Date Placeholder 2">
            <a:extLst>
              <a:ext uri="{FF2B5EF4-FFF2-40B4-BE49-F238E27FC236}">
                <a16:creationId xmlns:a16="http://schemas.microsoft.com/office/drawing/2014/main" id="{B9A81FD8-0F37-4C0B-B79C-514935CB7A66}"/>
              </a:ext>
            </a:extLst>
          </p:cNvPr>
          <p:cNvSpPr>
            <a:spLocks noGrp="1"/>
          </p:cNvSpPr>
          <p:nvPr>
            <p:ph type="dt" sz="half" idx="10"/>
          </p:nvPr>
        </p:nvSpPr>
        <p:spPr/>
        <p:txBody>
          <a:bodyPr/>
          <a:lstStyle/>
          <a:p>
            <a:fld id="{EF71A3B8-091E-4CC1-9C99-5F127D0B6E7B}" type="datetimeFigureOut">
              <a:rPr lang="it-IT" smtClean="0"/>
              <a:t>12/04/2024</a:t>
            </a:fld>
            <a:endParaRPr lang="it-IT"/>
          </a:p>
        </p:txBody>
      </p:sp>
      <p:sp>
        <p:nvSpPr>
          <p:cNvPr id="4" name="Footer Placeholder 3">
            <a:extLst>
              <a:ext uri="{FF2B5EF4-FFF2-40B4-BE49-F238E27FC236}">
                <a16:creationId xmlns:a16="http://schemas.microsoft.com/office/drawing/2014/main" id="{57175B79-CD49-4021-B5DD-EF69CCDD49E0}"/>
              </a:ext>
            </a:extLst>
          </p:cNvPr>
          <p:cNvSpPr>
            <a:spLocks noGrp="1"/>
          </p:cNvSpPr>
          <p:nvPr>
            <p:ph type="ftr" sz="quarter" idx="11"/>
          </p:nvPr>
        </p:nvSpPr>
        <p:spPr/>
        <p:txBody>
          <a:bodyPr/>
          <a:lstStyle/>
          <a:p>
            <a:endParaRPr lang="it-IT"/>
          </a:p>
        </p:txBody>
      </p:sp>
      <p:sp>
        <p:nvSpPr>
          <p:cNvPr id="5" name="Slide Number Placeholder 4">
            <a:extLst>
              <a:ext uri="{FF2B5EF4-FFF2-40B4-BE49-F238E27FC236}">
                <a16:creationId xmlns:a16="http://schemas.microsoft.com/office/drawing/2014/main" id="{EA1CB757-58E3-413E-9FC2-48DCEC70EA2B}"/>
              </a:ext>
            </a:extLst>
          </p:cNvPr>
          <p:cNvSpPr>
            <a:spLocks noGrp="1"/>
          </p:cNvSpPr>
          <p:nvPr>
            <p:ph type="sldNum" sz="quarter" idx="12"/>
          </p:nvPr>
        </p:nvSpPr>
        <p:spPr/>
        <p:txBody>
          <a:bodyPr/>
          <a:lstStyle/>
          <a:p>
            <a:fld id="{5C0AA6B3-FBFB-4E49-BC09-6FEA41D09BC9}" type="slidenum">
              <a:rPr lang="it-IT" smtClean="0"/>
              <a:t>‹#›</a:t>
            </a:fld>
            <a:endParaRPr lang="it-IT"/>
          </a:p>
        </p:txBody>
      </p:sp>
    </p:spTree>
    <p:extLst>
      <p:ext uri="{BB962C8B-B14F-4D97-AF65-F5344CB8AC3E}">
        <p14:creationId xmlns:p14="http://schemas.microsoft.com/office/powerpoint/2010/main" val="36261308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CC3C397-6876-4119-96E7-3C88BC8F8370}"/>
              </a:ext>
            </a:extLst>
          </p:cNvPr>
          <p:cNvSpPr>
            <a:spLocks noGrp="1"/>
          </p:cNvSpPr>
          <p:nvPr>
            <p:ph type="dt" sz="half" idx="10"/>
          </p:nvPr>
        </p:nvSpPr>
        <p:spPr/>
        <p:txBody>
          <a:bodyPr/>
          <a:lstStyle/>
          <a:p>
            <a:fld id="{EF71A3B8-091E-4CC1-9C99-5F127D0B6E7B}" type="datetimeFigureOut">
              <a:rPr lang="it-IT" smtClean="0"/>
              <a:t>12/04/2024</a:t>
            </a:fld>
            <a:endParaRPr lang="it-IT"/>
          </a:p>
        </p:txBody>
      </p:sp>
      <p:sp>
        <p:nvSpPr>
          <p:cNvPr id="3" name="Footer Placeholder 2">
            <a:extLst>
              <a:ext uri="{FF2B5EF4-FFF2-40B4-BE49-F238E27FC236}">
                <a16:creationId xmlns:a16="http://schemas.microsoft.com/office/drawing/2014/main" id="{DE7741BB-6FE3-445C-BD56-2BF1F8A2CB28}"/>
              </a:ext>
            </a:extLst>
          </p:cNvPr>
          <p:cNvSpPr>
            <a:spLocks noGrp="1"/>
          </p:cNvSpPr>
          <p:nvPr>
            <p:ph type="ftr" sz="quarter" idx="11"/>
          </p:nvPr>
        </p:nvSpPr>
        <p:spPr/>
        <p:txBody>
          <a:bodyPr/>
          <a:lstStyle/>
          <a:p>
            <a:endParaRPr lang="it-IT"/>
          </a:p>
        </p:txBody>
      </p:sp>
      <p:sp>
        <p:nvSpPr>
          <p:cNvPr id="4" name="Slide Number Placeholder 3">
            <a:extLst>
              <a:ext uri="{FF2B5EF4-FFF2-40B4-BE49-F238E27FC236}">
                <a16:creationId xmlns:a16="http://schemas.microsoft.com/office/drawing/2014/main" id="{EFAE3BA9-D148-4A1F-9AD3-F276B22BEAD2}"/>
              </a:ext>
            </a:extLst>
          </p:cNvPr>
          <p:cNvSpPr>
            <a:spLocks noGrp="1"/>
          </p:cNvSpPr>
          <p:nvPr>
            <p:ph type="sldNum" sz="quarter" idx="12"/>
          </p:nvPr>
        </p:nvSpPr>
        <p:spPr/>
        <p:txBody>
          <a:bodyPr/>
          <a:lstStyle/>
          <a:p>
            <a:fld id="{5C0AA6B3-FBFB-4E49-BC09-6FEA41D09BC9}" type="slidenum">
              <a:rPr lang="it-IT" smtClean="0"/>
              <a:t>‹#›</a:t>
            </a:fld>
            <a:endParaRPr lang="it-IT"/>
          </a:p>
        </p:txBody>
      </p:sp>
    </p:spTree>
    <p:extLst>
      <p:ext uri="{BB962C8B-B14F-4D97-AF65-F5344CB8AC3E}">
        <p14:creationId xmlns:p14="http://schemas.microsoft.com/office/powerpoint/2010/main" val="23617801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2DAFB-8923-4C37-97AF-F5D2A69D768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it-IT"/>
          </a:p>
        </p:txBody>
      </p:sp>
      <p:sp>
        <p:nvSpPr>
          <p:cNvPr id="3" name="Content Placeholder 2">
            <a:extLst>
              <a:ext uri="{FF2B5EF4-FFF2-40B4-BE49-F238E27FC236}">
                <a16:creationId xmlns:a16="http://schemas.microsoft.com/office/drawing/2014/main" id="{E7B684B6-5CD4-43E6-87B2-9AC315D236E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Text Placeholder 3">
            <a:extLst>
              <a:ext uri="{FF2B5EF4-FFF2-40B4-BE49-F238E27FC236}">
                <a16:creationId xmlns:a16="http://schemas.microsoft.com/office/drawing/2014/main" id="{074B1044-8BB5-4CBD-9547-54CF3572FE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059CE5-3CD6-4307-A835-9172443562F8}"/>
              </a:ext>
            </a:extLst>
          </p:cNvPr>
          <p:cNvSpPr>
            <a:spLocks noGrp="1"/>
          </p:cNvSpPr>
          <p:nvPr>
            <p:ph type="dt" sz="half" idx="10"/>
          </p:nvPr>
        </p:nvSpPr>
        <p:spPr/>
        <p:txBody>
          <a:bodyPr/>
          <a:lstStyle/>
          <a:p>
            <a:fld id="{EF71A3B8-091E-4CC1-9C99-5F127D0B6E7B}" type="datetimeFigureOut">
              <a:rPr lang="it-IT" smtClean="0"/>
              <a:t>12/04/2024</a:t>
            </a:fld>
            <a:endParaRPr lang="it-IT"/>
          </a:p>
        </p:txBody>
      </p:sp>
      <p:sp>
        <p:nvSpPr>
          <p:cNvPr id="6" name="Footer Placeholder 5">
            <a:extLst>
              <a:ext uri="{FF2B5EF4-FFF2-40B4-BE49-F238E27FC236}">
                <a16:creationId xmlns:a16="http://schemas.microsoft.com/office/drawing/2014/main" id="{1D11F2EF-8A52-4CD2-A415-C8FA42FCF576}"/>
              </a:ext>
            </a:extLst>
          </p:cNvPr>
          <p:cNvSpPr>
            <a:spLocks noGrp="1"/>
          </p:cNvSpPr>
          <p:nvPr>
            <p:ph type="ftr" sz="quarter" idx="11"/>
          </p:nvPr>
        </p:nvSpPr>
        <p:spPr/>
        <p:txBody>
          <a:bodyPr/>
          <a:lstStyle/>
          <a:p>
            <a:endParaRPr lang="it-IT"/>
          </a:p>
        </p:txBody>
      </p:sp>
      <p:sp>
        <p:nvSpPr>
          <p:cNvPr id="7" name="Slide Number Placeholder 6">
            <a:extLst>
              <a:ext uri="{FF2B5EF4-FFF2-40B4-BE49-F238E27FC236}">
                <a16:creationId xmlns:a16="http://schemas.microsoft.com/office/drawing/2014/main" id="{6413992C-0384-41AF-9475-C5E3656494EB}"/>
              </a:ext>
            </a:extLst>
          </p:cNvPr>
          <p:cNvSpPr>
            <a:spLocks noGrp="1"/>
          </p:cNvSpPr>
          <p:nvPr>
            <p:ph type="sldNum" sz="quarter" idx="12"/>
          </p:nvPr>
        </p:nvSpPr>
        <p:spPr/>
        <p:txBody>
          <a:bodyPr/>
          <a:lstStyle/>
          <a:p>
            <a:fld id="{5C0AA6B3-FBFB-4E49-BC09-6FEA41D09BC9}" type="slidenum">
              <a:rPr lang="it-IT" smtClean="0"/>
              <a:t>‹#›</a:t>
            </a:fld>
            <a:endParaRPr lang="it-IT"/>
          </a:p>
        </p:txBody>
      </p:sp>
    </p:spTree>
    <p:extLst>
      <p:ext uri="{BB962C8B-B14F-4D97-AF65-F5344CB8AC3E}">
        <p14:creationId xmlns:p14="http://schemas.microsoft.com/office/powerpoint/2010/main" val="30594067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24CAF-5930-4E9F-83DB-E4518A6CD8B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it-IT"/>
          </a:p>
        </p:txBody>
      </p:sp>
      <p:sp>
        <p:nvSpPr>
          <p:cNvPr id="3" name="Picture Placeholder 2">
            <a:extLst>
              <a:ext uri="{FF2B5EF4-FFF2-40B4-BE49-F238E27FC236}">
                <a16:creationId xmlns:a16="http://schemas.microsoft.com/office/drawing/2014/main" id="{3627F2D1-F2D2-4589-8195-B07AC007C13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Text Placeholder 3">
            <a:extLst>
              <a:ext uri="{FF2B5EF4-FFF2-40B4-BE49-F238E27FC236}">
                <a16:creationId xmlns:a16="http://schemas.microsoft.com/office/drawing/2014/main" id="{89A48B16-1A4B-4A06-B0A9-5E18A49BEB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4D082FA-D977-44CF-AD93-F120D60C9886}"/>
              </a:ext>
            </a:extLst>
          </p:cNvPr>
          <p:cNvSpPr>
            <a:spLocks noGrp="1"/>
          </p:cNvSpPr>
          <p:nvPr>
            <p:ph type="dt" sz="half" idx="10"/>
          </p:nvPr>
        </p:nvSpPr>
        <p:spPr/>
        <p:txBody>
          <a:bodyPr/>
          <a:lstStyle/>
          <a:p>
            <a:fld id="{EF71A3B8-091E-4CC1-9C99-5F127D0B6E7B}" type="datetimeFigureOut">
              <a:rPr lang="it-IT" smtClean="0"/>
              <a:t>12/04/2024</a:t>
            </a:fld>
            <a:endParaRPr lang="it-IT"/>
          </a:p>
        </p:txBody>
      </p:sp>
      <p:sp>
        <p:nvSpPr>
          <p:cNvPr id="6" name="Footer Placeholder 5">
            <a:extLst>
              <a:ext uri="{FF2B5EF4-FFF2-40B4-BE49-F238E27FC236}">
                <a16:creationId xmlns:a16="http://schemas.microsoft.com/office/drawing/2014/main" id="{E0A83CCD-8332-4C93-81B8-5F39BF80EB31}"/>
              </a:ext>
            </a:extLst>
          </p:cNvPr>
          <p:cNvSpPr>
            <a:spLocks noGrp="1"/>
          </p:cNvSpPr>
          <p:nvPr>
            <p:ph type="ftr" sz="quarter" idx="11"/>
          </p:nvPr>
        </p:nvSpPr>
        <p:spPr/>
        <p:txBody>
          <a:bodyPr/>
          <a:lstStyle/>
          <a:p>
            <a:endParaRPr lang="it-IT"/>
          </a:p>
        </p:txBody>
      </p:sp>
      <p:sp>
        <p:nvSpPr>
          <p:cNvPr id="7" name="Slide Number Placeholder 6">
            <a:extLst>
              <a:ext uri="{FF2B5EF4-FFF2-40B4-BE49-F238E27FC236}">
                <a16:creationId xmlns:a16="http://schemas.microsoft.com/office/drawing/2014/main" id="{0EFEC2B5-98EE-4619-AE5E-9F8833D2718C}"/>
              </a:ext>
            </a:extLst>
          </p:cNvPr>
          <p:cNvSpPr>
            <a:spLocks noGrp="1"/>
          </p:cNvSpPr>
          <p:nvPr>
            <p:ph type="sldNum" sz="quarter" idx="12"/>
          </p:nvPr>
        </p:nvSpPr>
        <p:spPr/>
        <p:txBody>
          <a:bodyPr/>
          <a:lstStyle/>
          <a:p>
            <a:fld id="{5C0AA6B3-FBFB-4E49-BC09-6FEA41D09BC9}" type="slidenum">
              <a:rPr lang="it-IT" smtClean="0"/>
              <a:t>‹#›</a:t>
            </a:fld>
            <a:endParaRPr lang="it-IT"/>
          </a:p>
        </p:txBody>
      </p:sp>
    </p:spTree>
    <p:extLst>
      <p:ext uri="{BB962C8B-B14F-4D97-AF65-F5344CB8AC3E}">
        <p14:creationId xmlns:p14="http://schemas.microsoft.com/office/powerpoint/2010/main" val="29961211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6AFE40F-9859-4BF5-903E-24FAB7131E0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it-IT"/>
          </a:p>
        </p:txBody>
      </p:sp>
      <p:sp>
        <p:nvSpPr>
          <p:cNvPr id="3" name="Text Placeholder 2">
            <a:extLst>
              <a:ext uri="{FF2B5EF4-FFF2-40B4-BE49-F238E27FC236}">
                <a16:creationId xmlns:a16="http://schemas.microsoft.com/office/drawing/2014/main" id="{38A556EB-4A10-4CA6-B22B-FF460E37F8B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81941F4A-7A42-4370-A16D-12FBBF4D839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71A3B8-091E-4CC1-9C99-5F127D0B6E7B}" type="datetimeFigureOut">
              <a:rPr lang="it-IT" smtClean="0"/>
              <a:t>12/04/2024</a:t>
            </a:fld>
            <a:endParaRPr lang="it-IT"/>
          </a:p>
        </p:txBody>
      </p:sp>
      <p:sp>
        <p:nvSpPr>
          <p:cNvPr id="5" name="Footer Placeholder 4">
            <a:extLst>
              <a:ext uri="{FF2B5EF4-FFF2-40B4-BE49-F238E27FC236}">
                <a16:creationId xmlns:a16="http://schemas.microsoft.com/office/drawing/2014/main" id="{9FC2DA10-934E-49C5-A3E5-B4D2B41103B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lide Number Placeholder 5">
            <a:extLst>
              <a:ext uri="{FF2B5EF4-FFF2-40B4-BE49-F238E27FC236}">
                <a16:creationId xmlns:a16="http://schemas.microsoft.com/office/drawing/2014/main" id="{483535B3-1B56-45BC-B062-8DBA54D5081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0AA6B3-FBFB-4E49-BC09-6FEA41D09BC9}" type="slidenum">
              <a:rPr lang="it-IT" smtClean="0"/>
              <a:t>‹#›</a:t>
            </a:fld>
            <a:endParaRPr lang="it-IT"/>
          </a:p>
        </p:txBody>
      </p:sp>
    </p:spTree>
    <p:extLst>
      <p:ext uri="{BB962C8B-B14F-4D97-AF65-F5344CB8AC3E}">
        <p14:creationId xmlns:p14="http://schemas.microsoft.com/office/powerpoint/2010/main" val="21243649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hyperlink" Target="https://www.endowiki.it/index.php/news/58-contenuti/metabolismi?start=40" TargetMode="External"/><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9.png"/></Relationships>
</file>

<file path=ppt/slides/_rels/slide4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47.wmf"/><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48.wmf"/></Relationships>
</file>

<file path=ppt/slides/_rels/slide58.xml.rels><?xml version="1.0" encoding="UTF-8" standalone="yes"?>
<Relationships xmlns="http://schemas.openxmlformats.org/package/2006/relationships"><Relationship Id="rId3" Type="http://schemas.openxmlformats.org/officeDocument/2006/relationships/image" Target="../media/image49.wmf"/><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50.wmf"/></Relationships>
</file>

<file path=ppt/slides/_rels/slide5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3.wmf"/><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CF6D9F7-CD18-4A61-BC7D-896374CFBBEC}"/>
              </a:ext>
            </a:extLst>
          </p:cNvPr>
          <p:cNvSpPr txBox="1"/>
          <p:nvPr/>
        </p:nvSpPr>
        <p:spPr>
          <a:xfrm>
            <a:off x="1098839" y="698951"/>
            <a:ext cx="9923388" cy="1200329"/>
          </a:xfrm>
          <a:prstGeom prst="rect">
            <a:avLst/>
          </a:prstGeom>
          <a:noFill/>
        </p:spPr>
        <p:txBody>
          <a:bodyPr wrap="square" rtlCol="0">
            <a:spAutoFit/>
          </a:bodyPr>
          <a:lstStyle/>
          <a:p>
            <a:pPr algn="ctr"/>
            <a:r>
              <a:rPr lang="en-US" sz="7200" b="1" dirty="0">
                <a:solidFill>
                  <a:srgbClr val="00B050"/>
                </a:solidFill>
              </a:rPr>
              <a:t>PATOLOGIA GENERALE</a:t>
            </a:r>
          </a:p>
        </p:txBody>
      </p:sp>
      <p:pic>
        <p:nvPicPr>
          <p:cNvPr id="6" name="Picture 6" descr="logo burlo_colore">
            <a:extLst>
              <a:ext uri="{FF2B5EF4-FFF2-40B4-BE49-F238E27FC236}">
                <a16:creationId xmlns:a16="http://schemas.microsoft.com/office/drawing/2014/main" id="{19B7DFD1-790C-352F-8B56-504BA01E04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6343" y="5437819"/>
            <a:ext cx="3289797" cy="1095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CAFE7B1A-F206-A51F-84FA-CAA2F672A1B9}"/>
              </a:ext>
            </a:extLst>
          </p:cNvPr>
          <p:cNvSpPr txBox="1"/>
          <p:nvPr/>
        </p:nvSpPr>
        <p:spPr>
          <a:xfrm>
            <a:off x="4716594" y="4495803"/>
            <a:ext cx="1947649" cy="369332"/>
          </a:xfrm>
          <a:prstGeom prst="rect">
            <a:avLst/>
          </a:prstGeom>
          <a:noFill/>
        </p:spPr>
        <p:txBody>
          <a:bodyPr wrap="none" rtlCol="0">
            <a:spAutoFit/>
          </a:bodyPr>
          <a:lstStyle/>
          <a:p>
            <a:r>
              <a:rPr lang="en-GB" dirty="0"/>
              <a:t>Alberto Tommasini</a:t>
            </a:r>
          </a:p>
        </p:txBody>
      </p:sp>
      <p:pic>
        <p:nvPicPr>
          <p:cNvPr id="8" name="Picture 2" descr="Università degli studi di Trieste">
            <a:extLst>
              <a:ext uri="{FF2B5EF4-FFF2-40B4-BE49-F238E27FC236}">
                <a16:creationId xmlns:a16="http://schemas.microsoft.com/office/drawing/2014/main" id="{D57E5811-6619-CEEC-3DEE-86FF48CC99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7400" y="5395861"/>
            <a:ext cx="6254827" cy="109573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6799962E-512C-81F3-867F-47AD19F44029}"/>
              </a:ext>
            </a:extLst>
          </p:cNvPr>
          <p:cNvPicPr>
            <a:picLocks noChangeAspect="1"/>
          </p:cNvPicPr>
          <p:nvPr/>
        </p:nvPicPr>
        <p:blipFill>
          <a:blip r:embed="rId4"/>
          <a:stretch>
            <a:fillRect/>
          </a:stretch>
        </p:blipFill>
        <p:spPr>
          <a:xfrm>
            <a:off x="4425614" y="5371364"/>
            <a:ext cx="142283" cy="1144729"/>
          </a:xfrm>
          <a:prstGeom prst="rect">
            <a:avLst/>
          </a:prstGeom>
        </p:spPr>
      </p:pic>
      <p:cxnSp>
        <p:nvCxnSpPr>
          <p:cNvPr id="10" name="Straight Connector 9">
            <a:extLst>
              <a:ext uri="{FF2B5EF4-FFF2-40B4-BE49-F238E27FC236}">
                <a16:creationId xmlns:a16="http://schemas.microsoft.com/office/drawing/2014/main" id="{2D26ACCA-26B7-84E5-A28E-8D566FAFE8C3}"/>
              </a:ext>
            </a:extLst>
          </p:cNvPr>
          <p:cNvCxnSpPr/>
          <p:nvPr/>
        </p:nvCxnSpPr>
        <p:spPr>
          <a:xfrm>
            <a:off x="322259" y="5118249"/>
            <a:ext cx="11640065" cy="0"/>
          </a:xfrm>
          <a:prstGeom prst="line">
            <a:avLst/>
          </a:prstGeom>
          <a:ln w="28575">
            <a:solidFill>
              <a:srgbClr val="556C8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89471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CC47F2A-D97D-4328-A1CE-1B9B2F828DB2}"/>
              </a:ext>
            </a:extLst>
          </p:cNvPr>
          <p:cNvSpPr txBox="1"/>
          <p:nvPr/>
        </p:nvSpPr>
        <p:spPr>
          <a:xfrm>
            <a:off x="289737" y="356191"/>
            <a:ext cx="5754872" cy="523220"/>
          </a:xfrm>
          <a:prstGeom prst="rect">
            <a:avLst/>
          </a:prstGeom>
          <a:noFill/>
        </p:spPr>
        <p:txBody>
          <a:bodyPr wrap="square" rtlCol="0">
            <a:spAutoFit/>
          </a:bodyPr>
          <a:lstStyle/>
          <a:p>
            <a:r>
              <a:rPr lang="it-IT" sz="2800" b="1" dirty="0"/>
              <a:t>LA LESIONE INIZIALE</a:t>
            </a:r>
            <a:endParaRPr lang="it-IT" sz="2800" dirty="0"/>
          </a:p>
        </p:txBody>
      </p:sp>
      <p:sp>
        <p:nvSpPr>
          <p:cNvPr id="3" name="TextBox 2">
            <a:extLst>
              <a:ext uri="{FF2B5EF4-FFF2-40B4-BE49-F238E27FC236}">
                <a16:creationId xmlns:a16="http://schemas.microsoft.com/office/drawing/2014/main" id="{D59AEBAD-99DB-4EAE-BEE8-2BF47A382D26}"/>
              </a:ext>
            </a:extLst>
          </p:cNvPr>
          <p:cNvSpPr txBox="1"/>
          <p:nvPr/>
        </p:nvSpPr>
        <p:spPr>
          <a:xfrm>
            <a:off x="289737" y="1033299"/>
            <a:ext cx="4601240" cy="3970318"/>
          </a:xfrm>
          <a:prstGeom prst="rect">
            <a:avLst/>
          </a:prstGeom>
          <a:noFill/>
        </p:spPr>
        <p:txBody>
          <a:bodyPr wrap="square" rtlCol="0">
            <a:spAutoFit/>
          </a:bodyPr>
          <a:lstStyle/>
          <a:p>
            <a:r>
              <a:rPr lang="it-IT" sz="2800" dirty="0"/>
              <a:t>STRIA LIPIDICA: Lesioni piatte dell’intima. Accumulo di lipidi intra ed extracellulare con macrofagi ingolfati di grasso</a:t>
            </a:r>
          </a:p>
          <a:p>
            <a:endParaRPr lang="it-IT" sz="2800" dirty="0"/>
          </a:p>
          <a:p>
            <a:r>
              <a:rPr lang="it-IT" sz="2800" dirty="0"/>
              <a:t>MASSA CELLULARE INTIMALE:</a:t>
            </a:r>
          </a:p>
          <a:p>
            <a:r>
              <a:rPr lang="it-IT" sz="2800" dirty="0"/>
              <a:t>Biancastre, cellule muscolari e tessuto connettivo, non lipidi, in prossimità delle biforcazioni</a:t>
            </a:r>
          </a:p>
        </p:txBody>
      </p:sp>
      <p:sp>
        <p:nvSpPr>
          <p:cNvPr id="4" name="Arrow: Right 3">
            <a:extLst>
              <a:ext uri="{FF2B5EF4-FFF2-40B4-BE49-F238E27FC236}">
                <a16:creationId xmlns:a16="http://schemas.microsoft.com/office/drawing/2014/main" id="{5DF92B05-7426-4532-90FC-1A1A0CE46A7F}"/>
              </a:ext>
            </a:extLst>
          </p:cNvPr>
          <p:cNvSpPr/>
          <p:nvPr/>
        </p:nvSpPr>
        <p:spPr>
          <a:xfrm>
            <a:off x="4890977" y="2182417"/>
            <a:ext cx="404037" cy="26049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TextBox 4">
            <a:extLst>
              <a:ext uri="{FF2B5EF4-FFF2-40B4-BE49-F238E27FC236}">
                <a16:creationId xmlns:a16="http://schemas.microsoft.com/office/drawing/2014/main" id="{018C0888-457D-4FBF-B258-E10101DFB13A}"/>
              </a:ext>
            </a:extLst>
          </p:cNvPr>
          <p:cNvSpPr txBox="1"/>
          <p:nvPr/>
        </p:nvSpPr>
        <p:spPr>
          <a:xfrm>
            <a:off x="5533669" y="479865"/>
            <a:ext cx="5964865" cy="2492990"/>
          </a:xfrm>
          <a:prstGeom prst="rect">
            <a:avLst/>
          </a:prstGeom>
          <a:noFill/>
        </p:spPr>
        <p:txBody>
          <a:bodyPr wrap="square" rtlCol="0">
            <a:spAutoFit/>
          </a:bodyPr>
          <a:lstStyle/>
          <a:p>
            <a:pPr algn="ctr"/>
            <a:r>
              <a:rPr lang="it-IT" sz="2800" b="1" dirty="0"/>
              <a:t>PLACCA LIPIDICA FIBROINFIAMMATORIA</a:t>
            </a:r>
          </a:p>
          <a:p>
            <a:pPr algn="ctr"/>
            <a:endParaRPr lang="it-IT" sz="2800" b="1" dirty="0"/>
          </a:p>
          <a:p>
            <a:r>
              <a:rPr lang="it-IT" sz="2400" dirty="0"/>
              <a:t>Prima </a:t>
            </a:r>
            <a:r>
              <a:rPr lang="it-IT" sz="2400" dirty="0" err="1"/>
              <a:t>fibroadiposa</a:t>
            </a:r>
            <a:r>
              <a:rPr lang="it-IT" sz="2400" dirty="0"/>
              <a:t>, con centro necrotico, poi reazione infiammatoria e reazione anche da linfociti T (anti-LDL ossidate)</a:t>
            </a:r>
          </a:p>
        </p:txBody>
      </p:sp>
      <p:pic>
        <p:nvPicPr>
          <p:cNvPr id="8" name="Picture 7">
            <a:extLst>
              <a:ext uri="{FF2B5EF4-FFF2-40B4-BE49-F238E27FC236}">
                <a16:creationId xmlns:a16="http://schemas.microsoft.com/office/drawing/2014/main" id="{ADC2401B-1ABE-49A1-B41F-5F67B912A24D}"/>
              </a:ext>
            </a:extLst>
          </p:cNvPr>
          <p:cNvPicPr>
            <a:picLocks noChangeAspect="1"/>
          </p:cNvPicPr>
          <p:nvPr/>
        </p:nvPicPr>
        <p:blipFill>
          <a:blip r:embed="rId2"/>
          <a:stretch>
            <a:fillRect/>
          </a:stretch>
        </p:blipFill>
        <p:spPr>
          <a:xfrm>
            <a:off x="5661838" y="3337829"/>
            <a:ext cx="5964865" cy="3040306"/>
          </a:xfrm>
          <a:prstGeom prst="rect">
            <a:avLst/>
          </a:prstGeom>
        </p:spPr>
      </p:pic>
    </p:spTree>
    <p:extLst>
      <p:ext uri="{BB962C8B-B14F-4D97-AF65-F5344CB8AC3E}">
        <p14:creationId xmlns:p14="http://schemas.microsoft.com/office/powerpoint/2010/main" val="33672090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E9579DE-A1E7-4E85-A58A-64BE64B0F8FE}"/>
              </a:ext>
            </a:extLst>
          </p:cNvPr>
          <p:cNvSpPr txBox="1"/>
          <p:nvPr/>
        </p:nvSpPr>
        <p:spPr>
          <a:xfrm>
            <a:off x="303028" y="207221"/>
            <a:ext cx="5754872" cy="1815882"/>
          </a:xfrm>
          <a:prstGeom prst="rect">
            <a:avLst/>
          </a:prstGeom>
          <a:noFill/>
        </p:spPr>
        <p:txBody>
          <a:bodyPr wrap="square" rtlCol="0">
            <a:spAutoFit/>
          </a:bodyPr>
          <a:lstStyle/>
          <a:p>
            <a:r>
              <a:rPr lang="it-IT" sz="2800" b="1" dirty="0"/>
              <a:t>LA LESIONE COMPLICATA</a:t>
            </a:r>
          </a:p>
          <a:p>
            <a:r>
              <a:rPr lang="it-IT" sz="2800" dirty="0"/>
              <a:t>Erosione, ulcerazione, fissurazione, emorragia nella placca, trombosi murale, calcificazione e aneurisma</a:t>
            </a:r>
          </a:p>
        </p:txBody>
      </p:sp>
      <p:pic>
        <p:nvPicPr>
          <p:cNvPr id="4" name="Picture 3">
            <a:extLst>
              <a:ext uri="{FF2B5EF4-FFF2-40B4-BE49-F238E27FC236}">
                <a16:creationId xmlns:a16="http://schemas.microsoft.com/office/drawing/2014/main" id="{ED4BE883-7866-4271-A6E8-0589E59108B7}"/>
              </a:ext>
            </a:extLst>
          </p:cNvPr>
          <p:cNvPicPr>
            <a:picLocks noChangeAspect="1"/>
          </p:cNvPicPr>
          <p:nvPr/>
        </p:nvPicPr>
        <p:blipFill>
          <a:blip r:embed="rId2"/>
          <a:stretch>
            <a:fillRect/>
          </a:stretch>
        </p:blipFill>
        <p:spPr>
          <a:xfrm>
            <a:off x="263160" y="2636142"/>
            <a:ext cx="7261603" cy="3775289"/>
          </a:xfrm>
          <a:prstGeom prst="rect">
            <a:avLst/>
          </a:prstGeom>
        </p:spPr>
      </p:pic>
      <p:sp>
        <p:nvSpPr>
          <p:cNvPr id="5" name="TextBox 4">
            <a:extLst>
              <a:ext uri="{FF2B5EF4-FFF2-40B4-BE49-F238E27FC236}">
                <a16:creationId xmlns:a16="http://schemas.microsoft.com/office/drawing/2014/main" id="{F48A9162-5641-4677-951E-C5883507CC9A}"/>
              </a:ext>
            </a:extLst>
          </p:cNvPr>
          <p:cNvSpPr txBox="1"/>
          <p:nvPr/>
        </p:nvSpPr>
        <p:spPr>
          <a:xfrm>
            <a:off x="7656623" y="487025"/>
            <a:ext cx="4337193" cy="6370975"/>
          </a:xfrm>
          <a:prstGeom prst="rect">
            <a:avLst/>
          </a:prstGeom>
          <a:noFill/>
        </p:spPr>
        <p:txBody>
          <a:bodyPr wrap="square" rtlCol="0">
            <a:spAutoFit/>
          </a:bodyPr>
          <a:lstStyle/>
          <a:p>
            <a:r>
              <a:rPr lang="en-US" sz="2400" b="1" dirty="0" err="1"/>
              <a:t>Occlusione</a:t>
            </a:r>
            <a:r>
              <a:rPr lang="en-US" sz="2400" b="1" dirty="0"/>
              <a:t> acuta</a:t>
            </a:r>
          </a:p>
          <a:p>
            <a:r>
              <a:rPr lang="en-US" sz="2400" dirty="0"/>
              <a:t>Per </a:t>
            </a:r>
            <a:r>
              <a:rPr lang="en-US" sz="2400" dirty="0" err="1"/>
              <a:t>trombosi</a:t>
            </a:r>
            <a:r>
              <a:rPr lang="en-US" sz="2400" dirty="0"/>
              <a:t> arteriosa</a:t>
            </a:r>
          </a:p>
          <a:p>
            <a:r>
              <a:rPr lang="en-US" sz="2400" dirty="0" err="1"/>
              <a:t>Necrosi</a:t>
            </a:r>
            <a:r>
              <a:rPr lang="en-US" sz="2400" dirty="0"/>
              <a:t> </a:t>
            </a:r>
            <a:r>
              <a:rPr lang="en-US" sz="2400" dirty="0" err="1"/>
              <a:t>ischemica</a:t>
            </a:r>
            <a:r>
              <a:rPr lang="en-US" sz="2400" dirty="0"/>
              <a:t> del </a:t>
            </a:r>
            <a:r>
              <a:rPr lang="en-US" sz="2400" dirty="0" err="1"/>
              <a:t>tessuto</a:t>
            </a:r>
            <a:r>
              <a:rPr lang="en-US" sz="2400" dirty="0"/>
              <a:t> </a:t>
            </a:r>
            <a:r>
              <a:rPr lang="en-US" sz="2400" dirty="0" err="1"/>
              <a:t>irrorato</a:t>
            </a:r>
            <a:endParaRPr lang="en-US" sz="2400" dirty="0"/>
          </a:p>
          <a:p>
            <a:endParaRPr lang="en-US" sz="2400" dirty="0"/>
          </a:p>
          <a:p>
            <a:r>
              <a:rPr lang="en-US" sz="2400" b="1" dirty="0" err="1"/>
              <a:t>Restringimento</a:t>
            </a:r>
            <a:r>
              <a:rPr lang="en-US" sz="2400" b="1" dirty="0"/>
              <a:t> </a:t>
            </a:r>
            <a:r>
              <a:rPr lang="en-US" sz="2400" b="1" dirty="0" err="1"/>
              <a:t>cronico</a:t>
            </a:r>
            <a:r>
              <a:rPr lang="en-US" sz="2400" b="1" dirty="0"/>
              <a:t> del </a:t>
            </a:r>
            <a:r>
              <a:rPr lang="en-US" sz="2400" b="1" dirty="0" err="1"/>
              <a:t>lume</a:t>
            </a:r>
            <a:endParaRPr lang="en-US" sz="2400" b="1" dirty="0"/>
          </a:p>
          <a:p>
            <a:r>
              <a:rPr lang="en-US" sz="2400" dirty="0" err="1"/>
              <a:t>Atrofia</a:t>
            </a:r>
            <a:r>
              <a:rPr lang="en-US" sz="2400" dirty="0"/>
              <a:t> </a:t>
            </a:r>
            <a:r>
              <a:rPr lang="en-US" sz="2400" dirty="0" err="1"/>
              <a:t>della</a:t>
            </a:r>
            <a:r>
              <a:rPr lang="en-US" sz="2400" dirty="0"/>
              <a:t> zona </a:t>
            </a:r>
            <a:r>
              <a:rPr lang="en-US" sz="2400" dirty="0" err="1"/>
              <a:t>irrorata</a:t>
            </a:r>
            <a:endParaRPr lang="en-US" sz="2400" dirty="0"/>
          </a:p>
          <a:p>
            <a:endParaRPr lang="en-US" sz="2400" dirty="0"/>
          </a:p>
          <a:p>
            <a:r>
              <a:rPr lang="en-US" sz="2400" b="1" dirty="0" err="1"/>
              <a:t>Aneurismi</a:t>
            </a:r>
            <a:endParaRPr lang="en-US" sz="2400" b="1" dirty="0"/>
          </a:p>
          <a:p>
            <a:r>
              <a:rPr lang="en-US" sz="2400" dirty="0"/>
              <a:t>In </a:t>
            </a:r>
            <a:r>
              <a:rPr lang="en-US" sz="2400" dirty="0" err="1"/>
              <a:t>caso</a:t>
            </a:r>
            <a:r>
              <a:rPr lang="en-US" sz="2400" dirty="0"/>
              <a:t> di </a:t>
            </a:r>
            <a:r>
              <a:rPr lang="en-US" sz="2400" dirty="0" err="1"/>
              <a:t>estensione</a:t>
            </a:r>
            <a:r>
              <a:rPr lang="en-US" sz="2400" dirty="0"/>
              <a:t> </a:t>
            </a:r>
            <a:r>
              <a:rPr lang="en-US" sz="2400" dirty="0" err="1"/>
              <a:t>alla</a:t>
            </a:r>
            <a:r>
              <a:rPr lang="en-US" sz="2400" dirty="0"/>
              <a:t> </a:t>
            </a:r>
            <a:r>
              <a:rPr lang="en-US" sz="2400" dirty="0" err="1"/>
              <a:t>tonaca</a:t>
            </a:r>
            <a:r>
              <a:rPr lang="en-US" sz="2400" dirty="0"/>
              <a:t> media</a:t>
            </a:r>
          </a:p>
          <a:p>
            <a:endParaRPr lang="en-US" sz="2400" dirty="0"/>
          </a:p>
          <a:p>
            <a:r>
              <a:rPr lang="en-US" sz="2400" b="1" dirty="0" err="1"/>
              <a:t>Embolia</a:t>
            </a:r>
            <a:endParaRPr lang="en-US" sz="2400" b="1" dirty="0"/>
          </a:p>
          <a:p>
            <a:r>
              <a:rPr lang="en-US" sz="2400" dirty="0"/>
              <a:t>A causa del </a:t>
            </a:r>
            <a:r>
              <a:rPr lang="en-US" sz="2400" dirty="0" err="1"/>
              <a:t>distacco</a:t>
            </a:r>
            <a:r>
              <a:rPr lang="en-US" sz="2400" dirty="0"/>
              <a:t> di un </a:t>
            </a:r>
            <a:r>
              <a:rPr lang="en-US" sz="2400" dirty="0" err="1"/>
              <a:t>trombo</a:t>
            </a:r>
            <a:endParaRPr lang="en-US" sz="2400" dirty="0"/>
          </a:p>
          <a:p>
            <a:r>
              <a:rPr lang="en-US" sz="2400" dirty="0" err="1"/>
              <a:t>Rischio</a:t>
            </a:r>
            <a:r>
              <a:rPr lang="en-US" sz="2400" dirty="0"/>
              <a:t> di occlusion</a:t>
            </a:r>
            <a:r>
              <a:rPr lang="it-IT" sz="2400" dirty="0"/>
              <a:t>e a distanza</a:t>
            </a:r>
            <a:r>
              <a:rPr lang="en-US" sz="2400" dirty="0"/>
              <a:t> </a:t>
            </a:r>
          </a:p>
          <a:p>
            <a:r>
              <a:rPr lang="en-US" sz="2400" dirty="0" err="1"/>
              <a:t>Embolia</a:t>
            </a:r>
            <a:r>
              <a:rPr lang="en-US" sz="2400" dirty="0"/>
              <a:t> </a:t>
            </a:r>
            <a:r>
              <a:rPr lang="en-US" sz="2400" dirty="0" err="1"/>
              <a:t>colesterolica</a:t>
            </a:r>
            <a:endParaRPr lang="en-US" sz="2400" dirty="0"/>
          </a:p>
          <a:p>
            <a:endParaRPr lang="it-IT" sz="2400" dirty="0"/>
          </a:p>
        </p:txBody>
      </p:sp>
    </p:spTree>
    <p:extLst>
      <p:ext uri="{BB962C8B-B14F-4D97-AF65-F5344CB8AC3E}">
        <p14:creationId xmlns:p14="http://schemas.microsoft.com/office/powerpoint/2010/main" val="7283648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Immagin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2652" y="1794562"/>
            <a:ext cx="11506696" cy="32688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6237729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2E348E-512A-4BAD-98DF-24B92E792CE6}"/>
              </a:ext>
            </a:extLst>
          </p:cNvPr>
          <p:cNvPicPr>
            <a:picLocks noChangeAspect="1"/>
          </p:cNvPicPr>
          <p:nvPr/>
        </p:nvPicPr>
        <p:blipFill>
          <a:blip r:embed="rId2"/>
          <a:stretch>
            <a:fillRect/>
          </a:stretch>
        </p:blipFill>
        <p:spPr>
          <a:xfrm>
            <a:off x="4885661" y="772449"/>
            <a:ext cx="6320260" cy="5493854"/>
          </a:xfrm>
          <a:prstGeom prst="rect">
            <a:avLst/>
          </a:prstGeom>
        </p:spPr>
      </p:pic>
      <p:pic>
        <p:nvPicPr>
          <p:cNvPr id="5" name="Picture 4">
            <a:extLst>
              <a:ext uri="{FF2B5EF4-FFF2-40B4-BE49-F238E27FC236}">
                <a16:creationId xmlns:a16="http://schemas.microsoft.com/office/drawing/2014/main" id="{0815ED61-B25D-47A4-8B3A-1E904A39E1F6}"/>
              </a:ext>
            </a:extLst>
          </p:cNvPr>
          <p:cNvPicPr>
            <a:picLocks noChangeAspect="1"/>
          </p:cNvPicPr>
          <p:nvPr/>
        </p:nvPicPr>
        <p:blipFill>
          <a:blip r:embed="rId3"/>
          <a:stretch>
            <a:fillRect/>
          </a:stretch>
        </p:blipFill>
        <p:spPr>
          <a:xfrm>
            <a:off x="590591" y="579066"/>
            <a:ext cx="3977326" cy="5699867"/>
          </a:xfrm>
          <a:prstGeom prst="rect">
            <a:avLst/>
          </a:prstGeom>
        </p:spPr>
      </p:pic>
    </p:spTree>
    <p:extLst>
      <p:ext uri="{BB962C8B-B14F-4D97-AF65-F5344CB8AC3E}">
        <p14:creationId xmlns:p14="http://schemas.microsoft.com/office/powerpoint/2010/main" val="28768962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4A6EC93-00AB-4E34-BEB9-9ED77473FE25}"/>
              </a:ext>
            </a:extLst>
          </p:cNvPr>
          <p:cNvSpPr txBox="1"/>
          <p:nvPr/>
        </p:nvSpPr>
        <p:spPr>
          <a:xfrm>
            <a:off x="314238" y="308344"/>
            <a:ext cx="11169502" cy="5078313"/>
          </a:xfrm>
          <a:prstGeom prst="rect">
            <a:avLst/>
          </a:prstGeom>
          <a:noFill/>
        </p:spPr>
        <p:txBody>
          <a:bodyPr wrap="square" rtlCol="0">
            <a:spAutoFit/>
          </a:bodyPr>
          <a:lstStyle/>
          <a:p>
            <a:r>
              <a:rPr lang="en-US" sz="3600" b="1" dirty="0">
                <a:solidFill>
                  <a:srgbClr val="0070C0"/>
                </a:solidFill>
              </a:rPr>
              <a:t>CONSEGUENZE DELL’ATEROSCLEROSI</a:t>
            </a:r>
          </a:p>
          <a:p>
            <a:endParaRPr lang="en-US" sz="2400" dirty="0"/>
          </a:p>
          <a:p>
            <a:pPr marL="342900" indent="-342900">
              <a:buFont typeface="Wingdings" panose="05000000000000000000" pitchFamily="2" charset="2"/>
              <a:buChar char="v"/>
            </a:pPr>
            <a:r>
              <a:rPr lang="en-US" sz="2400" dirty="0"/>
              <a:t>ANGINA PECTORIS</a:t>
            </a:r>
          </a:p>
          <a:p>
            <a:pPr marL="342900" indent="-342900">
              <a:buFont typeface="Wingdings" panose="05000000000000000000" pitchFamily="2" charset="2"/>
              <a:buChar char="v"/>
            </a:pPr>
            <a:endParaRPr lang="en-US" sz="2400" dirty="0"/>
          </a:p>
          <a:p>
            <a:pPr marL="342900" indent="-342900">
              <a:buFont typeface="Wingdings" panose="05000000000000000000" pitchFamily="2" charset="2"/>
              <a:buChar char="v"/>
            </a:pPr>
            <a:r>
              <a:rPr lang="en-US" sz="2400" dirty="0"/>
              <a:t>INFARTO MIOCARDICO</a:t>
            </a:r>
          </a:p>
          <a:p>
            <a:pPr marL="342900" indent="-342900">
              <a:buFont typeface="Wingdings" panose="05000000000000000000" pitchFamily="2" charset="2"/>
              <a:buChar char="v"/>
            </a:pPr>
            <a:endParaRPr lang="en-US" sz="2400" dirty="0"/>
          </a:p>
          <a:p>
            <a:pPr marL="342900" indent="-342900">
              <a:buFont typeface="Wingdings" panose="05000000000000000000" pitchFamily="2" charset="2"/>
              <a:buChar char="v"/>
            </a:pPr>
            <a:r>
              <a:rPr lang="en-US" sz="2400" dirty="0"/>
              <a:t>T.I.A.</a:t>
            </a:r>
          </a:p>
          <a:p>
            <a:pPr marL="342900" indent="-342900">
              <a:buFont typeface="Wingdings" panose="05000000000000000000" pitchFamily="2" charset="2"/>
              <a:buChar char="v"/>
            </a:pPr>
            <a:endParaRPr lang="en-US" sz="2400" dirty="0"/>
          </a:p>
          <a:p>
            <a:pPr marL="342900" indent="-342900">
              <a:buFont typeface="Wingdings" panose="05000000000000000000" pitchFamily="2" charset="2"/>
              <a:buChar char="v"/>
            </a:pPr>
            <a:r>
              <a:rPr lang="en-US" sz="2400" dirty="0"/>
              <a:t>ICTUS CEREBRALE</a:t>
            </a:r>
          </a:p>
          <a:p>
            <a:pPr marL="342900" indent="-342900">
              <a:buFont typeface="Wingdings" panose="05000000000000000000" pitchFamily="2" charset="2"/>
              <a:buChar char="v"/>
            </a:pPr>
            <a:endParaRPr lang="en-US" sz="2400" dirty="0"/>
          </a:p>
          <a:p>
            <a:pPr marL="342900" indent="-342900">
              <a:buFont typeface="Wingdings" panose="05000000000000000000" pitchFamily="2" charset="2"/>
              <a:buChar char="v"/>
            </a:pPr>
            <a:r>
              <a:rPr lang="en-US" sz="2400" dirty="0"/>
              <a:t>CLAUDICATIO INTERMITTENS</a:t>
            </a:r>
          </a:p>
          <a:p>
            <a:pPr marL="342900" indent="-342900">
              <a:buFont typeface="Wingdings" panose="05000000000000000000" pitchFamily="2" charset="2"/>
              <a:buChar char="v"/>
            </a:pPr>
            <a:endParaRPr lang="en-US" sz="2400" dirty="0"/>
          </a:p>
          <a:p>
            <a:pPr marL="342900" indent="-342900">
              <a:buFont typeface="Wingdings" panose="05000000000000000000" pitchFamily="2" charset="2"/>
              <a:buChar char="v"/>
            </a:pPr>
            <a:r>
              <a:rPr lang="it-IT" sz="2400" dirty="0"/>
              <a:t>EMBOLIE DEL CIRCOLO PERIFERICO </a:t>
            </a:r>
          </a:p>
        </p:txBody>
      </p:sp>
    </p:spTree>
    <p:extLst>
      <p:ext uri="{BB962C8B-B14F-4D97-AF65-F5344CB8AC3E}">
        <p14:creationId xmlns:p14="http://schemas.microsoft.com/office/powerpoint/2010/main" val="683277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xfrm>
            <a:off x="292865" y="104660"/>
            <a:ext cx="7772400" cy="589402"/>
          </a:xfrm>
        </p:spPr>
        <p:txBody>
          <a:bodyPr>
            <a:normAutofit/>
          </a:bodyPr>
          <a:lstStyle/>
          <a:p>
            <a:pPr eaLnBrk="1" hangingPunct="1">
              <a:defRPr/>
            </a:pPr>
            <a:r>
              <a:rPr lang="en-US" sz="3600" b="1" dirty="0">
                <a:solidFill>
                  <a:srgbClr val="0070C0"/>
                </a:solidFill>
                <a:latin typeface="+mn-lt"/>
              </a:rPr>
              <a:t>TROMBOSI ARTERIOSA </a:t>
            </a:r>
          </a:p>
        </p:txBody>
      </p:sp>
      <p:sp>
        <p:nvSpPr>
          <p:cNvPr id="31746" name="Rectangle 3"/>
          <p:cNvSpPr>
            <a:spLocks noGrp="1" noChangeArrowheads="1"/>
          </p:cNvSpPr>
          <p:nvPr>
            <p:ph type="body" idx="1"/>
          </p:nvPr>
        </p:nvSpPr>
        <p:spPr>
          <a:xfrm>
            <a:off x="148728" y="1100666"/>
            <a:ext cx="11881691" cy="5475114"/>
          </a:xfrm>
        </p:spPr>
        <p:txBody>
          <a:bodyPr>
            <a:normAutofit/>
          </a:bodyPr>
          <a:lstStyle/>
          <a:p>
            <a:pPr marL="609600" indent="-609600">
              <a:buNone/>
            </a:pPr>
            <a:r>
              <a:rPr lang="it-IT" b="1" dirty="0"/>
              <a:t>Danni endoteliali</a:t>
            </a:r>
            <a:r>
              <a:rPr lang="it-IT" sz="3600" b="1" dirty="0"/>
              <a:t> </a:t>
            </a:r>
            <a:r>
              <a:rPr lang="it-IT" b="1" dirty="0"/>
              <a:t>alla base delle trombosi arteriose CLINICAMENTE  RILEVANTI</a:t>
            </a:r>
            <a:endParaRPr lang="it-IT" sz="4000" b="1" dirty="0"/>
          </a:p>
          <a:p>
            <a:pPr marL="0" indent="0">
              <a:buNone/>
            </a:pPr>
            <a:r>
              <a:rPr lang="it-IT" b="1" dirty="0"/>
              <a:t>Danno  MECCANICO (complicazioni di ateromi, favorite dallo stato infiammatorio della placca): FISSURAZIONE DI ATEROMI </a:t>
            </a:r>
          </a:p>
          <a:p>
            <a:pPr marL="609600" indent="-609600">
              <a:buNone/>
            </a:pPr>
            <a:r>
              <a:rPr lang="it-IT" dirty="0" err="1"/>
              <a:t>a.coronarie</a:t>
            </a:r>
            <a:r>
              <a:rPr lang="it-IT" dirty="0"/>
              <a:t> </a:t>
            </a:r>
          </a:p>
          <a:p>
            <a:pPr marL="609600" indent="-609600">
              <a:buNone/>
            </a:pPr>
            <a:r>
              <a:rPr lang="it-IT" dirty="0"/>
              <a:t>angina (dolore ischemico, da ridotto apporto sanguigno) </a:t>
            </a:r>
            <a:br>
              <a:rPr lang="it-IT" dirty="0"/>
            </a:br>
            <a:r>
              <a:rPr lang="it-IT" dirty="0"/>
              <a:t>- stabile (= sempre in seguito a un medesimo sforzo = vecchio ateroma),</a:t>
            </a:r>
            <a:br>
              <a:rPr lang="it-IT" dirty="0"/>
            </a:br>
            <a:r>
              <a:rPr lang="it-IT" dirty="0"/>
              <a:t>- instabile (si sta formando un coagulo che ulteriormente occlude il lume) </a:t>
            </a:r>
            <a:br>
              <a:rPr lang="it-IT" dirty="0"/>
            </a:br>
            <a:r>
              <a:rPr lang="it-IT" dirty="0"/>
              <a:t>- infarto (necrosi su base ischemica)</a:t>
            </a:r>
          </a:p>
          <a:p>
            <a:pPr marL="0" indent="0">
              <a:buNone/>
            </a:pPr>
            <a:r>
              <a:rPr lang="it-IT" b="1" dirty="0"/>
              <a:t>Danno INFIAMMATORIO:</a:t>
            </a:r>
          </a:p>
          <a:p>
            <a:pPr marL="609600" indent="-609600">
              <a:buNone/>
            </a:pPr>
            <a:r>
              <a:rPr lang="it-IT" b="1" dirty="0"/>
              <a:t>	ARTERIE di medio e piccolo calibro: arteriti e </a:t>
            </a:r>
            <a:r>
              <a:rPr lang="it-IT" b="1" dirty="0" err="1"/>
              <a:t>arterioliti</a:t>
            </a:r>
            <a:r>
              <a:rPr lang="it-IT" b="1" dirty="0"/>
              <a:t> autoimmuni </a:t>
            </a:r>
            <a:br>
              <a:rPr lang="it-IT" b="1" dirty="0"/>
            </a:br>
            <a:r>
              <a:rPr lang="it-IT" dirty="0"/>
              <a:t>e.g. art. temporale, si cura con cortisone</a:t>
            </a:r>
          </a:p>
          <a:p>
            <a:pPr marL="609600" indent="-609600">
              <a:buNone/>
            </a:pPr>
            <a:endParaRPr lang="it-IT" b="1" dirty="0"/>
          </a:p>
          <a:p>
            <a:pPr marL="609600" indent="-609600">
              <a:buNone/>
            </a:pPr>
            <a:endParaRPr lang="it-IT" b="1" dirty="0"/>
          </a:p>
          <a:p>
            <a:pPr marL="609600" indent="-609600">
              <a:buNone/>
            </a:pPr>
            <a:endParaRPr lang="it-IT" b="1" dirty="0"/>
          </a:p>
          <a:p>
            <a:pPr marL="609600" indent="-609600">
              <a:buNone/>
            </a:pPr>
            <a:endParaRPr lang="it-IT" sz="3600" b="1" dirty="0"/>
          </a:p>
          <a:p>
            <a:pPr marL="609600" indent="-609600">
              <a:buNone/>
            </a:pPr>
            <a:endParaRPr lang="it-IT" sz="3600" b="1" dirty="0"/>
          </a:p>
        </p:txBody>
      </p:sp>
    </p:spTree>
    <p:extLst>
      <p:ext uri="{BB962C8B-B14F-4D97-AF65-F5344CB8AC3E}">
        <p14:creationId xmlns:p14="http://schemas.microsoft.com/office/powerpoint/2010/main" val="24750849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3"/>
          <p:cNvSpPr>
            <a:spLocks noGrp="1" noChangeArrowheads="1"/>
          </p:cNvSpPr>
          <p:nvPr>
            <p:ph type="body" idx="1"/>
          </p:nvPr>
        </p:nvSpPr>
        <p:spPr>
          <a:xfrm>
            <a:off x="440675" y="438150"/>
            <a:ext cx="10928732" cy="5981700"/>
          </a:xfrm>
        </p:spPr>
        <p:txBody>
          <a:bodyPr/>
          <a:lstStyle/>
          <a:p>
            <a:pPr marL="609600" indent="-609600">
              <a:buNone/>
            </a:pPr>
            <a:r>
              <a:rPr lang="it-IT" sz="3600" b="1" dirty="0"/>
              <a:t>Quando </a:t>
            </a:r>
            <a:r>
              <a:rPr lang="it-IT" sz="3600" b="1" dirty="0" err="1"/>
              <a:t>interessanto</a:t>
            </a:r>
            <a:r>
              <a:rPr lang="it-IT" sz="3600" b="1" dirty="0"/>
              <a:t> il CUORE sono possibile fonte di </a:t>
            </a:r>
            <a:r>
              <a:rPr lang="it-IT" sz="3600" b="1" dirty="0">
                <a:solidFill>
                  <a:srgbClr val="0070C0"/>
                </a:solidFill>
              </a:rPr>
              <a:t>tromboembolia</a:t>
            </a:r>
            <a:r>
              <a:rPr lang="it-IT" b="1" dirty="0"/>
              <a:t> </a:t>
            </a:r>
          </a:p>
          <a:p>
            <a:pPr marL="609600" indent="-609600">
              <a:buNone/>
            </a:pPr>
            <a:endParaRPr lang="it-IT" sz="2000" b="1" dirty="0"/>
          </a:p>
          <a:p>
            <a:pPr marL="609600" indent="-609600">
              <a:buFontTx/>
              <a:buChar char="-"/>
            </a:pPr>
            <a:r>
              <a:rPr lang="it-IT" dirty="0"/>
              <a:t>Trombi in corrispondenza di vegetazioni valvolari cardiache </a:t>
            </a:r>
            <a:r>
              <a:rPr lang="it-IT" dirty="0" err="1"/>
              <a:t>nell</a:t>
            </a:r>
            <a:r>
              <a:rPr lang="ja-JP" altLang="it-IT" dirty="0"/>
              <a:t>’</a:t>
            </a:r>
            <a:r>
              <a:rPr lang="it-IT" altLang="ja-JP" dirty="0"/>
              <a:t> ENDOCARDITE BATTERICA (</a:t>
            </a:r>
            <a:r>
              <a:rPr lang="it-IT" altLang="ja-JP" u="sng" dirty="0"/>
              <a:t>danno endoteliale infiammatorio</a:t>
            </a:r>
            <a:r>
              <a:rPr lang="it-IT" altLang="ja-JP" dirty="0"/>
              <a:t>)</a:t>
            </a:r>
          </a:p>
          <a:p>
            <a:pPr marL="609600" indent="-609600">
              <a:buFontTx/>
              <a:buChar char="-"/>
            </a:pPr>
            <a:endParaRPr lang="it-IT" dirty="0"/>
          </a:p>
          <a:p>
            <a:pPr marL="609600" indent="-609600">
              <a:buFontTx/>
              <a:buChar char="-"/>
            </a:pPr>
            <a:r>
              <a:rPr lang="it-IT" dirty="0"/>
              <a:t>trombi ventricolari murali </a:t>
            </a:r>
            <a:r>
              <a:rPr lang="it-IT" dirty="0" err="1"/>
              <a:t>nell</a:t>
            </a:r>
            <a:r>
              <a:rPr lang="ja-JP" altLang="it-IT" dirty="0"/>
              <a:t>’</a:t>
            </a:r>
            <a:r>
              <a:rPr lang="it-IT" altLang="ja-JP" dirty="0"/>
              <a:t>infarto sub-endocardico (</a:t>
            </a:r>
            <a:r>
              <a:rPr lang="it-IT" altLang="ja-JP" u="sng" dirty="0"/>
              <a:t>danno endoteliale infiammatorio</a:t>
            </a:r>
            <a:r>
              <a:rPr lang="it-IT" altLang="ja-JP" dirty="0"/>
              <a:t>)</a:t>
            </a:r>
          </a:p>
          <a:p>
            <a:pPr marL="609600" indent="-609600">
              <a:buNone/>
            </a:pPr>
            <a:endParaRPr lang="it-IT" dirty="0"/>
          </a:p>
          <a:p>
            <a:pPr marL="609600" indent="-609600">
              <a:buNone/>
            </a:pPr>
            <a:r>
              <a:rPr lang="it-IT" dirty="0"/>
              <a:t>- 	trombi auricolari nella fibrillazione atriale (trombosi da stasi)</a:t>
            </a:r>
            <a:endParaRPr lang="en-US" dirty="0"/>
          </a:p>
        </p:txBody>
      </p:sp>
    </p:spTree>
    <p:extLst>
      <p:ext uri="{BB962C8B-B14F-4D97-AF65-F5344CB8AC3E}">
        <p14:creationId xmlns:p14="http://schemas.microsoft.com/office/powerpoint/2010/main" val="15894773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BFE82F3-F80A-4A23-A1DF-FE718829AFB1}"/>
              </a:ext>
            </a:extLst>
          </p:cNvPr>
          <p:cNvSpPr txBox="1"/>
          <p:nvPr/>
        </p:nvSpPr>
        <p:spPr>
          <a:xfrm>
            <a:off x="329610" y="260498"/>
            <a:ext cx="10728251" cy="3108543"/>
          </a:xfrm>
          <a:prstGeom prst="rect">
            <a:avLst/>
          </a:prstGeom>
          <a:noFill/>
        </p:spPr>
        <p:txBody>
          <a:bodyPr wrap="square" rtlCol="0">
            <a:spAutoFit/>
          </a:bodyPr>
          <a:lstStyle/>
          <a:p>
            <a:r>
              <a:rPr lang="en-US" sz="2800" b="1" dirty="0"/>
              <a:t>TROMBOSI</a:t>
            </a:r>
          </a:p>
          <a:p>
            <a:endParaRPr lang="en-US" sz="2800" b="1" dirty="0"/>
          </a:p>
          <a:p>
            <a:r>
              <a:rPr lang="en-US" sz="2800" b="1" dirty="0"/>
              <a:t>CARDIACA</a:t>
            </a:r>
          </a:p>
          <a:p>
            <a:r>
              <a:rPr lang="en-US" sz="2800" dirty="0" err="1"/>
              <a:t>Su</a:t>
            </a:r>
            <a:r>
              <a:rPr lang="en-US" sz="2800" dirty="0"/>
              <a:t> </a:t>
            </a:r>
            <a:r>
              <a:rPr lang="en-US" sz="2800" dirty="0" err="1"/>
              <a:t>endocardio</a:t>
            </a:r>
            <a:r>
              <a:rPr lang="en-US" sz="2800" dirty="0"/>
              <a:t> </a:t>
            </a:r>
            <a:r>
              <a:rPr lang="en-US" sz="2800" dirty="0" err="1"/>
              <a:t>valvolare</a:t>
            </a:r>
            <a:r>
              <a:rPr lang="en-US" sz="2800" dirty="0"/>
              <a:t>, o </a:t>
            </a:r>
            <a:r>
              <a:rPr lang="en-US" sz="2800" dirty="0" err="1"/>
              <a:t>trombi</a:t>
            </a:r>
            <a:r>
              <a:rPr lang="en-US" sz="2800" dirty="0"/>
              <a:t> </a:t>
            </a:r>
            <a:r>
              <a:rPr lang="en-US" sz="2800" dirty="0" err="1"/>
              <a:t>murali</a:t>
            </a:r>
            <a:r>
              <a:rPr lang="en-US" sz="2800" dirty="0"/>
              <a:t> per </a:t>
            </a:r>
            <a:r>
              <a:rPr lang="en-US" sz="2800" dirty="0" err="1"/>
              <a:t>alterata</a:t>
            </a:r>
            <a:r>
              <a:rPr lang="en-US" sz="2800" dirty="0"/>
              <a:t> </a:t>
            </a:r>
            <a:r>
              <a:rPr lang="en-US" sz="2800" dirty="0" err="1"/>
              <a:t>cinetica</a:t>
            </a:r>
            <a:r>
              <a:rPr lang="en-US" sz="2800" dirty="0"/>
              <a:t> </a:t>
            </a:r>
            <a:r>
              <a:rPr lang="en-US" sz="2800" dirty="0" err="1"/>
              <a:t>cardiaca</a:t>
            </a:r>
            <a:endParaRPr lang="en-US" sz="2800" dirty="0"/>
          </a:p>
          <a:p>
            <a:endParaRPr lang="en-US" sz="2800" dirty="0"/>
          </a:p>
          <a:p>
            <a:pPr marL="457200" indent="-457200">
              <a:buFont typeface="Wingdings" panose="05000000000000000000" pitchFamily="2" charset="2"/>
              <a:buChar char="Ø"/>
            </a:pPr>
            <a:r>
              <a:rPr lang="it-IT" sz="2800" dirty="0"/>
              <a:t>EMBOLIA multipla</a:t>
            </a:r>
          </a:p>
          <a:p>
            <a:endParaRPr lang="it-IT" sz="2800" dirty="0"/>
          </a:p>
        </p:txBody>
      </p:sp>
    </p:spTree>
    <p:extLst>
      <p:ext uri="{BB962C8B-B14F-4D97-AF65-F5344CB8AC3E}">
        <p14:creationId xmlns:p14="http://schemas.microsoft.com/office/powerpoint/2010/main" val="32868691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8" name="Picture 4" descr="CV004[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4676" y="793750"/>
            <a:ext cx="4886325" cy="322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950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35276" y="1441451"/>
            <a:ext cx="5942013" cy="4538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6" descr="CV009[1]">
            <a:extLst>
              <a:ext uri="{FF2B5EF4-FFF2-40B4-BE49-F238E27FC236}">
                <a16:creationId xmlns:a16="http://schemas.microsoft.com/office/drawing/2014/main" id="{499E5653-1AC0-4100-9E45-532648AA331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22801" y="2857501"/>
            <a:ext cx="5514975" cy="3705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779456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950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 presetClass="entr" presetSubtype="16"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ox(in)">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3"/>
          <p:cNvSpPr>
            <a:spLocks noGrp="1" noChangeArrowheads="1"/>
          </p:cNvSpPr>
          <p:nvPr>
            <p:ph type="body" idx="1"/>
          </p:nvPr>
        </p:nvSpPr>
        <p:spPr>
          <a:xfrm>
            <a:off x="2224088" y="174626"/>
            <a:ext cx="7772400" cy="703263"/>
          </a:xfrm>
        </p:spPr>
        <p:txBody>
          <a:bodyPr/>
          <a:lstStyle/>
          <a:p>
            <a:pPr algn="ctr" eaLnBrk="1" hangingPunct="1">
              <a:buFontTx/>
              <a:buNone/>
            </a:pPr>
            <a:r>
              <a:rPr lang="it-IT" dirty="0" err="1"/>
              <a:t>Coronaro</a:t>
            </a:r>
            <a:r>
              <a:rPr lang="it-IT" dirty="0"/>
              <a:t>-plastica percutanea</a:t>
            </a:r>
          </a:p>
        </p:txBody>
      </p:sp>
      <p:pic>
        <p:nvPicPr>
          <p:cNvPr id="36866" name="Picture 4"/>
          <p:cNvPicPr>
            <a:picLocks noGrp="1" noChangeAspect="1" noChangeArrowheads="1"/>
          </p:cNvPicPr>
          <p:nvPr>
            <p:ph type="title"/>
          </p:nvPr>
        </p:nvPicPr>
        <p:blipFill>
          <a:blip r:embed="rId2" cstate="email">
            <a:extLst>
              <a:ext uri="{28A0092B-C50C-407E-A947-70E740481C1C}">
                <a14:useLocalDpi xmlns:a14="http://schemas.microsoft.com/office/drawing/2010/main" val="0"/>
              </a:ext>
            </a:extLst>
          </a:blip>
          <a:srcRect/>
          <a:stretch>
            <a:fillRect/>
          </a:stretch>
        </p:blipFill>
        <p:spPr>
          <a:xfrm>
            <a:off x="2230439" y="884238"/>
            <a:ext cx="7775575" cy="4921250"/>
          </a:xfrm>
          <a:noFill/>
        </p:spPr>
      </p:pic>
      <p:sp>
        <p:nvSpPr>
          <p:cNvPr id="36867" name="Rectangle 6"/>
          <p:cNvSpPr>
            <a:spLocks noChangeArrowheads="1"/>
          </p:cNvSpPr>
          <p:nvPr/>
        </p:nvSpPr>
        <p:spPr bwMode="auto">
          <a:xfrm>
            <a:off x="2122489" y="5846764"/>
            <a:ext cx="8004175"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it-IT" sz="1200"/>
              <a:t> Myocardial Infarction with ST-Segment Elevation before, during, and after PCI. Symptomatic, electrocardiographic, morphologic, and anatomical findings in a patient with a myocardial infarction with ST-segment</a:t>
            </a:r>
          </a:p>
          <a:p>
            <a:r>
              <a:rPr lang="it-IT" sz="1200"/>
              <a:t>elevation are shown before onset (Panel A) and during the infarction (Panel B), and after primary PCI with balloon angioplasty (Panel C) or stent placement (Panel D).</a:t>
            </a:r>
          </a:p>
        </p:txBody>
      </p:sp>
    </p:spTree>
    <p:extLst>
      <p:ext uri="{BB962C8B-B14F-4D97-AF65-F5344CB8AC3E}">
        <p14:creationId xmlns:p14="http://schemas.microsoft.com/office/powerpoint/2010/main" val="375600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C9B35B3-12B1-8C9B-EAA3-8AAD1562E564}"/>
              </a:ext>
            </a:extLst>
          </p:cNvPr>
          <p:cNvSpPr txBox="1"/>
          <p:nvPr/>
        </p:nvSpPr>
        <p:spPr>
          <a:xfrm>
            <a:off x="282053" y="259307"/>
            <a:ext cx="9919566" cy="707886"/>
          </a:xfrm>
          <a:prstGeom prst="rect">
            <a:avLst/>
          </a:prstGeom>
          <a:noFill/>
        </p:spPr>
        <p:txBody>
          <a:bodyPr wrap="square" rtlCol="0">
            <a:spAutoFit/>
          </a:bodyPr>
          <a:lstStyle/>
          <a:p>
            <a:r>
              <a:rPr lang="it-IT" sz="4000" b="1" dirty="0">
                <a:solidFill>
                  <a:srgbClr val="0070C0"/>
                </a:solidFill>
              </a:rPr>
              <a:t>EMOSTASI, TROMBOSI E ATEROSCLEOSI</a:t>
            </a:r>
          </a:p>
        </p:txBody>
      </p:sp>
      <p:sp>
        <p:nvSpPr>
          <p:cNvPr id="3" name="TextBox 2">
            <a:extLst>
              <a:ext uri="{FF2B5EF4-FFF2-40B4-BE49-F238E27FC236}">
                <a16:creationId xmlns:a16="http://schemas.microsoft.com/office/drawing/2014/main" id="{A46FD6CB-B0C1-FEEF-6FA1-A3DA430675D6}"/>
              </a:ext>
            </a:extLst>
          </p:cNvPr>
          <p:cNvSpPr txBox="1"/>
          <p:nvPr/>
        </p:nvSpPr>
        <p:spPr>
          <a:xfrm>
            <a:off x="328148" y="1083455"/>
            <a:ext cx="7507313" cy="3539430"/>
          </a:xfrm>
          <a:prstGeom prst="rect">
            <a:avLst/>
          </a:prstGeom>
          <a:noFill/>
        </p:spPr>
        <p:txBody>
          <a:bodyPr wrap="square" rtlCol="0">
            <a:spAutoFit/>
          </a:bodyPr>
          <a:lstStyle/>
          <a:p>
            <a:r>
              <a:rPr lang="it-IT" sz="2800" b="1" dirty="0"/>
              <a:t>EMOSTASI</a:t>
            </a:r>
            <a:r>
              <a:rPr lang="it-IT" sz="2800" dirty="0"/>
              <a:t>: risposta a danno vascolare</a:t>
            </a:r>
          </a:p>
          <a:p>
            <a:r>
              <a:rPr lang="it-IT" sz="2800" dirty="0"/>
              <a:t>Vasocostrizione locale, edema tessutale, coagulazione, adesione aggregazione e attivazione piastrinica &gt; TAPPO EMOSTATICO</a:t>
            </a:r>
          </a:p>
          <a:p>
            <a:endParaRPr lang="it-IT" sz="2800" dirty="0"/>
          </a:p>
          <a:p>
            <a:r>
              <a:rPr lang="it-IT" sz="2800" b="1" dirty="0"/>
              <a:t>TROMBOSI</a:t>
            </a:r>
            <a:r>
              <a:rPr lang="it-IT" sz="2800" dirty="0"/>
              <a:t>: formazione di un trombo (simil-coagulo) in circolo. Sbilanciamento tra sistemi PRO- e </a:t>
            </a:r>
            <a:r>
              <a:rPr lang="it-IT" sz="2800" dirty="0" err="1"/>
              <a:t>ANTI-trombotici</a:t>
            </a:r>
            <a:endParaRPr lang="it-IT" sz="2800" dirty="0"/>
          </a:p>
        </p:txBody>
      </p:sp>
    </p:spTree>
    <p:extLst>
      <p:ext uri="{BB962C8B-B14F-4D97-AF65-F5344CB8AC3E}">
        <p14:creationId xmlns:p14="http://schemas.microsoft.com/office/powerpoint/2010/main" val="20474295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edici eretici - Massimo Fioranelli - Maria Grazia Roccia - - Libro -  Laterza - Storia della medicina e della sanità | IBS">
            <a:extLst>
              <a:ext uri="{FF2B5EF4-FFF2-40B4-BE49-F238E27FC236}">
                <a16:creationId xmlns:a16="http://schemas.microsoft.com/office/drawing/2014/main" id="{C4F8834D-73B9-6BBC-8A19-7217ABE117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271" y="209550"/>
            <a:ext cx="4038600" cy="64389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F6A9F7B-56B3-3715-E6E0-E77590126F9C}"/>
              </a:ext>
            </a:extLst>
          </p:cNvPr>
          <p:cNvSpPr txBox="1"/>
          <p:nvPr/>
        </p:nvSpPr>
        <p:spPr>
          <a:xfrm>
            <a:off x="4520242" y="209550"/>
            <a:ext cx="7165675" cy="6370975"/>
          </a:xfrm>
          <a:prstGeom prst="rect">
            <a:avLst/>
          </a:prstGeom>
          <a:noFill/>
        </p:spPr>
        <p:txBody>
          <a:bodyPr wrap="square" rtlCol="0">
            <a:spAutoFit/>
          </a:bodyPr>
          <a:lstStyle/>
          <a:p>
            <a:r>
              <a:rPr lang="it-IT" sz="2400" dirty="0"/>
              <a:t>Capitolo IX</a:t>
            </a:r>
          </a:p>
          <a:p>
            <a:r>
              <a:rPr lang="it-IT" sz="2400" dirty="0"/>
              <a:t>Le ragioni del cuore</a:t>
            </a:r>
          </a:p>
          <a:p>
            <a:r>
              <a:rPr lang="it-IT" sz="2400" dirty="0"/>
              <a:t>ANNO 1967</a:t>
            </a:r>
          </a:p>
          <a:p>
            <a:endParaRPr lang="it-IT" sz="2400" dirty="0"/>
          </a:p>
          <a:p>
            <a:r>
              <a:rPr lang="it-IT" sz="2400" dirty="0">
                <a:solidFill>
                  <a:schemeClr val="bg1">
                    <a:lumMod val="50000"/>
                  </a:schemeClr>
                </a:solidFill>
              </a:rPr>
              <a:t>9 </a:t>
            </a:r>
            <a:r>
              <a:rPr lang="it-IT" sz="2400" dirty="0" err="1">
                <a:solidFill>
                  <a:schemeClr val="bg1">
                    <a:lumMod val="50000"/>
                  </a:schemeClr>
                </a:solidFill>
              </a:rPr>
              <a:t>Mag</a:t>
            </a:r>
            <a:r>
              <a:rPr lang="it-IT" sz="2400" dirty="0">
                <a:solidFill>
                  <a:schemeClr val="bg1">
                    <a:lumMod val="50000"/>
                  </a:schemeClr>
                </a:solidFill>
              </a:rPr>
              <a:t>, René Favaloro: primo bypass aorto-coronarico </a:t>
            </a:r>
          </a:p>
          <a:p>
            <a:r>
              <a:rPr lang="it-IT" sz="2400" dirty="0">
                <a:solidFill>
                  <a:schemeClr val="bg1">
                    <a:lumMod val="50000"/>
                  </a:schemeClr>
                </a:solidFill>
              </a:rPr>
              <a:t>Cleveland. Anastomosi di una safena a valle dell’ostruzione, poi anastomosi prossimale  vicino all’aorta. Su una donna di 51 aa</a:t>
            </a:r>
          </a:p>
          <a:p>
            <a:endParaRPr lang="it-IT" sz="2400" dirty="0"/>
          </a:p>
          <a:p>
            <a:r>
              <a:rPr lang="it-IT" sz="2400" dirty="0"/>
              <a:t>3 </a:t>
            </a:r>
            <a:r>
              <a:rPr lang="it-IT" sz="2400" dirty="0" err="1"/>
              <a:t>Dic</a:t>
            </a:r>
            <a:r>
              <a:rPr lang="it-IT" sz="2400" dirty="0"/>
              <a:t>, Città del Capo Christiaan Barnard.</a:t>
            </a:r>
          </a:p>
          <a:p>
            <a:r>
              <a:rPr lang="it-IT" sz="2400" dirty="0"/>
              <a:t>Donatrice una ragazza in coma con danni cerebrali irreversibili a seguito di un incidente, ma cuore pulsante. Questo viene fermato con una fiala di potassio e trapiantato a un uomo di 54 anni. Eseguito il primo trapianto di cuore (dopo 18 giorni morirà di polmonite).</a:t>
            </a:r>
          </a:p>
          <a:p>
            <a:r>
              <a:rPr lang="it-IT" sz="2400" dirty="0"/>
              <a:t>Trapianterà anche in cuore di un nero in un bianco</a:t>
            </a:r>
          </a:p>
          <a:p>
            <a:endParaRPr lang="it-IT" sz="2400" dirty="0"/>
          </a:p>
        </p:txBody>
      </p:sp>
    </p:spTree>
    <p:extLst>
      <p:ext uri="{BB962C8B-B14F-4D97-AF65-F5344CB8AC3E}">
        <p14:creationId xmlns:p14="http://schemas.microsoft.com/office/powerpoint/2010/main" val="9351972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C3472B6-A2DE-27E6-941A-D81F85A8219F}"/>
              </a:ext>
            </a:extLst>
          </p:cNvPr>
          <p:cNvSpPr/>
          <p:nvPr/>
        </p:nvSpPr>
        <p:spPr>
          <a:xfrm>
            <a:off x="252248" y="2553171"/>
            <a:ext cx="5791199" cy="3905436"/>
          </a:xfrm>
          <a:prstGeom prst="rect">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Rectangle 7">
            <a:extLst>
              <a:ext uri="{FF2B5EF4-FFF2-40B4-BE49-F238E27FC236}">
                <a16:creationId xmlns:a16="http://schemas.microsoft.com/office/drawing/2014/main" id="{84C5FA5B-6A02-420E-B344-4C3A28CAA629}"/>
              </a:ext>
            </a:extLst>
          </p:cNvPr>
          <p:cNvSpPr/>
          <p:nvPr/>
        </p:nvSpPr>
        <p:spPr>
          <a:xfrm>
            <a:off x="6390290" y="1975945"/>
            <a:ext cx="5397062" cy="4482662"/>
          </a:xfrm>
          <a:prstGeom prst="rect">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2050" name="Picture 2" descr="Christiaan Barnard - Wikiquote">
            <a:extLst>
              <a:ext uri="{FF2B5EF4-FFF2-40B4-BE49-F238E27FC236}">
                <a16:creationId xmlns:a16="http://schemas.microsoft.com/office/drawing/2014/main" id="{BCEBB53B-470D-5FFE-ABF2-6856703361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41453" y="2203697"/>
            <a:ext cx="3022923" cy="403180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38E59BA-B090-1AD4-EE64-61948C45062A}"/>
              </a:ext>
            </a:extLst>
          </p:cNvPr>
          <p:cNvSpPr txBox="1"/>
          <p:nvPr/>
        </p:nvSpPr>
        <p:spPr>
          <a:xfrm>
            <a:off x="6300952" y="122673"/>
            <a:ext cx="5770180" cy="1692771"/>
          </a:xfrm>
          <a:prstGeom prst="rect">
            <a:avLst/>
          </a:prstGeom>
          <a:noFill/>
        </p:spPr>
        <p:txBody>
          <a:bodyPr wrap="square" rtlCol="0">
            <a:spAutoFit/>
          </a:bodyPr>
          <a:lstStyle/>
          <a:p>
            <a:r>
              <a:rPr lang="it-IT" sz="2800" dirty="0"/>
              <a:t>Barnard: protagonista intraprendente </a:t>
            </a:r>
            <a:br>
              <a:rPr lang="it-IT" sz="2800" dirty="0"/>
            </a:br>
            <a:r>
              <a:rPr lang="it-IT" sz="2800" dirty="0"/>
              <a:t>sempre sotto i riflettori</a:t>
            </a:r>
          </a:p>
          <a:p>
            <a:r>
              <a:rPr lang="it-IT" sz="2400" dirty="0"/>
              <a:t>Da quando svilupperà l’artrite comincerà una irrazionale lotta contro l’invecchiamento</a:t>
            </a:r>
          </a:p>
        </p:txBody>
      </p:sp>
      <p:sp>
        <p:nvSpPr>
          <p:cNvPr id="3" name="TextBox 2">
            <a:extLst>
              <a:ext uri="{FF2B5EF4-FFF2-40B4-BE49-F238E27FC236}">
                <a16:creationId xmlns:a16="http://schemas.microsoft.com/office/drawing/2014/main" id="{9AA5329B-4B3C-D430-0C0A-2562E3DE7E08}"/>
              </a:ext>
            </a:extLst>
          </p:cNvPr>
          <p:cNvSpPr txBox="1"/>
          <p:nvPr/>
        </p:nvSpPr>
        <p:spPr>
          <a:xfrm>
            <a:off x="289035" y="122673"/>
            <a:ext cx="5701864" cy="2369880"/>
          </a:xfrm>
          <a:prstGeom prst="rect">
            <a:avLst/>
          </a:prstGeom>
          <a:noFill/>
        </p:spPr>
        <p:txBody>
          <a:bodyPr wrap="square" rtlCol="0">
            <a:spAutoFit/>
          </a:bodyPr>
          <a:lstStyle/>
          <a:p>
            <a:r>
              <a:rPr lang="it-IT" sz="2800" dirty="0"/>
              <a:t>Favaloro: umile e silenzioso</a:t>
            </a:r>
          </a:p>
          <a:p>
            <a:r>
              <a:rPr lang="it-IT" sz="2400" dirty="0"/>
              <a:t>Dal 1971 torna a Buenos Aires per aprire un centro di cardiochirurgia ed educare ad una medicina umana.</a:t>
            </a:r>
          </a:p>
          <a:p>
            <a:r>
              <a:rPr lang="it-IT" sz="2400" dirty="0"/>
              <a:t>Suicida con un colpo al cuore di fronte alla crisi Argentina nel 2000</a:t>
            </a:r>
          </a:p>
        </p:txBody>
      </p:sp>
      <p:pic>
        <p:nvPicPr>
          <p:cNvPr id="5" name="Picture 4">
            <a:extLst>
              <a:ext uri="{FF2B5EF4-FFF2-40B4-BE49-F238E27FC236}">
                <a16:creationId xmlns:a16="http://schemas.microsoft.com/office/drawing/2014/main" id="{A88F23E4-08F2-730C-9B12-CFB1F57BB0EE}"/>
              </a:ext>
            </a:extLst>
          </p:cNvPr>
          <p:cNvPicPr>
            <a:picLocks noChangeAspect="1"/>
          </p:cNvPicPr>
          <p:nvPr/>
        </p:nvPicPr>
        <p:blipFill>
          <a:blip r:embed="rId3"/>
          <a:stretch>
            <a:fillRect/>
          </a:stretch>
        </p:blipFill>
        <p:spPr>
          <a:xfrm>
            <a:off x="404648" y="2787448"/>
            <a:ext cx="3700716" cy="3448057"/>
          </a:xfrm>
          <a:prstGeom prst="rect">
            <a:avLst/>
          </a:prstGeom>
        </p:spPr>
      </p:pic>
      <p:sp>
        <p:nvSpPr>
          <p:cNvPr id="6" name="TextBox 5">
            <a:extLst>
              <a:ext uri="{FF2B5EF4-FFF2-40B4-BE49-F238E27FC236}">
                <a16:creationId xmlns:a16="http://schemas.microsoft.com/office/drawing/2014/main" id="{C4A2EB2E-EE11-D8C2-3587-478B38B7C089}"/>
              </a:ext>
            </a:extLst>
          </p:cNvPr>
          <p:cNvSpPr txBox="1"/>
          <p:nvPr/>
        </p:nvSpPr>
        <p:spPr>
          <a:xfrm>
            <a:off x="4249880" y="2787448"/>
            <a:ext cx="1649051" cy="3108543"/>
          </a:xfrm>
          <a:prstGeom prst="rect">
            <a:avLst/>
          </a:prstGeom>
          <a:noFill/>
        </p:spPr>
        <p:txBody>
          <a:bodyPr wrap="square" rtlCol="0">
            <a:spAutoFit/>
          </a:bodyPr>
          <a:lstStyle/>
          <a:p>
            <a:r>
              <a:rPr lang="it-IT" sz="2800" b="1" dirty="0">
                <a:solidFill>
                  <a:schemeClr val="bg1"/>
                </a:solidFill>
              </a:rPr>
              <a:t>BYPASS </a:t>
            </a:r>
          </a:p>
          <a:p>
            <a:r>
              <a:rPr lang="it-IT" sz="2800" b="1" dirty="0">
                <a:solidFill>
                  <a:schemeClr val="bg1"/>
                </a:solidFill>
              </a:rPr>
              <a:t>A-C</a:t>
            </a:r>
          </a:p>
          <a:p>
            <a:r>
              <a:rPr lang="it-IT" sz="2800" b="1" dirty="0">
                <a:solidFill>
                  <a:schemeClr val="bg1"/>
                </a:solidFill>
              </a:rPr>
              <a:t>In Italia, oggi</a:t>
            </a:r>
          </a:p>
          <a:p>
            <a:r>
              <a:rPr lang="it-IT" sz="2800" b="1" dirty="0">
                <a:solidFill>
                  <a:schemeClr val="bg1"/>
                </a:solidFill>
              </a:rPr>
              <a:t>22.000 interventi all’anno</a:t>
            </a:r>
          </a:p>
        </p:txBody>
      </p:sp>
      <p:sp>
        <p:nvSpPr>
          <p:cNvPr id="7" name="TextBox 6">
            <a:extLst>
              <a:ext uri="{FF2B5EF4-FFF2-40B4-BE49-F238E27FC236}">
                <a16:creationId xmlns:a16="http://schemas.microsoft.com/office/drawing/2014/main" id="{7721C8AF-7D37-3795-B567-F48F41F42D01}"/>
              </a:ext>
            </a:extLst>
          </p:cNvPr>
          <p:cNvSpPr txBox="1"/>
          <p:nvPr/>
        </p:nvSpPr>
        <p:spPr>
          <a:xfrm>
            <a:off x="6640887" y="2787448"/>
            <a:ext cx="1798920" cy="3108543"/>
          </a:xfrm>
          <a:prstGeom prst="rect">
            <a:avLst/>
          </a:prstGeom>
          <a:noFill/>
        </p:spPr>
        <p:txBody>
          <a:bodyPr wrap="square" rtlCol="0">
            <a:spAutoFit/>
          </a:bodyPr>
          <a:lstStyle/>
          <a:p>
            <a:r>
              <a:rPr lang="it-IT" sz="2800" b="1" dirty="0">
                <a:solidFill>
                  <a:schemeClr val="bg1"/>
                </a:solidFill>
              </a:rPr>
              <a:t>Trapianto di Cuore.</a:t>
            </a:r>
          </a:p>
          <a:p>
            <a:r>
              <a:rPr lang="it-IT" sz="2800" b="1" dirty="0">
                <a:solidFill>
                  <a:schemeClr val="bg1"/>
                </a:solidFill>
              </a:rPr>
              <a:t>In Italia, oggi</a:t>
            </a:r>
          </a:p>
          <a:p>
            <a:r>
              <a:rPr lang="it-IT" sz="2800" b="1" dirty="0">
                <a:solidFill>
                  <a:schemeClr val="bg1"/>
                </a:solidFill>
              </a:rPr>
              <a:t>250 trapianti di cuore</a:t>
            </a:r>
          </a:p>
        </p:txBody>
      </p:sp>
    </p:spTree>
    <p:extLst>
      <p:ext uri="{BB962C8B-B14F-4D97-AF65-F5344CB8AC3E}">
        <p14:creationId xmlns:p14="http://schemas.microsoft.com/office/powerpoint/2010/main" val="21268086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620006A-7DB1-4521-82D8-270A5AEE69D0}"/>
              </a:ext>
            </a:extLst>
          </p:cNvPr>
          <p:cNvSpPr txBox="1"/>
          <p:nvPr/>
        </p:nvSpPr>
        <p:spPr>
          <a:xfrm>
            <a:off x="303027" y="207221"/>
            <a:ext cx="8782493" cy="523220"/>
          </a:xfrm>
          <a:prstGeom prst="rect">
            <a:avLst/>
          </a:prstGeom>
          <a:noFill/>
        </p:spPr>
        <p:txBody>
          <a:bodyPr wrap="square" rtlCol="0">
            <a:spAutoFit/>
          </a:bodyPr>
          <a:lstStyle/>
          <a:p>
            <a:r>
              <a:rPr lang="it-IT" sz="2800" b="1" dirty="0"/>
              <a:t>I FATTORI DI RISCHIO</a:t>
            </a:r>
          </a:p>
        </p:txBody>
      </p:sp>
      <p:sp>
        <p:nvSpPr>
          <p:cNvPr id="6" name="TextBox 5">
            <a:extLst>
              <a:ext uri="{FF2B5EF4-FFF2-40B4-BE49-F238E27FC236}">
                <a16:creationId xmlns:a16="http://schemas.microsoft.com/office/drawing/2014/main" id="{9FC3243C-577D-4194-93D1-B65761F2E839}"/>
              </a:ext>
            </a:extLst>
          </p:cNvPr>
          <p:cNvSpPr txBox="1"/>
          <p:nvPr/>
        </p:nvSpPr>
        <p:spPr>
          <a:xfrm>
            <a:off x="382772" y="1249326"/>
            <a:ext cx="6018028" cy="4616648"/>
          </a:xfrm>
          <a:prstGeom prst="rect">
            <a:avLst/>
          </a:prstGeom>
          <a:solidFill>
            <a:srgbClr val="92D050"/>
          </a:solidFill>
        </p:spPr>
        <p:txBody>
          <a:bodyPr wrap="square" rtlCol="0">
            <a:spAutoFit/>
          </a:bodyPr>
          <a:lstStyle/>
          <a:p>
            <a:pPr>
              <a:spcBef>
                <a:spcPts val="1200"/>
              </a:spcBef>
            </a:pPr>
            <a:r>
              <a:rPr lang="en-US" sz="2800" b="1" dirty="0">
                <a:solidFill>
                  <a:srgbClr val="0070C0"/>
                </a:solidFill>
              </a:rPr>
              <a:t>MODIFICABILI</a:t>
            </a:r>
          </a:p>
          <a:p>
            <a:pPr>
              <a:spcBef>
                <a:spcPts val="1200"/>
              </a:spcBef>
            </a:pPr>
            <a:r>
              <a:rPr lang="en-US" sz="2800" dirty="0"/>
              <a:t>DISLIPIDEMIA – IPERCOLESTEROLEMIA</a:t>
            </a:r>
          </a:p>
          <a:p>
            <a:pPr>
              <a:spcBef>
                <a:spcPts val="1200"/>
              </a:spcBef>
            </a:pPr>
            <a:r>
              <a:rPr lang="en-US" sz="2800" dirty="0"/>
              <a:t>IPERTENSIONE ARTERIOSA</a:t>
            </a:r>
          </a:p>
          <a:p>
            <a:pPr>
              <a:spcBef>
                <a:spcPts val="1200"/>
              </a:spcBef>
            </a:pPr>
            <a:r>
              <a:rPr lang="en-US" sz="2800" dirty="0"/>
              <a:t>FUMO DI TABACCO</a:t>
            </a:r>
          </a:p>
          <a:p>
            <a:pPr>
              <a:spcBef>
                <a:spcPts val="1200"/>
              </a:spcBef>
            </a:pPr>
            <a:r>
              <a:rPr lang="en-US" sz="2800" dirty="0"/>
              <a:t>DIABETE MELLITO</a:t>
            </a:r>
          </a:p>
          <a:p>
            <a:pPr>
              <a:spcBef>
                <a:spcPts val="1200"/>
              </a:spcBef>
            </a:pPr>
            <a:r>
              <a:rPr lang="en-US" sz="2800" dirty="0"/>
              <a:t>OBESITA’ </a:t>
            </a:r>
          </a:p>
          <a:p>
            <a:pPr>
              <a:spcBef>
                <a:spcPts val="1200"/>
              </a:spcBef>
            </a:pPr>
            <a:r>
              <a:rPr lang="en-US" sz="2800" dirty="0"/>
              <a:t>INATTIVITA’ FISICA</a:t>
            </a:r>
          </a:p>
          <a:p>
            <a:pPr>
              <a:spcBef>
                <a:spcPts val="1200"/>
              </a:spcBef>
            </a:pPr>
            <a:r>
              <a:rPr lang="en-US" sz="2800" dirty="0"/>
              <a:t>AUMENTO DELLA PROTEINA C REATTIVA</a:t>
            </a:r>
            <a:endParaRPr lang="it-IT" sz="2800" dirty="0"/>
          </a:p>
        </p:txBody>
      </p:sp>
      <p:sp>
        <p:nvSpPr>
          <p:cNvPr id="7" name="TextBox 6">
            <a:extLst>
              <a:ext uri="{FF2B5EF4-FFF2-40B4-BE49-F238E27FC236}">
                <a16:creationId xmlns:a16="http://schemas.microsoft.com/office/drawing/2014/main" id="{5802231E-AECD-4AF0-BA12-E7310D20606B}"/>
              </a:ext>
            </a:extLst>
          </p:cNvPr>
          <p:cNvSpPr txBox="1"/>
          <p:nvPr/>
        </p:nvSpPr>
        <p:spPr>
          <a:xfrm>
            <a:off x="7090144" y="1249326"/>
            <a:ext cx="3494567" cy="2277547"/>
          </a:xfrm>
          <a:prstGeom prst="rect">
            <a:avLst/>
          </a:prstGeom>
          <a:solidFill>
            <a:srgbClr val="FFC000"/>
          </a:solidFill>
        </p:spPr>
        <p:txBody>
          <a:bodyPr wrap="square" rtlCol="0">
            <a:spAutoFit/>
          </a:bodyPr>
          <a:lstStyle/>
          <a:p>
            <a:pPr>
              <a:spcBef>
                <a:spcPts val="1200"/>
              </a:spcBef>
            </a:pPr>
            <a:r>
              <a:rPr lang="en-US" sz="2800" b="1" dirty="0">
                <a:solidFill>
                  <a:srgbClr val="0070C0"/>
                </a:solidFill>
              </a:rPr>
              <a:t>NON MODIFICABILI</a:t>
            </a:r>
          </a:p>
          <a:p>
            <a:pPr>
              <a:spcBef>
                <a:spcPts val="1200"/>
              </a:spcBef>
            </a:pPr>
            <a:r>
              <a:rPr lang="en-US" sz="2800" dirty="0"/>
              <a:t>ETA’</a:t>
            </a:r>
          </a:p>
          <a:p>
            <a:pPr>
              <a:spcBef>
                <a:spcPts val="1200"/>
              </a:spcBef>
            </a:pPr>
            <a:r>
              <a:rPr lang="en-US" sz="2800" dirty="0"/>
              <a:t>SESSO MASCHILE</a:t>
            </a:r>
          </a:p>
          <a:p>
            <a:pPr>
              <a:spcBef>
                <a:spcPts val="1200"/>
              </a:spcBef>
            </a:pPr>
            <a:r>
              <a:rPr lang="it-IT" sz="2800" dirty="0"/>
              <a:t>EREDITARIETA’</a:t>
            </a:r>
            <a:endParaRPr lang="en-US" sz="2800" dirty="0"/>
          </a:p>
        </p:txBody>
      </p:sp>
    </p:spTree>
    <p:extLst>
      <p:ext uri="{BB962C8B-B14F-4D97-AF65-F5344CB8AC3E}">
        <p14:creationId xmlns:p14="http://schemas.microsoft.com/office/powerpoint/2010/main" val="17467212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B7F9265-810E-41E8-9AB8-C2C604FB909C}"/>
              </a:ext>
            </a:extLst>
          </p:cNvPr>
          <p:cNvSpPr txBox="1"/>
          <p:nvPr/>
        </p:nvSpPr>
        <p:spPr>
          <a:xfrm>
            <a:off x="265814" y="217967"/>
            <a:ext cx="10728251" cy="523220"/>
          </a:xfrm>
          <a:prstGeom prst="rect">
            <a:avLst/>
          </a:prstGeom>
          <a:noFill/>
        </p:spPr>
        <p:txBody>
          <a:bodyPr wrap="square" rtlCol="0">
            <a:spAutoFit/>
          </a:bodyPr>
          <a:lstStyle/>
          <a:p>
            <a:r>
              <a:rPr lang="en-US" sz="2800" b="1" dirty="0"/>
              <a:t>METABOLISMO LIPIDICO</a:t>
            </a:r>
            <a:endParaRPr lang="it-IT" sz="2800" b="1" dirty="0"/>
          </a:p>
        </p:txBody>
      </p:sp>
      <p:sp>
        <p:nvSpPr>
          <p:cNvPr id="3" name="TextBox 2">
            <a:extLst>
              <a:ext uri="{FF2B5EF4-FFF2-40B4-BE49-F238E27FC236}">
                <a16:creationId xmlns:a16="http://schemas.microsoft.com/office/drawing/2014/main" id="{D47B9E1A-0970-40B3-A7F6-9A527FC252FB}"/>
              </a:ext>
            </a:extLst>
          </p:cNvPr>
          <p:cNvSpPr txBox="1"/>
          <p:nvPr/>
        </p:nvSpPr>
        <p:spPr>
          <a:xfrm>
            <a:off x="350874" y="887819"/>
            <a:ext cx="7176977" cy="5601533"/>
          </a:xfrm>
          <a:prstGeom prst="rect">
            <a:avLst/>
          </a:prstGeom>
          <a:noFill/>
        </p:spPr>
        <p:txBody>
          <a:bodyPr wrap="square" rtlCol="0">
            <a:spAutoFit/>
          </a:bodyPr>
          <a:lstStyle/>
          <a:p>
            <a:pPr>
              <a:spcBef>
                <a:spcPts val="1200"/>
              </a:spcBef>
            </a:pPr>
            <a:r>
              <a:rPr lang="en-US" sz="2400" dirty="0" err="1"/>
              <a:t>Lipidi</a:t>
            </a:r>
            <a:r>
              <a:rPr lang="en-US" sz="2400" dirty="0"/>
              <a:t> </a:t>
            </a:r>
            <a:r>
              <a:rPr lang="en-US" sz="2400" dirty="0" err="1"/>
              <a:t>insolubili</a:t>
            </a:r>
            <a:r>
              <a:rPr lang="en-US" sz="2400" dirty="0"/>
              <a:t> in </a:t>
            </a:r>
            <a:r>
              <a:rPr lang="en-US" sz="2400" dirty="0" err="1"/>
              <a:t>acqua</a:t>
            </a:r>
            <a:r>
              <a:rPr lang="en-US" sz="2400" dirty="0"/>
              <a:t>. Sistema di </a:t>
            </a:r>
            <a:r>
              <a:rPr lang="en-US" sz="2400" dirty="0" err="1"/>
              <a:t>trasporto</a:t>
            </a:r>
            <a:r>
              <a:rPr lang="en-US" sz="2400" dirty="0"/>
              <a:t> per mezzo di </a:t>
            </a:r>
            <a:r>
              <a:rPr lang="en-US" sz="2400" dirty="0" err="1"/>
              <a:t>lipoproteine</a:t>
            </a:r>
            <a:endParaRPr lang="en-US" sz="2400" dirty="0"/>
          </a:p>
          <a:p>
            <a:pPr>
              <a:spcBef>
                <a:spcPts val="1200"/>
              </a:spcBef>
            </a:pPr>
            <a:r>
              <a:rPr lang="en-US" sz="2400" dirty="0"/>
              <a:t>CHILOMICRONI (</a:t>
            </a:r>
            <a:r>
              <a:rPr lang="en-US" sz="2400" dirty="0" err="1"/>
              <a:t>colesterolo</a:t>
            </a:r>
            <a:r>
              <a:rPr lang="en-US" sz="2400" dirty="0"/>
              <a:t> e TG da intestine)</a:t>
            </a:r>
          </a:p>
          <a:p>
            <a:pPr>
              <a:spcBef>
                <a:spcPts val="1200"/>
              </a:spcBef>
            </a:pPr>
            <a:r>
              <a:rPr lang="en-US" sz="2400" dirty="0"/>
              <a:t>	TG </a:t>
            </a:r>
            <a:r>
              <a:rPr lang="en-US" sz="2400" dirty="0" err="1"/>
              <a:t>consumati</a:t>
            </a:r>
            <a:r>
              <a:rPr lang="en-US" sz="2400" dirty="0"/>
              <a:t> dal </a:t>
            </a:r>
            <a:r>
              <a:rPr lang="en-US" sz="2400" dirty="0" err="1"/>
              <a:t>muscolo</a:t>
            </a:r>
            <a:r>
              <a:rPr lang="en-US" sz="2400" dirty="0"/>
              <a:t>, </a:t>
            </a:r>
            <a:br>
              <a:rPr lang="en-US" sz="2400" dirty="0"/>
            </a:br>
            <a:r>
              <a:rPr lang="en-US" sz="2400" dirty="0"/>
              <a:t>	&gt; remnants con </a:t>
            </a:r>
            <a:r>
              <a:rPr lang="en-US" sz="2400" dirty="0" err="1"/>
              <a:t>colesterolo</a:t>
            </a:r>
            <a:r>
              <a:rPr lang="en-US" sz="2400" dirty="0"/>
              <a:t> in </a:t>
            </a:r>
            <a:r>
              <a:rPr lang="en-US" sz="2400" dirty="0" err="1"/>
              <a:t>fegato</a:t>
            </a:r>
            <a:endParaRPr lang="en-US" sz="2400" dirty="0"/>
          </a:p>
          <a:p>
            <a:pPr>
              <a:spcBef>
                <a:spcPts val="1200"/>
              </a:spcBef>
            </a:pPr>
            <a:r>
              <a:rPr lang="en-US" sz="2400" dirty="0"/>
              <a:t>VLDL (</a:t>
            </a:r>
            <a:r>
              <a:rPr lang="en-US" sz="2400" dirty="0" err="1"/>
              <a:t>colesterolo</a:t>
            </a:r>
            <a:r>
              <a:rPr lang="en-US" sz="2400" dirty="0"/>
              <a:t> e TG)</a:t>
            </a:r>
          </a:p>
          <a:p>
            <a:pPr>
              <a:spcBef>
                <a:spcPts val="1200"/>
              </a:spcBef>
            </a:pPr>
            <a:r>
              <a:rPr lang="en-US" sz="2400" dirty="0"/>
              <a:t>	TG </a:t>
            </a:r>
            <a:r>
              <a:rPr lang="en-US" sz="2400" dirty="0" err="1"/>
              <a:t>consumati</a:t>
            </a:r>
            <a:r>
              <a:rPr lang="en-US" sz="2400" dirty="0"/>
              <a:t> in </a:t>
            </a:r>
            <a:r>
              <a:rPr lang="en-US" sz="2400" dirty="0" err="1"/>
              <a:t>muscolo</a:t>
            </a:r>
            <a:endParaRPr lang="en-US" sz="2400" dirty="0"/>
          </a:p>
          <a:p>
            <a:pPr>
              <a:spcBef>
                <a:spcPts val="1200"/>
              </a:spcBef>
            </a:pPr>
            <a:r>
              <a:rPr lang="en-US" sz="2400" dirty="0"/>
              <a:t>	&gt; LDL &gt;&gt; </a:t>
            </a:r>
            <a:r>
              <a:rPr lang="en-US" sz="2400" dirty="0" err="1"/>
              <a:t>endocitati</a:t>
            </a:r>
            <a:r>
              <a:rPr lang="en-US" sz="2400" dirty="0"/>
              <a:t> da </a:t>
            </a:r>
            <a:r>
              <a:rPr lang="en-US" sz="2400" dirty="0" err="1"/>
              <a:t>epatociti</a:t>
            </a:r>
            <a:r>
              <a:rPr lang="en-US" sz="2400" dirty="0"/>
              <a:t> e </a:t>
            </a:r>
            <a:r>
              <a:rPr lang="en-US" sz="2400" dirty="0" err="1"/>
              <a:t>altre</a:t>
            </a:r>
            <a:r>
              <a:rPr lang="en-US" sz="2400" dirty="0"/>
              <a:t> cellule</a:t>
            </a:r>
          </a:p>
          <a:p>
            <a:pPr>
              <a:spcBef>
                <a:spcPts val="1200"/>
              </a:spcBef>
            </a:pPr>
            <a:r>
              <a:rPr lang="en-US" sz="2400" dirty="0"/>
              <a:t>HDL	</a:t>
            </a:r>
            <a:r>
              <a:rPr lang="en-US" sz="2400" dirty="0" err="1"/>
              <a:t>trasporto</a:t>
            </a:r>
            <a:r>
              <a:rPr lang="en-US" sz="2400" dirty="0"/>
              <a:t> di </a:t>
            </a:r>
            <a:r>
              <a:rPr lang="en-US" sz="2400" dirty="0" err="1"/>
              <a:t>colesterolo</a:t>
            </a:r>
            <a:r>
              <a:rPr lang="en-US" sz="2400" dirty="0"/>
              <a:t> al </a:t>
            </a:r>
            <a:r>
              <a:rPr lang="en-US" sz="2400" dirty="0" err="1"/>
              <a:t>fegato</a:t>
            </a:r>
            <a:r>
              <a:rPr lang="en-US" sz="2400" dirty="0"/>
              <a:t> per </a:t>
            </a:r>
            <a:r>
              <a:rPr lang="en-US" sz="2400" dirty="0" err="1"/>
              <a:t>smaltirlo</a:t>
            </a:r>
            <a:br>
              <a:rPr lang="en-US" sz="2400" dirty="0"/>
            </a:br>
            <a:r>
              <a:rPr lang="en-US" sz="2400" dirty="0"/>
              <a:t>	(</a:t>
            </a:r>
            <a:r>
              <a:rPr lang="en-US" sz="2400" dirty="0" err="1"/>
              <a:t>colesterolo</a:t>
            </a:r>
            <a:r>
              <a:rPr lang="en-US" sz="2400" dirty="0"/>
              <a:t> “</a:t>
            </a:r>
            <a:r>
              <a:rPr lang="en-US" sz="2400" b="1" dirty="0" err="1"/>
              <a:t>buono</a:t>
            </a:r>
            <a:r>
              <a:rPr lang="en-US" sz="2400" dirty="0"/>
              <a:t>”)</a:t>
            </a:r>
          </a:p>
          <a:p>
            <a:pPr>
              <a:spcBef>
                <a:spcPts val="1200"/>
              </a:spcBef>
            </a:pPr>
            <a:r>
              <a:rPr lang="en-US" sz="2400" dirty="0"/>
              <a:t>LDL	</a:t>
            </a:r>
            <a:r>
              <a:rPr lang="en-US" sz="2400" dirty="0" err="1"/>
              <a:t>contengono</a:t>
            </a:r>
            <a:r>
              <a:rPr lang="en-US" sz="2400" dirty="0"/>
              <a:t> </a:t>
            </a:r>
            <a:r>
              <a:rPr lang="en-US" sz="2400" dirty="0" err="1"/>
              <a:t>esteri</a:t>
            </a:r>
            <a:r>
              <a:rPr lang="en-US" sz="2400" dirty="0"/>
              <a:t> del </a:t>
            </a:r>
            <a:r>
              <a:rPr lang="en-US" sz="2400" dirty="0" err="1"/>
              <a:t>colesterolo</a:t>
            </a:r>
            <a:r>
              <a:rPr lang="en-US" sz="2400" dirty="0"/>
              <a:t>. LDL </a:t>
            </a:r>
            <a:r>
              <a:rPr lang="en-US" sz="2400" dirty="0" err="1"/>
              <a:t>ossidate</a:t>
            </a:r>
            <a:br>
              <a:rPr lang="it-IT" sz="2400" dirty="0"/>
            </a:br>
            <a:r>
              <a:rPr lang="it-IT" sz="2400" dirty="0"/>
              <a:t>	favoriscono </a:t>
            </a:r>
            <a:r>
              <a:rPr lang="it-IT" sz="2400" dirty="0" err="1"/>
              <a:t>aterogenesi</a:t>
            </a:r>
            <a:r>
              <a:rPr lang="it-IT" sz="2400" dirty="0"/>
              <a:t> (colesterolo «</a:t>
            </a:r>
            <a:r>
              <a:rPr lang="it-IT" sz="2400" b="1" dirty="0"/>
              <a:t>cattivo</a:t>
            </a:r>
            <a:r>
              <a:rPr lang="it-IT" sz="2400" dirty="0"/>
              <a:t>»)</a:t>
            </a:r>
            <a:endParaRPr lang="en-US" sz="2400" dirty="0"/>
          </a:p>
        </p:txBody>
      </p:sp>
      <p:pic>
        <p:nvPicPr>
          <p:cNvPr id="5" name="Picture 4">
            <a:extLst>
              <a:ext uri="{FF2B5EF4-FFF2-40B4-BE49-F238E27FC236}">
                <a16:creationId xmlns:a16="http://schemas.microsoft.com/office/drawing/2014/main" id="{DEA17B92-7D54-40D6-8DEE-91B78B3866CF}"/>
              </a:ext>
            </a:extLst>
          </p:cNvPr>
          <p:cNvPicPr>
            <a:picLocks noChangeAspect="1"/>
          </p:cNvPicPr>
          <p:nvPr/>
        </p:nvPicPr>
        <p:blipFill>
          <a:blip r:embed="rId2"/>
          <a:stretch>
            <a:fillRect/>
          </a:stretch>
        </p:blipFill>
        <p:spPr>
          <a:xfrm>
            <a:off x="7758124" y="116958"/>
            <a:ext cx="4262567" cy="6469912"/>
          </a:xfrm>
          <a:prstGeom prst="rect">
            <a:avLst/>
          </a:prstGeom>
        </p:spPr>
      </p:pic>
    </p:spTree>
    <p:extLst>
      <p:ext uri="{BB962C8B-B14F-4D97-AF65-F5344CB8AC3E}">
        <p14:creationId xmlns:p14="http://schemas.microsoft.com/office/powerpoint/2010/main" val="32169195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B05D114-BC65-4F1C-96EC-C3B0FC094B3A}"/>
              </a:ext>
            </a:extLst>
          </p:cNvPr>
          <p:cNvSpPr txBox="1"/>
          <p:nvPr/>
        </p:nvSpPr>
        <p:spPr>
          <a:xfrm>
            <a:off x="265814" y="217967"/>
            <a:ext cx="10728251" cy="523220"/>
          </a:xfrm>
          <a:prstGeom prst="rect">
            <a:avLst/>
          </a:prstGeom>
          <a:noFill/>
        </p:spPr>
        <p:txBody>
          <a:bodyPr wrap="square" rtlCol="0">
            <a:spAutoFit/>
          </a:bodyPr>
          <a:lstStyle/>
          <a:p>
            <a:r>
              <a:rPr lang="en-US" sz="2800" b="1" dirty="0"/>
              <a:t>DISLIPIPOPROTEINEMIE FAMILIARI</a:t>
            </a:r>
            <a:endParaRPr lang="it-IT" sz="2800" b="1" dirty="0"/>
          </a:p>
        </p:txBody>
      </p:sp>
      <p:sp>
        <p:nvSpPr>
          <p:cNvPr id="3" name="TextBox 2">
            <a:extLst>
              <a:ext uri="{FF2B5EF4-FFF2-40B4-BE49-F238E27FC236}">
                <a16:creationId xmlns:a16="http://schemas.microsoft.com/office/drawing/2014/main" id="{C16C896D-AA24-4744-B5FA-0B6693060C06}"/>
              </a:ext>
            </a:extLst>
          </p:cNvPr>
          <p:cNvSpPr txBox="1"/>
          <p:nvPr/>
        </p:nvSpPr>
        <p:spPr>
          <a:xfrm>
            <a:off x="329608" y="967563"/>
            <a:ext cx="11743661" cy="2308324"/>
          </a:xfrm>
          <a:prstGeom prst="rect">
            <a:avLst/>
          </a:prstGeom>
          <a:noFill/>
        </p:spPr>
        <p:txBody>
          <a:bodyPr wrap="square" rtlCol="0">
            <a:spAutoFit/>
          </a:bodyPr>
          <a:lstStyle/>
          <a:p>
            <a:r>
              <a:rPr lang="en-US" sz="2400" dirty="0" err="1"/>
              <a:t>Mutazioni</a:t>
            </a:r>
            <a:r>
              <a:rPr lang="en-US" sz="2400" dirty="0"/>
              <a:t> del gene </a:t>
            </a:r>
            <a:r>
              <a:rPr lang="en-US" sz="2400" dirty="0" err="1"/>
              <a:t>codificante</a:t>
            </a:r>
            <a:r>
              <a:rPr lang="en-US" sz="2400" dirty="0"/>
              <a:t> il </a:t>
            </a:r>
            <a:r>
              <a:rPr lang="en-US" sz="2400" dirty="0" err="1"/>
              <a:t>recettore</a:t>
            </a:r>
            <a:r>
              <a:rPr lang="en-US" sz="2400" dirty="0"/>
              <a:t> </a:t>
            </a:r>
            <a:r>
              <a:rPr lang="en-US" sz="2400" dirty="0" err="1"/>
              <a:t>delle</a:t>
            </a:r>
            <a:r>
              <a:rPr lang="en-US" sz="2400" dirty="0"/>
              <a:t> LDL </a:t>
            </a:r>
            <a:r>
              <a:rPr lang="en-US" sz="2400" dirty="0" err="1"/>
              <a:t>causano</a:t>
            </a:r>
            <a:r>
              <a:rPr lang="en-US" sz="2400" dirty="0"/>
              <a:t> </a:t>
            </a:r>
            <a:r>
              <a:rPr lang="en-US" sz="2400" dirty="0" err="1"/>
              <a:t>l’ipercolesterolemia</a:t>
            </a:r>
            <a:r>
              <a:rPr lang="en-US" sz="2400" dirty="0"/>
              <a:t> </a:t>
            </a:r>
            <a:r>
              <a:rPr lang="en-US" sz="2400" dirty="0" err="1"/>
              <a:t>familiare</a:t>
            </a:r>
            <a:br>
              <a:rPr lang="en-US" sz="2400" dirty="0"/>
            </a:br>
            <a:r>
              <a:rPr lang="en-US" sz="2400" dirty="0" err="1"/>
              <a:t>Alterato</a:t>
            </a:r>
            <a:r>
              <a:rPr lang="en-US" sz="2400" dirty="0"/>
              <a:t> </a:t>
            </a:r>
            <a:r>
              <a:rPr lang="en-US" sz="2400" dirty="0" err="1"/>
              <a:t>smaltimento</a:t>
            </a:r>
            <a:r>
              <a:rPr lang="en-US" sz="2400" dirty="0"/>
              <a:t> </a:t>
            </a:r>
            <a:r>
              <a:rPr lang="en-US" sz="2400" dirty="0" err="1"/>
              <a:t>delle</a:t>
            </a:r>
            <a:r>
              <a:rPr lang="en-US" sz="2400" dirty="0"/>
              <a:t> LDL</a:t>
            </a:r>
          </a:p>
          <a:p>
            <a:endParaRPr lang="it-IT" sz="2400" dirty="0"/>
          </a:p>
          <a:p>
            <a:r>
              <a:rPr lang="it-IT" sz="2400" dirty="0"/>
              <a:t>Malattia autosomica dominante </a:t>
            </a:r>
          </a:p>
          <a:p>
            <a:r>
              <a:rPr lang="it-IT" sz="2400" dirty="0"/>
              <a:t>	1:500 Hz, col tot &gt;300 mg/dL</a:t>
            </a:r>
            <a:br>
              <a:rPr lang="it-IT" sz="2400" dirty="0"/>
            </a:br>
            <a:r>
              <a:rPr lang="it-IT" sz="2400" dirty="0"/>
              <a:t>	1:1M omo col tot &gt; 600 mg/dL</a:t>
            </a:r>
          </a:p>
        </p:txBody>
      </p:sp>
      <p:sp>
        <p:nvSpPr>
          <p:cNvPr id="4" name="TextBox 3">
            <a:extLst>
              <a:ext uri="{FF2B5EF4-FFF2-40B4-BE49-F238E27FC236}">
                <a16:creationId xmlns:a16="http://schemas.microsoft.com/office/drawing/2014/main" id="{E8A7E648-90DE-4C36-BF6E-9B89DE20E38B}"/>
              </a:ext>
            </a:extLst>
          </p:cNvPr>
          <p:cNvSpPr txBox="1"/>
          <p:nvPr/>
        </p:nvSpPr>
        <p:spPr>
          <a:xfrm>
            <a:off x="707064" y="4231758"/>
            <a:ext cx="11031280" cy="1508105"/>
          </a:xfrm>
          <a:prstGeom prst="rect">
            <a:avLst/>
          </a:prstGeom>
          <a:noFill/>
        </p:spPr>
        <p:txBody>
          <a:bodyPr wrap="square" rtlCol="0">
            <a:spAutoFit/>
          </a:bodyPr>
          <a:lstStyle/>
          <a:p>
            <a:pPr marL="342900" indent="-342900">
              <a:spcBef>
                <a:spcPts val="1200"/>
              </a:spcBef>
              <a:buFont typeface="Wingdings 2" panose="05020102010507070707" pitchFamily="18" charset="2"/>
              <a:buChar char=""/>
            </a:pPr>
            <a:r>
              <a:rPr lang="en-US" sz="2400" dirty="0" err="1"/>
              <a:t>Interventi</a:t>
            </a:r>
            <a:r>
              <a:rPr lang="en-US" sz="2400" dirty="0"/>
              <a:t> </a:t>
            </a:r>
            <a:r>
              <a:rPr lang="en-US" sz="2400" dirty="0" err="1"/>
              <a:t>dietetici</a:t>
            </a:r>
            <a:r>
              <a:rPr lang="en-US" sz="2400" dirty="0"/>
              <a:t> per </a:t>
            </a:r>
            <a:r>
              <a:rPr lang="en-US" sz="2400" dirty="0" err="1"/>
              <a:t>ridurre</a:t>
            </a:r>
            <a:r>
              <a:rPr lang="en-US" sz="2400" dirty="0"/>
              <a:t> il </a:t>
            </a:r>
            <a:r>
              <a:rPr lang="en-US" sz="2400" dirty="0" err="1"/>
              <a:t>colesterolo</a:t>
            </a:r>
            <a:r>
              <a:rPr lang="en-US" sz="2400" dirty="0"/>
              <a:t> </a:t>
            </a:r>
            <a:r>
              <a:rPr lang="en-US" sz="2400" dirty="0" err="1"/>
              <a:t>esogeno</a:t>
            </a:r>
            <a:endParaRPr lang="en-US" sz="2400" dirty="0"/>
          </a:p>
          <a:p>
            <a:pPr marL="342900" indent="-342900">
              <a:spcBef>
                <a:spcPts val="1200"/>
              </a:spcBef>
              <a:buFont typeface="Wingdings 2" panose="05020102010507070707" pitchFamily="18" charset="2"/>
              <a:buChar char=""/>
            </a:pPr>
            <a:r>
              <a:rPr lang="en-US" sz="2400" dirty="0" err="1"/>
              <a:t>Riduzione</a:t>
            </a:r>
            <a:r>
              <a:rPr lang="en-US" sz="2400" dirty="0"/>
              <a:t> del </a:t>
            </a:r>
            <a:r>
              <a:rPr lang="en-US" sz="2400" dirty="0" err="1"/>
              <a:t>colesterolo</a:t>
            </a:r>
            <a:r>
              <a:rPr lang="en-US" sz="2400" dirty="0"/>
              <a:t> </a:t>
            </a:r>
            <a:r>
              <a:rPr lang="en-US" sz="2400" dirty="0" err="1"/>
              <a:t>endogeno</a:t>
            </a:r>
            <a:r>
              <a:rPr lang="en-US" sz="2400" dirty="0"/>
              <a:t> (</a:t>
            </a:r>
            <a:r>
              <a:rPr lang="en-US" sz="2400" dirty="0" err="1"/>
              <a:t>statine</a:t>
            </a:r>
            <a:r>
              <a:rPr lang="en-US" sz="2400" dirty="0"/>
              <a:t>)</a:t>
            </a:r>
          </a:p>
          <a:p>
            <a:pPr marL="342900" indent="-342900">
              <a:spcBef>
                <a:spcPts val="1200"/>
              </a:spcBef>
              <a:buFont typeface="Wingdings 2" panose="05020102010507070707" pitchFamily="18" charset="2"/>
              <a:buChar char=""/>
            </a:pPr>
            <a:r>
              <a:rPr lang="en-US" sz="2400" dirty="0" err="1"/>
              <a:t>Riduzione</a:t>
            </a:r>
            <a:r>
              <a:rPr lang="en-US" sz="2400" dirty="0"/>
              <a:t> del </a:t>
            </a:r>
            <a:r>
              <a:rPr lang="en-US" sz="2400" dirty="0" err="1"/>
              <a:t>catabolismo</a:t>
            </a:r>
            <a:r>
              <a:rPr lang="en-US" sz="2400" dirty="0"/>
              <a:t> del </a:t>
            </a:r>
            <a:r>
              <a:rPr lang="en-US" sz="2400" dirty="0" err="1"/>
              <a:t>recettore</a:t>
            </a:r>
            <a:r>
              <a:rPr lang="en-US" sz="2400" dirty="0"/>
              <a:t> </a:t>
            </a:r>
            <a:r>
              <a:rPr lang="en-US" sz="2400" dirty="0" err="1"/>
              <a:t>delle</a:t>
            </a:r>
            <a:r>
              <a:rPr lang="en-US" sz="2400" dirty="0"/>
              <a:t> LDL (</a:t>
            </a:r>
            <a:r>
              <a:rPr lang="en-US" sz="2400" dirty="0" err="1"/>
              <a:t>anticorpi</a:t>
            </a:r>
            <a:r>
              <a:rPr lang="en-US" sz="2400" dirty="0"/>
              <a:t> </a:t>
            </a:r>
            <a:r>
              <a:rPr lang="en-US" sz="2400" dirty="0" err="1"/>
              <a:t>monoclonali</a:t>
            </a:r>
            <a:r>
              <a:rPr lang="en-US" sz="2400" dirty="0"/>
              <a:t> anti PCSK9)</a:t>
            </a:r>
          </a:p>
        </p:txBody>
      </p:sp>
    </p:spTree>
    <p:extLst>
      <p:ext uri="{BB962C8B-B14F-4D97-AF65-F5344CB8AC3E}">
        <p14:creationId xmlns:p14="http://schemas.microsoft.com/office/powerpoint/2010/main" val="40613731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BF6825-F934-7103-A4D4-A28FF9CA9A09}"/>
              </a:ext>
            </a:extLst>
          </p:cNvPr>
          <p:cNvPicPr>
            <a:picLocks noChangeAspect="1"/>
          </p:cNvPicPr>
          <p:nvPr/>
        </p:nvPicPr>
        <p:blipFill>
          <a:blip r:embed="rId2"/>
          <a:stretch>
            <a:fillRect/>
          </a:stretch>
        </p:blipFill>
        <p:spPr>
          <a:xfrm>
            <a:off x="3660806" y="179558"/>
            <a:ext cx="5385393" cy="6498883"/>
          </a:xfrm>
          <a:prstGeom prst="rect">
            <a:avLst/>
          </a:prstGeom>
        </p:spPr>
      </p:pic>
      <p:sp>
        <p:nvSpPr>
          <p:cNvPr id="4" name="TextBox 3">
            <a:extLst>
              <a:ext uri="{FF2B5EF4-FFF2-40B4-BE49-F238E27FC236}">
                <a16:creationId xmlns:a16="http://schemas.microsoft.com/office/drawing/2014/main" id="{C80CC51C-D97F-4E32-0C90-11D570465E0E}"/>
              </a:ext>
            </a:extLst>
          </p:cNvPr>
          <p:cNvSpPr txBox="1"/>
          <p:nvPr/>
        </p:nvSpPr>
        <p:spPr>
          <a:xfrm>
            <a:off x="1948281" y="3140014"/>
            <a:ext cx="1828800" cy="954107"/>
          </a:xfrm>
          <a:prstGeom prst="rect">
            <a:avLst/>
          </a:prstGeom>
          <a:noFill/>
        </p:spPr>
        <p:txBody>
          <a:bodyPr wrap="square" rtlCol="0">
            <a:spAutoFit/>
          </a:bodyPr>
          <a:lstStyle/>
          <a:p>
            <a:r>
              <a:rPr lang="it-IT" sz="2800" b="1" dirty="0">
                <a:solidFill>
                  <a:srgbClr val="C00000"/>
                </a:solidFill>
              </a:rPr>
              <a:t>Pressione arteriosa</a:t>
            </a:r>
          </a:p>
        </p:txBody>
      </p:sp>
      <p:sp>
        <p:nvSpPr>
          <p:cNvPr id="5" name="TextBox 4">
            <a:extLst>
              <a:ext uri="{FF2B5EF4-FFF2-40B4-BE49-F238E27FC236}">
                <a16:creationId xmlns:a16="http://schemas.microsoft.com/office/drawing/2014/main" id="{6BA5A728-0499-C008-65D9-B265C8CB8B32}"/>
              </a:ext>
            </a:extLst>
          </p:cNvPr>
          <p:cNvSpPr txBox="1"/>
          <p:nvPr/>
        </p:nvSpPr>
        <p:spPr>
          <a:xfrm>
            <a:off x="8530236" y="106392"/>
            <a:ext cx="1828800" cy="523220"/>
          </a:xfrm>
          <a:prstGeom prst="rect">
            <a:avLst/>
          </a:prstGeom>
          <a:noFill/>
        </p:spPr>
        <p:txBody>
          <a:bodyPr wrap="square" rtlCol="0">
            <a:spAutoFit/>
          </a:bodyPr>
          <a:lstStyle/>
          <a:p>
            <a:r>
              <a:rPr lang="it-IT" sz="2800" b="1" dirty="0">
                <a:solidFill>
                  <a:srgbClr val="C00000"/>
                </a:solidFill>
              </a:rPr>
              <a:t>Sesso</a:t>
            </a:r>
          </a:p>
        </p:txBody>
      </p:sp>
      <p:sp>
        <p:nvSpPr>
          <p:cNvPr id="6" name="TextBox 5">
            <a:extLst>
              <a:ext uri="{FF2B5EF4-FFF2-40B4-BE49-F238E27FC236}">
                <a16:creationId xmlns:a16="http://schemas.microsoft.com/office/drawing/2014/main" id="{DD6A6DA5-05B7-F1EC-C4FB-971E316084B5}"/>
              </a:ext>
            </a:extLst>
          </p:cNvPr>
          <p:cNvSpPr txBox="1"/>
          <p:nvPr/>
        </p:nvSpPr>
        <p:spPr>
          <a:xfrm>
            <a:off x="8530236" y="6073022"/>
            <a:ext cx="3647087" cy="523220"/>
          </a:xfrm>
          <a:prstGeom prst="rect">
            <a:avLst/>
          </a:prstGeom>
          <a:noFill/>
        </p:spPr>
        <p:txBody>
          <a:bodyPr wrap="square" rtlCol="0">
            <a:spAutoFit/>
          </a:bodyPr>
          <a:lstStyle/>
          <a:p>
            <a:r>
              <a:rPr lang="it-IT" sz="2800" b="1" dirty="0">
                <a:solidFill>
                  <a:srgbClr val="C00000"/>
                </a:solidFill>
              </a:rPr>
              <a:t>Livelli di colesterolo tot</a:t>
            </a:r>
          </a:p>
        </p:txBody>
      </p:sp>
      <p:sp>
        <p:nvSpPr>
          <p:cNvPr id="7" name="TextBox 6">
            <a:extLst>
              <a:ext uri="{FF2B5EF4-FFF2-40B4-BE49-F238E27FC236}">
                <a16:creationId xmlns:a16="http://schemas.microsoft.com/office/drawing/2014/main" id="{402A0064-70F9-D95F-A1C9-D7D5CBF5F36A}"/>
              </a:ext>
            </a:extLst>
          </p:cNvPr>
          <p:cNvSpPr txBox="1"/>
          <p:nvPr/>
        </p:nvSpPr>
        <p:spPr>
          <a:xfrm>
            <a:off x="3420523" y="753373"/>
            <a:ext cx="1339969" cy="523220"/>
          </a:xfrm>
          <a:prstGeom prst="rect">
            <a:avLst/>
          </a:prstGeom>
          <a:noFill/>
        </p:spPr>
        <p:txBody>
          <a:bodyPr wrap="square" rtlCol="0">
            <a:spAutoFit/>
          </a:bodyPr>
          <a:lstStyle/>
          <a:p>
            <a:r>
              <a:rPr lang="it-IT" sz="2800" b="1" dirty="0">
                <a:solidFill>
                  <a:srgbClr val="C00000"/>
                </a:solidFill>
              </a:rPr>
              <a:t>Fumo</a:t>
            </a:r>
          </a:p>
        </p:txBody>
      </p:sp>
      <p:sp>
        <p:nvSpPr>
          <p:cNvPr id="8" name="TextBox 7">
            <a:extLst>
              <a:ext uri="{FF2B5EF4-FFF2-40B4-BE49-F238E27FC236}">
                <a16:creationId xmlns:a16="http://schemas.microsoft.com/office/drawing/2014/main" id="{79C9288F-EA33-FBB3-1A18-1DF478194198}"/>
              </a:ext>
            </a:extLst>
          </p:cNvPr>
          <p:cNvSpPr txBox="1"/>
          <p:nvPr/>
        </p:nvSpPr>
        <p:spPr>
          <a:xfrm>
            <a:off x="9216978" y="2009359"/>
            <a:ext cx="1339969" cy="523220"/>
          </a:xfrm>
          <a:prstGeom prst="rect">
            <a:avLst/>
          </a:prstGeom>
          <a:noFill/>
        </p:spPr>
        <p:txBody>
          <a:bodyPr wrap="square" rtlCol="0">
            <a:spAutoFit/>
          </a:bodyPr>
          <a:lstStyle/>
          <a:p>
            <a:r>
              <a:rPr lang="it-IT" sz="2800" b="1" dirty="0">
                <a:solidFill>
                  <a:srgbClr val="C00000"/>
                </a:solidFill>
              </a:rPr>
              <a:t>Età</a:t>
            </a:r>
          </a:p>
        </p:txBody>
      </p:sp>
      <p:cxnSp>
        <p:nvCxnSpPr>
          <p:cNvPr id="10" name="Straight Arrow Connector 9">
            <a:extLst>
              <a:ext uri="{FF2B5EF4-FFF2-40B4-BE49-F238E27FC236}">
                <a16:creationId xmlns:a16="http://schemas.microsoft.com/office/drawing/2014/main" id="{6399AFBC-EF70-A1F9-AFB6-5F1124F8F5E8}"/>
              </a:ext>
            </a:extLst>
          </p:cNvPr>
          <p:cNvCxnSpPr>
            <a:cxnSpLocks/>
          </p:cNvCxnSpPr>
          <p:nvPr/>
        </p:nvCxnSpPr>
        <p:spPr>
          <a:xfrm flipH="1">
            <a:off x="6726620" y="2334031"/>
            <a:ext cx="2453572" cy="913665"/>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EF4E7238-12CC-084A-C0AF-8A0D6A850A8E}"/>
              </a:ext>
            </a:extLst>
          </p:cNvPr>
          <p:cNvSpPr txBox="1"/>
          <p:nvPr/>
        </p:nvSpPr>
        <p:spPr>
          <a:xfrm>
            <a:off x="215462" y="4409090"/>
            <a:ext cx="2790497" cy="2308324"/>
          </a:xfrm>
          <a:prstGeom prst="rect">
            <a:avLst/>
          </a:prstGeom>
          <a:noFill/>
        </p:spPr>
        <p:txBody>
          <a:bodyPr wrap="square" rtlCol="0">
            <a:spAutoFit/>
          </a:bodyPr>
          <a:lstStyle/>
          <a:p>
            <a:r>
              <a:rPr lang="en-US" dirty="0"/>
              <a:t>To convert the risk of fatal cardiovascular disease to risk of total (fatal + non-fatal) cardiovascular disease, multiply by 3 in men and by 4 in women, and slightly less in older people</a:t>
            </a:r>
            <a:endParaRPr lang="it-IT" dirty="0"/>
          </a:p>
        </p:txBody>
      </p:sp>
      <p:sp>
        <p:nvSpPr>
          <p:cNvPr id="12" name="TextBox 11">
            <a:extLst>
              <a:ext uri="{FF2B5EF4-FFF2-40B4-BE49-F238E27FC236}">
                <a16:creationId xmlns:a16="http://schemas.microsoft.com/office/drawing/2014/main" id="{50D84753-8076-BA87-27A8-E10BC8BAF262}"/>
              </a:ext>
            </a:extLst>
          </p:cNvPr>
          <p:cNvSpPr txBox="1"/>
          <p:nvPr/>
        </p:nvSpPr>
        <p:spPr>
          <a:xfrm>
            <a:off x="9470910" y="5764188"/>
            <a:ext cx="2706414" cy="369332"/>
          </a:xfrm>
          <a:prstGeom prst="rect">
            <a:avLst/>
          </a:prstGeom>
          <a:noFill/>
        </p:spPr>
        <p:txBody>
          <a:bodyPr wrap="square" rtlCol="0">
            <a:spAutoFit/>
          </a:bodyPr>
          <a:lstStyle/>
          <a:p>
            <a:r>
              <a:rPr lang="it-IT" dirty="0"/>
              <a:t>1 </a:t>
            </a:r>
            <a:r>
              <a:rPr lang="it-IT" dirty="0" err="1"/>
              <a:t>mmoL</a:t>
            </a:r>
            <a:r>
              <a:rPr lang="it-IT" dirty="0"/>
              <a:t>/L = 38.67 mg/</a:t>
            </a:r>
            <a:r>
              <a:rPr lang="it-IT" dirty="0" err="1"/>
              <a:t>dL</a:t>
            </a:r>
            <a:endParaRPr lang="it-IT" dirty="0"/>
          </a:p>
        </p:txBody>
      </p:sp>
      <p:cxnSp>
        <p:nvCxnSpPr>
          <p:cNvPr id="13" name="Straight Arrow Connector 12">
            <a:extLst>
              <a:ext uri="{FF2B5EF4-FFF2-40B4-BE49-F238E27FC236}">
                <a16:creationId xmlns:a16="http://schemas.microsoft.com/office/drawing/2014/main" id="{E032C153-105B-E901-0E65-4CEDD33DB037}"/>
              </a:ext>
            </a:extLst>
          </p:cNvPr>
          <p:cNvCxnSpPr>
            <a:cxnSpLocks/>
          </p:cNvCxnSpPr>
          <p:nvPr/>
        </p:nvCxnSpPr>
        <p:spPr>
          <a:xfrm flipH="1">
            <a:off x="8935205" y="5954108"/>
            <a:ext cx="489973" cy="0"/>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838B5BBB-AC76-E8C1-CFA2-C7B9C143E768}"/>
              </a:ext>
            </a:extLst>
          </p:cNvPr>
          <p:cNvSpPr txBox="1"/>
          <p:nvPr/>
        </p:nvSpPr>
        <p:spPr>
          <a:xfrm>
            <a:off x="162910" y="179558"/>
            <a:ext cx="2815682" cy="2677656"/>
          </a:xfrm>
          <a:prstGeom prst="rect">
            <a:avLst/>
          </a:prstGeom>
          <a:noFill/>
        </p:spPr>
        <p:txBody>
          <a:bodyPr wrap="square" rtlCol="0">
            <a:spAutoFit/>
          </a:bodyPr>
          <a:lstStyle/>
          <a:p>
            <a:r>
              <a:rPr lang="it-IT" sz="2800" b="1" dirty="0">
                <a:solidFill>
                  <a:srgbClr val="0070C0"/>
                </a:solidFill>
              </a:rPr>
              <a:t>Rischio di morte </a:t>
            </a:r>
            <a:r>
              <a:rPr lang="it-IT" sz="2800" b="1" dirty="0" err="1">
                <a:solidFill>
                  <a:srgbClr val="0070C0"/>
                </a:solidFill>
              </a:rPr>
              <a:t>cardivascolare</a:t>
            </a:r>
            <a:r>
              <a:rPr lang="it-IT" sz="2800" b="1" dirty="0">
                <a:solidFill>
                  <a:srgbClr val="0070C0"/>
                </a:solidFill>
              </a:rPr>
              <a:t> in soggetti senza patologia in base a rischio multifattoriale</a:t>
            </a:r>
          </a:p>
        </p:txBody>
      </p:sp>
    </p:spTree>
    <p:extLst>
      <p:ext uri="{BB962C8B-B14F-4D97-AF65-F5344CB8AC3E}">
        <p14:creationId xmlns:p14="http://schemas.microsoft.com/office/powerpoint/2010/main" val="21714739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60E8A9B3-B86C-B178-6C6E-F22F8937C8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6738" y="0"/>
            <a:ext cx="1105852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70619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01F478-0D5D-AFD6-8EE8-2557E8D7A8B7}"/>
              </a:ext>
            </a:extLst>
          </p:cNvPr>
          <p:cNvPicPr>
            <a:picLocks noChangeAspect="1"/>
          </p:cNvPicPr>
          <p:nvPr/>
        </p:nvPicPr>
        <p:blipFill>
          <a:blip r:embed="rId2"/>
          <a:stretch>
            <a:fillRect/>
          </a:stretch>
        </p:blipFill>
        <p:spPr>
          <a:xfrm>
            <a:off x="618775" y="599602"/>
            <a:ext cx="8946827" cy="5002411"/>
          </a:xfrm>
          <a:prstGeom prst="rect">
            <a:avLst/>
          </a:prstGeom>
        </p:spPr>
      </p:pic>
      <p:sp>
        <p:nvSpPr>
          <p:cNvPr id="4" name="TextBox 3">
            <a:extLst>
              <a:ext uri="{FF2B5EF4-FFF2-40B4-BE49-F238E27FC236}">
                <a16:creationId xmlns:a16="http://schemas.microsoft.com/office/drawing/2014/main" id="{4251651A-97F3-8EF3-15D0-BAA485B22883}"/>
              </a:ext>
            </a:extLst>
          </p:cNvPr>
          <p:cNvSpPr txBox="1"/>
          <p:nvPr/>
        </p:nvSpPr>
        <p:spPr>
          <a:xfrm>
            <a:off x="212785" y="6043051"/>
            <a:ext cx="11795185" cy="584775"/>
          </a:xfrm>
          <a:prstGeom prst="rect">
            <a:avLst/>
          </a:prstGeom>
          <a:noFill/>
        </p:spPr>
        <p:txBody>
          <a:bodyPr wrap="square" rtlCol="0">
            <a:spAutoFit/>
          </a:bodyPr>
          <a:lstStyle/>
          <a:p>
            <a:r>
              <a:rPr lang="it-IT" sz="1600" b="0" i="0" dirty="0">
                <a:solidFill>
                  <a:srgbClr val="666666"/>
                </a:solidFill>
                <a:effectLst/>
              </a:rPr>
              <a:t>Francesco Calcaterra </a:t>
            </a:r>
            <a:r>
              <a:rPr lang="it-IT" sz="1600" b="0" i="1" dirty="0">
                <a:solidFill>
                  <a:srgbClr val="666666"/>
                </a:solidFill>
                <a:effectLst/>
              </a:rPr>
              <a:t>UO Territoriale Diabetologia-Endocrinologia-Dietetica, ULSS n. 4 Alto Vicentino- Regione Veneto</a:t>
            </a:r>
            <a:br>
              <a:rPr lang="it-IT" sz="1600" b="0" i="1" dirty="0">
                <a:solidFill>
                  <a:srgbClr val="666666"/>
                </a:solidFill>
                <a:effectLst/>
              </a:rPr>
            </a:br>
            <a:r>
              <a:rPr lang="en-US" sz="1600" dirty="0">
                <a:hlinkClick r:id="rId3"/>
              </a:rPr>
              <a:t>News (endowiki.it)</a:t>
            </a:r>
            <a:endParaRPr lang="it-IT" sz="1600" dirty="0"/>
          </a:p>
        </p:txBody>
      </p:sp>
      <p:cxnSp>
        <p:nvCxnSpPr>
          <p:cNvPr id="5" name="Straight Connector 4">
            <a:extLst>
              <a:ext uri="{FF2B5EF4-FFF2-40B4-BE49-F238E27FC236}">
                <a16:creationId xmlns:a16="http://schemas.microsoft.com/office/drawing/2014/main" id="{AD1FE4A4-9050-D621-D97F-302C3DA0CF78}"/>
              </a:ext>
            </a:extLst>
          </p:cNvPr>
          <p:cNvCxnSpPr/>
          <p:nvPr/>
        </p:nvCxnSpPr>
        <p:spPr>
          <a:xfrm flipV="1">
            <a:off x="6613336" y="3776225"/>
            <a:ext cx="2520779" cy="1715118"/>
          </a:xfrm>
          <a:prstGeom prst="line">
            <a:avLst/>
          </a:prstGeom>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14930087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BA9827E-EBD4-46EC-8535-9A6EF0280960}"/>
              </a:ext>
            </a:extLst>
          </p:cNvPr>
          <p:cNvSpPr txBox="1"/>
          <p:nvPr/>
        </p:nvSpPr>
        <p:spPr>
          <a:xfrm>
            <a:off x="329610" y="260498"/>
            <a:ext cx="10728251" cy="5693866"/>
          </a:xfrm>
          <a:prstGeom prst="rect">
            <a:avLst/>
          </a:prstGeom>
          <a:noFill/>
        </p:spPr>
        <p:txBody>
          <a:bodyPr wrap="square" rtlCol="0">
            <a:spAutoFit/>
          </a:bodyPr>
          <a:lstStyle/>
          <a:p>
            <a:r>
              <a:rPr lang="en-US" sz="2800" b="1" dirty="0"/>
              <a:t>TROMBOSI</a:t>
            </a:r>
          </a:p>
          <a:p>
            <a:endParaRPr lang="en-US" sz="2800" b="1" dirty="0"/>
          </a:p>
          <a:p>
            <a:r>
              <a:rPr lang="en-US" sz="2800" b="1" dirty="0"/>
              <a:t>ARTERIOSA</a:t>
            </a:r>
          </a:p>
          <a:p>
            <a:r>
              <a:rPr lang="en-US" sz="2800" dirty="0"/>
              <a:t>Di </a:t>
            </a:r>
            <a:r>
              <a:rPr lang="en-US" sz="2800" dirty="0" err="1"/>
              <a:t>solito</a:t>
            </a:r>
            <a:r>
              <a:rPr lang="en-US" sz="2800" dirty="0"/>
              <a:t> </a:t>
            </a:r>
            <a:r>
              <a:rPr lang="en-US" sz="2800" dirty="0" err="1"/>
              <a:t>complicanza</a:t>
            </a:r>
            <a:r>
              <a:rPr lang="en-US" sz="2800" dirty="0"/>
              <a:t> </a:t>
            </a:r>
            <a:r>
              <a:rPr lang="en-US" sz="2800" dirty="0" err="1"/>
              <a:t>dell’</a:t>
            </a:r>
            <a:r>
              <a:rPr lang="en-US" sz="2800" u="sng" dirty="0" err="1"/>
              <a:t>aterosclerosi</a:t>
            </a:r>
            <a:r>
              <a:rPr lang="en-US" sz="2800" dirty="0"/>
              <a:t>. Causa di </a:t>
            </a:r>
            <a:r>
              <a:rPr lang="en-US" sz="2800" dirty="0" err="1"/>
              <a:t>infarto</a:t>
            </a:r>
            <a:r>
              <a:rPr lang="en-US" sz="2800" dirty="0"/>
              <a:t> o ictus. </a:t>
            </a:r>
          </a:p>
          <a:p>
            <a:r>
              <a:rPr lang="en-US" sz="2800" dirty="0" err="1"/>
              <a:t>Favorita</a:t>
            </a:r>
            <a:r>
              <a:rPr lang="en-US" sz="2800" dirty="0"/>
              <a:t> da </a:t>
            </a:r>
            <a:r>
              <a:rPr lang="en-US" sz="2800" dirty="0" err="1"/>
              <a:t>aumentata</a:t>
            </a:r>
            <a:r>
              <a:rPr lang="en-US" sz="2800" dirty="0"/>
              <a:t> </a:t>
            </a:r>
            <a:r>
              <a:rPr lang="en-US" sz="2800" dirty="0" err="1"/>
              <a:t>tendenza</a:t>
            </a:r>
            <a:r>
              <a:rPr lang="en-US" sz="2800" dirty="0"/>
              <a:t> </a:t>
            </a:r>
            <a:r>
              <a:rPr lang="en-US" sz="2800" dirty="0" err="1"/>
              <a:t>alla</a:t>
            </a:r>
            <a:r>
              <a:rPr lang="en-US" sz="2800" dirty="0"/>
              <a:t> </a:t>
            </a:r>
            <a:r>
              <a:rPr lang="en-US" sz="2800" dirty="0" err="1"/>
              <a:t>coagulazione</a:t>
            </a:r>
            <a:r>
              <a:rPr lang="en-US" sz="2800" dirty="0"/>
              <a:t> (ad </a:t>
            </a:r>
            <a:r>
              <a:rPr lang="en-US" sz="2800" dirty="0" err="1"/>
              <a:t>esempio</a:t>
            </a:r>
            <a:r>
              <a:rPr lang="en-US" sz="2800" dirty="0"/>
              <a:t> per </a:t>
            </a:r>
            <a:r>
              <a:rPr lang="en-US" sz="2800" dirty="0" err="1"/>
              <a:t>immobilizzazione</a:t>
            </a:r>
            <a:r>
              <a:rPr lang="en-US" sz="2800" dirty="0"/>
              <a:t> </a:t>
            </a:r>
            <a:r>
              <a:rPr lang="en-US" sz="2800" dirty="0" err="1"/>
              <a:t>protratta</a:t>
            </a:r>
            <a:r>
              <a:rPr lang="en-US" sz="2800" dirty="0"/>
              <a:t>). </a:t>
            </a:r>
            <a:r>
              <a:rPr lang="en-US" sz="2800" u="sng" dirty="0" err="1"/>
              <a:t>Fattori</a:t>
            </a:r>
            <a:r>
              <a:rPr lang="en-US" sz="2800" u="sng" dirty="0"/>
              <a:t> di </a:t>
            </a:r>
            <a:r>
              <a:rPr lang="en-US" sz="2800" u="sng" dirty="0" err="1"/>
              <a:t>rischio</a:t>
            </a:r>
            <a:r>
              <a:rPr lang="en-US" sz="2800" u="sng" dirty="0"/>
              <a:t> </a:t>
            </a:r>
            <a:r>
              <a:rPr lang="en-US" sz="2800" u="sng" dirty="0" err="1"/>
              <a:t>modificabili</a:t>
            </a:r>
            <a:r>
              <a:rPr lang="en-US" sz="2800" dirty="0"/>
              <a:t>.</a:t>
            </a:r>
          </a:p>
          <a:p>
            <a:endParaRPr lang="en-US" sz="2800" dirty="0"/>
          </a:p>
          <a:p>
            <a:pPr marL="457200" indent="-457200">
              <a:buFont typeface="Wingdings" panose="05000000000000000000" pitchFamily="2" charset="2"/>
              <a:buChar char="Ø"/>
            </a:pPr>
            <a:r>
              <a:rPr lang="it-IT" sz="2800" dirty="0"/>
              <a:t>LISI Per attivazione del sistema fibrinolitico (anche farmaceutica)</a:t>
            </a:r>
          </a:p>
          <a:p>
            <a:pPr marL="457200" indent="-457200">
              <a:buFont typeface="Wingdings" panose="05000000000000000000" pitchFamily="2" charset="2"/>
              <a:buChar char="Ø"/>
            </a:pPr>
            <a:r>
              <a:rPr lang="it-IT" sz="2800" dirty="0"/>
              <a:t>PROPAGAZIONE (nucleo di aggregazione)</a:t>
            </a:r>
          </a:p>
          <a:p>
            <a:pPr marL="457200" indent="-457200">
              <a:buFont typeface="Wingdings" panose="05000000000000000000" pitchFamily="2" charset="2"/>
              <a:buChar char="Ø"/>
            </a:pPr>
            <a:r>
              <a:rPr lang="it-IT" sz="2800" dirty="0"/>
              <a:t>ORGANIZZAZIONE (sostituzione con </a:t>
            </a:r>
            <a:r>
              <a:rPr lang="it-IT" sz="2800" dirty="0" err="1"/>
              <a:t>tessuno</a:t>
            </a:r>
            <a:r>
              <a:rPr lang="it-IT" sz="2800" dirty="0"/>
              <a:t> connettivo)</a:t>
            </a:r>
          </a:p>
          <a:p>
            <a:pPr marL="457200" indent="-457200">
              <a:buFont typeface="Wingdings" panose="05000000000000000000" pitchFamily="2" charset="2"/>
              <a:buChar char="Ø"/>
            </a:pPr>
            <a:r>
              <a:rPr lang="it-IT" sz="2800" dirty="0"/>
              <a:t>CANALIZZAZIONE </a:t>
            </a:r>
          </a:p>
          <a:p>
            <a:pPr marL="457200" indent="-457200">
              <a:buFont typeface="Wingdings" panose="05000000000000000000" pitchFamily="2" charset="2"/>
              <a:buChar char="Ø"/>
            </a:pPr>
            <a:r>
              <a:rPr lang="it-IT" sz="2800" dirty="0"/>
              <a:t>EMBOLIA</a:t>
            </a:r>
          </a:p>
          <a:p>
            <a:endParaRPr lang="it-IT" sz="2800" dirty="0"/>
          </a:p>
        </p:txBody>
      </p:sp>
    </p:spTree>
    <p:extLst>
      <p:ext uri="{BB962C8B-B14F-4D97-AF65-F5344CB8AC3E}">
        <p14:creationId xmlns:p14="http://schemas.microsoft.com/office/powerpoint/2010/main" val="3711985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1366FF4-A4D1-4790-923B-B9A3FB3E0796}"/>
              </a:ext>
            </a:extLst>
          </p:cNvPr>
          <p:cNvPicPr>
            <a:picLocks noChangeAspect="1"/>
          </p:cNvPicPr>
          <p:nvPr/>
        </p:nvPicPr>
        <p:blipFill>
          <a:blip r:embed="rId2"/>
          <a:stretch>
            <a:fillRect/>
          </a:stretch>
        </p:blipFill>
        <p:spPr>
          <a:xfrm>
            <a:off x="3163187" y="60752"/>
            <a:ext cx="6022948" cy="6797248"/>
          </a:xfrm>
          <a:prstGeom prst="rect">
            <a:avLst/>
          </a:prstGeom>
        </p:spPr>
      </p:pic>
    </p:spTree>
    <p:extLst>
      <p:ext uri="{BB962C8B-B14F-4D97-AF65-F5344CB8AC3E}">
        <p14:creationId xmlns:p14="http://schemas.microsoft.com/office/powerpoint/2010/main" val="42251505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065F42-3331-4D40-80C5-AFDD959D1DD0}"/>
              </a:ext>
            </a:extLst>
          </p:cNvPr>
          <p:cNvSpPr txBox="1"/>
          <p:nvPr/>
        </p:nvSpPr>
        <p:spPr>
          <a:xfrm>
            <a:off x="547577" y="765544"/>
            <a:ext cx="10829260" cy="4401205"/>
          </a:xfrm>
          <a:prstGeom prst="rect">
            <a:avLst/>
          </a:prstGeom>
          <a:noFill/>
        </p:spPr>
        <p:txBody>
          <a:bodyPr wrap="square" rtlCol="0">
            <a:spAutoFit/>
          </a:bodyPr>
          <a:lstStyle/>
          <a:p>
            <a:pPr algn="l"/>
            <a:r>
              <a:rPr lang="it-IT" sz="4000" b="1" i="0" u="none" strike="noStrike" baseline="0" dirty="0">
                <a:solidFill>
                  <a:srgbClr val="0070C0"/>
                </a:solidFill>
                <a:latin typeface="Arial-BoldMT"/>
              </a:rPr>
              <a:t>FATTORI PROMOVENTI LA TROMBOSI</a:t>
            </a:r>
          </a:p>
          <a:p>
            <a:pPr algn="l"/>
            <a:endParaRPr lang="it-IT" sz="4000" b="1" i="0" u="none" strike="noStrike" baseline="0" dirty="0">
              <a:solidFill>
                <a:srgbClr val="000000"/>
              </a:solidFill>
              <a:latin typeface="Arial-BoldMT"/>
            </a:endParaRPr>
          </a:p>
          <a:p>
            <a:pPr algn="l"/>
            <a:r>
              <a:rPr lang="it-IT" sz="4000" b="1" i="0" u="none" strike="noStrike" baseline="0" dirty="0">
                <a:latin typeface="Arial-BoldMT"/>
              </a:rPr>
              <a:t>Triade di Virchow (1860)</a:t>
            </a:r>
          </a:p>
          <a:p>
            <a:pPr algn="l"/>
            <a:endParaRPr lang="it-IT" sz="4000" b="1" i="0" u="none" strike="noStrike" baseline="0" dirty="0">
              <a:latin typeface="Arial-BoldMT"/>
            </a:endParaRPr>
          </a:p>
          <a:p>
            <a:pPr algn="l"/>
            <a:r>
              <a:rPr lang="it-IT" sz="4000" i="0" u="none" strike="noStrike" baseline="0" dirty="0">
                <a:latin typeface="ArialMT"/>
              </a:rPr>
              <a:t>• </a:t>
            </a:r>
            <a:r>
              <a:rPr lang="it-IT" sz="4000" i="0" u="none" strike="noStrike" baseline="0" dirty="0">
                <a:latin typeface="Arial-BoldMT"/>
              </a:rPr>
              <a:t>Danno endoteliale.</a:t>
            </a:r>
          </a:p>
          <a:p>
            <a:pPr algn="l"/>
            <a:r>
              <a:rPr lang="it-IT" sz="4000" i="0" u="none" strike="noStrike" baseline="0" dirty="0">
                <a:latin typeface="ArialMT"/>
              </a:rPr>
              <a:t>• </a:t>
            </a:r>
            <a:r>
              <a:rPr lang="it-IT" sz="4000" i="0" u="none" strike="noStrike" baseline="0" dirty="0">
                <a:latin typeface="Arial-BoldMT"/>
              </a:rPr>
              <a:t>Alterazioni del flusso sanguigno.</a:t>
            </a:r>
          </a:p>
          <a:p>
            <a:pPr algn="l"/>
            <a:r>
              <a:rPr lang="it-IT" sz="4000" i="0" u="none" strike="noStrike" baseline="0" dirty="0">
                <a:latin typeface="ArialMT"/>
              </a:rPr>
              <a:t>• </a:t>
            </a:r>
            <a:r>
              <a:rPr lang="it-IT" sz="4000" i="0" u="none" strike="noStrike" baseline="0" dirty="0" err="1">
                <a:latin typeface="Arial-BoldMT"/>
              </a:rPr>
              <a:t>Ipercoagulabilità</a:t>
            </a:r>
            <a:r>
              <a:rPr lang="it-IT" sz="4000" i="0" u="none" strike="noStrike" baseline="0" dirty="0">
                <a:latin typeface="Arial-BoldMT"/>
              </a:rPr>
              <a:t>.</a:t>
            </a:r>
            <a:endParaRPr lang="it-IT" sz="4000" dirty="0"/>
          </a:p>
        </p:txBody>
      </p:sp>
    </p:spTree>
    <p:extLst>
      <p:ext uri="{BB962C8B-B14F-4D97-AF65-F5344CB8AC3E}">
        <p14:creationId xmlns:p14="http://schemas.microsoft.com/office/powerpoint/2010/main" val="13294264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259FE1D-3E27-4EF4-AE00-191E1BD69139}"/>
              </a:ext>
            </a:extLst>
          </p:cNvPr>
          <p:cNvSpPr txBox="1"/>
          <p:nvPr/>
        </p:nvSpPr>
        <p:spPr>
          <a:xfrm>
            <a:off x="226679" y="144628"/>
            <a:ext cx="9845749" cy="646331"/>
          </a:xfrm>
          <a:prstGeom prst="rect">
            <a:avLst/>
          </a:prstGeom>
          <a:noFill/>
        </p:spPr>
        <p:txBody>
          <a:bodyPr wrap="square" rtlCol="0">
            <a:spAutoFit/>
          </a:bodyPr>
          <a:lstStyle/>
          <a:p>
            <a:r>
              <a:rPr lang="en-US" sz="3600" b="1" dirty="0">
                <a:solidFill>
                  <a:srgbClr val="0070C0"/>
                </a:solidFill>
              </a:rPr>
              <a:t>ANTICOAGULANTI E ANTIAGGREGANTI</a:t>
            </a:r>
          </a:p>
        </p:txBody>
      </p:sp>
      <p:sp>
        <p:nvSpPr>
          <p:cNvPr id="3" name="TextBox 2">
            <a:extLst>
              <a:ext uri="{FF2B5EF4-FFF2-40B4-BE49-F238E27FC236}">
                <a16:creationId xmlns:a16="http://schemas.microsoft.com/office/drawing/2014/main" id="{170EC050-00D7-4C52-B1C8-2DC270A0C652}"/>
              </a:ext>
            </a:extLst>
          </p:cNvPr>
          <p:cNvSpPr txBox="1"/>
          <p:nvPr/>
        </p:nvSpPr>
        <p:spPr>
          <a:xfrm>
            <a:off x="345558" y="982176"/>
            <a:ext cx="10542181" cy="5632311"/>
          </a:xfrm>
          <a:prstGeom prst="rect">
            <a:avLst/>
          </a:prstGeom>
          <a:noFill/>
        </p:spPr>
        <p:txBody>
          <a:bodyPr wrap="square" rtlCol="0">
            <a:spAutoFit/>
          </a:bodyPr>
          <a:lstStyle/>
          <a:p>
            <a:r>
              <a:rPr lang="en-US" sz="2400" dirty="0"/>
              <a:t>EPARINA</a:t>
            </a:r>
          </a:p>
          <a:p>
            <a:pPr marL="285750" indent="-285750">
              <a:buFontTx/>
              <a:buChar char="-"/>
            </a:pPr>
            <a:r>
              <a:rPr lang="en-US" sz="2400" dirty="0"/>
              <a:t>Standard</a:t>
            </a:r>
          </a:p>
          <a:p>
            <a:pPr marL="285750" indent="-285750">
              <a:buFontTx/>
              <a:buChar char="-"/>
            </a:pPr>
            <a:r>
              <a:rPr lang="en-US" sz="2400" dirty="0"/>
              <a:t>A basso peso </a:t>
            </a:r>
            <a:r>
              <a:rPr lang="en-US" sz="2400" dirty="0" err="1"/>
              <a:t>molecolare</a:t>
            </a:r>
            <a:r>
              <a:rPr lang="en-US" sz="2400" dirty="0"/>
              <a:t> (</a:t>
            </a:r>
            <a:r>
              <a:rPr lang="en-US" sz="2400" dirty="0" err="1"/>
              <a:t>s.c.</a:t>
            </a:r>
            <a:r>
              <a:rPr lang="en-US" sz="2400" dirty="0"/>
              <a:t>)</a:t>
            </a:r>
          </a:p>
          <a:p>
            <a:pPr marL="285750" indent="-285750">
              <a:buFontTx/>
              <a:buChar char="-"/>
            </a:pPr>
            <a:endParaRPr lang="en-US" sz="2400" dirty="0"/>
          </a:p>
          <a:p>
            <a:r>
              <a:rPr lang="en-US" sz="2400" dirty="0"/>
              <a:t>DICUMAROLOCI (ha </a:t>
            </a:r>
            <a:r>
              <a:rPr lang="en-US" sz="2400" dirty="0" err="1"/>
              <a:t>numerose</a:t>
            </a:r>
            <a:r>
              <a:rPr lang="en-US" sz="2400" dirty="0"/>
              <a:t> </a:t>
            </a:r>
            <a:r>
              <a:rPr lang="en-US" sz="2400" dirty="0" err="1"/>
              <a:t>interazioni</a:t>
            </a:r>
            <a:r>
              <a:rPr lang="en-US" sz="2400" dirty="0"/>
              <a:t>)</a:t>
            </a:r>
          </a:p>
          <a:p>
            <a:r>
              <a:rPr lang="en-US" sz="2400" dirty="0"/>
              <a:t>- </a:t>
            </a:r>
            <a:r>
              <a:rPr lang="en-US" sz="2400" dirty="0" err="1"/>
              <a:t>Agisce</a:t>
            </a:r>
            <a:r>
              <a:rPr lang="en-US" sz="2400" dirty="0"/>
              <a:t> </a:t>
            </a:r>
            <a:r>
              <a:rPr lang="en-US" sz="2400" dirty="0" err="1"/>
              <a:t>su</a:t>
            </a:r>
            <a:r>
              <a:rPr lang="en-US" sz="2400" dirty="0"/>
              <a:t> </a:t>
            </a:r>
            <a:r>
              <a:rPr lang="en-US" sz="2400" dirty="0" err="1"/>
              <a:t>cascata</a:t>
            </a:r>
            <a:r>
              <a:rPr lang="en-US" sz="2400" dirty="0"/>
              <a:t> mediate da </a:t>
            </a:r>
            <a:r>
              <a:rPr lang="en-US" sz="2400" dirty="0" err="1"/>
              <a:t>fattori</a:t>
            </a:r>
            <a:r>
              <a:rPr lang="en-US" sz="2400" dirty="0"/>
              <a:t> vit-K </a:t>
            </a:r>
            <a:r>
              <a:rPr lang="en-US" sz="2400" dirty="0" err="1"/>
              <a:t>dipendenti</a:t>
            </a:r>
            <a:r>
              <a:rPr lang="en-US" sz="2400" dirty="0"/>
              <a:t> (</a:t>
            </a:r>
            <a:r>
              <a:rPr lang="en-US" sz="2400" dirty="0" err="1"/>
              <a:t>Vitamina</a:t>
            </a:r>
            <a:r>
              <a:rPr lang="en-US" sz="2400" dirty="0"/>
              <a:t> K è </a:t>
            </a:r>
            <a:r>
              <a:rPr lang="en-US" sz="2400" dirty="0" err="1"/>
              <a:t>antidoto</a:t>
            </a:r>
            <a:r>
              <a:rPr lang="en-US" sz="2400" dirty="0"/>
              <a:t> se la dose non è </a:t>
            </a:r>
            <a:r>
              <a:rPr lang="en-US" sz="2400" dirty="0" err="1"/>
              <a:t>stata</a:t>
            </a:r>
            <a:r>
              <a:rPr lang="en-US" sz="2400" dirty="0"/>
              <a:t> </a:t>
            </a:r>
            <a:r>
              <a:rPr lang="en-US" sz="2400" dirty="0" err="1"/>
              <a:t>eccessiva</a:t>
            </a:r>
            <a:r>
              <a:rPr lang="en-US" sz="2400" dirty="0"/>
              <a:t>)</a:t>
            </a:r>
          </a:p>
          <a:p>
            <a:endParaRPr lang="it-IT" sz="2400" dirty="0"/>
          </a:p>
          <a:p>
            <a:r>
              <a:rPr lang="it-IT" sz="2400" dirty="0"/>
              <a:t>NUOVI ANTICOAGULANTI ORALI</a:t>
            </a:r>
          </a:p>
          <a:p>
            <a:pPr marL="342900" indent="-342900">
              <a:buFontTx/>
              <a:buChar char="-"/>
            </a:pPr>
            <a:r>
              <a:rPr lang="it-IT" sz="2400" dirty="0"/>
              <a:t>Effetto rapido e rapidamente reversibile (ma non antidoti in emergenza)</a:t>
            </a:r>
          </a:p>
          <a:p>
            <a:pPr marL="342900" indent="-342900">
              <a:buFontTx/>
              <a:buChar char="-"/>
            </a:pPr>
            <a:r>
              <a:rPr lang="it-IT" sz="2400" dirty="0"/>
              <a:t>posologia fissa, poche interazioni</a:t>
            </a:r>
          </a:p>
          <a:p>
            <a:pPr marL="342900" indent="-342900">
              <a:buFontTx/>
              <a:buChar char="-"/>
            </a:pPr>
            <a:r>
              <a:rPr lang="it-IT" sz="2400" dirty="0"/>
              <a:t>Eliminazione renale (</a:t>
            </a:r>
            <a:r>
              <a:rPr lang="it-IT" sz="2400" dirty="0" err="1"/>
              <a:t>dabigatran</a:t>
            </a:r>
            <a:r>
              <a:rPr lang="it-IT" sz="2400" dirty="0"/>
              <a:t>) o epatico/renale (</a:t>
            </a:r>
            <a:r>
              <a:rPr lang="it-IT" sz="2400" dirty="0" err="1"/>
              <a:t>rivaroxaban</a:t>
            </a:r>
            <a:r>
              <a:rPr lang="it-IT" sz="2400" dirty="0"/>
              <a:t>, </a:t>
            </a:r>
            <a:r>
              <a:rPr lang="it-IT" sz="2400" dirty="0" err="1"/>
              <a:t>apixaban</a:t>
            </a:r>
            <a:r>
              <a:rPr lang="it-IT" sz="2400" dirty="0"/>
              <a:t>)</a:t>
            </a:r>
          </a:p>
          <a:p>
            <a:r>
              <a:rPr lang="it-IT" sz="2400" dirty="0"/>
              <a:t>In soggetti con fibrillazione atriale a rischio</a:t>
            </a:r>
          </a:p>
          <a:p>
            <a:endParaRPr lang="it-IT" sz="2400" dirty="0"/>
          </a:p>
          <a:p>
            <a:r>
              <a:rPr lang="it-IT" sz="2400" dirty="0"/>
              <a:t>ACIDO ACETILSALICILICO e FANS antiaggreganti irreversibile o reversibile</a:t>
            </a:r>
          </a:p>
        </p:txBody>
      </p:sp>
    </p:spTree>
    <p:extLst>
      <p:ext uri="{BB962C8B-B14F-4D97-AF65-F5344CB8AC3E}">
        <p14:creationId xmlns:p14="http://schemas.microsoft.com/office/powerpoint/2010/main" val="36335201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93FB08C-25F3-12B6-AA27-F5FF74918336}"/>
              </a:ext>
            </a:extLst>
          </p:cNvPr>
          <p:cNvSpPr txBox="1"/>
          <p:nvPr/>
        </p:nvSpPr>
        <p:spPr>
          <a:xfrm rot="440701">
            <a:off x="3264759" y="4458445"/>
            <a:ext cx="1390651" cy="1015663"/>
          </a:xfrm>
          <a:prstGeom prst="rect">
            <a:avLst/>
          </a:prstGeom>
          <a:noFill/>
        </p:spPr>
        <p:txBody>
          <a:bodyPr wrap="square" rtlCol="0">
            <a:spAutoFit/>
          </a:bodyPr>
          <a:lstStyle/>
          <a:p>
            <a:r>
              <a:rPr lang="it-IT" sz="6000" b="1" dirty="0">
                <a:solidFill>
                  <a:srgbClr val="0070C0"/>
                </a:solidFill>
              </a:rPr>
              <a:t>TIC</a:t>
            </a:r>
          </a:p>
        </p:txBody>
      </p:sp>
      <p:pic>
        <p:nvPicPr>
          <p:cNvPr id="6" name="Picture 5" descr="A picture containing weapon&#10;&#10;Description automatically generated">
            <a:extLst>
              <a:ext uri="{FF2B5EF4-FFF2-40B4-BE49-F238E27FC236}">
                <a16:creationId xmlns:a16="http://schemas.microsoft.com/office/drawing/2014/main" id="{6E754A7C-830C-75DB-0D6B-7FE435A147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00675" y="85823"/>
            <a:ext cx="1390650" cy="6667500"/>
          </a:xfrm>
          <a:prstGeom prst="rect">
            <a:avLst/>
          </a:prstGeom>
        </p:spPr>
      </p:pic>
      <p:sp>
        <p:nvSpPr>
          <p:cNvPr id="7" name="TextBox 6">
            <a:extLst>
              <a:ext uri="{FF2B5EF4-FFF2-40B4-BE49-F238E27FC236}">
                <a16:creationId xmlns:a16="http://schemas.microsoft.com/office/drawing/2014/main" id="{B6F2D1C0-6446-6A59-D125-6BB341D5EAFD}"/>
              </a:ext>
            </a:extLst>
          </p:cNvPr>
          <p:cNvSpPr txBox="1"/>
          <p:nvPr/>
        </p:nvSpPr>
        <p:spPr>
          <a:xfrm rot="21362215">
            <a:off x="7367914" y="4432653"/>
            <a:ext cx="1740576" cy="1015663"/>
          </a:xfrm>
          <a:prstGeom prst="rect">
            <a:avLst/>
          </a:prstGeom>
          <a:noFill/>
        </p:spPr>
        <p:txBody>
          <a:bodyPr wrap="square" rtlCol="0">
            <a:spAutoFit/>
          </a:bodyPr>
          <a:lstStyle/>
          <a:p>
            <a:r>
              <a:rPr lang="it-IT" sz="6000" b="1" dirty="0">
                <a:solidFill>
                  <a:srgbClr val="0070C0"/>
                </a:solidFill>
              </a:rPr>
              <a:t>DIC</a:t>
            </a:r>
          </a:p>
        </p:txBody>
      </p:sp>
    </p:spTree>
    <p:extLst>
      <p:ext uri="{BB962C8B-B14F-4D97-AF65-F5344CB8AC3E}">
        <p14:creationId xmlns:p14="http://schemas.microsoft.com/office/powerpoint/2010/main" val="17297110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70C0B9B-FFAE-ACE7-33D3-3C36BED153E6}"/>
              </a:ext>
            </a:extLst>
          </p:cNvPr>
          <p:cNvSpPr txBox="1"/>
          <p:nvPr/>
        </p:nvSpPr>
        <p:spPr>
          <a:xfrm>
            <a:off x="282052" y="207460"/>
            <a:ext cx="11664287" cy="707886"/>
          </a:xfrm>
          <a:prstGeom prst="rect">
            <a:avLst/>
          </a:prstGeom>
          <a:noFill/>
        </p:spPr>
        <p:txBody>
          <a:bodyPr wrap="square" rtlCol="0">
            <a:spAutoFit/>
          </a:bodyPr>
          <a:lstStyle/>
          <a:p>
            <a:r>
              <a:rPr lang="it-IT" sz="4000" b="1" dirty="0">
                <a:solidFill>
                  <a:srgbClr val="0070C0"/>
                </a:solidFill>
              </a:rPr>
              <a:t>TIC – TRAUMA INDUCED COAGULOPATHY</a:t>
            </a:r>
          </a:p>
        </p:txBody>
      </p:sp>
      <p:sp>
        <p:nvSpPr>
          <p:cNvPr id="3" name="TextBox 2">
            <a:extLst>
              <a:ext uri="{FF2B5EF4-FFF2-40B4-BE49-F238E27FC236}">
                <a16:creationId xmlns:a16="http://schemas.microsoft.com/office/drawing/2014/main" id="{C9DCA74C-C6CD-9A70-F1C3-D33700D1A403}"/>
              </a:ext>
            </a:extLst>
          </p:cNvPr>
          <p:cNvSpPr txBox="1"/>
          <p:nvPr/>
        </p:nvSpPr>
        <p:spPr>
          <a:xfrm>
            <a:off x="282052" y="1267388"/>
            <a:ext cx="6370207" cy="4401205"/>
          </a:xfrm>
          <a:prstGeom prst="rect">
            <a:avLst/>
          </a:prstGeom>
          <a:noFill/>
        </p:spPr>
        <p:txBody>
          <a:bodyPr wrap="square" rtlCol="0">
            <a:spAutoFit/>
          </a:bodyPr>
          <a:lstStyle/>
          <a:p>
            <a:pPr>
              <a:spcBef>
                <a:spcPts val="1200"/>
              </a:spcBef>
            </a:pPr>
            <a:r>
              <a:rPr lang="it-IT" sz="2400" dirty="0"/>
              <a:t>Traumi gravi e politraumi</a:t>
            </a:r>
          </a:p>
          <a:p>
            <a:pPr>
              <a:spcBef>
                <a:spcPts val="1200"/>
              </a:spcBef>
            </a:pPr>
            <a:endParaRPr lang="it-IT" sz="2400" dirty="0"/>
          </a:p>
          <a:p>
            <a:pPr>
              <a:spcBef>
                <a:spcPts val="1200"/>
              </a:spcBef>
            </a:pPr>
            <a:r>
              <a:rPr lang="it-IT" sz="2400" dirty="0"/>
              <a:t>Emorragia post-traumatica è la maggiore causa di decesso in trauma grave</a:t>
            </a:r>
          </a:p>
          <a:p>
            <a:pPr marL="342900" indent="-342900">
              <a:spcBef>
                <a:spcPts val="1200"/>
              </a:spcBef>
              <a:buFont typeface="Wingdings" panose="05000000000000000000" pitchFamily="2" charset="2"/>
              <a:buChar char="v"/>
            </a:pPr>
            <a:r>
              <a:rPr lang="it-IT" sz="2400" b="1" dirty="0"/>
              <a:t>EMORRAGIA FATALE DA LESIONE VASCOLARE</a:t>
            </a:r>
          </a:p>
          <a:p>
            <a:pPr marL="342900" indent="-342900">
              <a:spcBef>
                <a:spcPts val="1200"/>
              </a:spcBef>
              <a:buFont typeface="Wingdings" panose="05000000000000000000" pitchFamily="2" charset="2"/>
              <a:buChar char="v"/>
            </a:pPr>
            <a:r>
              <a:rPr lang="it-IT" sz="2400" b="1" dirty="0"/>
              <a:t>SANGUINAMENTO DA COAGULOPATIA (TIC)</a:t>
            </a:r>
            <a:br>
              <a:rPr lang="it-IT" sz="2400" b="1" dirty="0"/>
            </a:br>
            <a:r>
              <a:rPr lang="it-IT" sz="2400" b="1" dirty="0"/>
              <a:t>- </a:t>
            </a:r>
            <a:r>
              <a:rPr lang="it-IT" sz="2400" dirty="0"/>
              <a:t>in circa 1/3 dei traumi maggiori</a:t>
            </a:r>
            <a:br>
              <a:rPr lang="it-IT" sz="2400" dirty="0"/>
            </a:br>
            <a:r>
              <a:rPr lang="it-IT" sz="2400" dirty="0"/>
              <a:t>- entro 1 ora dal trauma</a:t>
            </a:r>
            <a:br>
              <a:rPr lang="it-IT" sz="2400" dirty="0"/>
            </a:br>
            <a:r>
              <a:rPr lang="it-IT" sz="2400" dirty="0"/>
              <a:t>- emorragie </a:t>
            </a:r>
            <a:r>
              <a:rPr lang="it-IT" sz="2400" dirty="0" err="1"/>
              <a:t>microvascolari</a:t>
            </a:r>
            <a:r>
              <a:rPr lang="it-IT" sz="2400" dirty="0"/>
              <a:t> diffuse anche a distanza della sede del trauma</a:t>
            </a:r>
          </a:p>
        </p:txBody>
      </p:sp>
      <p:pic>
        <p:nvPicPr>
          <p:cNvPr id="5" name="Picture 4">
            <a:extLst>
              <a:ext uri="{FF2B5EF4-FFF2-40B4-BE49-F238E27FC236}">
                <a16:creationId xmlns:a16="http://schemas.microsoft.com/office/drawing/2014/main" id="{56174B1B-7EE0-1468-6F6E-A1CAE0FDDD1B}"/>
              </a:ext>
            </a:extLst>
          </p:cNvPr>
          <p:cNvPicPr>
            <a:picLocks noChangeAspect="1"/>
          </p:cNvPicPr>
          <p:nvPr/>
        </p:nvPicPr>
        <p:blipFill>
          <a:blip r:embed="rId2"/>
          <a:stretch>
            <a:fillRect/>
          </a:stretch>
        </p:blipFill>
        <p:spPr>
          <a:xfrm>
            <a:off x="7040880" y="1302300"/>
            <a:ext cx="4577715" cy="2888965"/>
          </a:xfrm>
          <a:prstGeom prst="rect">
            <a:avLst/>
          </a:prstGeom>
        </p:spPr>
      </p:pic>
    </p:spTree>
    <p:extLst>
      <p:ext uri="{BB962C8B-B14F-4D97-AF65-F5344CB8AC3E}">
        <p14:creationId xmlns:p14="http://schemas.microsoft.com/office/powerpoint/2010/main" val="32901660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68E72BE-4DE9-37A6-6E51-CB7873B7986C}"/>
              </a:ext>
            </a:extLst>
          </p:cNvPr>
          <p:cNvSpPr txBox="1"/>
          <p:nvPr/>
        </p:nvSpPr>
        <p:spPr>
          <a:xfrm>
            <a:off x="4726676" y="72788"/>
            <a:ext cx="1542666" cy="523220"/>
          </a:xfrm>
          <a:prstGeom prst="rect">
            <a:avLst/>
          </a:prstGeom>
          <a:noFill/>
        </p:spPr>
        <p:txBody>
          <a:bodyPr wrap="none" rtlCol="0">
            <a:spAutoFit/>
          </a:bodyPr>
          <a:lstStyle/>
          <a:p>
            <a:r>
              <a:rPr lang="it-IT" sz="2800" b="1" dirty="0">
                <a:highlight>
                  <a:srgbClr val="00FF00"/>
                </a:highlight>
              </a:rPr>
              <a:t>TRAUMA</a:t>
            </a:r>
          </a:p>
        </p:txBody>
      </p:sp>
      <p:cxnSp>
        <p:nvCxnSpPr>
          <p:cNvPr id="4" name="Straight Arrow Connector 3">
            <a:extLst>
              <a:ext uri="{FF2B5EF4-FFF2-40B4-BE49-F238E27FC236}">
                <a16:creationId xmlns:a16="http://schemas.microsoft.com/office/drawing/2014/main" id="{0B10275E-4DE7-3BA5-86E7-B131D7BFC34A}"/>
              </a:ext>
            </a:extLst>
          </p:cNvPr>
          <p:cNvCxnSpPr>
            <a:cxnSpLocks/>
            <a:stCxn id="2" idx="2"/>
            <a:endCxn id="13" idx="0"/>
          </p:cNvCxnSpPr>
          <p:nvPr/>
        </p:nvCxnSpPr>
        <p:spPr>
          <a:xfrm flipH="1">
            <a:off x="3595484" y="596008"/>
            <a:ext cx="1902525" cy="54922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423F5F31-2640-E56E-0FF6-2D4C9F7CFD7B}"/>
              </a:ext>
            </a:extLst>
          </p:cNvPr>
          <p:cNvCxnSpPr>
            <a:cxnSpLocks/>
            <a:stCxn id="2" idx="2"/>
          </p:cNvCxnSpPr>
          <p:nvPr/>
        </p:nvCxnSpPr>
        <p:spPr>
          <a:xfrm flipH="1">
            <a:off x="5479030" y="596008"/>
            <a:ext cx="18979" cy="49581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665D8C98-6213-4A81-EA6F-9A803EB2055F}"/>
              </a:ext>
            </a:extLst>
          </p:cNvPr>
          <p:cNvCxnSpPr>
            <a:cxnSpLocks/>
            <a:stCxn id="2" idx="2"/>
            <a:endCxn id="12" idx="0"/>
          </p:cNvCxnSpPr>
          <p:nvPr/>
        </p:nvCxnSpPr>
        <p:spPr>
          <a:xfrm>
            <a:off x="5498009" y="596008"/>
            <a:ext cx="2370581" cy="54922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13BFCE84-2691-8D3A-ABA0-CFCE81ED81ED}"/>
              </a:ext>
            </a:extLst>
          </p:cNvPr>
          <p:cNvSpPr txBox="1"/>
          <p:nvPr/>
        </p:nvSpPr>
        <p:spPr>
          <a:xfrm>
            <a:off x="7269708" y="1145231"/>
            <a:ext cx="1197764" cy="461665"/>
          </a:xfrm>
          <a:prstGeom prst="rect">
            <a:avLst/>
          </a:prstGeom>
          <a:noFill/>
        </p:spPr>
        <p:txBody>
          <a:bodyPr wrap="none" rtlCol="0">
            <a:spAutoFit/>
          </a:bodyPr>
          <a:lstStyle/>
          <a:p>
            <a:r>
              <a:rPr lang="it-IT" sz="2400" b="1" dirty="0"/>
              <a:t>IPOSSIA</a:t>
            </a:r>
          </a:p>
        </p:txBody>
      </p:sp>
      <p:sp>
        <p:nvSpPr>
          <p:cNvPr id="13" name="TextBox 12">
            <a:extLst>
              <a:ext uri="{FF2B5EF4-FFF2-40B4-BE49-F238E27FC236}">
                <a16:creationId xmlns:a16="http://schemas.microsoft.com/office/drawing/2014/main" id="{F9BCFF40-D36A-9D8B-3AA4-80BC91B499FF}"/>
              </a:ext>
            </a:extLst>
          </p:cNvPr>
          <p:cNvSpPr txBox="1"/>
          <p:nvPr/>
        </p:nvSpPr>
        <p:spPr>
          <a:xfrm>
            <a:off x="2809820" y="1145231"/>
            <a:ext cx="1571328" cy="830997"/>
          </a:xfrm>
          <a:prstGeom prst="rect">
            <a:avLst/>
          </a:prstGeom>
          <a:noFill/>
        </p:spPr>
        <p:txBody>
          <a:bodyPr wrap="none" rtlCol="0">
            <a:spAutoFit/>
          </a:bodyPr>
          <a:lstStyle/>
          <a:p>
            <a:pPr algn="ctr"/>
            <a:r>
              <a:rPr lang="it-IT" sz="2400" b="1" dirty="0"/>
              <a:t>DANNO</a:t>
            </a:r>
          </a:p>
          <a:p>
            <a:pPr algn="ctr"/>
            <a:r>
              <a:rPr lang="it-IT" sz="2400" b="1" dirty="0"/>
              <a:t>TESSUTALE</a:t>
            </a:r>
          </a:p>
        </p:txBody>
      </p:sp>
      <p:sp>
        <p:nvSpPr>
          <p:cNvPr id="14" name="TextBox 13">
            <a:extLst>
              <a:ext uri="{FF2B5EF4-FFF2-40B4-BE49-F238E27FC236}">
                <a16:creationId xmlns:a16="http://schemas.microsoft.com/office/drawing/2014/main" id="{6C35BEAC-36ED-596C-324D-5D4634ABDDE7}"/>
              </a:ext>
            </a:extLst>
          </p:cNvPr>
          <p:cNvSpPr txBox="1"/>
          <p:nvPr/>
        </p:nvSpPr>
        <p:spPr>
          <a:xfrm>
            <a:off x="4443237" y="1145231"/>
            <a:ext cx="2090572" cy="1200329"/>
          </a:xfrm>
          <a:prstGeom prst="rect">
            <a:avLst/>
          </a:prstGeom>
          <a:noFill/>
        </p:spPr>
        <p:txBody>
          <a:bodyPr wrap="none" rtlCol="0">
            <a:spAutoFit/>
          </a:bodyPr>
          <a:lstStyle/>
          <a:p>
            <a:pPr algn="ctr"/>
            <a:r>
              <a:rPr lang="it-IT" sz="2400" b="1" dirty="0"/>
              <a:t>Infiammazione</a:t>
            </a:r>
          </a:p>
          <a:p>
            <a:pPr algn="ctr"/>
            <a:r>
              <a:rPr lang="it-IT" sz="2400" b="1" dirty="0"/>
              <a:t>Attivazione</a:t>
            </a:r>
          </a:p>
          <a:p>
            <a:pPr algn="ctr"/>
            <a:r>
              <a:rPr lang="it-IT" sz="2400" b="1" dirty="0"/>
              <a:t>ENDOTELIALE</a:t>
            </a:r>
          </a:p>
        </p:txBody>
      </p:sp>
      <p:cxnSp>
        <p:nvCxnSpPr>
          <p:cNvPr id="18" name="Straight Arrow Connector 17">
            <a:extLst>
              <a:ext uri="{FF2B5EF4-FFF2-40B4-BE49-F238E27FC236}">
                <a16:creationId xmlns:a16="http://schemas.microsoft.com/office/drawing/2014/main" id="{1D862F51-BA09-35D3-E8EC-FC6777D437EB}"/>
              </a:ext>
            </a:extLst>
          </p:cNvPr>
          <p:cNvCxnSpPr/>
          <p:nvPr/>
        </p:nvCxnSpPr>
        <p:spPr>
          <a:xfrm flipH="1">
            <a:off x="2066324" y="1560728"/>
            <a:ext cx="732430"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E21FBD9E-2726-082F-5D6B-FCC6BAC254D9}"/>
              </a:ext>
            </a:extLst>
          </p:cNvPr>
          <p:cNvSpPr txBox="1"/>
          <p:nvPr/>
        </p:nvSpPr>
        <p:spPr>
          <a:xfrm>
            <a:off x="175162" y="1279854"/>
            <a:ext cx="1804725" cy="461665"/>
          </a:xfrm>
          <a:prstGeom prst="rect">
            <a:avLst/>
          </a:prstGeom>
          <a:noFill/>
        </p:spPr>
        <p:txBody>
          <a:bodyPr wrap="none" rtlCol="0">
            <a:spAutoFit/>
          </a:bodyPr>
          <a:lstStyle/>
          <a:p>
            <a:r>
              <a:rPr lang="it-IT" sz="2400" b="1" dirty="0">
                <a:solidFill>
                  <a:srgbClr val="FF0000"/>
                </a:solidFill>
              </a:rPr>
              <a:t>EMORRAGIA</a:t>
            </a:r>
          </a:p>
        </p:txBody>
      </p:sp>
      <p:cxnSp>
        <p:nvCxnSpPr>
          <p:cNvPr id="24" name="Straight Arrow Connector 23">
            <a:extLst>
              <a:ext uri="{FF2B5EF4-FFF2-40B4-BE49-F238E27FC236}">
                <a16:creationId xmlns:a16="http://schemas.microsoft.com/office/drawing/2014/main" id="{72E9DCE9-5275-412A-9A15-296E08D4C7A3}"/>
              </a:ext>
            </a:extLst>
          </p:cNvPr>
          <p:cNvCxnSpPr>
            <a:cxnSpLocks/>
          </p:cNvCxnSpPr>
          <p:nvPr/>
        </p:nvCxnSpPr>
        <p:spPr>
          <a:xfrm flipH="1">
            <a:off x="2592437" y="1976228"/>
            <a:ext cx="979663" cy="69873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D1683BC0-9991-285C-F2C5-56B10012616B}"/>
              </a:ext>
            </a:extLst>
          </p:cNvPr>
          <p:cNvSpPr txBox="1"/>
          <p:nvPr/>
        </p:nvSpPr>
        <p:spPr>
          <a:xfrm>
            <a:off x="1886106" y="2727277"/>
            <a:ext cx="1350050" cy="461665"/>
          </a:xfrm>
          <a:prstGeom prst="rect">
            <a:avLst/>
          </a:prstGeom>
          <a:noFill/>
        </p:spPr>
        <p:txBody>
          <a:bodyPr wrap="none" rtlCol="0">
            <a:spAutoFit/>
          </a:bodyPr>
          <a:lstStyle/>
          <a:p>
            <a:r>
              <a:rPr lang="it-IT" sz="2400" b="1" dirty="0"/>
              <a:t>TF - </a:t>
            </a:r>
            <a:r>
              <a:rPr lang="it-IT" sz="2400" b="1" dirty="0" err="1"/>
              <a:t>FVIIa</a:t>
            </a:r>
            <a:endParaRPr lang="it-IT" sz="2400" b="1" dirty="0"/>
          </a:p>
        </p:txBody>
      </p:sp>
      <p:cxnSp>
        <p:nvCxnSpPr>
          <p:cNvPr id="28" name="Straight Arrow Connector 27">
            <a:extLst>
              <a:ext uri="{FF2B5EF4-FFF2-40B4-BE49-F238E27FC236}">
                <a16:creationId xmlns:a16="http://schemas.microsoft.com/office/drawing/2014/main" id="{277FD256-D27F-ACC4-956A-CF3818C150AF}"/>
              </a:ext>
            </a:extLst>
          </p:cNvPr>
          <p:cNvCxnSpPr>
            <a:cxnSpLocks/>
            <a:endCxn id="29" idx="0"/>
          </p:cNvCxnSpPr>
          <p:nvPr/>
        </p:nvCxnSpPr>
        <p:spPr>
          <a:xfrm flipH="1">
            <a:off x="2554253" y="3175379"/>
            <a:ext cx="6878" cy="93606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6B99BB3C-A436-2368-5156-BE87AF4F38F2}"/>
              </a:ext>
            </a:extLst>
          </p:cNvPr>
          <p:cNvSpPr txBox="1"/>
          <p:nvPr/>
        </p:nvSpPr>
        <p:spPr>
          <a:xfrm>
            <a:off x="1740472" y="4111441"/>
            <a:ext cx="1627561" cy="461665"/>
          </a:xfrm>
          <a:prstGeom prst="rect">
            <a:avLst/>
          </a:prstGeom>
          <a:noFill/>
        </p:spPr>
        <p:txBody>
          <a:bodyPr wrap="none" rtlCol="0">
            <a:spAutoFit/>
          </a:bodyPr>
          <a:lstStyle/>
          <a:p>
            <a:r>
              <a:rPr lang="it-IT" sz="2400" b="1" dirty="0"/>
              <a:t>TROMBINA</a:t>
            </a:r>
          </a:p>
        </p:txBody>
      </p:sp>
      <p:cxnSp>
        <p:nvCxnSpPr>
          <p:cNvPr id="31" name="Straight Arrow Connector 30">
            <a:extLst>
              <a:ext uri="{FF2B5EF4-FFF2-40B4-BE49-F238E27FC236}">
                <a16:creationId xmlns:a16="http://schemas.microsoft.com/office/drawing/2014/main" id="{EA0FAE96-E12D-1B06-3CB4-7E5D94B445E4}"/>
              </a:ext>
            </a:extLst>
          </p:cNvPr>
          <p:cNvCxnSpPr>
            <a:cxnSpLocks/>
            <a:stCxn id="29" idx="3"/>
            <a:endCxn id="36" idx="1"/>
          </p:cNvCxnSpPr>
          <p:nvPr/>
        </p:nvCxnSpPr>
        <p:spPr>
          <a:xfrm flipV="1">
            <a:off x="3368033" y="3880718"/>
            <a:ext cx="717969" cy="46155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75001BE3-4211-CC41-0345-5615F684C56D}"/>
              </a:ext>
            </a:extLst>
          </p:cNvPr>
          <p:cNvCxnSpPr>
            <a:cxnSpLocks/>
            <a:stCxn id="29" idx="3"/>
          </p:cNvCxnSpPr>
          <p:nvPr/>
        </p:nvCxnSpPr>
        <p:spPr>
          <a:xfrm>
            <a:off x="3368033" y="4342274"/>
            <a:ext cx="717969" cy="48567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9CD49725-35AD-581A-C6B1-81116830080E}"/>
              </a:ext>
            </a:extLst>
          </p:cNvPr>
          <p:cNvSpPr txBox="1"/>
          <p:nvPr/>
        </p:nvSpPr>
        <p:spPr>
          <a:xfrm>
            <a:off x="4086002" y="3649885"/>
            <a:ext cx="2234266" cy="461665"/>
          </a:xfrm>
          <a:prstGeom prst="rect">
            <a:avLst/>
          </a:prstGeom>
          <a:noFill/>
        </p:spPr>
        <p:txBody>
          <a:bodyPr wrap="none" rtlCol="0">
            <a:spAutoFit/>
          </a:bodyPr>
          <a:lstStyle/>
          <a:p>
            <a:r>
              <a:rPr lang="it-IT" sz="2400" b="1" dirty="0"/>
              <a:t>COAGULAZIONE</a:t>
            </a:r>
          </a:p>
        </p:txBody>
      </p:sp>
      <p:sp>
        <p:nvSpPr>
          <p:cNvPr id="37" name="TextBox 36">
            <a:extLst>
              <a:ext uri="{FF2B5EF4-FFF2-40B4-BE49-F238E27FC236}">
                <a16:creationId xmlns:a16="http://schemas.microsoft.com/office/drawing/2014/main" id="{BAE0780C-2F32-454E-3485-B3BE55724113}"/>
              </a:ext>
            </a:extLst>
          </p:cNvPr>
          <p:cNvSpPr txBox="1"/>
          <p:nvPr/>
        </p:nvSpPr>
        <p:spPr>
          <a:xfrm>
            <a:off x="4167457" y="4311936"/>
            <a:ext cx="1915589" cy="1200329"/>
          </a:xfrm>
          <a:prstGeom prst="rect">
            <a:avLst/>
          </a:prstGeom>
          <a:noFill/>
        </p:spPr>
        <p:txBody>
          <a:bodyPr wrap="none" rtlCol="0">
            <a:spAutoFit/>
          </a:bodyPr>
          <a:lstStyle/>
          <a:p>
            <a:r>
              <a:rPr lang="it-IT" sz="2400" b="1" dirty="0"/>
              <a:t>Attivazione</a:t>
            </a:r>
            <a:br>
              <a:rPr lang="it-IT" sz="2400" b="1" dirty="0"/>
            </a:br>
            <a:r>
              <a:rPr lang="it-IT" sz="2400" b="1" dirty="0"/>
              <a:t>proteina C/</a:t>
            </a:r>
          </a:p>
          <a:p>
            <a:r>
              <a:rPr lang="it-IT" sz="2400" b="1" dirty="0"/>
              <a:t>Trombina-TM</a:t>
            </a:r>
          </a:p>
        </p:txBody>
      </p:sp>
      <p:cxnSp>
        <p:nvCxnSpPr>
          <p:cNvPr id="38" name="Straight Arrow Connector 37">
            <a:extLst>
              <a:ext uri="{FF2B5EF4-FFF2-40B4-BE49-F238E27FC236}">
                <a16:creationId xmlns:a16="http://schemas.microsoft.com/office/drawing/2014/main" id="{3551632A-374A-53D4-F8C5-9E0BB2EF77DB}"/>
              </a:ext>
            </a:extLst>
          </p:cNvPr>
          <p:cNvCxnSpPr>
            <a:cxnSpLocks/>
            <a:endCxn id="40" idx="0"/>
          </p:cNvCxnSpPr>
          <p:nvPr/>
        </p:nvCxnSpPr>
        <p:spPr>
          <a:xfrm>
            <a:off x="5130765" y="5512265"/>
            <a:ext cx="877640" cy="30982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A3AD96FC-1D64-A21A-4BE3-6FB4233D7D8E}"/>
              </a:ext>
            </a:extLst>
          </p:cNvPr>
          <p:cNvSpPr txBox="1"/>
          <p:nvPr/>
        </p:nvSpPr>
        <p:spPr>
          <a:xfrm>
            <a:off x="5196099" y="5822093"/>
            <a:ext cx="1624612" cy="707886"/>
          </a:xfrm>
          <a:prstGeom prst="rect">
            <a:avLst/>
          </a:prstGeom>
          <a:noFill/>
        </p:spPr>
        <p:txBody>
          <a:bodyPr wrap="none" rtlCol="0">
            <a:spAutoFit/>
          </a:bodyPr>
          <a:lstStyle/>
          <a:p>
            <a:pPr algn="ctr"/>
            <a:r>
              <a:rPr lang="it-IT" sz="2000" b="1" dirty="0"/>
              <a:t>Inattivazione </a:t>
            </a:r>
          </a:p>
          <a:p>
            <a:pPr algn="ctr"/>
            <a:r>
              <a:rPr lang="it-IT" sz="2000" b="1" dirty="0" err="1"/>
              <a:t>Fva</a:t>
            </a:r>
            <a:r>
              <a:rPr lang="it-IT" sz="2000" b="1" dirty="0"/>
              <a:t> e </a:t>
            </a:r>
            <a:r>
              <a:rPr lang="it-IT" sz="2000" b="1" dirty="0" err="1"/>
              <a:t>VIIIa</a:t>
            </a:r>
            <a:endParaRPr lang="it-IT" sz="2000" b="1" dirty="0"/>
          </a:p>
        </p:txBody>
      </p:sp>
      <p:sp>
        <p:nvSpPr>
          <p:cNvPr id="52" name="Freeform: Shape 51">
            <a:extLst>
              <a:ext uri="{FF2B5EF4-FFF2-40B4-BE49-F238E27FC236}">
                <a16:creationId xmlns:a16="http://schemas.microsoft.com/office/drawing/2014/main" id="{A8977D64-28FB-4D9B-3516-038A8170EDC5}"/>
              </a:ext>
            </a:extLst>
          </p:cNvPr>
          <p:cNvSpPr/>
          <p:nvPr/>
        </p:nvSpPr>
        <p:spPr>
          <a:xfrm>
            <a:off x="6429689" y="3926429"/>
            <a:ext cx="1018256" cy="2119749"/>
          </a:xfrm>
          <a:custGeom>
            <a:avLst/>
            <a:gdLst>
              <a:gd name="connsiteX0" fmla="*/ 9098 w 9098"/>
              <a:gd name="connsiteY0" fmla="*/ 2242782 h 2242782"/>
              <a:gd name="connsiteX1" fmla="*/ 0 w 9098"/>
              <a:gd name="connsiteY1" fmla="*/ 0 h 2242782"/>
              <a:gd name="connsiteX2" fmla="*/ 0 w 9098"/>
              <a:gd name="connsiteY2" fmla="*/ 0 h 2242782"/>
              <a:gd name="connsiteX0" fmla="*/ 73077 w 73077"/>
              <a:gd name="connsiteY0" fmla="*/ 10527 h 10527"/>
              <a:gd name="connsiteX1" fmla="*/ 63077 w 73077"/>
              <a:gd name="connsiteY1" fmla="*/ 527 h 10527"/>
              <a:gd name="connsiteX2" fmla="*/ 0 w 73077"/>
              <a:gd name="connsiteY2" fmla="*/ 0 h 10527"/>
              <a:gd name="connsiteX0" fmla="*/ 73077 w 73077"/>
              <a:gd name="connsiteY0" fmla="*/ 10527 h 10527"/>
              <a:gd name="connsiteX1" fmla="*/ 64616 w 73077"/>
              <a:gd name="connsiteY1" fmla="*/ 3854 h 10527"/>
              <a:gd name="connsiteX2" fmla="*/ 0 w 73077"/>
              <a:gd name="connsiteY2" fmla="*/ 0 h 10527"/>
              <a:gd name="connsiteX0" fmla="*/ 73077 w 73077"/>
              <a:gd name="connsiteY0" fmla="*/ 10527 h 10527"/>
              <a:gd name="connsiteX1" fmla="*/ 64616 w 73077"/>
              <a:gd name="connsiteY1" fmla="*/ 3854 h 10527"/>
              <a:gd name="connsiteX2" fmla="*/ 0 w 73077"/>
              <a:gd name="connsiteY2" fmla="*/ 0 h 10527"/>
              <a:gd name="connsiteX0" fmla="*/ 73077 w 73847"/>
              <a:gd name="connsiteY0" fmla="*/ 10527 h 10527"/>
              <a:gd name="connsiteX1" fmla="*/ 73847 w 73847"/>
              <a:gd name="connsiteY1" fmla="*/ 5436 h 10527"/>
              <a:gd name="connsiteX2" fmla="*/ 0 w 73847"/>
              <a:gd name="connsiteY2" fmla="*/ 0 h 10527"/>
              <a:gd name="connsiteX0" fmla="*/ 93077 w 100602"/>
              <a:gd name="connsiteY0" fmla="*/ 9635 h 9635"/>
              <a:gd name="connsiteX1" fmla="*/ 93847 w 100602"/>
              <a:gd name="connsiteY1" fmla="*/ 4544 h 9635"/>
              <a:gd name="connsiteX2" fmla="*/ 0 w 100602"/>
              <a:gd name="connsiteY2" fmla="*/ 0 h 9635"/>
              <a:gd name="connsiteX0" fmla="*/ 9252 w 10000"/>
              <a:gd name="connsiteY0" fmla="*/ 10000 h 10000"/>
              <a:gd name="connsiteX1" fmla="*/ 9329 w 10000"/>
              <a:gd name="connsiteY1" fmla="*/ 4716 h 10000"/>
              <a:gd name="connsiteX2" fmla="*/ 0 w 10000"/>
              <a:gd name="connsiteY2" fmla="*/ 0 h 10000"/>
              <a:gd name="connsiteX0" fmla="*/ 11011 w 11889"/>
              <a:gd name="connsiteY0" fmla="*/ 10400 h 10400"/>
              <a:gd name="connsiteX1" fmla="*/ 11088 w 11889"/>
              <a:gd name="connsiteY1" fmla="*/ 5116 h 10400"/>
              <a:gd name="connsiteX2" fmla="*/ 0 w 11889"/>
              <a:gd name="connsiteY2" fmla="*/ 0 h 10400"/>
              <a:gd name="connsiteX0" fmla="*/ 11011 w 14483"/>
              <a:gd name="connsiteY0" fmla="*/ 10400 h 10400"/>
              <a:gd name="connsiteX1" fmla="*/ 14070 w 14483"/>
              <a:gd name="connsiteY1" fmla="*/ 4927 h 10400"/>
              <a:gd name="connsiteX2" fmla="*/ 0 w 14483"/>
              <a:gd name="connsiteY2" fmla="*/ 0 h 10400"/>
              <a:gd name="connsiteX0" fmla="*/ 8488 w 14259"/>
              <a:gd name="connsiteY0" fmla="*/ 10316 h 10316"/>
              <a:gd name="connsiteX1" fmla="*/ 14070 w 14259"/>
              <a:gd name="connsiteY1" fmla="*/ 4927 h 10316"/>
              <a:gd name="connsiteX2" fmla="*/ 0 w 14259"/>
              <a:gd name="connsiteY2" fmla="*/ 0 h 10316"/>
              <a:gd name="connsiteX0" fmla="*/ 8488 w 14420"/>
              <a:gd name="connsiteY0" fmla="*/ 10316 h 10316"/>
              <a:gd name="connsiteX1" fmla="*/ 14070 w 14420"/>
              <a:gd name="connsiteY1" fmla="*/ 4927 h 10316"/>
              <a:gd name="connsiteX2" fmla="*/ 0 w 14420"/>
              <a:gd name="connsiteY2" fmla="*/ 0 h 10316"/>
              <a:gd name="connsiteX0" fmla="*/ 8488 w 15141"/>
              <a:gd name="connsiteY0" fmla="*/ 10316 h 10316"/>
              <a:gd name="connsiteX1" fmla="*/ 13534 w 15141"/>
              <a:gd name="connsiteY1" fmla="*/ 7642 h 10316"/>
              <a:gd name="connsiteX2" fmla="*/ 14070 w 15141"/>
              <a:gd name="connsiteY2" fmla="*/ 4927 h 10316"/>
              <a:gd name="connsiteX3" fmla="*/ 0 w 15141"/>
              <a:gd name="connsiteY3" fmla="*/ 0 h 10316"/>
              <a:gd name="connsiteX0" fmla="*/ 8488 w 13761"/>
              <a:gd name="connsiteY0" fmla="*/ 10316 h 10316"/>
              <a:gd name="connsiteX1" fmla="*/ 13534 w 13761"/>
              <a:gd name="connsiteY1" fmla="*/ 7642 h 10316"/>
              <a:gd name="connsiteX2" fmla="*/ 0 w 13761"/>
              <a:gd name="connsiteY2" fmla="*/ 0 h 10316"/>
              <a:gd name="connsiteX0" fmla="*/ 8488 w 12879"/>
              <a:gd name="connsiteY0" fmla="*/ 10316 h 10316"/>
              <a:gd name="connsiteX1" fmla="*/ 12616 w 12879"/>
              <a:gd name="connsiteY1" fmla="*/ 4463 h 10316"/>
              <a:gd name="connsiteX2" fmla="*/ 0 w 12879"/>
              <a:gd name="connsiteY2" fmla="*/ 0 h 10316"/>
              <a:gd name="connsiteX0" fmla="*/ 8488 w 12879"/>
              <a:gd name="connsiteY0" fmla="*/ 10316 h 10316"/>
              <a:gd name="connsiteX1" fmla="*/ 12616 w 12879"/>
              <a:gd name="connsiteY1" fmla="*/ 4463 h 10316"/>
              <a:gd name="connsiteX2" fmla="*/ 0 w 12879"/>
              <a:gd name="connsiteY2" fmla="*/ 0 h 10316"/>
              <a:gd name="connsiteX0" fmla="*/ 5592 w 12791"/>
              <a:gd name="connsiteY0" fmla="*/ 10316 h 10316"/>
              <a:gd name="connsiteX1" fmla="*/ 12616 w 12791"/>
              <a:gd name="connsiteY1" fmla="*/ 4463 h 10316"/>
              <a:gd name="connsiteX2" fmla="*/ 0 w 12791"/>
              <a:gd name="connsiteY2" fmla="*/ 0 h 10316"/>
              <a:gd name="connsiteX0" fmla="*/ 5592 w 12892"/>
              <a:gd name="connsiteY0" fmla="*/ 10316 h 10335"/>
              <a:gd name="connsiteX1" fmla="*/ 12616 w 12892"/>
              <a:gd name="connsiteY1" fmla="*/ 4463 h 10335"/>
              <a:gd name="connsiteX2" fmla="*/ 0 w 12892"/>
              <a:gd name="connsiteY2" fmla="*/ 0 h 10335"/>
              <a:gd name="connsiteX0" fmla="*/ 3037 w 12805"/>
              <a:gd name="connsiteY0" fmla="*/ 10574 h 10592"/>
              <a:gd name="connsiteX1" fmla="*/ 12616 w 12805"/>
              <a:gd name="connsiteY1" fmla="*/ 4463 h 10592"/>
              <a:gd name="connsiteX2" fmla="*/ 0 w 12805"/>
              <a:gd name="connsiteY2" fmla="*/ 0 h 10592"/>
              <a:gd name="connsiteX0" fmla="*/ 3037 w 13390"/>
              <a:gd name="connsiteY0" fmla="*/ 10574 h 10574"/>
              <a:gd name="connsiteX1" fmla="*/ 12616 w 13390"/>
              <a:gd name="connsiteY1" fmla="*/ 4463 h 10574"/>
              <a:gd name="connsiteX2" fmla="*/ 0 w 13390"/>
              <a:gd name="connsiteY2" fmla="*/ 0 h 10574"/>
              <a:gd name="connsiteX0" fmla="*/ 3037 w 13526"/>
              <a:gd name="connsiteY0" fmla="*/ 10574 h 10574"/>
              <a:gd name="connsiteX1" fmla="*/ 12786 w 13526"/>
              <a:gd name="connsiteY1" fmla="*/ 4979 h 10574"/>
              <a:gd name="connsiteX2" fmla="*/ 0 w 13526"/>
              <a:gd name="connsiteY2" fmla="*/ 0 h 10574"/>
              <a:gd name="connsiteX0" fmla="*/ 8573 w 19062"/>
              <a:gd name="connsiteY0" fmla="*/ 10015 h 10015"/>
              <a:gd name="connsiteX1" fmla="*/ 18322 w 19062"/>
              <a:gd name="connsiteY1" fmla="*/ 4420 h 10015"/>
              <a:gd name="connsiteX2" fmla="*/ 0 w 19062"/>
              <a:gd name="connsiteY2" fmla="*/ 0 h 10015"/>
              <a:gd name="connsiteX0" fmla="*/ 8573 w 19062"/>
              <a:gd name="connsiteY0" fmla="*/ 10015 h 10015"/>
              <a:gd name="connsiteX1" fmla="*/ 18322 w 19062"/>
              <a:gd name="connsiteY1" fmla="*/ 4420 h 10015"/>
              <a:gd name="connsiteX2" fmla="*/ 0 w 19062"/>
              <a:gd name="connsiteY2" fmla="*/ 0 h 10015"/>
            </a:gdLst>
            <a:ahLst/>
            <a:cxnLst>
              <a:cxn ang="0">
                <a:pos x="connsiteX0" y="connsiteY0"/>
              </a:cxn>
              <a:cxn ang="0">
                <a:pos x="connsiteX1" y="connsiteY1"/>
              </a:cxn>
              <a:cxn ang="0">
                <a:pos x="connsiteX2" y="connsiteY2"/>
              </a:cxn>
            </a:cxnLst>
            <a:rect l="l" t="t" r="r" b="b"/>
            <a:pathLst>
              <a:path w="19062" h="10015">
                <a:moveTo>
                  <a:pt x="8573" y="10015"/>
                </a:moveTo>
                <a:cubicBezTo>
                  <a:pt x="20315" y="9117"/>
                  <a:pt x="19737" y="6139"/>
                  <a:pt x="18322" y="4420"/>
                </a:cubicBezTo>
                <a:cubicBezTo>
                  <a:pt x="16907" y="2701"/>
                  <a:pt x="11447" y="655"/>
                  <a:pt x="0" y="0"/>
                </a:cubicBezTo>
              </a:path>
            </a:pathLst>
          </a:custGeom>
          <a:noFill/>
          <a:ln w="38100">
            <a:solidFill>
              <a:srgbClr val="FF0000"/>
            </a:solidFill>
            <a:headEnd type="none"/>
            <a:tailEnd type="diamo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3" name="TextBox 52">
            <a:extLst>
              <a:ext uri="{FF2B5EF4-FFF2-40B4-BE49-F238E27FC236}">
                <a16:creationId xmlns:a16="http://schemas.microsoft.com/office/drawing/2014/main" id="{F03EC398-678B-4EF6-999E-D87207146CC9}"/>
              </a:ext>
            </a:extLst>
          </p:cNvPr>
          <p:cNvSpPr txBox="1"/>
          <p:nvPr/>
        </p:nvSpPr>
        <p:spPr>
          <a:xfrm>
            <a:off x="3480046" y="5817397"/>
            <a:ext cx="1624612" cy="707886"/>
          </a:xfrm>
          <a:prstGeom prst="rect">
            <a:avLst/>
          </a:prstGeom>
          <a:noFill/>
        </p:spPr>
        <p:txBody>
          <a:bodyPr wrap="none" rtlCol="0">
            <a:spAutoFit/>
          </a:bodyPr>
          <a:lstStyle/>
          <a:p>
            <a:pPr algn="ctr"/>
            <a:r>
              <a:rPr lang="it-IT" sz="2000" b="1" dirty="0"/>
              <a:t>Inattivazione </a:t>
            </a:r>
          </a:p>
          <a:p>
            <a:pPr algn="ctr"/>
            <a:r>
              <a:rPr lang="it-IT" sz="2000" b="1" dirty="0"/>
              <a:t>PAI-1</a:t>
            </a:r>
          </a:p>
        </p:txBody>
      </p:sp>
      <p:cxnSp>
        <p:nvCxnSpPr>
          <p:cNvPr id="55" name="Straight Arrow Connector 54">
            <a:extLst>
              <a:ext uri="{FF2B5EF4-FFF2-40B4-BE49-F238E27FC236}">
                <a16:creationId xmlns:a16="http://schemas.microsoft.com/office/drawing/2014/main" id="{FC9C9EF2-8D2C-14A8-1367-9453F7FFF5F2}"/>
              </a:ext>
            </a:extLst>
          </p:cNvPr>
          <p:cNvCxnSpPr>
            <a:cxnSpLocks/>
          </p:cNvCxnSpPr>
          <p:nvPr/>
        </p:nvCxnSpPr>
        <p:spPr>
          <a:xfrm flipH="1">
            <a:off x="4313550" y="5512266"/>
            <a:ext cx="811703" cy="36536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E1BF42E1-D264-FA7C-98FC-A0D583E9E7AB}"/>
              </a:ext>
            </a:extLst>
          </p:cNvPr>
          <p:cNvSpPr txBox="1"/>
          <p:nvPr/>
        </p:nvSpPr>
        <p:spPr>
          <a:xfrm>
            <a:off x="199670" y="5776734"/>
            <a:ext cx="1548822" cy="461665"/>
          </a:xfrm>
          <a:prstGeom prst="rect">
            <a:avLst/>
          </a:prstGeom>
          <a:noFill/>
        </p:spPr>
        <p:txBody>
          <a:bodyPr wrap="none" rtlCol="0">
            <a:spAutoFit/>
          </a:bodyPr>
          <a:lstStyle/>
          <a:p>
            <a:r>
              <a:rPr lang="it-IT" sz="2400" b="1" dirty="0">
                <a:solidFill>
                  <a:srgbClr val="FF0000"/>
                </a:solidFill>
              </a:rPr>
              <a:t>PLASMINA</a:t>
            </a:r>
          </a:p>
        </p:txBody>
      </p:sp>
      <p:cxnSp>
        <p:nvCxnSpPr>
          <p:cNvPr id="60" name="Straight Arrow Connector 59">
            <a:extLst>
              <a:ext uri="{FF2B5EF4-FFF2-40B4-BE49-F238E27FC236}">
                <a16:creationId xmlns:a16="http://schemas.microsoft.com/office/drawing/2014/main" id="{AF9D982A-2815-86F2-0719-99D387B8FD7F}"/>
              </a:ext>
            </a:extLst>
          </p:cNvPr>
          <p:cNvCxnSpPr>
            <a:cxnSpLocks/>
          </p:cNvCxnSpPr>
          <p:nvPr/>
        </p:nvCxnSpPr>
        <p:spPr>
          <a:xfrm flipH="1" flipV="1">
            <a:off x="956699" y="1981116"/>
            <a:ext cx="17382" cy="371383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DE38E3D9-C7C4-8BAE-49D1-0AB2A43AD3B3}"/>
              </a:ext>
            </a:extLst>
          </p:cNvPr>
          <p:cNvCxnSpPr>
            <a:cxnSpLocks/>
          </p:cNvCxnSpPr>
          <p:nvPr/>
        </p:nvCxnSpPr>
        <p:spPr>
          <a:xfrm flipH="1">
            <a:off x="1886106" y="6046178"/>
            <a:ext cx="1350050"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EF701DE3-213C-5AAD-11FD-313055A62D8A}"/>
              </a:ext>
            </a:extLst>
          </p:cNvPr>
          <p:cNvCxnSpPr>
            <a:cxnSpLocks/>
          </p:cNvCxnSpPr>
          <p:nvPr/>
        </p:nvCxnSpPr>
        <p:spPr>
          <a:xfrm flipH="1">
            <a:off x="1368113" y="2325594"/>
            <a:ext cx="4049039" cy="323695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8" name="TextBox 67">
            <a:extLst>
              <a:ext uri="{FF2B5EF4-FFF2-40B4-BE49-F238E27FC236}">
                <a16:creationId xmlns:a16="http://schemas.microsoft.com/office/drawing/2014/main" id="{F2AF617D-B896-1D11-30EF-91D4389D5F40}"/>
              </a:ext>
            </a:extLst>
          </p:cNvPr>
          <p:cNvSpPr txBox="1"/>
          <p:nvPr/>
        </p:nvSpPr>
        <p:spPr>
          <a:xfrm rot="16200000">
            <a:off x="-10429" y="3553772"/>
            <a:ext cx="1386918" cy="461665"/>
          </a:xfrm>
          <a:prstGeom prst="rect">
            <a:avLst/>
          </a:prstGeom>
          <a:noFill/>
        </p:spPr>
        <p:txBody>
          <a:bodyPr wrap="none" rtlCol="0">
            <a:spAutoFit/>
          </a:bodyPr>
          <a:lstStyle/>
          <a:p>
            <a:r>
              <a:rPr lang="it-IT" sz="2400" b="1" dirty="0">
                <a:solidFill>
                  <a:srgbClr val="FF0000"/>
                </a:solidFill>
              </a:rPr>
              <a:t>fibrinolisi</a:t>
            </a:r>
          </a:p>
        </p:txBody>
      </p:sp>
      <p:cxnSp>
        <p:nvCxnSpPr>
          <p:cNvPr id="71" name="Straight Arrow Connector 70">
            <a:extLst>
              <a:ext uri="{FF2B5EF4-FFF2-40B4-BE49-F238E27FC236}">
                <a16:creationId xmlns:a16="http://schemas.microsoft.com/office/drawing/2014/main" id="{C85525D9-076E-61E6-0BDC-0CA062E372F2}"/>
              </a:ext>
            </a:extLst>
          </p:cNvPr>
          <p:cNvCxnSpPr>
            <a:stCxn id="14" idx="2"/>
          </p:cNvCxnSpPr>
          <p:nvPr/>
        </p:nvCxnSpPr>
        <p:spPr>
          <a:xfrm>
            <a:off x="5488523" y="2345560"/>
            <a:ext cx="9486" cy="38171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D7F1CDC3-FA5C-0DC1-BDFD-6C6F21430125}"/>
              </a:ext>
            </a:extLst>
          </p:cNvPr>
          <p:cNvSpPr txBox="1"/>
          <p:nvPr/>
        </p:nvSpPr>
        <p:spPr>
          <a:xfrm>
            <a:off x="4670438" y="2597343"/>
            <a:ext cx="1669240" cy="830997"/>
          </a:xfrm>
          <a:prstGeom prst="rect">
            <a:avLst/>
          </a:prstGeom>
          <a:noFill/>
        </p:spPr>
        <p:txBody>
          <a:bodyPr wrap="none" rtlCol="0">
            <a:spAutoFit/>
          </a:bodyPr>
          <a:lstStyle/>
          <a:p>
            <a:pPr algn="ctr"/>
            <a:r>
              <a:rPr lang="it-IT" sz="2400" b="1" dirty="0"/>
              <a:t>Attivazione</a:t>
            </a:r>
          </a:p>
          <a:p>
            <a:pPr algn="ctr"/>
            <a:r>
              <a:rPr lang="it-IT" sz="2400" b="1" dirty="0"/>
              <a:t>PIASTRINE</a:t>
            </a:r>
          </a:p>
        </p:txBody>
      </p:sp>
      <p:cxnSp>
        <p:nvCxnSpPr>
          <p:cNvPr id="73" name="Straight Arrow Connector 72">
            <a:extLst>
              <a:ext uri="{FF2B5EF4-FFF2-40B4-BE49-F238E27FC236}">
                <a16:creationId xmlns:a16="http://schemas.microsoft.com/office/drawing/2014/main" id="{1F6192A2-00C0-AA03-7F8B-34E2EEFC4535}"/>
              </a:ext>
            </a:extLst>
          </p:cNvPr>
          <p:cNvCxnSpPr/>
          <p:nvPr/>
        </p:nvCxnSpPr>
        <p:spPr>
          <a:xfrm>
            <a:off x="5519477" y="3355030"/>
            <a:ext cx="9486" cy="38171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82" name="Straight Arrow Connector 81">
            <a:extLst>
              <a:ext uri="{FF2B5EF4-FFF2-40B4-BE49-F238E27FC236}">
                <a16:creationId xmlns:a16="http://schemas.microsoft.com/office/drawing/2014/main" id="{BBF633BD-5409-3598-00DB-BD9741048AD1}"/>
              </a:ext>
            </a:extLst>
          </p:cNvPr>
          <p:cNvCxnSpPr>
            <a:cxnSpLocks/>
          </p:cNvCxnSpPr>
          <p:nvPr/>
        </p:nvCxnSpPr>
        <p:spPr>
          <a:xfrm>
            <a:off x="6429689" y="2287923"/>
            <a:ext cx="391022" cy="314629"/>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85" name="TextBox 84">
            <a:extLst>
              <a:ext uri="{FF2B5EF4-FFF2-40B4-BE49-F238E27FC236}">
                <a16:creationId xmlns:a16="http://schemas.microsoft.com/office/drawing/2014/main" id="{15C316E4-071B-5EE6-126F-0676F1DC645C}"/>
              </a:ext>
            </a:extLst>
          </p:cNvPr>
          <p:cNvSpPr txBox="1"/>
          <p:nvPr/>
        </p:nvSpPr>
        <p:spPr>
          <a:xfrm>
            <a:off x="6510546" y="2597343"/>
            <a:ext cx="1632178" cy="707886"/>
          </a:xfrm>
          <a:prstGeom prst="rect">
            <a:avLst/>
          </a:prstGeom>
          <a:noFill/>
        </p:spPr>
        <p:txBody>
          <a:bodyPr wrap="none" rtlCol="0">
            <a:spAutoFit/>
          </a:bodyPr>
          <a:lstStyle/>
          <a:p>
            <a:r>
              <a:rPr lang="it-IT" sz="2000" b="1" dirty="0"/>
              <a:t>Proteoglicani</a:t>
            </a:r>
          </a:p>
          <a:p>
            <a:r>
              <a:rPr lang="it-IT" sz="2000" b="1" dirty="0"/>
              <a:t>Eparina-simili</a:t>
            </a:r>
          </a:p>
        </p:txBody>
      </p:sp>
      <p:sp>
        <p:nvSpPr>
          <p:cNvPr id="86" name="Freeform: Shape 85">
            <a:extLst>
              <a:ext uri="{FF2B5EF4-FFF2-40B4-BE49-F238E27FC236}">
                <a16:creationId xmlns:a16="http://schemas.microsoft.com/office/drawing/2014/main" id="{E036F144-E36B-B114-73D5-5F2BE4D4A7C2}"/>
              </a:ext>
            </a:extLst>
          </p:cNvPr>
          <p:cNvSpPr/>
          <p:nvPr/>
        </p:nvSpPr>
        <p:spPr>
          <a:xfrm flipV="1">
            <a:off x="6419759" y="3261795"/>
            <a:ext cx="785513" cy="529168"/>
          </a:xfrm>
          <a:custGeom>
            <a:avLst/>
            <a:gdLst>
              <a:gd name="connsiteX0" fmla="*/ 9098 w 9098"/>
              <a:gd name="connsiteY0" fmla="*/ 2242782 h 2242782"/>
              <a:gd name="connsiteX1" fmla="*/ 0 w 9098"/>
              <a:gd name="connsiteY1" fmla="*/ 0 h 2242782"/>
              <a:gd name="connsiteX2" fmla="*/ 0 w 9098"/>
              <a:gd name="connsiteY2" fmla="*/ 0 h 2242782"/>
              <a:gd name="connsiteX0" fmla="*/ 73077 w 73077"/>
              <a:gd name="connsiteY0" fmla="*/ 10527 h 10527"/>
              <a:gd name="connsiteX1" fmla="*/ 63077 w 73077"/>
              <a:gd name="connsiteY1" fmla="*/ 527 h 10527"/>
              <a:gd name="connsiteX2" fmla="*/ 0 w 73077"/>
              <a:gd name="connsiteY2" fmla="*/ 0 h 10527"/>
              <a:gd name="connsiteX0" fmla="*/ 73077 w 73077"/>
              <a:gd name="connsiteY0" fmla="*/ 10527 h 10527"/>
              <a:gd name="connsiteX1" fmla="*/ 64616 w 73077"/>
              <a:gd name="connsiteY1" fmla="*/ 3854 h 10527"/>
              <a:gd name="connsiteX2" fmla="*/ 0 w 73077"/>
              <a:gd name="connsiteY2" fmla="*/ 0 h 10527"/>
              <a:gd name="connsiteX0" fmla="*/ 73077 w 73077"/>
              <a:gd name="connsiteY0" fmla="*/ 10527 h 10527"/>
              <a:gd name="connsiteX1" fmla="*/ 64616 w 73077"/>
              <a:gd name="connsiteY1" fmla="*/ 3854 h 10527"/>
              <a:gd name="connsiteX2" fmla="*/ 0 w 73077"/>
              <a:gd name="connsiteY2" fmla="*/ 0 h 10527"/>
              <a:gd name="connsiteX0" fmla="*/ 73077 w 73847"/>
              <a:gd name="connsiteY0" fmla="*/ 10527 h 10527"/>
              <a:gd name="connsiteX1" fmla="*/ 73847 w 73847"/>
              <a:gd name="connsiteY1" fmla="*/ 5436 h 10527"/>
              <a:gd name="connsiteX2" fmla="*/ 0 w 73847"/>
              <a:gd name="connsiteY2" fmla="*/ 0 h 10527"/>
              <a:gd name="connsiteX0" fmla="*/ 93077 w 100602"/>
              <a:gd name="connsiteY0" fmla="*/ 9635 h 9635"/>
              <a:gd name="connsiteX1" fmla="*/ 93847 w 100602"/>
              <a:gd name="connsiteY1" fmla="*/ 4544 h 9635"/>
              <a:gd name="connsiteX2" fmla="*/ 0 w 100602"/>
              <a:gd name="connsiteY2" fmla="*/ 0 h 9635"/>
              <a:gd name="connsiteX0" fmla="*/ 9252 w 10000"/>
              <a:gd name="connsiteY0" fmla="*/ 10000 h 10000"/>
              <a:gd name="connsiteX1" fmla="*/ 9329 w 10000"/>
              <a:gd name="connsiteY1" fmla="*/ 4716 h 10000"/>
              <a:gd name="connsiteX2" fmla="*/ 0 w 10000"/>
              <a:gd name="connsiteY2" fmla="*/ 0 h 10000"/>
              <a:gd name="connsiteX0" fmla="*/ 11011 w 11889"/>
              <a:gd name="connsiteY0" fmla="*/ 10400 h 10400"/>
              <a:gd name="connsiteX1" fmla="*/ 11088 w 11889"/>
              <a:gd name="connsiteY1" fmla="*/ 5116 h 10400"/>
              <a:gd name="connsiteX2" fmla="*/ 0 w 11889"/>
              <a:gd name="connsiteY2" fmla="*/ 0 h 10400"/>
              <a:gd name="connsiteX0" fmla="*/ 11011 w 14483"/>
              <a:gd name="connsiteY0" fmla="*/ 10400 h 10400"/>
              <a:gd name="connsiteX1" fmla="*/ 14070 w 14483"/>
              <a:gd name="connsiteY1" fmla="*/ 4927 h 10400"/>
              <a:gd name="connsiteX2" fmla="*/ 0 w 14483"/>
              <a:gd name="connsiteY2" fmla="*/ 0 h 10400"/>
              <a:gd name="connsiteX0" fmla="*/ 8488 w 14259"/>
              <a:gd name="connsiteY0" fmla="*/ 10316 h 10316"/>
              <a:gd name="connsiteX1" fmla="*/ 14070 w 14259"/>
              <a:gd name="connsiteY1" fmla="*/ 4927 h 10316"/>
              <a:gd name="connsiteX2" fmla="*/ 0 w 14259"/>
              <a:gd name="connsiteY2" fmla="*/ 0 h 10316"/>
              <a:gd name="connsiteX0" fmla="*/ 8488 w 14420"/>
              <a:gd name="connsiteY0" fmla="*/ 10316 h 10316"/>
              <a:gd name="connsiteX1" fmla="*/ 14070 w 14420"/>
              <a:gd name="connsiteY1" fmla="*/ 4927 h 10316"/>
              <a:gd name="connsiteX2" fmla="*/ 0 w 14420"/>
              <a:gd name="connsiteY2" fmla="*/ 0 h 10316"/>
              <a:gd name="connsiteX0" fmla="*/ 8488 w 15141"/>
              <a:gd name="connsiteY0" fmla="*/ 10316 h 10316"/>
              <a:gd name="connsiteX1" fmla="*/ 13534 w 15141"/>
              <a:gd name="connsiteY1" fmla="*/ 7642 h 10316"/>
              <a:gd name="connsiteX2" fmla="*/ 14070 w 15141"/>
              <a:gd name="connsiteY2" fmla="*/ 4927 h 10316"/>
              <a:gd name="connsiteX3" fmla="*/ 0 w 15141"/>
              <a:gd name="connsiteY3" fmla="*/ 0 h 10316"/>
              <a:gd name="connsiteX0" fmla="*/ 8488 w 13761"/>
              <a:gd name="connsiteY0" fmla="*/ 10316 h 10316"/>
              <a:gd name="connsiteX1" fmla="*/ 13534 w 13761"/>
              <a:gd name="connsiteY1" fmla="*/ 7642 h 10316"/>
              <a:gd name="connsiteX2" fmla="*/ 0 w 13761"/>
              <a:gd name="connsiteY2" fmla="*/ 0 h 10316"/>
              <a:gd name="connsiteX0" fmla="*/ 8488 w 12879"/>
              <a:gd name="connsiteY0" fmla="*/ 10316 h 10316"/>
              <a:gd name="connsiteX1" fmla="*/ 12616 w 12879"/>
              <a:gd name="connsiteY1" fmla="*/ 4463 h 10316"/>
              <a:gd name="connsiteX2" fmla="*/ 0 w 12879"/>
              <a:gd name="connsiteY2" fmla="*/ 0 h 10316"/>
              <a:gd name="connsiteX0" fmla="*/ 8488 w 12879"/>
              <a:gd name="connsiteY0" fmla="*/ 10316 h 10316"/>
              <a:gd name="connsiteX1" fmla="*/ 12616 w 12879"/>
              <a:gd name="connsiteY1" fmla="*/ 4463 h 10316"/>
              <a:gd name="connsiteX2" fmla="*/ 0 w 12879"/>
              <a:gd name="connsiteY2" fmla="*/ 0 h 10316"/>
              <a:gd name="connsiteX0" fmla="*/ 5592 w 12791"/>
              <a:gd name="connsiteY0" fmla="*/ 10316 h 10316"/>
              <a:gd name="connsiteX1" fmla="*/ 12616 w 12791"/>
              <a:gd name="connsiteY1" fmla="*/ 4463 h 10316"/>
              <a:gd name="connsiteX2" fmla="*/ 0 w 12791"/>
              <a:gd name="connsiteY2" fmla="*/ 0 h 10316"/>
              <a:gd name="connsiteX0" fmla="*/ 5592 w 12892"/>
              <a:gd name="connsiteY0" fmla="*/ 10316 h 10335"/>
              <a:gd name="connsiteX1" fmla="*/ 12616 w 12892"/>
              <a:gd name="connsiteY1" fmla="*/ 4463 h 10335"/>
              <a:gd name="connsiteX2" fmla="*/ 0 w 12892"/>
              <a:gd name="connsiteY2" fmla="*/ 0 h 10335"/>
              <a:gd name="connsiteX0" fmla="*/ 3037 w 12805"/>
              <a:gd name="connsiteY0" fmla="*/ 10574 h 10592"/>
              <a:gd name="connsiteX1" fmla="*/ 12616 w 12805"/>
              <a:gd name="connsiteY1" fmla="*/ 4463 h 10592"/>
              <a:gd name="connsiteX2" fmla="*/ 0 w 12805"/>
              <a:gd name="connsiteY2" fmla="*/ 0 h 10592"/>
              <a:gd name="connsiteX0" fmla="*/ 3037 w 13390"/>
              <a:gd name="connsiteY0" fmla="*/ 10574 h 10574"/>
              <a:gd name="connsiteX1" fmla="*/ 12616 w 13390"/>
              <a:gd name="connsiteY1" fmla="*/ 4463 h 10574"/>
              <a:gd name="connsiteX2" fmla="*/ 0 w 13390"/>
              <a:gd name="connsiteY2" fmla="*/ 0 h 10574"/>
              <a:gd name="connsiteX0" fmla="*/ 3037 w 13526"/>
              <a:gd name="connsiteY0" fmla="*/ 10574 h 10574"/>
              <a:gd name="connsiteX1" fmla="*/ 12786 w 13526"/>
              <a:gd name="connsiteY1" fmla="*/ 4979 h 10574"/>
              <a:gd name="connsiteX2" fmla="*/ 0 w 13526"/>
              <a:gd name="connsiteY2" fmla="*/ 0 h 10574"/>
              <a:gd name="connsiteX0" fmla="*/ 8573 w 19062"/>
              <a:gd name="connsiteY0" fmla="*/ 10015 h 10015"/>
              <a:gd name="connsiteX1" fmla="*/ 18322 w 19062"/>
              <a:gd name="connsiteY1" fmla="*/ 4420 h 10015"/>
              <a:gd name="connsiteX2" fmla="*/ 0 w 19062"/>
              <a:gd name="connsiteY2" fmla="*/ 0 h 10015"/>
              <a:gd name="connsiteX0" fmla="*/ 8573 w 19062"/>
              <a:gd name="connsiteY0" fmla="*/ 10015 h 10015"/>
              <a:gd name="connsiteX1" fmla="*/ 18322 w 19062"/>
              <a:gd name="connsiteY1" fmla="*/ 4420 h 10015"/>
              <a:gd name="connsiteX2" fmla="*/ 0 w 19062"/>
              <a:gd name="connsiteY2" fmla="*/ 0 h 10015"/>
              <a:gd name="connsiteX0" fmla="*/ 8573 w 15525"/>
              <a:gd name="connsiteY0" fmla="*/ 10015 h 10015"/>
              <a:gd name="connsiteX1" fmla="*/ 12531 w 15525"/>
              <a:gd name="connsiteY1" fmla="*/ 3976 h 10015"/>
              <a:gd name="connsiteX2" fmla="*/ 0 w 15525"/>
              <a:gd name="connsiteY2" fmla="*/ 0 h 10015"/>
              <a:gd name="connsiteX0" fmla="*/ 14705 w 19688"/>
              <a:gd name="connsiteY0" fmla="*/ 10015 h 10015"/>
              <a:gd name="connsiteX1" fmla="*/ 12531 w 19688"/>
              <a:gd name="connsiteY1" fmla="*/ 3976 h 10015"/>
              <a:gd name="connsiteX2" fmla="*/ 0 w 19688"/>
              <a:gd name="connsiteY2" fmla="*/ 0 h 10015"/>
              <a:gd name="connsiteX0" fmla="*/ 14705 w 14845"/>
              <a:gd name="connsiteY0" fmla="*/ 10015 h 10015"/>
              <a:gd name="connsiteX1" fmla="*/ 12531 w 14845"/>
              <a:gd name="connsiteY1" fmla="*/ 3976 h 10015"/>
              <a:gd name="connsiteX2" fmla="*/ 0 w 14845"/>
              <a:gd name="connsiteY2" fmla="*/ 0 h 10015"/>
              <a:gd name="connsiteX0" fmla="*/ 14705 w 14705"/>
              <a:gd name="connsiteY0" fmla="*/ 10015 h 10015"/>
              <a:gd name="connsiteX1" fmla="*/ 0 w 14705"/>
              <a:gd name="connsiteY1" fmla="*/ 0 h 10015"/>
              <a:gd name="connsiteX0" fmla="*/ 14705 w 14705"/>
              <a:gd name="connsiteY0" fmla="*/ 10015 h 10330"/>
              <a:gd name="connsiteX1" fmla="*/ 14463 w 14705"/>
              <a:gd name="connsiteY1" fmla="*/ 10330 h 10330"/>
              <a:gd name="connsiteX2" fmla="*/ 0 w 14705"/>
              <a:gd name="connsiteY2" fmla="*/ 0 h 10330"/>
              <a:gd name="connsiteX0" fmla="*/ 14705 w 14705"/>
              <a:gd name="connsiteY0" fmla="*/ 10015 h 10330"/>
              <a:gd name="connsiteX1" fmla="*/ 14463 w 14705"/>
              <a:gd name="connsiteY1" fmla="*/ 10330 h 10330"/>
              <a:gd name="connsiteX2" fmla="*/ 0 w 14705"/>
              <a:gd name="connsiteY2" fmla="*/ 0 h 10330"/>
              <a:gd name="connsiteX0" fmla="*/ 14705 w 14705"/>
              <a:gd name="connsiteY0" fmla="*/ 10015 h 10330"/>
              <a:gd name="connsiteX1" fmla="*/ 14463 w 14705"/>
              <a:gd name="connsiteY1" fmla="*/ 10330 h 10330"/>
              <a:gd name="connsiteX2" fmla="*/ 0 w 14705"/>
              <a:gd name="connsiteY2" fmla="*/ 0 h 10330"/>
            </a:gdLst>
            <a:ahLst/>
            <a:cxnLst>
              <a:cxn ang="0">
                <a:pos x="connsiteX0" y="connsiteY0"/>
              </a:cxn>
              <a:cxn ang="0">
                <a:pos x="connsiteX1" y="connsiteY1"/>
              </a:cxn>
              <a:cxn ang="0">
                <a:pos x="connsiteX2" y="connsiteY2"/>
              </a:cxn>
            </a:cxnLst>
            <a:rect l="l" t="t" r="r" b="b"/>
            <a:pathLst>
              <a:path w="14705" h="10330">
                <a:moveTo>
                  <a:pt x="14705" y="10015"/>
                </a:moveTo>
                <a:lnTo>
                  <a:pt x="14463" y="10330"/>
                </a:lnTo>
                <a:cubicBezTo>
                  <a:pt x="10229" y="1881"/>
                  <a:pt x="7712" y="1917"/>
                  <a:pt x="0" y="0"/>
                </a:cubicBezTo>
              </a:path>
            </a:pathLst>
          </a:custGeom>
          <a:noFill/>
          <a:ln w="38100">
            <a:solidFill>
              <a:srgbClr val="FF0000"/>
            </a:solidFill>
            <a:headEnd type="none"/>
            <a:tailEnd type="diamo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cxnSp>
        <p:nvCxnSpPr>
          <p:cNvPr id="88" name="Straight Arrow Connector 87">
            <a:extLst>
              <a:ext uri="{FF2B5EF4-FFF2-40B4-BE49-F238E27FC236}">
                <a16:creationId xmlns:a16="http://schemas.microsoft.com/office/drawing/2014/main" id="{DE76A029-8A88-4788-1322-85D3A6FC0F27}"/>
              </a:ext>
            </a:extLst>
          </p:cNvPr>
          <p:cNvCxnSpPr>
            <a:stCxn id="72" idx="1"/>
          </p:cNvCxnSpPr>
          <p:nvPr/>
        </p:nvCxnSpPr>
        <p:spPr>
          <a:xfrm flipH="1" flipV="1">
            <a:off x="1419367" y="1878842"/>
            <a:ext cx="3251071" cy="1134000"/>
          </a:xfrm>
          <a:prstGeom prst="straightConnector1">
            <a:avLst/>
          </a:prstGeom>
          <a:ln w="28575">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89" name="TextBox 88">
            <a:extLst>
              <a:ext uri="{FF2B5EF4-FFF2-40B4-BE49-F238E27FC236}">
                <a16:creationId xmlns:a16="http://schemas.microsoft.com/office/drawing/2014/main" id="{BA0AE7C1-447C-EBDF-2DC7-03030695889C}"/>
              </a:ext>
            </a:extLst>
          </p:cNvPr>
          <p:cNvSpPr txBox="1"/>
          <p:nvPr/>
        </p:nvSpPr>
        <p:spPr>
          <a:xfrm rot="1172230">
            <a:off x="1740530" y="2057505"/>
            <a:ext cx="2266646" cy="369332"/>
          </a:xfrm>
          <a:prstGeom prst="rect">
            <a:avLst/>
          </a:prstGeom>
          <a:noFill/>
        </p:spPr>
        <p:txBody>
          <a:bodyPr wrap="none" rtlCol="0">
            <a:spAutoFit/>
          </a:bodyPr>
          <a:lstStyle/>
          <a:p>
            <a:r>
              <a:rPr lang="it-IT" dirty="0">
                <a:solidFill>
                  <a:srgbClr val="FF0000"/>
                </a:solidFill>
              </a:rPr>
              <a:t>Consumo PLT e Fattori</a:t>
            </a:r>
          </a:p>
        </p:txBody>
      </p:sp>
      <p:cxnSp>
        <p:nvCxnSpPr>
          <p:cNvPr id="90" name="Straight Arrow Connector 89">
            <a:extLst>
              <a:ext uri="{FF2B5EF4-FFF2-40B4-BE49-F238E27FC236}">
                <a16:creationId xmlns:a16="http://schemas.microsoft.com/office/drawing/2014/main" id="{15B58E5D-04E0-F39C-C3D0-B38CCD8CDBE2}"/>
              </a:ext>
            </a:extLst>
          </p:cNvPr>
          <p:cNvCxnSpPr/>
          <p:nvPr/>
        </p:nvCxnSpPr>
        <p:spPr>
          <a:xfrm flipH="1" flipV="1">
            <a:off x="1419367" y="1878848"/>
            <a:ext cx="3251071" cy="1134000"/>
          </a:xfrm>
          <a:prstGeom prst="straightConnector1">
            <a:avLst/>
          </a:prstGeom>
          <a:ln w="28575">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91" name="TextBox 90">
            <a:extLst>
              <a:ext uri="{FF2B5EF4-FFF2-40B4-BE49-F238E27FC236}">
                <a16:creationId xmlns:a16="http://schemas.microsoft.com/office/drawing/2014/main" id="{896E1714-4333-4EFD-4384-ECC80EE3EC66}"/>
              </a:ext>
            </a:extLst>
          </p:cNvPr>
          <p:cNvSpPr txBox="1"/>
          <p:nvPr/>
        </p:nvSpPr>
        <p:spPr>
          <a:xfrm rot="1172230">
            <a:off x="1740530" y="2057511"/>
            <a:ext cx="2266646" cy="369332"/>
          </a:xfrm>
          <a:prstGeom prst="rect">
            <a:avLst/>
          </a:prstGeom>
          <a:noFill/>
        </p:spPr>
        <p:txBody>
          <a:bodyPr wrap="none" rtlCol="0">
            <a:spAutoFit/>
          </a:bodyPr>
          <a:lstStyle/>
          <a:p>
            <a:r>
              <a:rPr lang="it-IT" dirty="0">
                <a:solidFill>
                  <a:srgbClr val="FF0000"/>
                </a:solidFill>
              </a:rPr>
              <a:t>Consumo PLT e Fattori</a:t>
            </a:r>
          </a:p>
        </p:txBody>
      </p:sp>
      <p:cxnSp>
        <p:nvCxnSpPr>
          <p:cNvPr id="92" name="Straight Arrow Connector 91">
            <a:extLst>
              <a:ext uri="{FF2B5EF4-FFF2-40B4-BE49-F238E27FC236}">
                <a16:creationId xmlns:a16="http://schemas.microsoft.com/office/drawing/2014/main" id="{CD2F21D2-13ED-4528-6988-FE6D0B8A6DCD}"/>
              </a:ext>
            </a:extLst>
          </p:cNvPr>
          <p:cNvCxnSpPr>
            <a:cxnSpLocks/>
          </p:cNvCxnSpPr>
          <p:nvPr/>
        </p:nvCxnSpPr>
        <p:spPr>
          <a:xfrm>
            <a:off x="7925036" y="1601857"/>
            <a:ext cx="909615" cy="37428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94" name="TextBox 93">
            <a:extLst>
              <a:ext uri="{FF2B5EF4-FFF2-40B4-BE49-F238E27FC236}">
                <a16:creationId xmlns:a16="http://schemas.microsoft.com/office/drawing/2014/main" id="{73CB09CB-7294-FAA3-C340-72B11A1F17B7}"/>
              </a:ext>
            </a:extLst>
          </p:cNvPr>
          <p:cNvSpPr txBox="1"/>
          <p:nvPr/>
        </p:nvSpPr>
        <p:spPr>
          <a:xfrm>
            <a:off x="8878623" y="1564744"/>
            <a:ext cx="1998747" cy="830997"/>
          </a:xfrm>
          <a:prstGeom prst="rect">
            <a:avLst/>
          </a:prstGeom>
          <a:noFill/>
        </p:spPr>
        <p:txBody>
          <a:bodyPr wrap="square" rtlCol="0">
            <a:spAutoFit/>
          </a:bodyPr>
          <a:lstStyle/>
          <a:p>
            <a:r>
              <a:rPr lang="it-IT" sz="2400" b="1" dirty="0"/>
              <a:t>Glicolisi e ACIDOSI</a:t>
            </a:r>
          </a:p>
        </p:txBody>
      </p:sp>
      <p:cxnSp>
        <p:nvCxnSpPr>
          <p:cNvPr id="96" name="Straight Arrow Connector 95">
            <a:extLst>
              <a:ext uri="{FF2B5EF4-FFF2-40B4-BE49-F238E27FC236}">
                <a16:creationId xmlns:a16="http://schemas.microsoft.com/office/drawing/2014/main" id="{2F7F4B20-E909-DCD5-649A-F9F757FD6F0B}"/>
              </a:ext>
            </a:extLst>
          </p:cNvPr>
          <p:cNvCxnSpPr>
            <a:cxnSpLocks/>
            <a:stCxn id="94" idx="2"/>
          </p:cNvCxnSpPr>
          <p:nvPr/>
        </p:nvCxnSpPr>
        <p:spPr>
          <a:xfrm flipH="1">
            <a:off x="9550797" y="2395741"/>
            <a:ext cx="327200" cy="69540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7" name="TextBox 96">
            <a:extLst>
              <a:ext uri="{FF2B5EF4-FFF2-40B4-BE49-F238E27FC236}">
                <a16:creationId xmlns:a16="http://schemas.microsoft.com/office/drawing/2014/main" id="{6387F4E6-6A1D-1E57-459D-013069CD5ECD}"/>
              </a:ext>
            </a:extLst>
          </p:cNvPr>
          <p:cNvSpPr txBox="1"/>
          <p:nvPr/>
        </p:nvSpPr>
        <p:spPr>
          <a:xfrm>
            <a:off x="8448985" y="3175379"/>
            <a:ext cx="1386918" cy="461665"/>
          </a:xfrm>
          <a:prstGeom prst="rect">
            <a:avLst/>
          </a:prstGeom>
          <a:noFill/>
        </p:spPr>
        <p:txBody>
          <a:bodyPr wrap="none" rtlCol="0">
            <a:spAutoFit/>
          </a:bodyPr>
          <a:lstStyle/>
          <a:p>
            <a:r>
              <a:rPr lang="it-IT" sz="2400" b="1" dirty="0">
                <a:solidFill>
                  <a:srgbClr val="FF0000"/>
                </a:solidFill>
              </a:rPr>
              <a:t>fibrinolisi</a:t>
            </a:r>
          </a:p>
        </p:txBody>
      </p:sp>
      <p:sp>
        <p:nvSpPr>
          <p:cNvPr id="98" name="Freeform: Shape 97">
            <a:extLst>
              <a:ext uri="{FF2B5EF4-FFF2-40B4-BE49-F238E27FC236}">
                <a16:creationId xmlns:a16="http://schemas.microsoft.com/office/drawing/2014/main" id="{2A755364-70DE-051A-597D-437939BE8B63}"/>
              </a:ext>
            </a:extLst>
          </p:cNvPr>
          <p:cNvSpPr/>
          <p:nvPr/>
        </p:nvSpPr>
        <p:spPr>
          <a:xfrm flipV="1">
            <a:off x="6591283" y="2414744"/>
            <a:ext cx="2548363" cy="1436846"/>
          </a:xfrm>
          <a:custGeom>
            <a:avLst/>
            <a:gdLst>
              <a:gd name="connsiteX0" fmla="*/ 9098 w 9098"/>
              <a:gd name="connsiteY0" fmla="*/ 2242782 h 2242782"/>
              <a:gd name="connsiteX1" fmla="*/ 0 w 9098"/>
              <a:gd name="connsiteY1" fmla="*/ 0 h 2242782"/>
              <a:gd name="connsiteX2" fmla="*/ 0 w 9098"/>
              <a:gd name="connsiteY2" fmla="*/ 0 h 2242782"/>
              <a:gd name="connsiteX0" fmla="*/ 73077 w 73077"/>
              <a:gd name="connsiteY0" fmla="*/ 10527 h 10527"/>
              <a:gd name="connsiteX1" fmla="*/ 63077 w 73077"/>
              <a:gd name="connsiteY1" fmla="*/ 527 h 10527"/>
              <a:gd name="connsiteX2" fmla="*/ 0 w 73077"/>
              <a:gd name="connsiteY2" fmla="*/ 0 h 10527"/>
              <a:gd name="connsiteX0" fmla="*/ 73077 w 73077"/>
              <a:gd name="connsiteY0" fmla="*/ 10527 h 10527"/>
              <a:gd name="connsiteX1" fmla="*/ 64616 w 73077"/>
              <a:gd name="connsiteY1" fmla="*/ 3854 h 10527"/>
              <a:gd name="connsiteX2" fmla="*/ 0 w 73077"/>
              <a:gd name="connsiteY2" fmla="*/ 0 h 10527"/>
              <a:gd name="connsiteX0" fmla="*/ 73077 w 73077"/>
              <a:gd name="connsiteY0" fmla="*/ 10527 h 10527"/>
              <a:gd name="connsiteX1" fmla="*/ 64616 w 73077"/>
              <a:gd name="connsiteY1" fmla="*/ 3854 h 10527"/>
              <a:gd name="connsiteX2" fmla="*/ 0 w 73077"/>
              <a:gd name="connsiteY2" fmla="*/ 0 h 10527"/>
              <a:gd name="connsiteX0" fmla="*/ 73077 w 73847"/>
              <a:gd name="connsiteY0" fmla="*/ 10527 h 10527"/>
              <a:gd name="connsiteX1" fmla="*/ 73847 w 73847"/>
              <a:gd name="connsiteY1" fmla="*/ 5436 h 10527"/>
              <a:gd name="connsiteX2" fmla="*/ 0 w 73847"/>
              <a:gd name="connsiteY2" fmla="*/ 0 h 10527"/>
              <a:gd name="connsiteX0" fmla="*/ 93077 w 100602"/>
              <a:gd name="connsiteY0" fmla="*/ 9635 h 9635"/>
              <a:gd name="connsiteX1" fmla="*/ 93847 w 100602"/>
              <a:gd name="connsiteY1" fmla="*/ 4544 h 9635"/>
              <a:gd name="connsiteX2" fmla="*/ 0 w 100602"/>
              <a:gd name="connsiteY2" fmla="*/ 0 h 9635"/>
              <a:gd name="connsiteX0" fmla="*/ 9252 w 10000"/>
              <a:gd name="connsiteY0" fmla="*/ 10000 h 10000"/>
              <a:gd name="connsiteX1" fmla="*/ 9329 w 10000"/>
              <a:gd name="connsiteY1" fmla="*/ 4716 h 10000"/>
              <a:gd name="connsiteX2" fmla="*/ 0 w 10000"/>
              <a:gd name="connsiteY2" fmla="*/ 0 h 10000"/>
              <a:gd name="connsiteX0" fmla="*/ 11011 w 11889"/>
              <a:gd name="connsiteY0" fmla="*/ 10400 h 10400"/>
              <a:gd name="connsiteX1" fmla="*/ 11088 w 11889"/>
              <a:gd name="connsiteY1" fmla="*/ 5116 h 10400"/>
              <a:gd name="connsiteX2" fmla="*/ 0 w 11889"/>
              <a:gd name="connsiteY2" fmla="*/ 0 h 10400"/>
              <a:gd name="connsiteX0" fmla="*/ 11011 w 14483"/>
              <a:gd name="connsiteY0" fmla="*/ 10400 h 10400"/>
              <a:gd name="connsiteX1" fmla="*/ 14070 w 14483"/>
              <a:gd name="connsiteY1" fmla="*/ 4927 h 10400"/>
              <a:gd name="connsiteX2" fmla="*/ 0 w 14483"/>
              <a:gd name="connsiteY2" fmla="*/ 0 h 10400"/>
              <a:gd name="connsiteX0" fmla="*/ 8488 w 14259"/>
              <a:gd name="connsiteY0" fmla="*/ 10316 h 10316"/>
              <a:gd name="connsiteX1" fmla="*/ 14070 w 14259"/>
              <a:gd name="connsiteY1" fmla="*/ 4927 h 10316"/>
              <a:gd name="connsiteX2" fmla="*/ 0 w 14259"/>
              <a:gd name="connsiteY2" fmla="*/ 0 h 10316"/>
              <a:gd name="connsiteX0" fmla="*/ 8488 w 14420"/>
              <a:gd name="connsiteY0" fmla="*/ 10316 h 10316"/>
              <a:gd name="connsiteX1" fmla="*/ 14070 w 14420"/>
              <a:gd name="connsiteY1" fmla="*/ 4927 h 10316"/>
              <a:gd name="connsiteX2" fmla="*/ 0 w 14420"/>
              <a:gd name="connsiteY2" fmla="*/ 0 h 10316"/>
              <a:gd name="connsiteX0" fmla="*/ 8488 w 15141"/>
              <a:gd name="connsiteY0" fmla="*/ 10316 h 10316"/>
              <a:gd name="connsiteX1" fmla="*/ 13534 w 15141"/>
              <a:gd name="connsiteY1" fmla="*/ 7642 h 10316"/>
              <a:gd name="connsiteX2" fmla="*/ 14070 w 15141"/>
              <a:gd name="connsiteY2" fmla="*/ 4927 h 10316"/>
              <a:gd name="connsiteX3" fmla="*/ 0 w 15141"/>
              <a:gd name="connsiteY3" fmla="*/ 0 h 10316"/>
              <a:gd name="connsiteX0" fmla="*/ 8488 w 13761"/>
              <a:gd name="connsiteY0" fmla="*/ 10316 h 10316"/>
              <a:gd name="connsiteX1" fmla="*/ 13534 w 13761"/>
              <a:gd name="connsiteY1" fmla="*/ 7642 h 10316"/>
              <a:gd name="connsiteX2" fmla="*/ 0 w 13761"/>
              <a:gd name="connsiteY2" fmla="*/ 0 h 10316"/>
              <a:gd name="connsiteX0" fmla="*/ 8488 w 12879"/>
              <a:gd name="connsiteY0" fmla="*/ 10316 h 10316"/>
              <a:gd name="connsiteX1" fmla="*/ 12616 w 12879"/>
              <a:gd name="connsiteY1" fmla="*/ 4463 h 10316"/>
              <a:gd name="connsiteX2" fmla="*/ 0 w 12879"/>
              <a:gd name="connsiteY2" fmla="*/ 0 h 10316"/>
              <a:gd name="connsiteX0" fmla="*/ 8488 w 12879"/>
              <a:gd name="connsiteY0" fmla="*/ 10316 h 10316"/>
              <a:gd name="connsiteX1" fmla="*/ 12616 w 12879"/>
              <a:gd name="connsiteY1" fmla="*/ 4463 h 10316"/>
              <a:gd name="connsiteX2" fmla="*/ 0 w 12879"/>
              <a:gd name="connsiteY2" fmla="*/ 0 h 10316"/>
              <a:gd name="connsiteX0" fmla="*/ 5592 w 12791"/>
              <a:gd name="connsiteY0" fmla="*/ 10316 h 10316"/>
              <a:gd name="connsiteX1" fmla="*/ 12616 w 12791"/>
              <a:gd name="connsiteY1" fmla="*/ 4463 h 10316"/>
              <a:gd name="connsiteX2" fmla="*/ 0 w 12791"/>
              <a:gd name="connsiteY2" fmla="*/ 0 h 10316"/>
              <a:gd name="connsiteX0" fmla="*/ 5592 w 12892"/>
              <a:gd name="connsiteY0" fmla="*/ 10316 h 10335"/>
              <a:gd name="connsiteX1" fmla="*/ 12616 w 12892"/>
              <a:gd name="connsiteY1" fmla="*/ 4463 h 10335"/>
              <a:gd name="connsiteX2" fmla="*/ 0 w 12892"/>
              <a:gd name="connsiteY2" fmla="*/ 0 h 10335"/>
              <a:gd name="connsiteX0" fmla="*/ 3037 w 12805"/>
              <a:gd name="connsiteY0" fmla="*/ 10574 h 10592"/>
              <a:gd name="connsiteX1" fmla="*/ 12616 w 12805"/>
              <a:gd name="connsiteY1" fmla="*/ 4463 h 10592"/>
              <a:gd name="connsiteX2" fmla="*/ 0 w 12805"/>
              <a:gd name="connsiteY2" fmla="*/ 0 h 10592"/>
              <a:gd name="connsiteX0" fmla="*/ 3037 w 13390"/>
              <a:gd name="connsiteY0" fmla="*/ 10574 h 10574"/>
              <a:gd name="connsiteX1" fmla="*/ 12616 w 13390"/>
              <a:gd name="connsiteY1" fmla="*/ 4463 h 10574"/>
              <a:gd name="connsiteX2" fmla="*/ 0 w 13390"/>
              <a:gd name="connsiteY2" fmla="*/ 0 h 10574"/>
              <a:gd name="connsiteX0" fmla="*/ 3037 w 13526"/>
              <a:gd name="connsiteY0" fmla="*/ 10574 h 10574"/>
              <a:gd name="connsiteX1" fmla="*/ 12786 w 13526"/>
              <a:gd name="connsiteY1" fmla="*/ 4979 h 10574"/>
              <a:gd name="connsiteX2" fmla="*/ 0 w 13526"/>
              <a:gd name="connsiteY2" fmla="*/ 0 h 10574"/>
              <a:gd name="connsiteX0" fmla="*/ 8573 w 19062"/>
              <a:gd name="connsiteY0" fmla="*/ 10015 h 10015"/>
              <a:gd name="connsiteX1" fmla="*/ 18322 w 19062"/>
              <a:gd name="connsiteY1" fmla="*/ 4420 h 10015"/>
              <a:gd name="connsiteX2" fmla="*/ 0 w 19062"/>
              <a:gd name="connsiteY2" fmla="*/ 0 h 10015"/>
              <a:gd name="connsiteX0" fmla="*/ 8573 w 19062"/>
              <a:gd name="connsiteY0" fmla="*/ 10015 h 10015"/>
              <a:gd name="connsiteX1" fmla="*/ 18322 w 19062"/>
              <a:gd name="connsiteY1" fmla="*/ 4420 h 10015"/>
              <a:gd name="connsiteX2" fmla="*/ 0 w 19062"/>
              <a:gd name="connsiteY2" fmla="*/ 0 h 10015"/>
              <a:gd name="connsiteX0" fmla="*/ 8573 w 15525"/>
              <a:gd name="connsiteY0" fmla="*/ 10015 h 10015"/>
              <a:gd name="connsiteX1" fmla="*/ 12531 w 15525"/>
              <a:gd name="connsiteY1" fmla="*/ 3976 h 10015"/>
              <a:gd name="connsiteX2" fmla="*/ 0 w 15525"/>
              <a:gd name="connsiteY2" fmla="*/ 0 h 10015"/>
              <a:gd name="connsiteX0" fmla="*/ 14705 w 19688"/>
              <a:gd name="connsiteY0" fmla="*/ 10015 h 10015"/>
              <a:gd name="connsiteX1" fmla="*/ 12531 w 19688"/>
              <a:gd name="connsiteY1" fmla="*/ 3976 h 10015"/>
              <a:gd name="connsiteX2" fmla="*/ 0 w 19688"/>
              <a:gd name="connsiteY2" fmla="*/ 0 h 10015"/>
              <a:gd name="connsiteX0" fmla="*/ 14705 w 14845"/>
              <a:gd name="connsiteY0" fmla="*/ 10015 h 10015"/>
              <a:gd name="connsiteX1" fmla="*/ 12531 w 14845"/>
              <a:gd name="connsiteY1" fmla="*/ 3976 h 10015"/>
              <a:gd name="connsiteX2" fmla="*/ 0 w 14845"/>
              <a:gd name="connsiteY2" fmla="*/ 0 h 10015"/>
              <a:gd name="connsiteX0" fmla="*/ 14705 w 14705"/>
              <a:gd name="connsiteY0" fmla="*/ 10015 h 10015"/>
              <a:gd name="connsiteX1" fmla="*/ 0 w 14705"/>
              <a:gd name="connsiteY1" fmla="*/ 0 h 10015"/>
              <a:gd name="connsiteX0" fmla="*/ 14705 w 14705"/>
              <a:gd name="connsiteY0" fmla="*/ 10015 h 10330"/>
              <a:gd name="connsiteX1" fmla="*/ 14463 w 14705"/>
              <a:gd name="connsiteY1" fmla="*/ 10330 h 10330"/>
              <a:gd name="connsiteX2" fmla="*/ 0 w 14705"/>
              <a:gd name="connsiteY2" fmla="*/ 0 h 10330"/>
              <a:gd name="connsiteX0" fmla="*/ 14705 w 14705"/>
              <a:gd name="connsiteY0" fmla="*/ 10015 h 10330"/>
              <a:gd name="connsiteX1" fmla="*/ 14463 w 14705"/>
              <a:gd name="connsiteY1" fmla="*/ 10330 h 10330"/>
              <a:gd name="connsiteX2" fmla="*/ 0 w 14705"/>
              <a:gd name="connsiteY2" fmla="*/ 0 h 10330"/>
              <a:gd name="connsiteX0" fmla="*/ 14705 w 14705"/>
              <a:gd name="connsiteY0" fmla="*/ 10015 h 10330"/>
              <a:gd name="connsiteX1" fmla="*/ 14463 w 14705"/>
              <a:gd name="connsiteY1" fmla="*/ 10330 h 10330"/>
              <a:gd name="connsiteX2" fmla="*/ 0 w 14705"/>
              <a:gd name="connsiteY2" fmla="*/ 0 h 10330"/>
              <a:gd name="connsiteX0" fmla="*/ 14705 w 48346"/>
              <a:gd name="connsiteY0" fmla="*/ 10015 h 27628"/>
              <a:gd name="connsiteX1" fmla="*/ 48346 w 48346"/>
              <a:gd name="connsiteY1" fmla="*/ 27628 h 27628"/>
              <a:gd name="connsiteX2" fmla="*/ 0 w 48346"/>
              <a:gd name="connsiteY2" fmla="*/ 0 h 27628"/>
              <a:gd name="connsiteX0" fmla="*/ 48323 w 48346"/>
              <a:gd name="connsiteY0" fmla="*/ 33846 h 33846"/>
              <a:gd name="connsiteX1" fmla="*/ 48346 w 48346"/>
              <a:gd name="connsiteY1" fmla="*/ 27628 h 33846"/>
              <a:gd name="connsiteX2" fmla="*/ 0 w 48346"/>
              <a:gd name="connsiteY2" fmla="*/ 0 h 33846"/>
              <a:gd name="connsiteX0" fmla="*/ 48323 w 48323"/>
              <a:gd name="connsiteY0" fmla="*/ 33846 h 33846"/>
              <a:gd name="connsiteX1" fmla="*/ 34316 w 48323"/>
              <a:gd name="connsiteY1" fmla="*/ 17875 h 33846"/>
              <a:gd name="connsiteX2" fmla="*/ 0 w 48323"/>
              <a:gd name="connsiteY2" fmla="*/ 0 h 33846"/>
              <a:gd name="connsiteX0" fmla="*/ 48323 w 48323"/>
              <a:gd name="connsiteY0" fmla="*/ 33846 h 33846"/>
              <a:gd name="connsiteX1" fmla="*/ 34316 w 48323"/>
              <a:gd name="connsiteY1" fmla="*/ 17875 h 33846"/>
              <a:gd name="connsiteX2" fmla="*/ 0 w 48323"/>
              <a:gd name="connsiteY2" fmla="*/ 0 h 33846"/>
              <a:gd name="connsiteX0" fmla="*/ 48323 w 48323"/>
              <a:gd name="connsiteY0" fmla="*/ 33846 h 33846"/>
              <a:gd name="connsiteX1" fmla="*/ 33345 w 48323"/>
              <a:gd name="connsiteY1" fmla="*/ 15023 h 33846"/>
              <a:gd name="connsiteX2" fmla="*/ 0 w 48323"/>
              <a:gd name="connsiteY2" fmla="*/ 0 h 33846"/>
              <a:gd name="connsiteX0" fmla="*/ 48323 w 48323"/>
              <a:gd name="connsiteY0" fmla="*/ 33846 h 33846"/>
              <a:gd name="connsiteX1" fmla="*/ 33345 w 48323"/>
              <a:gd name="connsiteY1" fmla="*/ 15023 h 33846"/>
              <a:gd name="connsiteX2" fmla="*/ 0 w 48323"/>
              <a:gd name="connsiteY2" fmla="*/ 0 h 33846"/>
              <a:gd name="connsiteX0" fmla="*/ 48323 w 48323"/>
              <a:gd name="connsiteY0" fmla="*/ 33846 h 33846"/>
              <a:gd name="connsiteX1" fmla="*/ 33345 w 48323"/>
              <a:gd name="connsiteY1" fmla="*/ 15023 h 33846"/>
              <a:gd name="connsiteX2" fmla="*/ 0 w 48323"/>
              <a:gd name="connsiteY2" fmla="*/ 0 h 33846"/>
              <a:gd name="connsiteX0" fmla="*/ 48323 w 48323"/>
              <a:gd name="connsiteY0" fmla="*/ 33846 h 33846"/>
              <a:gd name="connsiteX1" fmla="*/ 34227 w 48323"/>
              <a:gd name="connsiteY1" fmla="*/ 11066 h 33846"/>
              <a:gd name="connsiteX2" fmla="*/ 0 w 48323"/>
              <a:gd name="connsiteY2" fmla="*/ 0 h 33846"/>
              <a:gd name="connsiteX0" fmla="*/ 48323 w 48323"/>
              <a:gd name="connsiteY0" fmla="*/ 33846 h 33846"/>
              <a:gd name="connsiteX1" fmla="*/ 34227 w 48323"/>
              <a:gd name="connsiteY1" fmla="*/ 11066 h 33846"/>
              <a:gd name="connsiteX2" fmla="*/ 0 w 48323"/>
              <a:gd name="connsiteY2" fmla="*/ 0 h 33846"/>
              <a:gd name="connsiteX0" fmla="*/ 48676 w 48676"/>
              <a:gd name="connsiteY0" fmla="*/ 26301 h 26301"/>
              <a:gd name="connsiteX1" fmla="*/ 34580 w 48676"/>
              <a:gd name="connsiteY1" fmla="*/ 3521 h 26301"/>
              <a:gd name="connsiteX2" fmla="*/ 0 w 48676"/>
              <a:gd name="connsiteY2" fmla="*/ 0 h 26301"/>
              <a:gd name="connsiteX0" fmla="*/ 48676 w 48676"/>
              <a:gd name="connsiteY0" fmla="*/ 27151 h 27151"/>
              <a:gd name="connsiteX1" fmla="*/ 34580 w 48676"/>
              <a:gd name="connsiteY1" fmla="*/ 4371 h 27151"/>
              <a:gd name="connsiteX2" fmla="*/ 0 w 48676"/>
              <a:gd name="connsiteY2" fmla="*/ 850 h 27151"/>
              <a:gd name="connsiteX0" fmla="*/ 48676 w 48676"/>
              <a:gd name="connsiteY0" fmla="*/ 27003 h 27003"/>
              <a:gd name="connsiteX1" fmla="*/ 34580 w 48676"/>
              <a:gd name="connsiteY1" fmla="*/ 4223 h 27003"/>
              <a:gd name="connsiteX2" fmla="*/ 0 w 48676"/>
              <a:gd name="connsiteY2" fmla="*/ 702 h 27003"/>
              <a:gd name="connsiteX0" fmla="*/ 48676 w 48676"/>
              <a:gd name="connsiteY0" fmla="*/ 26301 h 26301"/>
              <a:gd name="connsiteX1" fmla="*/ 34580 w 48676"/>
              <a:gd name="connsiteY1" fmla="*/ 3521 h 26301"/>
              <a:gd name="connsiteX2" fmla="*/ 0 w 48676"/>
              <a:gd name="connsiteY2" fmla="*/ 0 h 26301"/>
              <a:gd name="connsiteX0" fmla="*/ 48676 w 48676"/>
              <a:gd name="connsiteY0" fmla="*/ 27340 h 27340"/>
              <a:gd name="connsiteX1" fmla="*/ 34580 w 48676"/>
              <a:gd name="connsiteY1" fmla="*/ 4560 h 27340"/>
              <a:gd name="connsiteX2" fmla="*/ 0 w 48676"/>
              <a:gd name="connsiteY2" fmla="*/ 1039 h 27340"/>
              <a:gd name="connsiteX0" fmla="*/ 48676 w 48676"/>
              <a:gd name="connsiteY0" fmla="*/ 28779 h 28779"/>
              <a:gd name="connsiteX1" fmla="*/ 30433 w 48676"/>
              <a:gd name="connsiteY1" fmla="*/ 3331 h 28779"/>
              <a:gd name="connsiteX2" fmla="*/ 0 w 48676"/>
              <a:gd name="connsiteY2" fmla="*/ 2478 h 28779"/>
              <a:gd name="connsiteX0" fmla="*/ 48676 w 48676"/>
              <a:gd name="connsiteY0" fmla="*/ 28779 h 28779"/>
              <a:gd name="connsiteX1" fmla="*/ 30433 w 48676"/>
              <a:gd name="connsiteY1" fmla="*/ 3331 h 28779"/>
              <a:gd name="connsiteX2" fmla="*/ 0 w 48676"/>
              <a:gd name="connsiteY2" fmla="*/ 2478 h 28779"/>
              <a:gd name="connsiteX0" fmla="*/ 48676 w 48676"/>
              <a:gd name="connsiteY0" fmla="*/ 29143 h 29143"/>
              <a:gd name="connsiteX1" fmla="*/ 30433 w 48676"/>
              <a:gd name="connsiteY1" fmla="*/ 3695 h 29143"/>
              <a:gd name="connsiteX2" fmla="*/ 0 w 48676"/>
              <a:gd name="connsiteY2" fmla="*/ 2842 h 29143"/>
              <a:gd name="connsiteX0" fmla="*/ 48676 w 48676"/>
              <a:gd name="connsiteY0" fmla="*/ 30482 h 30482"/>
              <a:gd name="connsiteX1" fmla="*/ 28139 w 48676"/>
              <a:gd name="connsiteY1" fmla="*/ 3010 h 30482"/>
              <a:gd name="connsiteX2" fmla="*/ 0 w 48676"/>
              <a:gd name="connsiteY2" fmla="*/ 4181 h 30482"/>
              <a:gd name="connsiteX0" fmla="*/ 49382 w 49382"/>
              <a:gd name="connsiteY0" fmla="*/ 30136 h 30136"/>
              <a:gd name="connsiteX1" fmla="*/ 28845 w 49382"/>
              <a:gd name="connsiteY1" fmla="*/ 2664 h 30136"/>
              <a:gd name="connsiteX2" fmla="*/ 0 w 49382"/>
              <a:gd name="connsiteY2" fmla="*/ 5215 h 30136"/>
              <a:gd name="connsiteX0" fmla="*/ 49382 w 49382"/>
              <a:gd name="connsiteY0" fmla="*/ 30136 h 30136"/>
              <a:gd name="connsiteX1" fmla="*/ 28845 w 49382"/>
              <a:gd name="connsiteY1" fmla="*/ 2664 h 30136"/>
              <a:gd name="connsiteX2" fmla="*/ 0 w 49382"/>
              <a:gd name="connsiteY2" fmla="*/ 5215 h 30136"/>
              <a:gd name="connsiteX0" fmla="*/ 49382 w 49382"/>
              <a:gd name="connsiteY0" fmla="*/ 25628 h 25628"/>
              <a:gd name="connsiteX1" fmla="*/ 31227 w 49382"/>
              <a:gd name="connsiteY1" fmla="*/ 8001 h 25628"/>
              <a:gd name="connsiteX2" fmla="*/ 0 w 49382"/>
              <a:gd name="connsiteY2" fmla="*/ 707 h 25628"/>
              <a:gd name="connsiteX0" fmla="*/ 48853 w 48853"/>
              <a:gd name="connsiteY0" fmla="*/ 29116 h 29116"/>
              <a:gd name="connsiteX1" fmla="*/ 30698 w 48853"/>
              <a:gd name="connsiteY1" fmla="*/ 11489 h 29116"/>
              <a:gd name="connsiteX2" fmla="*/ 0 w 48853"/>
              <a:gd name="connsiteY2" fmla="*/ 423 h 29116"/>
              <a:gd name="connsiteX0" fmla="*/ 48853 w 48853"/>
              <a:gd name="connsiteY0" fmla="*/ 28693 h 28693"/>
              <a:gd name="connsiteX1" fmla="*/ 30698 w 48853"/>
              <a:gd name="connsiteY1" fmla="*/ 11066 h 28693"/>
              <a:gd name="connsiteX2" fmla="*/ 0 w 48853"/>
              <a:gd name="connsiteY2" fmla="*/ 0 h 28693"/>
              <a:gd name="connsiteX0" fmla="*/ 47706 w 47706"/>
              <a:gd name="connsiteY0" fmla="*/ 28049 h 28049"/>
              <a:gd name="connsiteX1" fmla="*/ 29551 w 47706"/>
              <a:gd name="connsiteY1" fmla="*/ 10422 h 28049"/>
              <a:gd name="connsiteX2" fmla="*/ 0 w 47706"/>
              <a:gd name="connsiteY2" fmla="*/ 0 h 28049"/>
              <a:gd name="connsiteX0" fmla="*/ 47706 w 47706"/>
              <a:gd name="connsiteY0" fmla="*/ 28049 h 28049"/>
              <a:gd name="connsiteX1" fmla="*/ 29551 w 47706"/>
              <a:gd name="connsiteY1" fmla="*/ 10422 h 28049"/>
              <a:gd name="connsiteX2" fmla="*/ 0 w 47706"/>
              <a:gd name="connsiteY2" fmla="*/ 0 h 28049"/>
              <a:gd name="connsiteX0" fmla="*/ 47706 w 47706"/>
              <a:gd name="connsiteY0" fmla="*/ 28049 h 28049"/>
              <a:gd name="connsiteX1" fmla="*/ 26463 w 47706"/>
              <a:gd name="connsiteY1" fmla="*/ 8214 h 28049"/>
              <a:gd name="connsiteX2" fmla="*/ 0 w 47706"/>
              <a:gd name="connsiteY2" fmla="*/ 0 h 28049"/>
              <a:gd name="connsiteX0" fmla="*/ 47706 w 47706"/>
              <a:gd name="connsiteY0" fmla="*/ 28049 h 28049"/>
              <a:gd name="connsiteX1" fmla="*/ 26463 w 47706"/>
              <a:gd name="connsiteY1" fmla="*/ 8214 h 28049"/>
              <a:gd name="connsiteX2" fmla="*/ 0 w 47706"/>
              <a:gd name="connsiteY2" fmla="*/ 0 h 28049"/>
              <a:gd name="connsiteX0" fmla="*/ 47706 w 47706"/>
              <a:gd name="connsiteY0" fmla="*/ 28049 h 28049"/>
              <a:gd name="connsiteX1" fmla="*/ 26463 w 47706"/>
              <a:gd name="connsiteY1" fmla="*/ 8214 h 28049"/>
              <a:gd name="connsiteX2" fmla="*/ 0 w 47706"/>
              <a:gd name="connsiteY2" fmla="*/ 0 h 28049"/>
              <a:gd name="connsiteX0" fmla="*/ 47706 w 47706"/>
              <a:gd name="connsiteY0" fmla="*/ 28049 h 28049"/>
              <a:gd name="connsiteX1" fmla="*/ 26463 w 47706"/>
              <a:gd name="connsiteY1" fmla="*/ 8214 h 28049"/>
              <a:gd name="connsiteX2" fmla="*/ 0 w 47706"/>
              <a:gd name="connsiteY2" fmla="*/ 0 h 28049"/>
              <a:gd name="connsiteX0" fmla="*/ 47706 w 47706"/>
              <a:gd name="connsiteY0" fmla="*/ 28049 h 28049"/>
              <a:gd name="connsiteX1" fmla="*/ 30345 w 47706"/>
              <a:gd name="connsiteY1" fmla="*/ 7110 h 28049"/>
              <a:gd name="connsiteX2" fmla="*/ 0 w 47706"/>
              <a:gd name="connsiteY2" fmla="*/ 0 h 28049"/>
              <a:gd name="connsiteX0" fmla="*/ 47706 w 47706"/>
              <a:gd name="connsiteY0" fmla="*/ 28049 h 28049"/>
              <a:gd name="connsiteX1" fmla="*/ 30345 w 47706"/>
              <a:gd name="connsiteY1" fmla="*/ 7110 h 28049"/>
              <a:gd name="connsiteX2" fmla="*/ 0 w 47706"/>
              <a:gd name="connsiteY2" fmla="*/ 0 h 28049"/>
              <a:gd name="connsiteX0" fmla="*/ 47706 w 47706"/>
              <a:gd name="connsiteY0" fmla="*/ 28049 h 28049"/>
              <a:gd name="connsiteX1" fmla="*/ 30345 w 47706"/>
              <a:gd name="connsiteY1" fmla="*/ 7110 h 28049"/>
              <a:gd name="connsiteX2" fmla="*/ 0 w 47706"/>
              <a:gd name="connsiteY2" fmla="*/ 0 h 28049"/>
              <a:gd name="connsiteX0" fmla="*/ 47706 w 47711"/>
              <a:gd name="connsiteY0" fmla="*/ 28049 h 28049"/>
              <a:gd name="connsiteX1" fmla="*/ 30345 w 47711"/>
              <a:gd name="connsiteY1" fmla="*/ 7110 h 28049"/>
              <a:gd name="connsiteX2" fmla="*/ 0 w 47711"/>
              <a:gd name="connsiteY2" fmla="*/ 0 h 28049"/>
              <a:gd name="connsiteX0" fmla="*/ 47706 w 47706"/>
              <a:gd name="connsiteY0" fmla="*/ 28478 h 28478"/>
              <a:gd name="connsiteX1" fmla="*/ 30345 w 47706"/>
              <a:gd name="connsiteY1" fmla="*/ 7539 h 28478"/>
              <a:gd name="connsiteX2" fmla="*/ 0 w 47706"/>
              <a:gd name="connsiteY2" fmla="*/ 429 h 28478"/>
              <a:gd name="connsiteX0" fmla="*/ 47706 w 47706"/>
              <a:gd name="connsiteY0" fmla="*/ 28049 h 28049"/>
              <a:gd name="connsiteX1" fmla="*/ 30345 w 47706"/>
              <a:gd name="connsiteY1" fmla="*/ 7110 h 28049"/>
              <a:gd name="connsiteX2" fmla="*/ 0 w 47706"/>
              <a:gd name="connsiteY2" fmla="*/ 0 h 28049"/>
              <a:gd name="connsiteX0" fmla="*/ 47706 w 47706"/>
              <a:gd name="connsiteY0" fmla="*/ 28113 h 28113"/>
              <a:gd name="connsiteX1" fmla="*/ 27610 w 47706"/>
              <a:gd name="connsiteY1" fmla="*/ 6898 h 28113"/>
              <a:gd name="connsiteX2" fmla="*/ 0 w 47706"/>
              <a:gd name="connsiteY2" fmla="*/ 64 h 28113"/>
              <a:gd name="connsiteX0" fmla="*/ 47706 w 47706"/>
              <a:gd name="connsiteY0" fmla="*/ 28113 h 28113"/>
              <a:gd name="connsiteX1" fmla="*/ 27610 w 47706"/>
              <a:gd name="connsiteY1" fmla="*/ 6898 h 28113"/>
              <a:gd name="connsiteX2" fmla="*/ 0 w 47706"/>
              <a:gd name="connsiteY2" fmla="*/ 64 h 28113"/>
              <a:gd name="connsiteX0" fmla="*/ 47706 w 47706"/>
              <a:gd name="connsiteY0" fmla="*/ 28049 h 28049"/>
              <a:gd name="connsiteX1" fmla="*/ 27610 w 47706"/>
              <a:gd name="connsiteY1" fmla="*/ 6834 h 28049"/>
              <a:gd name="connsiteX2" fmla="*/ 0 w 47706"/>
              <a:gd name="connsiteY2" fmla="*/ 0 h 28049"/>
              <a:gd name="connsiteX0" fmla="*/ 47706 w 47706"/>
              <a:gd name="connsiteY0" fmla="*/ 28049 h 28049"/>
              <a:gd name="connsiteX1" fmla="*/ 27610 w 47706"/>
              <a:gd name="connsiteY1" fmla="*/ 6834 h 28049"/>
              <a:gd name="connsiteX2" fmla="*/ 0 w 47706"/>
              <a:gd name="connsiteY2" fmla="*/ 0 h 28049"/>
              <a:gd name="connsiteX0" fmla="*/ 47706 w 47706"/>
              <a:gd name="connsiteY0" fmla="*/ 28049 h 28049"/>
              <a:gd name="connsiteX1" fmla="*/ 27610 w 47706"/>
              <a:gd name="connsiteY1" fmla="*/ 6834 h 28049"/>
              <a:gd name="connsiteX2" fmla="*/ 0 w 47706"/>
              <a:gd name="connsiteY2" fmla="*/ 0 h 28049"/>
              <a:gd name="connsiteX0" fmla="*/ 47706 w 47706"/>
              <a:gd name="connsiteY0" fmla="*/ 28049 h 28049"/>
              <a:gd name="connsiteX1" fmla="*/ 27610 w 47706"/>
              <a:gd name="connsiteY1" fmla="*/ 6834 h 28049"/>
              <a:gd name="connsiteX2" fmla="*/ 0 w 47706"/>
              <a:gd name="connsiteY2" fmla="*/ 0 h 28049"/>
              <a:gd name="connsiteX0" fmla="*/ 47706 w 47706"/>
              <a:gd name="connsiteY0" fmla="*/ 28049 h 28049"/>
              <a:gd name="connsiteX1" fmla="*/ 27610 w 47706"/>
              <a:gd name="connsiteY1" fmla="*/ 6834 h 28049"/>
              <a:gd name="connsiteX2" fmla="*/ 0 w 47706"/>
              <a:gd name="connsiteY2" fmla="*/ 0 h 28049"/>
            </a:gdLst>
            <a:ahLst/>
            <a:cxnLst>
              <a:cxn ang="0">
                <a:pos x="connsiteX0" y="connsiteY0"/>
              </a:cxn>
              <a:cxn ang="0">
                <a:pos x="connsiteX1" y="connsiteY1"/>
              </a:cxn>
              <a:cxn ang="0">
                <a:pos x="connsiteX2" y="connsiteY2"/>
              </a:cxn>
            </a:cxnLst>
            <a:rect l="l" t="t" r="r" b="b"/>
            <a:pathLst>
              <a:path w="47706" h="28049">
                <a:moveTo>
                  <a:pt x="47706" y="28049"/>
                </a:moveTo>
                <a:cubicBezTo>
                  <a:pt x="47714" y="25976"/>
                  <a:pt x="42106" y="15128"/>
                  <a:pt x="27610" y="6834"/>
                </a:cubicBezTo>
                <a:cubicBezTo>
                  <a:pt x="13114" y="-1460"/>
                  <a:pt x="21476" y="721"/>
                  <a:pt x="0" y="0"/>
                </a:cubicBezTo>
              </a:path>
            </a:pathLst>
          </a:custGeom>
          <a:noFill/>
          <a:ln w="38100">
            <a:solidFill>
              <a:srgbClr val="FF0000"/>
            </a:solidFill>
            <a:headEnd type="none"/>
            <a:tailEnd type="diamo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100" name="Picture 4" descr="Bilancia Peso Giudice - Immagini gratis su Pixabay">
            <a:extLst>
              <a:ext uri="{FF2B5EF4-FFF2-40B4-BE49-F238E27FC236}">
                <a16:creationId xmlns:a16="http://schemas.microsoft.com/office/drawing/2014/main" id="{B7DB0671-27A9-AC5E-CE70-40CC776E9B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8882390" y="4342273"/>
            <a:ext cx="2705611" cy="2119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0603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8"/>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6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6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71"/>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72"/>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73"/>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86"/>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1" nodeType="clickEffect">
                                  <p:stCondLst>
                                    <p:cond delay="0"/>
                                  </p:stCondLst>
                                  <p:childTnLst>
                                    <p:set>
                                      <p:cBhvr>
                                        <p:cTn id="60" dur="1" fill="hold">
                                          <p:stCondLst>
                                            <p:cond delay="0"/>
                                          </p:stCondLst>
                                        </p:cTn>
                                        <p:tgtEl>
                                          <p:spTgt spid="86"/>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82"/>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85"/>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90"/>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91"/>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98"/>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1" nodeType="clickEffect">
                                  <p:stCondLst>
                                    <p:cond delay="0"/>
                                  </p:stCondLst>
                                  <p:childTnLst>
                                    <p:set>
                                      <p:cBhvr>
                                        <p:cTn id="76" dur="1" fill="hold">
                                          <p:stCondLst>
                                            <p:cond delay="0"/>
                                          </p:stCondLst>
                                        </p:cTn>
                                        <p:tgtEl>
                                          <p:spTgt spid="98"/>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2" nodeType="clickEffect">
                                  <p:stCondLst>
                                    <p:cond delay="0"/>
                                  </p:stCondLst>
                                  <p:childTnLst>
                                    <p:set>
                                      <p:cBhvr>
                                        <p:cTn id="80" dur="1" fill="hold">
                                          <p:stCondLst>
                                            <p:cond delay="0"/>
                                          </p:stCondLst>
                                        </p:cTn>
                                        <p:tgtEl>
                                          <p:spTgt spid="98"/>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96"/>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97"/>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2" presetClass="entr" presetSubtype="4" fill="hold" nodeType="clickEffect">
                                  <p:stCondLst>
                                    <p:cond delay="0"/>
                                  </p:stCondLst>
                                  <p:childTnLst>
                                    <p:set>
                                      <p:cBhvr>
                                        <p:cTn id="88" dur="1" fill="hold">
                                          <p:stCondLst>
                                            <p:cond delay="0"/>
                                          </p:stCondLst>
                                        </p:cTn>
                                        <p:tgtEl>
                                          <p:spTgt spid="100"/>
                                        </p:tgtEl>
                                        <p:attrNameLst>
                                          <p:attrName>style.visibility</p:attrName>
                                        </p:attrNameLst>
                                      </p:cBhvr>
                                      <p:to>
                                        <p:strVal val="visible"/>
                                      </p:to>
                                    </p:set>
                                    <p:anim calcmode="lin" valueType="num">
                                      <p:cBhvr additive="base">
                                        <p:cTn id="89" dur="500" fill="hold"/>
                                        <p:tgtEl>
                                          <p:spTgt spid="100"/>
                                        </p:tgtEl>
                                        <p:attrNameLst>
                                          <p:attrName>ppt_x</p:attrName>
                                        </p:attrNameLst>
                                      </p:cBhvr>
                                      <p:tavLst>
                                        <p:tav tm="0">
                                          <p:val>
                                            <p:strVal val="#ppt_x"/>
                                          </p:val>
                                        </p:tav>
                                        <p:tav tm="100000">
                                          <p:val>
                                            <p:strVal val="#ppt_x"/>
                                          </p:val>
                                        </p:tav>
                                      </p:tavLst>
                                    </p:anim>
                                    <p:anim calcmode="lin" valueType="num">
                                      <p:cBhvr additive="base">
                                        <p:cTn id="90"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9" grpId="0"/>
      <p:bldP spid="36" grpId="0"/>
      <p:bldP spid="37" grpId="0"/>
      <p:bldP spid="40" grpId="0"/>
      <p:bldP spid="52" grpId="0" animBg="1"/>
      <p:bldP spid="53" grpId="0"/>
      <p:bldP spid="58" grpId="0"/>
      <p:bldP spid="68" grpId="0"/>
      <p:bldP spid="72" grpId="0"/>
      <p:bldP spid="85" grpId="0"/>
      <p:bldP spid="86" grpId="0" animBg="1"/>
      <p:bldP spid="86" grpId="1" animBg="1"/>
      <p:bldP spid="91" grpId="0"/>
      <p:bldP spid="97" grpId="0"/>
      <p:bldP spid="98" grpId="0" animBg="1"/>
      <p:bldP spid="98" grpId="1" animBg="1"/>
      <p:bldP spid="98" grpId="2"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914337C-58CC-5D04-6BE5-2CA1F29B3F3F}"/>
              </a:ext>
            </a:extLst>
          </p:cNvPr>
          <p:cNvSpPr txBox="1"/>
          <p:nvPr/>
        </p:nvSpPr>
        <p:spPr>
          <a:xfrm>
            <a:off x="282052" y="259307"/>
            <a:ext cx="11664287" cy="646331"/>
          </a:xfrm>
          <a:prstGeom prst="rect">
            <a:avLst/>
          </a:prstGeom>
          <a:noFill/>
        </p:spPr>
        <p:txBody>
          <a:bodyPr wrap="square" rtlCol="0">
            <a:spAutoFit/>
          </a:bodyPr>
          <a:lstStyle/>
          <a:p>
            <a:r>
              <a:rPr lang="it-IT" sz="3600" b="1" dirty="0">
                <a:solidFill>
                  <a:srgbClr val="0070C0"/>
                </a:solidFill>
              </a:rPr>
              <a:t>Diagnosi</a:t>
            </a:r>
          </a:p>
        </p:txBody>
      </p:sp>
      <p:sp>
        <p:nvSpPr>
          <p:cNvPr id="3" name="TextBox 2">
            <a:extLst>
              <a:ext uri="{FF2B5EF4-FFF2-40B4-BE49-F238E27FC236}">
                <a16:creationId xmlns:a16="http://schemas.microsoft.com/office/drawing/2014/main" id="{4AD10730-B21D-C8EF-D69E-9DD8D0334BD3}"/>
              </a:ext>
            </a:extLst>
          </p:cNvPr>
          <p:cNvSpPr txBox="1"/>
          <p:nvPr/>
        </p:nvSpPr>
        <p:spPr>
          <a:xfrm>
            <a:off x="306370" y="1050245"/>
            <a:ext cx="9464511" cy="830997"/>
          </a:xfrm>
          <a:prstGeom prst="rect">
            <a:avLst/>
          </a:prstGeom>
          <a:noFill/>
        </p:spPr>
        <p:txBody>
          <a:bodyPr wrap="square" rtlCol="0">
            <a:spAutoFit/>
          </a:bodyPr>
          <a:lstStyle/>
          <a:p>
            <a:r>
              <a:rPr lang="it-IT" sz="2400" dirty="0"/>
              <a:t>C’è un aumento di </a:t>
            </a:r>
            <a:r>
              <a:rPr lang="it-IT" sz="2400" dirty="0" err="1"/>
              <a:t>aPTT</a:t>
            </a:r>
            <a:r>
              <a:rPr lang="it-IT" sz="2400" dirty="0"/>
              <a:t> e PT, ma il test più utile è la </a:t>
            </a:r>
            <a:r>
              <a:rPr lang="it-IT" sz="2400" dirty="0" err="1"/>
              <a:t>tromboelastografia</a:t>
            </a:r>
            <a:endParaRPr lang="it-IT" sz="2400" dirty="0"/>
          </a:p>
          <a:p>
            <a:r>
              <a:rPr lang="it-IT" sz="2400" dirty="0"/>
              <a:t>&gt; Valutazione globale del processo emostatico</a:t>
            </a:r>
          </a:p>
        </p:txBody>
      </p:sp>
      <p:pic>
        <p:nvPicPr>
          <p:cNvPr id="5" name="Picture 4">
            <a:extLst>
              <a:ext uri="{FF2B5EF4-FFF2-40B4-BE49-F238E27FC236}">
                <a16:creationId xmlns:a16="http://schemas.microsoft.com/office/drawing/2014/main" id="{997D6B8A-5597-576C-4438-C4ED0454E425}"/>
              </a:ext>
            </a:extLst>
          </p:cNvPr>
          <p:cNvPicPr>
            <a:picLocks noChangeAspect="1"/>
          </p:cNvPicPr>
          <p:nvPr/>
        </p:nvPicPr>
        <p:blipFill>
          <a:blip r:embed="rId2"/>
          <a:stretch>
            <a:fillRect/>
          </a:stretch>
        </p:blipFill>
        <p:spPr>
          <a:xfrm>
            <a:off x="282052" y="2358478"/>
            <a:ext cx="5094411" cy="3375953"/>
          </a:xfrm>
          <a:prstGeom prst="rect">
            <a:avLst/>
          </a:prstGeom>
        </p:spPr>
      </p:pic>
    </p:spTree>
    <p:extLst>
      <p:ext uri="{BB962C8B-B14F-4D97-AF65-F5344CB8AC3E}">
        <p14:creationId xmlns:p14="http://schemas.microsoft.com/office/powerpoint/2010/main" val="39572213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1F3299BA-FB95-593F-5018-FB23C63041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9199" y="224673"/>
            <a:ext cx="7780846" cy="386448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997E186-5CC8-08B2-C2C3-0C7D2B64706F}"/>
              </a:ext>
            </a:extLst>
          </p:cNvPr>
          <p:cNvSpPr txBox="1"/>
          <p:nvPr/>
        </p:nvSpPr>
        <p:spPr>
          <a:xfrm>
            <a:off x="359199" y="4305597"/>
            <a:ext cx="10408370" cy="1938992"/>
          </a:xfrm>
          <a:prstGeom prst="rect">
            <a:avLst/>
          </a:prstGeom>
          <a:noFill/>
        </p:spPr>
        <p:txBody>
          <a:bodyPr wrap="square">
            <a:spAutoFit/>
          </a:bodyPr>
          <a:lstStyle/>
          <a:p>
            <a:pPr algn="l">
              <a:buFont typeface="Arial" panose="020B0604020202020204" pitchFamily="34" charset="0"/>
              <a:buChar char="•"/>
            </a:pPr>
            <a:r>
              <a:rPr lang="en-US" sz="2400" b="1" i="0" dirty="0">
                <a:solidFill>
                  <a:srgbClr val="202122"/>
                </a:solidFill>
                <a:effectLst/>
                <a:latin typeface="Arial" panose="020B0604020202020204" pitchFamily="34" charset="0"/>
              </a:rPr>
              <a:t>R time</a:t>
            </a:r>
            <a:r>
              <a:rPr lang="en-US" sz="2400" b="0" i="0" dirty="0">
                <a:solidFill>
                  <a:srgbClr val="202122"/>
                </a:solidFill>
                <a:effectLst/>
                <a:latin typeface="Arial" panose="020B0604020202020204" pitchFamily="34" charset="0"/>
              </a:rPr>
              <a:t>: tempo di </a:t>
            </a:r>
            <a:r>
              <a:rPr lang="en-US" sz="2400" b="0" i="0" dirty="0" err="1">
                <a:solidFill>
                  <a:srgbClr val="202122"/>
                </a:solidFill>
                <a:effectLst/>
                <a:latin typeface="Arial" panose="020B0604020202020204" pitchFamily="34" charset="0"/>
              </a:rPr>
              <a:t>inizio</a:t>
            </a:r>
            <a:r>
              <a:rPr lang="en-US" sz="2400" b="0" i="0" dirty="0">
                <a:solidFill>
                  <a:srgbClr val="202122"/>
                </a:solidFill>
                <a:effectLst/>
                <a:latin typeface="Arial" panose="020B0604020202020204" pitchFamily="34" charset="0"/>
              </a:rPr>
              <a:t> </a:t>
            </a:r>
            <a:r>
              <a:rPr lang="en-US" sz="2400" b="0" i="0" dirty="0" err="1">
                <a:solidFill>
                  <a:srgbClr val="202122"/>
                </a:solidFill>
                <a:effectLst/>
                <a:latin typeface="Arial" panose="020B0604020202020204" pitchFamily="34" charset="0"/>
              </a:rPr>
              <a:t>della</a:t>
            </a:r>
            <a:r>
              <a:rPr lang="en-US" sz="2400" b="0" i="0" dirty="0">
                <a:solidFill>
                  <a:srgbClr val="202122"/>
                </a:solidFill>
                <a:effectLst/>
                <a:latin typeface="Arial" panose="020B0604020202020204" pitchFamily="34" charset="0"/>
              </a:rPr>
              <a:t> </a:t>
            </a:r>
            <a:r>
              <a:rPr lang="en-US" sz="2400" b="0" i="0" dirty="0" err="1">
                <a:solidFill>
                  <a:srgbClr val="202122"/>
                </a:solidFill>
                <a:effectLst/>
                <a:latin typeface="Arial" panose="020B0604020202020204" pitchFamily="34" charset="0"/>
              </a:rPr>
              <a:t>formazione</a:t>
            </a:r>
            <a:r>
              <a:rPr lang="en-US" sz="2400" b="0" i="0" dirty="0">
                <a:solidFill>
                  <a:srgbClr val="202122"/>
                </a:solidFill>
                <a:effectLst/>
                <a:latin typeface="Arial" panose="020B0604020202020204" pitchFamily="34" charset="0"/>
              </a:rPr>
              <a:t> del </a:t>
            </a:r>
            <a:r>
              <a:rPr lang="en-US" sz="2400" b="0" i="0" dirty="0" err="1">
                <a:solidFill>
                  <a:srgbClr val="202122"/>
                </a:solidFill>
                <a:effectLst/>
                <a:latin typeface="Arial" panose="020B0604020202020204" pitchFamily="34" charset="0"/>
              </a:rPr>
              <a:t>coagulo</a:t>
            </a:r>
            <a:endParaRPr lang="en-US" sz="2400" b="0" i="0" dirty="0">
              <a:solidFill>
                <a:srgbClr val="202122"/>
              </a:solidFill>
              <a:effectLst/>
              <a:latin typeface="Arial" panose="020B0604020202020204" pitchFamily="34" charset="0"/>
            </a:endParaRPr>
          </a:p>
          <a:p>
            <a:pPr algn="l">
              <a:buFont typeface="Arial" panose="020B0604020202020204" pitchFamily="34" charset="0"/>
              <a:buChar char="•"/>
            </a:pPr>
            <a:r>
              <a:rPr lang="en-US" sz="2400" b="1" i="0" dirty="0">
                <a:solidFill>
                  <a:srgbClr val="202122"/>
                </a:solidFill>
                <a:effectLst/>
                <a:latin typeface="Arial" panose="020B0604020202020204" pitchFamily="34" charset="0"/>
              </a:rPr>
              <a:t>K time</a:t>
            </a:r>
            <a:r>
              <a:rPr lang="en-US" sz="2400" b="0" i="0" dirty="0">
                <a:solidFill>
                  <a:srgbClr val="202122"/>
                </a:solidFill>
                <a:effectLst/>
                <a:latin typeface="Arial" panose="020B0604020202020204" pitchFamily="34" charset="0"/>
              </a:rPr>
              <a:t>: tempo </a:t>
            </a:r>
            <a:r>
              <a:rPr lang="en-US" sz="2400" b="0" i="0" dirty="0" err="1">
                <a:solidFill>
                  <a:srgbClr val="202122"/>
                </a:solidFill>
                <a:effectLst/>
                <a:latin typeface="Arial" panose="020B0604020202020204" pitchFamily="34" charset="0"/>
              </a:rPr>
              <a:t>dall’inizio</a:t>
            </a:r>
            <a:r>
              <a:rPr lang="en-US" sz="2400" b="0" i="0" dirty="0">
                <a:solidFill>
                  <a:srgbClr val="202122"/>
                </a:solidFill>
                <a:effectLst/>
                <a:latin typeface="Arial" panose="020B0604020202020204" pitchFamily="34" charset="0"/>
              </a:rPr>
              <a:t> </a:t>
            </a:r>
            <a:r>
              <a:rPr lang="en-US" sz="2400" b="0" i="0" dirty="0" err="1">
                <a:solidFill>
                  <a:srgbClr val="202122"/>
                </a:solidFill>
                <a:effectLst/>
                <a:latin typeface="Arial" panose="020B0604020202020204" pitchFamily="34" charset="0"/>
              </a:rPr>
              <a:t>alla</a:t>
            </a:r>
            <a:r>
              <a:rPr lang="en-US" sz="2400" b="0" i="0" dirty="0">
                <a:solidFill>
                  <a:srgbClr val="202122"/>
                </a:solidFill>
                <a:effectLst/>
                <a:latin typeface="Arial" panose="020B0604020202020204" pitchFamily="34" charset="0"/>
              </a:rPr>
              <a:t> </a:t>
            </a:r>
            <a:r>
              <a:rPr lang="en-US" sz="2400" b="0" i="0" dirty="0" err="1">
                <a:solidFill>
                  <a:srgbClr val="202122"/>
                </a:solidFill>
                <a:effectLst/>
                <a:latin typeface="Arial" panose="020B0604020202020204" pitchFamily="34" charset="0"/>
              </a:rPr>
              <a:t>dimensione</a:t>
            </a:r>
            <a:r>
              <a:rPr lang="en-US" sz="2400" b="0" i="0" dirty="0">
                <a:solidFill>
                  <a:srgbClr val="202122"/>
                </a:solidFill>
                <a:effectLst/>
                <a:latin typeface="Arial" panose="020B0604020202020204" pitchFamily="34" charset="0"/>
              </a:rPr>
              <a:t> di 20 mm</a:t>
            </a:r>
          </a:p>
          <a:p>
            <a:pPr algn="l">
              <a:buFont typeface="Arial" panose="020B0604020202020204" pitchFamily="34" charset="0"/>
              <a:buChar char="•"/>
            </a:pPr>
            <a:r>
              <a:rPr lang="en-US" sz="2400" b="1" i="0" dirty="0">
                <a:solidFill>
                  <a:srgbClr val="202122"/>
                </a:solidFill>
                <a:effectLst/>
                <a:latin typeface="Arial" panose="020B0604020202020204" pitchFamily="34" charset="0"/>
              </a:rPr>
              <a:t>Alpha angle (α)</a:t>
            </a:r>
            <a:r>
              <a:rPr lang="en-US" sz="2400" b="0" i="0" dirty="0">
                <a:solidFill>
                  <a:srgbClr val="202122"/>
                </a:solidFill>
                <a:effectLst/>
                <a:latin typeface="Arial" panose="020B0604020202020204" pitchFamily="34" charset="0"/>
              </a:rPr>
              <a:t>: </a:t>
            </a:r>
            <a:r>
              <a:rPr lang="en-US" sz="2400" b="0" i="0" dirty="0" err="1">
                <a:solidFill>
                  <a:srgbClr val="202122"/>
                </a:solidFill>
                <a:effectLst/>
                <a:latin typeface="Arial" panose="020B0604020202020204" pitchFamily="34" charset="0"/>
              </a:rPr>
              <a:t>pendenza</a:t>
            </a:r>
            <a:r>
              <a:rPr lang="en-US" sz="2400" b="0" i="0" dirty="0">
                <a:solidFill>
                  <a:srgbClr val="202122"/>
                </a:solidFill>
                <a:effectLst/>
                <a:latin typeface="Arial" panose="020B0604020202020204" pitchFamily="34" charset="0"/>
              </a:rPr>
              <a:t> </a:t>
            </a:r>
            <a:r>
              <a:rPr lang="en-US" sz="2400" b="0" i="0" dirty="0" err="1">
                <a:solidFill>
                  <a:srgbClr val="202122"/>
                </a:solidFill>
                <a:effectLst/>
                <a:latin typeface="Arial" panose="020B0604020202020204" pitchFamily="34" charset="0"/>
              </a:rPr>
              <a:t>della</a:t>
            </a:r>
            <a:r>
              <a:rPr lang="en-US" sz="2400" b="0" i="0" dirty="0">
                <a:solidFill>
                  <a:srgbClr val="202122"/>
                </a:solidFill>
                <a:effectLst/>
                <a:latin typeface="Arial" panose="020B0604020202020204" pitchFamily="34" charset="0"/>
              </a:rPr>
              <a:t> </a:t>
            </a:r>
            <a:r>
              <a:rPr lang="en-US" sz="2400" b="0" i="0" dirty="0" err="1">
                <a:solidFill>
                  <a:srgbClr val="202122"/>
                </a:solidFill>
                <a:effectLst/>
                <a:latin typeface="Arial" panose="020B0604020202020204" pitchFamily="34" charset="0"/>
              </a:rPr>
              <a:t>tangente</a:t>
            </a:r>
            <a:r>
              <a:rPr lang="en-US" sz="2400" b="0" i="0" dirty="0">
                <a:solidFill>
                  <a:srgbClr val="202122"/>
                </a:solidFill>
                <a:effectLst/>
                <a:latin typeface="Arial" panose="020B0604020202020204" pitchFamily="34" charset="0"/>
              </a:rPr>
              <a:t> (</a:t>
            </a:r>
            <a:r>
              <a:rPr lang="en-US" sz="2400" b="0" i="0" dirty="0" err="1">
                <a:solidFill>
                  <a:srgbClr val="202122"/>
                </a:solidFill>
                <a:effectLst/>
                <a:latin typeface="Arial" panose="020B0604020202020204" pitchFamily="34" charset="0"/>
              </a:rPr>
              <a:t>velocità</a:t>
            </a:r>
            <a:r>
              <a:rPr lang="en-US" sz="2400" b="0" i="0" dirty="0">
                <a:solidFill>
                  <a:srgbClr val="202122"/>
                </a:solidFill>
                <a:effectLst/>
                <a:latin typeface="Arial" panose="020B0604020202020204" pitchFamily="34" charset="0"/>
              </a:rPr>
              <a:t> di </a:t>
            </a:r>
            <a:r>
              <a:rPr lang="en-US" sz="2400" b="0" i="0" dirty="0" err="1">
                <a:solidFill>
                  <a:srgbClr val="202122"/>
                </a:solidFill>
                <a:effectLst/>
                <a:latin typeface="Arial" panose="020B0604020202020204" pitchFamily="34" charset="0"/>
              </a:rPr>
              <a:t>avvio</a:t>
            </a:r>
            <a:r>
              <a:rPr lang="en-US" sz="2400" b="0" i="0" dirty="0">
                <a:solidFill>
                  <a:srgbClr val="202122"/>
                </a:solidFill>
                <a:effectLst/>
                <a:latin typeface="Arial" panose="020B0604020202020204" pitchFamily="34" charset="0"/>
              </a:rPr>
              <a:t>)</a:t>
            </a:r>
          </a:p>
          <a:p>
            <a:pPr algn="l">
              <a:buFont typeface="Arial" panose="020B0604020202020204" pitchFamily="34" charset="0"/>
              <a:buChar char="•"/>
            </a:pPr>
            <a:r>
              <a:rPr lang="en-US" sz="2400" b="1" i="0" dirty="0">
                <a:solidFill>
                  <a:srgbClr val="202122"/>
                </a:solidFill>
                <a:effectLst/>
                <a:latin typeface="Arial" panose="020B0604020202020204" pitchFamily="34" charset="0"/>
              </a:rPr>
              <a:t>Maximum amplitude (MA)</a:t>
            </a:r>
            <a:r>
              <a:rPr lang="en-US" sz="2400" b="0" i="0" dirty="0">
                <a:solidFill>
                  <a:srgbClr val="202122"/>
                </a:solidFill>
                <a:effectLst/>
                <a:latin typeface="Arial" panose="020B0604020202020204" pitchFamily="34" charset="0"/>
              </a:rPr>
              <a:t>: </a:t>
            </a:r>
            <a:r>
              <a:rPr lang="en-US" sz="2400" dirty="0" err="1">
                <a:solidFill>
                  <a:srgbClr val="202122"/>
                </a:solidFill>
                <a:latin typeface="Arial" panose="020B0604020202020204" pitchFamily="34" charset="0"/>
              </a:rPr>
              <a:t>ampiezza</a:t>
            </a:r>
            <a:r>
              <a:rPr lang="en-US" sz="2400" dirty="0">
                <a:solidFill>
                  <a:srgbClr val="202122"/>
                </a:solidFill>
                <a:latin typeface="Arial" panose="020B0604020202020204" pitchFamily="34" charset="0"/>
              </a:rPr>
              <a:t> </a:t>
            </a:r>
            <a:r>
              <a:rPr lang="en-US" sz="2400" dirty="0" err="1">
                <a:solidFill>
                  <a:srgbClr val="202122"/>
                </a:solidFill>
                <a:latin typeface="Arial" panose="020B0604020202020204" pitchFamily="34" charset="0"/>
              </a:rPr>
              <a:t>massima</a:t>
            </a:r>
            <a:endParaRPr lang="en-US" sz="2400" b="0" i="0" dirty="0">
              <a:solidFill>
                <a:srgbClr val="202122"/>
              </a:solidFill>
              <a:effectLst/>
              <a:latin typeface="Arial" panose="020B0604020202020204" pitchFamily="34" charset="0"/>
            </a:endParaRPr>
          </a:p>
          <a:p>
            <a:pPr algn="l">
              <a:buFont typeface="Arial" panose="020B0604020202020204" pitchFamily="34" charset="0"/>
              <a:buChar char="•"/>
            </a:pPr>
            <a:r>
              <a:rPr lang="en-US" sz="2400" b="1" i="0" dirty="0">
                <a:solidFill>
                  <a:srgbClr val="202122"/>
                </a:solidFill>
                <a:effectLst/>
                <a:latin typeface="Arial" panose="020B0604020202020204" pitchFamily="34" charset="0"/>
              </a:rPr>
              <a:t>A</a:t>
            </a:r>
            <a:r>
              <a:rPr lang="en-US" sz="2400" b="1" i="0" baseline="-25000" dirty="0">
                <a:solidFill>
                  <a:srgbClr val="202122"/>
                </a:solidFill>
                <a:effectLst/>
                <a:latin typeface="Arial" panose="020B0604020202020204" pitchFamily="34" charset="0"/>
              </a:rPr>
              <a:t>30</a:t>
            </a:r>
            <a:r>
              <a:rPr lang="en-US" sz="2400" b="0" i="0" dirty="0">
                <a:solidFill>
                  <a:srgbClr val="202122"/>
                </a:solidFill>
                <a:effectLst/>
                <a:latin typeface="Arial" panose="020B0604020202020204" pitchFamily="34" charset="0"/>
              </a:rPr>
              <a:t>: </a:t>
            </a:r>
            <a:r>
              <a:rPr lang="en-US" sz="2400" b="0" i="0" dirty="0" err="1">
                <a:solidFill>
                  <a:srgbClr val="202122"/>
                </a:solidFill>
                <a:effectLst/>
                <a:latin typeface="Arial" panose="020B0604020202020204" pitchFamily="34" charset="0"/>
              </a:rPr>
              <a:t>ampiezza</a:t>
            </a:r>
            <a:r>
              <a:rPr lang="en-US" sz="2400" b="0" i="0" dirty="0">
                <a:solidFill>
                  <a:srgbClr val="202122"/>
                </a:solidFill>
                <a:effectLst/>
                <a:latin typeface="Arial" panose="020B0604020202020204" pitchFamily="34" charset="0"/>
              </a:rPr>
              <a:t> dopo 30’</a:t>
            </a:r>
          </a:p>
        </p:txBody>
      </p:sp>
    </p:spTree>
    <p:extLst>
      <p:ext uri="{BB962C8B-B14F-4D97-AF65-F5344CB8AC3E}">
        <p14:creationId xmlns:p14="http://schemas.microsoft.com/office/powerpoint/2010/main" val="18349320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5FDD7D3-D351-6D92-60C1-059960827B60}"/>
              </a:ext>
            </a:extLst>
          </p:cNvPr>
          <p:cNvPicPr>
            <a:picLocks noChangeAspect="1"/>
          </p:cNvPicPr>
          <p:nvPr/>
        </p:nvPicPr>
        <p:blipFill>
          <a:blip r:embed="rId2"/>
          <a:stretch>
            <a:fillRect/>
          </a:stretch>
        </p:blipFill>
        <p:spPr>
          <a:xfrm>
            <a:off x="129023" y="83530"/>
            <a:ext cx="11933954" cy="6690940"/>
          </a:xfrm>
          <a:prstGeom prst="rect">
            <a:avLst/>
          </a:prstGeom>
        </p:spPr>
      </p:pic>
    </p:spTree>
    <p:extLst>
      <p:ext uri="{BB962C8B-B14F-4D97-AF65-F5344CB8AC3E}">
        <p14:creationId xmlns:p14="http://schemas.microsoft.com/office/powerpoint/2010/main" val="35746335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D1EEAC2-1D89-B4FC-212C-4C2504EFAEE2}"/>
              </a:ext>
            </a:extLst>
          </p:cNvPr>
          <p:cNvSpPr txBox="1"/>
          <p:nvPr/>
        </p:nvSpPr>
        <p:spPr>
          <a:xfrm>
            <a:off x="268941" y="259161"/>
            <a:ext cx="10444698" cy="584775"/>
          </a:xfrm>
          <a:prstGeom prst="rect">
            <a:avLst/>
          </a:prstGeom>
          <a:noFill/>
        </p:spPr>
        <p:txBody>
          <a:bodyPr wrap="square" rtlCol="0">
            <a:spAutoFit/>
          </a:bodyPr>
          <a:lstStyle/>
          <a:p>
            <a:r>
              <a:rPr lang="it-IT" sz="3200" b="1" dirty="0">
                <a:solidFill>
                  <a:srgbClr val="0070C0"/>
                </a:solidFill>
              </a:rPr>
              <a:t>Prevenzione della trombosi post-frattura / post trauma</a:t>
            </a:r>
          </a:p>
        </p:txBody>
      </p:sp>
      <p:sp>
        <p:nvSpPr>
          <p:cNvPr id="3" name="TextBox 2">
            <a:extLst>
              <a:ext uri="{FF2B5EF4-FFF2-40B4-BE49-F238E27FC236}">
                <a16:creationId xmlns:a16="http://schemas.microsoft.com/office/drawing/2014/main" id="{1A75D99A-D47B-2B85-F5D3-F4F55DB52378}"/>
              </a:ext>
            </a:extLst>
          </p:cNvPr>
          <p:cNvSpPr txBox="1"/>
          <p:nvPr/>
        </p:nvSpPr>
        <p:spPr>
          <a:xfrm>
            <a:off x="268941" y="953519"/>
            <a:ext cx="10967910" cy="1200329"/>
          </a:xfrm>
          <a:prstGeom prst="rect">
            <a:avLst/>
          </a:prstGeom>
          <a:noFill/>
        </p:spPr>
        <p:txBody>
          <a:bodyPr wrap="square" rtlCol="0">
            <a:spAutoFit/>
          </a:bodyPr>
          <a:lstStyle/>
          <a:p>
            <a:r>
              <a:rPr lang="en-US" sz="2400" dirty="0"/>
              <a:t>Patients who have had traumatic injuries are at particular risk for venous thromboembolism as a result of their injuries, the surgeries that are often performed </a:t>
            </a:r>
          </a:p>
          <a:p>
            <a:r>
              <a:rPr lang="en-US" sz="2400" dirty="0"/>
              <a:t>to treat their broken bones, and the patients’ relative immobility during recovery</a:t>
            </a:r>
            <a:endParaRPr lang="it-IT" sz="2400" dirty="0"/>
          </a:p>
        </p:txBody>
      </p:sp>
      <p:sp>
        <p:nvSpPr>
          <p:cNvPr id="4" name="TextBox 3">
            <a:extLst>
              <a:ext uri="{FF2B5EF4-FFF2-40B4-BE49-F238E27FC236}">
                <a16:creationId xmlns:a16="http://schemas.microsoft.com/office/drawing/2014/main" id="{BB7E526A-98FC-5BFB-17F5-6D7CEBCF9166}"/>
              </a:ext>
            </a:extLst>
          </p:cNvPr>
          <p:cNvSpPr txBox="1"/>
          <p:nvPr/>
        </p:nvSpPr>
        <p:spPr>
          <a:xfrm>
            <a:off x="308060" y="2308005"/>
            <a:ext cx="11046148" cy="3416320"/>
          </a:xfrm>
          <a:prstGeom prst="rect">
            <a:avLst/>
          </a:prstGeom>
          <a:noFill/>
        </p:spPr>
        <p:txBody>
          <a:bodyPr wrap="square" rtlCol="0">
            <a:spAutoFit/>
          </a:bodyPr>
          <a:lstStyle/>
          <a:p>
            <a:r>
              <a:rPr lang="en-US" sz="2400" dirty="0" err="1"/>
              <a:t>Profilassi</a:t>
            </a:r>
            <a:r>
              <a:rPr lang="en-US" sz="2400" dirty="0"/>
              <a:t> </a:t>
            </a:r>
            <a:r>
              <a:rPr lang="en-US" sz="2400" dirty="0" err="1"/>
              <a:t>meccanica</a:t>
            </a:r>
            <a:r>
              <a:rPr lang="en-US" sz="2400" dirty="0"/>
              <a:t> </a:t>
            </a:r>
          </a:p>
          <a:p>
            <a:pPr marL="285750" indent="-285750">
              <a:buFontTx/>
              <a:buChar char="-"/>
            </a:pPr>
            <a:r>
              <a:rPr lang="en-US" sz="2400" dirty="0"/>
              <a:t>antiembolism stockings that compress the legs to reduce pooling of venous blood in the lower limbs </a:t>
            </a:r>
          </a:p>
          <a:p>
            <a:pPr marL="285750" indent="-285750">
              <a:buFontTx/>
              <a:buChar char="-"/>
            </a:pPr>
            <a:r>
              <a:rPr lang="en-US" sz="2400" dirty="0"/>
              <a:t>intermittent pneumatic compression devices that actively squeeze the muscles in the foot or leg to keep blood moving in the veins</a:t>
            </a:r>
          </a:p>
          <a:p>
            <a:pPr marL="285750" indent="-285750">
              <a:buFontTx/>
              <a:buChar char="-"/>
            </a:pPr>
            <a:endParaRPr lang="en-US" sz="2400" dirty="0"/>
          </a:p>
          <a:p>
            <a:r>
              <a:rPr lang="en-US" sz="2400" dirty="0" err="1"/>
              <a:t>Anticoagulanti</a:t>
            </a:r>
            <a:endParaRPr lang="en-US" sz="2400" dirty="0"/>
          </a:p>
          <a:p>
            <a:pPr marL="342900" indent="-342900">
              <a:buFontTx/>
              <a:buChar char="-"/>
            </a:pPr>
            <a:r>
              <a:rPr lang="en-US" sz="2400" dirty="0" err="1"/>
              <a:t>Eparine</a:t>
            </a:r>
            <a:r>
              <a:rPr lang="en-US" sz="2400" dirty="0"/>
              <a:t> a basso peso </a:t>
            </a:r>
            <a:r>
              <a:rPr lang="en-US" sz="2400" dirty="0" err="1"/>
              <a:t>molecolare</a:t>
            </a:r>
            <a:r>
              <a:rPr lang="en-US" sz="2400" dirty="0"/>
              <a:t>: </a:t>
            </a:r>
            <a:r>
              <a:rPr lang="en-US" sz="2400" dirty="0" err="1"/>
              <a:t>buon</a:t>
            </a:r>
            <a:r>
              <a:rPr lang="en-US" sz="2400" dirty="0"/>
              <a:t> rapport </a:t>
            </a:r>
            <a:r>
              <a:rPr lang="en-US" sz="2400" dirty="0" err="1"/>
              <a:t>efficiacia</a:t>
            </a:r>
            <a:r>
              <a:rPr lang="en-US" sz="2400" dirty="0"/>
              <a:t>/</a:t>
            </a:r>
            <a:r>
              <a:rPr lang="en-US" sz="2400" dirty="0" err="1"/>
              <a:t>rischio</a:t>
            </a:r>
            <a:r>
              <a:rPr lang="en-US" sz="2400" dirty="0"/>
              <a:t> </a:t>
            </a:r>
            <a:r>
              <a:rPr lang="en-US" sz="2400" dirty="0" err="1"/>
              <a:t>sanguinamento</a:t>
            </a:r>
            <a:endParaRPr lang="en-US" sz="2400" dirty="0"/>
          </a:p>
          <a:p>
            <a:pPr marL="342900" indent="-342900">
              <a:buFontTx/>
              <a:buChar char="-"/>
            </a:pPr>
            <a:r>
              <a:rPr lang="en-US" sz="2400" dirty="0" err="1"/>
              <a:t>Acido</a:t>
            </a:r>
            <a:r>
              <a:rPr lang="en-US" sz="2400" dirty="0"/>
              <a:t> </a:t>
            </a:r>
            <a:r>
              <a:rPr lang="en-US" sz="2400" dirty="0" err="1"/>
              <a:t>acetilsalicilico</a:t>
            </a:r>
            <a:endParaRPr lang="it-IT" sz="2400" dirty="0"/>
          </a:p>
        </p:txBody>
      </p:sp>
    </p:spTree>
    <p:extLst>
      <p:ext uri="{BB962C8B-B14F-4D97-AF65-F5344CB8AC3E}">
        <p14:creationId xmlns:p14="http://schemas.microsoft.com/office/powerpoint/2010/main" val="42688519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F6ADB00-B5EC-DCD4-F07C-D06F26F84CA8}"/>
              </a:ext>
            </a:extLst>
          </p:cNvPr>
          <p:cNvSpPr txBox="1"/>
          <p:nvPr/>
        </p:nvSpPr>
        <p:spPr>
          <a:xfrm>
            <a:off x="282052" y="259307"/>
            <a:ext cx="11664287" cy="646331"/>
          </a:xfrm>
          <a:prstGeom prst="rect">
            <a:avLst/>
          </a:prstGeom>
          <a:noFill/>
        </p:spPr>
        <p:txBody>
          <a:bodyPr wrap="square" rtlCol="0">
            <a:spAutoFit/>
          </a:bodyPr>
          <a:lstStyle/>
          <a:p>
            <a:r>
              <a:rPr lang="it-IT" sz="3600" b="1" dirty="0">
                <a:solidFill>
                  <a:srgbClr val="0070C0"/>
                </a:solidFill>
              </a:rPr>
              <a:t>Terapia</a:t>
            </a:r>
          </a:p>
        </p:txBody>
      </p:sp>
      <p:pic>
        <p:nvPicPr>
          <p:cNvPr id="3" name="Picture 4" descr="Bilancia Peso Giudice - Immagini gratis su Pixabay">
            <a:extLst>
              <a:ext uri="{FF2B5EF4-FFF2-40B4-BE49-F238E27FC236}">
                <a16:creationId xmlns:a16="http://schemas.microsoft.com/office/drawing/2014/main" id="{0D7261BD-19D6-B0B1-47B8-D87B990834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7821874" y="307601"/>
            <a:ext cx="2705611" cy="21197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27E9F53-17F3-29AF-591D-253A764DA9F9}"/>
              </a:ext>
            </a:extLst>
          </p:cNvPr>
          <p:cNvSpPr txBox="1"/>
          <p:nvPr/>
        </p:nvSpPr>
        <p:spPr>
          <a:xfrm>
            <a:off x="329937" y="1093509"/>
            <a:ext cx="10197548" cy="4832092"/>
          </a:xfrm>
          <a:prstGeom prst="rect">
            <a:avLst/>
          </a:prstGeom>
          <a:noFill/>
        </p:spPr>
        <p:txBody>
          <a:bodyPr wrap="square" rtlCol="0">
            <a:spAutoFit/>
          </a:bodyPr>
          <a:lstStyle/>
          <a:p>
            <a:r>
              <a:rPr lang="it-IT" sz="2800" dirty="0"/>
              <a:t>Rianimazione </a:t>
            </a:r>
            <a:r>
              <a:rPr lang="it-IT" sz="2800" dirty="0" err="1"/>
              <a:t>ipovolemica</a:t>
            </a:r>
            <a:endParaRPr lang="it-IT" sz="2800" dirty="0"/>
          </a:p>
          <a:p>
            <a:r>
              <a:rPr lang="it-IT" sz="2800" dirty="0"/>
              <a:t>Prevenzione dell’ipotermia</a:t>
            </a:r>
          </a:p>
          <a:p>
            <a:r>
              <a:rPr lang="it-IT" sz="2800" dirty="0"/>
              <a:t>Supporto precoce alla coagulazione</a:t>
            </a:r>
          </a:p>
          <a:p>
            <a:endParaRPr lang="it-IT" sz="2800" dirty="0"/>
          </a:p>
          <a:p>
            <a:r>
              <a:rPr lang="it-IT" sz="2800" dirty="0"/>
              <a:t>GR concentrati &gt; </a:t>
            </a:r>
            <a:r>
              <a:rPr lang="it-IT" sz="2800" dirty="0" err="1"/>
              <a:t>Hb</a:t>
            </a:r>
            <a:r>
              <a:rPr lang="it-IT" sz="2800" dirty="0"/>
              <a:t> tra 7 e 9 g/dL</a:t>
            </a:r>
          </a:p>
          <a:p>
            <a:r>
              <a:rPr lang="it-IT" sz="2800" dirty="0"/>
              <a:t>Plasma fresco congelato (PFC) &gt; se sanguinamento (10-15 </a:t>
            </a:r>
            <a:r>
              <a:rPr lang="it-IT" sz="2800" dirty="0" err="1"/>
              <a:t>mL</a:t>
            </a:r>
            <a:r>
              <a:rPr lang="it-IT" sz="2800" dirty="0"/>
              <a:t>/Kg)</a:t>
            </a:r>
          </a:p>
          <a:p>
            <a:r>
              <a:rPr lang="it-IT" sz="2800" dirty="0"/>
              <a:t>Concentrati piastrinici se PLT &lt; 50.000/</a:t>
            </a:r>
            <a:r>
              <a:rPr lang="it-IT" sz="2800" dirty="0" err="1"/>
              <a:t>mcL</a:t>
            </a:r>
            <a:r>
              <a:rPr lang="it-IT" sz="2800" dirty="0"/>
              <a:t> (o 100.000 in caso di trauma cranico)</a:t>
            </a:r>
          </a:p>
          <a:p>
            <a:r>
              <a:rPr lang="it-IT" sz="2800" dirty="0"/>
              <a:t>Fibrinogeno se 150 mg/dL</a:t>
            </a:r>
          </a:p>
          <a:p>
            <a:endParaRPr lang="it-IT" sz="2800" dirty="0"/>
          </a:p>
          <a:p>
            <a:r>
              <a:rPr lang="it-IT" sz="2800" dirty="0"/>
              <a:t>Acido </a:t>
            </a:r>
            <a:r>
              <a:rPr lang="it-IT" sz="2800" dirty="0" err="1"/>
              <a:t>Tranexamico</a:t>
            </a:r>
            <a:r>
              <a:rPr lang="it-IT" sz="2800" dirty="0"/>
              <a:t> (inibitore della fibrinolisi) se </a:t>
            </a:r>
            <a:r>
              <a:rPr lang="it-IT" sz="2800" dirty="0" err="1"/>
              <a:t>iperfibrinolisi</a:t>
            </a:r>
            <a:r>
              <a:rPr lang="it-IT" sz="2800" dirty="0"/>
              <a:t> </a:t>
            </a:r>
          </a:p>
        </p:txBody>
      </p:sp>
    </p:spTree>
    <p:extLst>
      <p:ext uri="{BB962C8B-B14F-4D97-AF65-F5344CB8AC3E}">
        <p14:creationId xmlns:p14="http://schemas.microsoft.com/office/powerpoint/2010/main" val="12210414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84D0C08-431E-7157-2C93-EC77040FC3BD}"/>
              </a:ext>
            </a:extLst>
          </p:cNvPr>
          <p:cNvSpPr txBox="1"/>
          <p:nvPr/>
        </p:nvSpPr>
        <p:spPr>
          <a:xfrm>
            <a:off x="263856" y="37415"/>
            <a:ext cx="11664287" cy="646331"/>
          </a:xfrm>
          <a:prstGeom prst="rect">
            <a:avLst/>
          </a:prstGeom>
          <a:noFill/>
        </p:spPr>
        <p:txBody>
          <a:bodyPr wrap="square" rtlCol="0">
            <a:spAutoFit/>
          </a:bodyPr>
          <a:lstStyle/>
          <a:p>
            <a:r>
              <a:rPr lang="it-IT" sz="3600" b="1" dirty="0">
                <a:solidFill>
                  <a:srgbClr val="0070C0"/>
                </a:solidFill>
              </a:rPr>
              <a:t>DIC – </a:t>
            </a:r>
            <a:r>
              <a:rPr lang="it-IT" sz="3600" b="1" dirty="0" err="1">
                <a:solidFill>
                  <a:srgbClr val="0070C0"/>
                </a:solidFill>
              </a:rPr>
              <a:t>Disseminated</a:t>
            </a:r>
            <a:r>
              <a:rPr lang="it-IT" sz="3600" b="1" dirty="0">
                <a:solidFill>
                  <a:srgbClr val="0070C0"/>
                </a:solidFill>
              </a:rPr>
              <a:t> </a:t>
            </a:r>
            <a:r>
              <a:rPr lang="it-IT" sz="3600" b="1" dirty="0" err="1">
                <a:solidFill>
                  <a:srgbClr val="0070C0"/>
                </a:solidFill>
              </a:rPr>
              <a:t>Intravascular</a:t>
            </a:r>
            <a:r>
              <a:rPr lang="it-IT" sz="3600" b="1" dirty="0">
                <a:solidFill>
                  <a:srgbClr val="0070C0"/>
                </a:solidFill>
              </a:rPr>
              <a:t> </a:t>
            </a:r>
            <a:r>
              <a:rPr lang="it-IT" sz="3600" b="1" dirty="0" err="1">
                <a:solidFill>
                  <a:srgbClr val="0070C0"/>
                </a:solidFill>
              </a:rPr>
              <a:t>Coagulation</a:t>
            </a:r>
            <a:endParaRPr lang="it-IT" sz="3600" b="1" dirty="0">
              <a:solidFill>
                <a:srgbClr val="0070C0"/>
              </a:solidFill>
            </a:endParaRPr>
          </a:p>
        </p:txBody>
      </p:sp>
      <p:sp>
        <p:nvSpPr>
          <p:cNvPr id="3" name="TextBox 2">
            <a:extLst>
              <a:ext uri="{FF2B5EF4-FFF2-40B4-BE49-F238E27FC236}">
                <a16:creationId xmlns:a16="http://schemas.microsoft.com/office/drawing/2014/main" id="{A5E3AFDD-28EB-FC59-70C6-85EF716179B0}"/>
              </a:ext>
            </a:extLst>
          </p:cNvPr>
          <p:cNvSpPr txBox="1"/>
          <p:nvPr/>
        </p:nvSpPr>
        <p:spPr>
          <a:xfrm>
            <a:off x="490196" y="978014"/>
            <a:ext cx="9247694" cy="2677656"/>
          </a:xfrm>
          <a:prstGeom prst="rect">
            <a:avLst/>
          </a:prstGeom>
          <a:noFill/>
        </p:spPr>
        <p:txBody>
          <a:bodyPr wrap="square" rtlCol="0">
            <a:spAutoFit/>
          </a:bodyPr>
          <a:lstStyle/>
          <a:p>
            <a:r>
              <a:rPr lang="it-IT" sz="2400" dirty="0"/>
              <a:t>Diffusa formazione di fibrina a livello intravascolare con occlusione dei vasi di piccolo e medio calibro</a:t>
            </a:r>
          </a:p>
          <a:p>
            <a:endParaRPr lang="it-IT" sz="2400" dirty="0"/>
          </a:p>
          <a:p>
            <a:pPr marL="342900" indent="-342900">
              <a:buFont typeface="Wingdings" panose="05000000000000000000" pitchFamily="2" charset="2"/>
              <a:buChar char="§"/>
            </a:pPr>
            <a:r>
              <a:rPr lang="it-IT" sz="2400" dirty="0"/>
              <a:t>Attivazione secondaria della fibrinolisi </a:t>
            </a:r>
          </a:p>
          <a:p>
            <a:pPr marL="342900" indent="-342900">
              <a:buFont typeface="Wingdings" panose="05000000000000000000" pitchFamily="2" charset="2"/>
              <a:buChar char="§"/>
            </a:pPr>
            <a:r>
              <a:rPr lang="it-IT" sz="2400" dirty="0"/>
              <a:t>Consumo di fattori </a:t>
            </a:r>
          </a:p>
          <a:p>
            <a:pPr marL="342900" indent="-342900">
              <a:buFont typeface="Wingdings" panose="05000000000000000000" pitchFamily="2" charset="2"/>
              <a:buChar char="§"/>
            </a:pPr>
            <a:r>
              <a:rPr lang="it-IT" sz="2400" dirty="0"/>
              <a:t>Sequestro di piastrine</a:t>
            </a:r>
          </a:p>
          <a:p>
            <a:pPr marL="342900" indent="-342900">
              <a:buFont typeface="Wingdings" panose="05000000000000000000" pitchFamily="2" charset="2"/>
              <a:buChar char="§"/>
            </a:pPr>
            <a:r>
              <a:rPr lang="it-IT" sz="2400" dirty="0"/>
              <a:t>Danno d’organo </a:t>
            </a:r>
            <a:r>
              <a:rPr lang="it-IT" sz="2400" dirty="0" err="1"/>
              <a:t>epr</a:t>
            </a:r>
            <a:r>
              <a:rPr lang="it-IT" sz="2400" dirty="0"/>
              <a:t> </a:t>
            </a:r>
            <a:r>
              <a:rPr lang="it-IT" sz="2400" dirty="0" err="1"/>
              <a:t>microtrombosi</a:t>
            </a:r>
            <a:endParaRPr lang="it-IT" sz="2400" dirty="0"/>
          </a:p>
        </p:txBody>
      </p:sp>
      <p:pic>
        <p:nvPicPr>
          <p:cNvPr id="4" name="Picture 3">
            <a:extLst>
              <a:ext uri="{FF2B5EF4-FFF2-40B4-BE49-F238E27FC236}">
                <a16:creationId xmlns:a16="http://schemas.microsoft.com/office/drawing/2014/main" id="{115D6517-BB88-506E-192C-39CE9226E151}"/>
              </a:ext>
            </a:extLst>
          </p:cNvPr>
          <p:cNvPicPr>
            <a:picLocks noChangeAspect="1"/>
          </p:cNvPicPr>
          <p:nvPr/>
        </p:nvPicPr>
        <p:blipFill>
          <a:blip r:embed="rId2"/>
          <a:stretch>
            <a:fillRect/>
          </a:stretch>
        </p:blipFill>
        <p:spPr>
          <a:xfrm>
            <a:off x="6211091" y="3888383"/>
            <a:ext cx="3974174" cy="2080440"/>
          </a:xfrm>
          <a:prstGeom prst="rect">
            <a:avLst/>
          </a:prstGeom>
        </p:spPr>
      </p:pic>
      <p:sp>
        <p:nvSpPr>
          <p:cNvPr id="5" name="Arrow: Right 4">
            <a:extLst>
              <a:ext uri="{FF2B5EF4-FFF2-40B4-BE49-F238E27FC236}">
                <a16:creationId xmlns:a16="http://schemas.microsoft.com/office/drawing/2014/main" id="{D8AC7968-F8F9-47AA-E72D-D60279932579}"/>
              </a:ext>
            </a:extLst>
          </p:cNvPr>
          <p:cNvSpPr/>
          <p:nvPr/>
        </p:nvSpPr>
        <p:spPr>
          <a:xfrm>
            <a:off x="6061435" y="2705493"/>
            <a:ext cx="400639" cy="26866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TextBox 5">
            <a:extLst>
              <a:ext uri="{FF2B5EF4-FFF2-40B4-BE49-F238E27FC236}">
                <a16:creationId xmlns:a16="http://schemas.microsoft.com/office/drawing/2014/main" id="{A7F1F13D-E159-4AC6-5DD3-EA3BCDB35130}"/>
              </a:ext>
            </a:extLst>
          </p:cNvPr>
          <p:cNvSpPr txBox="1"/>
          <p:nvPr/>
        </p:nvSpPr>
        <p:spPr>
          <a:xfrm>
            <a:off x="6586725" y="2608992"/>
            <a:ext cx="1769459" cy="461665"/>
          </a:xfrm>
          <a:prstGeom prst="rect">
            <a:avLst/>
          </a:prstGeom>
          <a:noFill/>
        </p:spPr>
        <p:txBody>
          <a:bodyPr wrap="none" rtlCol="0">
            <a:spAutoFit/>
          </a:bodyPr>
          <a:lstStyle/>
          <a:p>
            <a:r>
              <a:rPr lang="it-IT" sz="2400" b="1" dirty="0">
                <a:solidFill>
                  <a:srgbClr val="FF0000"/>
                </a:solidFill>
              </a:rPr>
              <a:t>EMORRAGIE</a:t>
            </a:r>
          </a:p>
        </p:txBody>
      </p:sp>
      <p:sp>
        <p:nvSpPr>
          <p:cNvPr id="7" name="TextBox 6">
            <a:extLst>
              <a:ext uri="{FF2B5EF4-FFF2-40B4-BE49-F238E27FC236}">
                <a16:creationId xmlns:a16="http://schemas.microsoft.com/office/drawing/2014/main" id="{49EF4612-5CD9-675B-C960-93AC0913ECE4}"/>
              </a:ext>
            </a:extLst>
          </p:cNvPr>
          <p:cNvSpPr txBox="1"/>
          <p:nvPr/>
        </p:nvSpPr>
        <p:spPr>
          <a:xfrm>
            <a:off x="530512" y="4302335"/>
            <a:ext cx="5530923" cy="2246769"/>
          </a:xfrm>
          <a:prstGeom prst="rect">
            <a:avLst/>
          </a:prstGeom>
          <a:noFill/>
        </p:spPr>
        <p:txBody>
          <a:bodyPr wrap="square" rtlCol="0">
            <a:spAutoFit/>
          </a:bodyPr>
          <a:lstStyle/>
          <a:p>
            <a:pPr algn="ctr"/>
            <a:r>
              <a:rPr lang="it-IT" sz="2800" b="1" dirty="0"/>
              <a:t>INSUFFICIENZA DEL </a:t>
            </a:r>
            <a:br>
              <a:rPr lang="it-IT" sz="2800" b="1" dirty="0"/>
            </a:br>
            <a:r>
              <a:rPr lang="it-IT" sz="2800" b="1" dirty="0"/>
              <a:t>SISTEMA EMOSTATICO</a:t>
            </a:r>
          </a:p>
          <a:p>
            <a:pPr algn="ctr"/>
            <a:endParaRPr lang="it-IT" sz="2800" b="1" dirty="0"/>
          </a:p>
          <a:p>
            <a:pPr algn="ctr"/>
            <a:r>
              <a:rPr lang="it-IT" sz="2800" b="1" dirty="0"/>
              <a:t>PRO-TROMBOTICA E PRO-EMORRAGICA ALLO STESSO TEMPO</a:t>
            </a:r>
          </a:p>
        </p:txBody>
      </p:sp>
    </p:spTree>
    <p:extLst>
      <p:ext uri="{BB962C8B-B14F-4D97-AF65-F5344CB8AC3E}">
        <p14:creationId xmlns:p14="http://schemas.microsoft.com/office/powerpoint/2010/main" val="3418316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Bilancia Peso Giudice - Immagini gratis su Pixabay">
            <a:extLst>
              <a:ext uri="{FF2B5EF4-FFF2-40B4-BE49-F238E27FC236}">
                <a16:creationId xmlns:a16="http://schemas.microsoft.com/office/drawing/2014/main" id="{C10A7039-A887-EB96-83D3-380BBEF2EE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23754" y="1031033"/>
            <a:ext cx="3744491" cy="293367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91F2C83-25C6-92CA-ACC7-D79AF7C0B7E7}"/>
              </a:ext>
            </a:extLst>
          </p:cNvPr>
          <p:cNvSpPr txBox="1"/>
          <p:nvPr/>
        </p:nvSpPr>
        <p:spPr>
          <a:xfrm>
            <a:off x="820214" y="1713041"/>
            <a:ext cx="3855671" cy="1569660"/>
          </a:xfrm>
          <a:prstGeom prst="rect">
            <a:avLst/>
          </a:prstGeom>
          <a:noFill/>
        </p:spPr>
        <p:txBody>
          <a:bodyPr wrap="none" rtlCol="0">
            <a:spAutoFit/>
          </a:bodyPr>
          <a:lstStyle/>
          <a:p>
            <a:r>
              <a:rPr lang="it-IT" sz="3200" dirty="0"/>
              <a:t>PROCOAGULANTI</a:t>
            </a:r>
          </a:p>
          <a:p>
            <a:r>
              <a:rPr lang="it-IT" sz="3200" dirty="0"/>
              <a:t>Danno endoteliale</a:t>
            </a:r>
          </a:p>
          <a:p>
            <a:r>
              <a:rPr lang="it-IT" sz="3200" dirty="0"/>
              <a:t>Attivazione piastrinica</a:t>
            </a:r>
          </a:p>
        </p:txBody>
      </p:sp>
      <p:sp>
        <p:nvSpPr>
          <p:cNvPr id="5" name="TextBox 4">
            <a:extLst>
              <a:ext uri="{FF2B5EF4-FFF2-40B4-BE49-F238E27FC236}">
                <a16:creationId xmlns:a16="http://schemas.microsoft.com/office/drawing/2014/main" id="{02A7DB4B-D446-8845-90FF-A4DE02C44DFD}"/>
              </a:ext>
            </a:extLst>
          </p:cNvPr>
          <p:cNvSpPr txBox="1"/>
          <p:nvPr/>
        </p:nvSpPr>
        <p:spPr>
          <a:xfrm>
            <a:off x="8421647" y="1651178"/>
            <a:ext cx="3211135" cy="2062103"/>
          </a:xfrm>
          <a:prstGeom prst="rect">
            <a:avLst/>
          </a:prstGeom>
          <a:noFill/>
        </p:spPr>
        <p:txBody>
          <a:bodyPr wrap="none" rtlCol="0">
            <a:spAutoFit/>
          </a:bodyPr>
          <a:lstStyle/>
          <a:p>
            <a:r>
              <a:rPr lang="it-IT" sz="3200" dirty="0"/>
              <a:t>ANTICOAGULANTI</a:t>
            </a:r>
          </a:p>
          <a:p>
            <a:r>
              <a:rPr lang="it-IT" sz="3200" dirty="0"/>
              <a:t>Proteina C</a:t>
            </a:r>
          </a:p>
          <a:p>
            <a:r>
              <a:rPr lang="it-IT" sz="3200" dirty="0"/>
              <a:t>Proteina S</a:t>
            </a:r>
          </a:p>
          <a:p>
            <a:r>
              <a:rPr lang="it-IT" sz="3200" dirty="0"/>
              <a:t>Antitrombina</a:t>
            </a:r>
          </a:p>
        </p:txBody>
      </p:sp>
      <p:sp>
        <p:nvSpPr>
          <p:cNvPr id="6" name="TextBox 5">
            <a:extLst>
              <a:ext uri="{FF2B5EF4-FFF2-40B4-BE49-F238E27FC236}">
                <a16:creationId xmlns:a16="http://schemas.microsoft.com/office/drawing/2014/main" id="{7DE97B53-A0C7-1CBC-2451-9E0684D395A2}"/>
              </a:ext>
            </a:extLst>
          </p:cNvPr>
          <p:cNvSpPr txBox="1"/>
          <p:nvPr/>
        </p:nvSpPr>
        <p:spPr>
          <a:xfrm>
            <a:off x="8484964" y="4135204"/>
            <a:ext cx="2470548" cy="584775"/>
          </a:xfrm>
          <a:prstGeom prst="rect">
            <a:avLst/>
          </a:prstGeom>
          <a:noFill/>
        </p:spPr>
        <p:txBody>
          <a:bodyPr wrap="none" rtlCol="0">
            <a:spAutoFit/>
          </a:bodyPr>
          <a:lstStyle/>
          <a:p>
            <a:r>
              <a:rPr lang="it-IT" sz="3200" dirty="0"/>
              <a:t>FIBRINOLITICI</a:t>
            </a:r>
          </a:p>
        </p:txBody>
      </p:sp>
    </p:spTree>
    <p:extLst>
      <p:ext uri="{BB962C8B-B14F-4D97-AF65-F5344CB8AC3E}">
        <p14:creationId xmlns:p14="http://schemas.microsoft.com/office/powerpoint/2010/main" val="34768017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899"/>
        <p:cNvGrpSpPr/>
        <p:nvPr/>
      </p:nvGrpSpPr>
      <p:grpSpPr>
        <a:xfrm>
          <a:off x="0" y="0"/>
          <a:ext cx="0" cy="0"/>
          <a:chOff x="0" y="0"/>
          <a:chExt cx="0" cy="0"/>
        </a:xfrm>
      </p:grpSpPr>
      <p:sp>
        <p:nvSpPr>
          <p:cNvPr id="900" name="Google Shape;900;p76"/>
          <p:cNvSpPr txBox="1"/>
          <p:nvPr/>
        </p:nvSpPr>
        <p:spPr>
          <a:xfrm>
            <a:off x="412291" y="163512"/>
            <a:ext cx="7437438" cy="461963"/>
          </a:xfrm>
          <a:prstGeom prst="rect">
            <a:avLst/>
          </a:prstGeom>
          <a:noFill/>
          <a:ln>
            <a:noFill/>
          </a:ln>
        </p:spPr>
        <p:txBody>
          <a:bodyPr spcFirstLastPara="1" wrap="square" lIns="91425" tIns="45700" rIns="91425" bIns="45700" anchor="t" anchorCtr="0">
            <a:spAutoFit/>
          </a:bodyPr>
          <a:lstStyle/>
          <a:p>
            <a:r>
              <a:rPr lang="it-IT" sz="2400" b="1" dirty="0">
                <a:solidFill>
                  <a:srgbClr val="0070C0"/>
                </a:solidFill>
                <a:ea typeface="Comic Sans MS"/>
                <a:cs typeface="Comic Sans MS"/>
                <a:sym typeface="Comic Sans MS"/>
              </a:rPr>
              <a:t>COAGULAZIONE INTRAVASLE DISSEMIANTA</a:t>
            </a:r>
            <a:endParaRPr dirty="0">
              <a:solidFill>
                <a:srgbClr val="0070C0"/>
              </a:solidFill>
            </a:endParaRPr>
          </a:p>
        </p:txBody>
      </p:sp>
      <p:pic>
        <p:nvPicPr>
          <p:cNvPr id="901" name="Google Shape;901;p76"/>
          <p:cNvPicPr preferRelativeResize="0"/>
          <p:nvPr/>
        </p:nvPicPr>
        <p:blipFill rotWithShape="1">
          <a:blip r:embed="rId3">
            <a:alphaModFix/>
          </a:blip>
          <a:srcRect l="13473" t="12616" r="6831" b="5347"/>
          <a:stretch/>
        </p:blipFill>
        <p:spPr>
          <a:xfrm>
            <a:off x="1487488" y="1196975"/>
            <a:ext cx="9180513" cy="50355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01"/>
                                        </p:tgtEl>
                                        <p:attrNameLst>
                                          <p:attrName>style.visibility</p:attrName>
                                        </p:attrNameLst>
                                      </p:cBhvr>
                                      <p:to>
                                        <p:strVal val="visible"/>
                                      </p:to>
                                    </p:set>
                                    <p:animEffect transition="in" filter="fade">
                                      <p:cBhvr>
                                        <p:cTn id="7" dur="500"/>
                                        <p:tgtEl>
                                          <p:spTgt spid="9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4" descr="LUNG16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 y="337081"/>
            <a:ext cx="6230938" cy="4092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8" descr="RENAL176">
            <a:extLst>
              <a:ext uri="{FF2B5EF4-FFF2-40B4-BE49-F238E27FC236}">
                <a16:creationId xmlns:a16="http://schemas.microsoft.com/office/drawing/2014/main" id="{5B9DF483-04D2-7157-497A-F12A2E926FC6}"/>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5250393" y="2493434"/>
            <a:ext cx="6227763" cy="4114800"/>
          </a:xfr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8687FE0-CBFA-8311-08B8-F6930BAEEA6A}"/>
              </a:ext>
            </a:extLst>
          </p:cNvPr>
          <p:cNvSpPr txBox="1"/>
          <p:nvPr/>
        </p:nvSpPr>
        <p:spPr>
          <a:xfrm>
            <a:off x="461913" y="612742"/>
            <a:ext cx="10770124" cy="4524315"/>
          </a:xfrm>
          <a:prstGeom prst="rect">
            <a:avLst/>
          </a:prstGeom>
          <a:noFill/>
        </p:spPr>
        <p:txBody>
          <a:bodyPr wrap="square" rtlCol="0">
            <a:spAutoFit/>
          </a:bodyPr>
          <a:lstStyle/>
          <a:p>
            <a:r>
              <a:rPr lang="it-IT" sz="2400" dirty="0"/>
              <a:t>Aspetti specifici della </a:t>
            </a:r>
            <a:r>
              <a:rPr lang="it-IT" sz="2400" b="1" dirty="0"/>
              <a:t>patologia di base</a:t>
            </a:r>
            <a:r>
              <a:rPr lang="it-IT" sz="2400" dirty="0"/>
              <a:t>:</a:t>
            </a:r>
          </a:p>
          <a:p>
            <a:pPr marL="342900" indent="-342900">
              <a:buFontTx/>
              <a:buChar char="-"/>
            </a:pPr>
            <a:r>
              <a:rPr lang="it-IT" sz="2400" dirty="0"/>
              <a:t>Infezioni (sepsi, virus, rickettsiosi) citochine, HLH</a:t>
            </a:r>
          </a:p>
          <a:p>
            <a:pPr marL="342900" indent="-342900">
              <a:buFontTx/>
              <a:buChar char="-"/>
            </a:pPr>
            <a:r>
              <a:rPr lang="it-IT" sz="2400" dirty="0"/>
              <a:t>Complicanze ostetriche (</a:t>
            </a:r>
            <a:r>
              <a:rPr lang="it-IT" sz="2400" dirty="0" err="1"/>
              <a:t>abruptio</a:t>
            </a:r>
            <a:r>
              <a:rPr lang="it-IT" sz="2400" dirty="0"/>
              <a:t> placentare, embolia amniotica)</a:t>
            </a:r>
          </a:p>
          <a:p>
            <a:pPr marL="342900" indent="-342900">
              <a:buFontTx/>
              <a:buChar char="-"/>
            </a:pPr>
            <a:r>
              <a:rPr lang="it-IT" sz="2400" dirty="0"/>
              <a:t>Neoplasie maligne (leucemie acute come </a:t>
            </a:r>
            <a:r>
              <a:rPr lang="it-IT" sz="2400" dirty="0" err="1"/>
              <a:t>promielocitica</a:t>
            </a:r>
            <a:r>
              <a:rPr lang="it-IT" sz="2400" dirty="0"/>
              <a:t> M3, linfomi </a:t>
            </a:r>
            <a:r>
              <a:rPr lang="it-IT" sz="2400" dirty="0" err="1"/>
              <a:t>leucemizzati</a:t>
            </a:r>
            <a:r>
              <a:rPr lang="it-IT" sz="2400" dirty="0"/>
              <a:t>)</a:t>
            </a:r>
          </a:p>
          <a:p>
            <a:pPr marL="342900" indent="-342900">
              <a:buFontTx/>
              <a:buChar char="-"/>
            </a:pPr>
            <a:r>
              <a:rPr lang="it-IT" sz="2400" dirty="0"/>
              <a:t>Tumori solidi (fattori </a:t>
            </a:r>
            <a:r>
              <a:rPr lang="it-IT" sz="2400" dirty="0" err="1"/>
              <a:t>procoagulanti</a:t>
            </a:r>
            <a:r>
              <a:rPr lang="it-IT" sz="2400" dirty="0"/>
              <a:t>, danno cellulare, </a:t>
            </a:r>
            <a:r>
              <a:rPr lang="it-IT" sz="2400" dirty="0" err="1"/>
              <a:t>chemoterapia</a:t>
            </a:r>
            <a:r>
              <a:rPr lang="it-IT" sz="2400" dirty="0"/>
              <a:t>)</a:t>
            </a:r>
          </a:p>
          <a:p>
            <a:pPr marL="342900" indent="-342900">
              <a:buFontTx/>
              <a:buChar char="-"/>
            </a:pPr>
            <a:r>
              <a:rPr lang="it-IT" sz="2400" dirty="0"/>
              <a:t>TIC</a:t>
            </a:r>
          </a:p>
          <a:p>
            <a:pPr marL="342900" indent="-342900">
              <a:buFontTx/>
              <a:buChar char="-"/>
            </a:pPr>
            <a:r>
              <a:rPr lang="it-IT" sz="2400" dirty="0"/>
              <a:t>Ustione grave</a:t>
            </a:r>
          </a:p>
          <a:p>
            <a:pPr marL="342900" indent="-342900">
              <a:buFontTx/>
              <a:buChar char="-"/>
            </a:pPr>
            <a:r>
              <a:rPr lang="it-IT" sz="2400" dirty="0"/>
              <a:t>DIC localizzata (aneurisma aortico, emangiomi giganti)</a:t>
            </a:r>
          </a:p>
          <a:p>
            <a:pPr marL="342900" indent="-342900">
              <a:buFontTx/>
              <a:buChar char="-"/>
            </a:pPr>
            <a:endParaRPr lang="it-IT" sz="2400" dirty="0"/>
          </a:p>
          <a:p>
            <a:pPr algn="ctr"/>
            <a:r>
              <a:rPr lang="it-IT" sz="2400" b="1" dirty="0"/>
              <a:t>+</a:t>
            </a:r>
          </a:p>
          <a:p>
            <a:pPr algn="ctr"/>
            <a:endParaRPr lang="it-IT" sz="2400" b="1" dirty="0"/>
          </a:p>
          <a:p>
            <a:r>
              <a:rPr lang="it-IT" sz="2400" b="1" dirty="0"/>
              <a:t>Squilibrio coagulazione / fibrinolisi</a:t>
            </a:r>
          </a:p>
        </p:txBody>
      </p:sp>
    </p:spTree>
    <p:extLst>
      <p:ext uri="{BB962C8B-B14F-4D97-AF65-F5344CB8AC3E}">
        <p14:creationId xmlns:p14="http://schemas.microsoft.com/office/powerpoint/2010/main" val="397504170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5E302B-6E26-FB73-B018-83C7B2B7F895}"/>
              </a:ext>
            </a:extLst>
          </p:cNvPr>
          <p:cNvSpPr txBox="1"/>
          <p:nvPr/>
        </p:nvSpPr>
        <p:spPr>
          <a:xfrm>
            <a:off x="275764" y="235670"/>
            <a:ext cx="4703975" cy="461665"/>
          </a:xfrm>
          <a:prstGeom prst="rect">
            <a:avLst/>
          </a:prstGeom>
          <a:noFill/>
        </p:spPr>
        <p:txBody>
          <a:bodyPr wrap="square" rtlCol="0">
            <a:spAutoFit/>
          </a:bodyPr>
          <a:lstStyle/>
          <a:p>
            <a:r>
              <a:rPr lang="it-IT" sz="2400" b="1" dirty="0">
                <a:solidFill>
                  <a:srgbClr val="0070C0"/>
                </a:solidFill>
              </a:rPr>
              <a:t>CONSEGUENZE CLINICHE</a:t>
            </a:r>
          </a:p>
        </p:txBody>
      </p:sp>
      <p:sp>
        <p:nvSpPr>
          <p:cNvPr id="3" name="TextBox 2">
            <a:extLst>
              <a:ext uri="{FF2B5EF4-FFF2-40B4-BE49-F238E27FC236}">
                <a16:creationId xmlns:a16="http://schemas.microsoft.com/office/drawing/2014/main" id="{559F9618-232C-BAA0-420A-F0C4C6B73D61}"/>
              </a:ext>
            </a:extLst>
          </p:cNvPr>
          <p:cNvSpPr txBox="1"/>
          <p:nvPr/>
        </p:nvSpPr>
        <p:spPr>
          <a:xfrm>
            <a:off x="285190" y="1053607"/>
            <a:ext cx="9389097" cy="1938992"/>
          </a:xfrm>
          <a:prstGeom prst="rect">
            <a:avLst/>
          </a:prstGeom>
          <a:noFill/>
        </p:spPr>
        <p:txBody>
          <a:bodyPr wrap="square" rtlCol="0">
            <a:spAutoFit/>
          </a:bodyPr>
          <a:lstStyle/>
          <a:p>
            <a:r>
              <a:rPr lang="it-IT" sz="2400" b="1" dirty="0"/>
              <a:t>EMORRAGIE</a:t>
            </a:r>
          </a:p>
          <a:p>
            <a:endParaRPr lang="it-IT" sz="2400" b="1" dirty="0"/>
          </a:p>
          <a:p>
            <a:r>
              <a:rPr lang="it-IT" sz="2400" b="1" dirty="0"/>
              <a:t>DIFUNZIONE D’ORGANO</a:t>
            </a:r>
          </a:p>
          <a:p>
            <a:endParaRPr lang="it-IT" sz="2400" b="1" dirty="0"/>
          </a:p>
          <a:p>
            <a:r>
              <a:rPr lang="it-IT" sz="2400" b="1" dirty="0"/>
              <a:t>TROMBOSI DEI GROSSI VASI</a:t>
            </a:r>
          </a:p>
        </p:txBody>
      </p:sp>
      <p:sp>
        <p:nvSpPr>
          <p:cNvPr id="4" name="TextBox 3">
            <a:extLst>
              <a:ext uri="{FF2B5EF4-FFF2-40B4-BE49-F238E27FC236}">
                <a16:creationId xmlns:a16="http://schemas.microsoft.com/office/drawing/2014/main" id="{A2F97F24-E65F-C2AD-7B01-797339B6A40C}"/>
              </a:ext>
            </a:extLst>
          </p:cNvPr>
          <p:cNvSpPr txBox="1"/>
          <p:nvPr/>
        </p:nvSpPr>
        <p:spPr>
          <a:xfrm>
            <a:off x="1423447" y="3348872"/>
            <a:ext cx="6337441" cy="2308324"/>
          </a:xfrm>
          <a:prstGeom prst="rect">
            <a:avLst/>
          </a:prstGeom>
          <a:noFill/>
        </p:spPr>
        <p:txBody>
          <a:bodyPr wrap="none" rtlCol="0">
            <a:spAutoFit/>
          </a:bodyPr>
          <a:lstStyle/>
          <a:p>
            <a:r>
              <a:rPr lang="it-IT" sz="2400" dirty="0"/>
              <a:t>Forme acute</a:t>
            </a:r>
          </a:p>
          <a:p>
            <a:r>
              <a:rPr lang="it-IT" sz="2400" dirty="0"/>
              <a:t>Emorragiche o </a:t>
            </a:r>
            <a:r>
              <a:rPr lang="it-IT" sz="2400" dirty="0" err="1"/>
              <a:t>ipercoagulanti</a:t>
            </a:r>
            <a:endParaRPr lang="it-IT" sz="2400" dirty="0"/>
          </a:p>
          <a:p>
            <a:endParaRPr lang="it-IT" sz="2400" dirty="0"/>
          </a:p>
          <a:p>
            <a:r>
              <a:rPr lang="it-IT" sz="2400" dirty="0"/>
              <a:t>Forme croniche</a:t>
            </a:r>
          </a:p>
          <a:p>
            <a:r>
              <a:rPr lang="it-IT" sz="2400" dirty="0"/>
              <a:t>(nelle neoplasie croniche)</a:t>
            </a:r>
          </a:p>
          <a:p>
            <a:r>
              <a:rPr lang="it-IT" sz="2400" dirty="0"/>
              <a:t>Insufficienza multiorgano lentamente progressiva</a:t>
            </a:r>
          </a:p>
        </p:txBody>
      </p:sp>
    </p:spTree>
    <p:extLst>
      <p:ext uri="{BB962C8B-B14F-4D97-AF65-F5344CB8AC3E}">
        <p14:creationId xmlns:p14="http://schemas.microsoft.com/office/powerpoint/2010/main" val="402650018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885"/>
        <p:cNvGrpSpPr/>
        <p:nvPr/>
      </p:nvGrpSpPr>
      <p:grpSpPr>
        <a:xfrm>
          <a:off x="0" y="0"/>
          <a:ext cx="0" cy="0"/>
          <a:chOff x="0" y="0"/>
          <a:chExt cx="0" cy="0"/>
        </a:xfrm>
      </p:grpSpPr>
      <p:pic>
        <p:nvPicPr>
          <p:cNvPr id="886" name="Google Shape;886;p75"/>
          <p:cNvPicPr preferRelativeResize="0"/>
          <p:nvPr/>
        </p:nvPicPr>
        <p:blipFill rotWithShape="1">
          <a:blip r:embed="rId3">
            <a:alphaModFix/>
          </a:blip>
          <a:srcRect l="14661" t="32835" r="10070" b="52625"/>
          <a:stretch/>
        </p:blipFill>
        <p:spPr>
          <a:xfrm>
            <a:off x="2208213" y="115888"/>
            <a:ext cx="7694612" cy="792162"/>
          </a:xfrm>
          <a:prstGeom prst="rect">
            <a:avLst/>
          </a:prstGeom>
          <a:noFill/>
          <a:ln>
            <a:noFill/>
          </a:ln>
        </p:spPr>
      </p:pic>
      <p:pic>
        <p:nvPicPr>
          <p:cNvPr id="887" name="Google Shape;887;p75"/>
          <p:cNvPicPr preferRelativeResize="0"/>
          <p:nvPr/>
        </p:nvPicPr>
        <p:blipFill rotWithShape="1">
          <a:blip r:embed="rId4">
            <a:alphaModFix/>
          </a:blip>
          <a:srcRect l="11569" t="67651" r="46126" b="28193"/>
          <a:stretch/>
        </p:blipFill>
        <p:spPr>
          <a:xfrm>
            <a:off x="5375276" y="668338"/>
            <a:ext cx="4608513" cy="239712"/>
          </a:xfrm>
          <a:prstGeom prst="rect">
            <a:avLst/>
          </a:prstGeom>
          <a:noFill/>
          <a:ln>
            <a:noFill/>
          </a:ln>
        </p:spPr>
      </p:pic>
      <p:sp>
        <p:nvSpPr>
          <p:cNvPr id="888" name="Google Shape;888;p75"/>
          <p:cNvSpPr/>
          <p:nvPr/>
        </p:nvSpPr>
        <p:spPr>
          <a:xfrm>
            <a:off x="2063750" y="115889"/>
            <a:ext cx="7920038" cy="865187"/>
          </a:xfrm>
          <a:prstGeom prst="rect">
            <a:avLst/>
          </a:prstGeom>
          <a:no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endParaRPr>
              <a:solidFill>
                <a:srgbClr val="FFFFFF"/>
              </a:solidFill>
              <a:latin typeface="Limelight"/>
              <a:ea typeface="Limelight"/>
              <a:cs typeface="Limelight"/>
              <a:sym typeface="Limelight"/>
            </a:endParaRPr>
          </a:p>
        </p:txBody>
      </p:sp>
      <p:pic>
        <p:nvPicPr>
          <p:cNvPr id="889" name="Google Shape;889;p75"/>
          <p:cNvPicPr preferRelativeResize="0"/>
          <p:nvPr/>
        </p:nvPicPr>
        <p:blipFill rotWithShape="1">
          <a:blip r:embed="rId5">
            <a:alphaModFix/>
          </a:blip>
          <a:srcRect l="14661" t="17259" r="49917" b="18358"/>
          <a:stretch/>
        </p:blipFill>
        <p:spPr>
          <a:xfrm>
            <a:off x="2063749" y="1369719"/>
            <a:ext cx="5257800" cy="5091112"/>
          </a:xfrm>
          <a:prstGeom prst="rect">
            <a:avLst/>
          </a:prstGeom>
          <a:noFill/>
          <a:ln w="25400" cap="flat" cmpd="sng">
            <a:solidFill>
              <a:schemeClr val="dk2"/>
            </a:solidFill>
            <a:prstDash val="solid"/>
            <a:miter lim="800000"/>
            <a:headEnd type="none" w="sm" len="sm"/>
            <a:tailEnd type="none" w="sm" len="sm"/>
          </a:ln>
        </p:spPr>
      </p:pic>
      <p:cxnSp>
        <p:nvCxnSpPr>
          <p:cNvPr id="890" name="Google Shape;890;p75"/>
          <p:cNvCxnSpPr/>
          <p:nvPr/>
        </p:nvCxnSpPr>
        <p:spPr>
          <a:xfrm>
            <a:off x="5667374" y="2336506"/>
            <a:ext cx="1441450" cy="0"/>
          </a:xfrm>
          <a:prstGeom prst="straightConnector1">
            <a:avLst/>
          </a:prstGeom>
          <a:noFill/>
          <a:ln w="25400" cap="flat" cmpd="sng">
            <a:solidFill>
              <a:srgbClr val="FF0000"/>
            </a:solidFill>
            <a:prstDash val="solid"/>
            <a:round/>
            <a:headEnd type="none" w="sm" len="sm"/>
            <a:tailEnd type="none" w="sm" len="sm"/>
          </a:ln>
        </p:spPr>
      </p:cxnSp>
      <p:cxnSp>
        <p:nvCxnSpPr>
          <p:cNvPr id="891" name="Google Shape;891;p75"/>
          <p:cNvCxnSpPr/>
          <p:nvPr/>
        </p:nvCxnSpPr>
        <p:spPr>
          <a:xfrm>
            <a:off x="2713037" y="4104981"/>
            <a:ext cx="1008062" cy="0"/>
          </a:xfrm>
          <a:prstGeom prst="straightConnector1">
            <a:avLst/>
          </a:prstGeom>
          <a:noFill/>
          <a:ln w="25400" cap="flat" cmpd="sng">
            <a:solidFill>
              <a:srgbClr val="FF0000"/>
            </a:solidFill>
            <a:prstDash val="solid"/>
            <a:round/>
            <a:headEnd type="none" w="sm" len="sm"/>
            <a:tailEnd type="none" w="sm" len="sm"/>
          </a:ln>
        </p:spPr>
      </p:cxnSp>
      <p:cxnSp>
        <p:nvCxnSpPr>
          <p:cNvPr id="892" name="Google Shape;892;p75"/>
          <p:cNvCxnSpPr/>
          <p:nvPr/>
        </p:nvCxnSpPr>
        <p:spPr>
          <a:xfrm>
            <a:off x="4872038" y="4609806"/>
            <a:ext cx="649287" cy="0"/>
          </a:xfrm>
          <a:prstGeom prst="straightConnector1">
            <a:avLst/>
          </a:prstGeom>
          <a:noFill/>
          <a:ln w="25400" cap="flat" cmpd="sng">
            <a:solidFill>
              <a:srgbClr val="FF0000"/>
            </a:solidFill>
            <a:prstDash val="solid"/>
            <a:round/>
            <a:headEnd type="none" w="sm" len="sm"/>
            <a:tailEnd type="none" w="sm" len="sm"/>
          </a:ln>
        </p:spPr>
      </p:cxnSp>
      <p:cxnSp>
        <p:nvCxnSpPr>
          <p:cNvPr id="893" name="Google Shape;893;p75"/>
          <p:cNvCxnSpPr/>
          <p:nvPr/>
        </p:nvCxnSpPr>
        <p:spPr>
          <a:xfrm>
            <a:off x="2713037" y="5357519"/>
            <a:ext cx="1008062" cy="0"/>
          </a:xfrm>
          <a:prstGeom prst="straightConnector1">
            <a:avLst/>
          </a:prstGeom>
          <a:noFill/>
          <a:ln w="25400" cap="flat" cmpd="sng">
            <a:solidFill>
              <a:srgbClr val="FF0000"/>
            </a:solidFill>
            <a:prstDash val="solid"/>
            <a:round/>
            <a:headEnd type="none" w="sm" len="sm"/>
            <a:tailEnd type="none" w="sm" len="sm"/>
          </a:ln>
        </p:spPr>
      </p:cxnSp>
      <p:cxnSp>
        <p:nvCxnSpPr>
          <p:cNvPr id="894" name="Google Shape;894;p75"/>
          <p:cNvCxnSpPr/>
          <p:nvPr/>
        </p:nvCxnSpPr>
        <p:spPr>
          <a:xfrm>
            <a:off x="2713038" y="5617869"/>
            <a:ext cx="1150937" cy="0"/>
          </a:xfrm>
          <a:prstGeom prst="straightConnector1">
            <a:avLst/>
          </a:prstGeom>
          <a:noFill/>
          <a:ln w="25400" cap="flat" cmpd="sng">
            <a:solidFill>
              <a:srgbClr val="FF0000"/>
            </a:solidFill>
            <a:prstDash val="solid"/>
            <a:round/>
            <a:headEnd type="none" w="sm" len="sm"/>
            <a:tailEnd type="none" w="sm" len="sm"/>
          </a:ln>
        </p:spPr>
      </p:cxnSp>
      <p:sp>
        <p:nvSpPr>
          <p:cNvPr id="895" name="Google Shape;895;p75"/>
          <p:cNvSpPr/>
          <p:nvPr/>
        </p:nvSpPr>
        <p:spPr>
          <a:xfrm>
            <a:off x="2497138" y="5905207"/>
            <a:ext cx="287337" cy="504825"/>
          </a:xfrm>
          <a:prstGeom prst="rect">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algn="ctr"/>
            <a:endParaRPr>
              <a:solidFill>
                <a:srgbClr val="FFFFFF"/>
              </a:solidFill>
              <a:latin typeface="Limelight"/>
              <a:ea typeface="Limelight"/>
              <a:cs typeface="Limelight"/>
              <a:sym typeface="Limelight"/>
            </a:endParaRPr>
          </a:p>
        </p:txBody>
      </p:sp>
      <p:sp>
        <p:nvSpPr>
          <p:cNvPr id="12" name="TextBox 11">
            <a:extLst>
              <a:ext uri="{FF2B5EF4-FFF2-40B4-BE49-F238E27FC236}">
                <a16:creationId xmlns:a16="http://schemas.microsoft.com/office/drawing/2014/main" id="{53E7C8BC-C296-1849-24E8-6C1E8244C430}"/>
              </a:ext>
            </a:extLst>
          </p:cNvPr>
          <p:cNvSpPr txBox="1"/>
          <p:nvPr/>
        </p:nvSpPr>
        <p:spPr>
          <a:xfrm>
            <a:off x="259238" y="235670"/>
            <a:ext cx="1804511" cy="461665"/>
          </a:xfrm>
          <a:prstGeom prst="rect">
            <a:avLst/>
          </a:prstGeom>
          <a:noFill/>
        </p:spPr>
        <p:txBody>
          <a:bodyPr wrap="square" rtlCol="0">
            <a:spAutoFit/>
          </a:bodyPr>
          <a:lstStyle/>
          <a:p>
            <a:r>
              <a:rPr lang="it-IT" sz="2400" b="1" dirty="0">
                <a:solidFill>
                  <a:srgbClr val="0070C0"/>
                </a:solidFill>
              </a:rPr>
              <a:t>DIAGNOSI</a:t>
            </a:r>
          </a:p>
        </p:txBody>
      </p:sp>
      <p:sp>
        <p:nvSpPr>
          <p:cNvPr id="3" name="TextBox 2">
            <a:extLst>
              <a:ext uri="{FF2B5EF4-FFF2-40B4-BE49-F238E27FC236}">
                <a16:creationId xmlns:a16="http://schemas.microsoft.com/office/drawing/2014/main" id="{AC152E12-CAA3-6FB9-6541-1903A605C120}"/>
              </a:ext>
            </a:extLst>
          </p:cNvPr>
          <p:cNvSpPr txBox="1"/>
          <p:nvPr/>
        </p:nvSpPr>
        <p:spPr>
          <a:xfrm>
            <a:off x="7942082" y="1809946"/>
            <a:ext cx="3355943" cy="830997"/>
          </a:xfrm>
          <a:prstGeom prst="rect">
            <a:avLst/>
          </a:prstGeom>
          <a:noFill/>
        </p:spPr>
        <p:txBody>
          <a:bodyPr wrap="square" rtlCol="0">
            <a:spAutoFit/>
          </a:bodyPr>
          <a:lstStyle/>
          <a:p>
            <a:r>
              <a:rPr lang="it-IT" sz="2400" dirty="0"/>
              <a:t>Spesso, riduzione di AT-III e proteina 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89"/>
                                        </p:tgtEl>
                                        <p:attrNameLst>
                                          <p:attrName>style.visibility</p:attrName>
                                        </p:attrNameLst>
                                      </p:cBhvr>
                                      <p:to>
                                        <p:strVal val="visible"/>
                                      </p:to>
                                    </p:set>
                                    <p:animEffect transition="in" filter="fade">
                                      <p:cBhvr>
                                        <p:cTn id="7" dur="500"/>
                                        <p:tgtEl>
                                          <p:spTgt spid="88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90"/>
                                        </p:tgtEl>
                                        <p:attrNameLst>
                                          <p:attrName>style.visibility</p:attrName>
                                        </p:attrNameLst>
                                      </p:cBhvr>
                                      <p:to>
                                        <p:strVal val="visible"/>
                                      </p:to>
                                    </p:set>
                                    <p:animEffect transition="in" filter="fade">
                                      <p:cBhvr>
                                        <p:cTn id="12" dur="500"/>
                                        <p:tgtEl>
                                          <p:spTgt spid="89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91"/>
                                        </p:tgtEl>
                                        <p:attrNameLst>
                                          <p:attrName>style.visibility</p:attrName>
                                        </p:attrNameLst>
                                      </p:cBhvr>
                                      <p:to>
                                        <p:strVal val="visible"/>
                                      </p:to>
                                    </p:set>
                                    <p:animEffect transition="in" filter="fade">
                                      <p:cBhvr>
                                        <p:cTn id="17" dur="500"/>
                                        <p:tgtEl>
                                          <p:spTgt spid="89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92"/>
                                        </p:tgtEl>
                                        <p:attrNameLst>
                                          <p:attrName>style.visibility</p:attrName>
                                        </p:attrNameLst>
                                      </p:cBhvr>
                                      <p:to>
                                        <p:strVal val="visible"/>
                                      </p:to>
                                    </p:set>
                                    <p:animEffect transition="in" filter="fade">
                                      <p:cBhvr>
                                        <p:cTn id="22" dur="500"/>
                                        <p:tgtEl>
                                          <p:spTgt spid="89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93"/>
                                        </p:tgtEl>
                                        <p:attrNameLst>
                                          <p:attrName>style.visibility</p:attrName>
                                        </p:attrNameLst>
                                      </p:cBhvr>
                                      <p:to>
                                        <p:strVal val="visible"/>
                                      </p:to>
                                    </p:set>
                                    <p:animEffect transition="in" filter="fade">
                                      <p:cBhvr>
                                        <p:cTn id="27" dur="500"/>
                                        <p:tgtEl>
                                          <p:spTgt spid="89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94"/>
                                        </p:tgtEl>
                                        <p:attrNameLst>
                                          <p:attrName>style.visibility</p:attrName>
                                        </p:attrNameLst>
                                      </p:cBhvr>
                                      <p:to>
                                        <p:strVal val="visible"/>
                                      </p:to>
                                    </p:set>
                                    <p:animEffect transition="in" filter="fade">
                                      <p:cBhvr>
                                        <p:cTn id="32" dur="500"/>
                                        <p:tgtEl>
                                          <p:spTgt spid="89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895"/>
                                        </p:tgtEl>
                                        <p:attrNameLst>
                                          <p:attrName>style.visibility</p:attrName>
                                        </p:attrNameLst>
                                      </p:cBhvr>
                                      <p:to>
                                        <p:strVal val="visible"/>
                                      </p:to>
                                    </p:set>
                                    <p:animEffect transition="in" filter="fade">
                                      <p:cBhvr>
                                        <p:cTn id="37" dur="500"/>
                                        <p:tgtEl>
                                          <p:spTgt spid="8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52DB9E5-BA1F-5840-F805-10F710771A99}"/>
              </a:ext>
            </a:extLst>
          </p:cNvPr>
          <p:cNvPicPr>
            <a:picLocks noChangeAspect="1"/>
          </p:cNvPicPr>
          <p:nvPr/>
        </p:nvPicPr>
        <p:blipFill>
          <a:blip r:embed="rId2"/>
          <a:stretch>
            <a:fillRect/>
          </a:stretch>
        </p:blipFill>
        <p:spPr>
          <a:xfrm>
            <a:off x="256999" y="495512"/>
            <a:ext cx="11471512" cy="4514833"/>
          </a:xfrm>
          <a:prstGeom prst="rect">
            <a:avLst/>
          </a:prstGeom>
          <a:ln>
            <a:solidFill>
              <a:srgbClr val="0070C0"/>
            </a:solidFill>
          </a:ln>
        </p:spPr>
      </p:pic>
      <p:sp>
        <p:nvSpPr>
          <p:cNvPr id="4" name="TextBox 3">
            <a:extLst>
              <a:ext uri="{FF2B5EF4-FFF2-40B4-BE49-F238E27FC236}">
                <a16:creationId xmlns:a16="http://schemas.microsoft.com/office/drawing/2014/main" id="{164FCF10-C7C4-6B07-A8DA-8DEE79335F5D}"/>
              </a:ext>
            </a:extLst>
          </p:cNvPr>
          <p:cNvSpPr txBox="1"/>
          <p:nvPr/>
        </p:nvSpPr>
        <p:spPr>
          <a:xfrm>
            <a:off x="9959419" y="6221691"/>
            <a:ext cx="1811201" cy="369332"/>
          </a:xfrm>
          <a:prstGeom prst="rect">
            <a:avLst/>
          </a:prstGeom>
          <a:noFill/>
        </p:spPr>
        <p:txBody>
          <a:bodyPr wrap="none" rtlCol="0">
            <a:spAutoFit/>
          </a:bodyPr>
          <a:lstStyle/>
          <a:p>
            <a:r>
              <a:rPr lang="it-IT" dirty="0"/>
              <a:t>Hunt, NEJM 2014</a:t>
            </a:r>
          </a:p>
        </p:txBody>
      </p:sp>
    </p:spTree>
    <p:extLst>
      <p:ext uri="{BB962C8B-B14F-4D97-AF65-F5344CB8AC3E}">
        <p14:creationId xmlns:p14="http://schemas.microsoft.com/office/powerpoint/2010/main" val="27385179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706D708-2D2C-3FBE-8507-1A5362E2F8BC}"/>
              </a:ext>
            </a:extLst>
          </p:cNvPr>
          <p:cNvPicPr>
            <a:picLocks noChangeAspect="1"/>
          </p:cNvPicPr>
          <p:nvPr/>
        </p:nvPicPr>
        <p:blipFill>
          <a:blip r:embed="rId2"/>
          <a:stretch>
            <a:fillRect/>
          </a:stretch>
        </p:blipFill>
        <p:spPr>
          <a:xfrm>
            <a:off x="2121825" y="851311"/>
            <a:ext cx="7948349" cy="5155377"/>
          </a:xfrm>
          <a:prstGeom prst="rect">
            <a:avLst/>
          </a:prstGeom>
        </p:spPr>
      </p:pic>
    </p:spTree>
    <p:extLst>
      <p:ext uri="{BB962C8B-B14F-4D97-AF65-F5344CB8AC3E}">
        <p14:creationId xmlns:p14="http://schemas.microsoft.com/office/powerpoint/2010/main" val="156881822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54458E5-75C5-EDE7-87F7-9EEDB39F8B21}"/>
              </a:ext>
            </a:extLst>
          </p:cNvPr>
          <p:cNvPicPr>
            <a:picLocks noChangeAspect="1"/>
          </p:cNvPicPr>
          <p:nvPr/>
        </p:nvPicPr>
        <p:blipFill>
          <a:blip r:embed="rId2"/>
          <a:stretch>
            <a:fillRect/>
          </a:stretch>
        </p:blipFill>
        <p:spPr>
          <a:xfrm>
            <a:off x="639482" y="-23427"/>
            <a:ext cx="10715812" cy="6780066"/>
          </a:xfrm>
          <a:prstGeom prst="rect">
            <a:avLst/>
          </a:prstGeom>
        </p:spPr>
      </p:pic>
    </p:spTree>
    <p:extLst>
      <p:ext uri="{BB962C8B-B14F-4D97-AF65-F5344CB8AC3E}">
        <p14:creationId xmlns:p14="http://schemas.microsoft.com/office/powerpoint/2010/main" val="288033158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D5FAB55-1352-159E-6E9C-A08145E4523E}"/>
              </a:ext>
            </a:extLst>
          </p:cNvPr>
          <p:cNvSpPr txBox="1"/>
          <p:nvPr/>
        </p:nvSpPr>
        <p:spPr>
          <a:xfrm>
            <a:off x="259238" y="235670"/>
            <a:ext cx="4703975" cy="461665"/>
          </a:xfrm>
          <a:prstGeom prst="rect">
            <a:avLst/>
          </a:prstGeom>
          <a:noFill/>
        </p:spPr>
        <p:txBody>
          <a:bodyPr wrap="square" rtlCol="0">
            <a:spAutoFit/>
          </a:bodyPr>
          <a:lstStyle/>
          <a:p>
            <a:r>
              <a:rPr lang="it-IT" sz="2400" b="1" dirty="0">
                <a:solidFill>
                  <a:srgbClr val="0070C0"/>
                </a:solidFill>
              </a:rPr>
              <a:t>TERAPIA</a:t>
            </a:r>
          </a:p>
        </p:txBody>
      </p:sp>
      <p:sp>
        <p:nvSpPr>
          <p:cNvPr id="3" name="TextBox 2">
            <a:extLst>
              <a:ext uri="{FF2B5EF4-FFF2-40B4-BE49-F238E27FC236}">
                <a16:creationId xmlns:a16="http://schemas.microsoft.com/office/drawing/2014/main" id="{2A3770DC-4F58-C0AA-F343-CBEEB29AC55B}"/>
              </a:ext>
            </a:extLst>
          </p:cNvPr>
          <p:cNvSpPr txBox="1"/>
          <p:nvPr/>
        </p:nvSpPr>
        <p:spPr>
          <a:xfrm>
            <a:off x="329938" y="1027522"/>
            <a:ext cx="10972800" cy="3046988"/>
          </a:xfrm>
          <a:prstGeom prst="rect">
            <a:avLst/>
          </a:prstGeom>
          <a:noFill/>
        </p:spPr>
        <p:txBody>
          <a:bodyPr wrap="square" rtlCol="0">
            <a:spAutoFit/>
          </a:bodyPr>
          <a:lstStyle/>
          <a:p>
            <a:r>
              <a:rPr lang="it-IT" sz="2400" b="1" dirty="0"/>
              <a:t>CURA DELLA PATOLOGIA SOTTOSTANTE</a:t>
            </a:r>
          </a:p>
          <a:p>
            <a:endParaRPr lang="it-IT" sz="2400" b="1" dirty="0"/>
          </a:p>
          <a:p>
            <a:r>
              <a:rPr lang="it-IT" sz="2400" b="1" dirty="0"/>
              <a:t>INTERRUZIONE DELLA DEPOSIZIONE DI FIBRINA CON FARMACI ANTICOAGULANTI</a:t>
            </a:r>
          </a:p>
          <a:p>
            <a:r>
              <a:rPr lang="it-IT" sz="2400" dirty="0"/>
              <a:t>Eparina, </a:t>
            </a:r>
            <a:r>
              <a:rPr lang="it-IT" sz="2400" dirty="0" err="1"/>
              <a:t>ev</a:t>
            </a:r>
            <a:r>
              <a:rPr lang="it-IT" sz="2400" dirty="0"/>
              <a:t> filtro cavale</a:t>
            </a:r>
          </a:p>
          <a:p>
            <a:r>
              <a:rPr lang="it-IT" sz="2400" dirty="0"/>
              <a:t>Se prevalente fibrinolisi (in particolare se TIC) considerare </a:t>
            </a:r>
            <a:r>
              <a:rPr lang="it-IT" sz="2400" dirty="0" err="1"/>
              <a:t>ac</a:t>
            </a:r>
            <a:r>
              <a:rPr lang="it-IT" sz="2400" dirty="0"/>
              <a:t>. </a:t>
            </a:r>
            <a:r>
              <a:rPr lang="it-IT" sz="2400" dirty="0" err="1"/>
              <a:t>trenaxemico</a:t>
            </a:r>
            <a:endParaRPr lang="it-IT" sz="2400" dirty="0"/>
          </a:p>
          <a:p>
            <a:endParaRPr lang="it-IT" sz="2400" b="1" dirty="0"/>
          </a:p>
          <a:p>
            <a:r>
              <a:rPr lang="it-IT" sz="2400" b="1" dirty="0"/>
              <a:t>TERAPIA DI SUPPORTO </a:t>
            </a:r>
            <a:r>
              <a:rPr lang="it-IT" sz="2400" dirty="0"/>
              <a:t>(piastrine se &lt; 20-30.000 o 50.000 se emorragie, plasma fresco congelato se INR &gt; 1.5 e/o fibrinogeno &lt; 100 mg/dL)</a:t>
            </a:r>
          </a:p>
        </p:txBody>
      </p:sp>
      <p:sp>
        <p:nvSpPr>
          <p:cNvPr id="4" name="TextBox 3">
            <a:extLst>
              <a:ext uri="{FF2B5EF4-FFF2-40B4-BE49-F238E27FC236}">
                <a16:creationId xmlns:a16="http://schemas.microsoft.com/office/drawing/2014/main" id="{DB7F6FEA-DD7E-44B9-AA31-FA07182405E8}"/>
              </a:ext>
            </a:extLst>
          </p:cNvPr>
          <p:cNvSpPr txBox="1"/>
          <p:nvPr/>
        </p:nvSpPr>
        <p:spPr>
          <a:xfrm>
            <a:off x="3047608" y="4960013"/>
            <a:ext cx="6096784" cy="584775"/>
          </a:xfrm>
          <a:prstGeom prst="rect">
            <a:avLst/>
          </a:prstGeom>
          <a:noFill/>
        </p:spPr>
        <p:txBody>
          <a:bodyPr wrap="square">
            <a:spAutoFit/>
          </a:bodyPr>
          <a:lstStyle/>
          <a:p>
            <a:r>
              <a:rPr lang="it-IT" sz="3200" b="1" i="1" dirty="0" err="1">
                <a:solidFill>
                  <a:srgbClr val="0C0C0C"/>
                </a:solidFill>
                <a:effectLst/>
                <a:latin typeface="PT Sans" panose="020B0604020202020204" pitchFamily="34" charset="0"/>
              </a:rPr>
              <a:t>Sciûsciâ</a:t>
            </a:r>
            <a:r>
              <a:rPr lang="it-IT" sz="3200" b="1" i="1" dirty="0">
                <a:solidFill>
                  <a:srgbClr val="0C0C0C"/>
                </a:solidFill>
                <a:effectLst/>
                <a:latin typeface="PT Sans" panose="020B0604020202020204" pitchFamily="34" charset="0"/>
              </a:rPr>
              <a:t> e </a:t>
            </a:r>
            <a:r>
              <a:rPr lang="it-IT" sz="3200" b="1" i="1" dirty="0" err="1">
                <a:solidFill>
                  <a:srgbClr val="0C0C0C"/>
                </a:solidFill>
                <a:effectLst/>
                <a:latin typeface="PT Sans" panose="020B0604020202020204" pitchFamily="34" charset="0"/>
              </a:rPr>
              <a:t>sciorbî</a:t>
            </a:r>
            <a:r>
              <a:rPr lang="it-IT" sz="3200" b="1" i="1" dirty="0">
                <a:solidFill>
                  <a:srgbClr val="0C0C0C"/>
                </a:solidFill>
                <a:effectLst/>
                <a:latin typeface="PT Sans" panose="020B0604020202020204" pitchFamily="34" charset="0"/>
              </a:rPr>
              <a:t> no se </a:t>
            </a:r>
            <a:r>
              <a:rPr lang="it-IT" sz="3200" b="1" i="1" dirty="0" err="1">
                <a:solidFill>
                  <a:srgbClr val="0C0C0C"/>
                </a:solidFill>
                <a:effectLst/>
                <a:latin typeface="PT Sans" panose="020B0604020202020204" pitchFamily="34" charset="0"/>
              </a:rPr>
              <a:t>pêu</a:t>
            </a:r>
            <a:endParaRPr lang="it-IT" sz="3200" dirty="0"/>
          </a:p>
        </p:txBody>
      </p:sp>
    </p:spTree>
    <p:extLst>
      <p:ext uri="{BB962C8B-B14F-4D97-AF65-F5344CB8AC3E}">
        <p14:creationId xmlns:p14="http://schemas.microsoft.com/office/powerpoint/2010/main" val="366534583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822367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259FE1D-3E27-4EF4-AE00-191E1BD69139}"/>
              </a:ext>
            </a:extLst>
          </p:cNvPr>
          <p:cNvSpPr txBox="1"/>
          <p:nvPr/>
        </p:nvSpPr>
        <p:spPr>
          <a:xfrm>
            <a:off x="230121" y="118092"/>
            <a:ext cx="4604218" cy="646331"/>
          </a:xfrm>
          <a:prstGeom prst="rect">
            <a:avLst/>
          </a:prstGeom>
          <a:noFill/>
        </p:spPr>
        <p:txBody>
          <a:bodyPr wrap="square" rtlCol="0">
            <a:spAutoFit/>
          </a:bodyPr>
          <a:lstStyle/>
          <a:p>
            <a:r>
              <a:rPr lang="en-US" sz="3600" b="1" dirty="0">
                <a:solidFill>
                  <a:srgbClr val="0070C0"/>
                </a:solidFill>
              </a:rPr>
              <a:t>IPERCOAGULABILITA’</a:t>
            </a:r>
          </a:p>
        </p:txBody>
      </p:sp>
      <p:pic>
        <p:nvPicPr>
          <p:cNvPr id="4" name="Picture 3">
            <a:extLst>
              <a:ext uri="{FF2B5EF4-FFF2-40B4-BE49-F238E27FC236}">
                <a16:creationId xmlns:a16="http://schemas.microsoft.com/office/drawing/2014/main" id="{C98006F0-C345-4ED2-9477-D6927650C062}"/>
              </a:ext>
            </a:extLst>
          </p:cNvPr>
          <p:cNvPicPr>
            <a:picLocks noChangeAspect="1"/>
          </p:cNvPicPr>
          <p:nvPr/>
        </p:nvPicPr>
        <p:blipFill>
          <a:blip r:embed="rId3"/>
          <a:stretch>
            <a:fillRect/>
          </a:stretch>
        </p:blipFill>
        <p:spPr>
          <a:xfrm>
            <a:off x="5594498" y="306182"/>
            <a:ext cx="6597502" cy="6245636"/>
          </a:xfrm>
          <a:prstGeom prst="rect">
            <a:avLst/>
          </a:prstGeom>
        </p:spPr>
      </p:pic>
      <p:sp>
        <p:nvSpPr>
          <p:cNvPr id="7" name="Rectangle 6">
            <a:extLst>
              <a:ext uri="{FF2B5EF4-FFF2-40B4-BE49-F238E27FC236}">
                <a16:creationId xmlns:a16="http://schemas.microsoft.com/office/drawing/2014/main" id="{15AF4473-4328-4311-BAF6-8D4006F335B6}"/>
              </a:ext>
            </a:extLst>
          </p:cNvPr>
          <p:cNvSpPr/>
          <p:nvPr/>
        </p:nvSpPr>
        <p:spPr>
          <a:xfrm>
            <a:off x="5667153" y="1834117"/>
            <a:ext cx="6434002" cy="805979"/>
          </a:xfrm>
          <a:prstGeom prst="rect">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8" name="Picture 7">
            <a:extLst>
              <a:ext uri="{FF2B5EF4-FFF2-40B4-BE49-F238E27FC236}">
                <a16:creationId xmlns:a16="http://schemas.microsoft.com/office/drawing/2014/main" id="{5F339ACC-40EA-48D2-967F-0CE06D8DFB1A}"/>
              </a:ext>
            </a:extLst>
          </p:cNvPr>
          <p:cNvPicPr>
            <a:picLocks noChangeAspect="1"/>
          </p:cNvPicPr>
          <p:nvPr/>
        </p:nvPicPr>
        <p:blipFill>
          <a:blip r:embed="rId4"/>
          <a:stretch>
            <a:fillRect/>
          </a:stretch>
        </p:blipFill>
        <p:spPr>
          <a:xfrm>
            <a:off x="281763" y="1275414"/>
            <a:ext cx="5253789" cy="5002612"/>
          </a:xfrm>
          <a:prstGeom prst="rect">
            <a:avLst/>
          </a:prstGeom>
        </p:spPr>
      </p:pic>
      <p:cxnSp>
        <p:nvCxnSpPr>
          <p:cNvPr id="12" name="Straight Arrow Connector 11">
            <a:extLst>
              <a:ext uri="{FF2B5EF4-FFF2-40B4-BE49-F238E27FC236}">
                <a16:creationId xmlns:a16="http://schemas.microsoft.com/office/drawing/2014/main" id="{4C02F51E-D281-439D-B838-8422CAEA7B7E}"/>
              </a:ext>
            </a:extLst>
          </p:cNvPr>
          <p:cNvCxnSpPr/>
          <p:nvPr/>
        </p:nvCxnSpPr>
        <p:spPr>
          <a:xfrm flipH="1">
            <a:off x="3795822" y="4954772"/>
            <a:ext cx="65921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18113003-F053-4F06-80DD-038B694D0A12}"/>
              </a:ext>
            </a:extLst>
          </p:cNvPr>
          <p:cNvSpPr txBox="1"/>
          <p:nvPr/>
        </p:nvSpPr>
        <p:spPr>
          <a:xfrm>
            <a:off x="4466143" y="4785495"/>
            <a:ext cx="306494" cy="338554"/>
          </a:xfrm>
          <a:prstGeom prst="rect">
            <a:avLst/>
          </a:prstGeom>
          <a:noFill/>
        </p:spPr>
        <p:txBody>
          <a:bodyPr wrap="none" rtlCol="0">
            <a:spAutoFit/>
          </a:bodyPr>
          <a:lstStyle/>
          <a:p>
            <a:r>
              <a:rPr lang="en-US" sz="1600" b="1" dirty="0"/>
              <a:t>V</a:t>
            </a:r>
            <a:endParaRPr lang="it-IT" sz="1600" b="1" dirty="0"/>
          </a:p>
        </p:txBody>
      </p:sp>
      <p:cxnSp>
        <p:nvCxnSpPr>
          <p:cNvPr id="14" name="Straight Arrow Connector 13">
            <a:extLst>
              <a:ext uri="{FF2B5EF4-FFF2-40B4-BE49-F238E27FC236}">
                <a16:creationId xmlns:a16="http://schemas.microsoft.com/office/drawing/2014/main" id="{017B6E3B-EFB5-46E4-A0D0-9B5AD2F48A70}"/>
              </a:ext>
            </a:extLst>
          </p:cNvPr>
          <p:cNvCxnSpPr/>
          <p:nvPr/>
        </p:nvCxnSpPr>
        <p:spPr>
          <a:xfrm flipH="1">
            <a:off x="3273054" y="4155554"/>
            <a:ext cx="65921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F761AB75-598D-4703-8E90-005E1443C200}"/>
              </a:ext>
            </a:extLst>
          </p:cNvPr>
          <p:cNvSpPr txBox="1"/>
          <p:nvPr/>
        </p:nvSpPr>
        <p:spPr>
          <a:xfrm>
            <a:off x="3943375" y="3986277"/>
            <a:ext cx="470000" cy="338554"/>
          </a:xfrm>
          <a:prstGeom prst="rect">
            <a:avLst/>
          </a:prstGeom>
          <a:noFill/>
        </p:spPr>
        <p:txBody>
          <a:bodyPr wrap="none" rtlCol="0">
            <a:spAutoFit/>
          </a:bodyPr>
          <a:lstStyle/>
          <a:p>
            <a:r>
              <a:rPr lang="en-US" sz="1600" b="1" dirty="0"/>
              <a:t>VIII</a:t>
            </a:r>
            <a:endParaRPr lang="it-IT" sz="1600" b="1" dirty="0"/>
          </a:p>
        </p:txBody>
      </p:sp>
      <p:cxnSp>
        <p:nvCxnSpPr>
          <p:cNvPr id="18" name="Straight Connector 17">
            <a:extLst>
              <a:ext uri="{FF2B5EF4-FFF2-40B4-BE49-F238E27FC236}">
                <a16:creationId xmlns:a16="http://schemas.microsoft.com/office/drawing/2014/main" id="{31EB6FAD-E11D-41A9-B130-7A8EB59E8984}"/>
              </a:ext>
            </a:extLst>
          </p:cNvPr>
          <p:cNvCxnSpPr/>
          <p:nvPr/>
        </p:nvCxnSpPr>
        <p:spPr>
          <a:xfrm>
            <a:off x="3602663" y="4051005"/>
            <a:ext cx="655677" cy="1031358"/>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EE1A109-05B6-4608-96CC-4756F02DC5EE}"/>
              </a:ext>
            </a:extLst>
          </p:cNvPr>
          <p:cNvCxnSpPr/>
          <p:nvPr/>
        </p:nvCxnSpPr>
        <p:spPr>
          <a:xfrm flipV="1">
            <a:off x="3991219" y="4132746"/>
            <a:ext cx="829262" cy="479775"/>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CAA5179F-D977-4982-88E7-8F7906DD8C61}"/>
              </a:ext>
            </a:extLst>
          </p:cNvPr>
          <p:cNvSpPr txBox="1"/>
          <p:nvPr/>
        </p:nvSpPr>
        <p:spPr>
          <a:xfrm>
            <a:off x="4517829" y="3295810"/>
            <a:ext cx="1062920" cy="830997"/>
          </a:xfrm>
          <a:prstGeom prst="rect">
            <a:avLst/>
          </a:prstGeom>
          <a:noFill/>
        </p:spPr>
        <p:txBody>
          <a:bodyPr wrap="none" rtlCol="0">
            <a:spAutoFit/>
          </a:bodyPr>
          <a:lstStyle/>
          <a:p>
            <a:r>
              <a:rPr lang="en-US" sz="1600" b="1" dirty="0" err="1">
                <a:solidFill>
                  <a:srgbClr val="C00000"/>
                </a:solidFill>
              </a:rPr>
              <a:t>Proteina</a:t>
            </a:r>
            <a:r>
              <a:rPr lang="en-US" sz="1600" b="1" dirty="0">
                <a:solidFill>
                  <a:srgbClr val="C00000"/>
                </a:solidFill>
              </a:rPr>
              <a:t> S</a:t>
            </a:r>
            <a:br>
              <a:rPr lang="en-US" sz="1600" b="1" dirty="0">
                <a:solidFill>
                  <a:srgbClr val="C00000"/>
                </a:solidFill>
              </a:rPr>
            </a:br>
            <a:r>
              <a:rPr lang="en-US" sz="1600" b="1" dirty="0" err="1">
                <a:solidFill>
                  <a:srgbClr val="C00000"/>
                </a:solidFill>
              </a:rPr>
              <a:t>Proteina</a:t>
            </a:r>
            <a:r>
              <a:rPr lang="en-US" sz="1600" b="1" dirty="0">
                <a:solidFill>
                  <a:srgbClr val="C00000"/>
                </a:solidFill>
              </a:rPr>
              <a:t> C</a:t>
            </a:r>
            <a:br>
              <a:rPr lang="en-US" sz="1600" b="1" dirty="0">
                <a:solidFill>
                  <a:srgbClr val="C00000"/>
                </a:solidFill>
              </a:rPr>
            </a:br>
            <a:r>
              <a:rPr lang="en-US" sz="1600" b="1" dirty="0" err="1">
                <a:solidFill>
                  <a:srgbClr val="C00000"/>
                </a:solidFill>
              </a:rPr>
              <a:t>attivata</a:t>
            </a:r>
            <a:endParaRPr lang="it-IT" sz="1600" b="1" dirty="0">
              <a:solidFill>
                <a:srgbClr val="C00000"/>
              </a:solidFill>
            </a:endParaRPr>
          </a:p>
        </p:txBody>
      </p:sp>
      <p:sp>
        <p:nvSpPr>
          <p:cNvPr id="22" name="TextBox 21">
            <a:extLst>
              <a:ext uri="{FF2B5EF4-FFF2-40B4-BE49-F238E27FC236}">
                <a16:creationId xmlns:a16="http://schemas.microsoft.com/office/drawing/2014/main" id="{B693F274-13DC-4E4B-805D-1689F3EE571E}"/>
              </a:ext>
            </a:extLst>
          </p:cNvPr>
          <p:cNvSpPr txBox="1"/>
          <p:nvPr/>
        </p:nvSpPr>
        <p:spPr>
          <a:xfrm>
            <a:off x="1095153" y="3024963"/>
            <a:ext cx="588623" cy="338554"/>
          </a:xfrm>
          <a:prstGeom prst="rect">
            <a:avLst/>
          </a:prstGeom>
          <a:solidFill>
            <a:schemeClr val="bg1"/>
          </a:solidFill>
        </p:spPr>
        <p:txBody>
          <a:bodyPr wrap="none" rtlCol="0">
            <a:spAutoFit/>
          </a:bodyPr>
          <a:lstStyle/>
          <a:p>
            <a:r>
              <a:rPr lang="en-US" sz="1600" b="1" dirty="0">
                <a:solidFill>
                  <a:srgbClr val="C00000"/>
                </a:solidFill>
              </a:rPr>
              <a:t>TPF1</a:t>
            </a:r>
            <a:endParaRPr lang="it-IT" sz="1600" b="1" dirty="0">
              <a:solidFill>
                <a:srgbClr val="C00000"/>
              </a:solidFill>
            </a:endParaRPr>
          </a:p>
        </p:txBody>
      </p:sp>
      <p:sp>
        <p:nvSpPr>
          <p:cNvPr id="23" name="TextBox 22">
            <a:extLst>
              <a:ext uri="{FF2B5EF4-FFF2-40B4-BE49-F238E27FC236}">
                <a16:creationId xmlns:a16="http://schemas.microsoft.com/office/drawing/2014/main" id="{E4E36593-6C68-428E-AAEE-824E3D276FDD}"/>
              </a:ext>
            </a:extLst>
          </p:cNvPr>
          <p:cNvSpPr txBox="1"/>
          <p:nvPr/>
        </p:nvSpPr>
        <p:spPr>
          <a:xfrm>
            <a:off x="4337558" y="4383213"/>
            <a:ext cx="1329595" cy="338554"/>
          </a:xfrm>
          <a:prstGeom prst="rect">
            <a:avLst/>
          </a:prstGeom>
          <a:noFill/>
        </p:spPr>
        <p:txBody>
          <a:bodyPr wrap="none" rtlCol="0">
            <a:spAutoFit/>
          </a:bodyPr>
          <a:lstStyle/>
          <a:p>
            <a:r>
              <a:rPr lang="en-US" sz="1600" b="1" dirty="0" err="1">
                <a:solidFill>
                  <a:srgbClr val="C00000"/>
                </a:solidFill>
              </a:rPr>
              <a:t>Antitrombina</a:t>
            </a:r>
            <a:endParaRPr lang="it-IT" sz="1600" b="1" dirty="0">
              <a:solidFill>
                <a:srgbClr val="C00000"/>
              </a:solidFill>
            </a:endParaRPr>
          </a:p>
        </p:txBody>
      </p:sp>
      <p:cxnSp>
        <p:nvCxnSpPr>
          <p:cNvPr id="25" name="Straight Connector 24">
            <a:extLst>
              <a:ext uri="{FF2B5EF4-FFF2-40B4-BE49-F238E27FC236}">
                <a16:creationId xmlns:a16="http://schemas.microsoft.com/office/drawing/2014/main" id="{5FCAC95A-9F69-43BF-8C7E-9027DC1E925F}"/>
              </a:ext>
            </a:extLst>
          </p:cNvPr>
          <p:cNvCxnSpPr/>
          <p:nvPr/>
        </p:nvCxnSpPr>
        <p:spPr>
          <a:xfrm flipH="1">
            <a:off x="4619390" y="4721767"/>
            <a:ext cx="429899" cy="631726"/>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675EB808-5CC8-4FEC-B0BF-053AA2E7A0B8}"/>
              </a:ext>
            </a:extLst>
          </p:cNvPr>
          <p:cNvCxnSpPr/>
          <p:nvPr/>
        </p:nvCxnSpPr>
        <p:spPr>
          <a:xfrm>
            <a:off x="4466143" y="5263116"/>
            <a:ext cx="265345" cy="180754"/>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8A47720A-EFEF-4A3A-8564-08B6EC5E6075}"/>
              </a:ext>
            </a:extLst>
          </p:cNvPr>
          <p:cNvSpPr/>
          <p:nvPr/>
        </p:nvSpPr>
        <p:spPr>
          <a:xfrm>
            <a:off x="5660063" y="3400645"/>
            <a:ext cx="6434002" cy="446536"/>
          </a:xfrm>
          <a:prstGeom prst="rect">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9" name="Rectangle 28">
            <a:extLst>
              <a:ext uri="{FF2B5EF4-FFF2-40B4-BE49-F238E27FC236}">
                <a16:creationId xmlns:a16="http://schemas.microsoft.com/office/drawing/2014/main" id="{24FDE634-F590-4605-8396-D8F4E1C74633}"/>
              </a:ext>
            </a:extLst>
          </p:cNvPr>
          <p:cNvSpPr/>
          <p:nvPr/>
        </p:nvSpPr>
        <p:spPr>
          <a:xfrm>
            <a:off x="5663609" y="2680464"/>
            <a:ext cx="6434002" cy="68648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0" name="TextBox 29">
            <a:extLst>
              <a:ext uri="{FF2B5EF4-FFF2-40B4-BE49-F238E27FC236}">
                <a16:creationId xmlns:a16="http://schemas.microsoft.com/office/drawing/2014/main" id="{045E7FCB-AC13-49E7-A862-397E84D266E2}"/>
              </a:ext>
            </a:extLst>
          </p:cNvPr>
          <p:cNvSpPr txBox="1"/>
          <p:nvPr/>
        </p:nvSpPr>
        <p:spPr>
          <a:xfrm>
            <a:off x="1389464" y="1857756"/>
            <a:ext cx="1622688" cy="369332"/>
          </a:xfrm>
          <a:prstGeom prst="rect">
            <a:avLst/>
          </a:prstGeom>
          <a:noFill/>
        </p:spPr>
        <p:txBody>
          <a:bodyPr wrap="none" rtlCol="0">
            <a:spAutoFit/>
          </a:bodyPr>
          <a:lstStyle/>
          <a:p>
            <a:r>
              <a:rPr lang="en-US" dirty="0" err="1"/>
              <a:t>tromboblastina</a:t>
            </a:r>
            <a:endParaRPr lang="it-IT" dirty="0"/>
          </a:p>
        </p:txBody>
      </p:sp>
      <p:sp>
        <p:nvSpPr>
          <p:cNvPr id="3" name="TextBox 2">
            <a:extLst>
              <a:ext uri="{FF2B5EF4-FFF2-40B4-BE49-F238E27FC236}">
                <a16:creationId xmlns:a16="http://schemas.microsoft.com/office/drawing/2014/main" id="{715479AC-41B9-7CD4-E5EA-F74BC2AEB537}"/>
              </a:ext>
            </a:extLst>
          </p:cNvPr>
          <p:cNvSpPr txBox="1"/>
          <p:nvPr/>
        </p:nvSpPr>
        <p:spPr>
          <a:xfrm>
            <a:off x="11380424" y="1818082"/>
            <a:ext cx="670376" cy="369332"/>
          </a:xfrm>
          <a:prstGeom prst="rect">
            <a:avLst/>
          </a:prstGeom>
          <a:noFill/>
        </p:spPr>
        <p:txBody>
          <a:bodyPr wrap="none" rtlCol="0">
            <a:spAutoFit/>
          </a:bodyPr>
          <a:lstStyle/>
          <a:p>
            <a:r>
              <a:rPr lang="it-IT" dirty="0"/>
              <a:t>GAIN</a:t>
            </a:r>
          </a:p>
        </p:txBody>
      </p:sp>
      <p:sp>
        <p:nvSpPr>
          <p:cNvPr id="5" name="TextBox 4">
            <a:extLst>
              <a:ext uri="{FF2B5EF4-FFF2-40B4-BE49-F238E27FC236}">
                <a16:creationId xmlns:a16="http://schemas.microsoft.com/office/drawing/2014/main" id="{9E9F8E13-3AB1-533B-1F3F-96430294D50A}"/>
              </a:ext>
            </a:extLst>
          </p:cNvPr>
          <p:cNvSpPr txBox="1"/>
          <p:nvPr/>
        </p:nvSpPr>
        <p:spPr>
          <a:xfrm>
            <a:off x="11470094" y="2723446"/>
            <a:ext cx="641266" cy="369332"/>
          </a:xfrm>
          <a:prstGeom prst="rect">
            <a:avLst/>
          </a:prstGeom>
          <a:noFill/>
        </p:spPr>
        <p:txBody>
          <a:bodyPr wrap="none" rtlCol="0">
            <a:spAutoFit/>
          </a:bodyPr>
          <a:lstStyle/>
          <a:p>
            <a:r>
              <a:rPr lang="it-IT" dirty="0"/>
              <a:t>LOSS</a:t>
            </a:r>
          </a:p>
        </p:txBody>
      </p:sp>
    </p:spTree>
    <p:extLst>
      <p:ext uri="{BB962C8B-B14F-4D97-AF65-F5344CB8AC3E}">
        <p14:creationId xmlns:p14="http://schemas.microsoft.com/office/powerpoint/2010/main" val="82339021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1C57750-68A7-B4E0-FC3D-D57EA08F4AD3}"/>
              </a:ext>
            </a:extLst>
          </p:cNvPr>
          <p:cNvSpPr txBox="1"/>
          <p:nvPr/>
        </p:nvSpPr>
        <p:spPr>
          <a:xfrm>
            <a:off x="259238" y="202619"/>
            <a:ext cx="8725017" cy="646331"/>
          </a:xfrm>
          <a:prstGeom prst="rect">
            <a:avLst/>
          </a:prstGeom>
          <a:noFill/>
        </p:spPr>
        <p:txBody>
          <a:bodyPr wrap="square" rtlCol="0">
            <a:spAutoFit/>
          </a:bodyPr>
          <a:lstStyle/>
          <a:p>
            <a:r>
              <a:rPr lang="it-IT" sz="3600" b="1" dirty="0">
                <a:solidFill>
                  <a:srgbClr val="0070C0"/>
                </a:solidFill>
              </a:rPr>
              <a:t>SINDROME ANTIFOSFOLIPIDI</a:t>
            </a:r>
          </a:p>
        </p:txBody>
      </p:sp>
      <p:sp>
        <p:nvSpPr>
          <p:cNvPr id="3" name="TextBox 2">
            <a:extLst>
              <a:ext uri="{FF2B5EF4-FFF2-40B4-BE49-F238E27FC236}">
                <a16:creationId xmlns:a16="http://schemas.microsoft.com/office/drawing/2014/main" id="{41812FD8-A72A-DF60-4BDA-E17D1503AB31}"/>
              </a:ext>
            </a:extLst>
          </p:cNvPr>
          <p:cNvSpPr txBox="1"/>
          <p:nvPr/>
        </p:nvSpPr>
        <p:spPr>
          <a:xfrm>
            <a:off x="339365" y="1003955"/>
            <a:ext cx="11293311" cy="4401205"/>
          </a:xfrm>
          <a:prstGeom prst="rect">
            <a:avLst/>
          </a:prstGeom>
          <a:noFill/>
        </p:spPr>
        <p:txBody>
          <a:bodyPr wrap="square" rtlCol="0">
            <a:spAutoFit/>
          </a:bodyPr>
          <a:lstStyle/>
          <a:p>
            <a:pPr algn="l"/>
            <a:r>
              <a:rPr lang="en-US" sz="2800" b="0" i="0" u="none" strike="noStrike" baseline="0" dirty="0" err="1"/>
              <a:t>Malattia</a:t>
            </a:r>
            <a:r>
              <a:rPr lang="en-US" sz="2800" b="0" i="0" u="none" strike="noStrike" baseline="0" dirty="0"/>
              <a:t> autoimmune </a:t>
            </a:r>
            <a:r>
              <a:rPr lang="en-US" sz="2800" b="0" i="0" u="none" strike="noStrike" baseline="0" dirty="0" err="1"/>
              <a:t>sistemica</a:t>
            </a:r>
            <a:endParaRPr lang="en-US" sz="2800" b="0" i="0" u="none" strike="noStrike" baseline="0" dirty="0"/>
          </a:p>
          <a:p>
            <a:pPr algn="l"/>
            <a:r>
              <a:rPr lang="en-US" sz="2800" dirty="0" err="1"/>
              <a:t>Eventi</a:t>
            </a:r>
            <a:r>
              <a:rPr lang="en-US" sz="2800" dirty="0"/>
              <a:t> </a:t>
            </a:r>
            <a:r>
              <a:rPr lang="en-US" sz="2800" dirty="0" err="1"/>
              <a:t>trombotici</a:t>
            </a:r>
            <a:r>
              <a:rPr lang="en-US" sz="2800" dirty="0"/>
              <a:t> </a:t>
            </a:r>
            <a:r>
              <a:rPr lang="en-US" sz="2800" dirty="0" err="1"/>
              <a:t>venosi</a:t>
            </a:r>
            <a:r>
              <a:rPr lang="en-US" sz="2800" dirty="0"/>
              <a:t>, </a:t>
            </a:r>
            <a:r>
              <a:rPr lang="en-US" sz="2800" dirty="0" err="1"/>
              <a:t>arteriosi</a:t>
            </a:r>
            <a:r>
              <a:rPr lang="en-US" sz="2800" dirty="0"/>
              <a:t> o </a:t>
            </a:r>
            <a:r>
              <a:rPr lang="en-US" sz="2800" dirty="0" err="1"/>
              <a:t>microvascolari</a:t>
            </a:r>
            <a:r>
              <a:rPr lang="en-US" sz="2800" dirty="0"/>
              <a:t> o</a:t>
            </a:r>
          </a:p>
          <a:p>
            <a:pPr algn="l"/>
            <a:r>
              <a:rPr lang="en-US" sz="2800" dirty="0" err="1"/>
              <a:t>Eventi</a:t>
            </a:r>
            <a:r>
              <a:rPr lang="en-US" sz="2800" dirty="0"/>
              <a:t> </a:t>
            </a:r>
            <a:r>
              <a:rPr lang="en-US" sz="2800" dirty="0" err="1"/>
              <a:t>ostetrici</a:t>
            </a:r>
            <a:r>
              <a:rPr lang="en-US" sz="2800" dirty="0"/>
              <a:t>: </a:t>
            </a:r>
            <a:r>
              <a:rPr lang="en-US" sz="2800" dirty="0" err="1"/>
              <a:t>aborto</a:t>
            </a:r>
            <a:r>
              <a:rPr lang="en-US" sz="2800" dirty="0"/>
              <a:t> dopo la 10a sett, </a:t>
            </a:r>
            <a:r>
              <a:rPr lang="en-US" sz="2800" dirty="0" err="1"/>
              <a:t>aborti</a:t>
            </a:r>
            <a:r>
              <a:rPr lang="en-US" sz="2800" dirty="0"/>
              <a:t> </a:t>
            </a:r>
            <a:r>
              <a:rPr lang="en-US" sz="2800" dirty="0" err="1"/>
              <a:t>ricorrenti</a:t>
            </a:r>
            <a:r>
              <a:rPr lang="en-US" sz="2800" dirty="0"/>
              <a:t>, IUGR, pre-eclampsia grave</a:t>
            </a:r>
          </a:p>
          <a:p>
            <a:pPr algn="l"/>
            <a:endParaRPr lang="en-US" sz="2800" dirty="0"/>
          </a:p>
          <a:p>
            <a:pPr algn="l"/>
            <a:r>
              <a:rPr lang="en-US" sz="2800" dirty="0"/>
              <a:t>in </a:t>
            </a:r>
            <a:r>
              <a:rPr lang="en-US" sz="2800" dirty="0" err="1"/>
              <a:t>soggetti</a:t>
            </a:r>
            <a:r>
              <a:rPr lang="en-US" sz="2800" dirty="0"/>
              <a:t> con </a:t>
            </a:r>
            <a:r>
              <a:rPr lang="en-US" sz="2800" dirty="0" err="1"/>
              <a:t>persistente</a:t>
            </a:r>
            <a:r>
              <a:rPr lang="en-US" sz="2800" dirty="0"/>
              <a:t> </a:t>
            </a:r>
            <a:r>
              <a:rPr lang="en-US" sz="2800" dirty="0" err="1"/>
              <a:t>positività</a:t>
            </a:r>
            <a:r>
              <a:rPr lang="en-US" sz="2800" dirty="0"/>
              <a:t> di </a:t>
            </a:r>
            <a:r>
              <a:rPr lang="en-US" sz="2800" dirty="0" err="1"/>
              <a:t>anticorpi</a:t>
            </a:r>
            <a:r>
              <a:rPr lang="en-US" sz="2800" dirty="0"/>
              <a:t> anti-</a:t>
            </a:r>
            <a:r>
              <a:rPr lang="en-US" sz="2800" dirty="0" err="1"/>
              <a:t>fosfolipidi</a:t>
            </a:r>
            <a:endParaRPr lang="en-US" sz="2800" b="0" i="0" u="none" strike="noStrike" baseline="0" dirty="0"/>
          </a:p>
          <a:p>
            <a:pPr algn="l"/>
            <a:endParaRPr lang="en-US" sz="2800" b="0" i="0" u="none" strike="noStrike" baseline="0" dirty="0"/>
          </a:p>
          <a:p>
            <a:pPr algn="l"/>
            <a:r>
              <a:rPr lang="en-US" sz="2800" b="0" i="0" u="none" strike="noStrike" baseline="0" dirty="0" err="1"/>
              <a:t>Manifestazioni</a:t>
            </a:r>
            <a:r>
              <a:rPr lang="en-US" sz="2800" b="0" i="0" u="none" strike="noStrike" baseline="0" dirty="0"/>
              <a:t> </a:t>
            </a:r>
            <a:r>
              <a:rPr lang="en-US" sz="2800" b="0" i="0" u="none" strike="noStrike" baseline="0" dirty="0" err="1"/>
              <a:t>accessorie</a:t>
            </a:r>
            <a:r>
              <a:rPr lang="en-US" sz="2800" b="0" i="0" u="none" strike="noStrike" baseline="0" dirty="0"/>
              <a:t>:</a:t>
            </a:r>
          </a:p>
          <a:p>
            <a:pPr algn="l"/>
            <a:r>
              <a:rPr lang="en-US" sz="2800" dirty="0" err="1"/>
              <a:t>Valvulopatie</a:t>
            </a:r>
            <a:r>
              <a:rPr lang="en-US" sz="2800" dirty="0"/>
              <a:t> </a:t>
            </a:r>
            <a:r>
              <a:rPr lang="en-US" sz="2800" dirty="0" err="1"/>
              <a:t>cardiache</a:t>
            </a:r>
            <a:r>
              <a:rPr lang="en-US" sz="2800" dirty="0"/>
              <a:t>, livedo reticularis, </a:t>
            </a:r>
            <a:r>
              <a:rPr lang="en-US" sz="2800" dirty="0" err="1"/>
              <a:t>nefropatia</a:t>
            </a:r>
            <a:r>
              <a:rPr lang="en-US" sz="2800" dirty="0"/>
              <a:t>, </a:t>
            </a:r>
            <a:r>
              <a:rPr lang="en-US" sz="2800" dirty="0" err="1"/>
              <a:t>trombocitopenia</a:t>
            </a:r>
            <a:r>
              <a:rPr lang="en-US" sz="2800" dirty="0"/>
              <a:t>, anemia (</a:t>
            </a:r>
            <a:r>
              <a:rPr lang="en-US" sz="2800" b="1" dirty="0" err="1"/>
              <a:t>spettro</a:t>
            </a:r>
            <a:r>
              <a:rPr lang="en-US" sz="2800" b="1" dirty="0"/>
              <a:t> lupus </a:t>
            </a:r>
            <a:r>
              <a:rPr lang="en-US" sz="2800" b="1" dirty="0" err="1"/>
              <a:t>eritematosos</a:t>
            </a:r>
            <a:r>
              <a:rPr lang="en-US" sz="2800" b="1" dirty="0"/>
              <a:t> </a:t>
            </a:r>
            <a:r>
              <a:rPr lang="en-US" sz="2800" b="1" dirty="0" err="1"/>
              <a:t>sistemico</a:t>
            </a:r>
            <a:r>
              <a:rPr lang="en-US" sz="2800" dirty="0"/>
              <a:t>)</a:t>
            </a:r>
          </a:p>
        </p:txBody>
      </p:sp>
    </p:spTree>
    <p:extLst>
      <p:ext uri="{BB962C8B-B14F-4D97-AF65-F5344CB8AC3E}">
        <p14:creationId xmlns:p14="http://schemas.microsoft.com/office/powerpoint/2010/main" val="229521951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3AA5963-B366-AC24-D348-A8DA10C00E9B}"/>
              </a:ext>
            </a:extLst>
          </p:cNvPr>
          <p:cNvPicPr>
            <a:picLocks noChangeAspect="1"/>
          </p:cNvPicPr>
          <p:nvPr/>
        </p:nvPicPr>
        <p:blipFill>
          <a:blip r:embed="rId2"/>
          <a:stretch>
            <a:fillRect/>
          </a:stretch>
        </p:blipFill>
        <p:spPr>
          <a:xfrm>
            <a:off x="0" y="45959"/>
            <a:ext cx="6551629" cy="6795215"/>
          </a:xfrm>
          <a:prstGeom prst="rect">
            <a:avLst/>
          </a:prstGeom>
        </p:spPr>
      </p:pic>
      <p:sp>
        <p:nvSpPr>
          <p:cNvPr id="4" name="TextBox 3">
            <a:extLst>
              <a:ext uri="{FF2B5EF4-FFF2-40B4-BE49-F238E27FC236}">
                <a16:creationId xmlns:a16="http://schemas.microsoft.com/office/drawing/2014/main" id="{EACEBEDA-1D19-F779-4CA6-F31981B0021C}"/>
              </a:ext>
            </a:extLst>
          </p:cNvPr>
          <p:cNvSpPr txBox="1"/>
          <p:nvPr/>
        </p:nvSpPr>
        <p:spPr>
          <a:xfrm>
            <a:off x="6683605" y="465451"/>
            <a:ext cx="5264870" cy="5262979"/>
          </a:xfrm>
          <a:prstGeom prst="rect">
            <a:avLst/>
          </a:prstGeom>
          <a:noFill/>
        </p:spPr>
        <p:txBody>
          <a:bodyPr wrap="square" rtlCol="0">
            <a:spAutoFit/>
          </a:bodyPr>
          <a:lstStyle/>
          <a:p>
            <a:pPr algn="l"/>
            <a:r>
              <a:rPr lang="en-US" sz="2400" b="0" i="0" u="none" strike="noStrike" baseline="0" dirty="0">
                <a:latin typeface="OTNEJMScalaSansLF"/>
              </a:rPr>
              <a:t>La </a:t>
            </a:r>
            <a:r>
              <a:rPr lang="el-GR" sz="2400" b="0" i="0" u="none" strike="noStrike" baseline="0" dirty="0">
                <a:latin typeface="OTNEJMScalaSansLF"/>
              </a:rPr>
              <a:t>β2-</a:t>
            </a:r>
            <a:r>
              <a:rPr lang="it-IT" sz="2400" b="0" i="0" u="none" strike="noStrike" baseline="0" dirty="0">
                <a:latin typeface="OTNEJMScalaSansLF"/>
              </a:rPr>
              <a:t>glicoproteina I (</a:t>
            </a:r>
            <a:r>
              <a:rPr lang="el-GR" sz="2400" b="0" i="0" u="none" strike="noStrike" baseline="0" dirty="0">
                <a:latin typeface="OTNEJMScalaSansLF"/>
              </a:rPr>
              <a:t>β2</a:t>
            </a:r>
            <a:r>
              <a:rPr lang="it-IT" sz="2400" b="0" i="0" u="none" strike="noStrike" baseline="0" dirty="0">
                <a:latin typeface="OTNEJMScalaSansLF"/>
              </a:rPr>
              <a:t>GPI) legata ai fosfolipidi di membrana cambia conformazione e diventa immunogena.</a:t>
            </a:r>
            <a:endParaRPr lang="en-US" sz="2400" b="0" i="0" u="none" strike="noStrike" baseline="0" dirty="0">
              <a:latin typeface="OTNEJMScalaSansLF"/>
            </a:endParaRPr>
          </a:p>
          <a:p>
            <a:pPr algn="l"/>
            <a:endParaRPr lang="en-US" sz="2400" dirty="0">
              <a:latin typeface="OTNEJMScalaSansLF"/>
            </a:endParaRPr>
          </a:p>
          <a:p>
            <a:pPr algn="l"/>
            <a:r>
              <a:rPr lang="en-US" sz="2400" b="0" i="0" u="none" strike="noStrike" baseline="0" dirty="0" err="1">
                <a:latin typeface="OTNEJMScalaSansLF"/>
              </a:rPr>
              <a:t>Gli</a:t>
            </a:r>
            <a:r>
              <a:rPr lang="en-US" sz="2400" b="0" i="0" u="none" strike="noStrike" baseline="0" dirty="0">
                <a:latin typeface="OTNEJMScalaSansLF"/>
              </a:rPr>
              <a:t> </a:t>
            </a:r>
            <a:r>
              <a:rPr lang="en-US" sz="2400" b="0" i="0" u="none" strike="noStrike" baseline="0" dirty="0" err="1">
                <a:latin typeface="OTNEJMScalaSansLF"/>
              </a:rPr>
              <a:t>anticorpi</a:t>
            </a:r>
            <a:r>
              <a:rPr lang="en-US" sz="2400" b="0" i="0" u="none" strike="noStrike" baseline="0" dirty="0">
                <a:latin typeface="OTNEJMScalaSansLF"/>
              </a:rPr>
              <a:t> anti </a:t>
            </a:r>
            <a:r>
              <a:rPr lang="el-GR" sz="2400" b="0" i="0" u="none" strike="noStrike" baseline="0" dirty="0">
                <a:latin typeface="OTNEJMScalaSansLF"/>
              </a:rPr>
              <a:t>β2-</a:t>
            </a:r>
            <a:r>
              <a:rPr lang="it-IT" sz="2400" b="0" i="0" u="none" strike="noStrike" baseline="0" dirty="0">
                <a:latin typeface="OTNEJMScalaSansLF"/>
              </a:rPr>
              <a:t>glicoproteina I (</a:t>
            </a:r>
            <a:r>
              <a:rPr lang="el-GR" sz="2400" b="0" i="0" u="none" strike="noStrike" baseline="0" dirty="0">
                <a:latin typeface="OTNEJMScalaSansLF"/>
              </a:rPr>
              <a:t>β2</a:t>
            </a:r>
            <a:r>
              <a:rPr lang="it-IT" sz="2400" b="0" i="0" u="none" strike="noStrike" baseline="0" dirty="0">
                <a:latin typeface="OTNEJMScalaSansLF"/>
              </a:rPr>
              <a:t>GPI) si legano alla proteina</a:t>
            </a:r>
            <a:r>
              <a:rPr lang="it-IT" sz="2400" dirty="0">
                <a:latin typeface="OTNEJMScalaSansLF"/>
              </a:rPr>
              <a:t> </a:t>
            </a:r>
            <a:r>
              <a:rPr lang="en-US" sz="2400" b="0" i="0" u="none" strike="noStrike" baseline="0" dirty="0" err="1">
                <a:latin typeface="OTNEJMScalaSansLF"/>
              </a:rPr>
              <a:t>nella</a:t>
            </a:r>
            <a:r>
              <a:rPr lang="en-US" sz="2400" b="0" i="0" u="none" strike="noStrike" baseline="0" dirty="0">
                <a:latin typeface="OTNEJMScalaSansLF"/>
              </a:rPr>
              <a:t> </a:t>
            </a:r>
            <a:r>
              <a:rPr lang="en-US" sz="2400" b="0" i="0" u="none" strike="noStrike" baseline="0" dirty="0" err="1">
                <a:latin typeface="OTNEJMScalaSansLF"/>
              </a:rPr>
              <a:t>nuova</a:t>
            </a:r>
            <a:r>
              <a:rPr lang="en-US" sz="2400" b="0" i="0" u="none" strike="noStrike" baseline="0" dirty="0">
                <a:latin typeface="OTNEJMScalaSansLF"/>
              </a:rPr>
              <a:t> </a:t>
            </a:r>
            <a:r>
              <a:rPr lang="en-US" sz="2400" b="0" i="0" u="none" strike="noStrike" baseline="0" dirty="0" err="1">
                <a:latin typeface="OTNEJMScalaSansLF"/>
              </a:rPr>
              <a:t>conformazione</a:t>
            </a:r>
            <a:r>
              <a:rPr lang="en-US" sz="2400" b="0" i="0" u="none" strike="noStrike" baseline="0" dirty="0">
                <a:latin typeface="OTNEJMScalaSansLF"/>
              </a:rPr>
              <a:t> </a:t>
            </a:r>
            <a:r>
              <a:rPr lang="en-US" sz="2400" b="0" i="0" u="none" strike="noStrike" baseline="0" dirty="0" err="1">
                <a:latin typeface="OTNEJMScalaSansLF"/>
              </a:rPr>
              <a:t>aperta</a:t>
            </a:r>
            <a:r>
              <a:rPr lang="en-US" sz="2400" b="0" i="0" u="none" strike="noStrike" baseline="0" dirty="0">
                <a:latin typeface="OTNEJMScalaSansLF"/>
              </a:rPr>
              <a:t> e </a:t>
            </a:r>
            <a:r>
              <a:rPr lang="en-US" sz="2400" b="0" i="0" u="none" strike="noStrike" baseline="0" dirty="0" err="1">
                <a:latin typeface="OTNEJMScalaSansLF"/>
              </a:rPr>
              <a:t>conducono</a:t>
            </a:r>
            <a:r>
              <a:rPr lang="en-US" sz="2400" b="0" i="0" u="none" strike="noStrike" baseline="0" dirty="0">
                <a:latin typeface="OTNEJMScalaSansLF"/>
              </a:rPr>
              <a:t> </a:t>
            </a:r>
            <a:r>
              <a:rPr lang="en-US" sz="2400" b="0" i="0" u="none" strike="noStrike" baseline="0" dirty="0" err="1">
                <a:latin typeface="OTNEJMScalaSansLF"/>
              </a:rPr>
              <a:t>all’attivazione</a:t>
            </a:r>
            <a:r>
              <a:rPr lang="en-US" sz="2400" b="0" i="0" u="none" strike="noStrike" baseline="0" dirty="0">
                <a:latin typeface="OTNEJMScalaSansLF"/>
              </a:rPr>
              <a:t> </a:t>
            </a:r>
            <a:r>
              <a:rPr lang="en-US" sz="2400" b="0" i="0" u="none" strike="noStrike" baseline="0" dirty="0" err="1">
                <a:latin typeface="OTNEJMScalaSansLF"/>
              </a:rPr>
              <a:t>dell’endotelio</a:t>
            </a:r>
            <a:r>
              <a:rPr lang="en-US" sz="2400" dirty="0">
                <a:latin typeface="OTNEJMScalaSansLF"/>
              </a:rPr>
              <a:t>, </a:t>
            </a:r>
            <a:r>
              <a:rPr lang="en-US" sz="2400" dirty="0" err="1">
                <a:latin typeface="OTNEJMScalaSansLF"/>
              </a:rPr>
              <a:t>piastrine</a:t>
            </a:r>
            <a:r>
              <a:rPr lang="en-US" sz="2400" dirty="0">
                <a:latin typeface="OTNEJMScalaSansLF"/>
              </a:rPr>
              <a:t> e </a:t>
            </a:r>
            <a:r>
              <a:rPr lang="en-US" sz="2400" dirty="0" err="1">
                <a:latin typeface="OTNEJMScalaSansLF"/>
              </a:rPr>
              <a:t>infiammazione</a:t>
            </a:r>
            <a:r>
              <a:rPr lang="en-US" sz="2400" dirty="0">
                <a:latin typeface="OTNEJMScalaSansLF"/>
              </a:rPr>
              <a:t> con </a:t>
            </a:r>
            <a:r>
              <a:rPr lang="en-US" sz="2400" dirty="0" err="1">
                <a:latin typeface="OTNEJMScalaSansLF"/>
              </a:rPr>
              <a:t>rilascio</a:t>
            </a:r>
            <a:r>
              <a:rPr lang="en-US" sz="2400" dirty="0">
                <a:latin typeface="OTNEJMScalaSansLF"/>
              </a:rPr>
              <a:t> di NETs</a:t>
            </a:r>
          </a:p>
          <a:p>
            <a:pPr algn="l"/>
            <a:endParaRPr lang="en-US" sz="2400" dirty="0">
              <a:latin typeface="OTNEJMScalaSansLF"/>
            </a:endParaRPr>
          </a:p>
          <a:p>
            <a:pPr algn="l"/>
            <a:r>
              <a:rPr lang="en-US" sz="2400" dirty="0" err="1">
                <a:latin typeface="OTNEJMScalaSansLF"/>
              </a:rPr>
              <a:t>promuovono</a:t>
            </a:r>
            <a:r>
              <a:rPr lang="en-US" sz="2400" dirty="0">
                <a:latin typeface="OTNEJMScalaSansLF"/>
              </a:rPr>
              <a:t> la </a:t>
            </a:r>
            <a:r>
              <a:rPr lang="en-US" sz="2400" dirty="0" err="1">
                <a:latin typeface="OTNEJMScalaSansLF"/>
              </a:rPr>
              <a:t>coagulazione</a:t>
            </a:r>
            <a:r>
              <a:rPr lang="it-IT" sz="2400" b="0" i="0" u="none" strike="noStrike" baseline="0" dirty="0">
                <a:latin typeface="OTNEJMScalaSansLF"/>
              </a:rPr>
              <a:t> </a:t>
            </a:r>
          </a:p>
          <a:p>
            <a:pPr algn="l"/>
            <a:r>
              <a:rPr lang="it-IT" sz="2400" dirty="0">
                <a:latin typeface="OTNEJMScalaSansLF"/>
              </a:rPr>
              <a:t>(o interferiscono con le cellule placentari a destra)</a:t>
            </a:r>
          </a:p>
        </p:txBody>
      </p:sp>
    </p:spTree>
    <p:extLst>
      <p:ext uri="{BB962C8B-B14F-4D97-AF65-F5344CB8AC3E}">
        <p14:creationId xmlns:p14="http://schemas.microsoft.com/office/powerpoint/2010/main" val="68628493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38D499-6FFB-DBF1-60AE-AF6DFD544436}"/>
              </a:ext>
            </a:extLst>
          </p:cNvPr>
          <p:cNvPicPr>
            <a:picLocks noChangeAspect="1"/>
          </p:cNvPicPr>
          <p:nvPr/>
        </p:nvPicPr>
        <p:blipFill>
          <a:blip r:embed="rId2"/>
          <a:stretch>
            <a:fillRect/>
          </a:stretch>
        </p:blipFill>
        <p:spPr>
          <a:xfrm>
            <a:off x="150829" y="205108"/>
            <a:ext cx="7242335" cy="6139384"/>
          </a:xfrm>
          <a:prstGeom prst="rect">
            <a:avLst/>
          </a:prstGeom>
        </p:spPr>
      </p:pic>
      <p:sp>
        <p:nvSpPr>
          <p:cNvPr id="4" name="TextBox 3">
            <a:extLst>
              <a:ext uri="{FF2B5EF4-FFF2-40B4-BE49-F238E27FC236}">
                <a16:creationId xmlns:a16="http://schemas.microsoft.com/office/drawing/2014/main" id="{ED54071A-4F21-584F-55E4-80AE911721A9}"/>
              </a:ext>
            </a:extLst>
          </p:cNvPr>
          <p:cNvSpPr txBox="1"/>
          <p:nvPr/>
        </p:nvSpPr>
        <p:spPr>
          <a:xfrm>
            <a:off x="6130063" y="5659267"/>
            <a:ext cx="5475402" cy="954107"/>
          </a:xfrm>
          <a:prstGeom prst="rect">
            <a:avLst/>
          </a:prstGeom>
          <a:noFill/>
        </p:spPr>
        <p:txBody>
          <a:bodyPr wrap="square" rtlCol="0">
            <a:spAutoFit/>
          </a:bodyPr>
          <a:lstStyle/>
          <a:p>
            <a:r>
              <a:rPr lang="it-IT" sz="2800" b="1" dirty="0"/>
              <a:t>ANTICOAGULANTE IN VITRO MA PROTROMBOTICO IN VIVO</a:t>
            </a:r>
          </a:p>
        </p:txBody>
      </p:sp>
      <p:sp>
        <p:nvSpPr>
          <p:cNvPr id="2" name="Oval 1">
            <a:extLst>
              <a:ext uri="{FF2B5EF4-FFF2-40B4-BE49-F238E27FC236}">
                <a16:creationId xmlns:a16="http://schemas.microsoft.com/office/drawing/2014/main" id="{6B67B336-D24E-0B6A-5ECD-110128830131}"/>
              </a:ext>
            </a:extLst>
          </p:cNvPr>
          <p:cNvSpPr/>
          <p:nvPr/>
        </p:nvSpPr>
        <p:spPr>
          <a:xfrm>
            <a:off x="1255986" y="578069"/>
            <a:ext cx="572814" cy="383628"/>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TextBox 4">
            <a:extLst>
              <a:ext uri="{FF2B5EF4-FFF2-40B4-BE49-F238E27FC236}">
                <a16:creationId xmlns:a16="http://schemas.microsoft.com/office/drawing/2014/main" id="{4E1B70BA-441F-8848-9E0B-670EDC7A73BC}"/>
              </a:ext>
            </a:extLst>
          </p:cNvPr>
          <p:cNvSpPr txBox="1"/>
          <p:nvPr/>
        </p:nvSpPr>
        <p:spPr>
          <a:xfrm>
            <a:off x="7888552" y="287850"/>
            <a:ext cx="3356095" cy="4893647"/>
          </a:xfrm>
          <a:prstGeom prst="rect">
            <a:avLst/>
          </a:prstGeom>
          <a:noFill/>
        </p:spPr>
        <p:txBody>
          <a:bodyPr wrap="square" rtlCol="0">
            <a:spAutoFit/>
          </a:bodyPr>
          <a:lstStyle/>
          <a:p>
            <a:r>
              <a:rPr lang="it-IT" sz="2400" b="1" dirty="0"/>
              <a:t>In vivo</a:t>
            </a:r>
          </a:p>
          <a:p>
            <a:r>
              <a:rPr lang="it-IT" sz="2400" dirty="0"/>
              <a:t>Gli anticorpi legano la b2GP adesa ai fosfolipidi e attivano l’endotelio</a:t>
            </a:r>
          </a:p>
          <a:p>
            <a:endParaRPr lang="it-IT" sz="2400" dirty="0"/>
          </a:p>
          <a:p>
            <a:r>
              <a:rPr lang="it-IT" sz="2400" b="1" dirty="0"/>
              <a:t>In vitro</a:t>
            </a:r>
          </a:p>
          <a:p>
            <a:r>
              <a:rPr lang="it-IT" sz="2400" dirty="0"/>
              <a:t>Gli </a:t>
            </a:r>
            <a:r>
              <a:rPr lang="it-IT" sz="2400" dirty="0" err="1"/>
              <a:t>antifosfolipidi</a:t>
            </a:r>
            <a:r>
              <a:rPr lang="it-IT" sz="2400" dirty="0"/>
              <a:t> neutralizzano i fosfolipidi utilizzati per avviare l’</a:t>
            </a:r>
            <a:r>
              <a:rPr lang="it-IT" sz="2400" dirty="0" err="1"/>
              <a:t>aPTT</a:t>
            </a:r>
            <a:r>
              <a:rPr lang="it-IT" sz="2400" dirty="0"/>
              <a:t> (</a:t>
            </a:r>
            <a:r>
              <a:rPr lang="it-IT" sz="2400" dirty="0" err="1"/>
              <a:t>silica</a:t>
            </a:r>
            <a:r>
              <a:rPr lang="it-IT" sz="2400" dirty="0"/>
              <a:t>, fosfolipidi + calcio). Effetto compensato dall’aggiunta di eccesso di fosfolipidi</a:t>
            </a:r>
          </a:p>
        </p:txBody>
      </p:sp>
    </p:spTree>
    <p:extLst>
      <p:ext uri="{BB962C8B-B14F-4D97-AF65-F5344CB8AC3E}">
        <p14:creationId xmlns:p14="http://schemas.microsoft.com/office/powerpoint/2010/main" val="400274922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5" name="Sottotitolo 2">
            <a:extLst>
              <a:ext uri="{FF2B5EF4-FFF2-40B4-BE49-F238E27FC236}">
                <a16:creationId xmlns:a16="http://schemas.microsoft.com/office/drawing/2014/main" id="{66C40271-0A76-F5C2-F91D-D662DFD9017F}"/>
              </a:ext>
            </a:extLst>
          </p:cNvPr>
          <p:cNvSpPr>
            <a:spLocks noGrp="1"/>
          </p:cNvSpPr>
          <p:nvPr>
            <p:ph type="subTitle" idx="1"/>
          </p:nvPr>
        </p:nvSpPr>
        <p:spPr>
          <a:xfrm>
            <a:off x="438346" y="934129"/>
            <a:ext cx="11133677" cy="4159383"/>
          </a:xfrm>
        </p:spPr>
        <p:txBody>
          <a:bodyPr>
            <a:noAutofit/>
          </a:bodyPr>
          <a:lstStyle/>
          <a:p>
            <a:pPr marL="514350" indent="-514350" algn="just">
              <a:buFont typeface="Arial" panose="020B0604020202020204" pitchFamily="34" charset="0"/>
              <a:buAutoNum type="arabicPeriod"/>
            </a:pPr>
            <a:r>
              <a:rPr lang="it-IT" altLang="it-IT" sz="2800" dirty="0">
                <a:solidFill>
                  <a:schemeClr val="tx1"/>
                </a:solidFill>
              </a:rPr>
              <a:t>l’utilizzo di eparina, non frazionata (UFH) e/o a basso peso molecolare (LMWH) può essere complicato dalla comparsa di una </a:t>
            </a:r>
            <a:r>
              <a:rPr lang="it-IT" altLang="it-IT" sz="2800" b="1" u="sng" dirty="0">
                <a:solidFill>
                  <a:schemeClr val="tx1"/>
                </a:solidFill>
              </a:rPr>
              <a:t>piastrinopenia </a:t>
            </a:r>
            <a:r>
              <a:rPr lang="it-IT" altLang="it-IT" sz="2800" b="1" u="sng" dirty="0" err="1">
                <a:solidFill>
                  <a:schemeClr val="tx1"/>
                </a:solidFill>
              </a:rPr>
              <a:t>eparino</a:t>
            </a:r>
            <a:r>
              <a:rPr lang="it-IT" altLang="it-IT" sz="2800" b="1" u="sng" dirty="0">
                <a:solidFill>
                  <a:schemeClr val="tx1"/>
                </a:solidFill>
              </a:rPr>
              <a:t>-indotta </a:t>
            </a:r>
            <a:r>
              <a:rPr lang="it-IT" altLang="it-IT" sz="2800" dirty="0">
                <a:solidFill>
                  <a:schemeClr val="tx1"/>
                </a:solidFill>
              </a:rPr>
              <a:t>(HIT),</a:t>
            </a:r>
          </a:p>
          <a:p>
            <a:pPr marL="514350" indent="-514350" algn="just">
              <a:buFont typeface="Arial" panose="020B0604020202020204" pitchFamily="34" charset="0"/>
              <a:buAutoNum type="arabicPeriod"/>
            </a:pPr>
            <a:r>
              <a:rPr lang="it-IT" altLang="it-IT" sz="2800" dirty="0"/>
              <a:t>S</a:t>
            </a:r>
            <a:r>
              <a:rPr lang="it-IT" altLang="it-IT" sz="2800" dirty="0">
                <a:solidFill>
                  <a:schemeClr val="tx1"/>
                </a:solidFill>
              </a:rPr>
              <a:t>indrome potenzialmente fatale: con</a:t>
            </a:r>
            <a:r>
              <a:rPr lang="it-IT" altLang="it-IT" sz="2800" b="1" dirty="0">
                <a:solidFill>
                  <a:schemeClr val="tx1"/>
                </a:solidFill>
              </a:rPr>
              <a:t> manifestazioni tromboemboliche che possono condurre a morte il paziente</a:t>
            </a:r>
            <a:r>
              <a:rPr lang="it-IT" altLang="it-IT" sz="2800" dirty="0">
                <a:solidFill>
                  <a:schemeClr val="tx1"/>
                </a:solidFill>
              </a:rPr>
              <a:t>;</a:t>
            </a:r>
          </a:p>
          <a:p>
            <a:pPr marL="514350" indent="-514350" algn="just">
              <a:buFont typeface="Arial" panose="020B0604020202020204" pitchFamily="34" charset="0"/>
              <a:buAutoNum type="arabicPeriod"/>
            </a:pPr>
            <a:r>
              <a:rPr lang="it-IT" altLang="it-IT" sz="2800" dirty="0"/>
              <a:t>La HIT è un </a:t>
            </a:r>
            <a:r>
              <a:rPr lang="it-IT" altLang="it-IT" sz="2800" b="1" dirty="0"/>
              <a:t>effetto avverso di tipo immunologico (anticorpo-mediato) </a:t>
            </a:r>
            <a:r>
              <a:rPr lang="it-IT" altLang="it-IT" sz="2800" dirty="0">
                <a:cs typeface="Arabic Typesetting" panose="03020402040406030203" pitchFamily="66" charset="-78"/>
              </a:rPr>
              <a:t>Il siero dei pazienti affetti era in grado di indurre l’aggregazione delle piastrine di donatori in presenza di eparina;</a:t>
            </a:r>
          </a:p>
          <a:p>
            <a:pPr marL="514350" indent="-514350" algn="just">
              <a:buFont typeface="Arial" panose="020B0604020202020204" pitchFamily="34" charset="0"/>
              <a:buAutoNum type="arabicPeriod"/>
            </a:pPr>
            <a:r>
              <a:rPr lang="it-IT" sz="2800" dirty="0"/>
              <a:t>La sola sospensione dell’eparina non è sufficiente; è necessario iniziare un </a:t>
            </a:r>
            <a:r>
              <a:rPr lang="it-IT" sz="2800" b="1" dirty="0"/>
              <a:t>trattamento terapeutico con un farmaco anticoagulante alternativo</a:t>
            </a:r>
            <a:r>
              <a:rPr lang="it-IT" sz="2800" dirty="0"/>
              <a:t>;</a:t>
            </a:r>
          </a:p>
          <a:p>
            <a:pPr marL="514350" indent="-514350" algn="just">
              <a:buFont typeface="Arial" panose="020B0604020202020204" pitchFamily="34" charset="0"/>
              <a:buAutoNum type="arabicPeriod"/>
            </a:pPr>
            <a:endParaRPr lang="it-IT" altLang="it-IT" sz="2800" dirty="0">
              <a:solidFill>
                <a:schemeClr val="tx1"/>
              </a:solidFill>
            </a:endParaRPr>
          </a:p>
        </p:txBody>
      </p:sp>
      <p:sp>
        <p:nvSpPr>
          <p:cNvPr id="192516" name="Segnaposto numero diapositiva 3">
            <a:extLst>
              <a:ext uri="{FF2B5EF4-FFF2-40B4-BE49-F238E27FC236}">
                <a16:creationId xmlns:a16="http://schemas.microsoft.com/office/drawing/2014/main" id="{55ECE3CC-0200-A23D-0899-3E3F4A54C27D}"/>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B6AEA6CC-7884-4FBA-A48B-784D72DB9F49}" type="slidenum">
              <a:rPr lang="it-IT" altLang="it-IT" sz="1200">
                <a:solidFill>
                  <a:srgbClr val="898989"/>
                </a:solidFill>
              </a:rPr>
              <a:pPr>
                <a:spcBef>
                  <a:spcPct val="0"/>
                </a:spcBef>
                <a:buFontTx/>
                <a:buNone/>
              </a:pPr>
              <a:t>53</a:t>
            </a:fld>
            <a:endParaRPr lang="it-IT" altLang="it-IT" sz="1200">
              <a:solidFill>
                <a:srgbClr val="898989"/>
              </a:solidFill>
            </a:endParaRPr>
          </a:p>
        </p:txBody>
      </p:sp>
      <p:sp>
        <p:nvSpPr>
          <p:cNvPr id="5" name="TextBox 4">
            <a:extLst>
              <a:ext uri="{FF2B5EF4-FFF2-40B4-BE49-F238E27FC236}">
                <a16:creationId xmlns:a16="http://schemas.microsoft.com/office/drawing/2014/main" id="{2F23B5C1-D53F-7DA9-230B-2A2A470FD787}"/>
              </a:ext>
            </a:extLst>
          </p:cNvPr>
          <p:cNvSpPr txBox="1"/>
          <p:nvPr/>
        </p:nvSpPr>
        <p:spPr>
          <a:xfrm>
            <a:off x="438346" y="226243"/>
            <a:ext cx="3398363" cy="707886"/>
          </a:xfrm>
          <a:prstGeom prst="rect">
            <a:avLst/>
          </a:prstGeom>
          <a:noFill/>
        </p:spPr>
        <p:txBody>
          <a:bodyPr wrap="square" rtlCol="0">
            <a:spAutoFit/>
          </a:bodyPr>
          <a:lstStyle/>
          <a:p>
            <a:r>
              <a:rPr lang="it-IT" sz="4000" b="1" dirty="0">
                <a:solidFill>
                  <a:srgbClr val="0070C0"/>
                </a:solidFill>
              </a:rPr>
              <a:t>HIT</a:t>
            </a:r>
          </a:p>
        </p:txBody>
      </p:sp>
    </p:spTree>
    <p:extLst>
      <p:ext uri="{BB962C8B-B14F-4D97-AF65-F5344CB8AC3E}">
        <p14:creationId xmlns:p14="http://schemas.microsoft.com/office/powerpoint/2010/main" val="126488495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C9B35B3-12B1-8C9B-EAA3-8AAD1562E564}"/>
              </a:ext>
            </a:extLst>
          </p:cNvPr>
          <p:cNvSpPr txBox="1"/>
          <p:nvPr/>
        </p:nvSpPr>
        <p:spPr>
          <a:xfrm>
            <a:off x="282052" y="33073"/>
            <a:ext cx="11664287" cy="707886"/>
          </a:xfrm>
          <a:prstGeom prst="rect">
            <a:avLst/>
          </a:prstGeom>
          <a:noFill/>
        </p:spPr>
        <p:txBody>
          <a:bodyPr wrap="square" rtlCol="0">
            <a:spAutoFit/>
          </a:bodyPr>
          <a:lstStyle/>
          <a:p>
            <a:r>
              <a:rPr lang="it-IT" sz="4000" b="1" dirty="0">
                <a:solidFill>
                  <a:srgbClr val="0070C0"/>
                </a:solidFill>
              </a:rPr>
              <a:t>TERAPIE ANTIAGGREGANTI E ANTICOAGULANTI</a:t>
            </a:r>
          </a:p>
        </p:txBody>
      </p:sp>
      <p:sp>
        <p:nvSpPr>
          <p:cNvPr id="3" name="Rectangle: Rounded Corners 2">
            <a:extLst>
              <a:ext uri="{FF2B5EF4-FFF2-40B4-BE49-F238E27FC236}">
                <a16:creationId xmlns:a16="http://schemas.microsoft.com/office/drawing/2014/main" id="{184DF5E3-EDD1-C442-BDB3-D8C753C6B2ED}"/>
              </a:ext>
            </a:extLst>
          </p:cNvPr>
          <p:cNvSpPr/>
          <p:nvPr/>
        </p:nvSpPr>
        <p:spPr>
          <a:xfrm>
            <a:off x="2262434" y="838996"/>
            <a:ext cx="2403836" cy="70788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800" b="1" dirty="0"/>
              <a:t>PARENTERALI</a:t>
            </a:r>
          </a:p>
        </p:txBody>
      </p:sp>
      <p:sp>
        <p:nvSpPr>
          <p:cNvPr id="4" name="Rectangle: Rounded Corners 3">
            <a:extLst>
              <a:ext uri="{FF2B5EF4-FFF2-40B4-BE49-F238E27FC236}">
                <a16:creationId xmlns:a16="http://schemas.microsoft.com/office/drawing/2014/main" id="{BE1BFA86-4CAC-C793-B878-A5B330E95833}"/>
              </a:ext>
            </a:extLst>
          </p:cNvPr>
          <p:cNvSpPr/>
          <p:nvPr/>
        </p:nvSpPr>
        <p:spPr>
          <a:xfrm>
            <a:off x="7819529" y="825731"/>
            <a:ext cx="2403836" cy="70788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800" b="1" dirty="0"/>
              <a:t>ORALI</a:t>
            </a:r>
          </a:p>
        </p:txBody>
      </p:sp>
      <p:sp>
        <p:nvSpPr>
          <p:cNvPr id="5" name="TextBox 4">
            <a:extLst>
              <a:ext uri="{FF2B5EF4-FFF2-40B4-BE49-F238E27FC236}">
                <a16:creationId xmlns:a16="http://schemas.microsoft.com/office/drawing/2014/main" id="{4C8BAC07-4129-FD33-6006-1A7B020BB020}"/>
              </a:ext>
            </a:extLst>
          </p:cNvPr>
          <p:cNvSpPr txBox="1"/>
          <p:nvPr/>
        </p:nvSpPr>
        <p:spPr>
          <a:xfrm rot="16200000">
            <a:off x="-249809" y="2143328"/>
            <a:ext cx="1319753" cy="369332"/>
          </a:xfrm>
          <a:prstGeom prst="rect">
            <a:avLst/>
          </a:prstGeom>
          <a:noFill/>
        </p:spPr>
        <p:txBody>
          <a:bodyPr wrap="square" rtlCol="0">
            <a:spAutoFit/>
          </a:bodyPr>
          <a:lstStyle/>
          <a:p>
            <a:pPr algn="ctr"/>
            <a:r>
              <a:rPr lang="it-IT" b="1" dirty="0"/>
              <a:t>TARGET </a:t>
            </a:r>
          </a:p>
        </p:txBody>
      </p:sp>
      <p:sp>
        <p:nvSpPr>
          <p:cNvPr id="6" name="Rectangle: Rounded Corners 5">
            <a:extLst>
              <a:ext uri="{FF2B5EF4-FFF2-40B4-BE49-F238E27FC236}">
                <a16:creationId xmlns:a16="http://schemas.microsoft.com/office/drawing/2014/main" id="{31AF2AFC-6B49-EC1E-FB69-F2026943A9F1}"/>
              </a:ext>
            </a:extLst>
          </p:cNvPr>
          <p:cNvSpPr/>
          <p:nvPr/>
        </p:nvSpPr>
        <p:spPr>
          <a:xfrm>
            <a:off x="876688" y="1749278"/>
            <a:ext cx="1628481" cy="1051089"/>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000" b="1" dirty="0"/>
              <a:t>TROMBINA</a:t>
            </a:r>
          </a:p>
        </p:txBody>
      </p:sp>
      <p:sp>
        <p:nvSpPr>
          <p:cNvPr id="7" name="Rectangle: Rounded Corners 6">
            <a:extLst>
              <a:ext uri="{FF2B5EF4-FFF2-40B4-BE49-F238E27FC236}">
                <a16:creationId xmlns:a16="http://schemas.microsoft.com/office/drawing/2014/main" id="{026082D9-1CCC-F868-5201-3E09FFE72D80}"/>
              </a:ext>
            </a:extLst>
          </p:cNvPr>
          <p:cNvSpPr/>
          <p:nvPr/>
        </p:nvSpPr>
        <p:spPr>
          <a:xfrm>
            <a:off x="2707846" y="1756158"/>
            <a:ext cx="1628481" cy="1051089"/>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000" b="1" dirty="0"/>
              <a:t>TROMBINA/</a:t>
            </a:r>
            <a:r>
              <a:rPr lang="it-IT" sz="2000" b="1" dirty="0" err="1"/>
              <a:t>FxA</a:t>
            </a:r>
            <a:endParaRPr lang="it-IT" sz="2000" b="1" dirty="0"/>
          </a:p>
        </p:txBody>
      </p:sp>
      <p:sp>
        <p:nvSpPr>
          <p:cNvPr id="8" name="Rectangle: Rounded Corners 7">
            <a:extLst>
              <a:ext uri="{FF2B5EF4-FFF2-40B4-BE49-F238E27FC236}">
                <a16:creationId xmlns:a16="http://schemas.microsoft.com/office/drawing/2014/main" id="{B8E523E9-F985-D984-5EAF-8C530523C161}"/>
              </a:ext>
            </a:extLst>
          </p:cNvPr>
          <p:cNvSpPr/>
          <p:nvPr/>
        </p:nvSpPr>
        <p:spPr>
          <a:xfrm>
            <a:off x="4492652" y="1749277"/>
            <a:ext cx="1628481" cy="1051089"/>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000" b="1" dirty="0" err="1"/>
              <a:t>FxA</a:t>
            </a:r>
            <a:endParaRPr lang="it-IT" sz="2000" b="1" dirty="0"/>
          </a:p>
        </p:txBody>
      </p:sp>
      <p:sp>
        <p:nvSpPr>
          <p:cNvPr id="9" name="Rectangle: Rounded Corners 8">
            <a:extLst>
              <a:ext uri="{FF2B5EF4-FFF2-40B4-BE49-F238E27FC236}">
                <a16:creationId xmlns:a16="http://schemas.microsoft.com/office/drawing/2014/main" id="{4E1FD6EA-728D-33E8-3BB4-EA14C1367888}"/>
              </a:ext>
            </a:extLst>
          </p:cNvPr>
          <p:cNvSpPr/>
          <p:nvPr/>
        </p:nvSpPr>
        <p:spPr>
          <a:xfrm>
            <a:off x="6607401" y="1742397"/>
            <a:ext cx="1628481" cy="1051089"/>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000" b="1" dirty="0"/>
              <a:t>TROMBINA</a:t>
            </a:r>
          </a:p>
        </p:txBody>
      </p:sp>
      <p:sp>
        <p:nvSpPr>
          <p:cNvPr id="10" name="Rectangle: Rounded Corners 9">
            <a:extLst>
              <a:ext uri="{FF2B5EF4-FFF2-40B4-BE49-F238E27FC236}">
                <a16:creationId xmlns:a16="http://schemas.microsoft.com/office/drawing/2014/main" id="{B4945C63-65D0-15C0-2084-50FE62FD1985}"/>
              </a:ext>
            </a:extLst>
          </p:cNvPr>
          <p:cNvSpPr/>
          <p:nvPr/>
        </p:nvSpPr>
        <p:spPr>
          <a:xfrm>
            <a:off x="8438559" y="1749277"/>
            <a:ext cx="1628481" cy="1051089"/>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000" b="1" dirty="0"/>
              <a:t>TROMBINA/</a:t>
            </a:r>
            <a:r>
              <a:rPr lang="it-IT" sz="2000" b="1" dirty="0" err="1"/>
              <a:t>FxA</a:t>
            </a:r>
            <a:endParaRPr lang="it-IT" sz="2000" b="1" dirty="0"/>
          </a:p>
        </p:txBody>
      </p:sp>
      <p:sp>
        <p:nvSpPr>
          <p:cNvPr id="11" name="Rectangle: Rounded Corners 10">
            <a:extLst>
              <a:ext uri="{FF2B5EF4-FFF2-40B4-BE49-F238E27FC236}">
                <a16:creationId xmlns:a16="http://schemas.microsoft.com/office/drawing/2014/main" id="{CBC2CDD8-B85E-1B44-9405-1EB7F50F3B4B}"/>
              </a:ext>
            </a:extLst>
          </p:cNvPr>
          <p:cNvSpPr/>
          <p:nvPr/>
        </p:nvSpPr>
        <p:spPr>
          <a:xfrm>
            <a:off x="10223365" y="1742396"/>
            <a:ext cx="1628481" cy="1051089"/>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000" b="1" dirty="0" err="1"/>
              <a:t>Vit</a:t>
            </a:r>
            <a:r>
              <a:rPr lang="it-IT" sz="2000" b="1" dirty="0"/>
              <a:t> K (epossido reduttasi)</a:t>
            </a:r>
          </a:p>
        </p:txBody>
      </p:sp>
      <p:sp>
        <p:nvSpPr>
          <p:cNvPr id="12" name="TextBox 11">
            <a:extLst>
              <a:ext uri="{FF2B5EF4-FFF2-40B4-BE49-F238E27FC236}">
                <a16:creationId xmlns:a16="http://schemas.microsoft.com/office/drawing/2014/main" id="{B0B72172-CA95-15A4-BF7F-3A21FE26F89C}"/>
              </a:ext>
            </a:extLst>
          </p:cNvPr>
          <p:cNvSpPr txBox="1"/>
          <p:nvPr/>
        </p:nvSpPr>
        <p:spPr>
          <a:xfrm>
            <a:off x="821747" y="2929390"/>
            <a:ext cx="1738361" cy="923330"/>
          </a:xfrm>
          <a:prstGeom prst="rect">
            <a:avLst/>
          </a:prstGeom>
          <a:noFill/>
        </p:spPr>
        <p:txBody>
          <a:bodyPr wrap="none" rtlCol="0">
            <a:spAutoFit/>
          </a:bodyPr>
          <a:lstStyle/>
          <a:p>
            <a:r>
              <a:rPr lang="it-IT" dirty="0"/>
              <a:t>BIVALIRUDININA</a:t>
            </a:r>
          </a:p>
          <a:p>
            <a:r>
              <a:rPr lang="it-IT" b="1" u="sng" dirty="0"/>
              <a:t>ARGATROBAN</a:t>
            </a:r>
          </a:p>
          <a:p>
            <a:r>
              <a:rPr lang="it-IT" dirty="0"/>
              <a:t>IRUDINA</a:t>
            </a:r>
          </a:p>
        </p:txBody>
      </p:sp>
      <p:sp>
        <p:nvSpPr>
          <p:cNvPr id="13" name="TextBox 12">
            <a:extLst>
              <a:ext uri="{FF2B5EF4-FFF2-40B4-BE49-F238E27FC236}">
                <a16:creationId xmlns:a16="http://schemas.microsoft.com/office/drawing/2014/main" id="{2950CD55-DD10-E992-10BB-13D6901419F1}"/>
              </a:ext>
            </a:extLst>
          </p:cNvPr>
          <p:cNvSpPr txBox="1"/>
          <p:nvPr/>
        </p:nvSpPr>
        <p:spPr>
          <a:xfrm>
            <a:off x="2641864" y="2929389"/>
            <a:ext cx="2015552" cy="923330"/>
          </a:xfrm>
          <a:prstGeom prst="rect">
            <a:avLst/>
          </a:prstGeom>
          <a:noFill/>
        </p:spPr>
        <p:txBody>
          <a:bodyPr wrap="none" rtlCol="0">
            <a:spAutoFit/>
          </a:bodyPr>
          <a:lstStyle/>
          <a:p>
            <a:r>
              <a:rPr lang="it-IT" dirty="0"/>
              <a:t>ENF (S.C., E.V.)</a:t>
            </a:r>
            <a:br>
              <a:rPr lang="it-IT" dirty="0"/>
            </a:br>
            <a:r>
              <a:rPr lang="it-IT" dirty="0"/>
              <a:t>(con antitrombina)</a:t>
            </a:r>
          </a:p>
          <a:p>
            <a:r>
              <a:rPr lang="it-IT" dirty="0"/>
              <a:t>EBPM (più </a:t>
            </a:r>
            <a:r>
              <a:rPr lang="it-IT" dirty="0" err="1"/>
              <a:t>Fxa</a:t>
            </a:r>
            <a:r>
              <a:rPr lang="it-IT" dirty="0"/>
              <a:t>)</a:t>
            </a:r>
          </a:p>
        </p:txBody>
      </p:sp>
      <p:sp>
        <p:nvSpPr>
          <p:cNvPr id="14" name="TextBox 13">
            <a:extLst>
              <a:ext uri="{FF2B5EF4-FFF2-40B4-BE49-F238E27FC236}">
                <a16:creationId xmlns:a16="http://schemas.microsoft.com/office/drawing/2014/main" id="{04ADC124-F7BB-9E77-8396-5CCF6A9DA04F}"/>
              </a:ext>
            </a:extLst>
          </p:cNvPr>
          <p:cNvSpPr txBox="1"/>
          <p:nvPr/>
        </p:nvSpPr>
        <p:spPr>
          <a:xfrm>
            <a:off x="4473998" y="2929390"/>
            <a:ext cx="1696298" cy="646331"/>
          </a:xfrm>
          <a:prstGeom prst="rect">
            <a:avLst/>
          </a:prstGeom>
          <a:noFill/>
        </p:spPr>
        <p:txBody>
          <a:bodyPr wrap="none" rtlCol="0">
            <a:spAutoFit/>
          </a:bodyPr>
          <a:lstStyle/>
          <a:p>
            <a:r>
              <a:rPr lang="it-IT" dirty="0"/>
              <a:t>FONDAPARINUX</a:t>
            </a:r>
          </a:p>
          <a:p>
            <a:r>
              <a:rPr lang="it-IT" dirty="0"/>
              <a:t>(s.c.)</a:t>
            </a:r>
          </a:p>
        </p:txBody>
      </p:sp>
      <p:sp>
        <p:nvSpPr>
          <p:cNvPr id="15" name="TextBox 14">
            <a:extLst>
              <a:ext uri="{FF2B5EF4-FFF2-40B4-BE49-F238E27FC236}">
                <a16:creationId xmlns:a16="http://schemas.microsoft.com/office/drawing/2014/main" id="{DAE18913-D840-4005-87DE-29AC034C8B31}"/>
              </a:ext>
            </a:extLst>
          </p:cNvPr>
          <p:cNvSpPr txBox="1"/>
          <p:nvPr/>
        </p:nvSpPr>
        <p:spPr>
          <a:xfrm>
            <a:off x="6607401" y="2929390"/>
            <a:ext cx="1420004" cy="369332"/>
          </a:xfrm>
          <a:prstGeom prst="rect">
            <a:avLst/>
          </a:prstGeom>
          <a:noFill/>
        </p:spPr>
        <p:txBody>
          <a:bodyPr wrap="none" rtlCol="0">
            <a:spAutoFit/>
          </a:bodyPr>
          <a:lstStyle/>
          <a:p>
            <a:r>
              <a:rPr lang="it-IT" dirty="0"/>
              <a:t>DABIGATRAN</a:t>
            </a:r>
          </a:p>
        </p:txBody>
      </p:sp>
      <p:sp>
        <p:nvSpPr>
          <p:cNvPr id="16" name="TextBox 15">
            <a:extLst>
              <a:ext uri="{FF2B5EF4-FFF2-40B4-BE49-F238E27FC236}">
                <a16:creationId xmlns:a16="http://schemas.microsoft.com/office/drawing/2014/main" id="{1742531B-B52F-713D-B474-772B197FE010}"/>
              </a:ext>
            </a:extLst>
          </p:cNvPr>
          <p:cNvSpPr txBox="1"/>
          <p:nvPr/>
        </p:nvSpPr>
        <p:spPr>
          <a:xfrm>
            <a:off x="8438559" y="2929390"/>
            <a:ext cx="1547090" cy="923330"/>
          </a:xfrm>
          <a:prstGeom prst="rect">
            <a:avLst/>
          </a:prstGeom>
          <a:noFill/>
        </p:spPr>
        <p:txBody>
          <a:bodyPr wrap="none" rtlCol="0">
            <a:spAutoFit/>
          </a:bodyPr>
          <a:lstStyle/>
          <a:p>
            <a:r>
              <a:rPr lang="it-IT" b="1" dirty="0"/>
              <a:t>APIXABAN</a:t>
            </a:r>
          </a:p>
          <a:p>
            <a:r>
              <a:rPr lang="it-IT" dirty="0"/>
              <a:t>RIVAROXABAN</a:t>
            </a:r>
          </a:p>
          <a:p>
            <a:r>
              <a:rPr lang="it-IT" dirty="0"/>
              <a:t>EDOXABAN</a:t>
            </a:r>
          </a:p>
        </p:txBody>
      </p:sp>
      <p:sp>
        <p:nvSpPr>
          <p:cNvPr id="17" name="TextBox 16">
            <a:extLst>
              <a:ext uri="{FF2B5EF4-FFF2-40B4-BE49-F238E27FC236}">
                <a16:creationId xmlns:a16="http://schemas.microsoft.com/office/drawing/2014/main" id="{9896CF46-7307-3134-DADA-53B04AA3ECF8}"/>
              </a:ext>
            </a:extLst>
          </p:cNvPr>
          <p:cNvSpPr txBox="1"/>
          <p:nvPr/>
        </p:nvSpPr>
        <p:spPr>
          <a:xfrm>
            <a:off x="10274911" y="2987871"/>
            <a:ext cx="1228350" cy="646331"/>
          </a:xfrm>
          <a:prstGeom prst="rect">
            <a:avLst/>
          </a:prstGeom>
          <a:noFill/>
        </p:spPr>
        <p:txBody>
          <a:bodyPr wrap="none" rtlCol="0">
            <a:spAutoFit/>
          </a:bodyPr>
          <a:lstStyle/>
          <a:p>
            <a:r>
              <a:rPr lang="it-IT" dirty="0"/>
              <a:t>AVK</a:t>
            </a:r>
          </a:p>
          <a:p>
            <a:r>
              <a:rPr lang="it-IT" b="1" dirty="0"/>
              <a:t>WARFARIN</a:t>
            </a:r>
          </a:p>
        </p:txBody>
      </p:sp>
      <p:sp>
        <p:nvSpPr>
          <p:cNvPr id="18" name="Arrow: Down 17">
            <a:extLst>
              <a:ext uri="{FF2B5EF4-FFF2-40B4-BE49-F238E27FC236}">
                <a16:creationId xmlns:a16="http://schemas.microsoft.com/office/drawing/2014/main" id="{1ABBAC4E-8FDE-B52F-EC09-F5967B121C47}"/>
              </a:ext>
            </a:extLst>
          </p:cNvPr>
          <p:cNvSpPr/>
          <p:nvPr/>
        </p:nvSpPr>
        <p:spPr>
          <a:xfrm>
            <a:off x="1484722" y="3981743"/>
            <a:ext cx="400639" cy="43001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9" name="TextBox 18">
            <a:extLst>
              <a:ext uri="{FF2B5EF4-FFF2-40B4-BE49-F238E27FC236}">
                <a16:creationId xmlns:a16="http://schemas.microsoft.com/office/drawing/2014/main" id="{B249E8CA-0833-BBF8-992C-F21FB83B2D0F}"/>
              </a:ext>
            </a:extLst>
          </p:cNvPr>
          <p:cNvSpPr txBox="1"/>
          <p:nvPr/>
        </p:nvSpPr>
        <p:spPr>
          <a:xfrm>
            <a:off x="821747" y="4567966"/>
            <a:ext cx="1979901" cy="646331"/>
          </a:xfrm>
          <a:prstGeom prst="rect">
            <a:avLst/>
          </a:prstGeom>
          <a:noFill/>
        </p:spPr>
        <p:txBody>
          <a:bodyPr wrap="none" rtlCol="0">
            <a:spAutoFit/>
          </a:bodyPr>
          <a:lstStyle/>
          <a:p>
            <a:r>
              <a:rPr lang="it-IT" dirty="0"/>
              <a:t>TEV associata a HIT</a:t>
            </a:r>
          </a:p>
          <a:p>
            <a:r>
              <a:rPr lang="it-IT" dirty="0"/>
              <a:t>Emivita 45’</a:t>
            </a:r>
          </a:p>
        </p:txBody>
      </p:sp>
      <p:sp>
        <p:nvSpPr>
          <p:cNvPr id="20" name="TextBox 19">
            <a:extLst>
              <a:ext uri="{FF2B5EF4-FFF2-40B4-BE49-F238E27FC236}">
                <a16:creationId xmlns:a16="http://schemas.microsoft.com/office/drawing/2014/main" id="{2F176DBD-2F96-EDB8-731E-F1212B0A8DD7}"/>
              </a:ext>
            </a:extLst>
          </p:cNvPr>
          <p:cNvSpPr txBox="1"/>
          <p:nvPr/>
        </p:nvSpPr>
        <p:spPr>
          <a:xfrm rot="16200000">
            <a:off x="-253859" y="3137201"/>
            <a:ext cx="1319753" cy="369332"/>
          </a:xfrm>
          <a:prstGeom prst="rect">
            <a:avLst/>
          </a:prstGeom>
          <a:noFill/>
        </p:spPr>
        <p:txBody>
          <a:bodyPr wrap="square" rtlCol="0">
            <a:spAutoFit/>
          </a:bodyPr>
          <a:lstStyle/>
          <a:p>
            <a:pPr algn="ctr"/>
            <a:r>
              <a:rPr lang="it-IT" b="1" dirty="0"/>
              <a:t>FARMACI </a:t>
            </a:r>
          </a:p>
        </p:txBody>
      </p:sp>
      <p:sp>
        <p:nvSpPr>
          <p:cNvPr id="21" name="TextBox 20">
            <a:extLst>
              <a:ext uri="{FF2B5EF4-FFF2-40B4-BE49-F238E27FC236}">
                <a16:creationId xmlns:a16="http://schemas.microsoft.com/office/drawing/2014/main" id="{E3162F45-08A5-A123-FDCA-6895CF10789E}"/>
              </a:ext>
            </a:extLst>
          </p:cNvPr>
          <p:cNvSpPr txBox="1"/>
          <p:nvPr/>
        </p:nvSpPr>
        <p:spPr>
          <a:xfrm rot="16200000">
            <a:off x="-291369" y="4392304"/>
            <a:ext cx="1414502" cy="369332"/>
          </a:xfrm>
          <a:prstGeom prst="rect">
            <a:avLst/>
          </a:prstGeom>
          <a:noFill/>
        </p:spPr>
        <p:txBody>
          <a:bodyPr wrap="square" rtlCol="0">
            <a:spAutoFit/>
          </a:bodyPr>
          <a:lstStyle/>
          <a:p>
            <a:pPr algn="ctr"/>
            <a:r>
              <a:rPr lang="it-IT" b="1" dirty="0"/>
              <a:t>INDICAZIONI </a:t>
            </a:r>
          </a:p>
        </p:txBody>
      </p:sp>
      <p:sp>
        <p:nvSpPr>
          <p:cNvPr id="22" name="TextBox 21">
            <a:extLst>
              <a:ext uri="{FF2B5EF4-FFF2-40B4-BE49-F238E27FC236}">
                <a16:creationId xmlns:a16="http://schemas.microsoft.com/office/drawing/2014/main" id="{420B1FBD-E59F-C769-B847-6FB65703ADF6}"/>
              </a:ext>
            </a:extLst>
          </p:cNvPr>
          <p:cNvSpPr txBox="1"/>
          <p:nvPr/>
        </p:nvSpPr>
        <p:spPr>
          <a:xfrm rot="16200000">
            <a:off x="-535380" y="5872084"/>
            <a:ext cx="1923127" cy="369332"/>
          </a:xfrm>
          <a:prstGeom prst="rect">
            <a:avLst/>
          </a:prstGeom>
          <a:noFill/>
        </p:spPr>
        <p:txBody>
          <a:bodyPr wrap="square" rtlCol="0">
            <a:spAutoFit/>
          </a:bodyPr>
          <a:lstStyle/>
          <a:p>
            <a:pPr algn="ctr"/>
            <a:r>
              <a:rPr lang="it-IT" b="1" dirty="0"/>
              <a:t>MONITORIGGIO</a:t>
            </a:r>
          </a:p>
        </p:txBody>
      </p:sp>
      <p:sp>
        <p:nvSpPr>
          <p:cNvPr id="23" name="TextBox 22">
            <a:extLst>
              <a:ext uri="{FF2B5EF4-FFF2-40B4-BE49-F238E27FC236}">
                <a16:creationId xmlns:a16="http://schemas.microsoft.com/office/drawing/2014/main" id="{37564063-ED48-DFD1-3BB7-FB10956112A2}"/>
              </a:ext>
            </a:extLst>
          </p:cNvPr>
          <p:cNvSpPr txBox="1"/>
          <p:nvPr/>
        </p:nvSpPr>
        <p:spPr>
          <a:xfrm>
            <a:off x="780897" y="5560212"/>
            <a:ext cx="1278427" cy="369332"/>
          </a:xfrm>
          <a:prstGeom prst="rect">
            <a:avLst/>
          </a:prstGeom>
          <a:noFill/>
        </p:spPr>
        <p:txBody>
          <a:bodyPr wrap="none" rtlCol="0">
            <a:spAutoFit/>
          </a:bodyPr>
          <a:lstStyle/>
          <a:p>
            <a:r>
              <a:rPr lang="it-IT" dirty="0" err="1"/>
              <a:t>aPTT</a:t>
            </a:r>
            <a:r>
              <a:rPr lang="it-IT" dirty="0"/>
              <a:t> 1.5 - 3</a:t>
            </a:r>
          </a:p>
        </p:txBody>
      </p:sp>
      <p:sp>
        <p:nvSpPr>
          <p:cNvPr id="24" name="Arrow: Down 23">
            <a:extLst>
              <a:ext uri="{FF2B5EF4-FFF2-40B4-BE49-F238E27FC236}">
                <a16:creationId xmlns:a16="http://schemas.microsoft.com/office/drawing/2014/main" id="{3DC55AF8-1D1D-D35F-4606-8E182F1CC8C6}"/>
              </a:ext>
            </a:extLst>
          </p:cNvPr>
          <p:cNvSpPr/>
          <p:nvPr/>
        </p:nvSpPr>
        <p:spPr>
          <a:xfrm>
            <a:off x="1488772" y="3996190"/>
            <a:ext cx="400639" cy="43001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8" name="Arrow: Down 27">
            <a:extLst>
              <a:ext uri="{FF2B5EF4-FFF2-40B4-BE49-F238E27FC236}">
                <a16:creationId xmlns:a16="http://schemas.microsoft.com/office/drawing/2014/main" id="{92485FC5-60DC-6607-C1A4-BCE97C85468A}"/>
              </a:ext>
            </a:extLst>
          </p:cNvPr>
          <p:cNvSpPr/>
          <p:nvPr/>
        </p:nvSpPr>
        <p:spPr>
          <a:xfrm>
            <a:off x="3445548" y="3974749"/>
            <a:ext cx="400639" cy="43001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9" name="TextBox 28">
            <a:extLst>
              <a:ext uri="{FF2B5EF4-FFF2-40B4-BE49-F238E27FC236}">
                <a16:creationId xmlns:a16="http://schemas.microsoft.com/office/drawing/2014/main" id="{4E33B56B-D08C-1BFA-0B17-7043001F907E}"/>
              </a:ext>
            </a:extLst>
          </p:cNvPr>
          <p:cNvSpPr txBox="1"/>
          <p:nvPr/>
        </p:nvSpPr>
        <p:spPr>
          <a:xfrm>
            <a:off x="2782573" y="4560972"/>
            <a:ext cx="1979901" cy="646331"/>
          </a:xfrm>
          <a:prstGeom prst="rect">
            <a:avLst/>
          </a:prstGeom>
          <a:noFill/>
        </p:spPr>
        <p:txBody>
          <a:bodyPr wrap="none" rtlCol="0">
            <a:spAutoFit/>
          </a:bodyPr>
          <a:lstStyle/>
          <a:p>
            <a:r>
              <a:rPr lang="it-IT" dirty="0"/>
              <a:t>TEV associata a HIT</a:t>
            </a:r>
          </a:p>
          <a:p>
            <a:endParaRPr lang="it-IT" dirty="0"/>
          </a:p>
        </p:txBody>
      </p:sp>
      <p:sp>
        <p:nvSpPr>
          <p:cNvPr id="31" name="TextBox 30">
            <a:extLst>
              <a:ext uri="{FF2B5EF4-FFF2-40B4-BE49-F238E27FC236}">
                <a16:creationId xmlns:a16="http://schemas.microsoft.com/office/drawing/2014/main" id="{7973E4E5-E21C-D718-FFAD-4470EA2277AB}"/>
              </a:ext>
            </a:extLst>
          </p:cNvPr>
          <p:cNvSpPr txBox="1"/>
          <p:nvPr/>
        </p:nvSpPr>
        <p:spPr>
          <a:xfrm>
            <a:off x="2741723" y="5553218"/>
            <a:ext cx="1571649" cy="646331"/>
          </a:xfrm>
          <a:prstGeom prst="rect">
            <a:avLst/>
          </a:prstGeom>
          <a:noFill/>
        </p:spPr>
        <p:txBody>
          <a:bodyPr wrap="none" rtlCol="0">
            <a:spAutoFit/>
          </a:bodyPr>
          <a:lstStyle/>
          <a:p>
            <a:r>
              <a:rPr lang="it-IT" dirty="0" err="1"/>
              <a:t>aPTT</a:t>
            </a:r>
            <a:r>
              <a:rPr lang="it-IT" dirty="0"/>
              <a:t> 1.5 – 2.5</a:t>
            </a:r>
          </a:p>
          <a:p>
            <a:r>
              <a:rPr lang="it-IT" dirty="0"/>
              <a:t>Attività anti-</a:t>
            </a:r>
            <a:r>
              <a:rPr lang="it-IT" dirty="0" err="1"/>
              <a:t>Xa</a:t>
            </a:r>
            <a:endParaRPr lang="it-IT" dirty="0"/>
          </a:p>
        </p:txBody>
      </p:sp>
      <p:sp>
        <p:nvSpPr>
          <p:cNvPr id="32" name="TextBox 31">
            <a:extLst>
              <a:ext uri="{FF2B5EF4-FFF2-40B4-BE49-F238E27FC236}">
                <a16:creationId xmlns:a16="http://schemas.microsoft.com/office/drawing/2014/main" id="{DB97C888-DC8B-C179-6FFE-AD544C7A1558}"/>
              </a:ext>
            </a:extLst>
          </p:cNvPr>
          <p:cNvSpPr txBox="1"/>
          <p:nvPr/>
        </p:nvSpPr>
        <p:spPr>
          <a:xfrm>
            <a:off x="4762474" y="4553978"/>
            <a:ext cx="1337610" cy="646331"/>
          </a:xfrm>
          <a:prstGeom prst="rect">
            <a:avLst/>
          </a:prstGeom>
          <a:noFill/>
        </p:spPr>
        <p:txBody>
          <a:bodyPr wrap="none" rtlCol="0">
            <a:spAutoFit/>
          </a:bodyPr>
          <a:lstStyle/>
          <a:p>
            <a:endParaRPr lang="it-IT" dirty="0"/>
          </a:p>
          <a:p>
            <a:r>
              <a:rPr lang="it-IT" dirty="0"/>
              <a:t>Emivita 17 h</a:t>
            </a:r>
          </a:p>
        </p:txBody>
      </p:sp>
      <p:sp>
        <p:nvSpPr>
          <p:cNvPr id="33" name="Arrow: Down 32">
            <a:extLst>
              <a:ext uri="{FF2B5EF4-FFF2-40B4-BE49-F238E27FC236}">
                <a16:creationId xmlns:a16="http://schemas.microsoft.com/office/drawing/2014/main" id="{44401B64-B43F-0E12-2430-3AA783AECD7C}"/>
              </a:ext>
            </a:extLst>
          </p:cNvPr>
          <p:cNvSpPr/>
          <p:nvPr/>
        </p:nvSpPr>
        <p:spPr>
          <a:xfrm>
            <a:off x="5106572" y="3974749"/>
            <a:ext cx="400639" cy="43001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4" name="TextBox 33">
            <a:extLst>
              <a:ext uri="{FF2B5EF4-FFF2-40B4-BE49-F238E27FC236}">
                <a16:creationId xmlns:a16="http://schemas.microsoft.com/office/drawing/2014/main" id="{33DC43AC-DE11-187E-2F57-CD17FFE08B02}"/>
              </a:ext>
            </a:extLst>
          </p:cNvPr>
          <p:cNvSpPr txBox="1"/>
          <p:nvPr/>
        </p:nvSpPr>
        <p:spPr>
          <a:xfrm>
            <a:off x="4762474" y="5547275"/>
            <a:ext cx="1571649" cy="369332"/>
          </a:xfrm>
          <a:prstGeom prst="rect">
            <a:avLst/>
          </a:prstGeom>
          <a:noFill/>
        </p:spPr>
        <p:txBody>
          <a:bodyPr wrap="none" rtlCol="0">
            <a:spAutoFit/>
          </a:bodyPr>
          <a:lstStyle/>
          <a:p>
            <a:r>
              <a:rPr lang="it-IT" dirty="0"/>
              <a:t>Attività anti-</a:t>
            </a:r>
            <a:r>
              <a:rPr lang="it-IT" dirty="0" err="1"/>
              <a:t>Xa</a:t>
            </a:r>
            <a:endParaRPr lang="it-IT" dirty="0"/>
          </a:p>
        </p:txBody>
      </p:sp>
      <p:sp>
        <p:nvSpPr>
          <p:cNvPr id="35" name="Arrow: Down 34">
            <a:extLst>
              <a:ext uri="{FF2B5EF4-FFF2-40B4-BE49-F238E27FC236}">
                <a16:creationId xmlns:a16="http://schemas.microsoft.com/office/drawing/2014/main" id="{F9050977-20F1-F8D5-FFF3-6F5C728466DE}"/>
              </a:ext>
            </a:extLst>
          </p:cNvPr>
          <p:cNvSpPr/>
          <p:nvPr/>
        </p:nvSpPr>
        <p:spPr>
          <a:xfrm>
            <a:off x="10672192" y="3933899"/>
            <a:ext cx="400639" cy="43001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6" name="TextBox 35">
            <a:extLst>
              <a:ext uri="{FF2B5EF4-FFF2-40B4-BE49-F238E27FC236}">
                <a16:creationId xmlns:a16="http://schemas.microsoft.com/office/drawing/2014/main" id="{4C10FC47-E477-1650-03D7-8F0E7A98D5F9}"/>
              </a:ext>
            </a:extLst>
          </p:cNvPr>
          <p:cNvSpPr txBox="1"/>
          <p:nvPr/>
        </p:nvSpPr>
        <p:spPr>
          <a:xfrm>
            <a:off x="10080954" y="4576165"/>
            <a:ext cx="1337610" cy="646331"/>
          </a:xfrm>
          <a:prstGeom prst="rect">
            <a:avLst/>
          </a:prstGeom>
          <a:noFill/>
        </p:spPr>
        <p:txBody>
          <a:bodyPr wrap="none" rtlCol="0">
            <a:spAutoFit/>
          </a:bodyPr>
          <a:lstStyle/>
          <a:p>
            <a:endParaRPr lang="it-IT" dirty="0"/>
          </a:p>
          <a:p>
            <a:r>
              <a:rPr lang="it-IT" dirty="0"/>
              <a:t>Emivita 17 h</a:t>
            </a:r>
          </a:p>
        </p:txBody>
      </p:sp>
      <p:sp>
        <p:nvSpPr>
          <p:cNvPr id="37" name="TextBox 36">
            <a:extLst>
              <a:ext uri="{FF2B5EF4-FFF2-40B4-BE49-F238E27FC236}">
                <a16:creationId xmlns:a16="http://schemas.microsoft.com/office/drawing/2014/main" id="{6E6C9A61-C62A-DDA2-51D7-C36E2B850B3C}"/>
              </a:ext>
            </a:extLst>
          </p:cNvPr>
          <p:cNvSpPr txBox="1"/>
          <p:nvPr/>
        </p:nvSpPr>
        <p:spPr>
          <a:xfrm>
            <a:off x="10086686" y="5560212"/>
            <a:ext cx="1956056" cy="916002"/>
          </a:xfrm>
          <a:prstGeom prst="rect">
            <a:avLst/>
          </a:prstGeom>
          <a:noFill/>
        </p:spPr>
        <p:txBody>
          <a:bodyPr wrap="square" rtlCol="0">
            <a:spAutoFit/>
          </a:bodyPr>
          <a:lstStyle/>
          <a:p>
            <a:r>
              <a:rPr lang="it-IT" dirty="0"/>
              <a:t>PT</a:t>
            </a:r>
          </a:p>
          <a:p>
            <a:r>
              <a:rPr lang="it-IT" dirty="0"/>
              <a:t>Azione lenta e variabile</a:t>
            </a:r>
          </a:p>
        </p:txBody>
      </p:sp>
    </p:spTree>
    <p:extLst>
      <p:ext uri="{BB962C8B-B14F-4D97-AF65-F5344CB8AC3E}">
        <p14:creationId xmlns:p14="http://schemas.microsoft.com/office/powerpoint/2010/main" val="6597821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Titolo 1">
            <a:extLst>
              <a:ext uri="{FF2B5EF4-FFF2-40B4-BE49-F238E27FC236}">
                <a16:creationId xmlns:a16="http://schemas.microsoft.com/office/drawing/2014/main" id="{F9EA57D7-9346-2CFC-4375-429E63E2513B}"/>
              </a:ext>
            </a:extLst>
          </p:cNvPr>
          <p:cNvSpPr>
            <a:spLocks noGrp="1"/>
          </p:cNvSpPr>
          <p:nvPr>
            <p:ph type="title"/>
          </p:nvPr>
        </p:nvSpPr>
        <p:spPr>
          <a:xfrm>
            <a:off x="183930" y="-140741"/>
            <a:ext cx="11524593" cy="1285876"/>
          </a:xfrm>
        </p:spPr>
        <p:txBody>
          <a:bodyPr/>
          <a:lstStyle/>
          <a:p>
            <a:pPr eaLnBrk="1" hangingPunct="1"/>
            <a:r>
              <a:rPr lang="it-IT" altLang="it-IT" sz="3600" b="1" dirty="0">
                <a:solidFill>
                  <a:srgbClr val="0070C0"/>
                </a:solidFill>
                <a:latin typeface="+mn-lt"/>
              </a:rPr>
              <a:t>Base immunopatologica della HIT: antigene bersaglio</a:t>
            </a:r>
          </a:p>
        </p:txBody>
      </p:sp>
      <p:sp>
        <p:nvSpPr>
          <p:cNvPr id="197636" name="Segnaposto numero diapositiva 3">
            <a:extLst>
              <a:ext uri="{FF2B5EF4-FFF2-40B4-BE49-F238E27FC236}">
                <a16:creationId xmlns:a16="http://schemas.microsoft.com/office/drawing/2014/main" id="{083D2F1F-A5C9-5D30-B001-32891212765F}"/>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FDE8DD81-FB00-4BE9-9F9B-9137425F8C2A}" type="slidenum">
              <a:rPr lang="it-IT" altLang="it-IT" sz="1200">
                <a:solidFill>
                  <a:srgbClr val="898989"/>
                </a:solidFill>
              </a:rPr>
              <a:pPr>
                <a:spcBef>
                  <a:spcPct val="0"/>
                </a:spcBef>
                <a:buFontTx/>
                <a:buNone/>
              </a:pPr>
              <a:t>55</a:t>
            </a:fld>
            <a:endParaRPr lang="it-IT" altLang="it-IT" sz="1200">
              <a:solidFill>
                <a:srgbClr val="898989"/>
              </a:solidFill>
            </a:endParaRPr>
          </a:p>
        </p:txBody>
      </p:sp>
      <p:sp>
        <p:nvSpPr>
          <p:cNvPr id="4" name="Segnaposto contenuto 2">
            <a:extLst>
              <a:ext uri="{FF2B5EF4-FFF2-40B4-BE49-F238E27FC236}">
                <a16:creationId xmlns:a16="http://schemas.microsoft.com/office/drawing/2014/main" id="{F2D97E99-AD77-39D4-626C-1013C2783CF9}"/>
              </a:ext>
            </a:extLst>
          </p:cNvPr>
          <p:cNvSpPr>
            <a:spLocks noGrp="1"/>
          </p:cNvSpPr>
          <p:nvPr>
            <p:ph idx="1"/>
          </p:nvPr>
        </p:nvSpPr>
        <p:spPr>
          <a:xfrm>
            <a:off x="483476" y="1145135"/>
            <a:ext cx="11020096" cy="3369058"/>
          </a:xfrm>
        </p:spPr>
        <p:txBody>
          <a:bodyPr>
            <a:noAutofit/>
          </a:bodyPr>
          <a:lstStyle/>
          <a:p>
            <a:pPr algn="just" eaLnBrk="1" hangingPunct="1"/>
            <a:r>
              <a:rPr lang="it-IT" altLang="it-IT" dirty="0"/>
              <a:t>Il </a:t>
            </a:r>
            <a:r>
              <a:rPr lang="it-IT" altLang="it-IT" b="1" dirty="0">
                <a:solidFill>
                  <a:srgbClr val="FF0000"/>
                </a:solidFill>
              </a:rPr>
              <a:t>complesso PF4/H </a:t>
            </a:r>
            <a:r>
              <a:rPr lang="it-IT" altLang="it-IT" dirty="0"/>
              <a:t>identificato quale antigene target maggiore per l’anticorpo </a:t>
            </a:r>
            <a:r>
              <a:rPr lang="it-IT" altLang="it-IT" dirty="0" err="1"/>
              <a:t>eparino</a:t>
            </a:r>
            <a:r>
              <a:rPr lang="it-IT" altLang="it-IT" dirty="0"/>
              <a:t>-dip. circa 30 anni fa (</a:t>
            </a:r>
            <a:r>
              <a:rPr lang="it-IT" altLang="it-IT" dirty="0" err="1"/>
              <a:t>Amiral</a:t>
            </a:r>
            <a:r>
              <a:rPr lang="it-IT" altLang="it-IT" dirty="0"/>
              <a:t> et al 1992);</a:t>
            </a:r>
          </a:p>
          <a:p>
            <a:pPr algn="just" eaLnBrk="1" hangingPunct="1"/>
            <a:r>
              <a:rPr lang="it-IT" altLang="it-IT" b="1" dirty="0">
                <a:solidFill>
                  <a:srgbClr val="FF0000"/>
                </a:solidFill>
              </a:rPr>
              <a:t>PF4</a:t>
            </a:r>
            <a:r>
              <a:rPr lang="it-IT" altLang="it-IT" dirty="0"/>
              <a:t>: una molecola contenuta nei </a:t>
            </a:r>
            <a:r>
              <a:rPr lang="it-IT" altLang="it-IT" b="1" dirty="0">
                <a:solidFill>
                  <a:srgbClr val="FF0000"/>
                </a:solidFill>
              </a:rPr>
              <a:t>alfa granuli piastrinici</a:t>
            </a:r>
            <a:r>
              <a:rPr lang="it-IT" altLang="it-IT" b="1" dirty="0"/>
              <a:t> </a:t>
            </a:r>
            <a:r>
              <a:rPr lang="it-IT" altLang="it-IT" dirty="0"/>
              <a:t>e rilasciati dalle piastrine in seguito alla loro attivazione;</a:t>
            </a:r>
          </a:p>
          <a:p>
            <a:pPr algn="just"/>
            <a:r>
              <a:rPr lang="it-IT" altLang="it-IT" dirty="0"/>
              <a:t>Grandezza del </a:t>
            </a:r>
            <a:r>
              <a:rPr lang="it-IT" altLang="it-IT" b="1" dirty="0">
                <a:solidFill>
                  <a:srgbClr val="FF0000"/>
                </a:solidFill>
              </a:rPr>
              <a:t>complesso PF4/H</a:t>
            </a:r>
            <a:r>
              <a:rPr lang="it-IT" altLang="it-IT" dirty="0"/>
              <a:t> (UFH e LMWH);</a:t>
            </a:r>
          </a:p>
          <a:p>
            <a:pPr algn="just"/>
            <a:r>
              <a:rPr lang="it-IT" altLang="it-IT" b="1" dirty="0">
                <a:solidFill>
                  <a:srgbClr val="FF0000"/>
                </a:solidFill>
              </a:rPr>
              <a:t>Durata della stimolazione antigenica </a:t>
            </a:r>
            <a:r>
              <a:rPr lang="it-IT" altLang="it-IT" dirty="0"/>
              <a:t>(crea la possibilità per condizioni in cui si possano formare complessi PF4/H di grandi dimensioni)</a:t>
            </a:r>
          </a:p>
        </p:txBody>
      </p:sp>
      <p:sp>
        <p:nvSpPr>
          <p:cNvPr id="6" name="Segnaposto contenuto 2">
            <a:extLst>
              <a:ext uri="{FF2B5EF4-FFF2-40B4-BE49-F238E27FC236}">
                <a16:creationId xmlns:a16="http://schemas.microsoft.com/office/drawing/2014/main" id="{6919AB80-9584-9E46-21BF-FB737CDF2956}"/>
              </a:ext>
            </a:extLst>
          </p:cNvPr>
          <p:cNvSpPr txBox="1">
            <a:spLocks/>
          </p:cNvSpPr>
          <p:nvPr/>
        </p:nvSpPr>
        <p:spPr>
          <a:xfrm>
            <a:off x="726692" y="4598440"/>
            <a:ext cx="6786562" cy="207037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mj-lt"/>
              <a:buAutoNum type="arabicPeriod"/>
              <a:defRPr/>
            </a:pPr>
            <a:r>
              <a:rPr lang="it-IT" b="1"/>
              <a:t>malattia autoimmune transitoria; </a:t>
            </a:r>
          </a:p>
          <a:p>
            <a:pPr marL="514350" indent="-514350" algn="just">
              <a:buFont typeface="+mj-lt"/>
              <a:buAutoNum type="arabicPeriod"/>
              <a:defRPr/>
            </a:pPr>
            <a:r>
              <a:rPr lang="it-IT" b="1"/>
              <a:t>farmaco indotta;</a:t>
            </a:r>
          </a:p>
          <a:p>
            <a:pPr marL="514350" indent="-514350">
              <a:buFont typeface="+mj-lt"/>
              <a:buAutoNum type="arabicPeriod"/>
              <a:defRPr/>
            </a:pPr>
            <a:r>
              <a:rPr lang="it-IT" b="1"/>
              <a:t>attivante le piastrine</a:t>
            </a:r>
          </a:p>
          <a:p>
            <a:pPr marL="514350" indent="-514350">
              <a:buFont typeface="+mj-lt"/>
              <a:buAutoNum type="arabicPeriod"/>
              <a:defRPr/>
            </a:pPr>
            <a:r>
              <a:rPr lang="it-IT" b="1"/>
              <a:t>attivante il sistema coagulativo</a:t>
            </a:r>
          </a:p>
          <a:p>
            <a:pPr marL="514350" indent="-514350">
              <a:buFont typeface="+mj-lt"/>
              <a:buAutoNum type="arabicPeriod"/>
              <a:defRPr/>
            </a:pPr>
            <a:endParaRPr lang="it-IT"/>
          </a:p>
          <a:p>
            <a:pPr>
              <a:buFont typeface="Arial" charset="0"/>
              <a:buNone/>
              <a:defRPr/>
            </a:pPr>
            <a:endParaRPr lang="it-IT" dirty="0"/>
          </a:p>
        </p:txBody>
      </p:sp>
    </p:spTree>
    <p:extLst>
      <p:ext uri="{BB962C8B-B14F-4D97-AF65-F5344CB8AC3E}">
        <p14:creationId xmlns:p14="http://schemas.microsoft.com/office/powerpoint/2010/main" val="404866881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0299A19-F7F7-C98E-4425-64F5A3DD29A8}"/>
              </a:ext>
            </a:extLst>
          </p:cNvPr>
          <p:cNvPicPr>
            <a:picLocks noChangeAspect="1"/>
          </p:cNvPicPr>
          <p:nvPr/>
        </p:nvPicPr>
        <p:blipFill>
          <a:blip r:embed="rId2"/>
          <a:stretch>
            <a:fillRect/>
          </a:stretch>
        </p:blipFill>
        <p:spPr>
          <a:xfrm>
            <a:off x="958380" y="160113"/>
            <a:ext cx="10275239" cy="6537774"/>
          </a:xfrm>
          <a:prstGeom prst="rect">
            <a:avLst/>
          </a:prstGeom>
        </p:spPr>
      </p:pic>
      <p:sp>
        <p:nvSpPr>
          <p:cNvPr id="2" name="TextBox 1">
            <a:extLst>
              <a:ext uri="{FF2B5EF4-FFF2-40B4-BE49-F238E27FC236}">
                <a16:creationId xmlns:a16="http://schemas.microsoft.com/office/drawing/2014/main" id="{348CF41C-653D-A05A-4926-713FCDF2B685}"/>
              </a:ext>
            </a:extLst>
          </p:cNvPr>
          <p:cNvSpPr txBox="1"/>
          <p:nvPr/>
        </p:nvSpPr>
        <p:spPr>
          <a:xfrm>
            <a:off x="7388770" y="6269421"/>
            <a:ext cx="4188373" cy="369332"/>
          </a:xfrm>
          <a:prstGeom prst="rect">
            <a:avLst/>
          </a:prstGeom>
          <a:noFill/>
        </p:spPr>
        <p:txBody>
          <a:bodyPr wrap="square" rtlCol="0">
            <a:spAutoFit/>
          </a:bodyPr>
          <a:lstStyle/>
          <a:p>
            <a:r>
              <a:rPr lang="en-US" dirty="0"/>
              <a:t>Ruggeri, Nat Immunol 2021</a:t>
            </a:r>
            <a:endParaRPr lang="it-IT" dirty="0"/>
          </a:p>
        </p:txBody>
      </p:sp>
    </p:spTree>
    <p:extLst>
      <p:ext uri="{BB962C8B-B14F-4D97-AF65-F5344CB8AC3E}">
        <p14:creationId xmlns:p14="http://schemas.microsoft.com/office/powerpoint/2010/main" val="230386640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5223837B-48EC-F769-B86E-4A16E3A11022}"/>
              </a:ext>
            </a:extLst>
          </p:cNvPr>
          <p:cNvSpPr>
            <a:spLocks noGrp="1" noChangeArrowheads="1"/>
          </p:cNvSpPr>
          <p:nvPr>
            <p:ph type="title"/>
          </p:nvPr>
        </p:nvSpPr>
        <p:spPr>
          <a:xfrm>
            <a:off x="69011" y="79075"/>
            <a:ext cx="10363200" cy="698691"/>
          </a:xfrm>
        </p:spPr>
        <p:txBody>
          <a:bodyPr/>
          <a:lstStyle/>
          <a:p>
            <a:r>
              <a:rPr lang="it-IT" altLang="en-US" b="1" dirty="0">
                <a:solidFill>
                  <a:srgbClr val="0070C0"/>
                </a:solidFill>
                <a:latin typeface="+mn-lt"/>
              </a:rPr>
              <a:t>Cumarine</a:t>
            </a:r>
          </a:p>
        </p:txBody>
      </p:sp>
      <p:sp>
        <p:nvSpPr>
          <p:cNvPr id="32772" name="Rectangle 4">
            <a:extLst>
              <a:ext uri="{FF2B5EF4-FFF2-40B4-BE49-F238E27FC236}">
                <a16:creationId xmlns:a16="http://schemas.microsoft.com/office/drawing/2014/main" id="{03B3D55B-98DB-3723-576C-2307EDDC48ED}"/>
              </a:ext>
            </a:extLst>
          </p:cNvPr>
          <p:cNvSpPr>
            <a:spLocks noGrp="1" noChangeArrowheads="1"/>
          </p:cNvSpPr>
          <p:nvPr>
            <p:ph type="body" sz="half" idx="2"/>
          </p:nvPr>
        </p:nvSpPr>
        <p:spPr>
          <a:xfrm>
            <a:off x="2209800" y="5635925"/>
            <a:ext cx="7772400" cy="838200"/>
          </a:xfrm>
        </p:spPr>
        <p:txBody>
          <a:bodyPr/>
          <a:lstStyle/>
          <a:p>
            <a:pPr>
              <a:lnSpc>
                <a:spcPct val="90000"/>
              </a:lnSpc>
            </a:pPr>
            <a:r>
              <a:rPr lang="it-IT" altLang="en-US" sz="1800" dirty="0"/>
              <a:t>Dall’osservazione che il trifoglio ingerito dal bestiame causava morte per emorragia, si è isolato il principio attivo presente nel vegetale, il </a:t>
            </a:r>
            <a:r>
              <a:rPr lang="it-IT" altLang="en-US" sz="1800" dirty="0" err="1">
                <a:solidFill>
                  <a:srgbClr val="D32567"/>
                </a:solidFill>
              </a:rPr>
              <a:t>dicumarolo</a:t>
            </a:r>
            <a:r>
              <a:rPr lang="it-IT" altLang="en-US" sz="1800" dirty="0"/>
              <a:t>.</a:t>
            </a:r>
          </a:p>
        </p:txBody>
      </p:sp>
      <p:pic>
        <p:nvPicPr>
          <p:cNvPr id="32775" name="Picture 7">
            <a:extLst>
              <a:ext uri="{FF2B5EF4-FFF2-40B4-BE49-F238E27FC236}">
                <a16:creationId xmlns:a16="http://schemas.microsoft.com/office/drawing/2014/main" id="{9E17977F-3AA2-C9E2-47AF-856043B59797}"/>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855774" y="1524000"/>
            <a:ext cx="5875337" cy="3810000"/>
          </a:xfrm>
          <a:noFill/>
          <a:ln/>
          <a:extLs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Picture 8">
            <a:extLst>
              <a:ext uri="{FF2B5EF4-FFF2-40B4-BE49-F238E27FC236}">
                <a16:creationId xmlns:a16="http://schemas.microsoft.com/office/drawing/2014/main" id="{277D9148-292C-F7B0-0C5A-727248F09F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7594207" y="1905000"/>
            <a:ext cx="3149672" cy="2758536"/>
          </a:xfrm>
          <a:prstGeom prst="rect">
            <a:avLst/>
          </a:prstGeom>
          <a:noFill/>
          <a:ln/>
          <a:extLs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8307CF07-2B5B-8BF4-0266-ACC7DE6E149B}"/>
              </a:ext>
            </a:extLst>
          </p:cNvPr>
          <p:cNvSpPr>
            <a:spLocks noGrp="1" noChangeArrowheads="1"/>
          </p:cNvSpPr>
          <p:nvPr>
            <p:ph type="title"/>
          </p:nvPr>
        </p:nvSpPr>
        <p:spPr>
          <a:xfrm>
            <a:off x="78827" y="97469"/>
            <a:ext cx="6484883" cy="569938"/>
          </a:xfrm>
        </p:spPr>
        <p:txBody>
          <a:bodyPr>
            <a:normAutofit fontScale="90000"/>
          </a:bodyPr>
          <a:lstStyle/>
          <a:p>
            <a:r>
              <a:rPr lang="it-IT" altLang="en-US" sz="3200" b="1" dirty="0">
                <a:solidFill>
                  <a:srgbClr val="0070C0"/>
                </a:solidFill>
                <a:latin typeface="+mn-lt"/>
              </a:rPr>
              <a:t>Meccanismo di azione delle cumarine</a:t>
            </a:r>
          </a:p>
        </p:txBody>
      </p:sp>
      <p:sp>
        <p:nvSpPr>
          <p:cNvPr id="37892" name="Rectangle 4">
            <a:extLst>
              <a:ext uri="{FF2B5EF4-FFF2-40B4-BE49-F238E27FC236}">
                <a16:creationId xmlns:a16="http://schemas.microsoft.com/office/drawing/2014/main" id="{A34636F0-D2D6-CE63-2692-0C0BEC89315B}"/>
              </a:ext>
            </a:extLst>
          </p:cNvPr>
          <p:cNvSpPr>
            <a:spLocks noGrp="1" noChangeArrowheads="1"/>
          </p:cNvSpPr>
          <p:nvPr>
            <p:ph type="body" sz="half" idx="2"/>
          </p:nvPr>
        </p:nvSpPr>
        <p:spPr>
          <a:xfrm>
            <a:off x="3235299" y="3056875"/>
            <a:ext cx="3276600" cy="1219200"/>
          </a:xfrm>
        </p:spPr>
        <p:txBody>
          <a:bodyPr/>
          <a:lstStyle/>
          <a:p>
            <a:pPr algn="just"/>
            <a:r>
              <a:rPr lang="it-IT" altLang="en-US" sz="1800" dirty="0"/>
              <a:t>E’ evidente una analogia strutturale tra le cumarine e la parte </a:t>
            </a:r>
            <a:r>
              <a:rPr lang="it-IT" altLang="en-US" sz="1800" dirty="0" err="1"/>
              <a:t>naftochinonica</a:t>
            </a:r>
            <a:r>
              <a:rPr lang="it-IT" altLang="en-US" sz="1800" dirty="0"/>
              <a:t> della vitamina K</a:t>
            </a:r>
          </a:p>
        </p:txBody>
      </p:sp>
      <p:pic>
        <p:nvPicPr>
          <p:cNvPr id="37897" name="Picture 9">
            <a:extLst>
              <a:ext uri="{FF2B5EF4-FFF2-40B4-BE49-F238E27FC236}">
                <a16:creationId xmlns:a16="http://schemas.microsoft.com/office/drawing/2014/main" id="{061D44CE-0E9F-6C15-EACC-CF1D2DA2A386}"/>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305548" y="1044370"/>
            <a:ext cx="5324695" cy="3644711"/>
          </a:xfrm>
          <a:noFill/>
          <a:ln/>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extBox 1">
            <a:extLst>
              <a:ext uri="{FF2B5EF4-FFF2-40B4-BE49-F238E27FC236}">
                <a16:creationId xmlns:a16="http://schemas.microsoft.com/office/drawing/2014/main" id="{292E0274-6453-5BBB-7596-4EBD48D199B3}"/>
              </a:ext>
            </a:extLst>
          </p:cNvPr>
          <p:cNvSpPr txBox="1"/>
          <p:nvPr/>
        </p:nvSpPr>
        <p:spPr>
          <a:xfrm>
            <a:off x="8058969" y="557932"/>
            <a:ext cx="3276600" cy="3108543"/>
          </a:xfrm>
          <a:prstGeom prst="rect">
            <a:avLst/>
          </a:prstGeom>
          <a:noFill/>
        </p:spPr>
        <p:txBody>
          <a:bodyPr wrap="square" rtlCol="0">
            <a:spAutoFit/>
          </a:bodyPr>
          <a:lstStyle/>
          <a:p>
            <a:r>
              <a:rPr lang="it-IT" sz="2800" dirty="0"/>
              <a:t>Inibizione della attivazione di fattori vitamina K dipendente</a:t>
            </a:r>
          </a:p>
          <a:p>
            <a:endParaRPr lang="it-IT" altLang="en-US" sz="2800" dirty="0"/>
          </a:p>
          <a:p>
            <a:r>
              <a:rPr lang="it-IT" altLang="en-US" sz="2800" dirty="0"/>
              <a:t>(FII o protrombina, VII, IX e X)</a:t>
            </a:r>
            <a:endParaRPr lang="it-IT" sz="2800" dirty="0"/>
          </a:p>
        </p:txBody>
      </p:sp>
      <p:pic>
        <p:nvPicPr>
          <p:cNvPr id="3" name="Picture 7">
            <a:extLst>
              <a:ext uri="{FF2B5EF4-FFF2-40B4-BE49-F238E27FC236}">
                <a16:creationId xmlns:a16="http://schemas.microsoft.com/office/drawing/2014/main" id="{430F7699-93B2-4963-F8A5-92D6CAA775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6818774" y="3982008"/>
            <a:ext cx="5118346" cy="1414146"/>
          </a:xfrm>
          <a:prstGeom prst="rect">
            <a:avLst/>
          </a:prstGeom>
          <a:noFill/>
          <a:ln/>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TextBox 3">
            <a:extLst>
              <a:ext uri="{FF2B5EF4-FFF2-40B4-BE49-F238E27FC236}">
                <a16:creationId xmlns:a16="http://schemas.microsoft.com/office/drawing/2014/main" id="{AE373A29-376A-7AAA-EA48-DA0D21F7990D}"/>
              </a:ext>
            </a:extLst>
          </p:cNvPr>
          <p:cNvSpPr txBox="1"/>
          <p:nvPr/>
        </p:nvSpPr>
        <p:spPr>
          <a:xfrm>
            <a:off x="8889314" y="4135819"/>
            <a:ext cx="619080" cy="369332"/>
          </a:xfrm>
          <a:prstGeom prst="rect">
            <a:avLst/>
          </a:prstGeom>
          <a:noFill/>
        </p:spPr>
        <p:txBody>
          <a:bodyPr wrap="none" rtlCol="0">
            <a:spAutoFit/>
          </a:bodyPr>
          <a:lstStyle/>
          <a:p>
            <a:r>
              <a:rPr lang="it-IT" dirty="0" err="1"/>
              <a:t>Vit</a:t>
            </a:r>
            <a:r>
              <a:rPr lang="it-IT" dirty="0"/>
              <a:t> K</a:t>
            </a:r>
          </a:p>
        </p:txBody>
      </p:sp>
      <p:sp>
        <p:nvSpPr>
          <p:cNvPr id="5" name="TextBox 4">
            <a:extLst>
              <a:ext uri="{FF2B5EF4-FFF2-40B4-BE49-F238E27FC236}">
                <a16:creationId xmlns:a16="http://schemas.microsoft.com/office/drawing/2014/main" id="{2EEA4D4C-A30C-F7C0-2D01-DDDE2982B2EC}"/>
              </a:ext>
            </a:extLst>
          </p:cNvPr>
          <p:cNvSpPr txBox="1"/>
          <p:nvPr/>
        </p:nvSpPr>
        <p:spPr>
          <a:xfrm>
            <a:off x="557049" y="5657442"/>
            <a:ext cx="11177752" cy="954107"/>
          </a:xfrm>
          <a:prstGeom prst="rect">
            <a:avLst/>
          </a:prstGeom>
          <a:noFill/>
        </p:spPr>
        <p:txBody>
          <a:bodyPr wrap="square" rtlCol="0">
            <a:spAutoFit/>
          </a:bodyPr>
          <a:lstStyle/>
          <a:p>
            <a:r>
              <a:rPr lang="it-IT" sz="2800" dirty="0"/>
              <a:t>Non inibiscono i fattori già preformati, ma l’effetto dura fino a nuova sintesi:</a:t>
            </a:r>
          </a:p>
          <a:p>
            <a:r>
              <a:rPr lang="it-IT" sz="2800" dirty="0"/>
              <a:t>Latenza di </a:t>
            </a:r>
            <a:r>
              <a:rPr lang="it-IT" sz="2800" dirty="0" err="1"/>
              <a:t>inizo</a:t>
            </a:r>
            <a:r>
              <a:rPr lang="it-IT" sz="2800" dirty="0"/>
              <a:t> e fine azione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ppt_x"/>
                                          </p:val>
                                        </p:tav>
                                        <p:tav tm="100000">
                                          <p:val>
                                            <p:strVal val="#ppt_x"/>
                                          </p:val>
                                        </p:tav>
                                      </p:tavLst>
                                    </p:anim>
                                    <p:anim calcmode="lin" valueType="num">
                                      <p:cBhvr additive="base">
                                        <p:cTn id="17" dur="500" fill="hold"/>
                                        <p:tgtEl>
                                          <p:spTgt spid="2"/>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ppt_x"/>
                                          </p:val>
                                        </p:tav>
                                        <p:tav tm="100000">
                                          <p:val>
                                            <p:strVal val="#ppt_x"/>
                                          </p:val>
                                        </p:tav>
                                      </p:tavLst>
                                    </p:anim>
                                    <p:anim calcmode="lin" valueType="num">
                                      <p:cBhvr additive="base">
                                        <p:cTn id="2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additive="base">
                                        <p:cTn id="26" dur="500" fill="hold"/>
                                        <p:tgtEl>
                                          <p:spTgt spid="5"/>
                                        </p:tgtEl>
                                        <p:attrNameLst>
                                          <p:attrName>ppt_x</p:attrName>
                                        </p:attrNameLst>
                                      </p:cBhvr>
                                      <p:tavLst>
                                        <p:tav tm="0">
                                          <p:val>
                                            <p:strVal val="#ppt_x"/>
                                          </p:val>
                                        </p:tav>
                                        <p:tav tm="100000">
                                          <p:val>
                                            <p:strVal val="#ppt_x"/>
                                          </p:val>
                                        </p:tav>
                                      </p:tavLst>
                                    </p:anim>
                                    <p:anim calcmode="lin" valueType="num">
                                      <p:cBhvr additive="base">
                                        <p:cTn id="2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7107" name="Rectangle 3">
            <a:extLst>
              <a:ext uri="{FF2B5EF4-FFF2-40B4-BE49-F238E27FC236}">
                <a16:creationId xmlns:a16="http://schemas.microsoft.com/office/drawing/2014/main" id="{77BB8027-6BB7-CE59-F4DD-D2889E007483}"/>
              </a:ext>
            </a:extLst>
          </p:cNvPr>
          <p:cNvSpPr>
            <a:spLocks noGrp="1" noChangeArrowheads="1"/>
          </p:cNvSpPr>
          <p:nvPr>
            <p:ph type="body" idx="1"/>
          </p:nvPr>
        </p:nvSpPr>
        <p:spPr>
          <a:xfrm>
            <a:off x="356410" y="929817"/>
            <a:ext cx="7459122" cy="5200688"/>
          </a:xfrm>
        </p:spPr>
        <p:txBody>
          <a:bodyPr>
            <a:noAutofit/>
          </a:bodyPr>
          <a:lstStyle/>
          <a:p>
            <a:pPr algn="just">
              <a:lnSpc>
                <a:spcPct val="90000"/>
              </a:lnSpc>
            </a:pPr>
            <a:r>
              <a:rPr lang="it-IT" altLang="en-US" dirty="0"/>
              <a:t>Attenzione particolare all’aggiustamento del dosaggio, per evitare effetti eccessivi con conseguenti gravi emorragie. Molto importante il monitoraggio della capacità di coagulazione del sangue.</a:t>
            </a:r>
          </a:p>
          <a:p>
            <a:pPr algn="just">
              <a:lnSpc>
                <a:spcPct val="90000"/>
              </a:lnSpc>
            </a:pPr>
            <a:r>
              <a:rPr lang="it-IT" altLang="en-US" dirty="0"/>
              <a:t>Molti farmaci influenzano l’assorbimento, con possibili sovra o </a:t>
            </a:r>
            <a:r>
              <a:rPr lang="it-IT" altLang="en-US" dirty="0" err="1"/>
              <a:t>sottodosaggi</a:t>
            </a:r>
            <a:r>
              <a:rPr lang="it-IT" altLang="en-US" dirty="0"/>
              <a:t> molto pericolosi.</a:t>
            </a:r>
          </a:p>
          <a:p>
            <a:pPr algn="just">
              <a:lnSpc>
                <a:spcPct val="90000"/>
              </a:lnSpc>
            </a:pPr>
            <a:r>
              <a:rPr lang="it-IT" altLang="en-US" dirty="0"/>
              <a:t>Antidoti per il sovradosaggio: Vitamina K e, nei casi gravi e urgenti, trasfusioni di plasma (contenente fattori correttamente funzionanti)</a:t>
            </a:r>
          </a:p>
          <a:p>
            <a:pPr algn="just">
              <a:lnSpc>
                <a:spcPct val="90000"/>
              </a:lnSpc>
            </a:pPr>
            <a:endParaRPr lang="it-IT" altLang="en-US" dirty="0"/>
          </a:p>
        </p:txBody>
      </p:sp>
      <p:pic>
        <p:nvPicPr>
          <p:cNvPr id="3074" name="Picture 2" descr="Wilson - Warfarin Mouse Block Kit, with 16 Blocks and Reusable Station ::  Weeks Home Hardware">
            <a:extLst>
              <a:ext uri="{FF2B5EF4-FFF2-40B4-BE49-F238E27FC236}">
                <a16:creationId xmlns:a16="http://schemas.microsoft.com/office/drawing/2014/main" id="{313E49DE-D30C-DF8A-2592-931B8AF0B7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11460" y="1269713"/>
            <a:ext cx="3997358" cy="399735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7107">
                                            <p:txEl>
                                              <p:pRg st="0" end="0"/>
                                            </p:txEl>
                                          </p:spTgt>
                                        </p:tgtEl>
                                        <p:attrNameLst>
                                          <p:attrName>style.visibility</p:attrName>
                                        </p:attrNameLst>
                                      </p:cBhvr>
                                      <p:to>
                                        <p:strVal val="visible"/>
                                      </p:to>
                                    </p:set>
                                    <p:animEffect transition="in" filter="fade">
                                      <p:cBhvr>
                                        <p:cTn id="7" dur="500"/>
                                        <p:tgtEl>
                                          <p:spTgt spid="4710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7107">
                                            <p:txEl>
                                              <p:pRg st="1" end="1"/>
                                            </p:txEl>
                                          </p:spTgt>
                                        </p:tgtEl>
                                        <p:attrNameLst>
                                          <p:attrName>style.visibility</p:attrName>
                                        </p:attrNameLst>
                                      </p:cBhvr>
                                      <p:to>
                                        <p:strVal val="visible"/>
                                      </p:to>
                                    </p:set>
                                    <p:animEffect transition="in" filter="fade">
                                      <p:cBhvr>
                                        <p:cTn id="12" dur="500"/>
                                        <p:tgtEl>
                                          <p:spTgt spid="4710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7107">
                                            <p:txEl>
                                              <p:pRg st="2" end="2"/>
                                            </p:txEl>
                                          </p:spTgt>
                                        </p:tgtEl>
                                        <p:attrNameLst>
                                          <p:attrName>style.visibility</p:attrName>
                                        </p:attrNameLst>
                                      </p:cBhvr>
                                      <p:to>
                                        <p:strVal val="visible"/>
                                      </p:to>
                                    </p:set>
                                    <p:animEffect transition="in" filter="fade">
                                      <p:cBhvr>
                                        <p:cTn id="17" dur="500"/>
                                        <p:tgtEl>
                                          <p:spTgt spid="4710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7" grpId="0" build="p"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9EDF8C0-59A7-4A76-A0CC-23887171312D}"/>
              </a:ext>
            </a:extLst>
          </p:cNvPr>
          <p:cNvSpPr txBox="1"/>
          <p:nvPr/>
        </p:nvSpPr>
        <p:spPr>
          <a:xfrm>
            <a:off x="329610" y="260498"/>
            <a:ext cx="11483162" cy="5816977"/>
          </a:xfrm>
          <a:prstGeom prst="rect">
            <a:avLst/>
          </a:prstGeom>
          <a:noFill/>
        </p:spPr>
        <p:txBody>
          <a:bodyPr wrap="square" rtlCol="0">
            <a:spAutoFit/>
          </a:bodyPr>
          <a:lstStyle/>
          <a:p>
            <a:r>
              <a:rPr lang="en-US" sz="3600" b="1" dirty="0">
                <a:solidFill>
                  <a:srgbClr val="0070C0"/>
                </a:solidFill>
              </a:rPr>
              <a:t>TROMBOSI </a:t>
            </a:r>
            <a:r>
              <a:rPr lang="en-US" sz="3600" b="1" u="sng" dirty="0">
                <a:solidFill>
                  <a:srgbClr val="0070C0"/>
                </a:solidFill>
              </a:rPr>
              <a:t>VENOSA</a:t>
            </a:r>
            <a:r>
              <a:rPr lang="en-US" sz="3600" b="1" dirty="0">
                <a:solidFill>
                  <a:srgbClr val="0070C0"/>
                </a:solidFill>
              </a:rPr>
              <a:t> PROFONDA</a:t>
            </a:r>
          </a:p>
          <a:p>
            <a:endParaRPr lang="en-US" sz="2800" b="1" dirty="0"/>
          </a:p>
          <a:p>
            <a:r>
              <a:rPr lang="en-US" sz="2800" dirty="0" err="1"/>
              <a:t>Multifattoriale</a:t>
            </a:r>
            <a:r>
              <a:rPr lang="en-US" sz="2800" dirty="0"/>
              <a:t>. </a:t>
            </a:r>
            <a:r>
              <a:rPr lang="en-US" sz="2800" dirty="0" err="1"/>
              <a:t>Vene</a:t>
            </a:r>
            <a:r>
              <a:rPr lang="en-US" sz="2800" dirty="0"/>
              <a:t> </a:t>
            </a:r>
            <a:r>
              <a:rPr lang="en-US" sz="2800" dirty="0" err="1"/>
              <a:t>degli</a:t>
            </a:r>
            <a:r>
              <a:rPr lang="en-US" sz="2800" dirty="0"/>
              <a:t> arti </a:t>
            </a:r>
            <a:r>
              <a:rPr lang="en-US" sz="2800" dirty="0" err="1"/>
              <a:t>inferiori</a:t>
            </a:r>
            <a:r>
              <a:rPr lang="en-US" sz="2800" dirty="0"/>
              <a:t>. </a:t>
            </a:r>
            <a:r>
              <a:rPr lang="en-US" sz="2800" u="sng" dirty="0" err="1"/>
              <a:t>Indipendente</a:t>
            </a:r>
            <a:r>
              <a:rPr lang="en-US" sz="2800" u="sng" dirty="0"/>
              <a:t> da </a:t>
            </a:r>
            <a:r>
              <a:rPr lang="en-US" sz="2800" u="sng" dirty="0" err="1"/>
              <a:t>ateroscleosi</a:t>
            </a:r>
            <a:r>
              <a:rPr lang="en-US" sz="2800" dirty="0"/>
              <a:t>. </a:t>
            </a:r>
          </a:p>
          <a:p>
            <a:endParaRPr lang="en-US" sz="2800" dirty="0"/>
          </a:p>
          <a:p>
            <a:pPr marL="457200" indent="-457200">
              <a:buFont typeface="Wingdings" panose="05000000000000000000" pitchFamily="2" charset="2"/>
              <a:buChar char="Ø"/>
            </a:pPr>
            <a:r>
              <a:rPr lang="it-IT" sz="2800" u="sng" dirty="0"/>
              <a:t>Danno endoteliale</a:t>
            </a:r>
          </a:p>
          <a:p>
            <a:pPr lvl="1"/>
            <a:r>
              <a:rPr lang="it-IT" sz="2800" dirty="0"/>
              <a:t>- Traumi e malattie infiammatorie, infezioni</a:t>
            </a:r>
          </a:p>
          <a:p>
            <a:pPr marL="457200" indent="-457200">
              <a:buFont typeface="Wingdings" panose="05000000000000000000" pitchFamily="2" charset="2"/>
              <a:buChar char="Ø"/>
            </a:pPr>
            <a:r>
              <a:rPr lang="it-IT" sz="2800" u="sng" dirty="0"/>
              <a:t>Stasi ematica</a:t>
            </a:r>
          </a:p>
          <a:p>
            <a:pPr lvl="1"/>
            <a:r>
              <a:rPr lang="it-IT" sz="2800" dirty="0"/>
              <a:t>- Insufficienza cardiaca, insufficienza venosa, immobilizzazione, viaggi aerei</a:t>
            </a:r>
          </a:p>
          <a:p>
            <a:pPr marL="457200" indent="-457200">
              <a:buFont typeface="Wingdings" panose="05000000000000000000" pitchFamily="2" charset="2"/>
              <a:buChar char="Ø"/>
            </a:pPr>
            <a:r>
              <a:rPr lang="it-IT" sz="2800" u="sng" dirty="0" err="1"/>
              <a:t>Ipercoagulabilità</a:t>
            </a:r>
            <a:br>
              <a:rPr lang="it-IT" sz="2800" dirty="0"/>
            </a:br>
            <a:r>
              <a:rPr lang="it-IT" sz="2800" dirty="0"/>
              <a:t>- contraccettivi orali, gravidanza </a:t>
            </a:r>
            <a:r>
              <a:rPr lang="it-IT" sz="2800" dirty="0" err="1"/>
              <a:t>oltretermine</a:t>
            </a:r>
            <a:r>
              <a:rPr lang="it-IT" sz="2800" dirty="0"/>
              <a:t>, cancro, </a:t>
            </a:r>
            <a:r>
              <a:rPr lang="it-IT" sz="2800" dirty="0" err="1"/>
              <a:t>trombofilia</a:t>
            </a:r>
            <a:r>
              <a:rPr lang="it-IT" sz="2800" dirty="0"/>
              <a:t> genetica</a:t>
            </a:r>
          </a:p>
          <a:p>
            <a:pPr marL="457200" indent="-457200">
              <a:buFont typeface="Wingdings" panose="05000000000000000000" pitchFamily="2" charset="2"/>
              <a:buChar char="Ø"/>
            </a:pPr>
            <a:endParaRPr lang="it-IT" sz="2800" dirty="0"/>
          </a:p>
          <a:p>
            <a:r>
              <a:rPr lang="it-IT" sz="2800" dirty="0" err="1"/>
              <a:t>Evouzione</a:t>
            </a:r>
            <a:r>
              <a:rPr lang="it-IT" sz="2800" dirty="0"/>
              <a:t>: LISI/ORGANIZZAZIONE/PROPAGAZIONE/EMBOLIA</a:t>
            </a:r>
          </a:p>
          <a:p>
            <a:endParaRPr lang="it-IT" sz="2800" dirty="0"/>
          </a:p>
        </p:txBody>
      </p:sp>
    </p:spTree>
    <p:extLst>
      <p:ext uri="{BB962C8B-B14F-4D97-AF65-F5344CB8AC3E}">
        <p14:creationId xmlns:p14="http://schemas.microsoft.com/office/powerpoint/2010/main" val="51190377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91694260-75A6-E471-ED60-7A2E0F2D8815}"/>
              </a:ext>
            </a:extLst>
          </p:cNvPr>
          <p:cNvSpPr>
            <a:spLocks noGrp="1" noChangeArrowheads="1"/>
          </p:cNvSpPr>
          <p:nvPr>
            <p:ph type="title"/>
          </p:nvPr>
        </p:nvSpPr>
        <p:spPr>
          <a:xfrm>
            <a:off x="49924" y="0"/>
            <a:ext cx="10515600" cy="809297"/>
          </a:xfrm>
        </p:spPr>
        <p:txBody>
          <a:bodyPr/>
          <a:lstStyle/>
          <a:p>
            <a:r>
              <a:rPr lang="it-IT" altLang="en-US" b="1" dirty="0">
                <a:solidFill>
                  <a:srgbClr val="0070C0"/>
                </a:solidFill>
                <a:latin typeface="+mn-lt"/>
              </a:rPr>
              <a:t>Eparine</a:t>
            </a:r>
          </a:p>
        </p:txBody>
      </p:sp>
      <p:sp>
        <p:nvSpPr>
          <p:cNvPr id="11268" name="Rectangle 4">
            <a:extLst>
              <a:ext uri="{FF2B5EF4-FFF2-40B4-BE49-F238E27FC236}">
                <a16:creationId xmlns:a16="http://schemas.microsoft.com/office/drawing/2014/main" id="{2744D08F-CBC7-9D22-6903-CC5F993D3906}"/>
              </a:ext>
            </a:extLst>
          </p:cNvPr>
          <p:cNvSpPr>
            <a:spLocks noGrp="1" noChangeArrowheads="1"/>
          </p:cNvSpPr>
          <p:nvPr>
            <p:ph type="body" idx="1"/>
          </p:nvPr>
        </p:nvSpPr>
        <p:spPr>
          <a:xfrm>
            <a:off x="352246" y="1193320"/>
            <a:ext cx="7848600" cy="4114800"/>
          </a:xfrm>
        </p:spPr>
        <p:txBody>
          <a:bodyPr/>
          <a:lstStyle/>
          <a:p>
            <a:pPr algn="just"/>
            <a:r>
              <a:rPr lang="it-IT" altLang="en-US" dirty="0"/>
              <a:t>Sono costituite da polimeri di </a:t>
            </a:r>
            <a:r>
              <a:rPr lang="it-IT" altLang="en-US" dirty="0" err="1"/>
              <a:t>glucosamminoglicano</a:t>
            </a:r>
            <a:r>
              <a:rPr lang="it-IT" altLang="en-US" dirty="0"/>
              <a:t> con peso molecolare di 15-30 </a:t>
            </a:r>
            <a:r>
              <a:rPr lang="it-IT" altLang="en-US" dirty="0" err="1"/>
              <a:t>Kda</a:t>
            </a:r>
            <a:r>
              <a:rPr lang="it-IT" altLang="en-US" dirty="0"/>
              <a:t>.</a:t>
            </a:r>
          </a:p>
          <a:p>
            <a:pPr algn="just"/>
            <a:r>
              <a:rPr lang="it-IT" altLang="en-US" dirty="0"/>
              <a:t>Ottenute da fonti animali (es. Intestino di maiale).</a:t>
            </a:r>
          </a:p>
          <a:p>
            <a:pPr algn="just"/>
            <a:r>
              <a:rPr lang="it-IT" altLang="en-US" dirty="0"/>
              <a:t>Sono attualmente in uso anche derivati semisintetici a minor peso molecolare.</a:t>
            </a:r>
          </a:p>
        </p:txBody>
      </p:sp>
      <p:pic>
        <p:nvPicPr>
          <p:cNvPr id="2" name="Picture 4">
            <a:extLst>
              <a:ext uri="{FF2B5EF4-FFF2-40B4-BE49-F238E27FC236}">
                <a16:creationId xmlns:a16="http://schemas.microsoft.com/office/drawing/2014/main" id="{117790F6-D22E-359B-885D-8F2026EA3F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1820684" y="4126302"/>
            <a:ext cx="6664325" cy="1981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268">
                                            <p:txEl>
                                              <p:pRg st="0" end="0"/>
                                            </p:txEl>
                                          </p:spTgt>
                                        </p:tgtEl>
                                        <p:attrNameLst>
                                          <p:attrName>style.visibility</p:attrName>
                                        </p:attrNameLst>
                                      </p:cBhvr>
                                      <p:to>
                                        <p:strVal val="visible"/>
                                      </p:to>
                                    </p:set>
                                    <p:animEffect transition="in" filter="fade">
                                      <p:cBhvr>
                                        <p:cTn id="7" dur="500"/>
                                        <p:tgtEl>
                                          <p:spTgt spid="1126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268">
                                            <p:txEl>
                                              <p:pRg st="1" end="1"/>
                                            </p:txEl>
                                          </p:spTgt>
                                        </p:tgtEl>
                                        <p:attrNameLst>
                                          <p:attrName>style.visibility</p:attrName>
                                        </p:attrNameLst>
                                      </p:cBhvr>
                                      <p:to>
                                        <p:strVal val="visible"/>
                                      </p:to>
                                    </p:set>
                                    <p:animEffect transition="in" filter="fade">
                                      <p:cBhvr>
                                        <p:cTn id="12" dur="500"/>
                                        <p:tgtEl>
                                          <p:spTgt spid="11268">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268">
                                            <p:txEl>
                                              <p:pRg st="2" end="2"/>
                                            </p:txEl>
                                          </p:spTgt>
                                        </p:tgtEl>
                                        <p:attrNameLst>
                                          <p:attrName>style.visibility</p:attrName>
                                        </p:attrNameLst>
                                      </p:cBhvr>
                                      <p:to>
                                        <p:strVal val="visible"/>
                                      </p:to>
                                    </p:set>
                                    <p:animEffect transition="in" filter="fade">
                                      <p:cBhvr>
                                        <p:cTn id="17" dur="500"/>
                                        <p:tgtEl>
                                          <p:spTgt spid="1126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8" grpId="0" build="p"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5841264A-E275-C95C-CDD9-E8441193BB93}"/>
              </a:ext>
            </a:extLst>
          </p:cNvPr>
          <p:cNvSpPr>
            <a:spLocks noGrp="1" noChangeArrowheads="1"/>
          </p:cNvSpPr>
          <p:nvPr>
            <p:ph type="title"/>
          </p:nvPr>
        </p:nvSpPr>
        <p:spPr>
          <a:xfrm>
            <a:off x="149524" y="120770"/>
            <a:ext cx="10363200" cy="540589"/>
          </a:xfrm>
        </p:spPr>
        <p:txBody>
          <a:bodyPr/>
          <a:lstStyle/>
          <a:p>
            <a:r>
              <a:rPr lang="it-IT" altLang="en-US" sz="3200" b="1" dirty="0">
                <a:solidFill>
                  <a:srgbClr val="0070C0"/>
                </a:solidFill>
                <a:latin typeface="+mn-lt"/>
              </a:rPr>
              <a:t>Meccanismo di azione della eparina</a:t>
            </a:r>
          </a:p>
        </p:txBody>
      </p:sp>
      <p:sp>
        <p:nvSpPr>
          <p:cNvPr id="54276" name="Rectangle 4">
            <a:extLst>
              <a:ext uri="{FF2B5EF4-FFF2-40B4-BE49-F238E27FC236}">
                <a16:creationId xmlns:a16="http://schemas.microsoft.com/office/drawing/2014/main" id="{6FBD1C3D-F9B8-F1C5-EB71-7CDE7082401F}"/>
              </a:ext>
            </a:extLst>
          </p:cNvPr>
          <p:cNvSpPr>
            <a:spLocks noGrp="1" noChangeArrowheads="1"/>
          </p:cNvSpPr>
          <p:nvPr>
            <p:ph type="body" sz="half" idx="2"/>
          </p:nvPr>
        </p:nvSpPr>
        <p:spPr>
          <a:xfrm>
            <a:off x="2286000" y="4691332"/>
            <a:ext cx="7772400" cy="1981200"/>
          </a:xfrm>
        </p:spPr>
        <p:txBody>
          <a:bodyPr/>
          <a:lstStyle/>
          <a:p>
            <a:pPr algn="just">
              <a:lnSpc>
                <a:spcPct val="90000"/>
              </a:lnSpc>
            </a:pPr>
            <a:r>
              <a:rPr lang="it-IT" altLang="en-US" sz="1800"/>
              <a:t>L’antitrombina III è il fattore fisiologico che lega la trombina disattivandola. La velocità di legame è però bassa.</a:t>
            </a:r>
          </a:p>
          <a:p>
            <a:pPr algn="just">
              <a:lnSpc>
                <a:spcPct val="90000"/>
              </a:lnSpc>
            </a:pPr>
            <a:r>
              <a:rPr lang="it-IT" altLang="en-US" sz="1800"/>
              <a:t>Il complesso con l’eparina aumenta dalle 100 alle 1000 volte questa velocità.</a:t>
            </a:r>
          </a:p>
          <a:p>
            <a:pPr algn="just">
              <a:lnSpc>
                <a:spcPct val="90000"/>
              </a:lnSpc>
            </a:pPr>
            <a:r>
              <a:rPr lang="it-IT" altLang="en-US" sz="1800"/>
              <a:t>Oltre alla trombina, altri fattori attivati (FXIa, FIXa, </a:t>
            </a:r>
            <a:r>
              <a:rPr lang="it-IT" altLang="en-US" sz="1800">
                <a:solidFill>
                  <a:srgbClr val="D32567"/>
                </a:solidFill>
              </a:rPr>
              <a:t>FXa</a:t>
            </a:r>
            <a:r>
              <a:rPr lang="it-IT" altLang="en-US" sz="1800"/>
              <a:t>) vengono inattivati dalla antitrombina III e, più velocemente, dal suo complesso con l’eparina.</a:t>
            </a:r>
          </a:p>
        </p:txBody>
      </p:sp>
      <p:pic>
        <p:nvPicPr>
          <p:cNvPr id="54277" name="Picture 5">
            <a:extLst>
              <a:ext uri="{FF2B5EF4-FFF2-40B4-BE49-F238E27FC236}">
                <a16:creationId xmlns:a16="http://schemas.microsoft.com/office/drawing/2014/main" id="{E97C387A-3B98-55BC-D05E-EC94D08D94B1}"/>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844945" y="1383102"/>
            <a:ext cx="10179614" cy="2586487"/>
          </a:xfrm>
          <a:noFill/>
          <a:ln/>
          <a:extLs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4276">
                                            <p:txEl>
                                              <p:pRg st="0" end="0"/>
                                            </p:txEl>
                                          </p:spTgt>
                                        </p:tgtEl>
                                        <p:attrNameLst>
                                          <p:attrName>style.visibility</p:attrName>
                                        </p:attrNameLst>
                                      </p:cBhvr>
                                      <p:to>
                                        <p:strVal val="visible"/>
                                      </p:to>
                                    </p:set>
                                    <p:animEffect transition="in" filter="fade">
                                      <p:cBhvr>
                                        <p:cTn id="7" dur="500"/>
                                        <p:tgtEl>
                                          <p:spTgt spid="5427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4276">
                                            <p:txEl>
                                              <p:pRg st="1" end="1"/>
                                            </p:txEl>
                                          </p:spTgt>
                                        </p:tgtEl>
                                        <p:attrNameLst>
                                          <p:attrName>style.visibility</p:attrName>
                                        </p:attrNameLst>
                                      </p:cBhvr>
                                      <p:to>
                                        <p:strVal val="visible"/>
                                      </p:to>
                                    </p:set>
                                    <p:animEffect transition="in" filter="fade">
                                      <p:cBhvr>
                                        <p:cTn id="12" dur="500"/>
                                        <p:tgtEl>
                                          <p:spTgt spid="54276">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4276">
                                            <p:txEl>
                                              <p:pRg st="2" end="2"/>
                                            </p:txEl>
                                          </p:spTgt>
                                        </p:tgtEl>
                                        <p:attrNameLst>
                                          <p:attrName>style.visibility</p:attrName>
                                        </p:attrNameLst>
                                      </p:cBhvr>
                                      <p:to>
                                        <p:strVal val="visible"/>
                                      </p:to>
                                    </p:set>
                                    <p:animEffect transition="in" filter="fade">
                                      <p:cBhvr>
                                        <p:cTn id="17" dur="500"/>
                                        <p:tgtEl>
                                          <p:spTgt spid="5427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6" grpId="0" build="p" autoUpdateAnimBg="0"/>
    </p:bldLst>
  </p:timing>
</p:sld>
</file>

<file path=ppt/slides/slide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6323" name="Rectangle 3">
            <a:extLst>
              <a:ext uri="{FF2B5EF4-FFF2-40B4-BE49-F238E27FC236}">
                <a16:creationId xmlns:a16="http://schemas.microsoft.com/office/drawing/2014/main" id="{50180E35-9176-AA96-1274-65B85EE3FFB9}"/>
              </a:ext>
            </a:extLst>
          </p:cNvPr>
          <p:cNvSpPr>
            <a:spLocks noGrp="1" noChangeArrowheads="1"/>
          </p:cNvSpPr>
          <p:nvPr>
            <p:ph type="body" idx="1"/>
          </p:nvPr>
        </p:nvSpPr>
        <p:spPr>
          <a:xfrm>
            <a:off x="356557" y="490268"/>
            <a:ext cx="10915787" cy="6089208"/>
          </a:xfrm>
        </p:spPr>
        <p:txBody>
          <a:bodyPr>
            <a:noAutofit/>
          </a:bodyPr>
          <a:lstStyle/>
          <a:p>
            <a:pPr algn="just">
              <a:lnSpc>
                <a:spcPct val="90000"/>
              </a:lnSpc>
            </a:pPr>
            <a:r>
              <a:rPr lang="it-IT" altLang="en-US" dirty="0"/>
              <a:t>Non passa le membrane fisiologiche, ed è degradato dall’ambiente gastrico. Solo endovena o sottocute </a:t>
            </a:r>
          </a:p>
          <a:p>
            <a:pPr algn="just">
              <a:lnSpc>
                <a:spcPct val="90000"/>
              </a:lnSpc>
            </a:pPr>
            <a:r>
              <a:rPr lang="it-IT" altLang="en-US" dirty="0"/>
              <a:t>Un vantaggio è la possibilità di uso in gravidanza, poiché non passa la barriera placentare</a:t>
            </a:r>
          </a:p>
          <a:p>
            <a:pPr algn="just">
              <a:lnSpc>
                <a:spcPct val="90000"/>
              </a:lnSpc>
            </a:pPr>
            <a:r>
              <a:rPr lang="it-IT" altLang="en-US" dirty="0"/>
              <a:t>Il dosaggio è espresso in U.I., funzione dell’effetto anticoagulante; questo perché non vi è esatta corrispondenza col peso, data la </a:t>
            </a:r>
            <a:r>
              <a:rPr lang="it-IT" altLang="en-US" dirty="0" err="1"/>
              <a:t>eterogeneicità</a:t>
            </a:r>
            <a:r>
              <a:rPr lang="it-IT" altLang="en-US" dirty="0"/>
              <a:t> del prodotto in base alla sua produzione</a:t>
            </a:r>
          </a:p>
          <a:p>
            <a:pPr algn="just"/>
            <a:r>
              <a:rPr lang="it-IT" altLang="en-US" dirty="0"/>
              <a:t>Le LMWH hanno meno attività sulla trombina rispetto al </a:t>
            </a:r>
            <a:r>
              <a:rPr lang="it-IT" altLang="en-US" dirty="0" err="1"/>
              <a:t>Fxa</a:t>
            </a:r>
            <a:endParaRPr lang="it-IT" altLang="en-US" dirty="0"/>
          </a:p>
          <a:p>
            <a:pPr algn="just"/>
            <a:r>
              <a:rPr lang="it-IT" altLang="en-US" dirty="0"/>
              <a:t>Le LMWH hanno migliori caratteristiche farmacocinetiche (maggiore biodisponibilità, migliore risposta dose-effetto) e minori effetti indesiderati quali tossicità epatica ed osteoporosi</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6323">
                                            <p:txEl>
                                              <p:pRg st="0" end="0"/>
                                            </p:txEl>
                                          </p:spTgt>
                                        </p:tgtEl>
                                        <p:attrNameLst>
                                          <p:attrName>style.visibility</p:attrName>
                                        </p:attrNameLst>
                                      </p:cBhvr>
                                      <p:to>
                                        <p:strVal val="visible"/>
                                      </p:to>
                                    </p:set>
                                    <p:animEffect transition="in" filter="fade">
                                      <p:cBhvr>
                                        <p:cTn id="7" dur="500"/>
                                        <p:tgtEl>
                                          <p:spTgt spid="5632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6323">
                                            <p:txEl>
                                              <p:pRg st="1" end="1"/>
                                            </p:txEl>
                                          </p:spTgt>
                                        </p:tgtEl>
                                        <p:attrNameLst>
                                          <p:attrName>style.visibility</p:attrName>
                                        </p:attrNameLst>
                                      </p:cBhvr>
                                      <p:to>
                                        <p:strVal val="visible"/>
                                      </p:to>
                                    </p:set>
                                    <p:animEffect transition="in" filter="fade">
                                      <p:cBhvr>
                                        <p:cTn id="12" dur="500"/>
                                        <p:tgtEl>
                                          <p:spTgt spid="5632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6323">
                                            <p:txEl>
                                              <p:pRg st="2" end="2"/>
                                            </p:txEl>
                                          </p:spTgt>
                                        </p:tgtEl>
                                        <p:attrNameLst>
                                          <p:attrName>style.visibility</p:attrName>
                                        </p:attrNameLst>
                                      </p:cBhvr>
                                      <p:to>
                                        <p:strVal val="visible"/>
                                      </p:to>
                                    </p:set>
                                    <p:animEffect transition="in" filter="fade">
                                      <p:cBhvr>
                                        <p:cTn id="17" dur="500"/>
                                        <p:tgtEl>
                                          <p:spTgt spid="5632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6323">
                                            <p:txEl>
                                              <p:pRg st="3" end="3"/>
                                            </p:txEl>
                                          </p:spTgt>
                                        </p:tgtEl>
                                        <p:attrNameLst>
                                          <p:attrName>style.visibility</p:attrName>
                                        </p:attrNameLst>
                                      </p:cBhvr>
                                      <p:to>
                                        <p:strVal val="visible"/>
                                      </p:to>
                                    </p:set>
                                    <p:animEffect transition="in" filter="fade">
                                      <p:cBhvr>
                                        <p:cTn id="22" dur="500"/>
                                        <p:tgtEl>
                                          <p:spTgt spid="5632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6323">
                                            <p:txEl>
                                              <p:pRg st="4" end="4"/>
                                            </p:txEl>
                                          </p:spTgt>
                                        </p:tgtEl>
                                        <p:attrNameLst>
                                          <p:attrName>style.visibility</p:attrName>
                                        </p:attrNameLst>
                                      </p:cBhvr>
                                      <p:to>
                                        <p:strVal val="visible"/>
                                      </p:to>
                                    </p:set>
                                    <p:animEffect transition="in" filter="fade">
                                      <p:cBhvr>
                                        <p:cTn id="27" dur="500"/>
                                        <p:tgtEl>
                                          <p:spTgt spid="5632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3" grpId="0" build="p" autoUpdateAnimBg="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a:extLst>
              <a:ext uri="{FF2B5EF4-FFF2-40B4-BE49-F238E27FC236}">
                <a16:creationId xmlns:a16="http://schemas.microsoft.com/office/drawing/2014/main" id="{16410181-B2AE-9686-FB3E-E9C8F47D1C30}"/>
              </a:ext>
            </a:extLst>
          </p:cNvPr>
          <p:cNvSpPr>
            <a:spLocks noGrp="1" noChangeArrowheads="1"/>
          </p:cNvSpPr>
          <p:nvPr>
            <p:ph type="title"/>
          </p:nvPr>
        </p:nvSpPr>
        <p:spPr>
          <a:xfrm>
            <a:off x="309113" y="123587"/>
            <a:ext cx="10515600" cy="468762"/>
          </a:xfrm>
        </p:spPr>
        <p:txBody>
          <a:bodyPr>
            <a:noAutofit/>
          </a:bodyPr>
          <a:lstStyle/>
          <a:p>
            <a:r>
              <a:rPr lang="it-IT" altLang="en-US" sz="3200" b="1" dirty="0">
                <a:solidFill>
                  <a:srgbClr val="0070C0"/>
                </a:solidFill>
                <a:latin typeface="+mn-lt"/>
              </a:rPr>
              <a:t>Effetti collaterali della eparina</a:t>
            </a:r>
          </a:p>
        </p:txBody>
      </p:sp>
      <p:sp>
        <p:nvSpPr>
          <p:cNvPr id="57347" name="Rectangle 3">
            <a:extLst>
              <a:ext uri="{FF2B5EF4-FFF2-40B4-BE49-F238E27FC236}">
                <a16:creationId xmlns:a16="http://schemas.microsoft.com/office/drawing/2014/main" id="{E7E0FD5D-64C5-7B4D-B455-B4B9D25D3C1D}"/>
              </a:ext>
            </a:extLst>
          </p:cNvPr>
          <p:cNvSpPr>
            <a:spLocks noGrp="1" noChangeArrowheads="1"/>
          </p:cNvSpPr>
          <p:nvPr>
            <p:ph type="body" idx="1"/>
          </p:nvPr>
        </p:nvSpPr>
        <p:spPr>
          <a:xfrm>
            <a:off x="555146" y="998680"/>
            <a:ext cx="10578640" cy="3581400"/>
          </a:xfrm>
        </p:spPr>
        <p:txBody>
          <a:bodyPr>
            <a:noAutofit/>
          </a:bodyPr>
          <a:lstStyle/>
          <a:p>
            <a:r>
              <a:rPr lang="it-IT" altLang="en-US" sz="3200" dirty="0"/>
              <a:t>Attenzione anche in questo caso all’aggiustamento della dose. Rischio di gravi emorragie. Necessità di attento monitoraggio.</a:t>
            </a:r>
          </a:p>
          <a:p>
            <a:r>
              <a:rPr lang="it-IT" altLang="en-US" sz="3200" dirty="0"/>
              <a:t>Possibilità di insorgenza di piastrinopenia (meno per le LMWH).</a:t>
            </a:r>
          </a:p>
          <a:p>
            <a:r>
              <a:rPr lang="it-IT" altLang="en-US" sz="3200" dirty="0"/>
              <a:t>Il sovradosaggio può essere trattato somministrando </a:t>
            </a:r>
            <a:r>
              <a:rPr lang="it-IT" altLang="en-US" sz="3200" dirty="0">
                <a:solidFill>
                  <a:srgbClr val="D32567"/>
                </a:solidFill>
              </a:rPr>
              <a:t>protamina solfato</a:t>
            </a:r>
            <a:r>
              <a:rPr lang="it-IT" altLang="en-US" sz="3200" dirty="0"/>
              <a:t>, una proteina con elevato numero di cariche positive.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7347">
                                            <p:txEl>
                                              <p:pRg st="0" end="0"/>
                                            </p:txEl>
                                          </p:spTgt>
                                        </p:tgtEl>
                                        <p:attrNameLst>
                                          <p:attrName>style.visibility</p:attrName>
                                        </p:attrNameLst>
                                      </p:cBhvr>
                                      <p:to>
                                        <p:strVal val="visible"/>
                                      </p:to>
                                    </p:set>
                                    <p:animEffect transition="in" filter="fade">
                                      <p:cBhvr>
                                        <p:cTn id="7" dur="500"/>
                                        <p:tgtEl>
                                          <p:spTgt spid="5734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7347">
                                            <p:txEl>
                                              <p:pRg st="1" end="1"/>
                                            </p:txEl>
                                          </p:spTgt>
                                        </p:tgtEl>
                                        <p:attrNameLst>
                                          <p:attrName>style.visibility</p:attrName>
                                        </p:attrNameLst>
                                      </p:cBhvr>
                                      <p:to>
                                        <p:strVal val="visible"/>
                                      </p:to>
                                    </p:set>
                                    <p:animEffect transition="in" filter="fade">
                                      <p:cBhvr>
                                        <p:cTn id="12" dur="500"/>
                                        <p:tgtEl>
                                          <p:spTgt spid="5734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7347">
                                            <p:txEl>
                                              <p:pRg st="2" end="2"/>
                                            </p:txEl>
                                          </p:spTgt>
                                        </p:tgtEl>
                                        <p:attrNameLst>
                                          <p:attrName>style.visibility</p:attrName>
                                        </p:attrNameLst>
                                      </p:cBhvr>
                                      <p:to>
                                        <p:strVal val="visible"/>
                                      </p:to>
                                    </p:set>
                                    <p:animEffect transition="in" filter="fade">
                                      <p:cBhvr>
                                        <p:cTn id="17" dur="500"/>
                                        <p:tgtEl>
                                          <p:spTgt spid="5734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7" grpId="0" build="p" autoUpdateAnimBg="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a:extLst>
              <a:ext uri="{FF2B5EF4-FFF2-40B4-BE49-F238E27FC236}">
                <a16:creationId xmlns:a16="http://schemas.microsoft.com/office/drawing/2014/main" id="{65047A78-594D-25F1-14A4-CE5C8511F787}"/>
              </a:ext>
            </a:extLst>
          </p:cNvPr>
          <p:cNvSpPr>
            <a:spLocks noGrp="1" noChangeArrowheads="1"/>
          </p:cNvSpPr>
          <p:nvPr>
            <p:ph type="title"/>
          </p:nvPr>
        </p:nvSpPr>
        <p:spPr>
          <a:xfrm>
            <a:off x="186559" y="223235"/>
            <a:ext cx="10515600" cy="601827"/>
          </a:xfrm>
        </p:spPr>
        <p:txBody>
          <a:bodyPr>
            <a:normAutofit fontScale="90000"/>
          </a:bodyPr>
          <a:lstStyle/>
          <a:p>
            <a:r>
              <a:rPr lang="it-IT" altLang="en-US" b="1" dirty="0">
                <a:solidFill>
                  <a:srgbClr val="0070C0"/>
                </a:solidFill>
                <a:latin typeface="+mn-lt"/>
              </a:rPr>
              <a:t>Farmaci fibrinolitici</a:t>
            </a:r>
          </a:p>
        </p:txBody>
      </p:sp>
      <p:sp>
        <p:nvSpPr>
          <p:cNvPr id="70659" name="Rectangle 3">
            <a:extLst>
              <a:ext uri="{FF2B5EF4-FFF2-40B4-BE49-F238E27FC236}">
                <a16:creationId xmlns:a16="http://schemas.microsoft.com/office/drawing/2014/main" id="{315640D0-8124-C1B0-1232-F4AF449DB50C}"/>
              </a:ext>
            </a:extLst>
          </p:cNvPr>
          <p:cNvSpPr>
            <a:spLocks noGrp="1" noChangeArrowheads="1"/>
          </p:cNvSpPr>
          <p:nvPr>
            <p:ph type="body" idx="1"/>
          </p:nvPr>
        </p:nvSpPr>
        <p:spPr>
          <a:xfrm>
            <a:off x="286997" y="1006338"/>
            <a:ext cx="11274381" cy="4351338"/>
          </a:xfrm>
        </p:spPr>
        <p:txBody>
          <a:bodyPr>
            <a:normAutofit/>
          </a:bodyPr>
          <a:lstStyle/>
          <a:p>
            <a:pPr algn="just"/>
            <a:r>
              <a:rPr lang="it-IT" altLang="en-US" dirty="0"/>
              <a:t>Molti fattori, circolanti, tissutali od esogeni possono attivare od inibire il processo fibrinolitico</a:t>
            </a:r>
          </a:p>
          <a:p>
            <a:pPr algn="just"/>
            <a:r>
              <a:rPr lang="it-IT" altLang="en-US" dirty="0"/>
              <a:t>Farmaci fibrinolitici sono salva-vita quando la formazione di trombi causa la mancata irrorazione sanguigna di organi vitali</a:t>
            </a:r>
          </a:p>
          <a:p>
            <a:pPr algn="just"/>
            <a:endParaRPr lang="it-IT" altLang="en-US" dirty="0"/>
          </a:p>
        </p:txBody>
      </p:sp>
      <p:pic>
        <p:nvPicPr>
          <p:cNvPr id="2" name="Picture 4">
            <a:extLst>
              <a:ext uri="{FF2B5EF4-FFF2-40B4-BE49-F238E27FC236}">
                <a16:creationId xmlns:a16="http://schemas.microsoft.com/office/drawing/2014/main" id="{97C231DD-CF49-3B76-2197-695F0E49E2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3163825" y="3095507"/>
            <a:ext cx="6334344" cy="353925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0659">
                                            <p:txEl>
                                              <p:pRg st="0" end="0"/>
                                            </p:txEl>
                                          </p:spTgt>
                                        </p:tgtEl>
                                        <p:attrNameLst>
                                          <p:attrName>style.visibility</p:attrName>
                                        </p:attrNameLst>
                                      </p:cBhvr>
                                      <p:to>
                                        <p:strVal val="visible"/>
                                      </p:to>
                                    </p:set>
                                    <p:animEffect transition="in" filter="fade">
                                      <p:cBhvr>
                                        <p:cTn id="7" dur="500"/>
                                        <p:tgtEl>
                                          <p:spTgt spid="7065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0659">
                                            <p:txEl>
                                              <p:pRg st="1" end="1"/>
                                            </p:txEl>
                                          </p:spTgt>
                                        </p:tgtEl>
                                        <p:attrNameLst>
                                          <p:attrName>style.visibility</p:attrName>
                                        </p:attrNameLst>
                                      </p:cBhvr>
                                      <p:to>
                                        <p:strVal val="visible"/>
                                      </p:to>
                                    </p:set>
                                    <p:animEffect transition="in" filter="fade">
                                      <p:cBhvr>
                                        <p:cTn id="12" dur="500"/>
                                        <p:tgtEl>
                                          <p:spTgt spid="7065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59" grpId="0" build="p" autoUpdateAnimBg="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9" name="Rectangle 3">
            <a:extLst>
              <a:ext uri="{FF2B5EF4-FFF2-40B4-BE49-F238E27FC236}">
                <a16:creationId xmlns:a16="http://schemas.microsoft.com/office/drawing/2014/main" id="{1D231498-5523-559B-0860-7AB44A2CE584}"/>
              </a:ext>
            </a:extLst>
          </p:cNvPr>
          <p:cNvSpPr>
            <a:spLocks noGrp="1" noChangeArrowheads="1"/>
          </p:cNvSpPr>
          <p:nvPr>
            <p:ph type="body" idx="1"/>
          </p:nvPr>
        </p:nvSpPr>
        <p:spPr>
          <a:xfrm>
            <a:off x="317938" y="940676"/>
            <a:ext cx="10250214" cy="4419600"/>
          </a:xfrm>
        </p:spPr>
        <p:txBody>
          <a:bodyPr>
            <a:noAutofit/>
          </a:bodyPr>
          <a:lstStyle/>
          <a:p>
            <a:pPr algn="just">
              <a:lnSpc>
                <a:spcPct val="90000"/>
              </a:lnSpc>
            </a:pPr>
            <a:r>
              <a:rPr lang="it-IT" altLang="en-US" sz="3200" dirty="0"/>
              <a:t>La terapia fibrinolitica, </a:t>
            </a:r>
            <a:r>
              <a:rPr lang="it-IT" altLang="en-US" sz="3200" dirty="0">
                <a:solidFill>
                  <a:srgbClr val="D32567"/>
                </a:solidFill>
              </a:rPr>
              <a:t>esclusivamente ospedaliera</a:t>
            </a:r>
            <a:r>
              <a:rPr lang="it-IT" altLang="en-US" sz="3200" dirty="0"/>
              <a:t>, utilizza attivatori del </a:t>
            </a:r>
            <a:r>
              <a:rPr lang="it-IT" altLang="en-US" sz="3200" dirty="0" err="1"/>
              <a:t>plasminogeno</a:t>
            </a:r>
            <a:r>
              <a:rPr lang="it-IT" altLang="en-US" sz="3200" dirty="0"/>
              <a:t>.</a:t>
            </a:r>
          </a:p>
          <a:p>
            <a:pPr algn="just">
              <a:lnSpc>
                <a:spcPct val="90000"/>
              </a:lnSpc>
            </a:pPr>
            <a:r>
              <a:rPr lang="it-IT" altLang="en-US" sz="3200" dirty="0"/>
              <a:t>L’attivatore fisiologico, il </a:t>
            </a:r>
            <a:r>
              <a:rPr lang="it-IT" altLang="en-US" sz="3200" i="1" dirty="0" err="1"/>
              <a:t>Tissue</a:t>
            </a:r>
            <a:r>
              <a:rPr lang="it-IT" altLang="en-US" sz="3200" i="1" dirty="0"/>
              <a:t> </a:t>
            </a:r>
            <a:r>
              <a:rPr lang="it-IT" altLang="en-US" sz="3200" i="1" dirty="0" err="1"/>
              <a:t>Plasminogen</a:t>
            </a:r>
            <a:r>
              <a:rPr lang="it-IT" altLang="en-US" sz="3200" i="1" dirty="0"/>
              <a:t> </a:t>
            </a:r>
            <a:r>
              <a:rPr lang="it-IT" altLang="en-US" sz="3200" i="1" dirty="0" err="1"/>
              <a:t>Activator</a:t>
            </a:r>
            <a:r>
              <a:rPr lang="it-IT" altLang="en-US" sz="3200" i="1" dirty="0"/>
              <a:t> </a:t>
            </a:r>
            <a:r>
              <a:rPr lang="it-IT" altLang="en-US" sz="3200" dirty="0"/>
              <a:t>(t-PA), è stato prodotto da tecniche ricombinanti (</a:t>
            </a:r>
            <a:r>
              <a:rPr lang="it-IT" altLang="en-US" sz="3200" dirty="0" err="1"/>
              <a:t>rt</a:t>
            </a:r>
            <a:r>
              <a:rPr lang="it-IT" altLang="en-US" sz="3200" dirty="0"/>
              <a:t>-PA o </a:t>
            </a:r>
            <a:r>
              <a:rPr lang="it-IT" altLang="en-US" sz="3200" dirty="0" err="1">
                <a:solidFill>
                  <a:srgbClr val="D32567"/>
                </a:solidFill>
              </a:rPr>
              <a:t>Alteplase</a:t>
            </a:r>
            <a:r>
              <a:rPr lang="it-IT" altLang="en-US" sz="3200" dirty="0"/>
              <a:t>). E’ attualmente utilizzato nelle emergenze.</a:t>
            </a:r>
          </a:p>
          <a:p>
            <a:pPr algn="just">
              <a:lnSpc>
                <a:spcPct val="90000"/>
              </a:lnSpc>
            </a:pPr>
            <a:r>
              <a:rPr lang="it-IT" altLang="en-US" sz="3200" dirty="0"/>
              <a:t>Altri attivatori del </a:t>
            </a:r>
            <a:r>
              <a:rPr lang="it-IT" altLang="en-US" sz="3200" dirty="0" err="1"/>
              <a:t>plasminogeno</a:t>
            </a:r>
            <a:r>
              <a:rPr lang="it-IT" altLang="en-US" sz="3200" dirty="0"/>
              <a:t> sono ottenuti da fonti fisiologiche umane, come l’</a:t>
            </a:r>
            <a:r>
              <a:rPr lang="it-IT" altLang="en-US" sz="3200" dirty="0">
                <a:solidFill>
                  <a:srgbClr val="D32567"/>
                </a:solidFill>
              </a:rPr>
              <a:t>Urochinasi</a:t>
            </a:r>
            <a:r>
              <a:rPr lang="it-IT" altLang="en-US" sz="3200" dirty="0"/>
              <a:t>, o batteriche, quale la </a:t>
            </a:r>
            <a:r>
              <a:rPr lang="it-IT" altLang="en-US" sz="3200" dirty="0" err="1">
                <a:solidFill>
                  <a:srgbClr val="D32567"/>
                </a:solidFill>
              </a:rPr>
              <a:t>Streptochinasi</a:t>
            </a:r>
            <a:r>
              <a:rPr lang="it-IT" altLang="en-US" sz="3200" dirty="0"/>
              <a:t>. </a:t>
            </a:r>
          </a:p>
          <a:p>
            <a:pPr algn="just">
              <a:lnSpc>
                <a:spcPct val="90000"/>
              </a:lnSpc>
            </a:pPr>
            <a:r>
              <a:rPr lang="it-IT" altLang="en-US" sz="3200" dirty="0"/>
              <a:t>La </a:t>
            </a:r>
            <a:r>
              <a:rPr lang="it-IT" altLang="en-US" sz="3200" dirty="0" err="1"/>
              <a:t>streptochinasi</a:t>
            </a:r>
            <a:r>
              <a:rPr lang="it-IT" altLang="en-US" sz="3200" dirty="0"/>
              <a:t> è più attiva e molto meno costosa della urochinasi, ma può sviluppare risposte immunitarie.</a:t>
            </a:r>
          </a:p>
        </p:txBody>
      </p:sp>
      <p:sp>
        <p:nvSpPr>
          <p:cNvPr id="4" name="TextBox 3">
            <a:extLst>
              <a:ext uri="{FF2B5EF4-FFF2-40B4-BE49-F238E27FC236}">
                <a16:creationId xmlns:a16="http://schemas.microsoft.com/office/drawing/2014/main" id="{E0BCC703-CEE5-9C27-3D53-50E7B75BDC49}"/>
              </a:ext>
            </a:extLst>
          </p:cNvPr>
          <p:cNvSpPr txBox="1"/>
          <p:nvPr/>
        </p:nvSpPr>
        <p:spPr>
          <a:xfrm>
            <a:off x="425670" y="115614"/>
            <a:ext cx="5491655" cy="584775"/>
          </a:xfrm>
          <a:prstGeom prst="rect">
            <a:avLst/>
          </a:prstGeom>
          <a:noFill/>
        </p:spPr>
        <p:txBody>
          <a:bodyPr wrap="square" rtlCol="0">
            <a:spAutoFit/>
          </a:bodyPr>
          <a:lstStyle/>
          <a:p>
            <a:r>
              <a:rPr lang="it-IT" sz="3200" b="1" dirty="0">
                <a:solidFill>
                  <a:srgbClr val="0070C0"/>
                </a:solidFill>
              </a:rPr>
              <a:t>FIBRINOLITICI</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9875" name="Rectangle 3">
            <a:extLst>
              <a:ext uri="{FF2B5EF4-FFF2-40B4-BE49-F238E27FC236}">
                <a16:creationId xmlns:a16="http://schemas.microsoft.com/office/drawing/2014/main" id="{C62A8A84-93FA-2548-1CC0-156D8E91D9BC}"/>
              </a:ext>
            </a:extLst>
          </p:cNvPr>
          <p:cNvSpPr>
            <a:spLocks noGrp="1" noChangeArrowheads="1"/>
          </p:cNvSpPr>
          <p:nvPr>
            <p:ph type="body" idx="1"/>
          </p:nvPr>
        </p:nvSpPr>
        <p:spPr>
          <a:xfrm>
            <a:off x="840827" y="1542393"/>
            <a:ext cx="10378966" cy="3633951"/>
          </a:xfrm>
        </p:spPr>
        <p:txBody>
          <a:bodyPr>
            <a:normAutofit/>
          </a:bodyPr>
          <a:lstStyle/>
          <a:p>
            <a:pPr algn="just"/>
            <a:r>
              <a:rPr lang="it-IT" altLang="en-US" dirty="0"/>
              <a:t>In caso di condizioni emorragiche, può essere necessario limitare il processo fibrinolitico.</a:t>
            </a:r>
          </a:p>
          <a:p>
            <a:pPr algn="just"/>
            <a:r>
              <a:rPr lang="it-IT" altLang="en-US" dirty="0"/>
              <a:t>Possono essere utilizzati inibitori della plasmina, come l’</a:t>
            </a:r>
            <a:r>
              <a:rPr lang="it-IT" altLang="en-US" dirty="0" err="1">
                <a:solidFill>
                  <a:srgbClr val="D32567"/>
                </a:solidFill>
              </a:rPr>
              <a:t>aprotinina</a:t>
            </a:r>
            <a:r>
              <a:rPr lang="it-IT" altLang="en-US" dirty="0"/>
              <a:t>, polipeptide estratto da ghiandole animali.</a:t>
            </a:r>
          </a:p>
          <a:p>
            <a:pPr algn="just"/>
            <a:r>
              <a:rPr lang="it-IT" altLang="en-US" dirty="0"/>
              <a:t>Oppure, derivati della sintetici della Lisina, quale l’</a:t>
            </a:r>
            <a:r>
              <a:rPr lang="it-IT" altLang="en-US" dirty="0">
                <a:solidFill>
                  <a:srgbClr val="D32567"/>
                </a:solidFill>
              </a:rPr>
              <a:t>acido</a:t>
            </a:r>
            <a:r>
              <a:rPr lang="it-IT" altLang="en-US" dirty="0"/>
              <a:t> </a:t>
            </a:r>
            <a:r>
              <a:rPr lang="it-IT" altLang="en-US" dirty="0" err="1">
                <a:solidFill>
                  <a:srgbClr val="D32567"/>
                </a:solidFill>
              </a:rPr>
              <a:t>tranexamico</a:t>
            </a:r>
            <a:endParaRPr lang="it-IT" altLang="en-US" dirty="0"/>
          </a:p>
        </p:txBody>
      </p:sp>
      <p:sp>
        <p:nvSpPr>
          <p:cNvPr id="4" name="TextBox 3">
            <a:extLst>
              <a:ext uri="{FF2B5EF4-FFF2-40B4-BE49-F238E27FC236}">
                <a16:creationId xmlns:a16="http://schemas.microsoft.com/office/drawing/2014/main" id="{1B533E53-5832-4FF2-88B8-A9E42F80C2B9}"/>
              </a:ext>
            </a:extLst>
          </p:cNvPr>
          <p:cNvSpPr txBox="1"/>
          <p:nvPr/>
        </p:nvSpPr>
        <p:spPr>
          <a:xfrm>
            <a:off x="472966" y="294290"/>
            <a:ext cx="5491655" cy="584775"/>
          </a:xfrm>
          <a:prstGeom prst="rect">
            <a:avLst/>
          </a:prstGeom>
          <a:noFill/>
        </p:spPr>
        <p:txBody>
          <a:bodyPr wrap="square" rtlCol="0">
            <a:spAutoFit/>
          </a:bodyPr>
          <a:lstStyle/>
          <a:p>
            <a:r>
              <a:rPr lang="it-IT" sz="3200" b="1" dirty="0">
                <a:solidFill>
                  <a:srgbClr val="0070C0"/>
                </a:solidFill>
              </a:rPr>
              <a:t>ANTIFIBRINOLITICI</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9875">
                                            <p:txEl>
                                              <p:pRg st="0" end="0"/>
                                            </p:txEl>
                                          </p:spTgt>
                                        </p:tgtEl>
                                        <p:attrNameLst>
                                          <p:attrName>style.visibility</p:attrName>
                                        </p:attrNameLst>
                                      </p:cBhvr>
                                      <p:to>
                                        <p:strVal val="visible"/>
                                      </p:to>
                                    </p:set>
                                    <p:animEffect transition="in" filter="fade">
                                      <p:cBhvr>
                                        <p:cTn id="7" dur="500"/>
                                        <p:tgtEl>
                                          <p:spTgt spid="7987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9875">
                                            <p:txEl>
                                              <p:pRg st="1" end="1"/>
                                            </p:txEl>
                                          </p:spTgt>
                                        </p:tgtEl>
                                        <p:attrNameLst>
                                          <p:attrName>style.visibility</p:attrName>
                                        </p:attrNameLst>
                                      </p:cBhvr>
                                      <p:to>
                                        <p:strVal val="visible"/>
                                      </p:to>
                                    </p:set>
                                    <p:animEffect transition="in" filter="fade">
                                      <p:cBhvr>
                                        <p:cTn id="12" dur="500"/>
                                        <p:tgtEl>
                                          <p:spTgt spid="7987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9875">
                                            <p:txEl>
                                              <p:pRg st="2" end="2"/>
                                            </p:txEl>
                                          </p:spTgt>
                                        </p:tgtEl>
                                        <p:attrNameLst>
                                          <p:attrName>style.visibility</p:attrName>
                                        </p:attrNameLst>
                                      </p:cBhvr>
                                      <p:to>
                                        <p:strVal val="visible"/>
                                      </p:to>
                                    </p:set>
                                    <p:animEffect transition="in" filter="fade">
                                      <p:cBhvr>
                                        <p:cTn id="17" dur="500"/>
                                        <p:tgtEl>
                                          <p:spTgt spid="7987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75" grpId="0" build="p"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F8C606D-7021-47D6-9E1F-21F228121D36}"/>
              </a:ext>
            </a:extLst>
          </p:cNvPr>
          <p:cNvPicPr>
            <a:picLocks noChangeAspect="1"/>
          </p:cNvPicPr>
          <p:nvPr/>
        </p:nvPicPr>
        <p:blipFill>
          <a:blip r:embed="rId2"/>
          <a:stretch>
            <a:fillRect/>
          </a:stretch>
        </p:blipFill>
        <p:spPr>
          <a:xfrm>
            <a:off x="643243" y="530570"/>
            <a:ext cx="6841831" cy="3958962"/>
          </a:xfrm>
          <a:prstGeom prst="rect">
            <a:avLst/>
          </a:prstGeom>
        </p:spPr>
      </p:pic>
      <p:pic>
        <p:nvPicPr>
          <p:cNvPr id="4" name="Picture 3">
            <a:extLst>
              <a:ext uri="{FF2B5EF4-FFF2-40B4-BE49-F238E27FC236}">
                <a16:creationId xmlns:a16="http://schemas.microsoft.com/office/drawing/2014/main" id="{58BA4819-8C99-4E99-AE57-6DB010B582E5}"/>
              </a:ext>
            </a:extLst>
          </p:cNvPr>
          <p:cNvPicPr>
            <a:picLocks noChangeAspect="1"/>
          </p:cNvPicPr>
          <p:nvPr/>
        </p:nvPicPr>
        <p:blipFill>
          <a:blip r:embed="rId3"/>
          <a:stretch>
            <a:fillRect/>
          </a:stretch>
        </p:blipFill>
        <p:spPr>
          <a:xfrm>
            <a:off x="9027839" y="5136108"/>
            <a:ext cx="981633" cy="1391490"/>
          </a:xfrm>
          <a:prstGeom prst="rect">
            <a:avLst/>
          </a:prstGeom>
        </p:spPr>
      </p:pic>
      <p:pic>
        <p:nvPicPr>
          <p:cNvPr id="1028" name="Picture 4" descr="Nomi Sette Nani: Come si Chiamano, Storia Biancaneve, Etimologia Nomi">
            <a:extLst>
              <a:ext uri="{FF2B5EF4-FFF2-40B4-BE49-F238E27FC236}">
                <a16:creationId xmlns:a16="http://schemas.microsoft.com/office/drawing/2014/main" id="{10BBBCDD-49FF-4130-8D9C-637A07A78C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35839" y="5177051"/>
            <a:ext cx="3086100" cy="1476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5547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28"/>
                                        </p:tgtEl>
                                        <p:attrNameLst>
                                          <p:attrName>style.visibility</p:attrName>
                                        </p:attrNameLst>
                                      </p:cBhvr>
                                      <p:to>
                                        <p:strVal val="visible"/>
                                      </p:to>
                                    </p:set>
                                    <p:anim calcmode="lin" valueType="num">
                                      <p:cBhvr additive="base">
                                        <p:cTn id="11" dur="500" fill="hold"/>
                                        <p:tgtEl>
                                          <p:spTgt spid="1028"/>
                                        </p:tgtEl>
                                        <p:attrNameLst>
                                          <p:attrName>ppt_x</p:attrName>
                                        </p:attrNameLst>
                                      </p:cBhvr>
                                      <p:tavLst>
                                        <p:tav tm="0">
                                          <p:val>
                                            <p:strVal val="#ppt_x"/>
                                          </p:val>
                                        </p:tav>
                                        <p:tav tm="100000">
                                          <p:val>
                                            <p:strVal val="#ppt_x"/>
                                          </p:val>
                                        </p:tav>
                                      </p:tavLst>
                                    </p:anim>
                                    <p:anim calcmode="lin" valueType="num">
                                      <p:cBhvr additive="base">
                                        <p:cTn id="12"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9EDF8C0-59A7-4A76-A0CC-23887171312D}"/>
              </a:ext>
            </a:extLst>
          </p:cNvPr>
          <p:cNvSpPr txBox="1"/>
          <p:nvPr/>
        </p:nvSpPr>
        <p:spPr>
          <a:xfrm>
            <a:off x="329610" y="260498"/>
            <a:ext cx="7065333" cy="4955203"/>
          </a:xfrm>
          <a:prstGeom prst="rect">
            <a:avLst/>
          </a:prstGeom>
          <a:noFill/>
        </p:spPr>
        <p:txBody>
          <a:bodyPr wrap="square" rtlCol="0">
            <a:spAutoFit/>
          </a:bodyPr>
          <a:lstStyle/>
          <a:p>
            <a:r>
              <a:rPr lang="en-US" sz="3600" b="1" dirty="0">
                <a:solidFill>
                  <a:schemeClr val="accent1"/>
                </a:solidFill>
              </a:rPr>
              <a:t>TROMBOSI</a:t>
            </a:r>
          </a:p>
          <a:p>
            <a:endParaRPr lang="en-US" sz="2800" b="1" dirty="0"/>
          </a:p>
          <a:p>
            <a:r>
              <a:rPr lang="en-US" sz="2800" b="1" dirty="0"/>
              <a:t>EMBOLIA POLMONARE</a:t>
            </a:r>
          </a:p>
          <a:p>
            <a:r>
              <a:rPr lang="en-US" sz="2800" dirty="0" err="1"/>
              <a:t>Condizione</a:t>
            </a:r>
            <a:r>
              <a:rPr lang="en-US" sz="2800" dirty="0"/>
              <a:t> </a:t>
            </a:r>
            <a:r>
              <a:rPr lang="en-US" sz="2800" dirty="0" err="1"/>
              <a:t>meno</a:t>
            </a:r>
            <a:r>
              <a:rPr lang="en-US" sz="2800" dirty="0"/>
              <a:t> rara </a:t>
            </a:r>
            <a:r>
              <a:rPr lang="en-US" sz="2800" dirty="0" err="1"/>
              <a:t>dell’apparente</a:t>
            </a:r>
            <a:endParaRPr lang="en-US" sz="2800" dirty="0"/>
          </a:p>
          <a:p>
            <a:endParaRPr lang="en-US" sz="2800" dirty="0"/>
          </a:p>
          <a:p>
            <a:pPr marL="457200" indent="-457200">
              <a:buFont typeface="Wingdings" panose="05000000000000000000" pitchFamily="2" charset="2"/>
              <a:buChar char="Ø"/>
            </a:pPr>
            <a:r>
              <a:rPr lang="it-IT" sz="2800" dirty="0"/>
              <a:t>La metà di coloro con RVP avevano sintomi</a:t>
            </a:r>
          </a:p>
          <a:p>
            <a:pPr marL="457200" indent="-457200">
              <a:buFont typeface="Wingdings" panose="05000000000000000000" pitchFamily="2" charset="2"/>
              <a:buChar char="Ø"/>
            </a:pPr>
            <a:r>
              <a:rPr lang="it-IT" sz="2800" dirty="0"/>
              <a:t>Se massiva, può condurre a shock e decesso</a:t>
            </a:r>
          </a:p>
          <a:p>
            <a:r>
              <a:rPr lang="it-IT" sz="2800" dirty="0"/>
              <a:t>	</a:t>
            </a:r>
            <a:r>
              <a:rPr lang="it-IT" sz="2400" dirty="0"/>
              <a:t>marcata riduzione della gittata dx e quindi sin</a:t>
            </a:r>
          </a:p>
          <a:p>
            <a:r>
              <a:rPr lang="it-IT" sz="2800" dirty="0"/>
              <a:t> </a:t>
            </a:r>
          </a:p>
          <a:p>
            <a:r>
              <a:rPr lang="it-IT" sz="2800" dirty="0"/>
              <a:t>In  alcuni casi, infarto polmonare</a:t>
            </a:r>
          </a:p>
          <a:p>
            <a:endParaRPr lang="it-IT" sz="2800" dirty="0"/>
          </a:p>
        </p:txBody>
      </p:sp>
      <p:pic>
        <p:nvPicPr>
          <p:cNvPr id="4" name="Picture 3">
            <a:extLst>
              <a:ext uri="{FF2B5EF4-FFF2-40B4-BE49-F238E27FC236}">
                <a16:creationId xmlns:a16="http://schemas.microsoft.com/office/drawing/2014/main" id="{6AEDD67D-C1D7-449A-BEFE-0FCF0655C49E}"/>
              </a:ext>
            </a:extLst>
          </p:cNvPr>
          <p:cNvPicPr>
            <a:picLocks noChangeAspect="1"/>
          </p:cNvPicPr>
          <p:nvPr/>
        </p:nvPicPr>
        <p:blipFill>
          <a:blip r:embed="rId2"/>
          <a:stretch>
            <a:fillRect/>
          </a:stretch>
        </p:blipFill>
        <p:spPr>
          <a:xfrm>
            <a:off x="7804299" y="73876"/>
            <a:ext cx="4183084" cy="6746910"/>
          </a:xfrm>
          <a:prstGeom prst="rect">
            <a:avLst/>
          </a:prstGeom>
        </p:spPr>
      </p:pic>
      <p:sp>
        <p:nvSpPr>
          <p:cNvPr id="5" name="TextBox 4">
            <a:extLst>
              <a:ext uri="{FF2B5EF4-FFF2-40B4-BE49-F238E27FC236}">
                <a16:creationId xmlns:a16="http://schemas.microsoft.com/office/drawing/2014/main" id="{2983C57F-FDAB-4EAF-AAB3-1FE495D1FA0F}"/>
              </a:ext>
            </a:extLst>
          </p:cNvPr>
          <p:cNvSpPr txBox="1"/>
          <p:nvPr/>
        </p:nvSpPr>
        <p:spPr>
          <a:xfrm>
            <a:off x="7953153" y="4848447"/>
            <a:ext cx="583814" cy="369332"/>
          </a:xfrm>
          <a:prstGeom prst="rect">
            <a:avLst/>
          </a:prstGeom>
          <a:noFill/>
        </p:spPr>
        <p:txBody>
          <a:bodyPr wrap="none" rtlCol="0">
            <a:spAutoFit/>
          </a:bodyPr>
          <a:lstStyle/>
          <a:p>
            <a:r>
              <a:rPr lang="en-US" b="1" dirty="0"/>
              <a:t>90%</a:t>
            </a:r>
            <a:endParaRPr lang="it-IT" b="1" dirty="0"/>
          </a:p>
        </p:txBody>
      </p:sp>
    </p:spTree>
    <p:extLst>
      <p:ext uri="{BB962C8B-B14F-4D97-AF65-F5344CB8AC3E}">
        <p14:creationId xmlns:p14="http://schemas.microsoft.com/office/powerpoint/2010/main" val="4508548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84E339E-A8FE-4A5A-9646-E84A7F33F897}"/>
              </a:ext>
            </a:extLst>
          </p:cNvPr>
          <p:cNvSpPr txBox="1"/>
          <p:nvPr/>
        </p:nvSpPr>
        <p:spPr>
          <a:xfrm>
            <a:off x="207335" y="29320"/>
            <a:ext cx="3929499" cy="646331"/>
          </a:xfrm>
          <a:prstGeom prst="rect">
            <a:avLst/>
          </a:prstGeom>
          <a:noFill/>
        </p:spPr>
        <p:txBody>
          <a:bodyPr wrap="square" rtlCol="0">
            <a:spAutoFit/>
          </a:bodyPr>
          <a:lstStyle/>
          <a:p>
            <a:r>
              <a:rPr lang="it-IT" sz="3600" b="1" dirty="0">
                <a:solidFill>
                  <a:srgbClr val="0070C0"/>
                </a:solidFill>
              </a:rPr>
              <a:t>ATEROSCLEROSI</a:t>
            </a:r>
            <a:endParaRPr lang="it-IT" sz="3600" dirty="0">
              <a:solidFill>
                <a:srgbClr val="0070C0"/>
              </a:solidFill>
            </a:endParaRPr>
          </a:p>
        </p:txBody>
      </p:sp>
      <p:sp>
        <p:nvSpPr>
          <p:cNvPr id="3" name="TextBox 2">
            <a:extLst>
              <a:ext uri="{FF2B5EF4-FFF2-40B4-BE49-F238E27FC236}">
                <a16:creationId xmlns:a16="http://schemas.microsoft.com/office/drawing/2014/main" id="{406028E0-C129-4AB3-9306-754CF598F5EA}"/>
              </a:ext>
            </a:extLst>
          </p:cNvPr>
          <p:cNvSpPr txBox="1"/>
          <p:nvPr/>
        </p:nvSpPr>
        <p:spPr>
          <a:xfrm>
            <a:off x="289737" y="1033299"/>
            <a:ext cx="4601240" cy="3108543"/>
          </a:xfrm>
          <a:prstGeom prst="rect">
            <a:avLst/>
          </a:prstGeom>
          <a:noFill/>
        </p:spPr>
        <p:txBody>
          <a:bodyPr wrap="square" rtlCol="0">
            <a:spAutoFit/>
          </a:bodyPr>
          <a:lstStyle/>
          <a:p>
            <a:r>
              <a:rPr lang="it-IT" sz="2800" dirty="0"/>
              <a:t>Accumulo di cellule infiammatorie e immunitarie, cellule muscolari lisce, lipidi e tessuto connettivo nella tonaca intima delle arterie elastiche e muscolari di grosso e medio calibro</a:t>
            </a:r>
          </a:p>
        </p:txBody>
      </p:sp>
      <p:sp>
        <p:nvSpPr>
          <p:cNvPr id="4" name="TextBox 3">
            <a:extLst>
              <a:ext uri="{FF2B5EF4-FFF2-40B4-BE49-F238E27FC236}">
                <a16:creationId xmlns:a16="http://schemas.microsoft.com/office/drawing/2014/main" id="{F2B22AEE-DDA3-41F1-9695-A602FEA34D74}"/>
              </a:ext>
            </a:extLst>
          </p:cNvPr>
          <p:cNvSpPr txBox="1"/>
          <p:nvPr/>
        </p:nvSpPr>
        <p:spPr>
          <a:xfrm>
            <a:off x="207335" y="4360791"/>
            <a:ext cx="4864396" cy="1384995"/>
          </a:xfrm>
          <a:prstGeom prst="rect">
            <a:avLst/>
          </a:prstGeom>
          <a:noFill/>
        </p:spPr>
        <p:txBody>
          <a:bodyPr wrap="square" rtlCol="0">
            <a:spAutoFit/>
          </a:bodyPr>
          <a:lstStyle/>
          <a:p>
            <a:pPr algn="ctr"/>
            <a:r>
              <a:rPr lang="it-IT" sz="2800" b="1" dirty="0"/>
              <a:t>PLACCA LIPIDICA FIBROINFIAMMATORIA = ATEROMA</a:t>
            </a:r>
          </a:p>
        </p:txBody>
      </p:sp>
      <p:pic>
        <p:nvPicPr>
          <p:cNvPr id="7" name="Picture 6">
            <a:extLst>
              <a:ext uri="{FF2B5EF4-FFF2-40B4-BE49-F238E27FC236}">
                <a16:creationId xmlns:a16="http://schemas.microsoft.com/office/drawing/2014/main" id="{AA28ECED-1A8A-47CA-AE7B-B58DF5251634}"/>
              </a:ext>
            </a:extLst>
          </p:cNvPr>
          <p:cNvPicPr>
            <a:picLocks noChangeAspect="1"/>
          </p:cNvPicPr>
          <p:nvPr/>
        </p:nvPicPr>
        <p:blipFill>
          <a:blip r:embed="rId2"/>
          <a:stretch>
            <a:fillRect/>
          </a:stretch>
        </p:blipFill>
        <p:spPr>
          <a:xfrm>
            <a:off x="5980814" y="174755"/>
            <a:ext cx="5459818" cy="6371247"/>
          </a:xfrm>
          <a:prstGeom prst="rect">
            <a:avLst/>
          </a:prstGeom>
        </p:spPr>
      </p:pic>
      <p:cxnSp>
        <p:nvCxnSpPr>
          <p:cNvPr id="9" name="Straight Arrow Connector 8">
            <a:extLst>
              <a:ext uri="{FF2B5EF4-FFF2-40B4-BE49-F238E27FC236}">
                <a16:creationId xmlns:a16="http://schemas.microsoft.com/office/drawing/2014/main" id="{701C96C9-6CF1-415F-B8D9-0C476F751C31}"/>
              </a:ext>
            </a:extLst>
          </p:cNvPr>
          <p:cNvCxnSpPr/>
          <p:nvPr/>
        </p:nvCxnSpPr>
        <p:spPr>
          <a:xfrm>
            <a:off x="5709684" y="733647"/>
            <a:ext cx="0" cy="5215269"/>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F5597855-5135-494E-B038-B05B419043F1}"/>
              </a:ext>
            </a:extLst>
          </p:cNvPr>
          <p:cNvSpPr txBox="1"/>
          <p:nvPr/>
        </p:nvSpPr>
        <p:spPr>
          <a:xfrm rot="16200000">
            <a:off x="4970721" y="2964159"/>
            <a:ext cx="1477925" cy="369332"/>
          </a:xfrm>
          <a:prstGeom prst="rect">
            <a:avLst/>
          </a:prstGeom>
          <a:solidFill>
            <a:schemeClr val="bg1"/>
          </a:solidFill>
        </p:spPr>
        <p:txBody>
          <a:bodyPr wrap="square" rtlCol="0">
            <a:spAutoFit/>
          </a:bodyPr>
          <a:lstStyle/>
          <a:p>
            <a:r>
              <a:rPr lang="it-IT" dirty="0"/>
              <a:t>20-30 ANNI</a:t>
            </a:r>
          </a:p>
        </p:txBody>
      </p:sp>
      <p:sp>
        <p:nvSpPr>
          <p:cNvPr id="11" name="TextBox 10">
            <a:extLst>
              <a:ext uri="{FF2B5EF4-FFF2-40B4-BE49-F238E27FC236}">
                <a16:creationId xmlns:a16="http://schemas.microsoft.com/office/drawing/2014/main" id="{11B73747-A54C-4CB6-A587-9317D6DEC137}"/>
              </a:ext>
            </a:extLst>
          </p:cNvPr>
          <p:cNvSpPr txBox="1"/>
          <p:nvPr/>
        </p:nvSpPr>
        <p:spPr>
          <a:xfrm rot="5400000">
            <a:off x="10887947" y="983024"/>
            <a:ext cx="1474634" cy="369332"/>
          </a:xfrm>
          <a:prstGeom prst="rect">
            <a:avLst/>
          </a:prstGeom>
          <a:noFill/>
        </p:spPr>
        <p:txBody>
          <a:bodyPr wrap="none" rtlCol="0">
            <a:spAutoFit/>
          </a:bodyPr>
          <a:lstStyle/>
          <a:p>
            <a:r>
              <a:rPr lang="it-IT" dirty="0"/>
              <a:t>FORMAZIONE</a:t>
            </a:r>
          </a:p>
        </p:txBody>
      </p:sp>
      <p:sp>
        <p:nvSpPr>
          <p:cNvPr id="12" name="TextBox 11">
            <a:extLst>
              <a:ext uri="{FF2B5EF4-FFF2-40B4-BE49-F238E27FC236}">
                <a16:creationId xmlns:a16="http://schemas.microsoft.com/office/drawing/2014/main" id="{9AC2ECBD-CC36-4034-80AC-0DD99CA26B30}"/>
              </a:ext>
            </a:extLst>
          </p:cNvPr>
          <p:cNvSpPr txBox="1"/>
          <p:nvPr/>
        </p:nvSpPr>
        <p:spPr>
          <a:xfrm rot="5400000">
            <a:off x="10780931" y="2850933"/>
            <a:ext cx="1688732" cy="369332"/>
          </a:xfrm>
          <a:prstGeom prst="rect">
            <a:avLst/>
          </a:prstGeom>
          <a:noFill/>
        </p:spPr>
        <p:txBody>
          <a:bodyPr wrap="none" rtlCol="0">
            <a:spAutoFit/>
          </a:bodyPr>
          <a:lstStyle/>
          <a:p>
            <a:r>
              <a:rPr lang="it-IT" dirty="0"/>
              <a:t>ADATTAMENTO</a:t>
            </a:r>
          </a:p>
        </p:txBody>
      </p:sp>
      <p:sp>
        <p:nvSpPr>
          <p:cNvPr id="13" name="TextBox 12">
            <a:extLst>
              <a:ext uri="{FF2B5EF4-FFF2-40B4-BE49-F238E27FC236}">
                <a16:creationId xmlns:a16="http://schemas.microsoft.com/office/drawing/2014/main" id="{B3DD6C33-F176-454F-B12D-0122AA0210EC}"/>
              </a:ext>
            </a:extLst>
          </p:cNvPr>
          <p:cNvSpPr txBox="1"/>
          <p:nvPr/>
        </p:nvSpPr>
        <p:spPr>
          <a:xfrm rot="5400000">
            <a:off x="10913468" y="4979582"/>
            <a:ext cx="1423659" cy="369332"/>
          </a:xfrm>
          <a:prstGeom prst="rect">
            <a:avLst/>
          </a:prstGeom>
          <a:noFill/>
        </p:spPr>
        <p:txBody>
          <a:bodyPr wrap="none" rtlCol="0">
            <a:spAutoFit/>
          </a:bodyPr>
          <a:lstStyle/>
          <a:p>
            <a:r>
              <a:rPr lang="it-IT" dirty="0"/>
              <a:t>FASE CLINICA</a:t>
            </a:r>
          </a:p>
        </p:txBody>
      </p:sp>
      <p:sp>
        <p:nvSpPr>
          <p:cNvPr id="14" name="TextBox 13">
            <a:extLst>
              <a:ext uri="{FF2B5EF4-FFF2-40B4-BE49-F238E27FC236}">
                <a16:creationId xmlns:a16="http://schemas.microsoft.com/office/drawing/2014/main" id="{E6B2887E-28B7-4358-91E3-56B951DB3619}"/>
              </a:ext>
            </a:extLst>
          </p:cNvPr>
          <p:cNvSpPr txBox="1"/>
          <p:nvPr/>
        </p:nvSpPr>
        <p:spPr>
          <a:xfrm>
            <a:off x="6096000" y="848633"/>
            <a:ext cx="1274131" cy="369332"/>
          </a:xfrm>
          <a:prstGeom prst="rect">
            <a:avLst/>
          </a:prstGeom>
          <a:noFill/>
        </p:spPr>
        <p:txBody>
          <a:bodyPr wrap="none" rtlCol="0">
            <a:spAutoFit/>
          </a:bodyPr>
          <a:lstStyle/>
          <a:p>
            <a:r>
              <a:rPr lang="it-IT" dirty="0">
                <a:solidFill>
                  <a:srgbClr val="0070C0"/>
                </a:solidFill>
              </a:rPr>
              <a:t>Biforcazioni</a:t>
            </a:r>
          </a:p>
        </p:txBody>
      </p:sp>
      <p:sp>
        <p:nvSpPr>
          <p:cNvPr id="15" name="TextBox 14">
            <a:extLst>
              <a:ext uri="{FF2B5EF4-FFF2-40B4-BE49-F238E27FC236}">
                <a16:creationId xmlns:a16="http://schemas.microsoft.com/office/drawing/2014/main" id="{6A6DB210-E685-4A25-8A16-3133C64F2E2C}"/>
              </a:ext>
            </a:extLst>
          </p:cNvPr>
          <p:cNvSpPr txBox="1"/>
          <p:nvPr/>
        </p:nvSpPr>
        <p:spPr>
          <a:xfrm>
            <a:off x="8750681" y="1775442"/>
            <a:ext cx="1702902" cy="646331"/>
          </a:xfrm>
          <a:prstGeom prst="rect">
            <a:avLst/>
          </a:prstGeom>
          <a:noFill/>
        </p:spPr>
        <p:txBody>
          <a:bodyPr wrap="none" rtlCol="0">
            <a:spAutoFit/>
          </a:bodyPr>
          <a:lstStyle/>
          <a:p>
            <a:r>
              <a:rPr lang="it-IT" dirty="0">
                <a:solidFill>
                  <a:srgbClr val="0070C0"/>
                </a:solidFill>
              </a:rPr>
              <a:t>Ingresso di lipidi</a:t>
            </a:r>
            <a:br>
              <a:rPr lang="it-IT" dirty="0">
                <a:solidFill>
                  <a:srgbClr val="0070C0"/>
                </a:solidFill>
              </a:rPr>
            </a:br>
            <a:r>
              <a:rPr lang="it-IT" dirty="0">
                <a:solidFill>
                  <a:srgbClr val="0070C0"/>
                </a:solidFill>
              </a:rPr>
              <a:t>LDL ossidate</a:t>
            </a:r>
          </a:p>
        </p:txBody>
      </p:sp>
      <p:sp>
        <p:nvSpPr>
          <p:cNvPr id="16" name="TextBox 15">
            <a:extLst>
              <a:ext uri="{FF2B5EF4-FFF2-40B4-BE49-F238E27FC236}">
                <a16:creationId xmlns:a16="http://schemas.microsoft.com/office/drawing/2014/main" id="{6A4DE2A2-352E-4A43-B32B-4ED8740B9238}"/>
              </a:ext>
            </a:extLst>
          </p:cNvPr>
          <p:cNvSpPr txBox="1"/>
          <p:nvPr/>
        </p:nvSpPr>
        <p:spPr>
          <a:xfrm>
            <a:off x="6500038" y="1775442"/>
            <a:ext cx="1027845" cy="369332"/>
          </a:xfrm>
          <a:prstGeom prst="rect">
            <a:avLst/>
          </a:prstGeom>
          <a:noFill/>
        </p:spPr>
        <p:txBody>
          <a:bodyPr wrap="none" rtlCol="0">
            <a:spAutoFit/>
          </a:bodyPr>
          <a:lstStyle/>
          <a:p>
            <a:r>
              <a:rPr lang="it-IT" dirty="0">
                <a:solidFill>
                  <a:srgbClr val="0070C0"/>
                </a:solidFill>
              </a:rPr>
              <a:t>Monociti</a:t>
            </a:r>
          </a:p>
        </p:txBody>
      </p:sp>
      <p:sp>
        <p:nvSpPr>
          <p:cNvPr id="17" name="TextBox 16">
            <a:extLst>
              <a:ext uri="{FF2B5EF4-FFF2-40B4-BE49-F238E27FC236}">
                <a16:creationId xmlns:a16="http://schemas.microsoft.com/office/drawing/2014/main" id="{8B1FA0BE-4D02-4AD1-B43E-A50C474F3D3D}"/>
              </a:ext>
            </a:extLst>
          </p:cNvPr>
          <p:cNvSpPr txBox="1"/>
          <p:nvPr/>
        </p:nvSpPr>
        <p:spPr>
          <a:xfrm>
            <a:off x="6841539" y="2284033"/>
            <a:ext cx="1752146" cy="369332"/>
          </a:xfrm>
          <a:prstGeom prst="rect">
            <a:avLst/>
          </a:prstGeom>
          <a:noFill/>
        </p:spPr>
        <p:txBody>
          <a:bodyPr wrap="none" rtlCol="0">
            <a:spAutoFit/>
          </a:bodyPr>
          <a:lstStyle/>
          <a:p>
            <a:r>
              <a:rPr lang="it-IT" dirty="0">
                <a:solidFill>
                  <a:srgbClr val="0070C0"/>
                </a:solidFill>
              </a:rPr>
              <a:t>Centro necrotico</a:t>
            </a:r>
          </a:p>
        </p:txBody>
      </p:sp>
      <p:sp>
        <p:nvSpPr>
          <p:cNvPr id="18" name="TextBox 17">
            <a:extLst>
              <a:ext uri="{FF2B5EF4-FFF2-40B4-BE49-F238E27FC236}">
                <a16:creationId xmlns:a16="http://schemas.microsoft.com/office/drawing/2014/main" id="{B5E8D74C-E950-470A-B67B-30924D0F0CD8}"/>
              </a:ext>
            </a:extLst>
          </p:cNvPr>
          <p:cNvSpPr txBox="1"/>
          <p:nvPr/>
        </p:nvSpPr>
        <p:spPr>
          <a:xfrm>
            <a:off x="6299658" y="2502422"/>
            <a:ext cx="541880" cy="369332"/>
          </a:xfrm>
          <a:prstGeom prst="rect">
            <a:avLst/>
          </a:prstGeom>
          <a:noFill/>
        </p:spPr>
        <p:txBody>
          <a:bodyPr wrap="none" rtlCol="0">
            <a:spAutoFit/>
          </a:bodyPr>
          <a:lstStyle/>
          <a:p>
            <a:r>
              <a:rPr lang="it-IT" dirty="0">
                <a:solidFill>
                  <a:srgbClr val="0070C0"/>
                </a:solidFill>
              </a:rPr>
              <a:t>TGF</a:t>
            </a:r>
          </a:p>
        </p:txBody>
      </p:sp>
      <p:sp>
        <p:nvSpPr>
          <p:cNvPr id="19" name="TextBox 18">
            <a:extLst>
              <a:ext uri="{FF2B5EF4-FFF2-40B4-BE49-F238E27FC236}">
                <a16:creationId xmlns:a16="http://schemas.microsoft.com/office/drawing/2014/main" id="{518CD729-9012-4380-9EB2-9D55DC388FAD}"/>
              </a:ext>
            </a:extLst>
          </p:cNvPr>
          <p:cNvSpPr txBox="1"/>
          <p:nvPr/>
        </p:nvSpPr>
        <p:spPr>
          <a:xfrm>
            <a:off x="7791584" y="2666267"/>
            <a:ext cx="2063706" cy="369332"/>
          </a:xfrm>
          <a:prstGeom prst="rect">
            <a:avLst/>
          </a:prstGeom>
          <a:noFill/>
        </p:spPr>
        <p:txBody>
          <a:bodyPr wrap="none" rtlCol="0">
            <a:spAutoFit/>
          </a:bodyPr>
          <a:lstStyle/>
          <a:p>
            <a:r>
              <a:rPr lang="it-IT" dirty="0">
                <a:solidFill>
                  <a:srgbClr val="0070C0"/>
                </a:solidFill>
              </a:rPr>
              <a:t>Attivazione immune</a:t>
            </a:r>
          </a:p>
        </p:txBody>
      </p:sp>
      <p:sp>
        <p:nvSpPr>
          <p:cNvPr id="20" name="TextBox 19">
            <a:extLst>
              <a:ext uri="{FF2B5EF4-FFF2-40B4-BE49-F238E27FC236}">
                <a16:creationId xmlns:a16="http://schemas.microsoft.com/office/drawing/2014/main" id="{6415131E-6769-483E-AA93-8CAB3943D1E1}"/>
              </a:ext>
            </a:extLst>
          </p:cNvPr>
          <p:cNvSpPr txBox="1"/>
          <p:nvPr/>
        </p:nvSpPr>
        <p:spPr>
          <a:xfrm rot="848792">
            <a:off x="7547337" y="3192966"/>
            <a:ext cx="1693541" cy="369332"/>
          </a:xfrm>
          <a:prstGeom prst="rect">
            <a:avLst/>
          </a:prstGeom>
          <a:noFill/>
        </p:spPr>
        <p:txBody>
          <a:bodyPr wrap="none" rtlCol="0">
            <a:spAutoFit/>
          </a:bodyPr>
          <a:lstStyle/>
          <a:p>
            <a:r>
              <a:rPr lang="it-IT" dirty="0">
                <a:solidFill>
                  <a:srgbClr val="0070C0"/>
                </a:solidFill>
              </a:rPr>
              <a:t>rimodellamento</a:t>
            </a:r>
          </a:p>
        </p:txBody>
      </p:sp>
    </p:spTree>
    <p:extLst>
      <p:ext uri="{BB962C8B-B14F-4D97-AF65-F5344CB8AC3E}">
        <p14:creationId xmlns:p14="http://schemas.microsoft.com/office/powerpoint/2010/main" val="3248338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3497</TotalTime>
  <Words>3026</Words>
  <Application>Microsoft Office PowerPoint</Application>
  <PresentationFormat>Widescreen</PresentationFormat>
  <Paragraphs>464</Paragraphs>
  <Slides>66</Slides>
  <Notes>14</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66</vt:i4>
      </vt:variant>
    </vt:vector>
  </HeadingPairs>
  <TitlesOfParts>
    <vt:vector size="79" baseType="lpstr">
      <vt:lpstr>Arabic Typesetting</vt:lpstr>
      <vt:lpstr>Arial</vt:lpstr>
      <vt:lpstr>Arial-BoldMT</vt:lpstr>
      <vt:lpstr>ArialMT</vt:lpstr>
      <vt:lpstr>Calibri</vt:lpstr>
      <vt:lpstr>Calibri Light</vt:lpstr>
      <vt:lpstr>Comic Sans MS</vt:lpstr>
      <vt:lpstr>Limelight</vt:lpstr>
      <vt:lpstr>OTNEJMScalaSansLF</vt:lpstr>
      <vt:lpstr>PT Sans</vt:lpstr>
      <vt:lpstr>Wingdings</vt:lpstr>
      <vt:lpstr>Wingdings 2</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TROMBOSI ARTERIOSA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Base immunopatologica della HIT: antigene bersaglio</vt:lpstr>
      <vt:lpstr>PowerPoint Presentation</vt:lpstr>
      <vt:lpstr>Cumarine</vt:lpstr>
      <vt:lpstr>Meccanismo di azione delle cumarine</vt:lpstr>
      <vt:lpstr>PowerPoint Presentation</vt:lpstr>
      <vt:lpstr>Eparine</vt:lpstr>
      <vt:lpstr>Meccanismo di azione della eparina</vt:lpstr>
      <vt:lpstr>PowerPoint Presentation</vt:lpstr>
      <vt:lpstr>Effetti collaterali della eparina</vt:lpstr>
      <vt:lpstr>Farmaci fibrinolitici</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Alberto Tommasini</dc:creator>
  <cp:lastModifiedBy>Alberto Tommasini</cp:lastModifiedBy>
  <cp:revision>96</cp:revision>
  <dcterms:created xsi:type="dcterms:W3CDTF">2022-04-07T18:21:05Z</dcterms:created>
  <dcterms:modified xsi:type="dcterms:W3CDTF">2024-04-12T19:12:30Z</dcterms:modified>
</cp:coreProperties>
</file>