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862ED-3188-4E1D-A184-C3AB1BCC92BE}" v="3" dt="2024-04-18T07:27:41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2840" autoAdjust="0"/>
  </p:normalViewPr>
  <p:slideViewPr>
    <p:cSldViewPr snapToGrid="0">
      <p:cViewPr varScale="1">
        <p:scale>
          <a:sx n="73" d="100"/>
          <a:sy n="73" d="100"/>
        </p:scale>
        <p:origin x="8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9C5862ED-3188-4E1D-A184-C3AB1BCC92BE}"/>
    <pc:docChg chg="custSel addSld delSld modSld">
      <pc:chgData name="TOMMASINI ALBERTO" userId="8c013d22-ceb2-4014-ae73-ac062752c54f" providerId="ADAL" clId="{9C5862ED-3188-4E1D-A184-C3AB1BCC92BE}" dt="2024-04-18T08:26:18.659" v="47" actId="47"/>
      <pc:docMkLst>
        <pc:docMk/>
      </pc:docMkLst>
      <pc:sldChg chg="delSp modSp mod">
        <pc:chgData name="TOMMASINI ALBERTO" userId="8c013d22-ceb2-4014-ae73-ac062752c54f" providerId="ADAL" clId="{9C5862ED-3188-4E1D-A184-C3AB1BCC92BE}" dt="2024-04-17T20:51:10.538" v="2" actId="1076"/>
        <pc:sldMkLst>
          <pc:docMk/>
          <pc:sldMk cId="749350991" sldId="256"/>
        </pc:sldMkLst>
        <pc:picChg chg="del">
          <ac:chgData name="TOMMASINI ALBERTO" userId="8c013d22-ceb2-4014-ae73-ac062752c54f" providerId="ADAL" clId="{9C5862ED-3188-4E1D-A184-C3AB1BCC92BE}" dt="2024-04-17T20:51:04.780" v="0" actId="478"/>
          <ac:picMkLst>
            <pc:docMk/>
            <pc:sldMk cId="749350991" sldId="256"/>
            <ac:picMk id="8" creationId="{D7C600AC-9E04-398D-805F-170266C83254}"/>
          </ac:picMkLst>
        </pc:picChg>
        <pc:picChg chg="mod">
          <ac:chgData name="TOMMASINI ALBERTO" userId="8c013d22-ceb2-4014-ae73-ac062752c54f" providerId="ADAL" clId="{9C5862ED-3188-4E1D-A184-C3AB1BCC92BE}" dt="2024-04-17T20:51:08.083" v="1" actId="1076"/>
          <ac:picMkLst>
            <pc:docMk/>
            <pc:sldMk cId="749350991" sldId="256"/>
            <ac:picMk id="10" creationId="{6F02CC3B-4117-77E0-522E-9818AC3445E5}"/>
          </ac:picMkLst>
        </pc:picChg>
        <pc:picChg chg="mod">
          <ac:chgData name="TOMMASINI ALBERTO" userId="8c013d22-ceb2-4014-ae73-ac062752c54f" providerId="ADAL" clId="{9C5862ED-3188-4E1D-A184-C3AB1BCC92BE}" dt="2024-04-17T20:51:10.538" v="2" actId="1076"/>
          <ac:picMkLst>
            <pc:docMk/>
            <pc:sldMk cId="749350991" sldId="256"/>
            <ac:picMk id="14" creationId="{538F04CA-78AC-C3E2-7B0F-1FF80122A476}"/>
          </ac:picMkLst>
        </pc:picChg>
      </pc:sldChg>
      <pc:sldChg chg="del">
        <pc:chgData name="TOMMASINI ALBERTO" userId="8c013d22-ceb2-4014-ae73-ac062752c54f" providerId="ADAL" clId="{9C5862ED-3188-4E1D-A184-C3AB1BCC92BE}" dt="2024-04-17T20:51:13.700" v="3" actId="47"/>
        <pc:sldMkLst>
          <pc:docMk/>
          <pc:sldMk cId="1042213087" sldId="257"/>
        </pc:sldMkLst>
      </pc:sldChg>
      <pc:sldChg chg="del">
        <pc:chgData name="TOMMASINI ALBERTO" userId="8c013d22-ceb2-4014-ae73-ac062752c54f" providerId="ADAL" clId="{9C5862ED-3188-4E1D-A184-C3AB1BCC92BE}" dt="2024-04-17T20:51:14.389" v="4" actId="47"/>
        <pc:sldMkLst>
          <pc:docMk/>
          <pc:sldMk cId="2539272888" sldId="258"/>
        </pc:sldMkLst>
      </pc:sldChg>
      <pc:sldChg chg="addSp modSp new mod">
        <pc:chgData name="TOMMASINI ALBERTO" userId="8c013d22-ceb2-4014-ae73-ac062752c54f" providerId="ADAL" clId="{9C5862ED-3188-4E1D-A184-C3AB1BCC92BE}" dt="2024-04-18T07:27:33.502" v="25" actId="20577"/>
        <pc:sldMkLst>
          <pc:docMk/>
          <pc:sldMk cId="3849905667" sldId="263"/>
        </pc:sldMkLst>
        <pc:spChg chg="add mod">
          <ac:chgData name="TOMMASINI ALBERTO" userId="8c013d22-ceb2-4014-ae73-ac062752c54f" providerId="ADAL" clId="{9C5862ED-3188-4E1D-A184-C3AB1BCC92BE}" dt="2024-04-18T07:27:33.502" v="25" actId="20577"/>
          <ac:spMkLst>
            <pc:docMk/>
            <pc:sldMk cId="3849905667" sldId="263"/>
            <ac:spMk id="4" creationId="{C2034A20-8A95-5E59-BE95-D2ED1527609F}"/>
          </ac:spMkLst>
        </pc:spChg>
        <pc:picChg chg="add mod">
          <ac:chgData name="TOMMASINI ALBERTO" userId="8c013d22-ceb2-4014-ae73-ac062752c54f" providerId="ADAL" clId="{9C5862ED-3188-4E1D-A184-C3AB1BCC92BE}" dt="2024-04-18T07:27:16.244" v="8" actId="1076"/>
          <ac:picMkLst>
            <pc:docMk/>
            <pc:sldMk cId="3849905667" sldId="263"/>
            <ac:picMk id="3" creationId="{A15ECF0B-4EE0-3B9C-D8EC-AE24DF4F6F12}"/>
          </ac:picMkLst>
        </pc:picChg>
      </pc:sldChg>
      <pc:sldChg chg="addSp delSp modSp new mod">
        <pc:chgData name="TOMMASINI ALBERTO" userId="8c013d22-ceb2-4014-ae73-ac062752c54f" providerId="ADAL" clId="{9C5862ED-3188-4E1D-A184-C3AB1BCC92BE}" dt="2024-04-18T08:11:54.767" v="45" actId="14100"/>
        <pc:sldMkLst>
          <pc:docMk/>
          <pc:sldMk cId="3414026825" sldId="264"/>
        </pc:sldMkLst>
        <pc:picChg chg="add del">
          <ac:chgData name="TOMMASINI ALBERTO" userId="8c013d22-ceb2-4014-ae73-ac062752c54f" providerId="ADAL" clId="{9C5862ED-3188-4E1D-A184-C3AB1BCC92BE}" dt="2024-04-18T08:05:45.614" v="30" actId="478"/>
          <ac:picMkLst>
            <pc:docMk/>
            <pc:sldMk cId="3414026825" sldId="264"/>
            <ac:picMk id="3" creationId="{894E292E-6876-8BC1-4A4E-F26D2F0B26D6}"/>
          </ac:picMkLst>
        </pc:picChg>
        <pc:picChg chg="add mod">
          <ac:chgData name="TOMMASINI ALBERTO" userId="8c013d22-ceb2-4014-ae73-ac062752c54f" providerId="ADAL" clId="{9C5862ED-3188-4E1D-A184-C3AB1BCC92BE}" dt="2024-04-18T08:11:54.767" v="45" actId="14100"/>
          <ac:picMkLst>
            <pc:docMk/>
            <pc:sldMk cId="3414026825" sldId="264"/>
            <ac:picMk id="5" creationId="{59DF985D-03A3-262E-7A3C-5B84680014C2}"/>
          </ac:picMkLst>
        </pc:picChg>
        <pc:picChg chg="add mod">
          <ac:chgData name="TOMMASINI ALBERTO" userId="8c013d22-ceb2-4014-ae73-ac062752c54f" providerId="ADAL" clId="{9C5862ED-3188-4E1D-A184-C3AB1BCC92BE}" dt="2024-04-18T08:11:49.210" v="44" actId="1076"/>
          <ac:picMkLst>
            <pc:docMk/>
            <pc:sldMk cId="3414026825" sldId="264"/>
            <ac:picMk id="7" creationId="{24156C0D-911C-900F-79F4-8782597AA9A4}"/>
          </ac:picMkLst>
        </pc:picChg>
      </pc:sldChg>
      <pc:sldChg chg="add del">
        <pc:chgData name="TOMMASINI ALBERTO" userId="8c013d22-ceb2-4014-ae73-ac062752c54f" providerId="ADAL" clId="{9C5862ED-3188-4E1D-A184-C3AB1BCC92BE}" dt="2024-04-18T08:26:16.739" v="46" actId="47"/>
        <pc:sldMkLst>
          <pc:docMk/>
          <pc:sldMk cId="547711000" sldId="265"/>
        </pc:sldMkLst>
      </pc:sldChg>
      <pc:sldChg chg="add del">
        <pc:chgData name="TOMMASINI ALBERTO" userId="8c013d22-ceb2-4014-ae73-ac062752c54f" providerId="ADAL" clId="{9C5862ED-3188-4E1D-A184-C3AB1BCC92BE}" dt="2024-04-18T08:26:18.659" v="47" actId="47"/>
        <pc:sldMkLst>
          <pc:docMk/>
          <pc:sldMk cId="1264574083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FBB0-735D-4E2A-AB79-63BF26DE12E9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3B98-9EF0-42F0-B0F3-49B03724AA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9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HR </a:t>
            </a:r>
            <a:r>
              <a:rPr lang="it-IT" dirty="0" err="1"/>
              <a:t>homologous</a:t>
            </a:r>
            <a:r>
              <a:rPr lang="it-IT" dirty="0"/>
              <a:t> </a:t>
            </a:r>
            <a:r>
              <a:rPr lang="it-IT" dirty="0" err="1"/>
              <a:t>recombination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33B98-9EF0-42F0-B0F3-49B03724AA8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94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1699-85D3-A3A0-D7EE-75D8DAAAF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C0E03-5681-D49B-C62B-453E8D51C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BAAD-8C64-B8A6-6F16-63E178E0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D632-A74B-074D-341D-D6987E77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1560-88D5-FF67-BA84-9702AA62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23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EF81-C3E1-DB97-4176-96B2E090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8422B-B3AD-5767-13B6-4C22F06C3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DFD4-BECE-F7E8-CAF8-D6CF970E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7376A-1161-67B2-AD89-710C6B82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C606-DFB9-2477-F98C-FA1680FD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94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A7D40-84F2-177D-8770-7ECDDCF61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5E718-E7E4-191C-F3C5-176471A86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F4CF-6738-F3C2-FF54-AD36D6F0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A6A1-F2FF-CBE8-DE10-727636B8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C99A-8618-29AE-BF62-BCF4ADFC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07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E37A-5655-0060-FA8B-9CE3FABE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F9BD-A837-AEA7-FEE3-4D6063E04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467A-6CC9-5FBA-9F3C-CBA1BFE6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9F10-0E6C-8AC0-EB4E-312AC86D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3D314-63F9-B492-F29D-4677038F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77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1612-5C12-4983-CBF6-163D7B02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05-F12D-B9BE-9F10-14C75D83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1B30-57E3-4939-D755-9FFDC1FD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96FE-1095-AD69-17F8-A16E12A5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29D55-8BB9-038E-DA2E-0BE7D286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35E3-54F2-02D1-9D94-AE480781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F31B-CCA5-FCFA-266F-FC90412D1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7ADB1-26BD-06B7-FFD1-738FD7532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7243-FA51-0C46-7F31-2CE587B2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CCBC-DACD-43B1-A77A-9F6E874C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A183D-7A7D-E8C1-306B-F61F9ACA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6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5DD5-B766-140D-EC26-B6A9D034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AD9BF-153F-A1CC-A704-42C535B6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64C83-D024-BAB2-3CD0-9BF533C06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1BB5F-C45D-87EA-5595-74FDB20E0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F1479-D5B9-D875-961A-2DC9D6F54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BED5A-149C-E7E1-D045-16D8B4CD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6829A-C4C5-3AF8-5F6F-97A8D3F7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4817D-365F-EC38-306A-91CD04B2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09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06D5-18D4-9B20-0E1A-BB711A4D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855-F0FE-B978-C357-14C8CDE5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7315-CA23-7C39-C422-B866F3BE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4C747-0417-458F-8BCA-53FC1988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EE951-4DBC-D01E-C664-B15BC0A5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5125-836E-0C9D-1E4A-20106122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A9A8A-7873-16C8-FBDC-D72CE959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4DCE-A525-BD49-6878-D8F6D039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1FEA-5F5E-391B-C7CF-5522D36A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8B684-F37D-1AEE-2F01-6D582F07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9EA84-32B2-9202-ABA4-1559ABFC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3AFF9-ACDA-60FA-8DF5-EECA1D6D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D749D-BE45-E5E5-2B9C-4B72605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BB2E-3B51-C22E-F302-0A687DC8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E0389-B002-E57C-CFC3-D82E33EF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582B0-DEE4-D6FE-E265-5CFFC8E47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EF315-1297-673F-161C-B784E122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1DA74-963D-7301-8CF0-69463B2E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B5D8C-8851-00DE-3AC7-E22A620D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D594B-B517-60EE-3FDB-02D47D4E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4273F-CBEA-A3B4-A819-209EDBB5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5624E-3A2A-CD06-C0FC-BE2571DE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3B60-BB80-47BC-9CE4-72D07D891BBF}" type="datetimeFigureOut">
              <a:rPr lang="it-IT" smtClean="0"/>
              <a:t>18/04/2024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740B-CED9-9D31-5780-B10F789FC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A199-A640-7151-4D01-E8640FCD8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0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57166-A738-4B39-219F-6005B833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1" y="0"/>
            <a:ext cx="9142704" cy="1867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C1D88-4B1B-E835-EABA-0E612E5AC5A6}"/>
              </a:ext>
            </a:extLst>
          </p:cNvPr>
          <p:cNvSpPr txBox="1"/>
          <p:nvPr/>
        </p:nvSpPr>
        <p:spPr>
          <a:xfrm>
            <a:off x="9068329" y="8482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Edizione del 30 MARZO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2CC3B-4117-77E0-522E-9818AC34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22" y="1985650"/>
            <a:ext cx="3996707" cy="4619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8F04CA-78AC-C3E2-7B0F-1FF80122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483" y="2336716"/>
            <a:ext cx="3297973" cy="21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5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B4F31-5824-1C62-3588-2B30CDA50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3" y="64599"/>
            <a:ext cx="5840979" cy="6750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4AE4C-E076-2E92-4E3F-7658D0F1B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12" y="5155426"/>
            <a:ext cx="4319589" cy="1173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53B11-5726-AE8C-E34C-D05FF94AEEE0}"/>
              </a:ext>
            </a:extLst>
          </p:cNvPr>
          <p:cNvSpPr txBox="1"/>
          <p:nvPr/>
        </p:nvSpPr>
        <p:spPr>
          <a:xfrm>
            <a:off x="6716268" y="692658"/>
            <a:ext cx="51473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association between germline pathogenic variants in 27 cancer predisposing genes and the risk of gastric cancer in a sample of 10,426 patients with gastric cancer and 38,153 controls from </a:t>
            </a:r>
            <a:r>
              <a:rPr lang="en-US" sz="2800" dirty="0" err="1"/>
              <a:t>BioBank</a:t>
            </a:r>
            <a:r>
              <a:rPr lang="en-US" sz="2800" dirty="0"/>
              <a:t> Japan</a:t>
            </a:r>
          </a:p>
        </p:txBody>
      </p:sp>
    </p:spTree>
    <p:extLst>
      <p:ext uri="{BB962C8B-B14F-4D97-AF65-F5344CB8AC3E}">
        <p14:creationId xmlns:p14="http://schemas.microsoft.com/office/powerpoint/2010/main" val="36502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0B322-8D82-499B-C0FC-994717F10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46732"/>
            <a:ext cx="10668001" cy="68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04BA5-1F1A-E7C1-2650-A77A4798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01" y="0"/>
            <a:ext cx="10394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9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ECF0B-4EE0-3B9C-D8EC-AE24DF4F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26" y="777453"/>
            <a:ext cx="8947102" cy="3806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34A20-8A95-5E59-BE95-D2ED1527609F}"/>
              </a:ext>
            </a:extLst>
          </p:cNvPr>
          <p:cNvSpPr txBox="1"/>
          <p:nvPr/>
        </p:nvSpPr>
        <p:spPr>
          <a:xfrm>
            <a:off x="9068329" y="8482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Edizione del 17 APRILE 2024</a:t>
            </a:r>
          </a:p>
        </p:txBody>
      </p:sp>
    </p:spTree>
    <p:extLst>
      <p:ext uri="{BB962C8B-B14F-4D97-AF65-F5344CB8AC3E}">
        <p14:creationId xmlns:p14="http://schemas.microsoft.com/office/powerpoint/2010/main" val="384990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DF985D-03A3-262E-7A3C-5B846800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59" y="95524"/>
            <a:ext cx="6987969" cy="3407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56C0D-911C-900F-79F4-8782597AA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09" y="3632596"/>
            <a:ext cx="6231690" cy="31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2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</Words>
  <Application>Microsoft Office PowerPoint</Application>
  <PresentationFormat>Widescreen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TOMMASINI ALBERTO</dc:creator>
  <cp:lastModifiedBy>Alberto Tommasini</cp:lastModifiedBy>
  <cp:revision>2</cp:revision>
  <dcterms:created xsi:type="dcterms:W3CDTF">2023-03-30T09:02:43Z</dcterms:created>
  <dcterms:modified xsi:type="dcterms:W3CDTF">2024-04-18T08:26:27Z</dcterms:modified>
</cp:coreProperties>
</file>