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48" r:id="rId2"/>
    <p:sldId id="256" r:id="rId3"/>
    <p:sldId id="607" r:id="rId4"/>
    <p:sldId id="612" r:id="rId5"/>
    <p:sldId id="570" r:id="rId6"/>
    <p:sldId id="610" r:id="rId7"/>
    <p:sldId id="643" r:id="rId8"/>
    <p:sldId id="639" r:id="rId9"/>
    <p:sldId id="613" r:id="rId10"/>
    <p:sldId id="644" r:id="rId11"/>
    <p:sldId id="615" r:id="rId12"/>
    <p:sldId id="616" r:id="rId13"/>
    <p:sldId id="640" r:id="rId14"/>
    <p:sldId id="618" r:id="rId15"/>
    <p:sldId id="645" r:id="rId16"/>
    <p:sldId id="620" r:id="rId17"/>
    <p:sldId id="609" r:id="rId18"/>
    <p:sldId id="286" r:id="rId19"/>
    <p:sldId id="284" r:id="rId20"/>
    <p:sldId id="602" r:id="rId21"/>
    <p:sldId id="605" r:id="rId22"/>
    <p:sldId id="603" r:id="rId23"/>
    <p:sldId id="606" r:id="rId24"/>
    <p:sldId id="625" r:id="rId25"/>
    <p:sldId id="629" r:id="rId26"/>
    <p:sldId id="630" r:id="rId27"/>
    <p:sldId id="632" r:id="rId28"/>
    <p:sldId id="631" r:id="rId29"/>
    <p:sldId id="633" r:id="rId30"/>
    <p:sldId id="634" r:id="rId31"/>
    <p:sldId id="628" r:id="rId32"/>
    <p:sldId id="626" r:id="rId33"/>
    <p:sldId id="635" r:id="rId34"/>
    <p:sldId id="627" r:id="rId35"/>
    <p:sldId id="641" r:id="rId36"/>
    <p:sldId id="642" r:id="rId37"/>
    <p:sldId id="636" r:id="rId38"/>
    <p:sldId id="638" r:id="rId39"/>
    <p:sldId id="6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C1B77-BB3C-46D3-BB8E-C5CB2D0B59FB}" v="40" dt="2024-04-28T21:06:1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1" autoAdjust="0"/>
    <p:restoredTop sz="84304" autoAdjust="0"/>
  </p:normalViewPr>
  <p:slideViewPr>
    <p:cSldViewPr snapToGrid="0">
      <p:cViewPr>
        <p:scale>
          <a:sx n="66" d="100"/>
          <a:sy n="66" d="100"/>
        </p:scale>
        <p:origin x="74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9D08892C-5149-49C5-BFF9-18A1F87F2A5E}"/>
    <pc:docChg chg="custSel addSld delSld modSld">
      <pc:chgData name="Alberto Tommasini" userId="4ed976f799c97d5d" providerId="LiveId" clId="{9D08892C-5149-49C5-BFF9-18A1F87F2A5E}" dt="2021-04-11T23:01:05.802" v="42" actId="47"/>
      <pc:docMkLst>
        <pc:docMk/>
      </pc:docMkLst>
      <pc:sldChg chg="add">
        <pc:chgData name="Alberto Tommasini" userId="4ed976f799c97d5d" providerId="LiveId" clId="{9D08892C-5149-49C5-BFF9-18A1F87F2A5E}" dt="2021-04-11T22:55:57.402" v="0"/>
        <pc:sldMkLst>
          <pc:docMk/>
          <pc:sldMk cId="2427347388" sldId="318"/>
        </pc:sldMkLst>
      </pc:sldChg>
      <pc:sldChg chg="add del">
        <pc:chgData name="Alberto Tommasini" userId="4ed976f799c97d5d" providerId="LiveId" clId="{9D08892C-5149-49C5-BFF9-18A1F87F2A5E}" dt="2021-04-11T22:56:33.160" v="9" actId="47"/>
        <pc:sldMkLst>
          <pc:docMk/>
          <pc:sldMk cId="3189910683" sldId="319"/>
        </pc:sldMkLst>
      </pc:sldChg>
      <pc:sldChg chg="add del">
        <pc:chgData name="Alberto Tommasini" userId="4ed976f799c97d5d" providerId="LiveId" clId="{9D08892C-5149-49C5-BFF9-18A1F87F2A5E}" dt="2021-04-11T22:56:39.204" v="10" actId="47"/>
        <pc:sldMkLst>
          <pc:docMk/>
          <pc:sldMk cId="3576437399" sldId="320"/>
        </pc:sldMkLst>
      </pc:sldChg>
      <pc:sldChg chg="add del">
        <pc:chgData name="Alberto Tommasini" userId="4ed976f799c97d5d" providerId="LiveId" clId="{9D08892C-5149-49C5-BFF9-18A1F87F2A5E}" dt="2021-04-11T22:56:54.654" v="11" actId="47"/>
        <pc:sldMkLst>
          <pc:docMk/>
          <pc:sldMk cId="1540551231" sldId="321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1508760540" sldId="322"/>
        </pc:sldMkLst>
      </pc:sldChg>
      <pc:sldChg chg="add del">
        <pc:chgData name="Alberto Tommasini" userId="4ed976f799c97d5d" providerId="LiveId" clId="{9D08892C-5149-49C5-BFF9-18A1F87F2A5E}" dt="2021-04-11T22:57:00.486" v="12" actId="47"/>
        <pc:sldMkLst>
          <pc:docMk/>
          <pc:sldMk cId="3342913619" sldId="323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509314911" sldId="324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3177838892" sldId="325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1299882172" sldId="326"/>
        </pc:sldMkLst>
      </pc:sldChg>
      <pc:sldChg chg="add del">
        <pc:chgData name="Alberto Tommasini" userId="4ed976f799c97d5d" providerId="LiveId" clId="{9D08892C-5149-49C5-BFF9-18A1F87F2A5E}" dt="2021-04-11T23:01:04.355" v="41" actId="47"/>
        <pc:sldMkLst>
          <pc:docMk/>
          <pc:sldMk cId="2503528004" sldId="363"/>
        </pc:sldMkLst>
      </pc:sldChg>
      <pc:sldChg chg="add del">
        <pc:chgData name="Alberto Tommasini" userId="4ed976f799c97d5d" providerId="LiveId" clId="{9D08892C-5149-49C5-BFF9-18A1F87F2A5E}" dt="2021-04-11T23:01:02.820" v="40" actId="47"/>
        <pc:sldMkLst>
          <pc:docMk/>
          <pc:sldMk cId="3263294806" sldId="365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575006518" sldId="369"/>
        </pc:sldMkLst>
      </pc:sldChg>
      <pc:sldChg chg="add del">
        <pc:chgData name="Alberto Tommasini" userId="4ed976f799c97d5d" providerId="LiveId" clId="{9D08892C-5149-49C5-BFF9-18A1F87F2A5E}" dt="2021-04-11T23:01:05.802" v="42" actId="47"/>
        <pc:sldMkLst>
          <pc:docMk/>
          <pc:sldMk cId="1288416877" sldId="375"/>
        </pc:sldMkLst>
      </pc:sldChg>
      <pc:sldChg chg="add del">
        <pc:chgData name="Alberto Tommasini" userId="4ed976f799c97d5d" providerId="LiveId" clId="{9D08892C-5149-49C5-BFF9-18A1F87F2A5E}" dt="2021-04-11T23:01:01.184" v="39" actId="47"/>
        <pc:sldMkLst>
          <pc:docMk/>
          <pc:sldMk cId="0" sldId="380"/>
        </pc:sldMkLst>
      </pc:sldChg>
      <pc:sldChg chg="add del">
        <pc:chgData name="Alberto Tommasini" userId="4ed976f799c97d5d" providerId="LiveId" clId="{9D08892C-5149-49C5-BFF9-18A1F87F2A5E}" dt="2021-04-11T23:00:59.929" v="38" actId="47"/>
        <pc:sldMkLst>
          <pc:docMk/>
          <pc:sldMk cId="0" sldId="392"/>
        </pc:sldMkLst>
      </pc:sldChg>
      <pc:sldChg chg="add del setBg">
        <pc:chgData name="Alberto Tommasini" userId="4ed976f799c97d5d" providerId="LiveId" clId="{9D08892C-5149-49C5-BFF9-18A1F87F2A5E}" dt="2021-04-11T22:57:31.067" v="15" actId="47"/>
        <pc:sldMkLst>
          <pc:docMk/>
          <pc:sldMk cId="0" sldId="404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594674209" sldId="407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881065814" sldId="413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3077387204" sldId="421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0" sldId="423"/>
        </pc:sldMkLst>
      </pc:sldChg>
      <pc:sldChg chg="add setBg">
        <pc:chgData name="Alberto Tommasini" userId="4ed976f799c97d5d" providerId="LiveId" clId="{9D08892C-5149-49C5-BFF9-18A1F87F2A5E}" dt="2021-04-11T22:55:57.402" v="0"/>
        <pc:sldMkLst>
          <pc:docMk/>
          <pc:sldMk cId="0" sldId="432"/>
        </pc:sldMkLst>
      </pc:sldChg>
      <pc:sldChg chg="add setBg">
        <pc:chgData name="Alberto Tommasini" userId="4ed976f799c97d5d" providerId="LiveId" clId="{9D08892C-5149-49C5-BFF9-18A1F87F2A5E}" dt="2021-04-11T22:58:24.074" v="32"/>
        <pc:sldMkLst>
          <pc:docMk/>
          <pc:sldMk cId="0" sldId="434"/>
        </pc:sldMkLst>
      </pc:sldChg>
      <pc:sldChg chg="add del setBg modNotes">
        <pc:chgData name="Alberto Tommasini" userId="4ed976f799c97d5d" providerId="LiveId" clId="{9D08892C-5149-49C5-BFF9-18A1F87F2A5E}" dt="2021-04-11T22:58:05.148" v="19" actId="47"/>
        <pc:sldMkLst>
          <pc:docMk/>
          <pc:sldMk cId="0" sldId="436"/>
        </pc:sldMkLst>
      </pc:sldChg>
      <pc:sldChg chg="add del setBg">
        <pc:chgData name="Alberto Tommasini" userId="4ed976f799c97d5d" providerId="LiveId" clId="{9D08892C-5149-49C5-BFF9-18A1F87F2A5E}" dt="2021-04-11T22:58:36.062" v="34" actId="47"/>
        <pc:sldMkLst>
          <pc:docMk/>
          <pc:sldMk cId="0" sldId="438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0" sldId="480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0" sldId="482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4281473267" sldId="485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044313232" sldId="490"/>
        </pc:sldMkLst>
      </pc:sldChg>
      <pc:sldChg chg="add del">
        <pc:chgData name="Alberto Tommasini" userId="4ed976f799c97d5d" providerId="LiveId" clId="{9D08892C-5149-49C5-BFF9-18A1F87F2A5E}" dt="2021-04-11T22:56:11.221" v="8" actId="47"/>
        <pc:sldMkLst>
          <pc:docMk/>
          <pc:sldMk cId="1948266794" sldId="497"/>
        </pc:sldMkLst>
      </pc:sldChg>
      <pc:sldChg chg="add del">
        <pc:chgData name="Alberto Tommasini" userId="4ed976f799c97d5d" providerId="LiveId" clId="{9D08892C-5149-49C5-BFF9-18A1F87F2A5E}" dt="2021-04-11T23:00:55.392" v="35" actId="47"/>
        <pc:sldMkLst>
          <pc:docMk/>
          <pc:sldMk cId="4242701476" sldId="498"/>
        </pc:sldMkLst>
      </pc:sldChg>
      <pc:sldChg chg="add del modNotes">
        <pc:chgData name="Alberto Tommasini" userId="4ed976f799c97d5d" providerId="LiveId" clId="{9D08892C-5149-49C5-BFF9-18A1F87F2A5E}" dt="2021-04-11T23:00:58.779" v="37" actId="47"/>
        <pc:sldMkLst>
          <pc:docMk/>
          <pc:sldMk cId="2552237809" sldId="506"/>
        </pc:sldMkLst>
      </pc:sldChg>
      <pc:sldChg chg="add del">
        <pc:chgData name="Alberto Tommasini" userId="4ed976f799c97d5d" providerId="LiveId" clId="{9D08892C-5149-49C5-BFF9-18A1F87F2A5E}" dt="2021-04-11T22:56:07.740" v="6" actId="47"/>
        <pc:sldMkLst>
          <pc:docMk/>
          <pc:sldMk cId="3182526029" sldId="516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1436425470" sldId="521"/>
        </pc:sldMkLst>
      </pc:sldChg>
      <pc:sldChg chg="add del">
        <pc:chgData name="Alberto Tommasini" userId="4ed976f799c97d5d" providerId="LiveId" clId="{9D08892C-5149-49C5-BFF9-18A1F87F2A5E}" dt="2021-04-11T22:56:05.942" v="5" actId="47"/>
        <pc:sldMkLst>
          <pc:docMk/>
          <pc:sldMk cId="3858934938" sldId="522"/>
        </pc:sldMkLst>
      </pc:sldChg>
      <pc:sldChg chg="add del">
        <pc:chgData name="Alberto Tommasini" userId="4ed976f799c97d5d" providerId="LiveId" clId="{9D08892C-5149-49C5-BFF9-18A1F87F2A5E}" dt="2021-04-11T22:56:10.361" v="7" actId="47"/>
        <pc:sldMkLst>
          <pc:docMk/>
          <pc:sldMk cId="0" sldId="534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917841739" sldId="535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0" sldId="536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3709435922" sldId="537"/>
        </pc:sldMkLst>
      </pc:sldChg>
      <pc:sldChg chg="add setBg">
        <pc:chgData name="Alberto Tommasini" userId="4ed976f799c97d5d" providerId="LiveId" clId="{9D08892C-5149-49C5-BFF9-18A1F87F2A5E}" dt="2021-04-11T22:55:57.402" v="0"/>
        <pc:sldMkLst>
          <pc:docMk/>
          <pc:sldMk cId="0" sldId="539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23501362" sldId="540"/>
        </pc:sldMkLst>
      </pc:sldChg>
      <pc:sldChg chg="add del setBg">
        <pc:chgData name="Alberto Tommasini" userId="4ed976f799c97d5d" providerId="LiveId" clId="{9D08892C-5149-49C5-BFF9-18A1F87F2A5E}" dt="2021-04-11T22:57:33.489" v="16" actId="47"/>
        <pc:sldMkLst>
          <pc:docMk/>
          <pc:sldMk cId="0" sldId="541"/>
        </pc:sldMkLst>
      </pc:sldChg>
      <pc:sldChg chg="add del">
        <pc:chgData name="Alberto Tommasini" userId="4ed976f799c97d5d" providerId="LiveId" clId="{9D08892C-5149-49C5-BFF9-18A1F87F2A5E}" dt="2021-04-11T22:57:38.578" v="17" actId="47"/>
        <pc:sldMkLst>
          <pc:docMk/>
          <pc:sldMk cId="1496930703" sldId="542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491936830" sldId="544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916246576" sldId="545"/>
        </pc:sldMkLst>
      </pc:sldChg>
      <pc:sldChg chg="modSp add mod">
        <pc:chgData name="Alberto Tommasini" userId="4ed976f799c97d5d" providerId="LiveId" clId="{9D08892C-5149-49C5-BFF9-18A1F87F2A5E}" dt="2021-04-11T22:58:16.362" v="31" actId="20577"/>
        <pc:sldMkLst>
          <pc:docMk/>
          <pc:sldMk cId="2481964244" sldId="546"/>
        </pc:sldMkLst>
        <pc:spChg chg="mod">
          <ac:chgData name="Alberto Tommasini" userId="4ed976f799c97d5d" providerId="LiveId" clId="{9D08892C-5149-49C5-BFF9-18A1F87F2A5E}" dt="2021-04-11T22:58:16.362" v="31" actId="20577"/>
          <ac:spMkLst>
            <pc:docMk/>
            <pc:sldMk cId="2481964244" sldId="546"/>
            <ac:spMk id="9" creationId="{03A9B576-BDC4-4633-AC23-591602651586}"/>
          </ac:spMkLst>
        </pc:spChg>
      </pc:sldChg>
      <pc:sldChg chg="add del setBg">
        <pc:chgData name="Alberto Tommasini" userId="4ed976f799c97d5d" providerId="LiveId" clId="{9D08892C-5149-49C5-BFF9-18A1F87F2A5E}" dt="2021-04-11T22:58:28.633" v="33" actId="47"/>
        <pc:sldMkLst>
          <pc:docMk/>
          <pc:sldMk cId="0" sldId="547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972230894" sldId="548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879383187" sldId="552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280336873" sldId="569"/>
        </pc:sldMkLst>
      </pc:sldChg>
      <pc:sldChg chg="add">
        <pc:chgData name="Alberto Tommasini" userId="4ed976f799c97d5d" providerId="LiveId" clId="{9D08892C-5149-49C5-BFF9-18A1F87F2A5E}" dt="2021-04-11T22:55:57.402" v="0"/>
        <pc:sldMkLst>
          <pc:docMk/>
          <pc:sldMk cId="1960211863" sldId="571"/>
        </pc:sldMkLst>
      </pc:sldChg>
      <pc:sldChg chg="modSp add del mod modNotes">
        <pc:chgData name="Alberto Tommasini" userId="4ed976f799c97d5d" providerId="LiveId" clId="{9D08892C-5149-49C5-BFF9-18A1F87F2A5E}" dt="2021-04-11T23:00:57.070" v="36" actId="47"/>
        <pc:sldMkLst>
          <pc:docMk/>
          <pc:sldMk cId="2032232459" sldId="577"/>
        </pc:sldMkLst>
        <pc:spChg chg="mod">
          <ac:chgData name="Alberto Tommasini" userId="4ed976f799c97d5d" providerId="LiveId" clId="{9D08892C-5149-49C5-BFF9-18A1F87F2A5E}" dt="2021-04-11T22:55:57.520" v="1" actId="27636"/>
          <ac:spMkLst>
            <pc:docMk/>
            <pc:sldMk cId="2032232459" sldId="577"/>
            <ac:spMk id="4" creationId="{00000000-0000-0000-0000-000000000000}"/>
          </ac:spMkLst>
        </pc:spChg>
      </pc:sldChg>
      <pc:sldChg chg="add modNotes">
        <pc:chgData name="Alberto Tommasini" userId="4ed976f799c97d5d" providerId="LiveId" clId="{9D08892C-5149-49C5-BFF9-18A1F87F2A5E}" dt="2021-04-11T22:55:57.563" v="4" actId="27636"/>
        <pc:sldMkLst>
          <pc:docMk/>
          <pc:sldMk cId="1797825610" sldId="609"/>
        </pc:sldMkLst>
      </pc:sldChg>
      <pc:sldChg chg="add del">
        <pc:chgData name="Alberto Tommasini" userId="4ed976f799c97d5d" providerId="LiveId" clId="{9D08892C-5149-49C5-BFF9-18A1F87F2A5E}" dt="2021-04-11T22:57:40.607" v="18" actId="47"/>
        <pc:sldMkLst>
          <pc:docMk/>
          <pc:sldMk cId="3861814157" sldId="632"/>
        </pc:sldMkLst>
      </pc:sldChg>
    </pc:docChg>
  </pc:docChgLst>
  <pc:docChgLst>
    <pc:chgData name="TOMMASINI ALBERTO" userId="8c013d22-ceb2-4014-ae73-ac062752c54f" providerId="ADAL" clId="{582C1B77-BB3C-46D3-BB8E-C5CB2D0B59FB}"/>
    <pc:docChg chg="undo custSel addSld delSld modSld sldOrd">
      <pc:chgData name="TOMMASINI ALBERTO" userId="8c013d22-ceb2-4014-ae73-ac062752c54f" providerId="ADAL" clId="{582C1B77-BB3C-46D3-BB8E-C5CB2D0B59FB}" dt="2024-04-28T21:09:17.904" v="1399" actId="20577"/>
      <pc:docMkLst>
        <pc:docMk/>
      </pc:docMkLst>
      <pc:sldChg chg="add">
        <pc:chgData name="TOMMASINI ALBERTO" userId="8c013d22-ceb2-4014-ae73-ac062752c54f" providerId="ADAL" clId="{582C1B77-BB3C-46D3-BB8E-C5CB2D0B59FB}" dt="2024-04-25T18:08:29.172" v="0"/>
        <pc:sldMkLst>
          <pc:docMk/>
          <pc:sldMk cId="1114086817" sldId="448"/>
        </pc:sldMkLst>
      </pc:sldChg>
      <pc:sldChg chg="del">
        <pc:chgData name="TOMMASINI ALBERTO" userId="8c013d22-ceb2-4014-ae73-ac062752c54f" providerId="ADAL" clId="{582C1B77-BB3C-46D3-BB8E-C5CB2D0B59FB}" dt="2024-04-25T18:08:30.981" v="1" actId="47"/>
        <pc:sldMkLst>
          <pc:docMk/>
          <pc:sldMk cId="900899700" sldId="545"/>
        </pc:sldMkLst>
      </pc:sldChg>
      <pc:sldChg chg="ord">
        <pc:chgData name="TOMMASINI ALBERTO" userId="8c013d22-ceb2-4014-ae73-ac062752c54f" providerId="ADAL" clId="{582C1B77-BB3C-46D3-BB8E-C5CB2D0B59FB}" dt="2024-04-28T21:00:38.602" v="828"/>
        <pc:sldMkLst>
          <pc:docMk/>
          <pc:sldMk cId="81761537" sldId="570"/>
        </pc:sldMkLst>
      </pc:sldChg>
      <pc:sldChg chg="ord">
        <pc:chgData name="TOMMASINI ALBERTO" userId="8c013d22-ceb2-4014-ae73-ac062752c54f" providerId="ADAL" clId="{582C1B77-BB3C-46D3-BB8E-C5CB2D0B59FB}" dt="2024-04-28T21:00:47.713" v="830"/>
        <pc:sldMkLst>
          <pc:docMk/>
          <pc:sldMk cId="3976114792" sldId="610"/>
        </pc:sldMkLst>
      </pc:sldChg>
      <pc:sldChg chg="modSp mod">
        <pc:chgData name="TOMMASINI ALBERTO" userId="8c013d22-ceb2-4014-ae73-ac062752c54f" providerId="ADAL" clId="{582C1B77-BB3C-46D3-BB8E-C5CB2D0B59FB}" dt="2024-04-28T20:49:49.543" v="563" actId="6549"/>
        <pc:sldMkLst>
          <pc:docMk/>
          <pc:sldMk cId="4023882558" sldId="612"/>
        </pc:sldMkLst>
        <pc:spChg chg="mod">
          <ac:chgData name="TOMMASINI ALBERTO" userId="8c013d22-ceb2-4014-ae73-ac062752c54f" providerId="ADAL" clId="{582C1B77-BB3C-46D3-BB8E-C5CB2D0B59FB}" dt="2024-04-28T20:49:49.543" v="563" actId="6549"/>
          <ac:spMkLst>
            <pc:docMk/>
            <pc:sldMk cId="4023882558" sldId="612"/>
            <ac:spMk id="3" creationId="{F66E7CCB-29C3-5A74-F697-AB6ED70CE173}"/>
          </ac:spMkLst>
        </pc:spChg>
      </pc:sldChg>
      <pc:sldChg chg="modSp mod">
        <pc:chgData name="TOMMASINI ALBERTO" userId="8c013d22-ceb2-4014-ae73-ac062752c54f" providerId="ADAL" clId="{582C1B77-BB3C-46D3-BB8E-C5CB2D0B59FB}" dt="2024-04-28T20:56:10.849" v="826" actId="20577"/>
        <pc:sldMkLst>
          <pc:docMk/>
          <pc:sldMk cId="3585379230" sldId="613"/>
        </pc:sldMkLst>
        <pc:spChg chg="mod">
          <ac:chgData name="TOMMASINI ALBERTO" userId="8c013d22-ceb2-4014-ae73-ac062752c54f" providerId="ADAL" clId="{582C1B77-BB3C-46D3-BB8E-C5CB2D0B59FB}" dt="2024-04-28T20:53:45.980" v="767" actId="1076"/>
          <ac:spMkLst>
            <pc:docMk/>
            <pc:sldMk cId="3585379230" sldId="613"/>
            <ac:spMk id="2" creationId="{7E653969-97F6-64FE-2E60-1AA5DBB59140}"/>
          </ac:spMkLst>
        </pc:spChg>
        <pc:spChg chg="mod">
          <ac:chgData name="TOMMASINI ALBERTO" userId="8c013d22-ceb2-4014-ae73-ac062752c54f" providerId="ADAL" clId="{582C1B77-BB3C-46D3-BB8E-C5CB2D0B59FB}" dt="2024-04-28T20:56:10.849" v="826" actId="20577"/>
          <ac:spMkLst>
            <pc:docMk/>
            <pc:sldMk cId="3585379230" sldId="613"/>
            <ac:spMk id="3" creationId="{F66E7CCB-29C3-5A74-F697-AB6ED70CE173}"/>
          </ac:spMkLst>
        </pc:spChg>
      </pc:sldChg>
      <pc:sldChg chg="modSp mod">
        <pc:chgData name="TOMMASINI ALBERTO" userId="8c013d22-ceb2-4014-ae73-ac062752c54f" providerId="ADAL" clId="{582C1B77-BB3C-46D3-BB8E-C5CB2D0B59FB}" dt="2024-04-28T21:04:11.658" v="1018" actId="20577"/>
        <pc:sldMkLst>
          <pc:docMk/>
          <pc:sldMk cId="3473032833" sldId="618"/>
        </pc:sldMkLst>
        <pc:spChg chg="mod">
          <ac:chgData name="TOMMASINI ALBERTO" userId="8c013d22-ceb2-4014-ae73-ac062752c54f" providerId="ADAL" clId="{582C1B77-BB3C-46D3-BB8E-C5CB2D0B59FB}" dt="2024-04-28T21:04:11.658" v="1018" actId="20577"/>
          <ac:spMkLst>
            <pc:docMk/>
            <pc:sldMk cId="3473032833" sldId="618"/>
            <ac:spMk id="2" creationId="{1B63741B-2385-6D6E-9911-E0FA7AB460C9}"/>
          </ac:spMkLst>
        </pc:spChg>
      </pc:sldChg>
      <pc:sldChg chg="modSp mod">
        <pc:chgData name="TOMMASINI ALBERTO" userId="8c013d22-ceb2-4014-ae73-ac062752c54f" providerId="ADAL" clId="{582C1B77-BB3C-46D3-BB8E-C5CB2D0B59FB}" dt="2024-04-28T21:02:29.324" v="902" actId="20577"/>
        <pc:sldMkLst>
          <pc:docMk/>
          <pc:sldMk cId="95008742" sldId="640"/>
        </pc:sldMkLst>
        <pc:spChg chg="mod">
          <ac:chgData name="TOMMASINI ALBERTO" userId="8c013d22-ceb2-4014-ae73-ac062752c54f" providerId="ADAL" clId="{582C1B77-BB3C-46D3-BB8E-C5CB2D0B59FB}" dt="2024-04-28T21:02:29.324" v="902" actId="20577"/>
          <ac:spMkLst>
            <pc:docMk/>
            <pc:sldMk cId="95008742" sldId="640"/>
            <ac:spMk id="2" creationId="{1B63741B-2385-6D6E-9911-E0FA7AB460C9}"/>
          </ac:spMkLst>
        </pc:spChg>
      </pc:sldChg>
      <pc:sldChg chg="addSp modSp mod">
        <pc:chgData name="TOMMASINI ALBERTO" userId="8c013d22-ceb2-4014-ae73-ac062752c54f" providerId="ADAL" clId="{582C1B77-BB3C-46D3-BB8E-C5CB2D0B59FB}" dt="2024-04-28T18:09:28.582" v="478" actId="20577"/>
        <pc:sldMkLst>
          <pc:docMk/>
          <pc:sldMk cId="2105383896" sldId="642"/>
        </pc:sldMkLst>
        <pc:spChg chg="add mod">
          <ac:chgData name="TOMMASINI ALBERTO" userId="8c013d22-ceb2-4014-ae73-ac062752c54f" providerId="ADAL" clId="{582C1B77-BB3C-46D3-BB8E-C5CB2D0B59FB}" dt="2024-04-28T18:01:50.513" v="90" actId="20577"/>
          <ac:spMkLst>
            <pc:docMk/>
            <pc:sldMk cId="2105383896" sldId="642"/>
            <ac:spMk id="2" creationId="{2D2CDC40-A66F-0AA1-B3AA-6D2C5394DA16}"/>
          </ac:spMkLst>
        </pc:spChg>
        <pc:spChg chg="add">
          <ac:chgData name="TOMMASINI ALBERTO" userId="8c013d22-ceb2-4014-ae73-ac062752c54f" providerId="ADAL" clId="{582C1B77-BB3C-46D3-BB8E-C5CB2D0B59FB}" dt="2024-04-28T18:02:38.912" v="91" actId="11529"/>
          <ac:spMkLst>
            <pc:docMk/>
            <pc:sldMk cId="2105383896" sldId="642"/>
            <ac:spMk id="3" creationId="{52950CFF-D3EE-567A-9717-C851B2BEDF7D}"/>
          </ac:spMkLst>
        </pc:spChg>
        <pc:spChg chg="add mod">
          <ac:chgData name="TOMMASINI ALBERTO" userId="8c013d22-ceb2-4014-ae73-ac062752c54f" providerId="ADAL" clId="{582C1B77-BB3C-46D3-BB8E-C5CB2D0B59FB}" dt="2024-04-28T18:04:15.527" v="252" actId="1076"/>
          <ac:spMkLst>
            <pc:docMk/>
            <pc:sldMk cId="2105383896" sldId="642"/>
            <ac:spMk id="4" creationId="{589FCC22-7494-29DE-19F5-41AF70CB9EFD}"/>
          </ac:spMkLst>
        </pc:spChg>
        <pc:spChg chg="add mod">
          <ac:chgData name="TOMMASINI ALBERTO" userId="8c013d22-ceb2-4014-ae73-ac062752c54f" providerId="ADAL" clId="{582C1B77-BB3C-46D3-BB8E-C5CB2D0B59FB}" dt="2024-04-28T18:09:28.582" v="478" actId="20577"/>
          <ac:spMkLst>
            <pc:docMk/>
            <pc:sldMk cId="2105383896" sldId="642"/>
            <ac:spMk id="5" creationId="{1FF5431D-8755-3C35-ABF1-B7791348FB43}"/>
          </ac:spMkLst>
        </pc:spChg>
      </pc:sldChg>
      <pc:sldChg chg="modSp add mod">
        <pc:chgData name="TOMMASINI ALBERTO" userId="8c013d22-ceb2-4014-ae73-ac062752c54f" providerId="ADAL" clId="{582C1B77-BB3C-46D3-BB8E-C5CB2D0B59FB}" dt="2024-04-28T20:51:58.698" v="711" actId="20577"/>
        <pc:sldMkLst>
          <pc:docMk/>
          <pc:sldMk cId="3673225815" sldId="643"/>
        </pc:sldMkLst>
        <pc:spChg chg="mod">
          <ac:chgData name="TOMMASINI ALBERTO" userId="8c013d22-ceb2-4014-ae73-ac062752c54f" providerId="ADAL" clId="{582C1B77-BB3C-46D3-BB8E-C5CB2D0B59FB}" dt="2024-04-28T20:51:58.698" v="711" actId="20577"/>
          <ac:spMkLst>
            <pc:docMk/>
            <pc:sldMk cId="3673225815" sldId="643"/>
            <ac:spMk id="3" creationId="{F66E7CCB-29C3-5A74-F697-AB6ED70CE173}"/>
          </ac:spMkLst>
        </pc:spChg>
      </pc:sldChg>
      <pc:sldChg chg="addSp delSp modSp add mod">
        <pc:chgData name="TOMMASINI ALBERTO" userId="8c013d22-ceb2-4014-ae73-ac062752c54f" providerId="ADAL" clId="{582C1B77-BB3C-46D3-BB8E-C5CB2D0B59FB}" dt="2024-04-28T20:54:43.131" v="777" actId="1076"/>
        <pc:sldMkLst>
          <pc:docMk/>
          <pc:sldMk cId="4215504656" sldId="644"/>
        </pc:sldMkLst>
        <pc:spChg chg="del">
          <ac:chgData name="TOMMASINI ALBERTO" userId="8c013d22-ceb2-4014-ae73-ac062752c54f" providerId="ADAL" clId="{582C1B77-BB3C-46D3-BB8E-C5CB2D0B59FB}" dt="2024-04-28T20:54:09.980" v="769" actId="478"/>
          <ac:spMkLst>
            <pc:docMk/>
            <pc:sldMk cId="4215504656" sldId="644"/>
            <ac:spMk id="3" creationId="{F66E7CCB-29C3-5A74-F697-AB6ED70CE173}"/>
          </ac:spMkLst>
        </pc:spChg>
        <pc:picChg chg="add mod">
          <ac:chgData name="TOMMASINI ALBERTO" userId="8c013d22-ceb2-4014-ae73-ac062752c54f" providerId="ADAL" clId="{582C1B77-BB3C-46D3-BB8E-C5CB2D0B59FB}" dt="2024-04-28T20:54:43.131" v="777" actId="1076"/>
          <ac:picMkLst>
            <pc:docMk/>
            <pc:sldMk cId="4215504656" sldId="644"/>
            <ac:picMk id="5" creationId="{D1CE29E9-75E4-480D-62AD-4C0D58D2CE77}"/>
          </ac:picMkLst>
        </pc:picChg>
      </pc:sldChg>
      <pc:sldChg chg="addSp modSp new mod ord modAnim">
        <pc:chgData name="TOMMASINI ALBERTO" userId="8c013d22-ceb2-4014-ae73-ac062752c54f" providerId="ADAL" clId="{582C1B77-BB3C-46D3-BB8E-C5CB2D0B59FB}" dt="2024-04-28T21:09:17.904" v="1399" actId="20577"/>
        <pc:sldMkLst>
          <pc:docMk/>
          <pc:sldMk cId="1307410501" sldId="645"/>
        </pc:sldMkLst>
        <pc:spChg chg="add mod">
          <ac:chgData name="TOMMASINI ALBERTO" userId="8c013d22-ceb2-4014-ae73-ac062752c54f" providerId="ADAL" clId="{582C1B77-BB3C-46D3-BB8E-C5CB2D0B59FB}" dt="2024-04-28T21:06:10.751" v="1054" actId="20577"/>
          <ac:spMkLst>
            <pc:docMk/>
            <pc:sldMk cId="1307410501" sldId="645"/>
            <ac:spMk id="2" creationId="{23C2874E-6CEC-0234-3A45-41A6974CDF68}"/>
          </ac:spMkLst>
        </pc:spChg>
        <pc:spChg chg="add mod">
          <ac:chgData name="TOMMASINI ALBERTO" userId="8c013d22-ceb2-4014-ae73-ac062752c54f" providerId="ADAL" clId="{582C1B77-BB3C-46D3-BB8E-C5CB2D0B59FB}" dt="2024-04-28T21:09:17.904" v="1399" actId="20577"/>
          <ac:spMkLst>
            <pc:docMk/>
            <pc:sldMk cId="1307410501" sldId="645"/>
            <ac:spMk id="3" creationId="{0ED52BAE-969F-2FB4-8AB7-868577D3FC7A}"/>
          </ac:spMkLst>
        </pc:spChg>
      </pc:sldChg>
    </pc:docChg>
  </pc:docChgLst>
  <pc:docChgLst>
    <pc:chgData name="TOMMASINI ALBERTO" userId="8c013d22-ceb2-4014-ae73-ac062752c54f" providerId="ADAL" clId="{A16EC52B-235F-4CE8-BEEE-273734F5C9D0}"/>
    <pc:docChg chg="custSel addSld delSld modSld">
      <pc:chgData name="TOMMASINI ALBERTO" userId="8c013d22-ceb2-4014-ae73-ac062752c54f" providerId="ADAL" clId="{A16EC52B-235F-4CE8-BEEE-273734F5C9D0}" dt="2023-03-25T19:43:17.311" v="1741" actId="20577"/>
      <pc:docMkLst>
        <pc:docMk/>
      </pc:docMkLst>
      <pc:sldChg chg="addSp delSp modSp mod">
        <pc:chgData name="TOMMASINI ALBERTO" userId="8c013d22-ceb2-4014-ae73-ac062752c54f" providerId="ADAL" clId="{A16EC52B-235F-4CE8-BEEE-273734F5C9D0}" dt="2023-03-25T18:00:59.634" v="2" actId="1076"/>
        <pc:sldMkLst>
          <pc:docMk/>
          <pc:sldMk cId="2762338289" sldId="327"/>
        </pc:sldMkLst>
        <pc:picChg chg="del">
          <ac:chgData name="TOMMASINI ALBERTO" userId="8c013d22-ceb2-4014-ae73-ac062752c54f" providerId="ADAL" clId="{A16EC52B-235F-4CE8-BEEE-273734F5C9D0}" dt="2023-03-25T18:00:54.720" v="0" actId="478"/>
          <ac:picMkLst>
            <pc:docMk/>
            <pc:sldMk cId="2762338289" sldId="327"/>
            <ac:picMk id="4" creationId="{35EF2675-1CB6-4DCC-BF53-229877ADC0E7}"/>
          </ac:picMkLst>
        </pc:picChg>
        <pc:picChg chg="add mod">
          <ac:chgData name="TOMMASINI ALBERTO" userId="8c013d22-ceb2-4014-ae73-ac062752c54f" providerId="ADAL" clId="{A16EC52B-235F-4CE8-BEEE-273734F5C9D0}" dt="2023-03-25T18:00:59.634" v="2" actId="1076"/>
          <ac:picMkLst>
            <pc:docMk/>
            <pc:sldMk cId="2762338289" sldId="327"/>
            <ac:picMk id="6" creationId="{029CFE9E-85D3-122C-6702-FB54FF1523AE}"/>
          </ac:picMkLst>
        </pc:picChg>
      </pc:sldChg>
      <pc:sldChg chg="modSp mod">
        <pc:chgData name="TOMMASINI ALBERTO" userId="8c013d22-ceb2-4014-ae73-ac062752c54f" providerId="ADAL" clId="{A16EC52B-235F-4CE8-BEEE-273734F5C9D0}" dt="2023-03-25T18:57:53.428" v="18" actId="113"/>
        <pc:sldMkLst>
          <pc:docMk/>
          <pc:sldMk cId="3935045585" sldId="328"/>
        </pc:sldMkLst>
        <pc:spChg chg="mod">
          <ac:chgData name="TOMMASINI ALBERTO" userId="8c013d22-ceb2-4014-ae73-ac062752c54f" providerId="ADAL" clId="{A16EC52B-235F-4CE8-BEEE-273734F5C9D0}" dt="2023-03-25T18:57:53.428" v="18" actId="113"/>
          <ac:spMkLst>
            <pc:docMk/>
            <pc:sldMk cId="3935045585" sldId="328"/>
            <ac:spMk id="3" creationId="{796704E2-5CF3-472E-B20A-DF0146FA5CC4}"/>
          </ac:spMkLst>
        </pc:spChg>
      </pc:sldChg>
      <pc:sldChg chg="modSp mod">
        <pc:chgData name="TOMMASINI ALBERTO" userId="8c013d22-ceb2-4014-ae73-ac062752c54f" providerId="ADAL" clId="{A16EC52B-235F-4CE8-BEEE-273734F5C9D0}" dt="2023-03-25T18:57:35.564" v="17" actId="113"/>
        <pc:sldMkLst>
          <pc:docMk/>
          <pc:sldMk cId="2916353510" sldId="334"/>
        </pc:sldMkLst>
        <pc:spChg chg="mod">
          <ac:chgData name="TOMMASINI ALBERTO" userId="8c013d22-ceb2-4014-ae73-ac062752c54f" providerId="ADAL" clId="{A16EC52B-235F-4CE8-BEEE-273734F5C9D0}" dt="2023-03-25T18:57:35.564" v="17" actId="113"/>
          <ac:spMkLst>
            <pc:docMk/>
            <pc:sldMk cId="2916353510" sldId="334"/>
            <ac:spMk id="4" creationId="{0A5A3B80-B482-4972-9A94-FB968B60C5EC}"/>
          </ac:spMkLst>
        </pc:spChg>
      </pc:sldChg>
      <pc:sldChg chg="del">
        <pc:chgData name="TOMMASINI ALBERTO" userId="8c013d22-ceb2-4014-ae73-ac062752c54f" providerId="ADAL" clId="{A16EC52B-235F-4CE8-BEEE-273734F5C9D0}" dt="2023-03-25T18:58:17.766" v="19" actId="47"/>
        <pc:sldMkLst>
          <pc:docMk/>
          <pc:sldMk cId="833126821" sldId="335"/>
        </pc:sldMkLst>
      </pc:sldChg>
      <pc:sldChg chg="modSp mod">
        <pc:chgData name="TOMMASINI ALBERTO" userId="8c013d22-ceb2-4014-ae73-ac062752c54f" providerId="ADAL" clId="{A16EC52B-235F-4CE8-BEEE-273734F5C9D0}" dt="2023-03-25T18:58:22.038" v="20" actId="113"/>
        <pc:sldMkLst>
          <pc:docMk/>
          <pc:sldMk cId="581095582" sldId="337"/>
        </pc:sldMkLst>
        <pc:spChg chg="mod">
          <ac:chgData name="TOMMASINI ALBERTO" userId="8c013d22-ceb2-4014-ae73-ac062752c54f" providerId="ADAL" clId="{A16EC52B-235F-4CE8-BEEE-273734F5C9D0}" dt="2023-03-25T18:58:22.038" v="20" actId="113"/>
          <ac:spMkLst>
            <pc:docMk/>
            <pc:sldMk cId="581095582" sldId="337"/>
            <ac:spMk id="4" creationId="{635687C3-94E4-4A20-9E37-0C9B0AC04AD7}"/>
          </ac:spMkLst>
        </pc:spChg>
      </pc:sldChg>
      <pc:sldChg chg="modSp mod">
        <pc:chgData name="TOMMASINI ALBERTO" userId="8c013d22-ceb2-4014-ae73-ac062752c54f" providerId="ADAL" clId="{A16EC52B-235F-4CE8-BEEE-273734F5C9D0}" dt="2023-03-25T18:57:05.684" v="13" actId="113"/>
        <pc:sldMkLst>
          <pc:docMk/>
          <pc:sldMk cId="2608945817" sldId="346"/>
        </pc:sldMkLst>
        <pc:spChg chg="mod">
          <ac:chgData name="TOMMASINI ALBERTO" userId="8c013d22-ceb2-4014-ae73-ac062752c54f" providerId="ADAL" clId="{A16EC52B-235F-4CE8-BEEE-273734F5C9D0}" dt="2023-03-25T18:57:05.684" v="13" actId="113"/>
          <ac:spMkLst>
            <pc:docMk/>
            <pc:sldMk cId="2608945817" sldId="346"/>
            <ac:spMk id="8" creationId="{FA133282-CAD4-4490-93FE-E9D026CD3912}"/>
          </ac:spMkLst>
        </pc:spChg>
      </pc:sldChg>
      <pc:sldChg chg="modSp mod">
        <pc:chgData name="TOMMASINI ALBERTO" userId="8c013d22-ceb2-4014-ae73-ac062752c54f" providerId="ADAL" clId="{A16EC52B-235F-4CE8-BEEE-273734F5C9D0}" dt="2023-03-25T18:57:16.799" v="14" actId="113"/>
        <pc:sldMkLst>
          <pc:docMk/>
          <pc:sldMk cId="2671678882" sldId="349"/>
        </pc:sldMkLst>
        <pc:spChg chg="mod">
          <ac:chgData name="TOMMASINI ALBERTO" userId="8c013d22-ceb2-4014-ae73-ac062752c54f" providerId="ADAL" clId="{A16EC52B-235F-4CE8-BEEE-273734F5C9D0}" dt="2023-03-25T18:57:16.799" v="14" actId="113"/>
          <ac:spMkLst>
            <pc:docMk/>
            <pc:sldMk cId="2671678882" sldId="349"/>
            <ac:spMk id="4" creationId="{B9FBD01A-C02D-4830-BADE-67CA43D2877C}"/>
          </ac:spMkLst>
        </pc:spChg>
      </pc:sldChg>
      <pc:sldChg chg="addSp modSp mod">
        <pc:chgData name="TOMMASINI ALBERTO" userId="8c013d22-ceb2-4014-ae73-ac062752c54f" providerId="ADAL" clId="{A16EC52B-235F-4CE8-BEEE-273734F5C9D0}" dt="2023-03-25T19:13:27.519" v="488" actId="20577"/>
        <pc:sldMkLst>
          <pc:docMk/>
          <pc:sldMk cId="3901459714" sldId="351"/>
        </pc:sldMkLst>
        <pc:spChg chg="mod">
          <ac:chgData name="TOMMASINI ALBERTO" userId="8c013d22-ceb2-4014-ae73-ac062752c54f" providerId="ADAL" clId="{A16EC52B-235F-4CE8-BEEE-273734F5C9D0}" dt="2023-03-25T18:52:04.155" v="6" actId="113"/>
          <ac:spMkLst>
            <pc:docMk/>
            <pc:sldMk cId="3901459714" sldId="351"/>
            <ac:spMk id="2" creationId="{B8F17BBB-FF38-4395-BC38-1BC4D6A4FBC5}"/>
          </ac:spMkLst>
        </pc:spChg>
        <pc:spChg chg="add mod">
          <ac:chgData name="TOMMASINI ALBERTO" userId="8c013d22-ceb2-4014-ae73-ac062752c54f" providerId="ADAL" clId="{A16EC52B-235F-4CE8-BEEE-273734F5C9D0}" dt="2023-03-25T19:13:27.519" v="488" actId="20577"/>
          <ac:spMkLst>
            <pc:docMk/>
            <pc:sldMk cId="3901459714" sldId="351"/>
            <ac:spMk id="23" creationId="{B166B518-8A4D-6C52-8A63-5A6167A9B915}"/>
          </ac:spMkLst>
        </pc:spChg>
      </pc:sldChg>
      <pc:sldChg chg="addSp delSp modSp mod">
        <pc:chgData name="TOMMASINI ALBERTO" userId="8c013d22-ceb2-4014-ae73-ac062752c54f" providerId="ADAL" clId="{A16EC52B-235F-4CE8-BEEE-273734F5C9D0}" dt="2023-03-25T19:43:17.311" v="1741" actId="20577"/>
        <pc:sldMkLst>
          <pc:docMk/>
          <pc:sldMk cId="480540247" sldId="353"/>
        </pc:sldMkLst>
        <pc:spChg chg="add mod">
          <ac:chgData name="TOMMASINI ALBERTO" userId="8c013d22-ceb2-4014-ae73-ac062752c54f" providerId="ADAL" clId="{A16EC52B-235F-4CE8-BEEE-273734F5C9D0}" dt="2023-03-25T19:43:17.311" v="1741" actId="20577"/>
          <ac:spMkLst>
            <pc:docMk/>
            <pc:sldMk cId="480540247" sldId="353"/>
            <ac:spMk id="2" creationId="{2501476A-ECF8-D233-CC48-2F668DB0259D}"/>
          </ac:spMkLst>
        </pc:spChg>
        <pc:spChg chg="mod">
          <ac:chgData name="TOMMASINI ALBERTO" userId="8c013d22-ceb2-4014-ae73-ac062752c54f" providerId="ADAL" clId="{A16EC52B-235F-4CE8-BEEE-273734F5C9D0}" dt="2023-03-25T19:42:01.462" v="1647" actId="1076"/>
          <ac:spMkLst>
            <pc:docMk/>
            <pc:sldMk cId="480540247" sldId="353"/>
            <ac:spMk id="9" creationId="{519179C9-FC8B-4A00-BF12-30E17404ABDE}"/>
          </ac:spMkLst>
        </pc:spChg>
        <pc:spChg chg="mod">
          <ac:chgData name="TOMMASINI ALBERTO" userId="8c013d22-ceb2-4014-ae73-ac062752c54f" providerId="ADAL" clId="{A16EC52B-235F-4CE8-BEEE-273734F5C9D0}" dt="2023-03-25T19:37:08.831" v="1369" actId="14100"/>
          <ac:spMkLst>
            <pc:docMk/>
            <pc:sldMk cId="480540247" sldId="353"/>
            <ac:spMk id="10" creationId="{D4D50997-2BB1-41D3-8863-11CF47BF9773}"/>
          </ac:spMkLst>
        </pc:spChg>
        <pc:spChg chg="del">
          <ac:chgData name="TOMMASINI ALBERTO" userId="8c013d22-ceb2-4014-ae73-ac062752c54f" providerId="ADAL" clId="{A16EC52B-235F-4CE8-BEEE-273734F5C9D0}" dt="2023-03-25T19:36:51.191" v="1364" actId="478"/>
          <ac:spMkLst>
            <pc:docMk/>
            <pc:sldMk cId="480540247" sldId="353"/>
            <ac:spMk id="11" creationId="{DC0D963C-3A13-48FD-AA18-4F9F0C76E73D}"/>
          </ac:spMkLst>
        </pc:spChg>
        <pc:picChg chg="del">
          <ac:chgData name="TOMMASINI ALBERTO" userId="8c013d22-ceb2-4014-ae73-ac062752c54f" providerId="ADAL" clId="{A16EC52B-235F-4CE8-BEEE-273734F5C9D0}" dt="2023-03-25T19:36:48.039" v="1363" actId="478"/>
          <ac:picMkLst>
            <pc:docMk/>
            <pc:sldMk cId="480540247" sldId="353"/>
            <ac:picMk id="4098" creationId="{AC98186D-6CA4-4BA8-B6BC-BDE1004D0C94}"/>
          </ac:picMkLst>
        </pc:picChg>
      </pc:sldChg>
      <pc:sldChg chg="modSp mod">
        <pc:chgData name="TOMMASINI ALBERTO" userId="8c013d22-ceb2-4014-ae73-ac062752c54f" providerId="ADAL" clId="{A16EC52B-235F-4CE8-BEEE-273734F5C9D0}" dt="2023-03-25T18:56:39.854" v="12" actId="113"/>
        <pc:sldMkLst>
          <pc:docMk/>
          <pc:sldMk cId="436705728" sldId="354"/>
        </pc:sldMkLst>
        <pc:spChg chg="mod">
          <ac:chgData name="TOMMASINI ALBERTO" userId="8c013d22-ceb2-4014-ae73-ac062752c54f" providerId="ADAL" clId="{A16EC52B-235F-4CE8-BEEE-273734F5C9D0}" dt="2023-03-25T18:56:39.854" v="12" actId="113"/>
          <ac:spMkLst>
            <pc:docMk/>
            <pc:sldMk cId="436705728" sldId="354"/>
            <ac:spMk id="5" creationId="{55EB3853-FC57-4874-895E-CAE41064F378}"/>
          </ac:spMkLst>
        </pc:spChg>
      </pc:sldChg>
      <pc:sldChg chg="modSp mod">
        <pc:chgData name="TOMMASINI ALBERTO" userId="8c013d22-ceb2-4014-ae73-ac062752c54f" providerId="ADAL" clId="{A16EC52B-235F-4CE8-BEEE-273734F5C9D0}" dt="2023-03-25T18:56:10.849" v="11" actId="14100"/>
        <pc:sldMkLst>
          <pc:docMk/>
          <pc:sldMk cId="1305604709" sldId="357"/>
        </pc:sldMkLst>
        <pc:spChg chg="mod">
          <ac:chgData name="TOMMASINI ALBERTO" userId="8c013d22-ceb2-4014-ae73-ac062752c54f" providerId="ADAL" clId="{A16EC52B-235F-4CE8-BEEE-273734F5C9D0}" dt="2023-03-25T18:56:03.858" v="10" actId="20577"/>
          <ac:spMkLst>
            <pc:docMk/>
            <pc:sldMk cId="1305604709" sldId="357"/>
            <ac:spMk id="2" creationId="{27B07640-2728-42D9-A56B-6B590668D1E8}"/>
          </ac:spMkLst>
        </pc:spChg>
        <pc:picChg chg="mod">
          <ac:chgData name="TOMMASINI ALBERTO" userId="8c013d22-ceb2-4014-ae73-ac062752c54f" providerId="ADAL" clId="{A16EC52B-235F-4CE8-BEEE-273734F5C9D0}" dt="2023-03-25T18:56:10.849" v="11" actId="14100"/>
          <ac:picMkLst>
            <pc:docMk/>
            <pc:sldMk cId="1305604709" sldId="357"/>
            <ac:picMk id="7170" creationId="{3CCB463A-902C-4DA0-8F58-AAD40F0F167E}"/>
          </ac:picMkLst>
        </pc:picChg>
      </pc:sldChg>
      <pc:sldChg chg="del">
        <pc:chgData name="TOMMASINI ALBERTO" userId="8c013d22-ceb2-4014-ae73-ac062752c54f" providerId="ADAL" clId="{A16EC52B-235F-4CE8-BEEE-273734F5C9D0}" dt="2023-03-25T18:49:28.781" v="3" actId="47"/>
        <pc:sldMkLst>
          <pc:docMk/>
          <pc:sldMk cId="772325120" sldId="360"/>
        </pc:sldMkLst>
      </pc:sldChg>
      <pc:sldChg chg="modSp mod">
        <pc:chgData name="TOMMASINI ALBERTO" userId="8c013d22-ceb2-4014-ae73-ac062752c54f" providerId="ADAL" clId="{A16EC52B-235F-4CE8-BEEE-273734F5C9D0}" dt="2023-03-25T18:57:26.576" v="15" actId="1076"/>
        <pc:sldMkLst>
          <pc:docMk/>
          <pc:sldMk cId="4197174711" sldId="361"/>
        </pc:sldMkLst>
        <pc:spChg chg="mod">
          <ac:chgData name="TOMMASINI ALBERTO" userId="8c013d22-ceb2-4014-ae73-ac062752c54f" providerId="ADAL" clId="{A16EC52B-235F-4CE8-BEEE-273734F5C9D0}" dt="2023-03-25T18:57:26.576" v="15" actId="1076"/>
          <ac:spMkLst>
            <pc:docMk/>
            <pc:sldMk cId="4197174711" sldId="361"/>
            <ac:spMk id="5" creationId="{481D124D-E2DD-48D5-B14B-98F647B1D8FE}"/>
          </ac:spMkLst>
        </pc:spChg>
      </pc:sldChg>
      <pc:sldChg chg="addSp modSp new mod">
        <pc:chgData name="TOMMASINI ALBERTO" userId="8c013d22-ceb2-4014-ae73-ac062752c54f" providerId="ADAL" clId="{A16EC52B-235F-4CE8-BEEE-273734F5C9D0}" dt="2023-03-25T19:12:06.084" v="432" actId="20577"/>
        <pc:sldMkLst>
          <pc:docMk/>
          <pc:sldMk cId="978385554" sldId="362"/>
        </pc:sldMkLst>
        <pc:spChg chg="add mod">
          <ac:chgData name="TOMMASINI ALBERTO" userId="8c013d22-ceb2-4014-ae73-ac062752c54f" providerId="ADAL" clId="{A16EC52B-235F-4CE8-BEEE-273734F5C9D0}" dt="2023-03-25T19:12:06.084" v="432" actId="20577"/>
          <ac:spMkLst>
            <pc:docMk/>
            <pc:sldMk cId="978385554" sldId="362"/>
            <ac:spMk id="2" creationId="{16844034-05A7-BE3C-79B7-B5814CB10262}"/>
          </ac:spMkLst>
        </pc:spChg>
      </pc:sldChg>
      <pc:sldChg chg="addSp delSp modSp new mod">
        <pc:chgData name="TOMMASINI ALBERTO" userId="8c013d22-ceb2-4014-ae73-ac062752c54f" providerId="ADAL" clId="{A16EC52B-235F-4CE8-BEEE-273734F5C9D0}" dt="2023-03-25T19:34:10.171" v="1353" actId="20577"/>
        <pc:sldMkLst>
          <pc:docMk/>
          <pc:sldMk cId="2503528004" sldId="363"/>
        </pc:sldMkLst>
        <pc:spChg chg="add mod">
          <ac:chgData name="TOMMASINI ALBERTO" userId="8c013d22-ceb2-4014-ae73-ac062752c54f" providerId="ADAL" clId="{A16EC52B-235F-4CE8-BEEE-273734F5C9D0}" dt="2023-03-25T19:14:23.880" v="504" actId="113"/>
          <ac:spMkLst>
            <pc:docMk/>
            <pc:sldMk cId="2503528004" sldId="363"/>
            <ac:spMk id="2" creationId="{2D7B85EB-F6BA-BD76-742B-8C0810E9CD62}"/>
          </ac:spMkLst>
        </pc:spChg>
        <pc:spChg chg="add mod">
          <ac:chgData name="TOMMASINI ALBERTO" userId="8c013d22-ceb2-4014-ae73-ac062752c54f" providerId="ADAL" clId="{A16EC52B-235F-4CE8-BEEE-273734F5C9D0}" dt="2023-03-25T19:34:10.171" v="1353" actId="20577"/>
          <ac:spMkLst>
            <pc:docMk/>
            <pc:sldMk cId="2503528004" sldId="363"/>
            <ac:spMk id="7" creationId="{A19F7BC6-F900-CA6E-36B6-B782DDF95A4A}"/>
          </ac:spMkLst>
        </pc:spChg>
        <pc:picChg chg="add del mod">
          <ac:chgData name="TOMMASINI ALBERTO" userId="8c013d22-ceb2-4014-ae73-ac062752c54f" providerId="ADAL" clId="{A16EC52B-235F-4CE8-BEEE-273734F5C9D0}" dt="2023-03-25T19:19:21.338" v="510" actId="21"/>
          <ac:picMkLst>
            <pc:docMk/>
            <pc:sldMk cId="2503528004" sldId="363"/>
            <ac:picMk id="4" creationId="{5CDF3059-7414-3169-3F83-60C7DEAB1103}"/>
          </ac:picMkLst>
        </pc:picChg>
        <pc:picChg chg="add mod">
          <ac:chgData name="TOMMASINI ALBERTO" userId="8c013d22-ceb2-4014-ae73-ac062752c54f" providerId="ADAL" clId="{A16EC52B-235F-4CE8-BEEE-273734F5C9D0}" dt="2023-03-25T19:24:51.662" v="551" actId="1076"/>
          <ac:picMkLst>
            <pc:docMk/>
            <pc:sldMk cId="2503528004" sldId="363"/>
            <ac:picMk id="6" creationId="{A87AB405-7349-A86F-1810-DBFA5DB7C277}"/>
          </ac:picMkLst>
        </pc:picChg>
      </pc:sldChg>
      <pc:sldChg chg="addSp modSp new mod">
        <pc:chgData name="TOMMASINI ALBERTO" userId="8c013d22-ceb2-4014-ae73-ac062752c54f" providerId="ADAL" clId="{A16EC52B-235F-4CE8-BEEE-273734F5C9D0}" dt="2023-03-25T19:21:18.214" v="549" actId="20577"/>
        <pc:sldMkLst>
          <pc:docMk/>
          <pc:sldMk cId="2554862033" sldId="364"/>
        </pc:sldMkLst>
        <pc:spChg chg="add mod">
          <ac:chgData name="TOMMASINI ALBERTO" userId="8c013d22-ceb2-4014-ae73-ac062752c54f" providerId="ADAL" clId="{A16EC52B-235F-4CE8-BEEE-273734F5C9D0}" dt="2023-03-25T19:21:07.052" v="538" actId="207"/>
          <ac:spMkLst>
            <pc:docMk/>
            <pc:sldMk cId="2554862033" sldId="364"/>
            <ac:spMk id="5" creationId="{6CE40C86-18AB-767E-7A52-C3EB2DC9D23F}"/>
          </ac:spMkLst>
        </pc:spChg>
        <pc:spChg chg="add mod">
          <ac:chgData name="TOMMASINI ALBERTO" userId="8c013d22-ceb2-4014-ae73-ac062752c54f" providerId="ADAL" clId="{A16EC52B-235F-4CE8-BEEE-273734F5C9D0}" dt="2023-03-25T19:21:18.214" v="549" actId="20577"/>
          <ac:spMkLst>
            <pc:docMk/>
            <pc:sldMk cId="2554862033" sldId="364"/>
            <ac:spMk id="6" creationId="{F7C0BEC6-E616-A108-2AD2-F6F689813468}"/>
          </ac:spMkLst>
        </pc:spChg>
        <pc:picChg chg="add mod">
          <ac:chgData name="TOMMASINI ALBERTO" userId="8c013d22-ceb2-4014-ae73-ac062752c54f" providerId="ADAL" clId="{A16EC52B-235F-4CE8-BEEE-273734F5C9D0}" dt="2023-03-25T19:20:52.498" v="532" actId="14100"/>
          <ac:picMkLst>
            <pc:docMk/>
            <pc:sldMk cId="2554862033" sldId="364"/>
            <ac:picMk id="2" creationId="{CD359435-9EC6-8B42-EBFE-79D9A7B2E9EC}"/>
          </ac:picMkLst>
        </pc:picChg>
        <pc:picChg chg="add mod">
          <ac:chgData name="TOMMASINI ALBERTO" userId="8c013d22-ceb2-4014-ae73-ac062752c54f" providerId="ADAL" clId="{A16EC52B-235F-4CE8-BEEE-273734F5C9D0}" dt="2023-03-25T19:21:02.239" v="536" actId="14100"/>
          <ac:picMkLst>
            <pc:docMk/>
            <pc:sldMk cId="2554862033" sldId="364"/>
            <ac:picMk id="4" creationId="{2AA8D7D9-C2CB-56FC-7B1A-7CAC94EA467B}"/>
          </ac:picMkLst>
        </pc:picChg>
      </pc:sldChg>
      <pc:sldChg chg="delSp modSp add mod">
        <pc:chgData name="TOMMASINI ALBERTO" userId="8c013d22-ceb2-4014-ae73-ac062752c54f" providerId="ADAL" clId="{A16EC52B-235F-4CE8-BEEE-273734F5C9D0}" dt="2023-03-25T19:35:14.199" v="1362" actId="14100"/>
        <pc:sldMkLst>
          <pc:docMk/>
          <pc:sldMk cId="3263294806" sldId="365"/>
        </pc:sldMkLst>
        <pc:spChg chg="del">
          <ac:chgData name="TOMMASINI ALBERTO" userId="8c013d22-ceb2-4014-ae73-ac062752c54f" providerId="ADAL" clId="{A16EC52B-235F-4CE8-BEEE-273734F5C9D0}" dt="2023-03-25T19:34:59.894" v="1357" actId="478"/>
          <ac:spMkLst>
            <pc:docMk/>
            <pc:sldMk cId="3263294806" sldId="365"/>
            <ac:spMk id="4" creationId="{7D10B204-0720-43F1-84D2-8FE2DF99C530}"/>
          </ac:spMkLst>
        </pc:spChg>
        <pc:spChg chg="del">
          <ac:chgData name="TOMMASINI ALBERTO" userId="8c013d22-ceb2-4014-ae73-ac062752c54f" providerId="ADAL" clId="{A16EC52B-235F-4CE8-BEEE-273734F5C9D0}" dt="2023-03-25T19:35:02.572" v="1358" actId="478"/>
          <ac:spMkLst>
            <pc:docMk/>
            <pc:sldMk cId="3263294806" sldId="365"/>
            <ac:spMk id="5" creationId="{43C57BBB-091D-476E-A865-3C8BD1E93D7E}"/>
          </ac:spMkLst>
        </pc:spChg>
        <pc:spChg chg="del">
          <ac:chgData name="TOMMASINI ALBERTO" userId="8c013d22-ceb2-4014-ae73-ac062752c54f" providerId="ADAL" clId="{A16EC52B-235F-4CE8-BEEE-273734F5C9D0}" dt="2023-03-25T19:34:56.022" v="1356" actId="478"/>
          <ac:spMkLst>
            <pc:docMk/>
            <pc:sldMk cId="3263294806" sldId="365"/>
            <ac:spMk id="6" creationId="{6FD20E8A-FE68-443A-BD4A-B68C21A5A83A}"/>
          </ac:spMkLst>
        </pc:spChg>
        <pc:spChg chg="del">
          <ac:chgData name="TOMMASINI ALBERTO" userId="8c013d22-ceb2-4014-ae73-ac062752c54f" providerId="ADAL" clId="{A16EC52B-235F-4CE8-BEEE-273734F5C9D0}" dt="2023-03-25T19:34:56.022" v="1356" actId="478"/>
          <ac:spMkLst>
            <pc:docMk/>
            <pc:sldMk cId="3263294806" sldId="365"/>
            <ac:spMk id="7" creationId="{978D20AD-74AD-4000-A1FB-5BD64EB81EEE}"/>
          </ac:spMkLst>
        </pc:spChg>
        <pc:spChg chg="del">
          <ac:chgData name="TOMMASINI ALBERTO" userId="8c013d22-ceb2-4014-ae73-ac062752c54f" providerId="ADAL" clId="{A16EC52B-235F-4CE8-BEEE-273734F5C9D0}" dt="2023-03-25T19:34:56.022" v="1356" actId="478"/>
          <ac:spMkLst>
            <pc:docMk/>
            <pc:sldMk cId="3263294806" sldId="365"/>
            <ac:spMk id="8" creationId="{B0809950-314D-4730-A7E2-705663353143}"/>
          </ac:spMkLst>
        </pc:spChg>
        <pc:spChg chg="del">
          <ac:chgData name="TOMMASINI ALBERTO" userId="8c013d22-ceb2-4014-ae73-ac062752c54f" providerId="ADAL" clId="{A16EC52B-235F-4CE8-BEEE-273734F5C9D0}" dt="2023-03-25T19:34:56.022" v="1356" actId="478"/>
          <ac:spMkLst>
            <pc:docMk/>
            <pc:sldMk cId="3263294806" sldId="365"/>
            <ac:spMk id="9" creationId="{519179C9-FC8B-4A00-BF12-30E17404ABDE}"/>
          </ac:spMkLst>
        </pc:spChg>
        <pc:spChg chg="mod">
          <ac:chgData name="TOMMASINI ALBERTO" userId="8c013d22-ceb2-4014-ae73-ac062752c54f" providerId="ADAL" clId="{A16EC52B-235F-4CE8-BEEE-273734F5C9D0}" dt="2023-03-25T19:35:08.417" v="1359" actId="1076"/>
          <ac:spMkLst>
            <pc:docMk/>
            <pc:sldMk cId="3263294806" sldId="365"/>
            <ac:spMk id="11" creationId="{DC0D963C-3A13-48FD-AA18-4F9F0C76E73D}"/>
          </ac:spMkLst>
        </pc:spChg>
        <pc:picChg chg="del">
          <ac:chgData name="TOMMASINI ALBERTO" userId="8c013d22-ceb2-4014-ae73-ac062752c54f" providerId="ADAL" clId="{A16EC52B-235F-4CE8-BEEE-273734F5C9D0}" dt="2023-03-25T19:34:51.686" v="1355" actId="478"/>
          <ac:picMkLst>
            <pc:docMk/>
            <pc:sldMk cId="3263294806" sldId="365"/>
            <ac:picMk id="3" creationId="{AB42424A-FEB0-4A98-8AF5-D4D95B6E15FD}"/>
          </ac:picMkLst>
        </pc:picChg>
        <pc:picChg chg="mod">
          <ac:chgData name="TOMMASINI ALBERTO" userId="8c013d22-ceb2-4014-ae73-ac062752c54f" providerId="ADAL" clId="{A16EC52B-235F-4CE8-BEEE-273734F5C9D0}" dt="2023-03-25T19:35:14.199" v="1362" actId="14100"/>
          <ac:picMkLst>
            <pc:docMk/>
            <pc:sldMk cId="3263294806" sldId="365"/>
            <ac:picMk id="4098" creationId="{AC98186D-6CA4-4BA8-B6BC-BDE1004D0C94}"/>
          </ac:picMkLst>
        </pc:picChg>
      </pc:sldChg>
    </pc:docChg>
  </pc:docChgLst>
  <pc:docChgLst>
    <pc:chgData name="Alberto Tommasini" userId="4ed976f799c97d5d" providerId="LiveId" clId="{1142E9E3-85F0-4BCB-8C93-2A9CEAC1E569}"/>
    <pc:docChg chg="undo custSel addSld delSld modSld sldOrd">
      <pc:chgData name="Alberto Tommasini" userId="4ed976f799c97d5d" providerId="LiveId" clId="{1142E9E3-85F0-4BCB-8C93-2A9CEAC1E569}" dt="2023-04-20T08:52:07.374" v="10912" actId="478"/>
      <pc:docMkLst>
        <pc:docMk/>
      </pc:docMkLst>
      <pc:sldChg chg="modSp add mod">
        <pc:chgData name="Alberto Tommasini" userId="4ed976f799c97d5d" providerId="LiveId" clId="{1142E9E3-85F0-4BCB-8C93-2A9CEAC1E569}" dt="2023-04-15T17:35:13.429" v="4" actId="27636"/>
        <pc:sldMkLst>
          <pc:docMk/>
          <pc:sldMk cId="0" sldId="256"/>
        </pc:sldMkLst>
        <pc:spChg chg="mod">
          <ac:chgData name="Alberto Tommasini" userId="4ed976f799c97d5d" providerId="LiveId" clId="{1142E9E3-85F0-4BCB-8C93-2A9CEAC1E569}" dt="2023-04-15T17:35:13.429" v="4" actId="27636"/>
          <ac:spMkLst>
            <pc:docMk/>
            <pc:sldMk cId="0" sldId="256"/>
            <ac:spMk id="14337" creationId="{D86256CD-8DDA-3DC0-2292-A455D15E3EBC}"/>
          </ac:spMkLst>
        </pc:spChg>
      </pc:sldChg>
      <pc:sldChg chg="modSp add mod">
        <pc:chgData name="Alberto Tommasini" userId="4ed976f799c97d5d" providerId="LiveId" clId="{1142E9E3-85F0-4BCB-8C93-2A9CEAC1E569}" dt="2023-04-15T17:35:13.505" v="6" actId="27636"/>
        <pc:sldMkLst>
          <pc:docMk/>
          <pc:sldMk cId="0" sldId="284"/>
        </pc:sldMkLst>
        <pc:spChg chg="mod">
          <ac:chgData name="Alberto Tommasini" userId="4ed976f799c97d5d" providerId="LiveId" clId="{1142E9E3-85F0-4BCB-8C93-2A9CEAC1E569}" dt="2023-04-15T17:35:13.505" v="6" actId="27636"/>
          <ac:spMkLst>
            <pc:docMk/>
            <pc:sldMk cId="0" sldId="284"/>
            <ac:spMk id="20481" creationId="{D07F39CC-4D64-127D-253A-E35E98E87255}"/>
          </ac:spMkLst>
        </pc:spChg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286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314"/>
        </pc:sldMkLst>
      </pc:sldChg>
      <pc:sldChg chg="del">
        <pc:chgData name="Alberto Tommasini" userId="4ed976f799c97d5d" providerId="LiveId" clId="{1142E9E3-85F0-4BCB-8C93-2A9CEAC1E569}" dt="2023-04-15T17:35:08.599" v="1" actId="47"/>
        <pc:sldMkLst>
          <pc:docMk/>
          <pc:sldMk cId="3935045585" sldId="328"/>
        </pc:sldMkLst>
      </pc:sldChg>
      <pc:sldChg chg="del">
        <pc:chgData name="Alberto Tommasini" userId="4ed976f799c97d5d" providerId="LiveId" clId="{1142E9E3-85F0-4BCB-8C93-2A9CEAC1E569}" dt="2023-04-15T17:35:06.102" v="0" actId="47"/>
        <pc:sldMkLst>
          <pc:docMk/>
          <pc:sldMk cId="2916353510" sldId="334"/>
        </pc:sldMkLst>
      </pc:sldChg>
      <pc:sldChg chg="del">
        <pc:chgData name="Alberto Tommasini" userId="4ed976f799c97d5d" providerId="LiveId" clId="{1142E9E3-85F0-4BCB-8C93-2A9CEAC1E569}" dt="2023-04-15T17:35:09.770" v="2" actId="47"/>
        <pc:sldMkLst>
          <pc:docMk/>
          <pc:sldMk cId="581095582" sldId="337"/>
        </pc:sldMkLst>
      </pc:sldChg>
      <pc:sldChg chg="addSp delSp modSp mod">
        <pc:chgData name="Alberto Tommasini" userId="4ed976f799c97d5d" providerId="LiveId" clId="{1142E9E3-85F0-4BCB-8C93-2A9CEAC1E569}" dt="2023-04-15T20:08:21.082" v="1687" actId="1076"/>
        <pc:sldMkLst>
          <pc:docMk/>
          <pc:sldMk cId="2547360931" sldId="367"/>
        </pc:sldMkLst>
        <pc:spChg chg="mod">
          <ac:chgData name="Alberto Tommasini" userId="4ed976f799c97d5d" providerId="LiveId" clId="{1142E9E3-85F0-4BCB-8C93-2A9CEAC1E569}" dt="2023-04-15T20:08:18.561" v="1686" actId="1076"/>
          <ac:spMkLst>
            <pc:docMk/>
            <pc:sldMk cId="2547360931" sldId="367"/>
            <ac:spMk id="4" creationId="{E9A31C3F-0036-FB78-318D-80698600D6D8}"/>
          </ac:spMkLst>
        </pc:spChg>
        <pc:spChg chg="add mod">
          <ac:chgData name="Alberto Tommasini" userId="4ed976f799c97d5d" providerId="LiveId" clId="{1142E9E3-85F0-4BCB-8C93-2A9CEAC1E569}" dt="2023-04-15T20:08:14.995" v="1685" actId="14100"/>
          <ac:spMkLst>
            <pc:docMk/>
            <pc:sldMk cId="2547360931" sldId="367"/>
            <ac:spMk id="5" creationId="{359FBFB6-09BD-2A7B-C060-30D06DF8FAD4}"/>
          </ac:spMkLst>
        </pc:spChg>
        <pc:picChg chg="add mod">
          <ac:chgData name="Alberto Tommasini" userId="4ed976f799c97d5d" providerId="LiveId" clId="{1142E9E3-85F0-4BCB-8C93-2A9CEAC1E569}" dt="2023-04-15T20:08:21.082" v="1687" actId="1076"/>
          <ac:picMkLst>
            <pc:docMk/>
            <pc:sldMk cId="2547360931" sldId="367"/>
            <ac:picMk id="2" creationId="{B8907064-CCBF-5FDD-C209-DA1574EEAF29}"/>
          </ac:picMkLst>
        </pc:picChg>
        <pc:picChg chg="del">
          <ac:chgData name="Alberto Tommasini" userId="4ed976f799c97d5d" providerId="LiveId" clId="{1142E9E3-85F0-4BCB-8C93-2A9CEAC1E569}" dt="2023-04-15T20:07:33.409" v="1673" actId="478"/>
          <ac:picMkLst>
            <pc:docMk/>
            <pc:sldMk cId="2547360931" sldId="367"/>
            <ac:picMk id="3" creationId="{DD96AC7C-44C0-6BA8-833C-177D1D343AF6}"/>
          </ac:picMkLst>
        </pc:picChg>
      </pc:sldChg>
      <pc:sldChg chg="modSp mod modNotesTx">
        <pc:chgData name="Alberto Tommasini" userId="4ed976f799c97d5d" providerId="LiveId" clId="{1142E9E3-85F0-4BCB-8C93-2A9CEAC1E569}" dt="2023-04-16T13:03:36.488" v="9791" actId="20577"/>
        <pc:sldMkLst>
          <pc:docMk/>
          <pc:sldMk cId="1288416877" sldId="375"/>
        </pc:sldMkLst>
        <pc:spChg chg="mod">
          <ac:chgData name="Alberto Tommasini" userId="4ed976f799c97d5d" providerId="LiveId" clId="{1142E9E3-85F0-4BCB-8C93-2A9CEAC1E569}" dt="2023-04-16T13:03:25.822" v="9753" actId="207"/>
          <ac:spMkLst>
            <pc:docMk/>
            <pc:sldMk cId="1288416877" sldId="375"/>
            <ac:spMk id="3" creationId="{390BDEA7-8250-793F-EEA9-243F56C37096}"/>
          </ac:spMkLst>
        </pc:spChg>
      </pc:sldChg>
      <pc:sldChg chg="modSp add del">
        <pc:chgData name="Alberto Tommasini" userId="4ed976f799c97d5d" providerId="LiveId" clId="{1142E9E3-85F0-4BCB-8C93-2A9CEAC1E569}" dt="2023-04-16T12:25:51.318" v="7997" actId="47"/>
        <pc:sldMkLst>
          <pc:docMk/>
          <pc:sldMk cId="0" sldId="391"/>
        </pc:sldMkLst>
        <pc:spChg chg="mod">
          <ac:chgData name="Alberto Tommasini" userId="4ed976f799c97d5d" providerId="LiveId" clId="{1142E9E3-85F0-4BCB-8C93-2A9CEAC1E569}" dt="2023-04-15T20:05:31.374" v="1668" actId="14100"/>
          <ac:spMkLst>
            <pc:docMk/>
            <pc:sldMk cId="0" sldId="391"/>
            <ac:spMk id="311301" creationId="{F590128F-2D06-5945-3509-DCCCB5F40371}"/>
          </ac:spMkLst>
        </pc:spChg>
      </pc:sldChg>
      <pc:sldChg chg="add del">
        <pc:chgData name="Alberto Tommasini" userId="4ed976f799c97d5d" providerId="LiveId" clId="{1142E9E3-85F0-4BCB-8C93-2A9CEAC1E569}" dt="2023-04-15T20:08:47.454" v="1690" actId="47"/>
        <pc:sldMkLst>
          <pc:docMk/>
          <pc:sldMk cId="0" sldId="398"/>
        </pc:sldMkLst>
      </pc:sldChg>
      <pc:sldChg chg="add del">
        <pc:chgData name="Alberto Tommasini" userId="4ed976f799c97d5d" providerId="LiveId" clId="{1142E9E3-85F0-4BCB-8C93-2A9CEAC1E569}" dt="2023-04-15T20:09:08.688" v="1695" actId="47"/>
        <pc:sldMkLst>
          <pc:docMk/>
          <pc:sldMk cId="0" sldId="399"/>
        </pc:sldMkLst>
      </pc:sldChg>
      <pc:sldChg chg="add del">
        <pc:chgData name="Alberto Tommasini" userId="4ed976f799c97d5d" providerId="LiveId" clId="{1142E9E3-85F0-4BCB-8C93-2A9CEAC1E569}" dt="2023-04-15T20:08:55.075" v="1691" actId="47"/>
        <pc:sldMkLst>
          <pc:docMk/>
          <pc:sldMk cId="0" sldId="401"/>
        </pc:sldMkLst>
      </pc:sldChg>
      <pc:sldChg chg="add del">
        <pc:chgData name="Alberto Tommasini" userId="4ed976f799c97d5d" providerId="LiveId" clId="{1142E9E3-85F0-4BCB-8C93-2A9CEAC1E569}" dt="2023-04-15T20:03:15.937" v="1628" actId="47"/>
        <pc:sldMkLst>
          <pc:docMk/>
          <pc:sldMk cId="0" sldId="406"/>
        </pc:sldMkLst>
      </pc:sldChg>
      <pc:sldChg chg="add del">
        <pc:chgData name="Alberto Tommasini" userId="4ed976f799c97d5d" providerId="LiveId" clId="{1142E9E3-85F0-4BCB-8C93-2A9CEAC1E569}" dt="2023-04-15T20:06:02.755" v="1669" actId="47"/>
        <pc:sldMkLst>
          <pc:docMk/>
          <pc:sldMk cId="0" sldId="409"/>
        </pc:sldMkLst>
      </pc:sldChg>
      <pc:sldChg chg="add del">
        <pc:chgData name="Alberto Tommasini" userId="4ed976f799c97d5d" providerId="LiveId" clId="{1142E9E3-85F0-4BCB-8C93-2A9CEAC1E569}" dt="2023-04-15T20:08:36.910" v="1688" actId="47"/>
        <pc:sldMkLst>
          <pc:docMk/>
          <pc:sldMk cId="0" sldId="419"/>
        </pc:sldMkLst>
      </pc:sldChg>
      <pc:sldChg chg="delSp add del">
        <pc:chgData name="Alberto Tommasini" userId="4ed976f799c97d5d" providerId="LiveId" clId="{1142E9E3-85F0-4BCB-8C93-2A9CEAC1E569}" dt="2023-04-15T20:02:54.196" v="1625" actId="47"/>
        <pc:sldMkLst>
          <pc:docMk/>
          <pc:sldMk cId="0" sldId="420"/>
        </pc:sldMkLst>
        <pc:picChg chg="del">
          <ac:chgData name="Alberto Tommasini" userId="4ed976f799c97d5d" providerId="LiveId" clId="{1142E9E3-85F0-4BCB-8C93-2A9CEAC1E569}" dt="2023-04-15T20:02:32.794" v="1621" actId="21"/>
          <ac:picMkLst>
            <pc:docMk/>
            <pc:sldMk cId="0" sldId="420"/>
            <ac:picMk id="30721" creationId="{8829C0B2-070E-D226-AAFB-BB5D6643BD46}"/>
          </ac:picMkLst>
        </pc:picChg>
      </pc:sldChg>
      <pc:sldChg chg="add del">
        <pc:chgData name="Alberto Tommasini" userId="4ed976f799c97d5d" providerId="LiveId" clId="{1142E9E3-85F0-4BCB-8C93-2A9CEAC1E569}" dt="2023-04-15T20:59:45.830" v="2569" actId="47"/>
        <pc:sldMkLst>
          <pc:docMk/>
          <pc:sldMk cId="0" sldId="421"/>
        </pc:sldMkLst>
      </pc:sldChg>
      <pc:sldChg chg="add del">
        <pc:chgData name="Alberto Tommasini" userId="4ed976f799c97d5d" providerId="LiveId" clId="{1142E9E3-85F0-4BCB-8C93-2A9CEAC1E569}" dt="2023-04-15T20:59:52.761" v="2570" actId="47"/>
        <pc:sldMkLst>
          <pc:docMk/>
          <pc:sldMk cId="0" sldId="422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426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427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429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438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447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1114086817" sldId="448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461"/>
        </pc:sldMkLst>
      </pc:sldChg>
      <pc:sldChg chg="delSp modSp add del mod">
        <pc:chgData name="Alberto Tommasini" userId="4ed976f799c97d5d" providerId="LiveId" clId="{1142E9E3-85F0-4BCB-8C93-2A9CEAC1E569}" dt="2023-04-16T12:50:20.623" v="9381" actId="47"/>
        <pc:sldMkLst>
          <pc:docMk/>
          <pc:sldMk cId="0" sldId="467"/>
        </pc:sldMkLst>
        <pc:spChg chg="mod">
          <ac:chgData name="Alberto Tommasini" userId="4ed976f799c97d5d" providerId="LiveId" clId="{1142E9E3-85F0-4BCB-8C93-2A9CEAC1E569}" dt="2023-04-15T20:59:26.304" v="2564" actId="1076"/>
          <ac:spMkLst>
            <pc:docMk/>
            <pc:sldMk cId="0" sldId="467"/>
            <ac:spMk id="68610" creationId="{471D3E52-2133-5873-B1D1-A48BAF7D72C3}"/>
          </ac:spMkLst>
        </pc:spChg>
        <pc:spChg chg="mod">
          <ac:chgData name="Alberto Tommasini" userId="4ed976f799c97d5d" providerId="LiveId" clId="{1142E9E3-85F0-4BCB-8C93-2A9CEAC1E569}" dt="2023-04-15T20:59:38.278" v="2568" actId="255"/>
          <ac:spMkLst>
            <pc:docMk/>
            <pc:sldMk cId="0" sldId="467"/>
            <ac:spMk id="68611" creationId="{C8D58F9F-0D5D-FF56-DC2B-1AA38611AD70}"/>
          </ac:spMkLst>
        </pc:spChg>
        <pc:spChg chg="del">
          <ac:chgData name="Alberto Tommasini" userId="4ed976f799c97d5d" providerId="LiveId" clId="{1142E9E3-85F0-4BCB-8C93-2A9CEAC1E569}" dt="2023-04-15T20:58:52.775" v="2550" actId="478"/>
          <ac:spMkLst>
            <pc:docMk/>
            <pc:sldMk cId="0" sldId="467"/>
            <ac:spMk id="475138" creationId="{89003219-BB9F-73A1-68C3-A858B3A3D90E}"/>
          </ac:spMkLst>
        </pc:spChg>
      </pc:sldChg>
      <pc:sldChg chg="add del">
        <pc:chgData name="Alberto Tommasini" userId="4ed976f799c97d5d" providerId="LiveId" clId="{1142E9E3-85F0-4BCB-8C93-2A9CEAC1E569}" dt="2023-04-15T20:08:59.939" v="1692" actId="47"/>
        <pc:sldMkLst>
          <pc:docMk/>
          <pc:sldMk cId="0" sldId="487"/>
        </pc:sldMkLst>
      </pc:sldChg>
      <pc:sldChg chg="add del">
        <pc:chgData name="Alberto Tommasini" userId="4ed976f799c97d5d" providerId="LiveId" clId="{1142E9E3-85F0-4BCB-8C93-2A9CEAC1E569}" dt="2023-04-15T20:09:07.065" v="1694" actId="47"/>
        <pc:sldMkLst>
          <pc:docMk/>
          <pc:sldMk cId="0" sldId="490"/>
        </pc:sldMkLst>
      </pc:sldChg>
      <pc:sldChg chg="add del">
        <pc:chgData name="Alberto Tommasini" userId="4ed976f799c97d5d" providerId="LiveId" clId="{1142E9E3-85F0-4BCB-8C93-2A9CEAC1E569}" dt="2023-04-16T12:50:23.221" v="9382" actId="47"/>
        <pc:sldMkLst>
          <pc:docMk/>
          <pc:sldMk cId="0" sldId="499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04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14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49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54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65"/>
        </pc:sldMkLst>
      </pc:sldChg>
      <pc:sldChg chg="add del">
        <pc:chgData name="Alberto Tommasini" userId="4ed976f799c97d5d" providerId="LiveId" clId="{1142E9E3-85F0-4BCB-8C93-2A9CEAC1E569}" dt="2023-04-15T20:04:57.041" v="1667" actId="47"/>
        <pc:sldMkLst>
          <pc:docMk/>
          <pc:sldMk cId="0" sldId="568"/>
        </pc:sldMkLst>
      </pc:sldChg>
      <pc:sldChg chg="add del">
        <pc:chgData name="Alberto Tommasini" userId="4ed976f799c97d5d" providerId="LiveId" clId="{1142E9E3-85F0-4BCB-8C93-2A9CEAC1E569}" dt="2023-04-15T20:08:43.334" v="1689" actId="47"/>
        <pc:sldMkLst>
          <pc:docMk/>
          <pc:sldMk cId="0" sldId="569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81761537" sldId="570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71"/>
        </pc:sldMkLst>
      </pc:sldChg>
      <pc:sldChg chg="modSp add mod">
        <pc:chgData name="Alberto Tommasini" userId="4ed976f799c97d5d" providerId="LiveId" clId="{1142E9E3-85F0-4BCB-8C93-2A9CEAC1E569}" dt="2023-04-15T17:35:13.492" v="5" actId="27636"/>
        <pc:sldMkLst>
          <pc:docMk/>
          <pc:sldMk cId="0" sldId="574"/>
        </pc:sldMkLst>
        <pc:spChg chg="mod">
          <ac:chgData name="Alberto Tommasini" userId="4ed976f799c97d5d" providerId="LiveId" clId="{1142E9E3-85F0-4BCB-8C93-2A9CEAC1E569}" dt="2023-04-15T17:35:13.492" v="5" actId="27636"/>
          <ac:spMkLst>
            <pc:docMk/>
            <pc:sldMk cId="0" sldId="574"/>
            <ac:spMk id="721922" creationId="{FA6832F2-72A8-9685-BBAD-C9BF271B4A67}"/>
          </ac:spMkLst>
        </pc:spChg>
      </pc:sldChg>
      <pc:sldChg chg="add del">
        <pc:chgData name="Alberto Tommasini" userId="4ed976f799c97d5d" providerId="LiveId" clId="{1142E9E3-85F0-4BCB-8C93-2A9CEAC1E569}" dt="2023-04-15T20:02:58.929" v="1626" actId="47"/>
        <pc:sldMkLst>
          <pc:docMk/>
          <pc:sldMk cId="0" sldId="575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76"/>
        </pc:sldMkLst>
      </pc:sldChg>
      <pc:sldChg chg="add del">
        <pc:chgData name="Alberto Tommasini" userId="4ed976f799c97d5d" providerId="LiveId" clId="{1142E9E3-85F0-4BCB-8C93-2A9CEAC1E569}" dt="2023-04-15T20:09:23.195" v="1698" actId="47"/>
        <pc:sldMkLst>
          <pc:docMk/>
          <pc:sldMk cId="0" sldId="582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84"/>
        </pc:sldMkLst>
      </pc:sldChg>
      <pc:sldChg chg="add del">
        <pc:chgData name="Alberto Tommasini" userId="4ed976f799c97d5d" providerId="LiveId" clId="{1142E9E3-85F0-4BCB-8C93-2A9CEAC1E569}" dt="2023-04-15T20:09:03.526" v="1693" actId="47"/>
        <pc:sldMkLst>
          <pc:docMk/>
          <pc:sldMk cId="0" sldId="594"/>
        </pc:sldMkLst>
      </pc:sldChg>
      <pc:sldChg chg="add del">
        <pc:chgData name="Alberto Tommasini" userId="4ed976f799c97d5d" providerId="LiveId" clId="{1142E9E3-85F0-4BCB-8C93-2A9CEAC1E569}" dt="2023-04-15T20:09:10.922" v="1696" actId="47"/>
        <pc:sldMkLst>
          <pc:docMk/>
          <pc:sldMk cId="0" sldId="595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96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97"/>
        </pc:sldMkLst>
      </pc:sldChg>
      <pc:sldChg chg="add del">
        <pc:chgData name="Alberto Tommasini" userId="4ed976f799c97d5d" providerId="LiveId" clId="{1142E9E3-85F0-4BCB-8C93-2A9CEAC1E569}" dt="2023-04-15T20:03:14.742" v="1627" actId="47"/>
        <pc:sldMkLst>
          <pc:docMk/>
          <pc:sldMk cId="0" sldId="598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599"/>
        </pc:sldMkLst>
      </pc:sldChg>
      <pc:sldChg chg="add">
        <pc:chgData name="Alberto Tommasini" userId="4ed976f799c97d5d" providerId="LiveId" clId="{1142E9E3-85F0-4BCB-8C93-2A9CEAC1E569}" dt="2023-04-15T17:35:13.274" v="3"/>
        <pc:sldMkLst>
          <pc:docMk/>
          <pc:sldMk cId="0" sldId="600"/>
        </pc:sldMkLst>
      </pc:sldChg>
      <pc:sldChg chg="add del">
        <pc:chgData name="Alberto Tommasini" userId="4ed976f799c97d5d" providerId="LiveId" clId="{1142E9E3-85F0-4BCB-8C93-2A9CEAC1E569}" dt="2023-04-15T20:09:21.340" v="1697" actId="47"/>
        <pc:sldMkLst>
          <pc:docMk/>
          <pc:sldMk cId="0" sldId="601"/>
        </pc:sldMkLst>
      </pc:sldChg>
      <pc:sldChg chg="addSp modSp mod">
        <pc:chgData name="Alberto Tommasini" userId="4ed976f799c97d5d" providerId="LiveId" clId="{1142E9E3-85F0-4BCB-8C93-2A9CEAC1E569}" dt="2023-04-16T10:04:33.777" v="3131" actId="167"/>
        <pc:sldMkLst>
          <pc:docMk/>
          <pc:sldMk cId="3939963308" sldId="602"/>
        </pc:sldMkLst>
        <pc:spChg chg="mod">
          <ac:chgData name="Alberto Tommasini" userId="4ed976f799c97d5d" providerId="LiveId" clId="{1142E9E3-85F0-4BCB-8C93-2A9CEAC1E569}" dt="2023-04-16T10:02:58.816" v="3000" actId="20577"/>
          <ac:spMkLst>
            <pc:docMk/>
            <pc:sldMk cId="3939963308" sldId="602"/>
            <ac:spMk id="3" creationId="{21354C41-C550-D5B3-30FA-453EAF9B000E}"/>
          </ac:spMkLst>
        </pc:spChg>
        <pc:spChg chg="add mod">
          <ac:chgData name="Alberto Tommasini" userId="4ed976f799c97d5d" providerId="LiveId" clId="{1142E9E3-85F0-4BCB-8C93-2A9CEAC1E569}" dt="2023-04-16T10:04:22.495" v="3129" actId="20577"/>
          <ac:spMkLst>
            <pc:docMk/>
            <pc:sldMk cId="3939963308" sldId="602"/>
            <ac:spMk id="5" creationId="{7985E55C-BC99-2211-FD7E-6EA72E0A6630}"/>
          </ac:spMkLst>
        </pc:spChg>
        <pc:picChg chg="mod ord">
          <ac:chgData name="Alberto Tommasini" userId="4ed976f799c97d5d" providerId="LiveId" clId="{1142E9E3-85F0-4BCB-8C93-2A9CEAC1E569}" dt="2023-04-16T10:04:33.777" v="3131" actId="167"/>
          <ac:picMkLst>
            <pc:docMk/>
            <pc:sldMk cId="3939963308" sldId="602"/>
            <ac:picMk id="4" creationId="{02A2B00D-94C4-C2B5-EE8E-37B44791940B}"/>
          </ac:picMkLst>
        </pc:picChg>
      </pc:sldChg>
      <pc:sldChg chg="addSp delSp modSp mod">
        <pc:chgData name="Alberto Tommasini" userId="4ed976f799c97d5d" providerId="LiveId" clId="{1142E9E3-85F0-4BCB-8C93-2A9CEAC1E569}" dt="2023-04-16T10:05:40.683" v="3221" actId="20577"/>
        <pc:sldMkLst>
          <pc:docMk/>
          <pc:sldMk cId="825189725" sldId="606"/>
        </pc:sldMkLst>
        <pc:spChg chg="add mod">
          <ac:chgData name="Alberto Tommasini" userId="4ed976f799c97d5d" providerId="LiveId" clId="{1142E9E3-85F0-4BCB-8C93-2A9CEAC1E569}" dt="2023-04-16T10:05:40.683" v="3221" actId="20577"/>
          <ac:spMkLst>
            <pc:docMk/>
            <pc:sldMk cId="825189725" sldId="606"/>
            <ac:spMk id="2" creationId="{143559D3-45AF-A532-C14A-CCFD76F59551}"/>
          </ac:spMkLst>
        </pc:spChg>
        <pc:spChg chg="add del mod">
          <ac:chgData name="Alberto Tommasini" userId="4ed976f799c97d5d" providerId="LiveId" clId="{1142E9E3-85F0-4BCB-8C93-2A9CEAC1E569}" dt="2023-04-15T20:52:25.729" v="2098" actId="478"/>
          <ac:spMkLst>
            <pc:docMk/>
            <pc:sldMk cId="825189725" sldId="606"/>
            <ac:spMk id="4" creationId="{3199486B-9035-7F65-AB55-107883466286}"/>
          </ac:spMkLst>
        </pc:spChg>
        <pc:spChg chg="add mod">
          <ac:chgData name="Alberto Tommasini" userId="4ed976f799c97d5d" providerId="LiveId" clId="{1142E9E3-85F0-4BCB-8C93-2A9CEAC1E569}" dt="2023-04-16T10:05:24.990" v="3178" actId="20577"/>
          <ac:spMkLst>
            <pc:docMk/>
            <pc:sldMk cId="825189725" sldId="606"/>
            <ac:spMk id="5" creationId="{BFBD553E-08EC-970B-FD8A-2F382C5AC90A}"/>
          </ac:spMkLst>
        </pc:spChg>
        <pc:picChg chg="add mod">
          <ac:chgData name="Alberto Tommasini" userId="4ed976f799c97d5d" providerId="LiveId" clId="{1142E9E3-85F0-4BCB-8C93-2A9CEAC1E569}" dt="2023-04-15T20:11:09.574" v="1703" actId="1076"/>
          <ac:picMkLst>
            <pc:docMk/>
            <pc:sldMk cId="825189725" sldId="606"/>
            <ac:picMk id="3" creationId="{E1A988E8-9BE2-A6CB-A665-F32BCCB10DD5}"/>
          </ac:picMkLst>
        </pc:picChg>
        <pc:picChg chg="add del mod">
          <ac:chgData name="Alberto Tommasini" userId="4ed976f799c97d5d" providerId="LiveId" clId="{1142E9E3-85F0-4BCB-8C93-2A9CEAC1E569}" dt="2023-04-15T20:56:11.847" v="2537" actId="478"/>
          <ac:picMkLst>
            <pc:docMk/>
            <pc:sldMk cId="825189725" sldId="606"/>
            <ac:picMk id="7" creationId="{06C1D064-8962-9FBF-6B38-1633C3F23376}"/>
          </ac:picMkLst>
        </pc:picChg>
      </pc:sldChg>
      <pc:sldChg chg="addSp delSp modSp mod">
        <pc:chgData name="Alberto Tommasini" userId="4ed976f799c97d5d" providerId="LiveId" clId="{1142E9E3-85F0-4BCB-8C93-2A9CEAC1E569}" dt="2023-04-15T20:01:33.590" v="1618" actId="14100"/>
        <pc:sldMkLst>
          <pc:docMk/>
          <pc:sldMk cId="3976114792" sldId="610"/>
        </pc:sldMkLst>
        <pc:picChg chg="add mod">
          <ac:chgData name="Alberto Tommasini" userId="4ed976f799c97d5d" providerId="LiveId" clId="{1142E9E3-85F0-4BCB-8C93-2A9CEAC1E569}" dt="2023-04-15T20:01:33.590" v="1618" actId="14100"/>
          <ac:picMkLst>
            <pc:docMk/>
            <pc:sldMk cId="3976114792" sldId="610"/>
            <ac:picMk id="3" creationId="{00D115A2-892C-A0EB-CA8D-84435A83DF91}"/>
          </ac:picMkLst>
        </pc:picChg>
        <pc:picChg chg="del mod">
          <ac:chgData name="Alberto Tommasini" userId="4ed976f799c97d5d" providerId="LiveId" clId="{1142E9E3-85F0-4BCB-8C93-2A9CEAC1E569}" dt="2023-04-15T20:01:17.477" v="1612" actId="478"/>
          <ac:picMkLst>
            <pc:docMk/>
            <pc:sldMk cId="3976114792" sldId="610"/>
            <ac:picMk id="103425" creationId="{0B918F62-CC98-3BBA-8CB7-49EEDBA2DE0D}"/>
          </ac:picMkLst>
        </pc:picChg>
      </pc:sldChg>
      <pc:sldChg chg="del">
        <pc:chgData name="Alberto Tommasini" userId="4ed976f799c97d5d" providerId="LiveId" clId="{1142E9E3-85F0-4BCB-8C93-2A9CEAC1E569}" dt="2023-04-15T20:01:54.877" v="1619" actId="2696"/>
        <pc:sldMkLst>
          <pc:docMk/>
          <pc:sldMk cId="220979883" sldId="614"/>
        </pc:sldMkLst>
      </pc:sldChg>
      <pc:sldChg chg="add ord">
        <pc:chgData name="Alberto Tommasini" userId="4ed976f799c97d5d" providerId="LiveId" clId="{1142E9E3-85F0-4BCB-8C93-2A9CEAC1E569}" dt="2023-04-16T12:50:15.883" v="9380"/>
        <pc:sldMkLst>
          <pc:docMk/>
          <pc:sldMk cId="3634378891" sldId="614"/>
        </pc:sldMkLst>
      </pc:sldChg>
      <pc:sldChg chg="addSp delSp modSp mod">
        <pc:chgData name="Alberto Tommasini" userId="4ed976f799c97d5d" providerId="LiveId" clId="{1142E9E3-85F0-4BCB-8C93-2A9CEAC1E569}" dt="2023-04-15T19:58:28.804" v="1378" actId="14100"/>
        <pc:sldMkLst>
          <pc:docMk/>
          <pc:sldMk cId="3081684393" sldId="615"/>
        </pc:sldMkLst>
        <pc:spChg chg="add del mod">
          <ac:chgData name="Alberto Tommasini" userId="4ed976f799c97d5d" providerId="LiveId" clId="{1142E9E3-85F0-4BCB-8C93-2A9CEAC1E569}" dt="2023-04-15T19:40:27.868" v="272" actId="478"/>
          <ac:spMkLst>
            <pc:docMk/>
            <pc:sldMk cId="3081684393" sldId="615"/>
            <ac:spMk id="5" creationId="{32E70C92-AD0D-ED47-9C7B-E73140EFB34D}"/>
          </ac:spMkLst>
        </pc:spChg>
        <pc:spChg chg="add mod">
          <ac:chgData name="Alberto Tommasini" userId="4ed976f799c97d5d" providerId="LiveId" clId="{1142E9E3-85F0-4BCB-8C93-2A9CEAC1E569}" dt="2023-04-15T19:37:51.772" v="80" actId="1076"/>
          <ac:spMkLst>
            <pc:docMk/>
            <pc:sldMk cId="3081684393" sldId="615"/>
            <ac:spMk id="6" creationId="{3811F17A-5952-CA8D-C3B6-B68346E3A058}"/>
          </ac:spMkLst>
        </pc:spChg>
        <pc:spChg chg="add mod">
          <ac:chgData name="Alberto Tommasini" userId="4ed976f799c97d5d" providerId="LiveId" clId="{1142E9E3-85F0-4BCB-8C93-2A9CEAC1E569}" dt="2023-04-15T19:43:37.432" v="303" actId="20577"/>
          <ac:spMkLst>
            <pc:docMk/>
            <pc:sldMk cId="3081684393" sldId="615"/>
            <ac:spMk id="7" creationId="{24043001-8F77-8CC7-74ED-B4590B8D263C}"/>
          </ac:spMkLst>
        </pc:spChg>
        <pc:spChg chg="add mod">
          <ac:chgData name="Alberto Tommasini" userId="4ed976f799c97d5d" providerId="LiveId" clId="{1142E9E3-85F0-4BCB-8C93-2A9CEAC1E569}" dt="2023-04-15T19:55:49.529" v="1276" actId="1076"/>
          <ac:spMkLst>
            <pc:docMk/>
            <pc:sldMk cId="3081684393" sldId="615"/>
            <ac:spMk id="8" creationId="{7ADCEF3D-11D7-9236-304F-4A328047AF79}"/>
          </ac:spMkLst>
        </pc:spChg>
        <pc:spChg chg="add mod">
          <ac:chgData name="Alberto Tommasini" userId="4ed976f799c97d5d" providerId="LiveId" clId="{1142E9E3-85F0-4BCB-8C93-2A9CEAC1E569}" dt="2023-04-15T19:58:28.804" v="1378" actId="14100"/>
          <ac:spMkLst>
            <pc:docMk/>
            <pc:sldMk cId="3081684393" sldId="615"/>
            <ac:spMk id="9" creationId="{E6AAE2FA-FA66-19F8-DE3A-740EF7471676}"/>
          </ac:spMkLst>
        </pc:spChg>
        <pc:picChg chg="add mod">
          <ac:chgData name="Alberto Tommasini" userId="4ed976f799c97d5d" providerId="LiveId" clId="{1142E9E3-85F0-4BCB-8C93-2A9CEAC1E569}" dt="2023-04-15T19:37:54.007" v="81" actId="1076"/>
          <ac:picMkLst>
            <pc:docMk/>
            <pc:sldMk cId="3081684393" sldId="615"/>
            <ac:picMk id="3" creationId="{6DBFA362-D134-03A3-7951-E4CCA210B27D}"/>
          </ac:picMkLst>
        </pc:picChg>
      </pc:sldChg>
      <pc:sldChg chg="addSp modSp mod">
        <pc:chgData name="Alberto Tommasini" userId="4ed976f799c97d5d" providerId="LiveId" clId="{1142E9E3-85F0-4BCB-8C93-2A9CEAC1E569}" dt="2023-04-16T10:08:28.298" v="3393" actId="20577"/>
        <pc:sldMkLst>
          <pc:docMk/>
          <pc:sldMk cId="1560997726" sldId="616"/>
        </pc:sldMkLst>
        <pc:spChg chg="add mod">
          <ac:chgData name="Alberto Tommasini" userId="4ed976f799c97d5d" providerId="LiveId" clId="{1142E9E3-85F0-4BCB-8C93-2A9CEAC1E569}" dt="2023-04-16T10:08:28.298" v="3393" actId="20577"/>
          <ac:spMkLst>
            <pc:docMk/>
            <pc:sldMk cId="1560997726" sldId="616"/>
            <ac:spMk id="2" creationId="{1B63741B-2385-6D6E-9911-E0FA7AB460C9}"/>
          </ac:spMkLst>
        </pc:spChg>
      </pc:sldChg>
      <pc:sldChg chg="modSp add mod">
        <pc:chgData name="Alberto Tommasini" userId="4ed976f799c97d5d" providerId="LiveId" clId="{1142E9E3-85F0-4BCB-8C93-2A9CEAC1E569}" dt="2023-04-15T19:54:54.832" v="1269" actId="20577"/>
        <pc:sldMkLst>
          <pc:docMk/>
          <pc:sldMk cId="3473032833" sldId="618"/>
        </pc:sldMkLst>
        <pc:spChg chg="mod">
          <ac:chgData name="Alberto Tommasini" userId="4ed976f799c97d5d" providerId="LiveId" clId="{1142E9E3-85F0-4BCB-8C93-2A9CEAC1E569}" dt="2023-04-15T19:54:54.832" v="1269" actId="20577"/>
          <ac:spMkLst>
            <pc:docMk/>
            <pc:sldMk cId="3473032833" sldId="618"/>
            <ac:spMk id="2" creationId="{1B63741B-2385-6D6E-9911-E0FA7AB460C9}"/>
          </ac:spMkLst>
        </pc:spChg>
      </pc:sldChg>
      <pc:sldChg chg="addSp modSp new">
        <pc:chgData name="Alberto Tommasini" userId="4ed976f799c97d5d" providerId="LiveId" clId="{1142E9E3-85F0-4BCB-8C93-2A9CEAC1E569}" dt="2023-04-15T20:02:47.794" v="1624" actId="1076"/>
        <pc:sldMkLst>
          <pc:docMk/>
          <pc:sldMk cId="1283729850" sldId="619"/>
        </pc:sldMkLst>
        <pc:picChg chg="add mod">
          <ac:chgData name="Alberto Tommasini" userId="4ed976f799c97d5d" providerId="LiveId" clId="{1142E9E3-85F0-4BCB-8C93-2A9CEAC1E569}" dt="2023-04-15T20:02:47.794" v="1624" actId="1076"/>
          <ac:picMkLst>
            <pc:docMk/>
            <pc:sldMk cId="1283729850" sldId="619"/>
            <ac:picMk id="2" creationId="{E7470191-443D-C1D6-FE88-7407A2631000}"/>
          </ac:picMkLst>
        </pc:picChg>
      </pc:sldChg>
      <pc:sldChg chg="addSp modSp new mod modAnim">
        <pc:chgData name="Alberto Tommasini" userId="4ed976f799c97d5d" providerId="LiveId" clId="{1142E9E3-85F0-4BCB-8C93-2A9CEAC1E569}" dt="2023-04-15T22:30:07.999" v="2998" actId="948"/>
        <pc:sldMkLst>
          <pc:docMk/>
          <pc:sldMk cId="1041446922" sldId="620"/>
        </pc:sldMkLst>
        <pc:spChg chg="add mod">
          <ac:chgData name="Alberto Tommasini" userId="4ed976f799c97d5d" providerId="LiveId" clId="{1142E9E3-85F0-4BCB-8C93-2A9CEAC1E569}" dt="2023-04-15T20:04:11.105" v="1666" actId="313"/>
          <ac:spMkLst>
            <pc:docMk/>
            <pc:sldMk cId="1041446922" sldId="620"/>
            <ac:spMk id="2" creationId="{BBDAAA6B-AD97-31A2-5BC0-175233CD7FAA}"/>
          </ac:spMkLst>
        </pc:spChg>
        <pc:spChg chg="add mod">
          <ac:chgData name="Alberto Tommasini" userId="4ed976f799c97d5d" providerId="LiveId" clId="{1142E9E3-85F0-4BCB-8C93-2A9CEAC1E569}" dt="2023-04-15T22:30:07.999" v="2998" actId="948"/>
          <ac:spMkLst>
            <pc:docMk/>
            <pc:sldMk cId="1041446922" sldId="620"/>
            <ac:spMk id="3" creationId="{BE48F780-9277-93C8-F209-0E553DCCDDC4}"/>
          </ac:spMkLst>
        </pc:spChg>
      </pc:sldChg>
      <pc:sldChg chg="addSp modSp new del mod">
        <pc:chgData name="Alberto Tommasini" userId="4ed976f799c97d5d" providerId="LiveId" clId="{1142E9E3-85F0-4BCB-8C93-2A9CEAC1E569}" dt="2023-04-16T12:25:37.398" v="7996" actId="47"/>
        <pc:sldMkLst>
          <pc:docMk/>
          <pc:sldMk cId="2148058204" sldId="621"/>
        </pc:sldMkLst>
        <pc:spChg chg="add mod">
          <ac:chgData name="Alberto Tommasini" userId="4ed976f799c97d5d" providerId="LiveId" clId="{1142E9E3-85F0-4BCB-8C93-2A9CEAC1E569}" dt="2023-04-15T21:00:46.147" v="2590" actId="20577"/>
          <ac:spMkLst>
            <pc:docMk/>
            <pc:sldMk cId="2148058204" sldId="621"/>
            <ac:spMk id="2" creationId="{BCECB149-3D7D-D23B-E65B-73D579BB25D9}"/>
          </ac:spMkLst>
        </pc:spChg>
      </pc:sldChg>
      <pc:sldChg chg="addSp new del mod">
        <pc:chgData name="Alberto Tommasini" userId="4ed976f799c97d5d" providerId="LiveId" clId="{1142E9E3-85F0-4BCB-8C93-2A9CEAC1E569}" dt="2023-04-16T12:50:27.635" v="9383" actId="47"/>
        <pc:sldMkLst>
          <pc:docMk/>
          <pc:sldMk cId="3995136160" sldId="622"/>
        </pc:sldMkLst>
        <pc:picChg chg="add">
          <ac:chgData name="Alberto Tommasini" userId="4ed976f799c97d5d" providerId="LiveId" clId="{1142E9E3-85F0-4BCB-8C93-2A9CEAC1E569}" dt="2023-04-15T21:32:13.212" v="2592" actId="22"/>
          <ac:picMkLst>
            <pc:docMk/>
            <pc:sldMk cId="3995136160" sldId="622"/>
            <ac:picMk id="3" creationId="{64201A67-3A0E-C6F4-932F-51E47A99FD8E}"/>
          </ac:picMkLst>
        </pc:picChg>
      </pc:sldChg>
      <pc:sldChg chg="addSp modSp new">
        <pc:chgData name="Alberto Tommasini" userId="4ed976f799c97d5d" providerId="LiveId" clId="{1142E9E3-85F0-4BCB-8C93-2A9CEAC1E569}" dt="2023-04-16T12:59:02.391" v="9446" actId="1076"/>
        <pc:sldMkLst>
          <pc:docMk/>
          <pc:sldMk cId="330209045" sldId="623"/>
        </pc:sldMkLst>
        <pc:picChg chg="add mod">
          <ac:chgData name="Alberto Tommasini" userId="4ed976f799c97d5d" providerId="LiveId" clId="{1142E9E3-85F0-4BCB-8C93-2A9CEAC1E569}" dt="2023-04-16T12:59:02.391" v="9446" actId="1076"/>
          <ac:picMkLst>
            <pc:docMk/>
            <pc:sldMk cId="330209045" sldId="623"/>
            <ac:picMk id="1026" creationId="{6F039F96-75C9-4C42-96EC-6050F6FC81FA}"/>
          </ac:picMkLst>
        </pc:picChg>
      </pc:sldChg>
      <pc:sldChg chg="addSp modSp new del mod">
        <pc:chgData name="Alberto Tommasini" userId="4ed976f799c97d5d" providerId="LiveId" clId="{1142E9E3-85F0-4BCB-8C93-2A9CEAC1E569}" dt="2023-04-16T13:38:06.661" v="10588" actId="47"/>
        <pc:sldMkLst>
          <pc:docMk/>
          <pc:sldMk cId="2949021663" sldId="624"/>
        </pc:sldMkLst>
        <pc:spChg chg="add mod">
          <ac:chgData name="Alberto Tommasini" userId="4ed976f799c97d5d" providerId="LiveId" clId="{1142E9E3-85F0-4BCB-8C93-2A9CEAC1E569}" dt="2023-04-15T22:18:51.107" v="2598"/>
          <ac:spMkLst>
            <pc:docMk/>
            <pc:sldMk cId="2949021663" sldId="624"/>
            <ac:spMk id="2" creationId="{E1E002BA-4B9D-8FBF-B9C0-23ABEA9784EF}"/>
          </ac:spMkLst>
        </pc:spChg>
      </pc:sldChg>
      <pc:sldChg chg="addSp delSp modSp new mod ord">
        <pc:chgData name="Alberto Tommasini" userId="4ed976f799c97d5d" providerId="LiveId" clId="{1142E9E3-85F0-4BCB-8C93-2A9CEAC1E569}" dt="2023-04-16T12:24:18.295" v="7995" actId="20577"/>
        <pc:sldMkLst>
          <pc:docMk/>
          <pc:sldMk cId="2237318730" sldId="625"/>
        </pc:sldMkLst>
        <pc:spChg chg="add mod">
          <ac:chgData name="Alberto Tommasini" userId="4ed976f799c97d5d" providerId="LiveId" clId="{1142E9E3-85F0-4BCB-8C93-2A9CEAC1E569}" dt="2023-04-16T11:13:09.495" v="4300" actId="20577"/>
          <ac:spMkLst>
            <pc:docMk/>
            <pc:sldMk cId="2237318730" sldId="625"/>
            <ac:spMk id="2" creationId="{E657891C-6583-B17C-F1A5-A5DE5C72E8E1}"/>
          </ac:spMkLst>
        </pc:spChg>
        <pc:spChg chg="add mod">
          <ac:chgData name="Alberto Tommasini" userId="4ed976f799c97d5d" providerId="LiveId" clId="{1142E9E3-85F0-4BCB-8C93-2A9CEAC1E569}" dt="2023-04-16T10:09:54.953" v="3545" actId="20577"/>
          <ac:spMkLst>
            <pc:docMk/>
            <pc:sldMk cId="2237318730" sldId="625"/>
            <ac:spMk id="3" creationId="{8BD87FDA-0B2D-A747-49EF-DDA60CA3C113}"/>
          </ac:spMkLst>
        </pc:spChg>
        <pc:spChg chg="add del mod">
          <ac:chgData name="Alberto Tommasini" userId="4ed976f799c97d5d" providerId="LiveId" clId="{1142E9E3-85F0-4BCB-8C93-2A9CEAC1E569}" dt="2023-04-16T11:12:52.086" v="4296" actId="478"/>
          <ac:spMkLst>
            <pc:docMk/>
            <pc:sldMk cId="2237318730" sldId="625"/>
            <ac:spMk id="4" creationId="{33AB469B-EB39-8146-FC2E-47AF63B1B505}"/>
          </ac:spMkLst>
        </pc:spChg>
        <pc:spChg chg="add mod">
          <ac:chgData name="Alberto Tommasini" userId="4ed976f799c97d5d" providerId="LiveId" clId="{1142E9E3-85F0-4BCB-8C93-2A9CEAC1E569}" dt="2023-04-16T12:24:18.295" v="7995" actId="20577"/>
          <ac:spMkLst>
            <pc:docMk/>
            <pc:sldMk cId="2237318730" sldId="625"/>
            <ac:spMk id="5" creationId="{F83464C2-B30F-AA41-8101-5D7C7F75ABD0}"/>
          </ac:spMkLst>
        </pc:spChg>
      </pc:sldChg>
      <pc:sldChg chg="addSp delSp modSp new mod ord modAnim">
        <pc:chgData name="Alberto Tommasini" userId="4ed976f799c97d5d" providerId="LiveId" clId="{1142E9E3-85F0-4BCB-8C93-2A9CEAC1E569}" dt="2023-04-16T11:11:27.258" v="4294"/>
        <pc:sldMkLst>
          <pc:docMk/>
          <pc:sldMk cId="3146974508" sldId="626"/>
        </pc:sldMkLst>
        <pc:spChg chg="add del mod">
          <ac:chgData name="Alberto Tommasini" userId="4ed976f799c97d5d" providerId="LiveId" clId="{1142E9E3-85F0-4BCB-8C93-2A9CEAC1E569}" dt="2023-04-16T10:12:52.348" v="3940" actId="21"/>
          <ac:spMkLst>
            <pc:docMk/>
            <pc:sldMk cId="3146974508" sldId="626"/>
            <ac:spMk id="2" creationId="{C59FC59C-C2E9-AF49-18BB-10C9EEF97AF2}"/>
          </ac:spMkLst>
        </pc:spChg>
        <pc:spChg chg="add mod">
          <ac:chgData name="Alberto Tommasini" userId="4ed976f799c97d5d" providerId="LiveId" clId="{1142E9E3-85F0-4BCB-8C93-2A9CEAC1E569}" dt="2023-04-16T11:07:40.875" v="3966" actId="1076"/>
          <ac:spMkLst>
            <pc:docMk/>
            <pc:sldMk cId="3146974508" sldId="626"/>
            <ac:spMk id="3" creationId="{C0535EE7-6F56-8849-2BF2-9F2F93895C76}"/>
          </ac:spMkLst>
        </pc:spChg>
        <pc:spChg chg="add mod">
          <ac:chgData name="Alberto Tommasini" userId="4ed976f799c97d5d" providerId="LiveId" clId="{1142E9E3-85F0-4BCB-8C93-2A9CEAC1E569}" dt="2023-04-16T11:08:11.969" v="4008" actId="1076"/>
          <ac:spMkLst>
            <pc:docMk/>
            <pc:sldMk cId="3146974508" sldId="626"/>
            <ac:spMk id="4" creationId="{6D23EE75-1679-C8F8-0875-F328AB096A22}"/>
          </ac:spMkLst>
        </pc:spChg>
        <pc:spChg chg="add mod">
          <ac:chgData name="Alberto Tommasini" userId="4ed976f799c97d5d" providerId="LiveId" clId="{1142E9E3-85F0-4BCB-8C93-2A9CEAC1E569}" dt="2023-04-16T11:11:10.086" v="4292" actId="207"/>
          <ac:spMkLst>
            <pc:docMk/>
            <pc:sldMk cId="3146974508" sldId="626"/>
            <ac:spMk id="5" creationId="{E55CB673-5CC7-FB3E-2B48-DB49CF0108DF}"/>
          </ac:spMkLst>
        </pc:spChg>
        <pc:picChg chg="add mod">
          <ac:chgData name="Alberto Tommasini" userId="4ed976f799c97d5d" providerId="LiveId" clId="{1142E9E3-85F0-4BCB-8C93-2A9CEAC1E569}" dt="2023-04-16T11:07:07.902" v="3960" actId="1076"/>
          <ac:picMkLst>
            <pc:docMk/>
            <pc:sldMk cId="3146974508" sldId="626"/>
            <ac:picMk id="1026" creationId="{9C541109-4FAD-9163-6BA2-BA7DAFCB8EF7}"/>
          </ac:picMkLst>
        </pc:picChg>
      </pc:sldChg>
      <pc:sldChg chg="addSp modSp new mod">
        <pc:chgData name="Alberto Tommasini" userId="4ed976f799c97d5d" providerId="LiveId" clId="{1142E9E3-85F0-4BCB-8C93-2A9CEAC1E569}" dt="2023-04-16T12:49:51.928" v="9376" actId="20577"/>
        <pc:sldMkLst>
          <pc:docMk/>
          <pc:sldMk cId="1044087341" sldId="627"/>
        </pc:sldMkLst>
        <pc:spChg chg="add mod">
          <ac:chgData name="Alberto Tommasini" userId="4ed976f799c97d5d" providerId="LiveId" clId="{1142E9E3-85F0-4BCB-8C93-2A9CEAC1E569}" dt="2023-04-16T12:49:51.928" v="9376" actId="20577"/>
          <ac:spMkLst>
            <pc:docMk/>
            <pc:sldMk cId="1044087341" sldId="627"/>
            <ac:spMk id="2" creationId="{8D0E9E44-ACBA-41B3-0AFD-33C2F8FD3732}"/>
          </ac:spMkLst>
        </pc:spChg>
      </pc:sldChg>
      <pc:sldChg chg="delSp modSp add mod ord">
        <pc:chgData name="Alberto Tommasini" userId="4ed976f799c97d5d" providerId="LiveId" clId="{1142E9E3-85F0-4BCB-8C93-2A9CEAC1E569}" dt="2023-04-16T12:18:20.367" v="7791"/>
        <pc:sldMkLst>
          <pc:docMk/>
          <pc:sldMk cId="4187542961" sldId="628"/>
        </pc:sldMkLst>
        <pc:spChg chg="del">
          <ac:chgData name="Alberto Tommasini" userId="4ed976f799c97d5d" providerId="LiveId" clId="{1142E9E3-85F0-4BCB-8C93-2A9CEAC1E569}" dt="2023-04-16T11:13:00.428" v="4297" actId="478"/>
          <ac:spMkLst>
            <pc:docMk/>
            <pc:sldMk cId="4187542961" sldId="628"/>
            <ac:spMk id="3" creationId="{8BD87FDA-0B2D-A747-49EF-DDA60CA3C113}"/>
          </ac:spMkLst>
        </pc:spChg>
        <pc:spChg chg="mod">
          <ac:chgData name="Alberto Tommasini" userId="4ed976f799c97d5d" providerId="LiveId" clId="{1142E9E3-85F0-4BCB-8C93-2A9CEAC1E569}" dt="2023-04-16T11:45:50.928" v="6173" actId="20577"/>
          <ac:spMkLst>
            <pc:docMk/>
            <pc:sldMk cId="4187542961" sldId="628"/>
            <ac:spMk id="4" creationId="{33AB469B-EB39-8146-FC2E-47AF63B1B505}"/>
          </ac:spMkLst>
        </pc:spChg>
      </pc:sldChg>
      <pc:sldChg chg="addSp modSp new mod modNotesTx">
        <pc:chgData name="Alberto Tommasini" userId="4ed976f799c97d5d" providerId="LiveId" clId="{1142E9E3-85F0-4BCB-8C93-2A9CEAC1E569}" dt="2023-04-16T11:52:52.771" v="6505" actId="113"/>
        <pc:sldMkLst>
          <pc:docMk/>
          <pc:sldMk cId="1531388309" sldId="629"/>
        </pc:sldMkLst>
        <pc:spChg chg="add mod">
          <ac:chgData name="Alberto Tommasini" userId="4ed976f799c97d5d" providerId="LiveId" clId="{1142E9E3-85F0-4BCB-8C93-2A9CEAC1E569}" dt="2023-04-16T11:52:52.771" v="6505" actId="113"/>
          <ac:spMkLst>
            <pc:docMk/>
            <pc:sldMk cId="1531388309" sldId="629"/>
            <ac:spMk id="2" creationId="{0B290A68-495A-37A7-0F8E-5ED2742B81B1}"/>
          </ac:spMkLst>
        </pc:spChg>
      </pc:sldChg>
      <pc:sldChg chg="addSp modSp new mod">
        <pc:chgData name="Alberto Tommasini" userId="4ed976f799c97d5d" providerId="LiveId" clId="{1142E9E3-85F0-4BCB-8C93-2A9CEAC1E569}" dt="2023-04-16T11:40:21.889" v="5817" actId="14100"/>
        <pc:sldMkLst>
          <pc:docMk/>
          <pc:sldMk cId="3862167537" sldId="630"/>
        </pc:sldMkLst>
        <pc:spChg chg="add mod">
          <ac:chgData name="Alberto Tommasini" userId="4ed976f799c97d5d" providerId="LiveId" clId="{1142E9E3-85F0-4BCB-8C93-2A9CEAC1E569}" dt="2023-04-16T11:40:18.779" v="5816" actId="1076"/>
          <ac:spMkLst>
            <pc:docMk/>
            <pc:sldMk cId="3862167537" sldId="630"/>
            <ac:spMk id="4" creationId="{18CD2967-3F2E-7F21-FE8E-CEC6A37CB281}"/>
          </ac:spMkLst>
        </pc:spChg>
        <pc:picChg chg="add mod">
          <ac:chgData name="Alberto Tommasini" userId="4ed976f799c97d5d" providerId="LiveId" clId="{1142E9E3-85F0-4BCB-8C93-2A9CEAC1E569}" dt="2023-04-16T11:40:21.889" v="5817" actId="14100"/>
          <ac:picMkLst>
            <pc:docMk/>
            <pc:sldMk cId="3862167537" sldId="630"/>
            <ac:picMk id="3" creationId="{6E9637DB-BD27-2754-6558-8728FAE7E474}"/>
          </ac:picMkLst>
        </pc:picChg>
      </pc:sldChg>
      <pc:sldChg chg="addSp modSp new mod">
        <pc:chgData name="Alberto Tommasini" userId="4ed976f799c97d5d" providerId="LiveId" clId="{1142E9E3-85F0-4BCB-8C93-2A9CEAC1E569}" dt="2023-04-16T12:17:09.519" v="7721" actId="1076"/>
        <pc:sldMkLst>
          <pc:docMk/>
          <pc:sldMk cId="102166725" sldId="631"/>
        </pc:sldMkLst>
        <pc:spChg chg="add mod">
          <ac:chgData name="Alberto Tommasini" userId="4ed976f799c97d5d" providerId="LiveId" clId="{1142E9E3-85F0-4BCB-8C93-2A9CEAC1E569}" dt="2023-04-16T12:00:24.921" v="6905" actId="20577"/>
          <ac:spMkLst>
            <pc:docMk/>
            <pc:sldMk cId="102166725" sldId="631"/>
            <ac:spMk id="2" creationId="{236C094D-63DE-4A9A-E142-09D484ECCF15}"/>
          </ac:spMkLst>
        </pc:spChg>
        <pc:spChg chg="add mod">
          <ac:chgData name="Alberto Tommasini" userId="4ed976f799c97d5d" providerId="LiveId" clId="{1142E9E3-85F0-4BCB-8C93-2A9CEAC1E569}" dt="2023-04-16T12:17:09.519" v="7721" actId="1076"/>
          <ac:spMkLst>
            <pc:docMk/>
            <pc:sldMk cId="102166725" sldId="631"/>
            <ac:spMk id="4" creationId="{6697C560-8A45-4637-67D8-F04DE1A1B29F}"/>
          </ac:spMkLst>
        </pc:spChg>
        <pc:picChg chg="add mod">
          <ac:chgData name="Alberto Tommasini" userId="4ed976f799c97d5d" providerId="LiveId" clId="{1142E9E3-85F0-4BCB-8C93-2A9CEAC1E569}" dt="2023-04-16T12:15:46.459" v="7692" actId="1076"/>
          <ac:picMkLst>
            <pc:docMk/>
            <pc:sldMk cId="102166725" sldId="631"/>
            <ac:picMk id="3" creationId="{582EB5CA-BBA4-95B8-4A72-8CC776BB5DBC}"/>
          </ac:picMkLst>
        </pc:picChg>
      </pc:sldChg>
      <pc:sldChg chg="addSp modSp new mod">
        <pc:chgData name="Alberto Tommasini" userId="4ed976f799c97d5d" providerId="LiveId" clId="{1142E9E3-85F0-4BCB-8C93-2A9CEAC1E569}" dt="2023-04-16T12:05:37.358" v="7081" actId="20577"/>
        <pc:sldMkLst>
          <pc:docMk/>
          <pc:sldMk cId="1897481392" sldId="632"/>
        </pc:sldMkLst>
        <pc:spChg chg="add mod">
          <ac:chgData name="Alberto Tommasini" userId="4ed976f799c97d5d" providerId="LiveId" clId="{1142E9E3-85F0-4BCB-8C93-2A9CEAC1E569}" dt="2023-04-16T12:05:37.358" v="7081" actId="20577"/>
          <ac:spMkLst>
            <pc:docMk/>
            <pc:sldMk cId="1897481392" sldId="632"/>
            <ac:spMk id="4" creationId="{A58181EA-4D62-FDCD-6312-F320B6F49690}"/>
          </ac:spMkLst>
        </pc:spChg>
        <pc:spChg chg="add mod">
          <ac:chgData name="Alberto Tommasini" userId="4ed976f799c97d5d" providerId="LiveId" clId="{1142E9E3-85F0-4BCB-8C93-2A9CEAC1E569}" dt="2023-04-16T12:02:52.890" v="6923" actId="1076"/>
          <ac:spMkLst>
            <pc:docMk/>
            <pc:sldMk cId="1897481392" sldId="632"/>
            <ac:spMk id="5" creationId="{C7D8E1AC-382A-B035-7D63-E521222211F1}"/>
          </ac:spMkLst>
        </pc:spChg>
        <pc:picChg chg="add mod">
          <ac:chgData name="Alberto Tommasini" userId="4ed976f799c97d5d" providerId="LiveId" clId="{1142E9E3-85F0-4BCB-8C93-2A9CEAC1E569}" dt="2023-04-16T12:01:31.958" v="6910" actId="1076"/>
          <ac:picMkLst>
            <pc:docMk/>
            <pc:sldMk cId="1897481392" sldId="632"/>
            <ac:picMk id="3" creationId="{F2086872-DC47-5AA5-AA68-B446AC975A4B}"/>
          </ac:picMkLst>
        </pc:picChg>
      </pc:sldChg>
      <pc:sldChg chg="addSp delSp modSp new mod">
        <pc:chgData name="Alberto Tommasini" userId="4ed976f799c97d5d" providerId="LiveId" clId="{1142E9E3-85F0-4BCB-8C93-2A9CEAC1E569}" dt="2023-04-16T12:15:29.869" v="7687" actId="21"/>
        <pc:sldMkLst>
          <pc:docMk/>
          <pc:sldMk cId="710601396" sldId="633"/>
        </pc:sldMkLst>
        <pc:spChg chg="add mod">
          <ac:chgData name="Alberto Tommasini" userId="4ed976f799c97d5d" providerId="LiveId" clId="{1142E9E3-85F0-4BCB-8C93-2A9CEAC1E569}" dt="2023-04-16T12:13:22.798" v="7683" actId="1076"/>
          <ac:spMkLst>
            <pc:docMk/>
            <pc:sldMk cId="710601396" sldId="633"/>
            <ac:spMk id="4" creationId="{1A2F90D4-91D5-B0B8-81CC-4AFB982E922A}"/>
          </ac:spMkLst>
        </pc:spChg>
        <pc:picChg chg="add mod">
          <ac:chgData name="Alberto Tommasini" userId="4ed976f799c97d5d" providerId="LiveId" clId="{1142E9E3-85F0-4BCB-8C93-2A9CEAC1E569}" dt="2023-04-16T12:08:32.546" v="7091" actId="14100"/>
          <ac:picMkLst>
            <pc:docMk/>
            <pc:sldMk cId="710601396" sldId="633"/>
            <ac:picMk id="3" creationId="{78A2EC89-9717-7FDD-331C-F4DBD5FDB487}"/>
          </ac:picMkLst>
        </pc:picChg>
        <pc:picChg chg="add del mod">
          <ac:chgData name="Alberto Tommasini" userId="4ed976f799c97d5d" providerId="LiveId" clId="{1142E9E3-85F0-4BCB-8C93-2A9CEAC1E569}" dt="2023-04-16T12:15:29.869" v="7687" actId="21"/>
          <ac:picMkLst>
            <pc:docMk/>
            <pc:sldMk cId="710601396" sldId="633"/>
            <ac:picMk id="6" creationId="{43964D08-C683-6E55-0CBB-BBFF2DE989BA}"/>
          </ac:picMkLst>
        </pc:picChg>
      </pc:sldChg>
      <pc:sldChg chg="addSp delSp modSp new mod">
        <pc:chgData name="Alberto Tommasini" userId="4ed976f799c97d5d" providerId="LiveId" clId="{1142E9E3-85F0-4BCB-8C93-2A9CEAC1E569}" dt="2023-04-16T12:38:04.334" v="8539" actId="113"/>
        <pc:sldMkLst>
          <pc:docMk/>
          <pc:sldMk cId="1585611500" sldId="634"/>
        </pc:sldMkLst>
        <pc:spChg chg="add mod">
          <ac:chgData name="Alberto Tommasini" userId="4ed976f799c97d5d" providerId="LiveId" clId="{1142E9E3-85F0-4BCB-8C93-2A9CEAC1E569}" dt="2023-04-16T12:20:48.598" v="7958" actId="6549"/>
          <ac:spMkLst>
            <pc:docMk/>
            <pc:sldMk cId="1585611500" sldId="634"/>
            <ac:spMk id="2" creationId="{C42D0E36-E5FA-EAF1-7707-7C0F6C6C401A}"/>
          </ac:spMkLst>
        </pc:spChg>
        <pc:spChg chg="add mod">
          <ac:chgData name="Alberto Tommasini" userId="4ed976f799c97d5d" providerId="LiveId" clId="{1142E9E3-85F0-4BCB-8C93-2A9CEAC1E569}" dt="2023-04-16T12:31:15.976" v="8006" actId="255"/>
          <ac:spMkLst>
            <pc:docMk/>
            <pc:sldMk cId="1585611500" sldId="634"/>
            <ac:spMk id="3" creationId="{50835AD6-8D99-424C-6180-1D7457776BFD}"/>
          </ac:spMkLst>
        </pc:spChg>
        <pc:spChg chg="add mod">
          <ac:chgData name="Alberto Tommasini" userId="4ed976f799c97d5d" providerId="LiveId" clId="{1142E9E3-85F0-4BCB-8C93-2A9CEAC1E569}" dt="2023-04-16T12:36:47.021" v="8505" actId="6549"/>
          <ac:spMkLst>
            <pc:docMk/>
            <pc:sldMk cId="1585611500" sldId="634"/>
            <ac:spMk id="6" creationId="{23480551-B9F5-34E3-F864-02EDB34EEDB2}"/>
          </ac:spMkLst>
        </pc:spChg>
        <pc:spChg chg="add mod">
          <ac:chgData name="Alberto Tommasini" userId="4ed976f799c97d5d" providerId="LiveId" clId="{1142E9E3-85F0-4BCB-8C93-2A9CEAC1E569}" dt="2023-04-16T12:38:04.334" v="8539" actId="113"/>
          <ac:spMkLst>
            <pc:docMk/>
            <pc:sldMk cId="1585611500" sldId="634"/>
            <ac:spMk id="9" creationId="{52274CAD-C441-B911-F8B8-E1FCBF0507CC}"/>
          </ac:spMkLst>
        </pc:spChg>
        <pc:spChg chg="add mod">
          <ac:chgData name="Alberto Tommasini" userId="4ed976f799c97d5d" providerId="LiveId" clId="{1142E9E3-85F0-4BCB-8C93-2A9CEAC1E569}" dt="2023-04-16T12:38:01.471" v="8538" actId="1076"/>
          <ac:spMkLst>
            <pc:docMk/>
            <pc:sldMk cId="1585611500" sldId="634"/>
            <ac:spMk id="10" creationId="{AAA4F8C6-D4E7-E1B3-29DE-2590B4541336}"/>
          </ac:spMkLst>
        </pc:spChg>
        <pc:picChg chg="add mod">
          <ac:chgData name="Alberto Tommasini" userId="4ed976f799c97d5d" providerId="LiveId" clId="{1142E9E3-85F0-4BCB-8C93-2A9CEAC1E569}" dt="2023-04-16T12:31:45.367" v="8010" actId="1076"/>
          <ac:picMkLst>
            <pc:docMk/>
            <pc:sldMk cId="1585611500" sldId="634"/>
            <ac:picMk id="5" creationId="{81FA1698-099C-AA44-E3A3-E06EDECC4581}"/>
          </ac:picMkLst>
        </pc:picChg>
        <pc:picChg chg="add del mod">
          <ac:chgData name="Alberto Tommasini" userId="4ed976f799c97d5d" providerId="LiveId" clId="{1142E9E3-85F0-4BCB-8C93-2A9CEAC1E569}" dt="2023-04-16T12:30:57.490" v="8002" actId="478"/>
          <ac:picMkLst>
            <pc:docMk/>
            <pc:sldMk cId="1585611500" sldId="634"/>
            <ac:picMk id="2050" creationId="{5B54F298-AD35-356E-D3DF-81F99F2881A9}"/>
          </ac:picMkLst>
        </pc:picChg>
        <pc:cxnChg chg="add mod">
          <ac:chgData name="Alberto Tommasini" userId="4ed976f799c97d5d" providerId="LiveId" clId="{1142E9E3-85F0-4BCB-8C93-2A9CEAC1E569}" dt="2023-04-16T12:37:07.582" v="8508" actId="1076"/>
          <ac:cxnSpMkLst>
            <pc:docMk/>
            <pc:sldMk cId="1585611500" sldId="634"/>
            <ac:cxnSpMk id="8" creationId="{F792D868-3715-B222-6776-7E279CD67500}"/>
          </ac:cxnSpMkLst>
        </pc:cxnChg>
      </pc:sldChg>
      <pc:sldChg chg="addSp modSp new mod ord">
        <pc:chgData name="Alberto Tommasini" userId="4ed976f799c97d5d" providerId="LiveId" clId="{1142E9E3-85F0-4BCB-8C93-2A9CEAC1E569}" dt="2023-04-16T12:44:29.924" v="8951"/>
        <pc:sldMkLst>
          <pc:docMk/>
          <pc:sldMk cId="3366478233" sldId="635"/>
        </pc:sldMkLst>
        <pc:spChg chg="add mod">
          <ac:chgData name="Alberto Tommasini" userId="4ed976f799c97d5d" providerId="LiveId" clId="{1142E9E3-85F0-4BCB-8C93-2A9CEAC1E569}" dt="2023-04-16T12:42:30.499" v="8949" actId="20577"/>
          <ac:spMkLst>
            <pc:docMk/>
            <pc:sldMk cId="3366478233" sldId="635"/>
            <ac:spMk id="2" creationId="{8A605A87-AEB6-A6F8-5006-23A953977DF0}"/>
          </ac:spMkLst>
        </pc:spChg>
      </pc:sldChg>
      <pc:sldChg chg="addSp modSp add mod">
        <pc:chgData name="Alberto Tommasini" userId="4ed976f799c97d5d" providerId="LiveId" clId="{1142E9E3-85F0-4BCB-8C93-2A9CEAC1E569}" dt="2023-04-16T13:16:40.245" v="10587" actId="20577"/>
        <pc:sldMkLst>
          <pc:docMk/>
          <pc:sldMk cId="33862975" sldId="636"/>
        </pc:sldMkLst>
        <pc:spChg chg="mod">
          <ac:chgData name="Alberto Tommasini" userId="4ed976f799c97d5d" providerId="LiveId" clId="{1142E9E3-85F0-4BCB-8C93-2A9CEAC1E569}" dt="2023-04-16T13:16:11.878" v="10505" actId="20577"/>
          <ac:spMkLst>
            <pc:docMk/>
            <pc:sldMk cId="33862975" sldId="636"/>
            <ac:spMk id="2" creationId="{8D0E9E44-ACBA-41B3-0AFD-33C2F8FD3732}"/>
          </ac:spMkLst>
        </pc:spChg>
        <pc:spChg chg="add mod">
          <ac:chgData name="Alberto Tommasini" userId="4ed976f799c97d5d" providerId="LiveId" clId="{1142E9E3-85F0-4BCB-8C93-2A9CEAC1E569}" dt="2023-04-16T13:16:14.247" v="10506" actId="1076"/>
          <ac:spMkLst>
            <pc:docMk/>
            <pc:sldMk cId="33862975" sldId="636"/>
            <ac:spMk id="4" creationId="{FFE3E0F2-9205-3BCD-16FF-54CB89F2C582}"/>
          </ac:spMkLst>
        </pc:spChg>
        <pc:spChg chg="add mod">
          <ac:chgData name="Alberto Tommasini" userId="4ed976f799c97d5d" providerId="LiveId" clId="{1142E9E3-85F0-4BCB-8C93-2A9CEAC1E569}" dt="2023-04-16T13:16:40.245" v="10587" actId="20577"/>
          <ac:spMkLst>
            <pc:docMk/>
            <pc:sldMk cId="33862975" sldId="636"/>
            <ac:spMk id="5" creationId="{9DDA4785-8E4F-51FE-EA79-2EA6C7AF5B50}"/>
          </ac:spMkLst>
        </pc:spChg>
        <pc:picChg chg="add mod">
          <ac:chgData name="Alberto Tommasini" userId="4ed976f799c97d5d" providerId="LiveId" clId="{1142E9E3-85F0-4BCB-8C93-2A9CEAC1E569}" dt="2023-04-16T13:16:15.337" v="10507" actId="1076"/>
          <ac:picMkLst>
            <pc:docMk/>
            <pc:sldMk cId="33862975" sldId="636"/>
            <ac:picMk id="3" creationId="{ADC0798C-C764-0BD5-9F5C-70062C8B0E48}"/>
          </ac:picMkLst>
        </pc:picChg>
      </pc:sldChg>
      <pc:sldChg chg="new del">
        <pc:chgData name="Alberto Tommasini" userId="4ed976f799c97d5d" providerId="LiveId" clId="{1142E9E3-85F0-4BCB-8C93-2A9CEAC1E569}" dt="2023-04-16T12:58:41.695" v="9443" actId="47"/>
        <pc:sldMkLst>
          <pc:docMk/>
          <pc:sldMk cId="3710425879" sldId="637"/>
        </pc:sldMkLst>
      </pc:sldChg>
      <pc:sldChg chg="addSp delSp modSp new mod">
        <pc:chgData name="Alberto Tommasini" userId="4ed976f799c97d5d" providerId="LiveId" clId="{1142E9E3-85F0-4BCB-8C93-2A9CEAC1E569}" dt="2023-04-16T12:57:40.092" v="9442" actId="1076"/>
        <pc:sldMkLst>
          <pc:docMk/>
          <pc:sldMk cId="3839558333" sldId="638"/>
        </pc:sldMkLst>
        <pc:spChg chg="del">
          <ac:chgData name="Alberto Tommasini" userId="4ed976f799c97d5d" providerId="LiveId" clId="{1142E9E3-85F0-4BCB-8C93-2A9CEAC1E569}" dt="2023-04-16T12:56:28.733" v="9387" actId="478"/>
          <ac:spMkLst>
            <pc:docMk/>
            <pc:sldMk cId="3839558333" sldId="638"/>
            <ac:spMk id="2" creationId="{C5C7FE41-17F0-013F-1A52-BE42AAA1D65A}"/>
          </ac:spMkLst>
        </pc:spChg>
        <pc:spChg chg="del">
          <ac:chgData name="Alberto Tommasini" userId="4ed976f799c97d5d" providerId="LiveId" clId="{1142E9E3-85F0-4BCB-8C93-2A9CEAC1E569}" dt="2023-04-16T12:56:28.733" v="9387" actId="478"/>
          <ac:spMkLst>
            <pc:docMk/>
            <pc:sldMk cId="3839558333" sldId="638"/>
            <ac:spMk id="3" creationId="{D3E415FF-5711-2B1F-36F0-2DCCA9054F2F}"/>
          </ac:spMkLst>
        </pc:spChg>
        <pc:spChg chg="del">
          <ac:chgData name="Alberto Tommasini" userId="4ed976f799c97d5d" providerId="LiveId" clId="{1142E9E3-85F0-4BCB-8C93-2A9CEAC1E569}" dt="2023-04-16T12:56:28.733" v="9387" actId="478"/>
          <ac:spMkLst>
            <pc:docMk/>
            <pc:sldMk cId="3839558333" sldId="638"/>
            <ac:spMk id="4" creationId="{18E7B505-8DBC-4E77-3D12-B08B1523C70C}"/>
          </ac:spMkLst>
        </pc:spChg>
        <pc:spChg chg="add mod">
          <ac:chgData name="Alberto Tommasini" userId="4ed976f799c97d5d" providerId="LiveId" clId="{1142E9E3-85F0-4BCB-8C93-2A9CEAC1E569}" dt="2023-04-16T12:57:40.092" v="9442" actId="1076"/>
          <ac:spMkLst>
            <pc:docMk/>
            <pc:sldMk cId="3839558333" sldId="638"/>
            <ac:spMk id="7" creationId="{B85A42A9-5AC9-178C-60DF-49AB1E1B0280}"/>
          </ac:spMkLst>
        </pc:spChg>
        <pc:spChg chg="add mod">
          <ac:chgData name="Alberto Tommasini" userId="4ed976f799c97d5d" providerId="LiveId" clId="{1142E9E3-85F0-4BCB-8C93-2A9CEAC1E569}" dt="2023-04-16T12:57:36.504" v="9441" actId="1076"/>
          <ac:spMkLst>
            <pc:docMk/>
            <pc:sldMk cId="3839558333" sldId="638"/>
            <ac:spMk id="8" creationId="{082E2A0F-BA6C-4C39-EEA7-24DE13A44AE8}"/>
          </ac:spMkLst>
        </pc:spChg>
        <pc:picChg chg="add">
          <ac:chgData name="Alberto Tommasini" userId="4ed976f799c97d5d" providerId="LiveId" clId="{1142E9E3-85F0-4BCB-8C93-2A9CEAC1E569}" dt="2023-04-16T12:56:29.784" v="9388" actId="22"/>
          <ac:picMkLst>
            <pc:docMk/>
            <pc:sldMk cId="3839558333" sldId="638"/>
            <ac:picMk id="6" creationId="{E9DAEB68-37D4-59AA-75DA-658AE513B743}"/>
          </ac:picMkLst>
        </pc:picChg>
      </pc:sldChg>
      <pc:sldChg chg="addSp delSp modSp new mod setBg">
        <pc:chgData name="Alberto Tommasini" userId="4ed976f799c97d5d" providerId="LiveId" clId="{1142E9E3-85F0-4BCB-8C93-2A9CEAC1E569}" dt="2023-04-20T08:52:07.374" v="10912" actId="478"/>
        <pc:sldMkLst>
          <pc:docMk/>
          <pc:sldMk cId="1088549848" sldId="639"/>
        </pc:sldMkLst>
        <pc:spChg chg="add del mod">
          <ac:chgData name="Alberto Tommasini" userId="4ed976f799c97d5d" providerId="LiveId" clId="{1142E9E3-85F0-4BCB-8C93-2A9CEAC1E569}" dt="2023-04-20T08:52:07.374" v="10912" actId="478"/>
          <ac:spMkLst>
            <pc:docMk/>
            <pc:sldMk cId="1088549848" sldId="639"/>
            <ac:spMk id="2" creationId="{F054ADD4-BA77-60A4-CF89-E007691C74FC}"/>
          </ac:spMkLst>
        </pc:spChg>
        <pc:spChg chg="add del mod">
          <ac:chgData name="Alberto Tommasini" userId="4ed976f799c97d5d" providerId="LiveId" clId="{1142E9E3-85F0-4BCB-8C93-2A9CEAC1E569}" dt="2023-04-20T08:52:07.374" v="10912" actId="478"/>
          <ac:spMkLst>
            <pc:docMk/>
            <pc:sldMk cId="1088549848" sldId="639"/>
            <ac:spMk id="3" creationId="{EBCF327A-B797-C497-1095-61C274633D4E}"/>
          </ac:spMkLst>
        </pc:spChg>
        <pc:spChg chg="add del mod">
          <ac:chgData name="Alberto Tommasini" userId="4ed976f799c97d5d" providerId="LiveId" clId="{1142E9E3-85F0-4BCB-8C93-2A9CEAC1E569}" dt="2023-04-20T08:52:07.374" v="10912" actId="478"/>
          <ac:spMkLst>
            <pc:docMk/>
            <pc:sldMk cId="1088549848" sldId="639"/>
            <ac:spMk id="4" creationId="{2146CFCE-DC3E-AB0F-1CB3-CE12DAF4D843}"/>
          </ac:spMkLst>
        </pc:spChg>
        <pc:spChg chg="add del mod">
          <ac:chgData name="Alberto Tommasini" userId="4ed976f799c97d5d" providerId="LiveId" clId="{1142E9E3-85F0-4BCB-8C93-2A9CEAC1E569}" dt="2023-04-20T08:52:07.374" v="10912" actId="478"/>
          <ac:spMkLst>
            <pc:docMk/>
            <pc:sldMk cId="1088549848" sldId="639"/>
            <ac:spMk id="5" creationId="{BF51CFAE-C850-71CD-9562-5B394CE13927}"/>
          </ac:spMkLst>
        </pc:spChg>
        <pc:picChg chg="add mod">
          <ac:chgData name="Alberto Tommasini" userId="4ed976f799c97d5d" providerId="LiveId" clId="{1142E9E3-85F0-4BCB-8C93-2A9CEAC1E569}" dt="2023-04-16T13:38:59.993" v="10592" actId="1076"/>
          <ac:picMkLst>
            <pc:docMk/>
            <pc:sldMk cId="1088549848" sldId="639"/>
            <ac:picMk id="3074" creationId="{9289FC96-2B56-D3AD-EAB8-301E4D86774A}"/>
          </ac:picMkLst>
        </pc:picChg>
      </pc:sldChg>
    </pc:docChg>
  </pc:docChgLst>
  <pc:docChgLst>
    <pc:chgData name="Alberto Tommasini" userId="4ed976f799c97d5d" providerId="LiveId" clId="{34EE03AA-0926-4730-AF4E-86DB226E86A4}"/>
    <pc:docChg chg="custSel addSld delSld modSld sldOrd">
      <pc:chgData name="Alberto Tommasini" userId="4ed976f799c97d5d" providerId="LiveId" clId="{34EE03AA-0926-4730-AF4E-86DB226E86A4}" dt="2021-04-11T22:25:08.225" v="1019" actId="1076"/>
      <pc:docMkLst>
        <pc:docMk/>
      </pc:docMkLst>
      <pc:sldChg chg="modSp mod">
        <pc:chgData name="Alberto Tommasini" userId="4ed976f799c97d5d" providerId="LiveId" clId="{34EE03AA-0926-4730-AF4E-86DB226E86A4}" dt="2021-04-11T21:16:05.906" v="377" actId="1076"/>
        <pc:sldMkLst>
          <pc:docMk/>
          <pc:sldMk cId="1393955723" sldId="516"/>
        </pc:sldMkLst>
        <pc:picChg chg="mod">
          <ac:chgData name="Alberto Tommasini" userId="4ed976f799c97d5d" providerId="LiveId" clId="{34EE03AA-0926-4730-AF4E-86DB226E86A4}" dt="2021-04-11T21:16:05.906" v="377" actId="1076"/>
          <ac:picMkLst>
            <pc:docMk/>
            <pc:sldMk cId="1393955723" sldId="516"/>
            <ac:picMk id="3" creationId="{CCADC4FA-9CA7-4CAC-89D2-1603975AE95E}"/>
          </ac:picMkLst>
        </pc:picChg>
      </pc:sldChg>
      <pc:sldChg chg="modSp">
        <pc:chgData name="Alberto Tommasini" userId="4ed976f799c97d5d" providerId="LiveId" clId="{34EE03AA-0926-4730-AF4E-86DB226E86A4}" dt="2021-04-11T21:16:16.239" v="378" actId="1076"/>
        <pc:sldMkLst>
          <pc:docMk/>
          <pc:sldMk cId="4267186334" sldId="527"/>
        </pc:sldMkLst>
        <pc:spChg chg="mod">
          <ac:chgData name="Alberto Tommasini" userId="4ed976f799c97d5d" providerId="LiveId" clId="{34EE03AA-0926-4730-AF4E-86DB226E86A4}" dt="2021-04-11T21:16:16.239" v="378" actId="1076"/>
          <ac:spMkLst>
            <pc:docMk/>
            <pc:sldMk cId="4267186334" sldId="527"/>
            <ac:spMk id="7172" creationId="{37FFE384-4DCB-4169-9037-86AEDC3C65DB}"/>
          </ac:spMkLst>
        </pc:spChg>
      </pc:sldChg>
      <pc:sldChg chg="modSp">
        <pc:chgData name="Alberto Tommasini" userId="4ed976f799c97d5d" providerId="LiveId" clId="{34EE03AA-0926-4730-AF4E-86DB226E86A4}" dt="2021-04-11T21:16:21.781" v="379" actId="1076"/>
        <pc:sldMkLst>
          <pc:docMk/>
          <pc:sldMk cId="2151111130" sldId="534"/>
        </pc:sldMkLst>
        <pc:picChg chg="mod">
          <ac:chgData name="Alberto Tommasini" userId="4ed976f799c97d5d" providerId="LiveId" clId="{34EE03AA-0926-4730-AF4E-86DB226E86A4}" dt="2021-04-11T21:16:21.781" v="379" actId="1076"/>
          <ac:picMkLst>
            <pc:docMk/>
            <pc:sldMk cId="2151111130" sldId="534"/>
            <ac:picMk id="111618" creationId="{C1C93BB6-9A98-47AB-95BE-A07DE59600EF}"/>
          </ac:picMkLst>
        </pc:picChg>
      </pc:sldChg>
      <pc:sldChg chg="setBg">
        <pc:chgData name="Alberto Tommasini" userId="4ed976f799c97d5d" providerId="LiveId" clId="{34EE03AA-0926-4730-AF4E-86DB226E86A4}" dt="2021-04-11T20:52:35.211" v="29"/>
        <pc:sldMkLst>
          <pc:docMk/>
          <pc:sldMk cId="2058603574" sldId="540"/>
        </pc:sldMkLst>
      </pc:sldChg>
      <pc:sldChg chg="addSp modSp mod">
        <pc:chgData name="Alberto Tommasini" userId="4ed976f799c97d5d" providerId="LiveId" clId="{34EE03AA-0926-4730-AF4E-86DB226E86A4}" dt="2021-04-11T21:15:20.913" v="376" actId="14100"/>
        <pc:sldMkLst>
          <pc:docMk/>
          <pc:sldMk cId="1778169282" sldId="541"/>
        </pc:sldMkLst>
        <pc:spChg chg="add mod">
          <ac:chgData name="Alberto Tommasini" userId="4ed976f799c97d5d" providerId="LiveId" clId="{34EE03AA-0926-4730-AF4E-86DB226E86A4}" dt="2021-04-11T20:55:17.309" v="38" actId="14100"/>
          <ac:spMkLst>
            <pc:docMk/>
            <pc:sldMk cId="1778169282" sldId="541"/>
            <ac:spMk id="2" creationId="{C11D6F67-94BD-4339-84D7-E3FAD7A16688}"/>
          </ac:spMkLst>
        </pc:spChg>
        <pc:spChg chg="add mod">
          <ac:chgData name="Alberto Tommasini" userId="4ed976f799c97d5d" providerId="LiveId" clId="{34EE03AA-0926-4730-AF4E-86DB226E86A4}" dt="2021-04-11T21:12:56.157" v="372" actId="20577"/>
          <ac:spMkLst>
            <pc:docMk/>
            <pc:sldMk cId="1778169282" sldId="541"/>
            <ac:spMk id="5" creationId="{6919A2FC-9D4E-47C4-BC76-DF9E46ED8210}"/>
          </ac:spMkLst>
        </pc:spChg>
        <pc:spChg chg="add mod">
          <ac:chgData name="Alberto Tommasini" userId="4ed976f799c97d5d" providerId="LiveId" clId="{34EE03AA-0926-4730-AF4E-86DB226E86A4}" dt="2021-04-11T21:15:20.913" v="376" actId="14100"/>
          <ac:spMkLst>
            <pc:docMk/>
            <pc:sldMk cId="1778169282" sldId="541"/>
            <ac:spMk id="6" creationId="{C8E23709-F919-4A6D-84D1-9ACA0DF0372D}"/>
          </ac:spMkLst>
        </pc:spChg>
        <pc:spChg chg="add mod">
          <ac:chgData name="Alberto Tommasini" userId="4ed976f799c97d5d" providerId="LiveId" clId="{34EE03AA-0926-4730-AF4E-86DB226E86A4}" dt="2021-04-11T21:14:26.034" v="374" actId="14100"/>
          <ac:spMkLst>
            <pc:docMk/>
            <pc:sldMk cId="1778169282" sldId="541"/>
            <ac:spMk id="8" creationId="{4208F159-1C36-4817-99EB-DB351D3B5856}"/>
          </ac:spMkLst>
        </pc:spChg>
        <pc:spChg chg="add mod">
          <ac:chgData name="Alberto Tommasini" userId="4ed976f799c97d5d" providerId="LiveId" clId="{34EE03AA-0926-4730-AF4E-86DB226E86A4}" dt="2021-04-11T21:11:11.095" v="333" actId="14100"/>
          <ac:spMkLst>
            <pc:docMk/>
            <pc:sldMk cId="1778169282" sldId="541"/>
            <ac:spMk id="9" creationId="{93D57876-2B60-426A-85BD-846928D7EF1D}"/>
          </ac:spMkLst>
        </pc:spChg>
        <pc:spChg chg="add mod">
          <ac:chgData name="Alberto Tommasini" userId="4ed976f799c97d5d" providerId="LiveId" clId="{34EE03AA-0926-4730-AF4E-86DB226E86A4}" dt="2021-04-11T21:14:30.461" v="375" actId="20577"/>
          <ac:spMkLst>
            <pc:docMk/>
            <pc:sldMk cId="1778169282" sldId="541"/>
            <ac:spMk id="10" creationId="{67FB1ABC-86D5-4CB7-855D-452C5163D842}"/>
          </ac:spMkLst>
        </pc:spChg>
        <pc:spChg chg="add mod">
          <ac:chgData name="Alberto Tommasini" userId="4ed976f799c97d5d" providerId="LiveId" clId="{34EE03AA-0926-4730-AF4E-86DB226E86A4}" dt="2021-04-11T21:11:15.162" v="334" actId="20577"/>
          <ac:spMkLst>
            <pc:docMk/>
            <pc:sldMk cId="1778169282" sldId="541"/>
            <ac:spMk id="11" creationId="{F65AFDE7-3D56-489A-B6A9-CDBF5B777B3B}"/>
          </ac:spMkLst>
        </pc:spChg>
        <pc:spChg chg="add mod">
          <ac:chgData name="Alberto Tommasini" userId="4ed976f799c97d5d" providerId="LiveId" clId="{34EE03AA-0926-4730-AF4E-86DB226E86A4}" dt="2021-04-11T21:12:51.010" v="369" actId="20577"/>
          <ac:spMkLst>
            <pc:docMk/>
            <pc:sldMk cId="1778169282" sldId="541"/>
            <ac:spMk id="12" creationId="{4D92D48D-7246-43CE-B9A8-5E4388B94053}"/>
          </ac:spMkLst>
        </pc:spChg>
        <pc:picChg chg="mod">
          <ac:chgData name="Alberto Tommasini" userId="4ed976f799c97d5d" providerId="LiveId" clId="{34EE03AA-0926-4730-AF4E-86DB226E86A4}" dt="2021-04-11T20:57:54.416" v="168" actId="1076"/>
          <ac:picMkLst>
            <pc:docMk/>
            <pc:sldMk cId="1778169282" sldId="541"/>
            <ac:picMk id="4098" creationId="{E811232B-DBC6-48AC-9F8F-54662BEDD277}"/>
          </ac:picMkLst>
        </pc:picChg>
      </pc:sldChg>
      <pc:sldChg chg="del">
        <pc:chgData name="Alberto Tommasini" userId="4ed976f799c97d5d" providerId="LiveId" clId="{34EE03AA-0926-4730-AF4E-86DB226E86A4}" dt="2021-04-11T21:17:15.674" v="380" actId="47"/>
        <pc:sldMkLst>
          <pc:docMk/>
          <pc:sldMk cId="3355115306" sldId="682"/>
        </pc:sldMkLst>
      </pc:sldChg>
      <pc:sldChg chg="ord">
        <pc:chgData name="Alberto Tommasini" userId="4ed976f799c97d5d" providerId="LiveId" clId="{34EE03AA-0926-4730-AF4E-86DB226E86A4}" dt="2021-04-11T21:41:12.759" v="595"/>
        <pc:sldMkLst>
          <pc:docMk/>
          <pc:sldMk cId="3971464200" sldId="683"/>
        </pc:sldMkLst>
      </pc:sldChg>
      <pc:sldChg chg="modSp mod">
        <pc:chgData name="Alberto Tommasini" userId="4ed976f799c97d5d" providerId="LiveId" clId="{34EE03AA-0926-4730-AF4E-86DB226E86A4}" dt="2021-04-11T22:14:15.811" v="781" actId="6549"/>
        <pc:sldMkLst>
          <pc:docMk/>
          <pc:sldMk cId="3624865984" sldId="684"/>
        </pc:sldMkLst>
        <pc:spChg chg="mod">
          <ac:chgData name="Alberto Tommasini" userId="4ed976f799c97d5d" providerId="LiveId" clId="{34EE03AA-0926-4730-AF4E-86DB226E86A4}" dt="2021-04-11T22:14:15.811" v="781" actId="6549"/>
          <ac:spMkLst>
            <pc:docMk/>
            <pc:sldMk cId="3624865984" sldId="684"/>
            <ac:spMk id="2" creationId="{579C44FA-DB7F-4750-B608-E86ACA743D64}"/>
          </ac:spMkLst>
        </pc:spChg>
      </pc:sldChg>
      <pc:sldChg chg="modSp mod">
        <pc:chgData name="Alberto Tommasini" userId="4ed976f799c97d5d" providerId="LiveId" clId="{34EE03AA-0926-4730-AF4E-86DB226E86A4}" dt="2021-04-11T22:16:53.081" v="793" actId="255"/>
        <pc:sldMkLst>
          <pc:docMk/>
          <pc:sldMk cId="657590156" sldId="685"/>
        </pc:sldMkLst>
        <pc:spChg chg="mod">
          <ac:chgData name="Alberto Tommasini" userId="4ed976f799c97d5d" providerId="LiveId" clId="{34EE03AA-0926-4730-AF4E-86DB226E86A4}" dt="2021-04-11T22:16:17.942" v="792" actId="20577"/>
          <ac:spMkLst>
            <pc:docMk/>
            <pc:sldMk cId="657590156" sldId="685"/>
            <ac:spMk id="2" creationId="{74210411-7592-4B20-9088-F71C906AC075}"/>
          </ac:spMkLst>
        </pc:spChg>
        <pc:spChg chg="mod">
          <ac:chgData name="Alberto Tommasini" userId="4ed976f799c97d5d" providerId="LiveId" clId="{34EE03AA-0926-4730-AF4E-86DB226E86A4}" dt="2021-04-11T22:16:00.534" v="789" actId="14100"/>
          <ac:spMkLst>
            <pc:docMk/>
            <pc:sldMk cId="657590156" sldId="685"/>
            <ac:spMk id="4" creationId="{22DF3DA4-2A04-4D17-B5DB-53BECA9ACA51}"/>
          </ac:spMkLst>
        </pc:spChg>
        <pc:spChg chg="mod">
          <ac:chgData name="Alberto Tommasini" userId="4ed976f799c97d5d" providerId="LiveId" clId="{34EE03AA-0926-4730-AF4E-86DB226E86A4}" dt="2021-04-11T22:16:53.081" v="793" actId="255"/>
          <ac:spMkLst>
            <pc:docMk/>
            <pc:sldMk cId="657590156" sldId="685"/>
            <ac:spMk id="7" creationId="{A01E7F3D-258E-4C67-A00F-B8DC680B0DED}"/>
          </ac:spMkLst>
        </pc:spChg>
      </pc:sldChg>
      <pc:sldChg chg="modSp mod">
        <pc:chgData name="Alberto Tommasini" userId="4ed976f799c97d5d" providerId="LiveId" clId="{34EE03AA-0926-4730-AF4E-86DB226E86A4}" dt="2021-04-11T22:17:02.795" v="794" actId="255"/>
        <pc:sldMkLst>
          <pc:docMk/>
          <pc:sldMk cId="2073683830" sldId="687"/>
        </pc:sldMkLst>
        <pc:spChg chg="mod">
          <ac:chgData name="Alberto Tommasini" userId="4ed976f799c97d5d" providerId="LiveId" clId="{34EE03AA-0926-4730-AF4E-86DB226E86A4}" dt="2021-04-11T22:17:02.795" v="794" actId="255"/>
          <ac:spMkLst>
            <pc:docMk/>
            <pc:sldMk cId="2073683830" sldId="687"/>
            <ac:spMk id="3" creationId="{06CA2AC7-2F84-4B78-BCA5-81F7809CFC5D}"/>
          </ac:spMkLst>
        </pc:spChg>
      </pc:sldChg>
      <pc:sldChg chg="modSp mod">
        <pc:chgData name="Alberto Tommasini" userId="4ed976f799c97d5d" providerId="LiveId" clId="{34EE03AA-0926-4730-AF4E-86DB226E86A4}" dt="2021-04-11T21:17:51.693" v="393" actId="14100"/>
        <pc:sldMkLst>
          <pc:docMk/>
          <pc:sldMk cId="2909452057" sldId="689"/>
        </pc:sldMkLst>
        <pc:spChg chg="mod">
          <ac:chgData name="Alberto Tommasini" userId="4ed976f799c97d5d" providerId="LiveId" clId="{34EE03AA-0926-4730-AF4E-86DB226E86A4}" dt="2021-04-11T21:17:51.693" v="393" actId="14100"/>
          <ac:spMkLst>
            <pc:docMk/>
            <pc:sldMk cId="2909452057" sldId="689"/>
            <ac:spMk id="20" creationId="{61BC582F-12A7-4700-ADB2-0E8AD9287736}"/>
          </ac:spMkLst>
        </pc:spChg>
        <pc:cxnChg chg="mod">
          <ac:chgData name="Alberto Tommasini" userId="4ed976f799c97d5d" providerId="LiveId" clId="{34EE03AA-0926-4730-AF4E-86DB226E86A4}" dt="2021-04-11T21:17:30.412" v="381" actId="14100"/>
          <ac:cxnSpMkLst>
            <pc:docMk/>
            <pc:sldMk cId="2909452057" sldId="689"/>
            <ac:cxnSpMk id="11" creationId="{C32979C6-5935-41A5-80A4-D625E8F2917B}"/>
          </ac:cxnSpMkLst>
        </pc:cxnChg>
      </pc:sldChg>
      <pc:sldChg chg="modSp mod">
        <pc:chgData name="Alberto Tommasini" userId="4ed976f799c97d5d" providerId="LiveId" clId="{34EE03AA-0926-4730-AF4E-86DB226E86A4}" dt="2021-04-11T21:41:39.489" v="597" actId="20577"/>
        <pc:sldMkLst>
          <pc:docMk/>
          <pc:sldMk cId="394791832" sldId="690"/>
        </pc:sldMkLst>
        <pc:spChg chg="mod">
          <ac:chgData name="Alberto Tommasini" userId="4ed976f799c97d5d" providerId="LiveId" clId="{34EE03AA-0926-4730-AF4E-86DB226E86A4}" dt="2021-04-11T21:40:25.831" v="593" actId="20577"/>
          <ac:spMkLst>
            <pc:docMk/>
            <pc:sldMk cId="394791832" sldId="690"/>
            <ac:spMk id="2" creationId="{6BA1D017-D175-4274-AFB5-D29568DD2FD8}"/>
          </ac:spMkLst>
        </pc:spChg>
        <pc:spChg chg="mod">
          <ac:chgData name="Alberto Tommasini" userId="4ed976f799c97d5d" providerId="LiveId" clId="{34EE03AA-0926-4730-AF4E-86DB226E86A4}" dt="2021-04-11T21:41:39.489" v="597" actId="20577"/>
          <ac:spMkLst>
            <pc:docMk/>
            <pc:sldMk cId="394791832" sldId="690"/>
            <ac:spMk id="3" creationId="{3454CFDB-7001-48FE-8034-5659E73984CF}"/>
          </ac:spMkLst>
        </pc:spChg>
      </pc:sldChg>
      <pc:sldChg chg="modSp mod">
        <pc:chgData name="Alberto Tommasini" userId="4ed976f799c97d5d" providerId="LiveId" clId="{34EE03AA-0926-4730-AF4E-86DB226E86A4}" dt="2021-04-11T22:20:03.020" v="899" actId="20577"/>
        <pc:sldMkLst>
          <pc:docMk/>
          <pc:sldMk cId="3772498989" sldId="692"/>
        </pc:sldMkLst>
        <pc:spChg chg="mod">
          <ac:chgData name="Alberto Tommasini" userId="4ed976f799c97d5d" providerId="LiveId" clId="{34EE03AA-0926-4730-AF4E-86DB226E86A4}" dt="2021-04-11T22:20:03.020" v="899" actId="20577"/>
          <ac:spMkLst>
            <pc:docMk/>
            <pc:sldMk cId="3772498989" sldId="692"/>
            <ac:spMk id="2" creationId="{7795BD5D-CA11-48C1-9C02-20A0B0FD9370}"/>
          </ac:spMkLst>
        </pc:spChg>
      </pc:sldChg>
      <pc:sldChg chg="modSp mod">
        <pc:chgData name="Alberto Tommasini" userId="4ed976f799c97d5d" providerId="LiveId" clId="{34EE03AA-0926-4730-AF4E-86DB226E86A4}" dt="2021-04-11T22:22:32.949" v="978" actId="6549"/>
        <pc:sldMkLst>
          <pc:docMk/>
          <pc:sldMk cId="2870341307" sldId="694"/>
        </pc:sldMkLst>
        <pc:spChg chg="mod">
          <ac:chgData name="Alberto Tommasini" userId="4ed976f799c97d5d" providerId="LiveId" clId="{34EE03AA-0926-4730-AF4E-86DB226E86A4}" dt="2021-04-11T22:22:32.949" v="978" actId="6549"/>
          <ac:spMkLst>
            <pc:docMk/>
            <pc:sldMk cId="2870341307" sldId="694"/>
            <ac:spMk id="2" creationId="{D0184634-14AE-44D0-9EEA-CD0AEFDEF2DE}"/>
          </ac:spMkLst>
        </pc:spChg>
      </pc:sldChg>
      <pc:sldChg chg="modSp mod">
        <pc:chgData name="Alberto Tommasini" userId="4ed976f799c97d5d" providerId="LiveId" clId="{34EE03AA-0926-4730-AF4E-86DB226E86A4}" dt="2021-04-11T22:23:16.209" v="982" actId="14100"/>
        <pc:sldMkLst>
          <pc:docMk/>
          <pc:sldMk cId="2976572119" sldId="695"/>
        </pc:sldMkLst>
        <pc:spChg chg="mod">
          <ac:chgData name="Alberto Tommasini" userId="4ed976f799c97d5d" providerId="LiveId" clId="{34EE03AA-0926-4730-AF4E-86DB226E86A4}" dt="2021-04-11T22:23:16.209" v="982" actId="14100"/>
          <ac:spMkLst>
            <pc:docMk/>
            <pc:sldMk cId="2976572119" sldId="695"/>
            <ac:spMk id="2" creationId="{FAE236BE-E2AF-42EB-8346-ADF68244B2E8}"/>
          </ac:spMkLst>
        </pc:spChg>
      </pc:sldChg>
      <pc:sldChg chg="modSp mod">
        <pc:chgData name="Alberto Tommasini" userId="4ed976f799c97d5d" providerId="LiveId" clId="{34EE03AA-0926-4730-AF4E-86DB226E86A4}" dt="2021-04-11T22:23:43.829" v="989" actId="6549"/>
        <pc:sldMkLst>
          <pc:docMk/>
          <pc:sldMk cId="1331812654" sldId="696"/>
        </pc:sldMkLst>
        <pc:spChg chg="mod">
          <ac:chgData name="Alberto Tommasini" userId="4ed976f799c97d5d" providerId="LiveId" clId="{34EE03AA-0926-4730-AF4E-86DB226E86A4}" dt="2021-04-11T22:23:43.829" v="989" actId="6549"/>
          <ac:spMkLst>
            <pc:docMk/>
            <pc:sldMk cId="1331812654" sldId="696"/>
            <ac:spMk id="2" creationId="{3764B4D7-5743-4F75-8EF2-7D963EBC7646}"/>
          </ac:spMkLst>
        </pc:spChg>
      </pc:sldChg>
      <pc:sldChg chg="modSp mod">
        <pc:chgData name="Alberto Tommasini" userId="4ed976f799c97d5d" providerId="LiveId" clId="{34EE03AA-0926-4730-AF4E-86DB226E86A4}" dt="2021-04-11T22:24:26.726" v="1016" actId="20577"/>
        <pc:sldMkLst>
          <pc:docMk/>
          <pc:sldMk cId="711408388" sldId="698"/>
        </pc:sldMkLst>
        <pc:spChg chg="mod">
          <ac:chgData name="Alberto Tommasini" userId="4ed976f799c97d5d" providerId="LiveId" clId="{34EE03AA-0926-4730-AF4E-86DB226E86A4}" dt="2021-04-11T22:24:26.726" v="1016" actId="20577"/>
          <ac:spMkLst>
            <pc:docMk/>
            <pc:sldMk cId="711408388" sldId="698"/>
            <ac:spMk id="2" creationId="{8F5C777F-528D-4FFF-A31F-5BB8318A8039}"/>
          </ac:spMkLst>
        </pc:spChg>
      </pc:sldChg>
      <pc:sldChg chg="modSp mod">
        <pc:chgData name="Alberto Tommasini" userId="4ed976f799c97d5d" providerId="LiveId" clId="{34EE03AA-0926-4730-AF4E-86DB226E86A4}" dt="2021-04-11T22:24:35.633" v="1017" actId="6549"/>
        <pc:sldMkLst>
          <pc:docMk/>
          <pc:sldMk cId="656593016" sldId="699"/>
        </pc:sldMkLst>
        <pc:spChg chg="mod">
          <ac:chgData name="Alberto Tommasini" userId="4ed976f799c97d5d" providerId="LiveId" clId="{34EE03AA-0926-4730-AF4E-86DB226E86A4}" dt="2021-04-11T22:24:35.633" v="1017" actId="6549"/>
          <ac:spMkLst>
            <pc:docMk/>
            <pc:sldMk cId="656593016" sldId="699"/>
            <ac:spMk id="2" creationId="{2C9C42F6-9508-44CF-B15D-D52AAFE57FC1}"/>
          </ac:spMkLst>
        </pc:spChg>
      </pc:sldChg>
      <pc:sldChg chg="modSp mod">
        <pc:chgData name="Alberto Tommasini" userId="4ed976f799c97d5d" providerId="LiveId" clId="{34EE03AA-0926-4730-AF4E-86DB226E86A4}" dt="2021-04-11T22:24:46.195" v="1018" actId="2711"/>
        <pc:sldMkLst>
          <pc:docMk/>
          <pc:sldMk cId="1777341188" sldId="700"/>
        </pc:sldMkLst>
        <pc:spChg chg="mod">
          <ac:chgData name="Alberto Tommasini" userId="4ed976f799c97d5d" providerId="LiveId" clId="{34EE03AA-0926-4730-AF4E-86DB226E86A4}" dt="2021-04-11T22:24:46.195" v="1018" actId="2711"/>
          <ac:spMkLst>
            <pc:docMk/>
            <pc:sldMk cId="1777341188" sldId="700"/>
            <ac:spMk id="2" creationId="{6C551EBD-A77A-4B86-AB23-1E16C29252F8}"/>
          </ac:spMkLst>
        </pc:spChg>
      </pc:sldChg>
      <pc:sldChg chg="modSp mod">
        <pc:chgData name="Alberto Tommasini" userId="4ed976f799c97d5d" providerId="LiveId" clId="{34EE03AA-0926-4730-AF4E-86DB226E86A4}" dt="2021-04-11T21:43:33.056" v="646" actId="2711"/>
        <pc:sldMkLst>
          <pc:docMk/>
          <pc:sldMk cId="508721170" sldId="705"/>
        </pc:sldMkLst>
        <pc:spChg chg="mod">
          <ac:chgData name="Alberto Tommasini" userId="4ed976f799c97d5d" providerId="LiveId" clId="{34EE03AA-0926-4730-AF4E-86DB226E86A4}" dt="2021-04-11T21:43:33.056" v="646" actId="2711"/>
          <ac:spMkLst>
            <pc:docMk/>
            <pc:sldMk cId="508721170" sldId="705"/>
            <ac:spMk id="2" creationId="{E02AA813-263B-499A-A586-D408FF1BEB8D}"/>
          </ac:spMkLst>
        </pc:spChg>
      </pc:sldChg>
      <pc:sldChg chg="addSp delSp modSp mod">
        <pc:chgData name="Alberto Tommasini" userId="4ed976f799c97d5d" providerId="LiveId" clId="{34EE03AA-0926-4730-AF4E-86DB226E86A4}" dt="2021-04-11T21:46:24.741" v="766" actId="1076"/>
        <pc:sldMkLst>
          <pc:docMk/>
          <pc:sldMk cId="3037809678" sldId="706"/>
        </pc:sldMkLst>
        <pc:spChg chg="mod">
          <ac:chgData name="Alberto Tommasini" userId="4ed976f799c97d5d" providerId="LiveId" clId="{34EE03AA-0926-4730-AF4E-86DB226E86A4}" dt="2021-04-11T21:44:10.195" v="651" actId="20577"/>
          <ac:spMkLst>
            <pc:docMk/>
            <pc:sldMk cId="3037809678" sldId="706"/>
            <ac:spMk id="2" creationId="{B35CF3A7-93CF-4311-A92C-008DAC466AFE}"/>
          </ac:spMkLst>
        </pc:spChg>
        <pc:spChg chg="add mod">
          <ac:chgData name="Alberto Tommasini" userId="4ed976f799c97d5d" providerId="LiveId" clId="{34EE03AA-0926-4730-AF4E-86DB226E86A4}" dt="2021-04-11T21:46:24.741" v="766" actId="1076"/>
          <ac:spMkLst>
            <pc:docMk/>
            <pc:sldMk cId="3037809678" sldId="706"/>
            <ac:spMk id="3" creationId="{824C5B30-6A91-4D06-93F9-5B00B4A0A2E3}"/>
          </ac:spMkLst>
        </pc:spChg>
        <pc:spChg chg="del">
          <ac:chgData name="Alberto Tommasini" userId="4ed976f799c97d5d" providerId="LiveId" clId="{34EE03AA-0926-4730-AF4E-86DB226E86A4}" dt="2021-04-11T21:44:27.804" v="652" actId="478"/>
          <ac:spMkLst>
            <pc:docMk/>
            <pc:sldMk cId="3037809678" sldId="706"/>
            <ac:spMk id="5" creationId="{69B1C0E6-CC72-4C85-9833-D5D91C7D9FC0}"/>
          </ac:spMkLst>
        </pc:spChg>
        <pc:picChg chg="add del mod">
          <ac:chgData name="Alberto Tommasini" userId="4ed976f799c97d5d" providerId="LiveId" clId="{34EE03AA-0926-4730-AF4E-86DB226E86A4}" dt="2021-04-11T21:45:21.358" v="655" actId="1076"/>
          <ac:picMkLst>
            <pc:docMk/>
            <pc:sldMk cId="3037809678" sldId="706"/>
            <ac:picMk id="4" creationId="{C1BDACAA-F31B-442E-92F7-1EE0A6C90788}"/>
          </ac:picMkLst>
        </pc:picChg>
      </pc:sldChg>
      <pc:sldChg chg="modSp mod">
        <pc:chgData name="Alberto Tommasini" userId="4ed976f799c97d5d" providerId="LiveId" clId="{34EE03AA-0926-4730-AF4E-86DB226E86A4}" dt="2021-04-11T22:15:38.198" v="787" actId="1076"/>
        <pc:sldMkLst>
          <pc:docMk/>
          <pc:sldMk cId="481798358" sldId="712"/>
        </pc:sldMkLst>
        <pc:spChg chg="mod">
          <ac:chgData name="Alberto Tommasini" userId="4ed976f799c97d5d" providerId="LiveId" clId="{34EE03AA-0926-4730-AF4E-86DB226E86A4}" dt="2021-04-11T22:15:32.806" v="786" actId="1076"/>
          <ac:spMkLst>
            <pc:docMk/>
            <pc:sldMk cId="481798358" sldId="712"/>
            <ac:spMk id="7" creationId="{A0508755-2CB2-45A7-A872-C7E7FF5A6D41}"/>
          </ac:spMkLst>
        </pc:spChg>
        <pc:spChg chg="mod">
          <ac:chgData name="Alberto Tommasini" userId="4ed976f799c97d5d" providerId="LiveId" clId="{34EE03AA-0926-4730-AF4E-86DB226E86A4}" dt="2021-04-11T22:15:38.198" v="787" actId="1076"/>
          <ac:spMkLst>
            <pc:docMk/>
            <pc:sldMk cId="481798358" sldId="712"/>
            <ac:spMk id="17" creationId="{0570E8D5-8A0F-43E7-A40C-DC49C01003EF}"/>
          </ac:spMkLst>
        </pc:spChg>
        <pc:picChg chg="mod">
          <ac:chgData name="Alberto Tommasini" userId="4ed976f799c97d5d" providerId="LiveId" clId="{34EE03AA-0926-4730-AF4E-86DB226E86A4}" dt="2021-04-11T22:15:28.486" v="784" actId="1076"/>
          <ac:picMkLst>
            <pc:docMk/>
            <pc:sldMk cId="481798358" sldId="712"/>
            <ac:picMk id="5" creationId="{B2C6447D-2ADB-413D-A1C9-DAB0F31B1CAD}"/>
          </ac:picMkLst>
        </pc:picChg>
        <pc:picChg chg="mod">
          <ac:chgData name="Alberto Tommasini" userId="4ed976f799c97d5d" providerId="LiveId" clId="{34EE03AA-0926-4730-AF4E-86DB226E86A4}" dt="2021-04-11T22:15:29.761" v="785" actId="1076"/>
          <ac:picMkLst>
            <pc:docMk/>
            <pc:sldMk cId="481798358" sldId="712"/>
            <ac:picMk id="4098" creationId="{D8B0EECF-97CE-44FC-A4E6-E71506B200BA}"/>
          </ac:picMkLst>
        </pc:picChg>
      </pc:sldChg>
      <pc:sldChg chg="modSp mod">
        <pc:chgData name="Alberto Tommasini" userId="4ed976f799c97d5d" providerId="LiveId" clId="{34EE03AA-0926-4730-AF4E-86DB226E86A4}" dt="2021-04-11T22:15:22.514" v="783" actId="207"/>
        <pc:sldMkLst>
          <pc:docMk/>
          <pc:sldMk cId="1710913073" sldId="713"/>
        </pc:sldMkLst>
        <pc:spChg chg="mod">
          <ac:chgData name="Alberto Tommasini" userId="4ed976f799c97d5d" providerId="LiveId" clId="{34EE03AA-0926-4730-AF4E-86DB226E86A4}" dt="2021-04-11T22:15:22.514" v="783" actId="207"/>
          <ac:spMkLst>
            <pc:docMk/>
            <pc:sldMk cId="1710913073" sldId="713"/>
            <ac:spMk id="5" creationId="{1BF11A8F-30A0-4D72-B0A8-C80AAB8EB371}"/>
          </ac:spMkLst>
        </pc:spChg>
      </pc:sldChg>
      <pc:sldChg chg="addSp modSp mod">
        <pc:chgData name="Alberto Tommasini" userId="4ed976f799c97d5d" providerId="LiveId" clId="{34EE03AA-0926-4730-AF4E-86DB226E86A4}" dt="2021-04-11T22:18:43.749" v="864" actId="20577"/>
        <pc:sldMkLst>
          <pc:docMk/>
          <pc:sldMk cId="2815131207" sldId="716"/>
        </pc:sldMkLst>
        <pc:spChg chg="mod">
          <ac:chgData name="Alberto Tommasini" userId="4ed976f799c97d5d" providerId="LiveId" clId="{34EE03AA-0926-4730-AF4E-86DB226E86A4}" dt="2021-04-11T22:18:43.749" v="864" actId="20577"/>
          <ac:spMkLst>
            <pc:docMk/>
            <pc:sldMk cId="2815131207" sldId="716"/>
            <ac:spMk id="3" creationId="{A472CD32-1333-4A67-9AF1-DECFF9ED7651}"/>
          </ac:spMkLst>
        </pc:spChg>
        <pc:spChg chg="add mod">
          <ac:chgData name="Alberto Tommasini" userId="4ed976f799c97d5d" providerId="LiveId" clId="{34EE03AA-0926-4730-AF4E-86DB226E86A4}" dt="2021-04-11T22:18:38.602" v="849" actId="1076"/>
          <ac:spMkLst>
            <pc:docMk/>
            <pc:sldMk cId="2815131207" sldId="716"/>
            <ac:spMk id="4" creationId="{53ADB376-3FE9-4BBF-8DED-D589FDA5AD60}"/>
          </ac:spMkLst>
        </pc:spChg>
      </pc:sldChg>
      <pc:sldChg chg="modSp mod">
        <pc:chgData name="Alberto Tommasini" userId="4ed976f799c97d5d" providerId="LiveId" clId="{34EE03AA-0926-4730-AF4E-86DB226E86A4}" dt="2021-04-11T22:25:08.225" v="1019" actId="1076"/>
        <pc:sldMkLst>
          <pc:docMk/>
          <pc:sldMk cId="1275517669" sldId="718"/>
        </pc:sldMkLst>
        <pc:spChg chg="mod">
          <ac:chgData name="Alberto Tommasini" userId="4ed976f799c97d5d" providerId="LiveId" clId="{34EE03AA-0926-4730-AF4E-86DB226E86A4}" dt="2021-04-11T22:25:08.225" v="1019" actId="1076"/>
          <ac:spMkLst>
            <pc:docMk/>
            <pc:sldMk cId="1275517669" sldId="718"/>
            <ac:spMk id="3" creationId="{F6571AC5-7362-4567-963B-82E97B95B7C6}"/>
          </ac:spMkLst>
        </pc:spChg>
      </pc:sldChg>
      <pc:sldChg chg="addSp modSp new mod modNotesTx">
        <pc:chgData name="Alberto Tommasini" userId="4ed976f799c97d5d" providerId="LiveId" clId="{34EE03AA-0926-4730-AF4E-86DB226E86A4}" dt="2021-04-11T19:23:20.181" v="28" actId="20577"/>
        <pc:sldMkLst>
          <pc:docMk/>
          <pc:sldMk cId="953775607" sldId="719"/>
        </pc:sldMkLst>
        <pc:picChg chg="add mod">
          <ac:chgData name="Alberto Tommasini" userId="4ed976f799c97d5d" providerId="LiveId" clId="{34EE03AA-0926-4730-AF4E-86DB226E86A4}" dt="2021-04-11T19:23:13.742" v="4" actId="1076"/>
          <ac:picMkLst>
            <pc:docMk/>
            <pc:sldMk cId="953775607" sldId="719"/>
            <ac:picMk id="3" creationId="{EC6F4841-7DFA-42D7-8017-F8A956289C4B}"/>
          </ac:picMkLst>
        </pc:picChg>
      </pc:sldChg>
      <pc:sldChg chg="addSp delSp modSp new mod">
        <pc:chgData name="Alberto Tommasini" userId="4ed976f799c97d5d" providerId="LiveId" clId="{34EE03AA-0926-4730-AF4E-86DB226E86A4}" dt="2021-04-11T21:40:03.346" v="554" actId="20577"/>
        <pc:sldMkLst>
          <pc:docMk/>
          <pc:sldMk cId="3545022254" sldId="720"/>
        </pc:sldMkLst>
        <pc:spChg chg="add del mod">
          <ac:chgData name="Alberto Tommasini" userId="4ed976f799c97d5d" providerId="LiveId" clId="{34EE03AA-0926-4730-AF4E-86DB226E86A4}" dt="2021-04-11T21:34:27.360" v="431" actId="478"/>
          <ac:spMkLst>
            <pc:docMk/>
            <pc:sldMk cId="3545022254" sldId="720"/>
            <ac:spMk id="2" creationId="{996AFBD5-F754-4A61-9554-5A4F28CF4E45}"/>
          </ac:spMkLst>
        </pc:spChg>
        <pc:spChg chg="add mod">
          <ac:chgData name="Alberto Tommasini" userId="4ed976f799c97d5d" providerId="LiveId" clId="{34EE03AA-0926-4730-AF4E-86DB226E86A4}" dt="2021-04-11T21:40:03.346" v="554" actId="20577"/>
          <ac:spMkLst>
            <pc:docMk/>
            <pc:sldMk cId="3545022254" sldId="720"/>
            <ac:spMk id="5" creationId="{83E875BB-CCAD-4C83-A212-29EDE3FD4EC7}"/>
          </ac:spMkLst>
        </pc:spChg>
        <pc:spChg chg="add mod">
          <ac:chgData name="Alberto Tommasini" userId="4ed976f799c97d5d" providerId="LiveId" clId="{34EE03AA-0926-4730-AF4E-86DB226E86A4}" dt="2021-04-11T21:39:20.673" v="549" actId="5793"/>
          <ac:spMkLst>
            <pc:docMk/>
            <pc:sldMk cId="3545022254" sldId="720"/>
            <ac:spMk id="9" creationId="{69473FA3-E3AC-4C7A-958A-F6CCF0EFA20E}"/>
          </ac:spMkLst>
        </pc:spChg>
        <pc:picChg chg="add mod">
          <ac:chgData name="Alberto Tommasini" userId="4ed976f799c97d5d" providerId="LiveId" clId="{34EE03AA-0926-4730-AF4E-86DB226E86A4}" dt="2021-04-11T21:33:56.310" v="417" actId="1076"/>
          <ac:picMkLst>
            <pc:docMk/>
            <pc:sldMk cId="3545022254" sldId="720"/>
            <ac:picMk id="4" creationId="{E30C3F32-47B1-41D1-BA15-EAEBFBFEAEBE}"/>
          </ac:picMkLst>
        </pc:picChg>
        <pc:picChg chg="add mod">
          <ac:chgData name="Alberto Tommasini" userId="4ed976f799c97d5d" providerId="LiveId" clId="{34EE03AA-0926-4730-AF4E-86DB226E86A4}" dt="2021-04-11T21:34:30.433" v="432" actId="1076"/>
          <ac:picMkLst>
            <pc:docMk/>
            <pc:sldMk cId="3545022254" sldId="720"/>
            <ac:picMk id="1026" creationId="{851900DF-E831-4507-81F3-A42397B22200}"/>
          </ac:picMkLst>
        </pc:picChg>
        <pc:picChg chg="add del mod">
          <ac:chgData name="Alberto Tommasini" userId="4ed976f799c97d5d" providerId="LiveId" clId="{34EE03AA-0926-4730-AF4E-86DB226E86A4}" dt="2021-04-11T21:30:55.338" v="411" actId="478"/>
          <ac:picMkLst>
            <pc:docMk/>
            <pc:sldMk cId="3545022254" sldId="720"/>
            <ac:picMk id="1028" creationId="{3055BE91-F2ED-4999-A2C4-A4CE1C133130}"/>
          </ac:picMkLst>
        </pc:picChg>
        <pc:picChg chg="add mod">
          <ac:chgData name="Alberto Tommasini" userId="4ed976f799c97d5d" providerId="LiveId" clId="{34EE03AA-0926-4730-AF4E-86DB226E86A4}" dt="2021-04-11T21:34:32.767" v="433" actId="1076"/>
          <ac:picMkLst>
            <pc:docMk/>
            <pc:sldMk cId="3545022254" sldId="720"/>
            <ac:picMk id="1030" creationId="{F6E38A86-2D57-4302-B8D2-6D8B2A8B3AB4}"/>
          </ac:picMkLst>
        </pc:picChg>
      </pc:sldChg>
    </pc:docChg>
  </pc:docChgLst>
  <pc:docChgLst>
    <pc:chgData name="Alberto Tommasini" userId="4ed976f799c97d5d" providerId="LiveId" clId="{0970A4B0-476B-4EE4-B373-20C664FA8A48}"/>
    <pc:docChg chg="undo custSel addSld delSld modSld sldOrd">
      <pc:chgData name="Alberto Tommasini" userId="4ed976f799c97d5d" providerId="LiveId" clId="{0970A4B0-476B-4EE4-B373-20C664FA8A48}" dt="2021-04-26T06:14:38.636" v="4901" actId="1582"/>
      <pc:docMkLst>
        <pc:docMk/>
      </pc:docMkLst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427347388" sldId="318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1508760540" sldId="322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509314911" sldId="324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3177838892" sldId="325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1299882172" sldId="326"/>
        </pc:sldMkLst>
      </pc:sldChg>
      <pc:sldChg chg="addSp modSp new add del mod ord">
        <pc:chgData name="Alberto Tommasini" userId="4ed976f799c97d5d" providerId="LiveId" clId="{0970A4B0-476B-4EE4-B373-20C664FA8A48}" dt="2021-04-25T14:50:35.175" v="4281" actId="20577"/>
        <pc:sldMkLst>
          <pc:docMk/>
          <pc:sldMk cId="3935045585" sldId="328"/>
        </pc:sldMkLst>
        <pc:spChg chg="add mod">
          <ac:chgData name="Alberto Tommasini" userId="4ed976f799c97d5d" providerId="LiveId" clId="{0970A4B0-476B-4EE4-B373-20C664FA8A48}" dt="2021-04-25T14:41:46.365" v="3852" actId="1076"/>
          <ac:spMkLst>
            <pc:docMk/>
            <pc:sldMk cId="3935045585" sldId="328"/>
            <ac:spMk id="2" creationId="{7BBE798F-4181-4744-9C6B-17BFF0D0071A}"/>
          </ac:spMkLst>
        </pc:spChg>
        <pc:spChg chg="add mod">
          <ac:chgData name="Alberto Tommasini" userId="4ed976f799c97d5d" providerId="LiveId" clId="{0970A4B0-476B-4EE4-B373-20C664FA8A48}" dt="2021-04-24T20:08:23.683" v="3624" actId="14100"/>
          <ac:spMkLst>
            <pc:docMk/>
            <pc:sldMk cId="3935045585" sldId="328"/>
            <ac:spMk id="3" creationId="{796704E2-5CF3-472E-B20A-DF0146FA5CC4}"/>
          </ac:spMkLst>
        </pc:spChg>
        <pc:spChg chg="add mod">
          <ac:chgData name="Alberto Tommasini" userId="4ed976f799c97d5d" providerId="LiveId" clId="{0970A4B0-476B-4EE4-B373-20C664FA8A48}" dt="2021-04-25T14:50:35.175" v="4281" actId="20577"/>
          <ac:spMkLst>
            <pc:docMk/>
            <pc:sldMk cId="3935045585" sldId="328"/>
            <ac:spMk id="4" creationId="{696E7E06-22CE-4E4D-96F9-F992BBA9577B}"/>
          </ac:spMkLst>
        </pc:spChg>
      </pc:sldChg>
      <pc:sldChg chg="addSp delSp modSp add mod">
        <pc:chgData name="Alberto Tommasini" userId="4ed976f799c97d5d" providerId="LiveId" clId="{0970A4B0-476B-4EE4-B373-20C664FA8A48}" dt="2021-04-24T20:09:12.425" v="3630" actId="1076"/>
        <pc:sldMkLst>
          <pc:docMk/>
          <pc:sldMk cId="4018230223" sldId="329"/>
        </pc:sldMkLst>
        <pc:spChg chg="add mod">
          <ac:chgData name="Alberto Tommasini" userId="4ed976f799c97d5d" providerId="LiveId" clId="{0970A4B0-476B-4EE4-B373-20C664FA8A48}" dt="2021-04-24T20:09:09.247" v="3629" actId="255"/>
          <ac:spMkLst>
            <pc:docMk/>
            <pc:sldMk cId="4018230223" sldId="329"/>
            <ac:spMk id="2" creationId="{97EB994E-7EEB-4045-8E0A-8802FB7EA4BE}"/>
          </ac:spMkLst>
        </pc:spChg>
        <pc:spChg chg="add mod">
          <ac:chgData name="Alberto Tommasini" userId="4ed976f799c97d5d" providerId="LiveId" clId="{0970A4B0-476B-4EE4-B373-20C664FA8A48}" dt="2021-04-24T17:01:01.734" v="417" actId="208"/>
          <ac:spMkLst>
            <pc:docMk/>
            <pc:sldMk cId="4018230223" sldId="329"/>
            <ac:spMk id="5" creationId="{1EC08D05-F99D-49CA-A6C1-E7A8FCEDEC35}"/>
          </ac:spMkLst>
        </pc:spChg>
        <pc:spChg chg="add del mod">
          <ac:chgData name="Alberto Tommasini" userId="4ed976f799c97d5d" providerId="LiveId" clId="{0970A4B0-476B-4EE4-B373-20C664FA8A48}" dt="2021-04-24T17:01:31.635" v="422"/>
          <ac:spMkLst>
            <pc:docMk/>
            <pc:sldMk cId="4018230223" sldId="329"/>
            <ac:spMk id="6" creationId="{82F2E26D-7737-4A9D-B7C6-1177EEB23587}"/>
          </ac:spMkLst>
        </pc:spChg>
        <pc:spChg chg="add mod">
          <ac:chgData name="Alberto Tommasini" userId="4ed976f799c97d5d" providerId="LiveId" clId="{0970A4B0-476B-4EE4-B373-20C664FA8A48}" dt="2021-04-24T17:01:01.734" v="417" actId="208"/>
          <ac:spMkLst>
            <pc:docMk/>
            <pc:sldMk cId="4018230223" sldId="329"/>
            <ac:spMk id="7" creationId="{5C5EF48E-0A24-4495-92DE-C3B3AD6131B7}"/>
          </ac:spMkLst>
        </pc:spChg>
        <pc:spChg chg="add del mod">
          <ac:chgData name="Alberto Tommasini" userId="4ed976f799c97d5d" providerId="LiveId" clId="{0970A4B0-476B-4EE4-B373-20C664FA8A48}" dt="2021-04-24T17:00:18.101" v="415" actId="478"/>
          <ac:spMkLst>
            <pc:docMk/>
            <pc:sldMk cId="4018230223" sldId="329"/>
            <ac:spMk id="8" creationId="{9F020429-F11A-40D3-828D-8B50D53CE2A9}"/>
          </ac:spMkLst>
        </pc:spChg>
        <pc:spChg chg="add del mod">
          <ac:chgData name="Alberto Tommasini" userId="4ed976f799c97d5d" providerId="LiveId" clId="{0970A4B0-476B-4EE4-B373-20C664FA8A48}" dt="2021-04-24T17:00:18.101" v="415" actId="478"/>
          <ac:spMkLst>
            <pc:docMk/>
            <pc:sldMk cId="4018230223" sldId="329"/>
            <ac:spMk id="9" creationId="{42E3C93A-1FF2-4F5B-AA67-C090AE2CD61A}"/>
          </ac:spMkLst>
        </pc:spChg>
        <pc:spChg chg="add mod">
          <ac:chgData name="Alberto Tommasini" userId="4ed976f799c97d5d" providerId="LiveId" clId="{0970A4B0-476B-4EE4-B373-20C664FA8A48}" dt="2021-04-24T20:09:12.425" v="3630" actId="1076"/>
          <ac:spMkLst>
            <pc:docMk/>
            <pc:sldMk cId="4018230223" sldId="329"/>
            <ac:spMk id="10" creationId="{0F85F78D-7C51-48EA-AFBB-9A46975598DA}"/>
          </ac:spMkLst>
        </pc:spChg>
        <pc:picChg chg="add mod">
          <ac:chgData name="Alberto Tommasini" userId="4ed976f799c97d5d" providerId="LiveId" clId="{0970A4B0-476B-4EE4-B373-20C664FA8A48}" dt="2021-04-24T16:55:12.822" v="398" actId="1076"/>
          <ac:picMkLst>
            <pc:docMk/>
            <pc:sldMk cId="4018230223" sldId="329"/>
            <ac:picMk id="4" creationId="{81DF2E1E-5EBB-495E-9676-1D0EA3F9EBE8}"/>
          </ac:picMkLst>
        </pc:picChg>
        <pc:picChg chg="add del">
          <ac:chgData name="Alberto Tommasini" userId="4ed976f799c97d5d" providerId="LiveId" clId="{0970A4B0-476B-4EE4-B373-20C664FA8A48}" dt="2021-04-24T18:00:47.749" v="2079" actId="21"/>
          <ac:picMkLst>
            <pc:docMk/>
            <pc:sldMk cId="4018230223" sldId="329"/>
            <ac:picMk id="12" creationId="{E5DEB1F1-692D-4669-B62E-234054367BDC}"/>
          </ac:picMkLst>
        </pc:picChg>
        <pc:picChg chg="add del mod">
          <ac:chgData name="Alberto Tommasini" userId="4ed976f799c97d5d" providerId="LiveId" clId="{0970A4B0-476B-4EE4-B373-20C664FA8A48}" dt="2021-04-24T17:01:31.630" v="420" actId="21"/>
          <ac:picMkLst>
            <pc:docMk/>
            <pc:sldMk cId="4018230223" sldId="329"/>
            <ac:picMk id="1026" creationId="{2BF453D2-CE1A-491D-B9FC-71DF16C9751F}"/>
          </ac:picMkLst>
        </pc:picChg>
      </pc:sldChg>
      <pc:sldChg chg="addSp delSp modSp add mod">
        <pc:chgData name="Alberto Tommasini" userId="4ed976f799c97d5d" providerId="LiveId" clId="{0970A4B0-476B-4EE4-B373-20C664FA8A48}" dt="2021-04-24T17:37:45.458" v="1906" actId="20577"/>
        <pc:sldMkLst>
          <pc:docMk/>
          <pc:sldMk cId="3120018068" sldId="330"/>
        </pc:sldMkLst>
        <pc:spChg chg="add mod">
          <ac:chgData name="Alberto Tommasini" userId="4ed976f799c97d5d" providerId="LiveId" clId="{0970A4B0-476B-4EE4-B373-20C664FA8A48}" dt="2021-04-24T17:31:13.025" v="1828" actId="14100"/>
          <ac:spMkLst>
            <pc:docMk/>
            <pc:sldMk cId="3120018068" sldId="330"/>
            <ac:spMk id="3" creationId="{8EF6BD56-C40A-43F8-A5DD-688B80A3FA33}"/>
          </ac:spMkLst>
        </pc:spChg>
        <pc:spChg chg="add mod">
          <ac:chgData name="Alberto Tommasini" userId="4ed976f799c97d5d" providerId="LiveId" clId="{0970A4B0-476B-4EE4-B373-20C664FA8A48}" dt="2021-04-24T17:19:32.423" v="1418" actId="207"/>
          <ac:spMkLst>
            <pc:docMk/>
            <pc:sldMk cId="3120018068" sldId="330"/>
            <ac:spMk id="4" creationId="{C79ED805-12EA-4BC7-B7D0-C0733B35D615}"/>
          </ac:spMkLst>
        </pc:spChg>
        <pc:spChg chg="add mod">
          <ac:chgData name="Alberto Tommasini" userId="4ed976f799c97d5d" providerId="LiveId" clId="{0970A4B0-476B-4EE4-B373-20C664FA8A48}" dt="2021-04-24T17:36:39.227" v="1896" actId="20577"/>
          <ac:spMkLst>
            <pc:docMk/>
            <pc:sldMk cId="3120018068" sldId="330"/>
            <ac:spMk id="9" creationId="{4603E75A-E83F-4B7E-B6DB-4A007E38FAEC}"/>
          </ac:spMkLst>
        </pc:spChg>
        <pc:spChg chg="add mod">
          <ac:chgData name="Alberto Tommasini" userId="4ed976f799c97d5d" providerId="LiveId" clId="{0970A4B0-476B-4EE4-B373-20C664FA8A48}" dt="2021-04-24T17:32:22.366" v="1864" actId="1076"/>
          <ac:spMkLst>
            <pc:docMk/>
            <pc:sldMk cId="3120018068" sldId="330"/>
            <ac:spMk id="14" creationId="{5DD2D045-FCBD-43B7-A9BD-96967CDB857A}"/>
          </ac:spMkLst>
        </pc:spChg>
        <pc:spChg chg="add mod">
          <ac:chgData name="Alberto Tommasini" userId="4ed976f799c97d5d" providerId="LiveId" clId="{0970A4B0-476B-4EE4-B373-20C664FA8A48}" dt="2021-04-24T17:37:45.458" v="1906" actId="20577"/>
          <ac:spMkLst>
            <pc:docMk/>
            <pc:sldMk cId="3120018068" sldId="330"/>
            <ac:spMk id="15" creationId="{5DDE8495-C665-46CF-9BFE-795FD8467E25}"/>
          </ac:spMkLst>
        </pc:spChg>
        <pc:spChg chg="add mod">
          <ac:chgData name="Alberto Tommasini" userId="4ed976f799c97d5d" providerId="LiveId" clId="{0970A4B0-476B-4EE4-B373-20C664FA8A48}" dt="2021-04-24T17:37:01.356" v="1902" actId="20577"/>
          <ac:spMkLst>
            <pc:docMk/>
            <pc:sldMk cId="3120018068" sldId="330"/>
            <ac:spMk id="16" creationId="{6AB676AD-98C3-4365-AE50-7790F8BFE1FC}"/>
          </ac:spMkLst>
        </pc:spChg>
        <pc:picChg chg="add mod">
          <ac:chgData name="Alberto Tommasini" userId="4ed976f799c97d5d" providerId="LiveId" clId="{0970A4B0-476B-4EE4-B373-20C664FA8A48}" dt="2021-04-24T17:01:38.782" v="425" actId="14100"/>
          <ac:picMkLst>
            <pc:docMk/>
            <pc:sldMk cId="3120018068" sldId="330"/>
            <ac:picMk id="2" creationId="{4D3173D0-D795-4CCC-B170-B077900B386C}"/>
          </ac:picMkLst>
        </pc:picChg>
        <pc:picChg chg="add del">
          <ac:chgData name="Alberto Tommasini" userId="4ed976f799c97d5d" providerId="LiveId" clId="{0970A4B0-476B-4EE4-B373-20C664FA8A48}" dt="2021-04-24T17:29:56.827" v="1819" actId="478"/>
          <ac:picMkLst>
            <pc:docMk/>
            <pc:sldMk cId="3120018068" sldId="330"/>
            <ac:picMk id="6" creationId="{4A50D77C-9CA9-4557-A979-388F81E2718E}"/>
          </ac:picMkLst>
        </pc:picChg>
        <pc:picChg chg="add mod">
          <ac:chgData name="Alberto Tommasini" userId="4ed976f799c97d5d" providerId="LiveId" clId="{0970A4B0-476B-4EE4-B373-20C664FA8A48}" dt="2021-04-24T17:31:40.793" v="1854" actId="1076"/>
          <ac:picMkLst>
            <pc:docMk/>
            <pc:sldMk cId="3120018068" sldId="330"/>
            <ac:picMk id="8" creationId="{C72D3064-6AB2-45F0-96F6-DF277A9A251F}"/>
          </ac:picMkLst>
        </pc:picChg>
        <pc:picChg chg="add mod">
          <ac:chgData name="Alberto Tommasini" userId="4ed976f799c97d5d" providerId="LiveId" clId="{0970A4B0-476B-4EE4-B373-20C664FA8A48}" dt="2021-04-24T17:31:24.330" v="1848" actId="1076"/>
          <ac:picMkLst>
            <pc:docMk/>
            <pc:sldMk cId="3120018068" sldId="330"/>
            <ac:picMk id="2050" creationId="{D8BE8C15-52E7-4F56-8E9E-0F77E4638A05}"/>
          </ac:picMkLst>
        </pc:picChg>
        <pc:picChg chg="add mod">
          <ac:chgData name="Alberto Tommasini" userId="4ed976f799c97d5d" providerId="LiveId" clId="{0970A4B0-476B-4EE4-B373-20C664FA8A48}" dt="2021-04-24T17:31:23.014" v="1847" actId="1035"/>
          <ac:picMkLst>
            <pc:docMk/>
            <pc:sldMk cId="3120018068" sldId="330"/>
            <ac:picMk id="2052" creationId="{5C07ADE2-8936-4C9A-A849-7FF8872F5FF8}"/>
          </ac:picMkLst>
        </pc:picChg>
        <pc:picChg chg="add mod">
          <ac:chgData name="Alberto Tommasini" userId="4ed976f799c97d5d" providerId="LiveId" clId="{0970A4B0-476B-4EE4-B373-20C664FA8A48}" dt="2021-04-24T17:31:42.564" v="1855" actId="1076"/>
          <ac:picMkLst>
            <pc:docMk/>
            <pc:sldMk cId="3120018068" sldId="330"/>
            <ac:picMk id="2054" creationId="{889D65AA-03E2-4357-AC8F-1824CAA26077}"/>
          </ac:picMkLst>
        </pc:picChg>
        <pc:picChg chg="add del mod">
          <ac:chgData name="Alberto Tommasini" userId="4ed976f799c97d5d" providerId="LiveId" clId="{0970A4B0-476B-4EE4-B373-20C664FA8A48}" dt="2021-04-24T17:29:52.180" v="1817" actId="478"/>
          <ac:picMkLst>
            <pc:docMk/>
            <pc:sldMk cId="3120018068" sldId="330"/>
            <ac:picMk id="2056" creationId="{16A5403B-01DA-4746-BEFD-26813BABC407}"/>
          </ac:picMkLst>
        </pc:picChg>
      </pc:sldChg>
      <pc:sldChg chg="add">
        <pc:chgData name="Alberto Tommasini" userId="4ed976f799c97d5d" providerId="LiveId" clId="{0970A4B0-476B-4EE4-B373-20C664FA8A48}" dt="2021-04-24T19:30:27.550" v="2657"/>
        <pc:sldMkLst>
          <pc:docMk/>
          <pc:sldMk cId="1611852536" sldId="331"/>
        </pc:sldMkLst>
      </pc:sldChg>
      <pc:sldChg chg="addSp delSp add del mod ord">
        <pc:chgData name="Alberto Tommasini" userId="4ed976f799c97d5d" providerId="LiveId" clId="{0970A4B0-476B-4EE4-B373-20C664FA8A48}" dt="2021-04-24T19:30:22.246" v="2656" actId="2696"/>
        <pc:sldMkLst>
          <pc:docMk/>
          <pc:sldMk cId="3732766703" sldId="331"/>
        </pc:sldMkLst>
        <pc:picChg chg="add del">
          <ac:chgData name="Alberto Tommasini" userId="4ed976f799c97d5d" providerId="LiveId" clId="{0970A4B0-476B-4EE4-B373-20C664FA8A48}" dt="2021-04-24T18:01:47.799" v="2089" actId="21"/>
          <ac:picMkLst>
            <pc:docMk/>
            <pc:sldMk cId="3732766703" sldId="331"/>
            <ac:picMk id="3" creationId="{75A4EFE2-985D-4807-9928-04EFA6AAED55}"/>
          </ac:picMkLst>
        </pc:picChg>
        <pc:picChg chg="add">
          <ac:chgData name="Alberto Tommasini" userId="4ed976f799c97d5d" providerId="LiveId" clId="{0970A4B0-476B-4EE4-B373-20C664FA8A48}" dt="2021-04-24T18:15:36.062" v="2624" actId="22"/>
          <ac:picMkLst>
            <pc:docMk/>
            <pc:sldMk cId="3732766703" sldId="331"/>
            <ac:picMk id="5" creationId="{1A7CEDC2-A07A-487D-A10F-8BAF84D89956}"/>
          </ac:picMkLst>
        </pc:picChg>
      </pc:sldChg>
      <pc:sldChg chg="addSp delSp modSp add mod ord">
        <pc:chgData name="Alberto Tommasini" userId="4ed976f799c97d5d" providerId="LiveId" clId="{0970A4B0-476B-4EE4-B373-20C664FA8A48}" dt="2021-04-24T20:19:45.239" v="3711" actId="1076"/>
        <pc:sldMkLst>
          <pc:docMk/>
          <pc:sldMk cId="2515504906" sldId="332"/>
        </pc:sldMkLst>
        <pc:spChg chg="add mod">
          <ac:chgData name="Alberto Tommasini" userId="4ed976f799c97d5d" providerId="LiveId" clId="{0970A4B0-476B-4EE4-B373-20C664FA8A48}" dt="2021-04-24T20:19:45.239" v="3711" actId="1076"/>
          <ac:spMkLst>
            <pc:docMk/>
            <pc:sldMk cId="2515504906" sldId="332"/>
            <ac:spMk id="14" creationId="{AE9574DC-223F-475F-B740-301572749A86}"/>
          </ac:spMkLst>
        </pc:spChg>
        <pc:picChg chg="add del mod">
          <ac:chgData name="Alberto Tommasini" userId="4ed976f799c97d5d" providerId="LiveId" clId="{0970A4B0-476B-4EE4-B373-20C664FA8A48}" dt="2021-04-24T20:18:18.453" v="3685" actId="478"/>
          <ac:picMkLst>
            <pc:docMk/>
            <pc:sldMk cId="2515504906" sldId="332"/>
            <ac:picMk id="3" creationId="{F2120E17-569B-4049-BD54-4EF53FD2D8B9}"/>
          </ac:picMkLst>
        </pc:picChg>
        <pc:picChg chg="add del mod">
          <ac:chgData name="Alberto Tommasini" userId="4ed976f799c97d5d" providerId="LiveId" clId="{0970A4B0-476B-4EE4-B373-20C664FA8A48}" dt="2021-04-24T20:18:20.059" v="3686" actId="478"/>
          <ac:picMkLst>
            <pc:docMk/>
            <pc:sldMk cId="2515504906" sldId="332"/>
            <ac:picMk id="5" creationId="{E749B9FA-6A11-4AE3-9E3F-09DA6E517916}"/>
          </ac:picMkLst>
        </pc:picChg>
        <pc:picChg chg="add mod ord">
          <ac:chgData name="Alberto Tommasini" userId="4ed976f799c97d5d" providerId="LiveId" clId="{0970A4B0-476B-4EE4-B373-20C664FA8A48}" dt="2021-04-24T20:19:42.337" v="3710" actId="1076"/>
          <ac:picMkLst>
            <pc:docMk/>
            <pc:sldMk cId="2515504906" sldId="332"/>
            <ac:picMk id="7" creationId="{CD370B69-79F2-4C9E-B8F3-8A70DF334A90}"/>
          </ac:picMkLst>
        </pc:picChg>
        <pc:picChg chg="add del mod">
          <ac:chgData name="Alberto Tommasini" userId="4ed976f799c97d5d" providerId="LiveId" clId="{0970A4B0-476B-4EE4-B373-20C664FA8A48}" dt="2021-04-24T20:19:30.658" v="3705" actId="478"/>
          <ac:picMkLst>
            <pc:docMk/>
            <pc:sldMk cId="2515504906" sldId="332"/>
            <ac:picMk id="9" creationId="{B34418BB-CABD-4695-8B8D-5DCED6762E40}"/>
          </ac:picMkLst>
        </pc:picChg>
        <pc:picChg chg="add del mod">
          <ac:chgData name="Alberto Tommasini" userId="4ed976f799c97d5d" providerId="LiveId" clId="{0970A4B0-476B-4EE4-B373-20C664FA8A48}" dt="2021-04-24T17:57:19.278" v="1989" actId="478"/>
          <ac:picMkLst>
            <pc:docMk/>
            <pc:sldMk cId="2515504906" sldId="332"/>
            <ac:picMk id="11" creationId="{55BF5EF6-E279-458B-A3C1-56C39D024AA4}"/>
          </ac:picMkLst>
        </pc:picChg>
        <pc:picChg chg="add mod">
          <ac:chgData name="Alberto Tommasini" userId="4ed976f799c97d5d" providerId="LiveId" clId="{0970A4B0-476B-4EE4-B373-20C664FA8A48}" dt="2021-04-24T20:19:36.950" v="3708" actId="14100"/>
          <ac:picMkLst>
            <pc:docMk/>
            <pc:sldMk cId="2515504906" sldId="332"/>
            <ac:picMk id="13" creationId="{F3313096-2444-4D33-8D57-7A941A05E2B7}"/>
          </ac:picMkLst>
        </pc:picChg>
        <pc:picChg chg="add mod">
          <ac:chgData name="Alberto Tommasini" userId="4ed976f799c97d5d" providerId="LiveId" clId="{0970A4B0-476B-4EE4-B373-20C664FA8A48}" dt="2021-04-24T20:19:34.693" v="3707" actId="14100"/>
          <ac:picMkLst>
            <pc:docMk/>
            <pc:sldMk cId="2515504906" sldId="332"/>
            <ac:picMk id="17" creationId="{4196D2EF-8CD2-487B-AD86-2FA188D43390}"/>
          </ac:picMkLst>
        </pc:picChg>
        <pc:picChg chg="add del mod">
          <ac:chgData name="Alberto Tommasini" userId="4ed976f799c97d5d" providerId="LiveId" clId="{0970A4B0-476B-4EE4-B373-20C664FA8A48}" dt="2021-04-24T17:44:05.758" v="1911" actId="478"/>
          <ac:picMkLst>
            <pc:docMk/>
            <pc:sldMk cId="2515504906" sldId="332"/>
            <ac:picMk id="3074" creationId="{98E16691-C217-4FE3-9A08-17CA703F83B7}"/>
          </ac:picMkLst>
        </pc:picChg>
        <pc:picChg chg="add del mod">
          <ac:chgData name="Alberto Tommasini" userId="4ed976f799c97d5d" providerId="LiveId" clId="{0970A4B0-476B-4EE4-B373-20C664FA8A48}" dt="2021-04-24T20:18:23.529" v="3688" actId="478"/>
          <ac:picMkLst>
            <pc:docMk/>
            <pc:sldMk cId="2515504906" sldId="332"/>
            <ac:picMk id="3076" creationId="{BAB22E91-379B-4E99-A5EA-29A7EF7DEB97}"/>
          </ac:picMkLst>
        </pc:picChg>
      </pc:sldChg>
      <pc:sldChg chg="addSp delSp modSp add ord">
        <pc:chgData name="Alberto Tommasini" userId="4ed976f799c97d5d" providerId="LiveId" clId="{0970A4B0-476B-4EE4-B373-20C664FA8A48}" dt="2021-04-24T20:07:26.531" v="3587"/>
        <pc:sldMkLst>
          <pc:docMk/>
          <pc:sldMk cId="2305050637" sldId="333"/>
        </pc:sldMkLst>
        <pc:picChg chg="add del mod">
          <ac:chgData name="Alberto Tommasini" userId="4ed976f799c97d5d" providerId="LiveId" clId="{0970A4B0-476B-4EE4-B373-20C664FA8A48}" dt="2021-04-24T20:07:08.784" v="3579"/>
          <ac:picMkLst>
            <pc:docMk/>
            <pc:sldMk cId="2305050637" sldId="333"/>
            <ac:picMk id="2" creationId="{9FA5938E-CB64-4AE8-9BFB-0B7F2221AE41}"/>
          </ac:picMkLst>
        </pc:picChg>
        <pc:picChg chg="add mod">
          <ac:chgData name="Alberto Tommasini" userId="4ed976f799c97d5d" providerId="LiveId" clId="{0970A4B0-476B-4EE4-B373-20C664FA8A48}" dt="2021-04-24T20:07:26.531" v="3587"/>
          <ac:picMkLst>
            <pc:docMk/>
            <pc:sldMk cId="2305050637" sldId="333"/>
            <ac:picMk id="3" creationId="{0431148A-3142-4FA6-B1BF-AF4CE6CD2048}"/>
          </ac:picMkLst>
        </pc:picChg>
      </pc:sldChg>
      <pc:sldChg chg="addSp modSp add del ord">
        <pc:chgData name="Alberto Tommasini" userId="4ed976f799c97d5d" providerId="LiveId" clId="{0970A4B0-476B-4EE4-B373-20C664FA8A48}" dt="2021-04-25T14:49:07.284" v="4176"/>
        <pc:sldMkLst>
          <pc:docMk/>
          <pc:sldMk cId="2916353510" sldId="334"/>
        </pc:sldMkLst>
        <pc:spChg chg="add mod">
          <ac:chgData name="Alberto Tommasini" userId="4ed976f799c97d5d" providerId="LiveId" clId="{0970A4B0-476B-4EE4-B373-20C664FA8A48}" dt="2021-04-24T20:34:50.401" v="3797" actId="1076"/>
          <ac:spMkLst>
            <pc:docMk/>
            <pc:sldMk cId="2916353510" sldId="334"/>
            <ac:spMk id="2" creationId="{B8579B45-D094-4EA1-A223-B5D32AA5921E}"/>
          </ac:spMkLst>
        </pc:spChg>
        <pc:spChg chg="add mod">
          <ac:chgData name="Alberto Tommasini" userId="4ed976f799c97d5d" providerId="LiveId" clId="{0970A4B0-476B-4EE4-B373-20C664FA8A48}" dt="2021-04-25T14:49:07.284" v="4176"/>
          <ac:spMkLst>
            <pc:docMk/>
            <pc:sldMk cId="2916353510" sldId="334"/>
            <ac:spMk id="4" creationId="{0A5A3B80-B482-4972-9A94-FB968B60C5EC}"/>
          </ac:spMkLst>
        </pc:spChg>
        <pc:picChg chg="add mod">
          <ac:chgData name="Alberto Tommasini" userId="4ed976f799c97d5d" providerId="LiveId" clId="{0970A4B0-476B-4EE4-B373-20C664FA8A48}" dt="2021-04-24T20:34:47.288" v="3796" actId="1076"/>
          <ac:picMkLst>
            <pc:docMk/>
            <pc:sldMk cId="2916353510" sldId="334"/>
            <ac:picMk id="3" creationId="{D9EDFE6F-D8D2-4C11-8C43-34840A56290E}"/>
          </ac:picMkLst>
        </pc:picChg>
      </pc:sldChg>
      <pc:sldChg chg="addSp modSp add del">
        <pc:chgData name="Alberto Tommasini" userId="4ed976f799c97d5d" providerId="LiveId" clId="{0970A4B0-476B-4EE4-B373-20C664FA8A48}" dt="2021-04-24T20:36:59.184" v="3800" actId="688"/>
        <pc:sldMkLst>
          <pc:docMk/>
          <pc:sldMk cId="833126821" sldId="335"/>
        </pc:sldMkLst>
        <pc:picChg chg="add mod">
          <ac:chgData name="Alberto Tommasini" userId="4ed976f799c97d5d" providerId="LiveId" clId="{0970A4B0-476B-4EE4-B373-20C664FA8A48}" dt="2021-04-24T20:36:51.231" v="3798"/>
          <ac:picMkLst>
            <pc:docMk/>
            <pc:sldMk cId="833126821" sldId="335"/>
            <ac:picMk id="2" creationId="{BB6DF9B2-10B9-403E-919F-3E6D84051EC5}"/>
          </ac:picMkLst>
        </pc:picChg>
        <pc:picChg chg="add mod">
          <ac:chgData name="Alberto Tommasini" userId="4ed976f799c97d5d" providerId="LiveId" clId="{0970A4B0-476B-4EE4-B373-20C664FA8A48}" dt="2021-04-24T20:36:59.184" v="3800" actId="688"/>
          <ac:picMkLst>
            <pc:docMk/>
            <pc:sldMk cId="833126821" sldId="335"/>
            <ac:picMk id="3" creationId="{DACC0449-EC0A-4B7B-B6E1-1DF471AD7E84}"/>
          </ac:picMkLst>
        </pc:picChg>
      </pc:sldChg>
      <pc:sldChg chg="add del ord">
        <pc:chgData name="Alberto Tommasini" userId="4ed976f799c97d5d" providerId="LiveId" clId="{0970A4B0-476B-4EE4-B373-20C664FA8A48}" dt="2021-04-25T14:52:59.212" v="4282" actId="47"/>
        <pc:sldMkLst>
          <pc:docMk/>
          <pc:sldMk cId="1180554623" sldId="336"/>
        </pc:sldMkLst>
      </pc:sldChg>
      <pc:sldChg chg="addSp delSp modSp add mod">
        <pc:chgData name="Alberto Tommasini" userId="4ed976f799c97d5d" providerId="LiveId" clId="{0970A4B0-476B-4EE4-B373-20C664FA8A48}" dt="2021-04-25T15:30:59.747" v="4738" actId="20577"/>
        <pc:sldMkLst>
          <pc:docMk/>
          <pc:sldMk cId="581095582" sldId="337"/>
        </pc:sldMkLst>
        <pc:spChg chg="add mod">
          <ac:chgData name="Alberto Tommasini" userId="4ed976f799c97d5d" providerId="LiveId" clId="{0970A4B0-476B-4EE4-B373-20C664FA8A48}" dt="2021-04-25T14:57:46.437" v="4310" actId="20577"/>
          <ac:spMkLst>
            <pc:docMk/>
            <pc:sldMk cId="581095582" sldId="337"/>
            <ac:spMk id="4" creationId="{635687C3-94E4-4A20-9E37-0C9B0AC04AD7}"/>
          </ac:spMkLst>
        </pc:spChg>
        <pc:spChg chg="add mod">
          <ac:chgData name="Alberto Tommasini" userId="4ed976f799c97d5d" providerId="LiveId" clId="{0970A4B0-476B-4EE4-B373-20C664FA8A48}" dt="2021-04-25T15:30:59.747" v="4738" actId="20577"/>
          <ac:spMkLst>
            <pc:docMk/>
            <pc:sldMk cId="581095582" sldId="337"/>
            <ac:spMk id="5" creationId="{65A56AEB-047B-4646-898D-19CEE8DDDF86}"/>
          </ac:spMkLst>
        </pc:spChg>
        <pc:picChg chg="add del mod">
          <ac:chgData name="Alberto Tommasini" userId="4ed976f799c97d5d" providerId="LiveId" clId="{0970A4B0-476B-4EE4-B373-20C664FA8A48}" dt="2021-04-25T14:57:31.730" v="4288" actId="478"/>
          <ac:picMkLst>
            <pc:docMk/>
            <pc:sldMk cId="581095582" sldId="337"/>
            <ac:picMk id="3" creationId="{53AD6226-8AEE-4D35-81AD-BD9ADC734B58}"/>
          </ac:picMkLst>
        </pc:picChg>
      </pc:sldChg>
      <pc:sldChg chg="add del">
        <pc:chgData name="Alberto Tommasini" userId="4ed976f799c97d5d" providerId="LiveId" clId="{0970A4B0-476B-4EE4-B373-20C664FA8A48}" dt="2021-04-25T14:53:02.628" v="4283" actId="47"/>
        <pc:sldMkLst>
          <pc:docMk/>
          <pc:sldMk cId="3450159848" sldId="338"/>
        </pc:sldMkLst>
      </pc:sldChg>
      <pc:sldChg chg="add del">
        <pc:chgData name="Alberto Tommasini" userId="4ed976f799c97d5d" providerId="LiveId" clId="{0970A4B0-476B-4EE4-B373-20C664FA8A48}" dt="2021-04-25T14:53:02.831" v="4284" actId="47"/>
        <pc:sldMkLst>
          <pc:docMk/>
          <pc:sldMk cId="4148280983" sldId="339"/>
        </pc:sldMkLst>
      </pc:sldChg>
      <pc:sldChg chg="addSp modSp new mod">
        <pc:chgData name="Alberto Tommasini" userId="4ed976f799c97d5d" providerId="LiveId" clId="{0970A4B0-476B-4EE4-B373-20C664FA8A48}" dt="2021-04-24T18:00:58.501" v="2083" actId="1076"/>
        <pc:sldMkLst>
          <pc:docMk/>
          <pc:sldMk cId="2954351686" sldId="340"/>
        </pc:sldMkLst>
        <pc:picChg chg="add mod">
          <ac:chgData name="Alberto Tommasini" userId="4ed976f799c97d5d" providerId="LiveId" clId="{0970A4B0-476B-4EE4-B373-20C664FA8A48}" dt="2021-04-24T18:00:58.501" v="2083" actId="1076"/>
          <ac:picMkLst>
            <pc:docMk/>
            <pc:sldMk cId="2954351686" sldId="340"/>
            <ac:picMk id="2" creationId="{2CED034A-A9BB-4D59-B87D-C6F834535CA4}"/>
          </ac:picMkLst>
        </pc:picChg>
      </pc:sldChg>
      <pc:sldChg chg="add del">
        <pc:chgData name="Alberto Tommasini" userId="4ed976f799c97d5d" providerId="LiveId" clId="{0970A4B0-476B-4EE4-B373-20C664FA8A48}" dt="2021-04-24T20:18:56.786" v="3694" actId="47"/>
        <pc:sldMkLst>
          <pc:docMk/>
          <pc:sldMk cId="2503655567" sldId="341"/>
        </pc:sldMkLst>
      </pc:sldChg>
      <pc:sldChg chg="addSp modSp new del">
        <pc:chgData name="Alberto Tommasini" userId="4ed976f799c97d5d" providerId="LiveId" clId="{0970A4B0-476B-4EE4-B373-20C664FA8A48}" dt="2021-04-24T19:30:22.246" v="2656" actId="2696"/>
        <pc:sldMkLst>
          <pc:docMk/>
          <pc:sldMk cId="3710743993" sldId="341"/>
        </pc:sldMkLst>
        <pc:picChg chg="add mod">
          <ac:chgData name="Alberto Tommasini" userId="4ed976f799c97d5d" providerId="LiveId" clId="{0970A4B0-476B-4EE4-B373-20C664FA8A48}" dt="2021-04-24T18:01:50.874" v="2090"/>
          <ac:picMkLst>
            <pc:docMk/>
            <pc:sldMk cId="3710743993" sldId="341"/>
            <ac:picMk id="2" creationId="{815AF03E-0907-401A-AD54-58F4E536FD05}"/>
          </ac:picMkLst>
        </pc:picChg>
      </pc:sldChg>
      <pc:sldChg chg="add del">
        <pc:chgData name="Alberto Tommasini" userId="4ed976f799c97d5d" providerId="LiveId" clId="{0970A4B0-476B-4EE4-B373-20C664FA8A48}" dt="2021-04-24T20:02:00.408" v="3432" actId="47"/>
        <pc:sldMkLst>
          <pc:docMk/>
          <pc:sldMk cId="780275985" sldId="342"/>
        </pc:sldMkLst>
      </pc:sldChg>
      <pc:sldChg chg="addSp modSp add del mod">
        <pc:chgData name="Alberto Tommasini" userId="4ed976f799c97d5d" providerId="LiveId" clId="{0970A4B0-476B-4EE4-B373-20C664FA8A48}" dt="2021-04-24T19:30:22.246" v="2656" actId="2696"/>
        <pc:sldMkLst>
          <pc:docMk/>
          <pc:sldMk cId="2454654628" sldId="342"/>
        </pc:sldMkLst>
        <pc:picChg chg="add mod">
          <ac:chgData name="Alberto Tommasini" userId="4ed976f799c97d5d" providerId="LiveId" clId="{0970A4B0-476B-4EE4-B373-20C664FA8A48}" dt="2021-04-24T18:02:46.989" v="2093" actId="1076"/>
          <ac:picMkLst>
            <pc:docMk/>
            <pc:sldMk cId="2454654628" sldId="342"/>
            <ac:picMk id="3" creationId="{1C69BC0A-E833-4AA7-A860-1E0566C2DF08}"/>
          </ac:picMkLst>
        </pc:picChg>
      </pc:sldChg>
      <pc:sldChg chg="delSp add del mod">
        <pc:chgData name="Alberto Tommasini" userId="4ed976f799c97d5d" providerId="LiveId" clId="{0970A4B0-476B-4EE4-B373-20C664FA8A48}" dt="2021-04-24T20:18:59.517" v="3695" actId="47"/>
        <pc:sldMkLst>
          <pc:docMk/>
          <pc:sldMk cId="973238577" sldId="343"/>
        </pc:sldMkLst>
        <pc:picChg chg="del">
          <ac:chgData name="Alberto Tommasini" userId="4ed976f799c97d5d" providerId="LiveId" clId="{0970A4B0-476B-4EE4-B373-20C664FA8A48}" dt="2021-04-24T20:18:50.670" v="3693" actId="21"/>
          <ac:picMkLst>
            <pc:docMk/>
            <pc:sldMk cId="973238577" sldId="343"/>
            <ac:picMk id="3" creationId="{B5E9662B-2107-4AFF-89C8-03DC407BE47B}"/>
          </ac:picMkLst>
        </pc:picChg>
      </pc:sldChg>
      <pc:sldChg chg="addSp add del mod">
        <pc:chgData name="Alberto Tommasini" userId="4ed976f799c97d5d" providerId="LiveId" clId="{0970A4B0-476B-4EE4-B373-20C664FA8A48}" dt="2021-04-24T19:30:22.246" v="2656" actId="2696"/>
        <pc:sldMkLst>
          <pc:docMk/>
          <pc:sldMk cId="1814432945" sldId="343"/>
        </pc:sldMkLst>
        <pc:picChg chg="add">
          <ac:chgData name="Alberto Tommasini" userId="4ed976f799c97d5d" providerId="LiveId" clId="{0970A4B0-476B-4EE4-B373-20C664FA8A48}" dt="2021-04-24T18:03:23.551" v="2094" actId="22"/>
          <ac:picMkLst>
            <pc:docMk/>
            <pc:sldMk cId="1814432945" sldId="343"/>
            <ac:picMk id="3" creationId="{B5E9662B-2107-4AFF-89C8-03DC407BE47B}"/>
          </ac:picMkLst>
        </pc:picChg>
      </pc:sldChg>
      <pc:sldChg chg="add">
        <pc:chgData name="Alberto Tommasini" userId="4ed976f799c97d5d" providerId="LiveId" clId="{0970A4B0-476B-4EE4-B373-20C664FA8A48}" dt="2021-04-24T19:30:27.550" v="2657"/>
        <pc:sldMkLst>
          <pc:docMk/>
          <pc:sldMk cId="608741538" sldId="344"/>
        </pc:sldMkLst>
      </pc:sldChg>
      <pc:sldChg chg="addSp modSp add del mod">
        <pc:chgData name="Alberto Tommasini" userId="4ed976f799c97d5d" providerId="LiveId" clId="{0970A4B0-476B-4EE4-B373-20C664FA8A48}" dt="2021-04-24T19:30:22.246" v="2656" actId="2696"/>
        <pc:sldMkLst>
          <pc:docMk/>
          <pc:sldMk cId="4125958631" sldId="344"/>
        </pc:sldMkLst>
        <pc:picChg chg="add mod">
          <ac:chgData name="Alberto Tommasini" userId="4ed976f799c97d5d" providerId="LiveId" clId="{0970A4B0-476B-4EE4-B373-20C664FA8A48}" dt="2021-04-24T18:04:09.835" v="2101" actId="1076"/>
          <ac:picMkLst>
            <pc:docMk/>
            <pc:sldMk cId="4125958631" sldId="344"/>
            <ac:picMk id="3" creationId="{598FC2E9-34F9-411B-AB46-989DCFD89CC1}"/>
          </ac:picMkLst>
        </pc:picChg>
      </pc:sldChg>
      <pc:sldChg chg="addSp modSp add del mod">
        <pc:chgData name="Alberto Tommasini" userId="4ed976f799c97d5d" providerId="LiveId" clId="{0970A4B0-476B-4EE4-B373-20C664FA8A48}" dt="2021-04-24T19:30:22.246" v="2656" actId="2696"/>
        <pc:sldMkLst>
          <pc:docMk/>
          <pc:sldMk cId="2837712693" sldId="345"/>
        </pc:sldMkLst>
        <pc:picChg chg="add mod">
          <ac:chgData name="Alberto Tommasini" userId="4ed976f799c97d5d" providerId="LiveId" clId="{0970A4B0-476B-4EE4-B373-20C664FA8A48}" dt="2021-04-24T18:04:35.760" v="2104" actId="1076"/>
          <ac:picMkLst>
            <pc:docMk/>
            <pc:sldMk cId="2837712693" sldId="345"/>
            <ac:picMk id="3" creationId="{A244D039-588D-45BD-A68F-71D4F9DC52F4}"/>
          </ac:picMkLst>
        </pc:picChg>
      </pc:sldChg>
      <pc:sldChg chg="add">
        <pc:chgData name="Alberto Tommasini" userId="4ed976f799c97d5d" providerId="LiveId" clId="{0970A4B0-476B-4EE4-B373-20C664FA8A48}" dt="2021-04-24T19:30:27.550" v="2657"/>
        <pc:sldMkLst>
          <pc:docMk/>
          <pc:sldMk cId="3472629580" sldId="345"/>
        </pc:sldMkLst>
      </pc:sldChg>
      <pc:sldChg chg="addSp modSp add mod">
        <pc:chgData name="Alberto Tommasini" userId="4ed976f799c97d5d" providerId="LiveId" clId="{0970A4B0-476B-4EE4-B373-20C664FA8A48}" dt="2021-04-24T20:04:57.854" v="3507"/>
        <pc:sldMkLst>
          <pc:docMk/>
          <pc:sldMk cId="2608945817" sldId="346"/>
        </pc:sldMkLst>
        <pc:spChg chg="mod">
          <ac:chgData name="Alberto Tommasini" userId="4ed976f799c97d5d" providerId="LiveId" clId="{0970A4B0-476B-4EE4-B373-20C664FA8A48}" dt="2021-04-24T20:04:18.019" v="3475" actId="1076"/>
          <ac:spMkLst>
            <pc:docMk/>
            <pc:sldMk cId="2608945817" sldId="346"/>
            <ac:spMk id="2" creationId="{A88F68D5-BEF5-4E90-B434-DE6D0C024FB5}"/>
          </ac:spMkLst>
        </pc:spChg>
        <pc:spChg chg="mod">
          <ac:chgData name="Alberto Tommasini" userId="4ed976f799c97d5d" providerId="LiveId" clId="{0970A4B0-476B-4EE4-B373-20C664FA8A48}" dt="2021-04-24T20:04:49.333" v="3506" actId="207"/>
          <ac:spMkLst>
            <pc:docMk/>
            <pc:sldMk cId="2608945817" sldId="346"/>
            <ac:spMk id="5" creationId="{82B5E91E-A9F2-4E5E-8F22-105E214F24D6}"/>
          </ac:spMkLst>
        </pc:spChg>
        <pc:spChg chg="add mod">
          <ac:chgData name="Alberto Tommasini" userId="4ed976f799c97d5d" providerId="LiveId" clId="{0970A4B0-476B-4EE4-B373-20C664FA8A48}" dt="2021-04-24T20:04:45.606" v="3505" actId="207"/>
          <ac:spMkLst>
            <pc:docMk/>
            <pc:sldMk cId="2608945817" sldId="346"/>
            <ac:spMk id="6" creationId="{4EAE7A4C-7773-4B25-B4DD-74174AA68B0E}"/>
          </ac:spMkLst>
        </pc:spChg>
        <pc:spChg chg="add mod">
          <ac:chgData name="Alberto Tommasini" userId="4ed976f799c97d5d" providerId="LiveId" clId="{0970A4B0-476B-4EE4-B373-20C664FA8A48}" dt="2021-04-24T20:04:57.854" v="3507"/>
          <ac:spMkLst>
            <pc:docMk/>
            <pc:sldMk cId="2608945817" sldId="346"/>
            <ac:spMk id="8" creationId="{FA133282-CAD4-4490-93FE-E9D026CD3912}"/>
          </ac:spMkLst>
        </pc:spChg>
      </pc:sldChg>
      <pc:sldChg chg="addSp modSp add del mod">
        <pc:chgData name="Alberto Tommasini" userId="4ed976f799c97d5d" providerId="LiveId" clId="{0970A4B0-476B-4EE4-B373-20C664FA8A48}" dt="2021-04-24T19:30:22.246" v="2656" actId="2696"/>
        <pc:sldMkLst>
          <pc:docMk/>
          <pc:sldMk cId="3759651366" sldId="346"/>
        </pc:sldMkLst>
        <pc:spChg chg="add mod">
          <ac:chgData name="Alberto Tommasini" userId="4ed976f799c97d5d" providerId="LiveId" clId="{0970A4B0-476B-4EE4-B373-20C664FA8A48}" dt="2021-04-24T18:12:29.426" v="2617" actId="20577"/>
          <ac:spMkLst>
            <pc:docMk/>
            <pc:sldMk cId="3759651366" sldId="346"/>
            <ac:spMk id="2" creationId="{A88F68D5-BEF5-4E90-B434-DE6D0C024FB5}"/>
          </ac:spMkLst>
        </pc:spChg>
        <pc:spChg chg="add mod">
          <ac:chgData name="Alberto Tommasini" userId="4ed976f799c97d5d" providerId="LiveId" clId="{0970A4B0-476B-4EE4-B373-20C664FA8A48}" dt="2021-04-24T18:10:32.048" v="2584" actId="1076"/>
          <ac:spMkLst>
            <pc:docMk/>
            <pc:sldMk cId="3759651366" sldId="346"/>
            <ac:spMk id="5" creationId="{82B5E91E-A9F2-4E5E-8F22-105E214F24D6}"/>
          </ac:spMkLst>
        </pc:spChg>
        <pc:picChg chg="add mod">
          <ac:chgData name="Alberto Tommasini" userId="4ed976f799c97d5d" providerId="LiveId" clId="{0970A4B0-476B-4EE4-B373-20C664FA8A48}" dt="2021-04-24T18:10:57.202" v="2589" actId="14100"/>
          <ac:picMkLst>
            <pc:docMk/>
            <pc:sldMk cId="3759651366" sldId="346"/>
            <ac:picMk id="4" creationId="{4B3DEAB8-6580-4A52-806B-EE06458AD596}"/>
          </ac:picMkLst>
        </pc:picChg>
        <pc:picChg chg="add mod">
          <ac:chgData name="Alberto Tommasini" userId="4ed976f799c97d5d" providerId="LiveId" clId="{0970A4B0-476B-4EE4-B373-20C664FA8A48}" dt="2021-04-24T18:10:58.613" v="2590" actId="1076"/>
          <ac:picMkLst>
            <pc:docMk/>
            <pc:sldMk cId="3759651366" sldId="346"/>
            <ac:picMk id="7" creationId="{085B5663-25C7-4F5D-917F-2B044F59EF6F}"/>
          </ac:picMkLst>
        </pc:picChg>
      </pc:sldChg>
      <pc:sldChg chg="addSp modSp add mod">
        <pc:chgData name="Alberto Tommasini" userId="4ed976f799c97d5d" providerId="LiveId" clId="{0970A4B0-476B-4EE4-B373-20C664FA8A48}" dt="2021-04-24T20:05:55.325" v="3541" actId="1076"/>
        <pc:sldMkLst>
          <pc:docMk/>
          <pc:sldMk cId="677562818" sldId="347"/>
        </pc:sldMkLst>
        <pc:spChg chg="add mod">
          <ac:chgData name="Alberto Tommasini" userId="4ed976f799c97d5d" providerId="LiveId" clId="{0970A4B0-476B-4EE4-B373-20C664FA8A48}" dt="2021-04-24T20:05:55.325" v="3541" actId="1076"/>
          <ac:spMkLst>
            <pc:docMk/>
            <pc:sldMk cId="677562818" sldId="347"/>
            <ac:spMk id="2" creationId="{35EAC99B-D8ED-4C5A-A4BE-6F1308E2D968}"/>
          </ac:spMkLst>
        </pc:spChg>
        <pc:spChg chg="mod">
          <ac:chgData name="Alberto Tommasini" userId="4ed976f799c97d5d" providerId="LiveId" clId="{0970A4B0-476B-4EE4-B373-20C664FA8A48}" dt="2021-04-24T20:05:10.481" v="3509" actId="1076"/>
          <ac:spMkLst>
            <pc:docMk/>
            <pc:sldMk cId="677562818" sldId="347"/>
            <ac:spMk id="4" creationId="{CD4834D1-B50E-439D-89A2-6428788A0D3D}"/>
          </ac:spMkLst>
        </pc:spChg>
        <pc:picChg chg="mod">
          <ac:chgData name="Alberto Tommasini" userId="4ed976f799c97d5d" providerId="LiveId" clId="{0970A4B0-476B-4EE4-B373-20C664FA8A48}" dt="2021-04-24T20:05:26.381" v="3511" actId="1076"/>
          <ac:picMkLst>
            <pc:docMk/>
            <pc:sldMk cId="677562818" sldId="347"/>
            <ac:picMk id="3" creationId="{6B853ACB-F0A7-4072-9AD4-9D59EB10A6B5}"/>
          </ac:picMkLst>
        </pc:picChg>
      </pc:sldChg>
      <pc:sldChg chg="addSp modSp add del mod">
        <pc:chgData name="Alberto Tommasini" userId="4ed976f799c97d5d" providerId="LiveId" clId="{0970A4B0-476B-4EE4-B373-20C664FA8A48}" dt="2021-04-24T19:30:22.246" v="2656" actId="2696"/>
        <pc:sldMkLst>
          <pc:docMk/>
          <pc:sldMk cId="1175953925" sldId="347"/>
        </pc:sldMkLst>
        <pc:spChg chg="add mod">
          <ac:chgData name="Alberto Tommasini" userId="4ed976f799c97d5d" providerId="LiveId" clId="{0970A4B0-476B-4EE4-B373-20C664FA8A48}" dt="2021-04-24T18:13:07.633" v="2622" actId="20577"/>
          <ac:spMkLst>
            <pc:docMk/>
            <pc:sldMk cId="1175953925" sldId="347"/>
            <ac:spMk id="4" creationId="{CD4834D1-B50E-439D-89A2-6428788A0D3D}"/>
          </ac:spMkLst>
        </pc:spChg>
        <pc:picChg chg="add mod">
          <ac:chgData name="Alberto Tommasini" userId="4ed976f799c97d5d" providerId="LiveId" clId="{0970A4B0-476B-4EE4-B373-20C664FA8A48}" dt="2021-04-24T18:11:59.430" v="2593" actId="1076"/>
          <ac:picMkLst>
            <pc:docMk/>
            <pc:sldMk cId="1175953925" sldId="347"/>
            <ac:picMk id="3" creationId="{6B853ACB-F0A7-4072-9AD4-9D59EB10A6B5}"/>
          </ac:picMkLst>
        </pc:picChg>
      </pc:sldChg>
      <pc:sldChg chg="addSp add del mod">
        <pc:chgData name="Alberto Tommasini" userId="4ed976f799c97d5d" providerId="LiveId" clId="{0970A4B0-476B-4EE4-B373-20C664FA8A48}" dt="2021-04-24T19:30:22.246" v="2656" actId="2696"/>
        <pc:sldMkLst>
          <pc:docMk/>
          <pc:sldMk cId="31714851" sldId="348"/>
        </pc:sldMkLst>
        <pc:picChg chg="add">
          <ac:chgData name="Alberto Tommasini" userId="4ed976f799c97d5d" providerId="LiveId" clId="{0970A4B0-476B-4EE4-B373-20C664FA8A48}" dt="2021-04-24T18:14:29.593" v="2623" actId="22"/>
          <ac:picMkLst>
            <pc:docMk/>
            <pc:sldMk cId="31714851" sldId="348"/>
            <ac:picMk id="3" creationId="{C5352F4A-093A-4246-95E0-123871ADE697}"/>
          </ac:picMkLst>
        </pc:picChg>
      </pc:sldChg>
      <pc:sldChg chg="add del">
        <pc:chgData name="Alberto Tommasini" userId="4ed976f799c97d5d" providerId="LiveId" clId="{0970A4B0-476B-4EE4-B373-20C664FA8A48}" dt="2021-04-24T20:05:21.553" v="3510" actId="47"/>
        <pc:sldMkLst>
          <pc:docMk/>
          <pc:sldMk cId="1145236256" sldId="348"/>
        </pc:sldMkLst>
      </pc:sldChg>
      <pc:sldChg chg="addSp modSp new del mod">
        <pc:chgData name="Alberto Tommasini" userId="4ed976f799c97d5d" providerId="LiveId" clId="{0970A4B0-476B-4EE4-B373-20C664FA8A48}" dt="2021-04-24T19:30:22.246" v="2656" actId="2696"/>
        <pc:sldMkLst>
          <pc:docMk/>
          <pc:sldMk cId="728963580" sldId="349"/>
        </pc:sldMkLst>
        <pc:picChg chg="add mod">
          <ac:chgData name="Alberto Tommasini" userId="4ed976f799c97d5d" providerId="LiveId" clId="{0970A4B0-476B-4EE4-B373-20C664FA8A48}" dt="2021-04-24T18:18:44.688" v="2652" actId="1076"/>
          <ac:picMkLst>
            <pc:docMk/>
            <pc:sldMk cId="728963580" sldId="349"/>
            <ac:picMk id="3" creationId="{5B4F0D10-BC22-4278-B089-83EA1B5DE046}"/>
          </ac:picMkLst>
        </pc:picChg>
        <pc:picChg chg="add">
          <ac:chgData name="Alberto Tommasini" userId="4ed976f799c97d5d" providerId="LiveId" clId="{0970A4B0-476B-4EE4-B373-20C664FA8A48}" dt="2021-04-24T18:19:06.666" v="2653" actId="22"/>
          <ac:picMkLst>
            <pc:docMk/>
            <pc:sldMk cId="728963580" sldId="349"/>
            <ac:picMk id="5" creationId="{6C7A0C29-5E45-4E49-9FCF-F62A15EBC220}"/>
          </ac:picMkLst>
        </pc:picChg>
      </pc:sldChg>
      <pc:sldChg chg="addSp delSp modSp add mod">
        <pc:chgData name="Alberto Tommasini" userId="4ed976f799c97d5d" providerId="LiveId" clId="{0970A4B0-476B-4EE4-B373-20C664FA8A48}" dt="2021-04-24T20:08:10.526" v="3611" actId="255"/>
        <pc:sldMkLst>
          <pc:docMk/>
          <pc:sldMk cId="2671678882" sldId="349"/>
        </pc:sldMkLst>
        <pc:spChg chg="add del mod">
          <ac:chgData name="Alberto Tommasini" userId="4ed976f799c97d5d" providerId="LiveId" clId="{0970A4B0-476B-4EE4-B373-20C664FA8A48}" dt="2021-04-24T20:07:07.903" v="3577" actId="767"/>
          <ac:spMkLst>
            <pc:docMk/>
            <pc:sldMk cId="2671678882" sldId="349"/>
            <ac:spMk id="2" creationId="{3BE750FA-7392-448F-ACB0-509A64609992}"/>
          </ac:spMkLst>
        </pc:spChg>
        <pc:spChg chg="add mod">
          <ac:chgData name="Alberto Tommasini" userId="4ed976f799c97d5d" providerId="LiveId" clId="{0970A4B0-476B-4EE4-B373-20C664FA8A48}" dt="2021-04-24T20:08:10.526" v="3611" actId="255"/>
          <ac:spMkLst>
            <pc:docMk/>
            <pc:sldMk cId="2671678882" sldId="349"/>
            <ac:spMk id="4" creationId="{B9FBD01A-C02D-4830-BADE-67CA43D2877C}"/>
          </ac:spMkLst>
        </pc:spChg>
        <pc:picChg chg="mod">
          <ac:chgData name="Alberto Tommasini" userId="4ed976f799c97d5d" providerId="LiveId" clId="{0970A4B0-476B-4EE4-B373-20C664FA8A48}" dt="2021-04-24T20:07:10.710" v="3581" actId="1076"/>
          <ac:picMkLst>
            <pc:docMk/>
            <pc:sldMk cId="2671678882" sldId="349"/>
            <ac:picMk id="3" creationId="{5B4F0D10-BC22-4278-B089-83EA1B5DE046}"/>
          </ac:picMkLst>
        </pc:picChg>
        <pc:picChg chg="add del mod">
          <ac:chgData name="Alberto Tommasini" userId="4ed976f799c97d5d" providerId="LiveId" clId="{0970A4B0-476B-4EE4-B373-20C664FA8A48}" dt="2021-04-24T20:07:25.097" v="3586" actId="21"/>
          <ac:picMkLst>
            <pc:docMk/>
            <pc:sldMk cId="2671678882" sldId="349"/>
            <ac:picMk id="5" creationId="{6C7A0C29-5E45-4E49-9FCF-F62A15EBC220}"/>
          </ac:picMkLst>
        </pc:picChg>
      </pc:sldChg>
      <pc:sldChg chg="add del">
        <pc:chgData name="Alberto Tommasini" userId="4ed976f799c97d5d" providerId="LiveId" clId="{0970A4B0-476B-4EE4-B373-20C664FA8A48}" dt="2021-04-24T19:30:32.172" v="2658" actId="47"/>
        <pc:sldMkLst>
          <pc:docMk/>
          <pc:sldMk cId="1816480792" sldId="350"/>
        </pc:sldMkLst>
      </pc:sldChg>
      <pc:sldChg chg="addSp modSp add mod">
        <pc:chgData name="Alberto Tommasini" userId="4ed976f799c97d5d" providerId="LiveId" clId="{0970A4B0-476B-4EE4-B373-20C664FA8A48}" dt="2021-04-26T06:14:38.636" v="4901" actId="1582"/>
        <pc:sldMkLst>
          <pc:docMk/>
          <pc:sldMk cId="3901459714" sldId="351"/>
        </pc:sldMkLst>
        <pc:spChg chg="add mod">
          <ac:chgData name="Alberto Tommasini" userId="4ed976f799c97d5d" providerId="LiveId" clId="{0970A4B0-476B-4EE4-B373-20C664FA8A48}" dt="2021-04-24T19:46:29.270" v="2890" actId="1076"/>
          <ac:spMkLst>
            <pc:docMk/>
            <pc:sldMk cId="3901459714" sldId="351"/>
            <ac:spMk id="2" creationId="{B8F17BBB-FF38-4395-BC38-1BC4D6A4FBC5}"/>
          </ac:spMkLst>
        </pc:spChg>
        <pc:spChg chg="add mod">
          <ac:chgData name="Alberto Tommasini" userId="4ed976f799c97d5d" providerId="LiveId" clId="{0970A4B0-476B-4EE4-B373-20C664FA8A48}" dt="2021-04-24T19:56:56.602" v="3266" actId="20577"/>
          <ac:spMkLst>
            <pc:docMk/>
            <pc:sldMk cId="3901459714" sldId="351"/>
            <ac:spMk id="3" creationId="{F1021FC5-E17B-4B3B-BFB7-F6576F3C6292}"/>
          </ac:spMkLst>
        </pc:spChg>
        <pc:spChg chg="add mod">
          <ac:chgData name="Alberto Tommasini" userId="4ed976f799c97d5d" providerId="LiveId" clId="{0970A4B0-476B-4EE4-B373-20C664FA8A48}" dt="2021-04-26T06:14:38.636" v="4901" actId="1582"/>
          <ac:spMkLst>
            <pc:docMk/>
            <pc:sldMk cId="3901459714" sldId="351"/>
            <ac:spMk id="4" creationId="{CA4E81C4-04B5-4222-957E-F85E63CDF158}"/>
          </ac:spMkLst>
        </pc:spChg>
        <pc:spChg chg="add mod">
          <ac:chgData name="Alberto Tommasini" userId="4ed976f799c97d5d" providerId="LiveId" clId="{0970A4B0-476B-4EE4-B373-20C664FA8A48}" dt="2021-04-24T19:57:15.604" v="3291" actId="20577"/>
          <ac:spMkLst>
            <pc:docMk/>
            <pc:sldMk cId="3901459714" sldId="351"/>
            <ac:spMk id="5" creationId="{BBA17752-3557-49C2-AAC0-039FDCB075AE}"/>
          </ac:spMkLst>
        </pc:spChg>
        <pc:spChg chg="add mod">
          <ac:chgData name="Alberto Tommasini" userId="4ed976f799c97d5d" providerId="LiveId" clId="{0970A4B0-476B-4EE4-B373-20C664FA8A48}" dt="2021-04-24T19:57:34.808" v="3306" actId="1076"/>
          <ac:spMkLst>
            <pc:docMk/>
            <pc:sldMk cId="3901459714" sldId="351"/>
            <ac:spMk id="6" creationId="{9EF890BA-E70B-4873-BEAE-BEB692920113}"/>
          </ac:spMkLst>
        </pc:spChg>
        <pc:spChg chg="add mod">
          <ac:chgData name="Alberto Tommasini" userId="4ed976f799c97d5d" providerId="LiveId" clId="{0970A4B0-476B-4EE4-B373-20C664FA8A48}" dt="2021-04-24T19:56:43.436" v="3262" actId="255"/>
          <ac:spMkLst>
            <pc:docMk/>
            <pc:sldMk cId="3901459714" sldId="351"/>
            <ac:spMk id="7" creationId="{CBDB2D9E-FBAC-4F1D-A914-D22D7CFEB6F3}"/>
          </ac:spMkLst>
        </pc:spChg>
        <pc:spChg chg="add mod ord">
          <ac:chgData name="Alberto Tommasini" userId="4ed976f799c97d5d" providerId="LiveId" clId="{0970A4B0-476B-4EE4-B373-20C664FA8A48}" dt="2021-04-24T19:58:01.304" v="3311" actId="166"/>
          <ac:spMkLst>
            <pc:docMk/>
            <pc:sldMk cId="3901459714" sldId="351"/>
            <ac:spMk id="8" creationId="{2651C9D6-3E09-49D0-B4AB-F40A8934D9CB}"/>
          </ac:spMkLst>
        </pc:spChg>
        <pc:spChg chg="add mod">
          <ac:chgData name="Alberto Tommasini" userId="4ed976f799c97d5d" providerId="LiveId" clId="{0970A4B0-476B-4EE4-B373-20C664FA8A48}" dt="2021-04-24T19:57:51.541" v="3310" actId="1076"/>
          <ac:spMkLst>
            <pc:docMk/>
            <pc:sldMk cId="3901459714" sldId="351"/>
            <ac:spMk id="9" creationId="{D6CBF63D-13C2-49A5-BDF7-F8221DBDBFDD}"/>
          </ac:spMkLst>
        </pc:spChg>
        <pc:spChg chg="add mod">
          <ac:chgData name="Alberto Tommasini" userId="4ed976f799c97d5d" providerId="LiveId" clId="{0970A4B0-476B-4EE4-B373-20C664FA8A48}" dt="2021-04-24T19:56:43.436" v="3262" actId="255"/>
          <ac:spMkLst>
            <pc:docMk/>
            <pc:sldMk cId="3901459714" sldId="351"/>
            <ac:spMk id="10" creationId="{CFF5422D-163C-49D2-84E0-A810EB8D3422}"/>
          </ac:spMkLst>
        </pc:spChg>
        <pc:spChg chg="add mod">
          <ac:chgData name="Alberto Tommasini" userId="4ed976f799c97d5d" providerId="LiveId" clId="{0970A4B0-476B-4EE4-B373-20C664FA8A48}" dt="2021-04-24T19:56:43.436" v="3262" actId="255"/>
          <ac:spMkLst>
            <pc:docMk/>
            <pc:sldMk cId="3901459714" sldId="351"/>
            <ac:spMk id="11" creationId="{4E33D3A2-A02B-43DC-A423-5F5554E6DA50}"/>
          </ac:spMkLst>
        </pc:spChg>
        <pc:spChg chg="add mod">
          <ac:chgData name="Alberto Tommasini" userId="4ed976f799c97d5d" providerId="LiveId" clId="{0970A4B0-476B-4EE4-B373-20C664FA8A48}" dt="2021-04-24T19:59:55.413" v="3336" actId="121"/>
          <ac:spMkLst>
            <pc:docMk/>
            <pc:sldMk cId="3901459714" sldId="351"/>
            <ac:spMk id="12" creationId="{6232069B-15BE-4DB3-9BDB-4FF0985871BF}"/>
          </ac:spMkLst>
        </pc:spChg>
        <pc:spChg chg="add mod ord">
          <ac:chgData name="Alberto Tommasini" userId="4ed976f799c97d5d" providerId="LiveId" clId="{0970A4B0-476B-4EE4-B373-20C664FA8A48}" dt="2021-04-24T19:59:47.425" v="3333" actId="166"/>
          <ac:spMkLst>
            <pc:docMk/>
            <pc:sldMk cId="3901459714" sldId="351"/>
            <ac:spMk id="13" creationId="{B786A7E9-5CFA-4364-948F-5C9421A65E94}"/>
          </ac:spMkLst>
        </pc:spChg>
        <pc:spChg chg="add mod">
          <ac:chgData name="Alberto Tommasini" userId="4ed976f799c97d5d" providerId="LiveId" clId="{0970A4B0-476B-4EE4-B373-20C664FA8A48}" dt="2021-04-24T19:59:24.709" v="3327" actId="1076"/>
          <ac:spMkLst>
            <pc:docMk/>
            <pc:sldMk cId="3901459714" sldId="351"/>
            <ac:spMk id="14" creationId="{AE185186-1645-422A-8E3B-EA8768471EC8}"/>
          </ac:spMkLst>
        </pc:spChg>
        <pc:spChg chg="add mod ord">
          <ac:chgData name="Alberto Tommasini" userId="4ed976f799c97d5d" providerId="LiveId" clId="{0970A4B0-476B-4EE4-B373-20C664FA8A48}" dt="2021-04-24T19:59:16.195" v="3325" actId="166"/>
          <ac:spMkLst>
            <pc:docMk/>
            <pc:sldMk cId="3901459714" sldId="351"/>
            <ac:spMk id="15" creationId="{A553AE68-ECA5-4E1D-B00C-1CB2E2BC1B5D}"/>
          </ac:spMkLst>
        </pc:spChg>
        <pc:spChg chg="add mod">
          <ac:chgData name="Alberto Tommasini" userId="4ed976f799c97d5d" providerId="LiveId" clId="{0970A4B0-476B-4EE4-B373-20C664FA8A48}" dt="2021-04-24T19:59:08.018" v="3323" actId="1076"/>
          <ac:spMkLst>
            <pc:docMk/>
            <pc:sldMk cId="3901459714" sldId="351"/>
            <ac:spMk id="16" creationId="{C60A2282-BD6D-404F-B2BC-8C33CEF55E48}"/>
          </ac:spMkLst>
        </pc:spChg>
        <pc:spChg chg="add mod ord">
          <ac:chgData name="Alberto Tommasini" userId="4ed976f799c97d5d" providerId="LiveId" clId="{0970A4B0-476B-4EE4-B373-20C664FA8A48}" dt="2021-04-24T19:58:41.838" v="3319" actId="166"/>
          <ac:spMkLst>
            <pc:docMk/>
            <pc:sldMk cId="3901459714" sldId="351"/>
            <ac:spMk id="17" creationId="{4B48B672-1C71-4FCE-B261-68112D87A465}"/>
          </ac:spMkLst>
        </pc:spChg>
        <pc:spChg chg="add mod ord">
          <ac:chgData name="Alberto Tommasini" userId="4ed976f799c97d5d" providerId="LiveId" clId="{0970A4B0-476B-4EE4-B373-20C664FA8A48}" dt="2021-04-24T19:58:34.719" v="3317" actId="14100"/>
          <ac:spMkLst>
            <pc:docMk/>
            <pc:sldMk cId="3901459714" sldId="351"/>
            <ac:spMk id="18" creationId="{6128CFCD-F708-4A06-B342-0A4B2418899C}"/>
          </ac:spMkLst>
        </pc:spChg>
        <pc:spChg chg="add mod">
          <ac:chgData name="Alberto Tommasini" userId="4ed976f799c97d5d" providerId="LiveId" clId="{0970A4B0-476B-4EE4-B373-20C664FA8A48}" dt="2021-04-24T19:58:26.799" v="3315" actId="14100"/>
          <ac:spMkLst>
            <pc:docMk/>
            <pc:sldMk cId="3901459714" sldId="351"/>
            <ac:spMk id="19" creationId="{029224D0-E35C-4559-832C-6B276A32016E}"/>
          </ac:spMkLst>
        </pc:spChg>
        <pc:spChg chg="add mod">
          <ac:chgData name="Alberto Tommasini" userId="4ed976f799c97d5d" providerId="LiveId" clId="{0970A4B0-476B-4EE4-B373-20C664FA8A48}" dt="2021-04-24T19:58:23.693" v="3314" actId="1076"/>
          <ac:spMkLst>
            <pc:docMk/>
            <pc:sldMk cId="3901459714" sldId="351"/>
            <ac:spMk id="20" creationId="{232507B6-26B8-4179-8B98-D62DF3805642}"/>
          </ac:spMkLst>
        </pc:spChg>
        <pc:spChg chg="add mod">
          <ac:chgData name="Alberto Tommasini" userId="4ed976f799c97d5d" providerId="LiveId" clId="{0970A4B0-476B-4EE4-B373-20C664FA8A48}" dt="2021-04-24T19:58:17.960" v="3313" actId="20577"/>
          <ac:spMkLst>
            <pc:docMk/>
            <pc:sldMk cId="3901459714" sldId="351"/>
            <ac:spMk id="21" creationId="{F76F14DA-A0A0-4C62-AA0F-53C2FD7362F2}"/>
          </ac:spMkLst>
        </pc:spChg>
        <pc:spChg chg="add mod">
          <ac:chgData name="Alberto Tommasini" userId="4ed976f799c97d5d" providerId="LiveId" clId="{0970A4B0-476B-4EE4-B373-20C664FA8A48}" dt="2021-04-24T19:57:26.536" v="3305" actId="1076"/>
          <ac:spMkLst>
            <pc:docMk/>
            <pc:sldMk cId="3901459714" sldId="351"/>
            <ac:spMk id="22" creationId="{79914852-E01C-4CF7-8DB4-5514260E8A21}"/>
          </ac:spMkLst>
        </pc:spChg>
        <pc:picChg chg="add mod">
          <ac:chgData name="Alberto Tommasini" userId="4ed976f799c97d5d" providerId="LiveId" clId="{0970A4B0-476B-4EE4-B373-20C664FA8A48}" dt="2021-04-24T19:53:00.143" v="3150" actId="1076"/>
          <ac:picMkLst>
            <pc:docMk/>
            <pc:sldMk cId="3901459714" sldId="351"/>
            <ac:picMk id="6146" creationId="{18588987-CE8C-429A-A7E9-5CCCA1FA3E83}"/>
          </ac:picMkLst>
        </pc:picChg>
      </pc:sldChg>
      <pc:sldChg chg="add del">
        <pc:chgData name="Alberto Tommasini" userId="4ed976f799c97d5d" providerId="LiveId" clId="{0970A4B0-476B-4EE4-B373-20C664FA8A48}" dt="2021-04-24T20:00:09.324" v="3337" actId="47"/>
        <pc:sldMkLst>
          <pc:docMk/>
          <pc:sldMk cId="1912206492" sldId="352"/>
        </pc:sldMkLst>
      </pc:sldChg>
      <pc:sldChg chg="addSp modSp new mod">
        <pc:chgData name="Alberto Tommasini" userId="4ed976f799c97d5d" providerId="LiveId" clId="{0970A4B0-476B-4EE4-B373-20C664FA8A48}" dt="2021-04-24T20:01:28.465" v="3431" actId="1076"/>
        <pc:sldMkLst>
          <pc:docMk/>
          <pc:sldMk cId="480540247" sldId="353"/>
        </pc:sldMkLst>
        <pc:spChg chg="add mod">
          <ac:chgData name="Alberto Tommasini" userId="4ed976f799c97d5d" providerId="LiveId" clId="{0970A4B0-476B-4EE4-B373-20C664FA8A48}" dt="2021-04-24T19:42:52.270" v="2842" actId="1076"/>
          <ac:spMkLst>
            <pc:docMk/>
            <pc:sldMk cId="480540247" sldId="353"/>
            <ac:spMk id="4" creationId="{7D10B204-0720-43F1-84D2-8FE2DF99C530}"/>
          </ac:spMkLst>
        </pc:spChg>
        <pc:spChg chg="add mod">
          <ac:chgData name="Alberto Tommasini" userId="4ed976f799c97d5d" providerId="LiveId" clId="{0970A4B0-476B-4EE4-B373-20C664FA8A48}" dt="2021-04-24T19:42:52.270" v="2842" actId="1076"/>
          <ac:spMkLst>
            <pc:docMk/>
            <pc:sldMk cId="480540247" sldId="353"/>
            <ac:spMk id="5" creationId="{43C57BBB-091D-476E-A865-3C8BD1E93D7E}"/>
          </ac:spMkLst>
        </pc:spChg>
        <pc:spChg chg="add mod">
          <ac:chgData name="Alberto Tommasini" userId="4ed976f799c97d5d" providerId="LiveId" clId="{0970A4B0-476B-4EE4-B373-20C664FA8A48}" dt="2021-04-24T19:42:52.270" v="2842" actId="1076"/>
          <ac:spMkLst>
            <pc:docMk/>
            <pc:sldMk cId="480540247" sldId="353"/>
            <ac:spMk id="6" creationId="{6FD20E8A-FE68-443A-BD4A-B68C21A5A83A}"/>
          </ac:spMkLst>
        </pc:spChg>
        <pc:spChg chg="add mod">
          <ac:chgData name="Alberto Tommasini" userId="4ed976f799c97d5d" providerId="LiveId" clId="{0970A4B0-476B-4EE4-B373-20C664FA8A48}" dt="2021-04-24T19:42:52.270" v="2842" actId="1076"/>
          <ac:spMkLst>
            <pc:docMk/>
            <pc:sldMk cId="480540247" sldId="353"/>
            <ac:spMk id="7" creationId="{978D20AD-74AD-4000-A1FB-5BD64EB81EEE}"/>
          </ac:spMkLst>
        </pc:spChg>
        <pc:spChg chg="add mod">
          <ac:chgData name="Alberto Tommasini" userId="4ed976f799c97d5d" providerId="LiveId" clId="{0970A4B0-476B-4EE4-B373-20C664FA8A48}" dt="2021-04-24T19:42:52.270" v="2842" actId="1076"/>
          <ac:spMkLst>
            <pc:docMk/>
            <pc:sldMk cId="480540247" sldId="353"/>
            <ac:spMk id="8" creationId="{B0809950-314D-4730-A7E2-705663353143}"/>
          </ac:spMkLst>
        </pc:spChg>
        <pc:spChg chg="add mod">
          <ac:chgData name="Alberto Tommasini" userId="4ed976f799c97d5d" providerId="LiveId" clId="{0970A4B0-476B-4EE4-B373-20C664FA8A48}" dt="2021-04-24T19:42:52.270" v="2842" actId="1076"/>
          <ac:spMkLst>
            <pc:docMk/>
            <pc:sldMk cId="480540247" sldId="353"/>
            <ac:spMk id="9" creationId="{519179C9-FC8B-4A00-BF12-30E17404ABDE}"/>
          </ac:spMkLst>
        </pc:spChg>
        <pc:spChg chg="add mod">
          <ac:chgData name="Alberto Tommasini" userId="4ed976f799c97d5d" providerId="LiveId" clId="{0970A4B0-476B-4EE4-B373-20C664FA8A48}" dt="2021-04-24T20:01:02.375" v="3392" actId="207"/>
          <ac:spMkLst>
            <pc:docMk/>
            <pc:sldMk cId="480540247" sldId="353"/>
            <ac:spMk id="10" creationId="{D4D50997-2BB1-41D3-8863-11CF47BF9773}"/>
          </ac:spMkLst>
        </pc:spChg>
        <pc:spChg chg="add mod">
          <ac:chgData name="Alberto Tommasini" userId="4ed976f799c97d5d" providerId="LiveId" clId="{0970A4B0-476B-4EE4-B373-20C664FA8A48}" dt="2021-04-24T20:01:22.014" v="3430" actId="20577"/>
          <ac:spMkLst>
            <pc:docMk/>
            <pc:sldMk cId="480540247" sldId="353"/>
            <ac:spMk id="11" creationId="{DC0D963C-3A13-48FD-AA18-4F9F0C76E73D}"/>
          </ac:spMkLst>
        </pc:spChg>
        <pc:picChg chg="add mod">
          <ac:chgData name="Alberto Tommasini" userId="4ed976f799c97d5d" providerId="LiveId" clId="{0970A4B0-476B-4EE4-B373-20C664FA8A48}" dt="2021-04-24T19:42:52.270" v="2842" actId="1076"/>
          <ac:picMkLst>
            <pc:docMk/>
            <pc:sldMk cId="480540247" sldId="353"/>
            <ac:picMk id="3" creationId="{AB42424A-FEB0-4A98-8AF5-D4D95B6E15FD}"/>
          </ac:picMkLst>
        </pc:picChg>
        <pc:picChg chg="add mod">
          <ac:chgData name="Alberto Tommasini" userId="4ed976f799c97d5d" providerId="LiveId" clId="{0970A4B0-476B-4EE4-B373-20C664FA8A48}" dt="2021-04-24T20:01:28.465" v="3431" actId="1076"/>
          <ac:picMkLst>
            <pc:docMk/>
            <pc:sldMk cId="480540247" sldId="353"/>
            <ac:picMk id="4098" creationId="{AC98186D-6CA4-4BA8-B6BC-BDE1004D0C94}"/>
          </ac:picMkLst>
        </pc:picChg>
      </pc:sldChg>
      <pc:sldChg chg="addSp modSp new mod">
        <pc:chgData name="Alberto Tommasini" userId="4ed976f799c97d5d" providerId="LiveId" clId="{0970A4B0-476B-4EE4-B373-20C664FA8A48}" dt="2021-04-24T20:33:27.953" v="3792" actId="1076"/>
        <pc:sldMkLst>
          <pc:docMk/>
          <pc:sldMk cId="436705728" sldId="354"/>
        </pc:sldMkLst>
        <pc:spChg chg="add mod">
          <ac:chgData name="Alberto Tommasini" userId="4ed976f799c97d5d" providerId="LiveId" clId="{0970A4B0-476B-4EE4-B373-20C664FA8A48}" dt="2021-04-24T20:03:44.853" v="3471" actId="1076"/>
          <ac:spMkLst>
            <pc:docMk/>
            <pc:sldMk cId="436705728" sldId="354"/>
            <ac:spMk id="4" creationId="{1926169F-B320-486F-AE98-380D6F84CF13}"/>
          </ac:spMkLst>
        </pc:spChg>
        <pc:spChg chg="add mod">
          <ac:chgData name="Alberto Tommasini" userId="4ed976f799c97d5d" providerId="LiveId" clId="{0970A4B0-476B-4EE4-B373-20C664FA8A48}" dt="2021-04-24T20:03:40.617" v="3470" actId="207"/>
          <ac:spMkLst>
            <pc:docMk/>
            <pc:sldMk cId="436705728" sldId="354"/>
            <ac:spMk id="5" creationId="{55EB3853-FC57-4874-895E-CAE41064F378}"/>
          </ac:spMkLst>
        </pc:spChg>
        <pc:spChg chg="add mod">
          <ac:chgData name="Alberto Tommasini" userId="4ed976f799c97d5d" providerId="LiveId" clId="{0970A4B0-476B-4EE4-B373-20C664FA8A48}" dt="2021-04-24T20:32:46.756" v="3755" actId="1076"/>
          <ac:spMkLst>
            <pc:docMk/>
            <pc:sldMk cId="436705728" sldId="354"/>
            <ac:spMk id="6" creationId="{A924EC77-D0CC-4C02-86D9-272F0ED9A507}"/>
          </ac:spMkLst>
        </pc:spChg>
        <pc:spChg chg="add mod">
          <ac:chgData name="Alberto Tommasini" userId="4ed976f799c97d5d" providerId="LiveId" clId="{0970A4B0-476B-4EE4-B373-20C664FA8A48}" dt="2021-04-24T20:33:27.953" v="3792" actId="1076"/>
          <ac:spMkLst>
            <pc:docMk/>
            <pc:sldMk cId="436705728" sldId="354"/>
            <ac:spMk id="7" creationId="{54A55AE9-897D-4F8A-BBD4-707A58E5C656}"/>
          </ac:spMkLst>
        </pc:spChg>
        <pc:picChg chg="add mod">
          <ac:chgData name="Alberto Tommasini" userId="4ed976f799c97d5d" providerId="LiveId" clId="{0970A4B0-476B-4EE4-B373-20C664FA8A48}" dt="2021-04-24T20:32:46.756" v="3755" actId="1076"/>
          <ac:picMkLst>
            <pc:docMk/>
            <pc:sldMk cId="436705728" sldId="354"/>
            <ac:picMk id="3" creationId="{A4D81F49-2C26-4E3A-8345-7F5146E758B9}"/>
          </ac:picMkLst>
        </pc:picChg>
      </pc:sldChg>
      <pc:sldChg chg="new del">
        <pc:chgData name="Alberto Tommasini" userId="4ed976f799c97d5d" providerId="LiveId" clId="{0970A4B0-476B-4EE4-B373-20C664FA8A48}" dt="2021-04-25T14:17:37.551" v="3801" actId="47"/>
        <pc:sldMkLst>
          <pc:docMk/>
          <pc:sldMk cId="1900892639" sldId="355"/>
        </pc:sldMkLst>
      </pc:sldChg>
      <pc:sldChg chg="addSp new mod ord">
        <pc:chgData name="Alberto Tommasini" userId="4ed976f799c97d5d" providerId="LiveId" clId="{0970A4B0-476B-4EE4-B373-20C664FA8A48}" dt="2021-04-24T20:19:51.803" v="3713"/>
        <pc:sldMkLst>
          <pc:docMk/>
          <pc:sldMk cId="1365388124" sldId="356"/>
        </pc:sldMkLst>
        <pc:picChg chg="add">
          <ac:chgData name="Alberto Tommasini" userId="4ed976f799c97d5d" providerId="LiveId" clId="{0970A4B0-476B-4EE4-B373-20C664FA8A48}" dt="2021-04-24T20:11:54.420" v="3633" actId="22"/>
          <ac:picMkLst>
            <pc:docMk/>
            <pc:sldMk cId="1365388124" sldId="356"/>
            <ac:picMk id="3" creationId="{790AA4BC-17BD-41B9-98E6-2D20EC8ADA6E}"/>
          </ac:picMkLst>
        </pc:picChg>
      </pc:sldChg>
      <pc:sldChg chg="addSp modSp new mod ord">
        <pc:chgData name="Alberto Tommasini" userId="4ed976f799c97d5d" providerId="LiveId" clId="{0970A4B0-476B-4EE4-B373-20C664FA8A48}" dt="2021-04-24T20:19:58.327" v="3715"/>
        <pc:sldMkLst>
          <pc:docMk/>
          <pc:sldMk cId="1305604709" sldId="357"/>
        </pc:sldMkLst>
        <pc:spChg chg="add mod">
          <ac:chgData name="Alberto Tommasini" userId="4ed976f799c97d5d" providerId="LiveId" clId="{0970A4B0-476B-4EE4-B373-20C664FA8A48}" dt="2021-04-24T20:13:40.145" v="3640" actId="1076"/>
          <ac:spMkLst>
            <pc:docMk/>
            <pc:sldMk cId="1305604709" sldId="357"/>
            <ac:spMk id="2" creationId="{27B07640-2728-42D9-A56B-6B590668D1E8}"/>
          </ac:spMkLst>
        </pc:spChg>
        <pc:spChg chg="add mod">
          <ac:chgData name="Alberto Tommasini" userId="4ed976f799c97d5d" providerId="LiveId" clId="{0970A4B0-476B-4EE4-B373-20C664FA8A48}" dt="2021-04-24T20:13:54.030" v="3642"/>
          <ac:spMkLst>
            <pc:docMk/>
            <pc:sldMk cId="1305604709" sldId="357"/>
            <ac:spMk id="3" creationId="{3E86DBD5-99EC-47F8-92DC-45A8CD5BCF44}"/>
          </ac:spMkLst>
        </pc:spChg>
        <pc:picChg chg="add mod">
          <ac:chgData name="Alberto Tommasini" userId="4ed976f799c97d5d" providerId="LiveId" clId="{0970A4B0-476B-4EE4-B373-20C664FA8A48}" dt="2021-04-24T20:13:16.858" v="3636" actId="1076"/>
          <ac:picMkLst>
            <pc:docMk/>
            <pc:sldMk cId="1305604709" sldId="357"/>
            <ac:picMk id="7170" creationId="{3CCB463A-902C-4DA0-8F58-AAD40F0F167E}"/>
          </ac:picMkLst>
        </pc:picChg>
      </pc:sldChg>
      <pc:sldChg chg="addSp delSp modSp add mod ord">
        <pc:chgData name="Alberto Tommasini" userId="4ed976f799c97d5d" providerId="LiveId" clId="{0970A4B0-476B-4EE4-B373-20C664FA8A48}" dt="2021-04-24T20:18:16.207" v="3684"/>
        <pc:sldMkLst>
          <pc:docMk/>
          <pc:sldMk cId="3818347298" sldId="358"/>
        </pc:sldMkLst>
        <pc:spChg chg="del">
          <ac:chgData name="Alberto Tommasini" userId="4ed976f799c97d5d" providerId="LiveId" clId="{0970A4B0-476B-4EE4-B373-20C664FA8A48}" dt="2021-04-24T20:16:49.125" v="3657" actId="478"/>
          <ac:spMkLst>
            <pc:docMk/>
            <pc:sldMk cId="3818347298" sldId="358"/>
            <ac:spMk id="14" creationId="{AE9574DC-223F-475F-B740-301572749A86}"/>
          </ac:spMkLst>
        </pc:spChg>
        <pc:picChg chg="mod">
          <ac:chgData name="Alberto Tommasini" userId="4ed976f799c97d5d" providerId="LiveId" clId="{0970A4B0-476B-4EE4-B373-20C664FA8A48}" dt="2021-04-24T20:17:47.496" v="3676" actId="14100"/>
          <ac:picMkLst>
            <pc:docMk/>
            <pc:sldMk cId="3818347298" sldId="358"/>
            <ac:picMk id="3" creationId="{F2120E17-569B-4049-BD54-4EF53FD2D8B9}"/>
          </ac:picMkLst>
        </pc:picChg>
        <pc:picChg chg="add mod">
          <ac:chgData name="Alberto Tommasini" userId="4ed976f799c97d5d" providerId="LiveId" clId="{0970A4B0-476B-4EE4-B373-20C664FA8A48}" dt="2021-04-24T20:18:10.993" v="3682" actId="1076"/>
          <ac:picMkLst>
            <pc:docMk/>
            <pc:sldMk cId="3818347298" sldId="358"/>
            <ac:picMk id="4" creationId="{1B06C39F-3ABD-4977-AF4C-2AD0704042F7}"/>
          </ac:picMkLst>
        </pc:picChg>
        <pc:picChg chg="mod">
          <ac:chgData name="Alberto Tommasini" userId="4ed976f799c97d5d" providerId="LiveId" clId="{0970A4B0-476B-4EE4-B373-20C664FA8A48}" dt="2021-04-24T20:17:43.723" v="3674" actId="14100"/>
          <ac:picMkLst>
            <pc:docMk/>
            <pc:sldMk cId="3818347298" sldId="358"/>
            <ac:picMk id="5" creationId="{E749B9FA-6A11-4AE3-9E3F-09DA6E517916}"/>
          </ac:picMkLst>
        </pc:picChg>
        <pc:picChg chg="del">
          <ac:chgData name="Alberto Tommasini" userId="4ed976f799c97d5d" providerId="LiveId" clId="{0970A4B0-476B-4EE4-B373-20C664FA8A48}" dt="2021-04-24T20:16:45.210" v="3656" actId="478"/>
          <ac:picMkLst>
            <pc:docMk/>
            <pc:sldMk cId="3818347298" sldId="358"/>
            <ac:picMk id="7" creationId="{CD370B69-79F2-4C9E-B8F3-8A70DF334A90}"/>
          </ac:picMkLst>
        </pc:picChg>
        <pc:picChg chg="del mod">
          <ac:chgData name="Alberto Tommasini" userId="4ed976f799c97d5d" providerId="LiveId" clId="{0970A4B0-476B-4EE4-B373-20C664FA8A48}" dt="2021-04-24T20:17:32.798" v="3671" actId="478"/>
          <ac:picMkLst>
            <pc:docMk/>
            <pc:sldMk cId="3818347298" sldId="358"/>
            <ac:picMk id="9" creationId="{B34418BB-CABD-4695-8B8D-5DCED6762E40}"/>
          </ac:picMkLst>
        </pc:picChg>
        <pc:picChg chg="del">
          <ac:chgData name="Alberto Tommasini" userId="4ed976f799c97d5d" providerId="LiveId" clId="{0970A4B0-476B-4EE4-B373-20C664FA8A48}" dt="2021-04-24T20:16:57.746" v="3659" actId="478"/>
          <ac:picMkLst>
            <pc:docMk/>
            <pc:sldMk cId="3818347298" sldId="358"/>
            <ac:picMk id="13" creationId="{F3313096-2444-4D33-8D57-7A941A05E2B7}"/>
          </ac:picMkLst>
        </pc:picChg>
        <pc:picChg chg="del mod">
          <ac:chgData name="Alberto Tommasini" userId="4ed976f799c97d5d" providerId="LiveId" clId="{0970A4B0-476B-4EE4-B373-20C664FA8A48}" dt="2021-04-24T20:18:02.873" v="3678" actId="478"/>
          <ac:picMkLst>
            <pc:docMk/>
            <pc:sldMk cId="3818347298" sldId="358"/>
            <ac:picMk id="3076" creationId="{BAB22E91-379B-4E99-A5EA-29A7EF7DEB97}"/>
          </ac:picMkLst>
        </pc:picChg>
      </pc:sldChg>
      <pc:sldChg chg="addSp new">
        <pc:chgData name="Alberto Tommasini" userId="4ed976f799c97d5d" providerId="LiveId" clId="{0970A4B0-476B-4EE4-B373-20C664FA8A48}" dt="2021-04-25T14:20:05.936" v="3803"/>
        <pc:sldMkLst>
          <pc:docMk/>
          <pc:sldMk cId="814189988" sldId="359"/>
        </pc:sldMkLst>
        <pc:picChg chg="add">
          <ac:chgData name="Alberto Tommasini" userId="4ed976f799c97d5d" providerId="LiveId" clId="{0970A4B0-476B-4EE4-B373-20C664FA8A48}" dt="2021-04-25T14:20:05.936" v="3803"/>
          <ac:picMkLst>
            <pc:docMk/>
            <pc:sldMk cId="814189988" sldId="359"/>
            <ac:picMk id="1026" creationId="{F45C45AC-0043-4533-8850-1F539101DB51}"/>
          </ac:picMkLst>
        </pc:picChg>
      </pc:sldChg>
      <pc:sldChg chg="addSp modSp new">
        <pc:chgData name="Alberto Tommasini" userId="4ed976f799c97d5d" providerId="LiveId" clId="{0970A4B0-476B-4EE4-B373-20C664FA8A48}" dt="2021-04-25T15:08:56.793" v="4324" actId="1076"/>
        <pc:sldMkLst>
          <pc:docMk/>
          <pc:sldMk cId="772325120" sldId="360"/>
        </pc:sldMkLst>
        <pc:picChg chg="add mod">
          <ac:chgData name="Alberto Tommasini" userId="4ed976f799c97d5d" providerId="LiveId" clId="{0970A4B0-476B-4EE4-B373-20C664FA8A48}" dt="2021-04-25T15:08:26.681" v="4321" actId="1076"/>
          <ac:picMkLst>
            <pc:docMk/>
            <pc:sldMk cId="772325120" sldId="360"/>
            <ac:picMk id="2050" creationId="{054D173F-CCBA-41D3-A3AD-6E60EF0FF0C0}"/>
          </ac:picMkLst>
        </pc:picChg>
        <pc:picChg chg="add mod">
          <ac:chgData name="Alberto Tommasini" userId="4ed976f799c97d5d" providerId="LiveId" clId="{0970A4B0-476B-4EE4-B373-20C664FA8A48}" dt="2021-04-25T15:08:56.793" v="4324" actId="1076"/>
          <ac:picMkLst>
            <pc:docMk/>
            <pc:sldMk cId="772325120" sldId="360"/>
            <ac:picMk id="2052" creationId="{3509CBBB-2BA5-4299-9D15-856A216C89AF}"/>
          </ac:picMkLst>
        </pc:picChg>
      </pc:sldChg>
      <pc:sldChg chg="addSp delSp modSp new mod">
        <pc:chgData name="Alberto Tommasini" userId="4ed976f799c97d5d" providerId="LiveId" clId="{0970A4B0-476B-4EE4-B373-20C664FA8A48}" dt="2021-04-25T15:22:34.861" v="4422" actId="14100"/>
        <pc:sldMkLst>
          <pc:docMk/>
          <pc:sldMk cId="4197174711" sldId="361"/>
        </pc:sldMkLst>
        <pc:spChg chg="add mod">
          <ac:chgData name="Alberto Tommasini" userId="4ed976f799c97d5d" providerId="LiveId" clId="{0970A4B0-476B-4EE4-B373-20C664FA8A48}" dt="2021-04-25T15:22:34.861" v="4422" actId="14100"/>
          <ac:spMkLst>
            <pc:docMk/>
            <pc:sldMk cId="4197174711" sldId="361"/>
            <ac:spMk id="5" creationId="{481D124D-E2DD-48D5-B14B-98F647B1D8FE}"/>
          </ac:spMkLst>
        </pc:spChg>
        <pc:picChg chg="add">
          <ac:chgData name="Alberto Tommasini" userId="4ed976f799c97d5d" providerId="LiveId" clId="{0970A4B0-476B-4EE4-B373-20C664FA8A48}" dt="2021-04-25T15:21:31.795" v="4330" actId="22"/>
          <ac:picMkLst>
            <pc:docMk/>
            <pc:sldMk cId="4197174711" sldId="361"/>
            <ac:picMk id="3" creationId="{EFDED085-6C1C-46EB-9177-49930D3D7721}"/>
          </ac:picMkLst>
        </pc:picChg>
        <pc:picChg chg="add del mod">
          <ac:chgData name="Alberto Tommasini" userId="4ed976f799c97d5d" providerId="LiveId" clId="{0970A4B0-476B-4EE4-B373-20C664FA8A48}" dt="2021-04-25T15:21:31.160" v="4329" actId="478"/>
          <ac:picMkLst>
            <pc:docMk/>
            <pc:sldMk cId="4197174711" sldId="361"/>
            <ac:picMk id="3074" creationId="{4B10D7CB-195A-43BD-8905-987205A2BC40}"/>
          </ac:picMkLst>
        </pc:picChg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575006518" sldId="369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594674209" sldId="407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881065814" sldId="413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3077387204" sldId="421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423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432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434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480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482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4281473267" sldId="485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044313232" sldId="490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1436425470" sldId="521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917841739" sldId="535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536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3709435922" sldId="537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0" sldId="539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23501362" sldId="540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491936830" sldId="544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916246576" sldId="545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481964244" sldId="546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972230894" sldId="548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879383187" sldId="552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280336873" sldId="569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1960211863" sldId="571"/>
        </pc:sldMkLst>
      </pc:sldChg>
      <pc:sldChg chg="del">
        <pc:chgData name="Alberto Tommasini" userId="4ed976f799c97d5d" providerId="LiveId" clId="{0970A4B0-476B-4EE4-B373-20C664FA8A48}" dt="2021-04-24T15:59:01.041" v="0" actId="47"/>
        <pc:sldMkLst>
          <pc:docMk/>
          <pc:sldMk cId="1797825610" sldId="609"/>
        </pc:sldMkLst>
      </pc:sldChg>
    </pc:docChg>
  </pc:docChgLst>
  <pc:docChgLst>
    <pc:chgData name="Alberto Tommasini" userId="4ed976f799c97d5d" providerId="LiveId" clId="{D17AD49D-21CD-460B-AD5C-4AC613C84B9F}"/>
    <pc:docChg chg="delSld">
      <pc:chgData name="Alberto Tommasini" userId="4ed976f799c97d5d" providerId="LiveId" clId="{D17AD49D-21CD-460B-AD5C-4AC613C84B9F}" dt="2021-04-11T22:52:37.306" v="0" actId="47"/>
      <pc:docMkLst>
        <pc:docMk/>
      </pc:docMkLst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393955723" sldId="516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4267186334" sldId="527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151111130" sldId="534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663637983" sldId="539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058603574" sldId="540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778169282" sldId="541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449029962" sldId="674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829531167" sldId="675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049492343" sldId="676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531969297" sldId="678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971464200" sldId="683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624865984" sldId="684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657590156" sldId="685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054294939" sldId="686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073683830" sldId="687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011049111" sldId="688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909452057" sldId="689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94791832" sldId="690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842463876" sldId="691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772498989" sldId="692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870341307" sldId="694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976572119" sldId="695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331812654" sldId="696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711408388" sldId="698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656593016" sldId="699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777341188" sldId="700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508721170" sldId="705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037809678" sldId="706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576307598" sldId="707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4228214588" sldId="708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615530860" sldId="709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433862836" sldId="711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481798358" sldId="712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710913073" sldId="713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450014156" sldId="715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2815131207" sldId="716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033880210" sldId="717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1275517669" sldId="718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953775607" sldId="719"/>
        </pc:sldMkLst>
      </pc:sldChg>
      <pc:sldChg chg="del">
        <pc:chgData name="Alberto Tommasini" userId="4ed976f799c97d5d" providerId="LiveId" clId="{D17AD49D-21CD-460B-AD5C-4AC613C84B9F}" dt="2021-04-11T22:52:37.306" v="0" actId="47"/>
        <pc:sldMkLst>
          <pc:docMk/>
          <pc:sldMk cId="3545022254" sldId="720"/>
        </pc:sldMkLst>
      </pc:sldChg>
    </pc:docChg>
  </pc:docChgLst>
  <pc:docChgLst>
    <pc:chgData name="TOMMASINI ALBERTO" userId="8c013d22-ceb2-4014-ae73-ac062752c54f" providerId="ADAL" clId="{8ADAF5CA-DBB6-4E9D-AFA1-66AB87842A7D}"/>
    <pc:docChg chg="modSld">
      <pc:chgData name="TOMMASINI ALBERTO" userId="8c013d22-ceb2-4014-ae73-ac062752c54f" providerId="ADAL" clId="{8ADAF5CA-DBB6-4E9D-AFA1-66AB87842A7D}" dt="2024-04-21T19:17:46.475" v="7" actId="113"/>
      <pc:docMkLst>
        <pc:docMk/>
      </pc:docMkLst>
      <pc:sldChg chg="modSp mod">
        <pc:chgData name="TOMMASINI ALBERTO" userId="8c013d22-ceb2-4014-ae73-ac062752c54f" providerId="ADAL" clId="{8ADAF5CA-DBB6-4E9D-AFA1-66AB87842A7D}" dt="2024-04-21T19:17:46.475" v="7" actId="113"/>
        <pc:sldMkLst>
          <pc:docMk/>
          <pc:sldMk cId="33862975" sldId="636"/>
        </pc:sldMkLst>
        <pc:spChg chg="mod">
          <ac:chgData name="TOMMASINI ALBERTO" userId="8c013d22-ceb2-4014-ae73-ac062752c54f" providerId="ADAL" clId="{8ADAF5CA-DBB6-4E9D-AFA1-66AB87842A7D}" dt="2024-04-21T19:17:46.475" v="7" actId="113"/>
          <ac:spMkLst>
            <pc:docMk/>
            <pc:sldMk cId="33862975" sldId="636"/>
            <ac:spMk id="2" creationId="{8D0E9E44-ACBA-41B3-0AFD-33C2F8FD3732}"/>
          </ac:spMkLst>
        </pc:spChg>
        <pc:spChg chg="mod">
          <ac:chgData name="TOMMASINI ALBERTO" userId="8c013d22-ceb2-4014-ae73-ac062752c54f" providerId="ADAL" clId="{8ADAF5CA-DBB6-4E9D-AFA1-66AB87842A7D}" dt="2024-04-21T19:17:27.664" v="6" actId="14100"/>
          <ac:spMkLst>
            <pc:docMk/>
            <pc:sldMk cId="33862975" sldId="636"/>
            <ac:spMk id="4" creationId="{FFE3E0F2-9205-3BCD-16FF-54CB89F2C5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A60C-FD1F-499E-87C9-63FDD88B7BEA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920E-BD38-471D-94D4-5BE99DDBE9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49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128A6AB-1868-C035-4E2F-246D3B67B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02D167-3331-4CC9-805E-4BD2611BEAC1}" type="slidenum">
              <a:rPr lang="it-IT" altLang="it-IT" sz="1200">
                <a:latin typeface="Arial" panose="020B0604020202020204" pitchFamily="34" charset="0"/>
              </a:rPr>
              <a:pPr/>
              <a:t>2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F5AAF9B-3F53-E1A1-9B6C-C7EF61C4D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300BFAE-D402-AB0F-DEB8-7FC8B03D7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753FEE2F-F8B7-4D3E-038A-F21131678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3008DF-4180-4180-906D-6824394292F8}" type="slidenum">
              <a:rPr lang="it-IT" altLang="it-IT" sz="1200">
                <a:latin typeface="Arial" panose="020B0604020202020204" pitchFamily="34" charset="0"/>
              </a:rPr>
              <a:pPr/>
              <a:t>5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4602372-DBAB-8DBA-8E42-C0D3DA3A4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0DCBED8-FE6B-85D6-F652-6C92753FB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1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C1B2ABA1-768D-0B03-6D90-FBDE2E1C4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D716ED-A90E-4CA8-8E20-A01241AD5745}" type="slidenum">
              <a:rPr lang="it-IT" altLang="it-IT" sz="1200">
                <a:latin typeface="Arial" panose="020B0604020202020204" pitchFamily="34" charset="0"/>
              </a:rPr>
              <a:pPr/>
              <a:t>6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8A25A6C-B29D-48CC-B4A5-A6DC99D3C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8C2B4D0-6E64-AC44-9985-06233FE2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4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BDNF = brain </a:t>
            </a:r>
            <a:r>
              <a:rPr lang="it-IT" dirty="0" err="1"/>
              <a:t>derived</a:t>
            </a:r>
            <a:r>
              <a:rPr lang="it-IT" dirty="0"/>
              <a:t> </a:t>
            </a:r>
            <a:r>
              <a:rPr lang="it-IT" dirty="0" err="1"/>
              <a:t>neurotropic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(ridotto in malattie neurodegenerative). Essenziale per sopravvivenza neuronale, plasticità sinaptica e funzione cognitiva. </a:t>
            </a:r>
          </a:p>
          <a:p>
            <a:r>
              <a:rPr lang="it-IT" dirty="0"/>
              <a:t>Alterato in condizioni di stress, potenziato da attività fisica</a:t>
            </a:r>
          </a:p>
          <a:p>
            <a:r>
              <a:rPr lang="it-IT" dirty="0"/>
              <a:t>Protezione beta-cellule del pancreas, cellule endoteliali, cellule neuronali</a:t>
            </a:r>
          </a:p>
          <a:p>
            <a:r>
              <a:rPr lang="it-IT" dirty="0"/>
              <a:t>Trasportare all’ipotalamo segnali di sazietà (una sua mutazione è associata ad obesità)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920E-BD38-471D-94D4-5BE99DDBE96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31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B9E66EB-7B3D-76EA-58D1-0E33AB6EF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3C119C6-D47F-4BC2-AAF6-48387F269DD5}" type="slidenum">
              <a:rPr lang="it-IT" altLang="it-IT" sz="1200">
                <a:latin typeface="Arial" panose="020B0604020202020204" pitchFamily="34" charset="0"/>
              </a:rPr>
              <a:pPr/>
              <a:t>18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908C2E4-CAC3-9A37-DFFF-84F57541E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CDF7225-9C9F-1968-5155-C131260FA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AF02908-1D9B-BCEB-37EB-A5BB1DB3F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1ECC35-29E7-4224-B42A-DA1BFFF9980A}" type="slidenum">
              <a:rPr lang="it-IT" altLang="it-IT" sz="1200">
                <a:latin typeface="Arial" panose="020B0604020202020204" pitchFamily="34" charset="0"/>
              </a:rPr>
              <a:pPr/>
              <a:t>19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2F1BF0F-F432-10D2-DF4B-ACC1DDE56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6FE5CA-212A-422A-8318-D16E7812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Talora si consiglia di sospenderlo durante infezioni per rischio di acidosi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920E-BD38-471D-94D4-5BE99DDBE96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0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920E-BD38-471D-94D4-5BE99DDBE967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59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D544-8911-4F3E-AD0A-6FECA2815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4655A-CB38-4131-94E1-5596CFCAD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C3703-AA2B-4F5C-98D0-4B2A711E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4A9A-6BB7-4086-B932-07AC504E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24AE3-DE28-4CEE-99E6-92B76843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4C8A-97C9-4627-8A2A-FD7B118C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1B889-D8BF-4BB9-8480-8AF212107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23C36-D6E8-43A1-8931-86EEE22F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1A5EF-F1EE-4070-B4BA-B9CBEA2D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B24A3-537F-4955-ACB6-95BB3196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59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E9B0C-7271-49A0-BA99-B6F536E7F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F265F-7C50-4982-A5EF-F9D7A42A7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BA840-46B1-42EC-8394-58FC69D3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9203-00E8-436B-9F4B-7C3FACFA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77DF7-9A23-49C6-8DE5-9A205D3B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5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1856-F904-4DB5-80D8-EE1F4EBA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D275-CCF3-4CC4-A782-9355B7BAB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B9DC9-6581-4A0F-B6C9-C00D1079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B898-DCAA-4C04-8AB0-BA10877F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5B343-5BA0-4757-9C55-FB28D6BE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6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7D72-5CCD-45CA-BC99-ED28C834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8E26-08F4-4513-B9D6-FDB249B5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26C7-2927-4336-A610-7AAADCDE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DAE4-E0F9-4F26-AC0A-E7F09E17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D127-6408-4CED-A574-E5A85890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9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6553-0E92-4B1A-A4C4-4E957F13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A22B-A66F-4CF0-A496-F40BAEA4F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3FA6-51FB-4FA4-B201-CBD40C43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DBB2E-23DE-42E1-9377-9382E03F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0F05D-5F94-4C49-B299-7F732E28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EFC5-27F1-4975-87F7-C528ACDC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9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A591-1FC0-4438-B5E7-5F06ABBC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63E-8DD4-4F6A-B85E-E45014CA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BD2FB-5C2A-4783-B5FA-98AB0680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4587-96EB-4DD5-86DA-50441A944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8A71E-CB24-4DD3-854D-7F1210E6C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4D0D2-38B0-4717-B0FC-3C6330EA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C8101-492D-4C1C-8CB0-604AC597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41934-F075-4A26-821E-F467B256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4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AB78-B149-4548-8E05-D246D81B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03D1F-DE33-4C02-88F9-F9605FAA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D365E-BFB9-45ED-8FB6-0F09626C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CCB2E-15C3-48CD-A064-5602D40E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8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05C26-8F2F-487D-9E2B-F74E8206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3212D-C125-4A9A-AB36-6842A55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18064-1BC3-4A3E-BFCD-1C5B2B51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57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BFCC-88EE-418E-8A0E-E23DF2C5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50B5-0D36-41E2-B995-C8B03035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8C25-064D-4628-9BAF-38A9B19C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36250-8D7D-46F6-9579-FF0C161D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0AD6B-8B4C-4B04-BB31-04DA25C9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9AA83-FC65-4036-8D78-B684F472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50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7EA2-9639-497B-BC0C-35DEB45B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37231-BDFA-492C-BAD6-E706E3F6C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653D5-399C-46C8-A8BC-2033E5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FB57F-1F7A-4C75-A60C-9B8D80B8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B5293-9938-4F24-9691-578B03E9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12B56-F3AF-4DC3-8D9C-7E47DE38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9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E8575-998E-4A14-B20A-FBCBDB78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75C83-B481-4972-A99E-DD240BA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4293-A1A2-468C-8014-D92DBB54B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1770-7887-4349-A69E-B3211C7AD595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E138E-5C34-4681-8C55-E2781C60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0949-5722-4531-92C6-5696F3D75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009-078B-4997-93BB-7770B7B2CB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0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ca33online.it/diabetologia-e-malattie-del-ricambio/la-sindrome-metaboli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653969-97F6-64FE-2E60-1AA5DBB59140}"/>
              </a:ext>
            </a:extLst>
          </p:cNvPr>
          <p:cNvSpPr txBox="1">
            <a:spLocks noChangeArrowheads="1"/>
          </p:cNvSpPr>
          <p:nvPr/>
        </p:nvSpPr>
        <p:spPr>
          <a:xfrm>
            <a:off x="51547" y="0"/>
            <a:ext cx="12088905" cy="6215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>
                <a:solidFill>
                  <a:srgbClr val="0070C0"/>
                </a:solidFill>
                <a:latin typeface="+mn-lt"/>
              </a:rPr>
              <a:t>Appetito e obesità: meccanismi neuroumorali che regolano il bilancio energetico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E29E9-75E4-480D-62AD-4C0D58D2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83" y="1001764"/>
            <a:ext cx="7927811" cy="54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FA362-D134-03A3-7951-E4CCA210B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28" y="0"/>
            <a:ext cx="7105650" cy="6806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43001-8F77-8CC7-74ED-B4590B8D263C}"/>
              </a:ext>
            </a:extLst>
          </p:cNvPr>
          <p:cNvSpPr txBox="1"/>
          <p:nvPr/>
        </p:nvSpPr>
        <p:spPr>
          <a:xfrm>
            <a:off x="8334933" y="1319944"/>
            <a:ext cx="3304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Inibiscono la fame</a:t>
            </a:r>
          </a:p>
          <a:p>
            <a:endParaRPr lang="it-IT" sz="2400" b="1" dirty="0"/>
          </a:p>
          <a:p>
            <a:r>
              <a:rPr lang="it-IT" sz="2400" b="1" dirty="0"/>
              <a:t>Permettono il consumo</a:t>
            </a:r>
          </a:p>
          <a:p>
            <a:r>
              <a:rPr lang="it-IT" sz="2400" dirty="0"/>
              <a:t>(BDNF, TSH, CRH) 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Questo conduce a ridotte riserve e graduale passaggio al programma anabolico con fame (</a:t>
            </a:r>
            <a:r>
              <a:rPr lang="it-IT" sz="2400" dirty="0" err="1"/>
              <a:t>oressina</a:t>
            </a:r>
            <a:r>
              <a:rPr lang="it-IT" sz="2400" dirty="0"/>
              <a:t>) e ricostruzione di scorte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CEF3D-11D7-9236-304F-4A328047AF79}"/>
              </a:ext>
            </a:extLst>
          </p:cNvPr>
          <p:cNvSpPr txBox="1"/>
          <p:nvPr/>
        </p:nvSpPr>
        <p:spPr>
          <a:xfrm>
            <a:off x="3986306" y="625736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GLP-1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3960798-8FA2-04EB-F374-0CACC5F1F308}"/>
              </a:ext>
            </a:extLst>
          </p:cNvPr>
          <p:cNvSpPr/>
          <p:nvPr/>
        </p:nvSpPr>
        <p:spPr>
          <a:xfrm>
            <a:off x="9532087" y="2929270"/>
            <a:ext cx="340243" cy="637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5CE47-CE21-2465-FB31-30970FD3E3B4}"/>
              </a:ext>
            </a:extLst>
          </p:cNvPr>
          <p:cNvSpPr txBox="1"/>
          <p:nvPr/>
        </p:nvSpPr>
        <p:spPr>
          <a:xfrm>
            <a:off x="221840" y="281471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9A542-8DEF-9970-9D44-8C96E2123023}"/>
              </a:ext>
            </a:extLst>
          </p:cNvPr>
          <p:cNvSpPr txBox="1"/>
          <p:nvPr/>
        </p:nvSpPr>
        <p:spPr>
          <a:xfrm>
            <a:off x="87215" y="3673952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Prima dei</a:t>
            </a:r>
            <a:br>
              <a:rPr lang="it-IT" dirty="0"/>
            </a:br>
            <a:r>
              <a:rPr lang="it-IT" dirty="0"/>
              <a:t>pasti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7277E-B7E5-2C26-BBFF-8A979701340D}"/>
              </a:ext>
            </a:extLst>
          </p:cNvPr>
          <p:cNvSpPr txBox="1"/>
          <p:nvPr/>
        </p:nvSpPr>
        <p:spPr>
          <a:xfrm>
            <a:off x="144313" y="456499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Dopo i </a:t>
            </a:r>
            <a:br>
              <a:rPr lang="it-IT" dirty="0"/>
            </a:br>
            <a:r>
              <a:rPr lang="it-IT" dirty="0"/>
              <a:t>pasti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E3230-FF2A-4A6F-7D8B-B750CD7CD93E}"/>
              </a:ext>
            </a:extLst>
          </p:cNvPr>
          <p:cNvSpPr txBox="1"/>
          <p:nvPr/>
        </p:nvSpPr>
        <p:spPr>
          <a:xfrm>
            <a:off x="126320" y="55210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Dopo i </a:t>
            </a:r>
            <a:br>
              <a:rPr lang="it-IT" dirty="0"/>
            </a:br>
            <a:r>
              <a:rPr lang="it-IT" dirty="0"/>
              <a:t>pasti</a:t>
            </a:r>
          </a:p>
        </p:txBody>
      </p:sp>
    </p:spTree>
    <p:extLst>
      <p:ext uri="{BB962C8B-B14F-4D97-AF65-F5344CB8AC3E}">
        <p14:creationId xmlns:p14="http://schemas.microsoft.com/office/powerpoint/2010/main" val="308168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3741B-2385-6D6E-9911-E0FA7AB460C9}"/>
              </a:ext>
            </a:extLst>
          </p:cNvPr>
          <p:cNvSpPr txBox="1"/>
          <p:nvPr/>
        </p:nvSpPr>
        <p:spPr>
          <a:xfrm>
            <a:off x="221131" y="274918"/>
            <a:ext cx="11833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LEPTINA</a:t>
            </a:r>
          </a:p>
          <a:p>
            <a:r>
              <a:rPr lang="it-IT" sz="2400" dirty="0"/>
              <a:t>Secreta dalle cellule adipose in presenza di grasso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Inibisce assunzione di cibo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Aumenta consumo energetico e produzione di calore (attraverso attivazione ipotalamica con rilascio di noradrenalina nelle terminazione simpatiche nel tessuto adiposo)</a:t>
            </a:r>
          </a:p>
          <a:p>
            <a:endParaRPr lang="it-IT" sz="2400" dirty="0"/>
          </a:p>
          <a:p>
            <a:r>
              <a:rPr lang="it-IT" sz="2400" dirty="0"/>
              <a:t>Difetti genetici (rari) a carico del segnale della leptina (ad es. recettore </a:t>
            </a:r>
            <a:r>
              <a:rPr lang="it-IT" sz="2400" dirty="0" err="1"/>
              <a:t>melanocortina</a:t>
            </a:r>
            <a:r>
              <a:rPr lang="it-IT" sz="2400" dirty="0"/>
              <a:t>) causano obesità. Tuttavia, dosi </a:t>
            </a:r>
            <a:r>
              <a:rPr lang="it-IT" sz="2400" dirty="0" err="1"/>
              <a:t>soprafisiologiche</a:t>
            </a:r>
            <a:r>
              <a:rPr lang="it-IT" sz="2400" dirty="0"/>
              <a:t> di leptina non controllano l’obesità</a:t>
            </a:r>
          </a:p>
          <a:p>
            <a:endParaRPr lang="it-IT" sz="2400" dirty="0"/>
          </a:p>
          <a:p>
            <a:r>
              <a:rPr lang="it-IT" sz="2400" b="1" dirty="0"/>
              <a:t>GRELINA</a:t>
            </a:r>
          </a:p>
          <a:p>
            <a:r>
              <a:rPr lang="it-IT" sz="2400" dirty="0"/>
              <a:t>E’ l’unico ormone del lume intestinale </a:t>
            </a:r>
            <a:r>
              <a:rPr lang="it-IT" sz="2400" dirty="0" err="1"/>
              <a:t>oressizzante</a:t>
            </a:r>
            <a:r>
              <a:rPr lang="it-IT" sz="2400" dirty="0"/>
              <a:t>. Stimola GH in ipofisi anteriore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Aumenta prima dei pasti e diminuisce 1-2 ore dopo (ma meno nei soggetti obesi)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Si riduce nei soggetti sottoposti a bypass gastrico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Difetto genetico del recettore -&gt; obesità, ipogonadismo e debolezza muscolare</a:t>
            </a:r>
          </a:p>
        </p:txBody>
      </p:sp>
    </p:spTree>
    <p:extLst>
      <p:ext uri="{BB962C8B-B14F-4D97-AF65-F5344CB8AC3E}">
        <p14:creationId xmlns:p14="http://schemas.microsoft.com/office/powerpoint/2010/main" val="156099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3741B-2385-6D6E-9911-E0FA7AB460C9}"/>
              </a:ext>
            </a:extLst>
          </p:cNvPr>
          <p:cNvSpPr txBox="1"/>
          <p:nvPr/>
        </p:nvSpPr>
        <p:spPr>
          <a:xfrm>
            <a:off x="221131" y="274918"/>
            <a:ext cx="11833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GLP1 (incretine)</a:t>
            </a:r>
          </a:p>
          <a:p>
            <a:r>
              <a:rPr lang="it-IT" sz="2400" dirty="0"/>
              <a:t>Aumentano </a:t>
            </a:r>
            <a:r>
              <a:rPr lang="it-IT" sz="2400" u="sng" dirty="0"/>
              <a:t>dopo il pasto</a:t>
            </a:r>
            <a:r>
              <a:rPr lang="it-IT" sz="2400" dirty="0"/>
              <a:t>. Stimola produzione di insulina e inibisce glucagone</a:t>
            </a:r>
          </a:p>
          <a:p>
            <a:r>
              <a:rPr lang="it-IT" sz="2400" dirty="0"/>
              <a:t>Rallenta lo svuotamento gastrico e aumenta sazietà, riduce appetito (su SNC)</a:t>
            </a:r>
          </a:p>
          <a:p>
            <a:r>
              <a:rPr lang="it-IT" sz="2400" dirty="0"/>
              <a:t>Rapidamente degradato da DPP-4</a:t>
            </a:r>
          </a:p>
          <a:p>
            <a:endParaRPr lang="it-IT" sz="2400" dirty="0"/>
          </a:p>
          <a:p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-&gt; </a:t>
            </a:r>
            <a:r>
              <a:rPr lang="it-IT" sz="2400" dirty="0" err="1"/>
              <a:t>semaglutide</a:t>
            </a:r>
            <a:r>
              <a:rPr lang="it-IT" sz="2400" dirty="0"/>
              <a:t> (analogo resistente a digestione enzimatica) recentemente approvato per trattare DMT2 e obesità grave</a:t>
            </a:r>
          </a:p>
          <a:p>
            <a:endParaRPr lang="it-IT" sz="2400" dirty="0"/>
          </a:p>
          <a:p>
            <a:r>
              <a:rPr lang="it-IT" sz="2400" b="1" dirty="0"/>
              <a:t>PYY</a:t>
            </a:r>
          </a:p>
          <a:p>
            <a:r>
              <a:rPr lang="it-IT" sz="2400" dirty="0"/>
              <a:t>Ormone intestinale compromesso nella sindrome di Prader Willi</a:t>
            </a:r>
          </a:p>
        </p:txBody>
      </p:sp>
    </p:spTree>
    <p:extLst>
      <p:ext uri="{BB962C8B-B14F-4D97-AF65-F5344CB8AC3E}">
        <p14:creationId xmlns:p14="http://schemas.microsoft.com/office/powerpoint/2010/main" val="9500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3741B-2385-6D6E-9911-E0FA7AB460C9}"/>
              </a:ext>
            </a:extLst>
          </p:cNvPr>
          <p:cNvSpPr txBox="1"/>
          <p:nvPr/>
        </p:nvSpPr>
        <p:spPr>
          <a:xfrm>
            <a:off x="442258" y="358588"/>
            <a:ext cx="11600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ADIPONECTINA</a:t>
            </a:r>
          </a:p>
          <a:p>
            <a:r>
              <a:rPr lang="it-IT" sz="2400" dirty="0"/>
              <a:t>Secreta dalle cellule adipose: molecola «brucia-grassi»</a:t>
            </a:r>
          </a:p>
          <a:p>
            <a:r>
              <a:rPr lang="it-IT" sz="2400" dirty="0"/>
              <a:t>- Stimola l’ossidazione dei grassi nel muscolo scheletrico</a:t>
            </a:r>
          </a:p>
          <a:p>
            <a:r>
              <a:rPr lang="it-IT" sz="2400" dirty="0"/>
              <a:t>Impedisce eccessivo passaggio di acidi grassi oltre la barriera ematoencefalica, prevenendo l’azione degli acidi grassi sull’ipotalamo, dove riducono la sensibilità alla leptina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Riduce produzione epatica di glucosio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Aumenta la sensibilità all’insulina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Effetti antinfiammatori</a:t>
            </a:r>
          </a:p>
          <a:p>
            <a:endParaRPr lang="it-IT" sz="2400" dirty="0"/>
          </a:p>
          <a:p>
            <a:r>
              <a:rPr lang="it-IT" sz="2400" dirty="0"/>
              <a:t>Livelli ridotti nei soggetti obesi</a:t>
            </a:r>
          </a:p>
          <a:p>
            <a:endParaRPr lang="it-IT" sz="2400" dirty="0"/>
          </a:p>
          <a:p>
            <a:r>
              <a:rPr lang="it-IT" sz="2400" b="1" dirty="0"/>
              <a:t>Citochine infiammatorie </a:t>
            </a:r>
            <a:r>
              <a:rPr lang="it-IT" sz="2400" dirty="0"/>
              <a:t>derivate dal tessuto adiposo</a:t>
            </a:r>
          </a:p>
          <a:p>
            <a:r>
              <a:rPr lang="it-IT" sz="2400" dirty="0" err="1"/>
              <a:t>TNFalfa</a:t>
            </a:r>
            <a:r>
              <a:rPr lang="it-IT" sz="2400" dirty="0"/>
              <a:t>, IL-6, IL-1, IL-18, ormoni steroidei</a:t>
            </a:r>
          </a:p>
        </p:txBody>
      </p:sp>
    </p:spTree>
    <p:extLst>
      <p:ext uri="{BB962C8B-B14F-4D97-AF65-F5344CB8AC3E}">
        <p14:creationId xmlns:p14="http://schemas.microsoft.com/office/powerpoint/2010/main" val="347303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C2874E-6CEC-0234-3A45-41A6974CDF68}"/>
              </a:ext>
            </a:extLst>
          </p:cNvPr>
          <p:cNvSpPr txBox="1">
            <a:spLocks noChangeArrowheads="1"/>
          </p:cNvSpPr>
          <p:nvPr/>
        </p:nvSpPr>
        <p:spPr>
          <a:xfrm>
            <a:off x="109928" y="128026"/>
            <a:ext cx="11057743" cy="760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1063">
              <a:defRPr/>
            </a:pPr>
            <a:r>
              <a:rPr lang="en-US" altLang="it-IT" sz="3200" b="1" dirty="0">
                <a:solidFill>
                  <a:srgbClr val="0070C0"/>
                </a:solidFill>
                <a:latin typeface="+mn-lt"/>
              </a:rPr>
              <a:t>FATTORI DI RISCHIO DELL’OBESITA’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52BAE-969F-2FB4-8AB7-868577D3FC7A}"/>
              </a:ext>
            </a:extLst>
          </p:cNvPr>
          <p:cNvSpPr txBox="1"/>
          <p:nvPr/>
        </p:nvSpPr>
        <p:spPr>
          <a:xfrm>
            <a:off x="573110" y="1146220"/>
            <a:ext cx="7843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Eccesso di alimentazione e/o alimentazione di bassa qualità</a:t>
            </a:r>
          </a:p>
          <a:p>
            <a:endParaRPr lang="it-IT" sz="2400" dirty="0"/>
          </a:p>
          <a:p>
            <a:r>
              <a:rPr lang="it-IT" sz="2400" dirty="0"/>
              <a:t>Sviluppo di obesità infantile (maggior numero di adipociti)</a:t>
            </a:r>
          </a:p>
          <a:p>
            <a:endParaRPr lang="it-IT" sz="2400" dirty="0"/>
          </a:p>
          <a:p>
            <a:r>
              <a:rPr lang="it-IT" sz="2400" dirty="0"/>
              <a:t>Alterazioni del microbiota intestinale e possibili effetti</a:t>
            </a:r>
          </a:p>
          <a:p>
            <a:r>
              <a:rPr lang="it-IT" sz="2400" dirty="0"/>
              <a:t>	- effetto su assorbimento di nutrienti</a:t>
            </a:r>
          </a:p>
          <a:p>
            <a:r>
              <a:rPr lang="it-IT" sz="2400" dirty="0"/>
              <a:t>	- effetto su infiammazione e permeabilità epiteliale</a:t>
            </a:r>
          </a:p>
          <a:p>
            <a:r>
              <a:rPr lang="it-IT" sz="2400" dirty="0"/>
              <a:t>	- effetto su ormoni intestinali come il PYY</a:t>
            </a:r>
          </a:p>
        </p:txBody>
      </p:sp>
    </p:spTree>
    <p:extLst>
      <p:ext uri="{BB962C8B-B14F-4D97-AF65-F5344CB8AC3E}">
        <p14:creationId xmlns:p14="http://schemas.microsoft.com/office/powerpoint/2010/main" val="13074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DAAA6B-AD97-31A2-5BC0-175233CD7FAA}"/>
              </a:ext>
            </a:extLst>
          </p:cNvPr>
          <p:cNvSpPr txBox="1">
            <a:spLocks noChangeArrowheads="1"/>
          </p:cNvSpPr>
          <p:nvPr/>
        </p:nvSpPr>
        <p:spPr>
          <a:xfrm>
            <a:off x="109928" y="128026"/>
            <a:ext cx="11057743" cy="760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1063">
              <a:defRPr/>
            </a:pPr>
            <a:r>
              <a:rPr lang="en-US" altLang="it-IT" sz="3200" b="1" dirty="0">
                <a:solidFill>
                  <a:srgbClr val="0070C0"/>
                </a:solidFill>
                <a:latin typeface="+mn-lt"/>
              </a:rPr>
              <a:t>CONSEGUENZE CLINICHE DELL’OBESITA’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8F780-9277-93C8-F209-0E553DCCDDC4}"/>
              </a:ext>
            </a:extLst>
          </p:cNvPr>
          <p:cNvSpPr txBox="1"/>
          <p:nvPr/>
        </p:nvSpPr>
        <p:spPr>
          <a:xfrm>
            <a:off x="280894" y="888206"/>
            <a:ext cx="107755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 err="1"/>
              <a:t>Insulino</a:t>
            </a:r>
            <a:r>
              <a:rPr lang="it-IT" sz="2800" dirty="0"/>
              <a:t>-resistenza e </a:t>
            </a:r>
            <a:r>
              <a:rPr lang="it-IT" sz="2800" dirty="0" err="1"/>
              <a:t>iperinsulinemia</a:t>
            </a:r>
            <a:r>
              <a:rPr lang="it-IT" sz="2800" dirty="0"/>
              <a:t>, sindrome metabolica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Rischio cardiologico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Steatosi epatica non alcolica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Calcolosi biliare (per aumentato ricircolo biliare di colesterolo)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Apnea ostruttiva del sonno, insufficienza cuore destro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Artrosi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Infiammazione latente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2800" dirty="0"/>
              <a:t>Rischio oncologico (aumento insulina -&gt; aumento IGF1 -&gt; RAS PI3K)</a:t>
            </a:r>
          </a:p>
        </p:txBody>
      </p:sp>
    </p:spTree>
    <p:extLst>
      <p:ext uri="{BB962C8B-B14F-4D97-AF65-F5344CB8AC3E}">
        <p14:creationId xmlns:p14="http://schemas.microsoft.com/office/powerpoint/2010/main" val="10414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02D2D3-070B-F60C-8DBA-24139C8819F4}"/>
              </a:ext>
            </a:extLst>
          </p:cNvPr>
          <p:cNvSpPr txBox="1">
            <a:spLocks noChangeArrowheads="1"/>
          </p:cNvSpPr>
          <p:nvPr/>
        </p:nvSpPr>
        <p:spPr>
          <a:xfrm>
            <a:off x="109928" y="128026"/>
            <a:ext cx="11057743" cy="760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1063">
              <a:defRPr/>
            </a:pPr>
            <a:r>
              <a:rPr lang="en-US" altLang="it-IT" sz="3200" b="1" dirty="0">
                <a:solidFill>
                  <a:srgbClr val="0070C0"/>
                </a:solidFill>
                <a:latin typeface="+mn-lt"/>
              </a:rPr>
              <a:t>SINDROME METABOLICA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46FD4-34D8-98FD-4F00-265D3A51B728}"/>
              </a:ext>
            </a:extLst>
          </p:cNvPr>
          <p:cNvSpPr txBox="1"/>
          <p:nvPr/>
        </p:nvSpPr>
        <p:spPr>
          <a:xfrm>
            <a:off x="382494" y="1075765"/>
            <a:ext cx="10596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Elevato rischio Cardiovascolare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Sovrappeso o obesità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Aumento del grasso viscerale, </a:t>
            </a:r>
            <a:r>
              <a:rPr lang="it-IT" sz="2800" dirty="0" err="1"/>
              <a:t>spe</a:t>
            </a:r>
            <a:r>
              <a:rPr lang="it-IT" sz="2800" dirty="0"/>
              <a:t>. Addominale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err="1"/>
              <a:t>Insulino</a:t>
            </a:r>
            <a:r>
              <a:rPr lang="it-IT" sz="2800" dirty="0"/>
              <a:t>-resistenza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err="1"/>
              <a:t>Ipertrigliceridemia</a:t>
            </a: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Ipocolesterolemia HDL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Ipertensione arteriosa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Stato pro-trombotico e pro-flogistico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Microalbuminuria (20-200 </a:t>
            </a:r>
            <a:r>
              <a:rPr lang="it-IT" sz="2800" dirty="0" err="1"/>
              <a:t>mcg</a:t>
            </a:r>
            <a:r>
              <a:rPr lang="it-IT" sz="2800" dirty="0"/>
              <a:t>/min)</a:t>
            </a:r>
          </a:p>
          <a:p>
            <a:endParaRPr lang="it-IT" sz="2800" dirty="0"/>
          </a:p>
          <a:p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0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2D04AAD7-D200-4F10-EC99-8F6C3671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700" y="6662738"/>
            <a:ext cx="18182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F9332-E091-BEE7-F874-4D202DA5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96" y="937873"/>
            <a:ext cx="8756668" cy="457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B652C-D002-8A2D-0BC9-838F862951D9}"/>
              </a:ext>
            </a:extLst>
          </p:cNvPr>
          <p:cNvSpPr txBox="1"/>
          <p:nvPr/>
        </p:nvSpPr>
        <p:spPr>
          <a:xfrm>
            <a:off x="5645150" y="676263"/>
            <a:ext cx="398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Accumulo grasso viscerale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0771C-DCA0-E343-736A-B68266CA9DCB}"/>
              </a:ext>
            </a:extLst>
          </p:cNvPr>
          <p:cNvSpPr txBox="1"/>
          <p:nvPr/>
        </p:nvSpPr>
        <p:spPr>
          <a:xfrm>
            <a:off x="8117256" y="3254519"/>
            <a:ext cx="3530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Elevati livelli di insulina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B747E-69F8-94DF-CD57-BF2989A7D4B6}"/>
              </a:ext>
            </a:extLst>
          </p:cNvPr>
          <p:cNvSpPr txBox="1"/>
          <p:nvPr/>
        </p:nvSpPr>
        <p:spPr>
          <a:xfrm>
            <a:off x="215900" y="3599135"/>
            <a:ext cx="4223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Aumento apolipoproteina B</a:t>
            </a:r>
          </a:p>
          <a:p>
            <a:r>
              <a:rPr lang="it-IT" sz="2800" dirty="0"/>
              <a:t>Infiammazione latente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A0502-7E6E-6F03-EC2D-476C4D9F0814}"/>
              </a:ext>
            </a:extLst>
          </p:cNvPr>
          <p:cNvSpPr txBox="1"/>
          <p:nvPr/>
        </p:nvSpPr>
        <p:spPr>
          <a:xfrm>
            <a:off x="8248333" y="5355721"/>
            <a:ext cx="3450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Disfunzione endoteliale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E92A1-FEB8-DE1F-37D1-4E70038A2C7D}"/>
              </a:ext>
            </a:extLst>
          </p:cNvPr>
          <p:cNvSpPr txBox="1"/>
          <p:nvPr/>
        </p:nvSpPr>
        <p:spPr>
          <a:xfrm>
            <a:off x="330200" y="6502400"/>
            <a:ext cx="760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hlinkClick r:id="rId4"/>
              </a:rPr>
              <a:t>La sindrome metabolica - Endocrinologia e Malattie del ricambio (dica33online.it)</a:t>
            </a:r>
            <a:endParaRPr lang="it-IT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D07F39CC-4D64-127D-253A-E35E98E8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772400" cy="9144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it-IT" altLang="it-IT" sz="3100"/>
            </a:br>
            <a:br>
              <a:rPr lang="it-IT" altLang="it-IT" sz="3100"/>
            </a:br>
            <a:endParaRPr lang="it-IT" altLang="it-IT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D3814A5-A096-C1F4-C3AF-31C19AB65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0"/>
            <a:ext cx="8915400" cy="2438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altLang="it-IT"/>
          </a:p>
          <a:p>
            <a:pPr eaLnBrk="1" hangingPunct="1">
              <a:buFontTx/>
              <a:buNone/>
            </a:pPr>
            <a:r>
              <a:rPr lang="it-IT" altLang="it-IT"/>
              <a:t>                          </a:t>
            </a:r>
          </a:p>
          <a:p>
            <a:pPr eaLnBrk="1" hangingPunct="1">
              <a:buFontTx/>
              <a:buNone/>
            </a:pPr>
            <a:endParaRPr lang="it-IT" altLang="it-IT"/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C2B1650E-FB06-E027-CBD9-AC6CB39A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4487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0484" name="Picture 8" descr="idf">
            <a:extLst>
              <a:ext uri="{FF2B5EF4-FFF2-40B4-BE49-F238E27FC236}">
                <a16:creationId xmlns:a16="http://schemas.microsoft.com/office/drawing/2014/main" id="{B76D2E81-BCB0-42DB-FCEF-A54EF75A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0">
            <a:extLst>
              <a:ext uri="{FF2B5EF4-FFF2-40B4-BE49-F238E27FC236}">
                <a16:creationId xmlns:a16="http://schemas.microsoft.com/office/drawing/2014/main" id="{33C80FC3-CA02-DA4D-21B1-D5EC5091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1036" y="42864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486" name="Rectangle 11">
            <a:extLst>
              <a:ext uri="{FF2B5EF4-FFF2-40B4-BE49-F238E27FC236}">
                <a16:creationId xmlns:a16="http://schemas.microsoft.com/office/drawing/2014/main" id="{777828AE-6C7A-49FB-60F8-78E09C55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1"/>
            <a:ext cx="812143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2800"/>
              <a:t>Criteria for Clinical Diagnosis of  Metabolic Syndrome</a:t>
            </a:r>
            <a:endParaRPr lang="it-IT" altLang="en-US" sz="2200"/>
          </a:p>
        </p:txBody>
      </p:sp>
      <p:sp>
        <p:nvSpPr>
          <p:cNvPr id="20487" name="Rectangle 12">
            <a:extLst>
              <a:ext uri="{FF2B5EF4-FFF2-40B4-BE49-F238E27FC236}">
                <a16:creationId xmlns:a16="http://schemas.microsoft.com/office/drawing/2014/main" id="{6FAC2152-17C1-47C6-77EF-C37329E2D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165850"/>
            <a:ext cx="4673372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2200"/>
              <a:t>IDF (International Diabetes Federation)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86256CD-8DDA-3DC0-2292-A455D15E3E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7924800" cy="10892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300" b="1" i="1" dirty="0">
                <a:solidFill>
                  <a:srgbClr val="0070C0"/>
                </a:solidFill>
                <a:latin typeface="+mn-lt"/>
              </a:rPr>
              <a:t>IL DIABETE DI TIPO 2 </a:t>
            </a:r>
            <a:br>
              <a:rPr lang="it-IT" altLang="it-IT" sz="4300" b="1" i="1" dirty="0">
                <a:solidFill>
                  <a:srgbClr val="0070C0"/>
                </a:solidFill>
                <a:latin typeface="+mn-lt"/>
              </a:rPr>
            </a:br>
            <a:r>
              <a:rPr lang="it-IT" altLang="it-IT" sz="4300" b="1" i="1" dirty="0">
                <a:solidFill>
                  <a:srgbClr val="0070C0"/>
                </a:solidFill>
                <a:latin typeface="+mn-lt"/>
              </a:rPr>
              <a:t>E LA SINDROME METABOLICA</a:t>
            </a:r>
            <a:endParaRPr lang="it-IT" altLang="it-IT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9145B4B9-48B7-9551-ECFA-82D7E944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764" y="2093914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2B00D-94C4-C2B5-EE8E-37B44791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70" y="1696980"/>
            <a:ext cx="5296236" cy="39827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7D2191D-BD4F-B674-D3B6-6623F05FC92F}"/>
              </a:ext>
            </a:extLst>
          </p:cNvPr>
          <p:cNvSpPr txBox="1">
            <a:spLocks noChangeArrowheads="1"/>
          </p:cNvSpPr>
          <p:nvPr/>
        </p:nvSpPr>
        <p:spPr>
          <a:xfrm>
            <a:off x="109928" y="128026"/>
            <a:ext cx="11057743" cy="760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1063">
              <a:defRPr/>
            </a:pPr>
            <a:r>
              <a:rPr lang="en-US" altLang="it-IT" sz="3200" b="1" dirty="0">
                <a:solidFill>
                  <a:srgbClr val="0070C0"/>
                </a:solidFill>
                <a:latin typeface="+mn-lt"/>
              </a:rPr>
              <a:t>IL DIABETE MELLITO DI TIPO 2 (INSULINO INDIPENDENTE)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54C41-C550-D5B3-30FA-453EAF9B000E}"/>
              </a:ext>
            </a:extLst>
          </p:cNvPr>
          <p:cNvSpPr txBox="1"/>
          <p:nvPr/>
        </p:nvSpPr>
        <p:spPr>
          <a:xfrm>
            <a:off x="382494" y="1075765"/>
            <a:ext cx="10596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Esordio tardivo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Preferibilmente in soggetti obesi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Insulina non ridotta (spesso aumentata)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Non autoimmune</a:t>
            </a:r>
          </a:p>
          <a:p>
            <a:r>
              <a:rPr lang="it-IT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5E55C-BC99-2211-FD7E-6EA72E0A6630}"/>
              </a:ext>
            </a:extLst>
          </p:cNvPr>
          <p:cNvSpPr txBox="1"/>
          <p:nvPr/>
        </p:nvSpPr>
        <p:spPr>
          <a:xfrm>
            <a:off x="382493" y="3688337"/>
            <a:ext cx="6279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Ridotta aspettativa di vita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- 6 aa di vita per un 50enne con T2DM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- 12 se ha avuto un infarto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/>
              <a:t>Il controllo glicemico non basta a contrastare il rischio</a:t>
            </a:r>
          </a:p>
          <a:p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9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E400D-0E28-9307-2453-5CE5656C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76" y="0"/>
            <a:ext cx="10554447" cy="6641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BE338-FA24-5741-C8E1-ECBE3D4F0933}"/>
              </a:ext>
            </a:extLst>
          </p:cNvPr>
          <p:cNvSpPr txBox="1"/>
          <p:nvPr/>
        </p:nvSpPr>
        <p:spPr>
          <a:xfrm>
            <a:off x="131482" y="114157"/>
            <a:ext cx="196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Australia 2020</a:t>
            </a:r>
          </a:p>
        </p:txBody>
      </p:sp>
    </p:spTree>
    <p:extLst>
      <p:ext uri="{BB962C8B-B14F-4D97-AF65-F5344CB8AC3E}">
        <p14:creationId xmlns:p14="http://schemas.microsoft.com/office/powerpoint/2010/main" val="120083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BC4CB-F21C-6ECB-B5A8-047A180C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08" y="142030"/>
            <a:ext cx="5046142" cy="1928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96C329-63F6-6A6F-6DD7-431E446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5" y="2155082"/>
            <a:ext cx="8108245" cy="45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CF687-D0E8-81B6-BA47-F80DAA834D36}"/>
              </a:ext>
            </a:extLst>
          </p:cNvPr>
          <p:cNvSpPr txBox="1"/>
          <p:nvPr/>
        </p:nvSpPr>
        <p:spPr>
          <a:xfrm>
            <a:off x="6153150" y="252731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Apr</a:t>
            </a:r>
            <a:r>
              <a:rPr lang="it-IT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40681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988E8-9BE2-A6CB-A665-F32BCCB1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" y="312543"/>
            <a:ext cx="5461015" cy="6232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D553E-08EC-970B-FD8A-2F382C5AC90A}"/>
              </a:ext>
            </a:extLst>
          </p:cNvPr>
          <p:cNvSpPr txBox="1"/>
          <p:nvPr/>
        </p:nvSpPr>
        <p:spPr>
          <a:xfrm>
            <a:off x="5857315" y="312543"/>
            <a:ext cx="5934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grasso corporeo influenza il rischio di diabete di tipo 2 e malattie cardiovascolari attraverso </a:t>
            </a:r>
            <a:r>
              <a:rPr lang="it-IT" sz="2400" b="1" dirty="0"/>
              <a:t>la sindrome metabolica* </a:t>
            </a:r>
            <a:r>
              <a:rPr lang="it-IT" sz="2400" dirty="0"/>
              <a:t>con diversi meccanismi:</a:t>
            </a:r>
          </a:p>
          <a:p>
            <a:endParaRPr lang="it-IT" sz="2400" dirty="0"/>
          </a:p>
          <a:p>
            <a:r>
              <a:rPr lang="it-IT" sz="2400" dirty="0"/>
              <a:t>1. </a:t>
            </a:r>
            <a:r>
              <a:rPr lang="it-IT" sz="2400" dirty="0" err="1"/>
              <a:t>Tigliceridi</a:t>
            </a:r>
            <a:r>
              <a:rPr lang="it-IT" sz="2400" dirty="0"/>
              <a:t> intracellulari e prodotti del loro metabolismo inibiscono il segnale insulinico</a:t>
            </a:r>
          </a:p>
          <a:p>
            <a:r>
              <a:rPr lang="it-IT" sz="2400" dirty="0"/>
              <a:t>2. </a:t>
            </a:r>
            <a:r>
              <a:rPr lang="it-IT" sz="2400" b="1" dirty="0"/>
              <a:t>Il tessuto adiposo produce citochine </a:t>
            </a:r>
            <a:r>
              <a:rPr lang="it-IT" sz="2400" dirty="0"/>
              <a:t>che sensibilizzano all’insulina, come l’adiponectina e la leptina. C’è una riduzione di adiponectina e una insensibilità alla leptina</a:t>
            </a:r>
          </a:p>
          <a:p>
            <a:r>
              <a:rPr lang="it-IT" sz="2400" dirty="0"/>
              <a:t>3. </a:t>
            </a:r>
            <a:r>
              <a:rPr lang="it-IT" sz="2400" b="1" dirty="0"/>
              <a:t>Acidi grassi liberi </a:t>
            </a:r>
            <a:r>
              <a:rPr lang="it-IT" sz="2400" dirty="0"/>
              <a:t>accumulati nelle cellule inducono </a:t>
            </a:r>
            <a:r>
              <a:rPr lang="it-IT" sz="2400" dirty="0" err="1"/>
              <a:t>inflammasoma</a:t>
            </a:r>
            <a:r>
              <a:rPr lang="it-IT" sz="2400" dirty="0"/>
              <a:t>, produzione di IL-1, infiammazione e resistenza all’insulina.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559D3-45AF-A532-C14A-CCFD76F59551}"/>
              </a:ext>
            </a:extLst>
          </p:cNvPr>
          <p:cNvSpPr txBox="1"/>
          <p:nvPr/>
        </p:nvSpPr>
        <p:spPr>
          <a:xfrm>
            <a:off x="5829300" y="6085114"/>
            <a:ext cx="603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*anche se riesco a controllare la glicemia</a:t>
            </a:r>
          </a:p>
        </p:txBody>
      </p:sp>
    </p:spTree>
    <p:extLst>
      <p:ext uri="{BB962C8B-B14F-4D97-AF65-F5344CB8AC3E}">
        <p14:creationId xmlns:p14="http://schemas.microsoft.com/office/powerpoint/2010/main" val="82518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657891C-6583-B17C-F1A5-A5DE5C72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39" y="249146"/>
            <a:ext cx="1171052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900" b="1" dirty="0">
                <a:solidFill>
                  <a:srgbClr val="0070C0"/>
                </a:solidFill>
                <a:latin typeface="+mn-lt"/>
              </a:rPr>
              <a:t>Meccanismi del T2DM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87FDA-0B2D-A747-49EF-DDA60CA3C113}"/>
              </a:ext>
            </a:extLst>
          </p:cNvPr>
          <p:cNvSpPr txBox="1"/>
          <p:nvPr/>
        </p:nvSpPr>
        <p:spPr>
          <a:xfrm>
            <a:off x="240739" y="972038"/>
            <a:ext cx="956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 err="1"/>
              <a:t>Insulino</a:t>
            </a:r>
            <a:r>
              <a:rPr lang="it-IT" sz="2400" dirty="0"/>
              <a:t>-resistenza in fegato e muscolo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/>
              <a:t>Esaurimento delle beta-cellule del pancreas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 err="1"/>
              <a:t>Iperglucagonemia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/>
              <a:t>Difetto o resistenza delle </a:t>
            </a:r>
            <a:r>
              <a:rPr lang="it-IT" sz="2400" dirty="0" err="1"/>
              <a:t>incretine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/>
              <a:t>Aumentato riassorbimento di glucosio nel rene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464C2-B30F-AA41-8101-5D7C7F75ABD0}"/>
              </a:ext>
            </a:extLst>
          </p:cNvPr>
          <p:cNvSpPr txBox="1"/>
          <p:nvPr/>
        </p:nvSpPr>
        <p:spPr>
          <a:xfrm>
            <a:off x="1240211" y="3585246"/>
            <a:ext cx="4659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Farmaci tradizionali</a:t>
            </a:r>
          </a:p>
          <a:p>
            <a:endParaRPr lang="it-IT" sz="2400" dirty="0"/>
          </a:p>
          <a:p>
            <a:r>
              <a:rPr lang="it-IT" sz="2400" dirty="0"/>
              <a:t>Metformina</a:t>
            </a:r>
          </a:p>
          <a:p>
            <a:r>
              <a:rPr lang="it-IT" sz="2400" dirty="0" err="1"/>
              <a:t>Sulfoniluree</a:t>
            </a:r>
            <a:endParaRPr lang="it-IT" sz="2400" dirty="0"/>
          </a:p>
          <a:p>
            <a:r>
              <a:rPr lang="it-IT" sz="2400" dirty="0" err="1"/>
              <a:t>Glitazoni</a:t>
            </a:r>
            <a:endParaRPr lang="it-IT" sz="2400" dirty="0"/>
          </a:p>
          <a:p>
            <a:r>
              <a:rPr lang="it-IT" sz="2400" dirty="0"/>
              <a:t>Inibitore della </a:t>
            </a:r>
            <a:r>
              <a:rPr lang="it-IT" sz="2400" dirty="0" err="1"/>
              <a:t>dipeptil</a:t>
            </a:r>
            <a:r>
              <a:rPr lang="it-IT" sz="2400" dirty="0"/>
              <a:t> peptidasi 4</a:t>
            </a:r>
          </a:p>
        </p:txBody>
      </p:sp>
    </p:spTree>
    <p:extLst>
      <p:ext uri="{BB962C8B-B14F-4D97-AF65-F5344CB8AC3E}">
        <p14:creationId xmlns:p14="http://schemas.microsoft.com/office/powerpoint/2010/main" val="223731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90A68-495A-37A7-0F8E-5ED2742B81B1}"/>
              </a:ext>
            </a:extLst>
          </p:cNvPr>
          <p:cNvSpPr txBox="1"/>
          <p:nvPr/>
        </p:nvSpPr>
        <p:spPr>
          <a:xfrm>
            <a:off x="391886" y="243512"/>
            <a:ext cx="108693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METFORMINA</a:t>
            </a:r>
            <a:r>
              <a:rPr lang="it-IT" sz="2400" dirty="0"/>
              <a:t> (gruppo </a:t>
            </a:r>
            <a:r>
              <a:rPr lang="it-IT" sz="2400" dirty="0" err="1"/>
              <a:t>biguanidi</a:t>
            </a:r>
            <a:r>
              <a:rPr lang="it-IT" sz="2400" dirty="0"/>
              <a:t>). Sviluppata 100 anni fa </a:t>
            </a:r>
            <a:r>
              <a:rPr lang="it-IT" sz="2400" u="sng" dirty="0"/>
              <a:t>senza conoscerne il target molecolare. </a:t>
            </a:r>
            <a:r>
              <a:rPr lang="it-IT" sz="2400" b="1" dirty="0"/>
              <a:t>Migliora utilizzo EPATICO di glucosio</a:t>
            </a:r>
            <a:endParaRPr lang="it-IT" sz="2400" b="1" u="sng" dirty="0"/>
          </a:p>
          <a:p>
            <a:endParaRPr lang="it-IT" sz="2400" dirty="0"/>
          </a:p>
          <a:p>
            <a:r>
              <a:rPr lang="it-IT" sz="2400" dirty="0"/>
              <a:t> Riduce il glucosio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aumentandone l’</a:t>
            </a:r>
            <a:r>
              <a:rPr lang="it-IT" sz="2400" dirty="0" err="1"/>
              <a:t>uptake</a:t>
            </a:r>
            <a:r>
              <a:rPr lang="it-IT" sz="2400" dirty="0"/>
              <a:t> cellulare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Riducendo la produzione di glucosio da parte del fegato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Riducendo l’accumulo di acidi grassi epatici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Trial clinici hanno mostrato che l’aggiunta di </a:t>
            </a:r>
            <a:r>
              <a:rPr lang="it-IT" sz="2400" dirty="0" err="1"/>
              <a:t>metfomina</a:t>
            </a:r>
            <a:r>
              <a:rPr lang="it-IT" sz="2400" dirty="0"/>
              <a:t> al solo trattamento dietetico determina una significativa riduzione della morbilità e mortalità cardiovascolare in soggetti a basso rischio (effetti non ottenibili con insulina e </a:t>
            </a:r>
            <a:r>
              <a:rPr lang="it-IT" sz="2400" dirty="0" err="1"/>
              <a:t>sulfonilurea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r>
              <a:rPr lang="it-IT" sz="2400" dirty="0"/>
              <a:t>METFORMINA = STANDARD OF CARE DEL T2DM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Buon profilo di sicurezza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Buona efficacia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Basso costo</a:t>
            </a:r>
          </a:p>
          <a:p>
            <a:r>
              <a:rPr lang="it-IT" sz="2400" dirty="0"/>
              <a:t>Ma controindicata in caso di danno renale significativo</a:t>
            </a:r>
          </a:p>
        </p:txBody>
      </p:sp>
    </p:spTree>
    <p:extLst>
      <p:ext uri="{BB962C8B-B14F-4D97-AF65-F5344CB8AC3E}">
        <p14:creationId xmlns:p14="http://schemas.microsoft.com/office/powerpoint/2010/main" val="153138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637DB-BD27-2754-6558-8728FAE7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16184"/>
            <a:ext cx="5431970" cy="6668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D2967-3F2E-7F21-FE8E-CEC6A37CB281}"/>
              </a:ext>
            </a:extLst>
          </p:cNvPr>
          <p:cNvSpPr txBox="1"/>
          <p:nvPr/>
        </p:nvSpPr>
        <p:spPr>
          <a:xfrm>
            <a:off x="5815904" y="172956"/>
            <a:ext cx="61257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1. Uptake di </a:t>
            </a:r>
            <a:r>
              <a:rPr lang="en-US" dirty="0" err="1"/>
              <a:t>metformina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epatociti</a:t>
            </a:r>
            <a:r>
              <a:rPr lang="en-US" dirty="0"/>
              <a:t>, </a:t>
            </a:r>
            <a:r>
              <a:rPr lang="en-US" dirty="0" err="1"/>
              <a:t>catalizzato</a:t>
            </a:r>
            <a:r>
              <a:rPr lang="en-US" dirty="0"/>
              <a:t> da </a:t>
            </a:r>
            <a:r>
              <a:rPr lang="en-US" i="1" dirty="0"/>
              <a:t>organic cation transporter</a:t>
            </a:r>
            <a:r>
              <a:rPr lang="en-US" dirty="0"/>
              <a:t>-1 (OCT1). </a:t>
            </a:r>
          </a:p>
          <a:p>
            <a:r>
              <a:rPr lang="en-US" dirty="0" err="1"/>
              <a:t>Farmaco</a:t>
            </a:r>
            <a:r>
              <a:rPr lang="en-US" dirty="0"/>
              <a:t> </a:t>
            </a:r>
            <a:r>
              <a:rPr lang="en-US" dirty="0" err="1"/>
              <a:t>cationico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accumula</a:t>
            </a:r>
            <a:r>
              <a:rPr lang="en-US" dirty="0"/>
              <a:t> in cellule e in </a:t>
            </a:r>
            <a:r>
              <a:rPr lang="en-US" dirty="0" err="1"/>
              <a:t>mitocondri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Inibisce</a:t>
            </a:r>
            <a:r>
              <a:rPr lang="en-US" dirty="0"/>
              <a:t> il Complex I e di </a:t>
            </a:r>
            <a:r>
              <a:rPr lang="en-US" dirty="0" err="1"/>
              <a:t>conseguenza</a:t>
            </a:r>
            <a:r>
              <a:rPr lang="en-US" dirty="0"/>
              <a:t> la </a:t>
            </a:r>
            <a:r>
              <a:rPr lang="en-US" dirty="0" err="1"/>
              <a:t>produzione</a:t>
            </a:r>
            <a:r>
              <a:rPr lang="en-US" dirty="0"/>
              <a:t> di ATP. </a:t>
            </a:r>
            <a:r>
              <a:rPr lang="en-US" dirty="0" err="1"/>
              <a:t>Aumentando</a:t>
            </a:r>
            <a:r>
              <a:rPr lang="en-US" dirty="0"/>
              <a:t> il </a:t>
            </a:r>
            <a:r>
              <a:rPr lang="en-US" dirty="0" err="1"/>
              <a:t>rapporto</a:t>
            </a:r>
            <a:r>
              <a:rPr lang="en-US" dirty="0"/>
              <a:t> ADP:ATP e AMP:ATP </a:t>
            </a:r>
            <a:r>
              <a:rPr lang="en-US" b="1" dirty="0" err="1"/>
              <a:t>attiva</a:t>
            </a:r>
            <a:r>
              <a:rPr lang="en-US" b="1" dirty="0"/>
              <a:t> AMPK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l’aumentato</a:t>
            </a:r>
            <a:r>
              <a:rPr lang="en-US" dirty="0"/>
              <a:t> rapport AMP:ATP </a:t>
            </a:r>
            <a:r>
              <a:rPr lang="en-US" b="1" dirty="0" err="1"/>
              <a:t>inibisce</a:t>
            </a:r>
            <a:r>
              <a:rPr lang="en-US" dirty="0"/>
              <a:t> la fructose-1,6-bisphosphatase (</a:t>
            </a:r>
            <a:r>
              <a:rPr lang="en-US" dirty="0" err="1"/>
              <a:t>FBPase</a:t>
            </a:r>
            <a:r>
              <a:rPr lang="en-US" dirty="0"/>
              <a:t>) e la </a:t>
            </a:r>
            <a:r>
              <a:rPr lang="en-US" b="1" dirty="0" err="1"/>
              <a:t>gluconeogenesi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b="1" dirty="0"/>
              <a:t>AMPK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attivata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da 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meccnismo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richiede</a:t>
            </a:r>
            <a:r>
              <a:rPr lang="en-US" dirty="0"/>
              <a:t> </a:t>
            </a:r>
            <a:r>
              <a:rPr lang="en-US" dirty="0" err="1"/>
              <a:t>l’attivazione</a:t>
            </a:r>
            <a:r>
              <a:rPr lang="en-US" dirty="0"/>
              <a:t> di mTOR</a:t>
            </a:r>
          </a:p>
          <a:p>
            <a:endParaRPr lang="en-US" dirty="0"/>
          </a:p>
          <a:p>
            <a:r>
              <a:rPr lang="en-US" dirty="0"/>
              <a:t>5. AMPK </a:t>
            </a:r>
            <a:r>
              <a:rPr lang="en-US" dirty="0" err="1"/>
              <a:t>fosforila</a:t>
            </a:r>
            <a:r>
              <a:rPr lang="en-US" dirty="0"/>
              <a:t> le </a:t>
            </a:r>
            <a:r>
              <a:rPr lang="en-US" dirty="0" err="1"/>
              <a:t>isoforme</a:t>
            </a:r>
            <a:r>
              <a:rPr lang="en-US" dirty="0"/>
              <a:t> ACC1 e ACC2 di ACC, </a:t>
            </a:r>
            <a:r>
              <a:rPr lang="en-US" b="1" dirty="0" err="1"/>
              <a:t>inibisce</a:t>
            </a:r>
            <a:r>
              <a:rPr lang="en-US" b="1" dirty="0"/>
              <a:t> la </a:t>
            </a:r>
            <a:r>
              <a:rPr lang="en-US" b="1" dirty="0" err="1"/>
              <a:t>sintesi</a:t>
            </a:r>
            <a:r>
              <a:rPr lang="en-US" b="1" dirty="0"/>
              <a:t> di </a:t>
            </a:r>
            <a:r>
              <a:rPr lang="en-US" b="1" dirty="0" err="1"/>
              <a:t>grassi</a:t>
            </a:r>
            <a:r>
              <a:rPr lang="en-US" b="1" dirty="0"/>
              <a:t> e ne </a:t>
            </a:r>
            <a:r>
              <a:rPr lang="en-US" b="1" dirty="0" err="1"/>
              <a:t>favorisce</a:t>
            </a:r>
            <a:r>
              <a:rPr lang="en-US" b="1" dirty="0"/>
              <a:t> </a:t>
            </a:r>
            <a:r>
              <a:rPr lang="en-US" b="1" dirty="0" err="1"/>
              <a:t>l’ossidazione</a:t>
            </a:r>
            <a:r>
              <a:rPr lang="en-US" b="1" dirty="0"/>
              <a:t> </a:t>
            </a:r>
            <a:r>
              <a:rPr lang="en-US" b="1" dirty="0" err="1"/>
              <a:t>riducendo</a:t>
            </a:r>
            <a:r>
              <a:rPr lang="en-US" b="1" dirty="0"/>
              <a:t> le reserve </a:t>
            </a:r>
            <a:r>
              <a:rPr lang="en-US" b="1" dirty="0" err="1"/>
              <a:t>epatiche</a:t>
            </a:r>
            <a:r>
              <a:rPr lang="en-US" b="1" dirty="0"/>
              <a:t> di </a:t>
            </a:r>
            <a:r>
              <a:rPr lang="en-US" b="1" dirty="0" err="1"/>
              <a:t>grassi</a:t>
            </a:r>
            <a:r>
              <a:rPr lang="en-US" b="1" dirty="0"/>
              <a:t> e </a:t>
            </a:r>
            <a:r>
              <a:rPr lang="en-US" b="1" dirty="0" err="1"/>
              <a:t>aumentando</a:t>
            </a:r>
            <a:r>
              <a:rPr lang="en-US" b="1" dirty="0"/>
              <a:t> la </a:t>
            </a:r>
            <a:r>
              <a:rPr lang="en-US" b="1" dirty="0" err="1"/>
              <a:t>sensibilità</a:t>
            </a:r>
            <a:r>
              <a:rPr lang="en-US" b="1" dirty="0"/>
              <a:t> </a:t>
            </a:r>
            <a:r>
              <a:rPr lang="en-US" b="1" dirty="0" err="1"/>
              <a:t>epatica</a:t>
            </a:r>
            <a:r>
              <a:rPr lang="en-US" b="1" dirty="0"/>
              <a:t> </a:t>
            </a:r>
            <a:r>
              <a:rPr lang="en-US" b="1" dirty="0" err="1"/>
              <a:t>all’insulina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6. AMPK </a:t>
            </a:r>
            <a:r>
              <a:rPr lang="en-US" dirty="0" err="1"/>
              <a:t>fosforila</a:t>
            </a:r>
            <a:r>
              <a:rPr lang="en-US" dirty="0"/>
              <a:t> e </a:t>
            </a:r>
            <a:r>
              <a:rPr lang="en-US" dirty="0" err="1"/>
              <a:t>attiva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la phosphodiesterase 4B (PDE4B), </a:t>
            </a:r>
            <a:r>
              <a:rPr lang="en-US" dirty="0" err="1"/>
              <a:t>ricducendo</a:t>
            </a:r>
            <a:r>
              <a:rPr lang="en-US" dirty="0"/>
              <a:t> </a:t>
            </a:r>
            <a:r>
              <a:rPr lang="en-US" dirty="0" err="1"/>
              <a:t>ancor</a:t>
            </a:r>
            <a:r>
              <a:rPr lang="en-US" dirty="0"/>
              <a:t> di </a:t>
            </a:r>
            <a:r>
              <a:rPr lang="en-US" dirty="0" err="1"/>
              <a:t>più</a:t>
            </a:r>
            <a:r>
              <a:rPr lang="en-US" dirty="0"/>
              <a:t> il cAMP, e </a:t>
            </a:r>
            <a:r>
              <a:rPr lang="en-US" dirty="0" err="1"/>
              <a:t>contrastando</a:t>
            </a:r>
            <a:r>
              <a:rPr lang="en-US" dirty="0"/>
              <a:t> </a:t>
            </a:r>
            <a:r>
              <a:rPr lang="en-US" dirty="0" err="1"/>
              <a:t>l’effetto</a:t>
            </a:r>
            <a:r>
              <a:rPr lang="en-US" dirty="0"/>
              <a:t> del </a:t>
            </a:r>
            <a:r>
              <a:rPr lang="en-US" dirty="0" err="1"/>
              <a:t>glucagone</a:t>
            </a:r>
            <a:r>
              <a:rPr lang="en-US" dirty="0"/>
              <a:t> (7, 8). La </a:t>
            </a:r>
            <a:r>
              <a:rPr lang="en-US" dirty="0" err="1"/>
              <a:t>fosforilazione</a:t>
            </a:r>
            <a:r>
              <a:rPr lang="en-US" dirty="0"/>
              <a:t> di CREB </a:t>
            </a:r>
            <a:r>
              <a:rPr lang="en-US" dirty="0" err="1"/>
              <a:t>contrasta</a:t>
            </a:r>
            <a:r>
              <a:rPr lang="en-US" dirty="0"/>
              <a:t> con </a:t>
            </a:r>
            <a:r>
              <a:rPr lang="en-US" dirty="0" err="1"/>
              <a:t>l’effetto</a:t>
            </a:r>
            <a:r>
              <a:rPr lang="en-US" dirty="0"/>
              <a:t> di PKA </a:t>
            </a:r>
            <a:r>
              <a:rPr lang="en-US" dirty="0" err="1"/>
              <a:t>indotto</a:t>
            </a:r>
            <a:r>
              <a:rPr lang="en-US" dirty="0"/>
              <a:t> da </a:t>
            </a:r>
            <a:r>
              <a:rPr lang="en-US" dirty="0" err="1"/>
              <a:t>glucacone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2167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86872-DC47-5AA5-AA68-B446AC97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0" y="0"/>
            <a:ext cx="7876023" cy="6657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181EA-4D62-FDCD-6312-F320B6F49690}"/>
              </a:ext>
            </a:extLst>
          </p:cNvPr>
          <p:cNvSpPr txBox="1"/>
          <p:nvPr/>
        </p:nvSpPr>
        <p:spPr>
          <a:xfrm>
            <a:off x="7964303" y="1300843"/>
            <a:ext cx="3690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Azione </a:t>
            </a:r>
            <a:r>
              <a:rPr lang="en-US" sz="2400" dirty="0" err="1"/>
              <a:t>antinfiammatoria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sangue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Nell’intestino</a:t>
            </a:r>
            <a:r>
              <a:rPr lang="en-US" sz="2400" dirty="0"/>
              <a:t>, </a:t>
            </a:r>
            <a:r>
              <a:rPr lang="en-US" sz="2400" dirty="0" err="1"/>
              <a:t>favorisce</a:t>
            </a:r>
            <a:r>
              <a:rPr lang="en-US" sz="2400" dirty="0"/>
              <a:t> la </a:t>
            </a:r>
            <a:r>
              <a:rPr lang="en-US" sz="2400" dirty="0" err="1"/>
              <a:t>secrezione</a:t>
            </a:r>
            <a:r>
              <a:rPr lang="en-US" sz="2400" dirty="0"/>
              <a:t> di GLP-1</a:t>
            </a:r>
          </a:p>
          <a:p>
            <a:endParaRPr lang="en-US" sz="2400" dirty="0"/>
          </a:p>
          <a:p>
            <a:r>
              <a:rPr lang="en-US" sz="2400" dirty="0"/>
              <a:t>Nel </a:t>
            </a:r>
            <a:r>
              <a:rPr lang="en-US" sz="2400" dirty="0" err="1"/>
              <a:t>fegato</a:t>
            </a:r>
            <a:r>
              <a:rPr lang="en-US" sz="2400" dirty="0"/>
              <a:t>, </a:t>
            </a:r>
            <a:r>
              <a:rPr lang="en-US" sz="2400" dirty="0" err="1"/>
              <a:t>riduce</a:t>
            </a:r>
            <a:r>
              <a:rPr lang="en-US" sz="2400" dirty="0"/>
              <a:t> </a:t>
            </a:r>
            <a:r>
              <a:rPr lang="en-US" sz="2400" dirty="0" err="1"/>
              <a:t>lipogenesi</a:t>
            </a:r>
            <a:r>
              <a:rPr lang="en-US" sz="2400" dirty="0"/>
              <a:t> e </a:t>
            </a:r>
            <a:r>
              <a:rPr lang="en-US" sz="2400" dirty="0" err="1"/>
              <a:t>gluconeogenesi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8E1AC-382A-B035-7D63-E521222211F1}"/>
              </a:ext>
            </a:extLst>
          </p:cNvPr>
          <p:cNvSpPr txBox="1"/>
          <p:nvPr/>
        </p:nvSpPr>
        <p:spPr>
          <a:xfrm>
            <a:off x="131823" y="6433457"/>
            <a:ext cx="338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Rena, </a:t>
            </a:r>
            <a:r>
              <a:rPr lang="en-US" sz="1600" dirty="0" err="1">
                <a:solidFill>
                  <a:schemeClr val="accent1"/>
                </a:solidFill>
              </a:rPr>
              <a:t>Diabetologia</a:t>
            </a:r>
            <a:r>
              <a:rPr lang="en-US" sz="1600" dirty="0">
                <a:solidFill>
                  <a:schemeClr val="accent1"/>
                </a:solidFill>
              </a:rPr>
              <a:t> (2017)</a:t>
            </a:r>
            <a:endParaRPr lang="it-I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8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6C094D-63DE-4A9A-E142-09D484ECCF15}"/>
              </a:ext>
            </a:extLst>
          </p:cNvPr>
          <p:cNvSpPr txBox="1"/>
          <p:nvPr/>
        </p:nvSpPr>
        <p:spPr>
          <a:xfrm>
            <a:off x="391886" y="243512"/>
            <a:ext cx="10869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SULFONILUREE </a:t>
            </a:r>
            <a:r>
              <a:rPr lang="it-IT" sz="2400" b="1" dirty="0"/>
              <a:t>Potenziano la produzione di insulina nelle beta-cellule</a:t>
            </a:r>
            <a:endParaRPr lang="it-IT" sz="2400" b="1" u="sng" dirty="0"/>
          </a:p>
          <a:p>
            <a:endParaRPr lang="it-IT" sz="2400" dirty="0"/>
          </a:p>
          <a:p>
            <a:r>
              <a:rPr lang="it-IT" sz="2400" dirty="0"/>
              <a:t> Può indurre ipoglicemia e aumento ponderale</a:t>
            </a:r>
          </a:p>
          <a:p>
            <a:endParaRPr lang="it-IT" sz="2400" dirty="0"/>
          </a:p>
          <a:p>
            <a:r>
              <a:rPr lang="it-IT" sz="2400" dirty="0"/>
              <a:t>Hanno effetti benefici legati alla riduzione della glicemia, ma non riducono il rischio cardiovascolare che resta molto più elevato che con metformina</a:t>
            </a:r>
          </a:p>
          <a:p>
            <a:endParaRPr lang="it-IT" sz="2400" dirty="0"/>
          </a:p>
          <a:p>
            <a:r>
              <a:rPr lang="it-IT" sz="2400" dirty="0"/>
              <a:t>Miglior profilo nelle </a:t>
            </a:r>
            <a:r>
              <a:rPr lang="it-IT" sz="2400" dirty="0" err="1"/>
              <a:t>sulfoniluree</a:t>
            </a:r>
            <a:r>
              <a:rPr lang="it-IT" sz="2400" dirty="0"/>
              <a:t> di 2°-3° generazione come la </a:t>
            </a:r>
            <a:r>
              <a:rPr lang="it-IT" sz="2400" dirty="0" err="1"/>
              <a:t>glimepiride</a:t>
            </a:r>
            <a:endParaRPr lang="it-IT" sz="24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82EB5CA-BBA4-95B8-4A72-8CC776BB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3" y="3567501"/>
            <a:ext cx="6247123" cy="2737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97C560-8A45-4637-67D8-F04DE1A1B29F}"/>
              </a:ext>
            </a:extLst>
          </p:cNvPr>
          <p:cNvSpPr txBox="1"/>
          <p:nvPr/>
        </p:nvSpPr>
        <p:spPr>
          <a:xfrm>
            <a:off x="1921329" y="6445211"/>
            <a:ext cx="353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Martin </a:t>
            </a:r>
            <a:r>
              <a:rPr lang="en-US" sz="1600" b="0" i="0" dirty="0">
                <a:solidFill>
                  <a:schemeClr val="accent1"/>
                </a:solidFill>
                <a:effectLst/>
                <a:latin typeface="inherit"/>
              </a:rPr>
              <a:t>Frontiers in Physiology 2013</a:t>
            </a:r>
            <a:endParaRPr lang="en-US" sz="1600" b="0" i="0" dirty="0">
              <a:solidFill>
                <a:schemeClr val="accent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8A2EC89-9717-7FDD-331C-F4DBD5FD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" y="235254"/>
            <a:ext cx="8063038" cy="6015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2F90D4-91D5-B0B8-81CC-4AFB982E922A}"/>
              </a:ext>
            </a:extLst>
          </p:cNvPr>
          <p:cNvSpPr txBox="1"/>
          <p:nvPr/>
        </p:nvSpPr>
        <p:spPr>
          <a:xfrm>
            <a:off x="8616043" y="843643"/>
            <a:ext cx="3374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Inibiscono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canale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potassio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ATP-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regolato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nelle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beta cellule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facilitando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depolarizzazione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membrana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l’apertura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canale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del Ca</a:t>
            </a:r>
          </a:p>
          <a:p>
            <a:pPr algn="l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Il Ca induce la fusion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granuli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insulina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con la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membrana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e la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secrezione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dell’ormone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Sensibilizzano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cellula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glucosio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possono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ridurre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propduzione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glucosio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fegato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60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655519A-1D96-2989-0CF1-817C61F95004}"/>
              </a:ext>
            </a:extLst>
          </p:cNvPr>
          <p:cNvSpPr txBox="1">
            <a:spLocks noChangeArrowheads="1"/>
          </p:cNvSpPr>
          <p:nvPr/>
        </p:nvSpPr>
        <p:spPr>
          <a:xfrm>
            <a:off x="109928" y="128026"/>
            <a:ext cx="11057743" cy="760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1063">
              <a:defRPr/>
            </a:pPr>
            <a:r>
              <a:rPr lang="en-US" altLang="it-IT" sz="3200" b="1" dirty="0">
                <a:solidFill>
                  <a:srgbClr val="0070C0"/>
                </a:solidFill>
                <a:latin typeface="+mn-lt"/>
              </a:rPr>
              <a:t>LA SINDROME METABOLICA</a:t>
            </a:r>
          </a:p>
        </p:txBody>
      </p:sp>
      <p:pic>
        <p:nvPicPr>
          <p:cNvPr id="3" name="Picture 7" descr="Istantanea 2006-11-15 00-20-43">
            <a:extLst>
              <a:ext uri="{FF2B5EF4-FFF2-40B4-BE49-F238E27FC236}">
                <a16:creationId xmlns:a16="http://schemas.microsoft.com/office/drawing/2014/main" id="{95627A44-075D-8C3E-A354-AFB5D2A4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98321"/>
            <a:ext cx="86106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D0E36-E5FA-EAF1-7707-7C0F6C6C401A}"/>
              </a:ext>
            </a:extLst>
          </p:cNvPr>
          <p:cNvSpPr txBox="1"/>
          <p:nvPr/>
        </p:nvSpPr>
        <p:spPr>
          <a:xfrm>
            <a:off x="391886" y="243512"/>
            <a:ext cx="10869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GLITAZONI </a:t>
            </a:r>
            <a:endParaRPr lang="it-IT" sz="2400" b="1" dirty="0"/>
          </a:p>
          <a:p>
            <a:r>
              <a:rPr lang="it-IT" sz="2400" dirty="0"/>
              <a:t>Agonisti del </a:t>
            </a:r>
            <a:r>
              <a:rPr lang="it-IT" sz="2400" dirty="0" err="1"/>
              <a:t>nuclear</a:t>
            </a:r>
            <a:r>
              <a:rPr lang="it-IT" sz="2400" dirty="0"/>
              <a:t> </a:t>
            </a:r>
            <a:r>
              <a:rPr lang="it-IT" sz="2400" dirty="0" err="1"/>
              <a:t>peroxisome</a:t>
            </a:r>
            <a:r>
              <a:rPr lang="it-IT" sz="2400" dirty="0"/>
              <a:t> </a:t>
            </a:r>
            <a:r>
              <a:rPr lang="it-IT" sz="2400" dirty="0" err="1"/>
              <a:t>proliferator-activated</a:t>
            </a:r>
            <a:r>
              <a:rPr lang="it-IT" sz="2400" dirty="0"/>
              <a:t> receptor (PPAR)</a:t>
            </a:r>
          </a:p>
          <a:p>
            <a:endParaRPr lang="it-IT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35AD6-8D99-424C-6180-1D7457776BFD}"/>
              </a:ext>
            </a:extLst>
          </p:cNvPr>
          <p:cNvSpPr txBox="1"/>
          <p:nvPr/>
        </p:nvSpPr>
        <p:spPr>
          <a:xfrm>
            <a:off x="1121229" y="6460671"/>
            <a:ext cx="628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1"/>
                </a:solidFill>
              </a:rPr>
              <a:t>Cho et al. Experimental &amp; Molecular Medicine (2018)</a:t>
            </a:r>
            <a:endParaRPr lang="it-IT" sz="16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A1698-099C-AA44-E3A3-E06EDECC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9" y="1257300"/>
            <a:ext cx="5767991" cy="4711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80551-B9F5-34E3-F864-02EDB34EEDB2}"/>
              </a:ext>
            </a:extLst>
          </p:cNvPr>
          <p:cNvSpPr txBox="1"/>
          <p:nvPr/>
        </p:nvSpPr>
        <p:spPr>
          <a:xfrm>
            <a:off x="6711043" y="1360714"/>
            <a:ext cx="5089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Sensibilizzazione all’insulina</a:t>
            </a:r>
          </a:p>
          <a:p>
            <a:endParaRPr lang="it-IT" dirty="0"/>
          </a:p>
          <a:p>
            <a:r>
              <a:rPr lang="en-US" dirty="0"/>
              <a:t>①. </a:t>
            </a:r>
            <a:r>
              <a:rPr lang="en-US" dirty="0" err="1"/>
              <a:t>Attivazione</a:t>
            </a:r>
            <a:r>
              <a:rPr lang="en-US" dirty="0"/>
              <a:t> di </a:t>
            </a:r>
            <a:r>
              <a:rPr lang="en-US" dirty="0" err="1"/>
              <a:t>PPARγ</a:t>
            </a:r>
            <a:r>
              <a:rPr lang="en-US" dirty="0"/>
              <a:t> mediate da </a:t>
            </a:r>
            <a:r>
              <a:rPr lang="en-US" dirty="0" err="1"/>
              <a:t>insulina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FGF21 (④) conduce ad </a:t>
            </a:r>
            <a:r>
              <a:rPr lang="en-US" dirty="0" err="1"/>
              <a:t>attivazione</a:t>
            </a:r>
            <a:r>
              <a:rPr lang="en-US" dirty="0"/>
              <a:t> di </a:t>
            </a:r>
            <a:r>
              <a:rPr lang="en-US" dirty="0" err="1"/>
              <a:t>PPARγ</a:t>
            </a:r>
            <a:r>
              <a:rPr lang="en-US" dirty="0"/>
              <a:t> e vice versa (⑤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Inibisce</a:t>
            </a:r>
            <a:r>
              <a:rPr lang="en-US" dirty="0"/>
              <a:t> </a:t>
            </a:r>
            <a:r>
              <a:rPr lang="en-US" dirty="0" err="1"/>
              <a:t>direttamente</a:t>
            </a:r>
            <a:r>
              <a:rPr lang="en-US" dirty="0"/>
              <a:t> la </a:t>
            </a:r>
            <a:r>
              <a:rPr lang="en-US" dirty="0" err="1"/>
              <a:t>lipolisi</a:t>
            </a:r>
            <a:r>
              <a:rPr lang="en-US" dirty="0"/>
              <a:t> ⑥</a:t>
            </a:r>
          </a:p>
          <a:p>
            <a:pPr marL="285750" indent="-285750">
              <a:buFontTx/>
              <a:buChar char="-"/>
            </a:pPr>
            <a:r>
              <a:rPr lang="en-US" dirty="0"/>
              <a:t>Induce </a:t>
            </a:r>
            <a:r>
              <a:rPr lang="en-US" dirty="0" err="1"/>
              <a:t>adiponectina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Induce </a:t>
            </a:r>
            <a:r>
              <a:rPr lang="en-US" dirty="0" err="1"/>
              <a:t>traslocazione</a:t>
            </a:r>
            <a:r>
              <a:rPr lang="en-US" dirty="0"/>
              <a:t> di GLUT4</a:t>
            </a:r>
            <a:endParaRPr lang="it-IT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92D868-3715-B222-6776-7E279CD67500}"/>
              </a:ext>
            </a:extLst>
          </p:cNvPr>
          <p:cNvCxnSpPr/>
          <p:nvPr/>
        </p:nvCxnSpPr>
        <p:spPr>
          <a:xfrm flipH="1" flipV="1">
            <a:off x="5309507" y="3924540"/>
            <a:ext cx="1572986" cy="2004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274CAD-C441-B911-F8B8-E1FCBF0507CC}"/>
              </a:ext>
            </a:extLst>
          </p:cNvPr>
          <p:cNvSpPr txBox="1"/>
          <p:nvPr/>
        </p:nvSpPr>
        <p:spPr>
          <a:xfrm>
            <a:off x="6830786" y="5929229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GLITAZONI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4F8C6-D4E7-E1B3-29DE-2590B4541336}"/>
              </a:ext>
            </a:extLst>
          </p:cNvPr>
          <p:cNvSpPr txBox="1"/>
          <p:nvPr/>
        </p:nvSpPr>
        <p:spPr>
          <a:xfrm>
            <a:off x="6611014" y="515315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85611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657891C-6583-B17C-F1A5-A5DE5C72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39" y="249146"/>
            <a:ext cx="1171052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900" b="1" dirty="0">
                <a:solidFill>
                  <a:srgbClr val="0070C0"/>
                </a:solidFill>
                <a:latin typeface="+mn-lt"/>
              </a:rPr>
              <a:t>Meccanismi dannosi del T2DM anche in assenza di iperglicemia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B469B-EB39-8146-FC2E-47AF63B1B505}"/>
              </a:ext>
            </a:extLst>
          </p:cNvPr>
          <p:cNvSpPr txBox="1"/>
          <p:nvPr/>
        </p:nvSpPr>
        <p:spPr>
          <a:xfrm>
            <a:off x="240739" y="1006929"/>
            <a:ext cx="10902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controllo glicemico è stato il principale focus del trattamento del T2DM</a:t>
            </a:r>
          </a:p>
          <a:p>
            <a:endParaRPr lang="it-IT" sz="2400" dirty="0"/>
          </a:p>
          <a:p>
            <a:r>
              <a:rPr lang="it-IT" sz="2400" dirty="0"/>
              <a:t>Sono stati utilizzati diversi trattamenti efficaci nel ridurre la glicemia, ma con dubbio beneficio sulla mortalità cardiovascolare</a:t>
            </a:r>
          </a:p>
          <a:p>
            <a:endParaRPr lang="it-IT" sz="2400" dirty="0"/>
          </a:p>
          <a:p>
            <a:r>
              <a:rPr lang="it-IT" sz="2400" dirty="0"/>
              <a:t>Ci sono ipoglicemizzanti di nuova generazione che agiscono su nuovi meccanismi con maggiore potenziale di ridurre il danno cardiovascolare e renale</a:t>
            </a:r>
          </a:p>
        </p:txBody>
      </p:sp>
    </p:spTree>
    <p:extLst>
      <p:ext uri="{BB962C8B-B14F-4D97-AF65-F5344CB8AC3E}">
        <p14:creationId xmlns:p14="http://schemas.microsoft.com/office/powerpoint/2010/main" val="4187542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535EE7-6F56-8849-2BF2-9F2F93895C76}"/>
              </a:ext>
            </a:extLst>
          </p:cNvPr>
          <p:cNvSpPr txBox="1"/>
          <p:nvPr/>
        </p:nvSpPr>
        <p:spPr>
          <a:xfrm>
            <a:off x="456520" y="2944586"/>
            <a:ext cx="156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2008</a:t>
            </a:r>
          </a:p>
        </p:txBody>
      </p:sp>
      <p:pic>
        <p:nvPicPr>
          <p:cNvPr id="1026" name="Picture 2" descr="21 de octubre 2008, Google lanza el sistema operativo Android">
            <a:extLst>
              <a:ext uri="{FF2B5EF4-FFF2-40B4-BE49-F238E27FC236}">
                <a16:creationId xmlns:a16="http://schemas.microsoft.com/office/drawing/2014/main" id="{9C541109-4FAD-9163-6BA2-BA7DAFCB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5" y="323169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3EE75-1679-C8F8-0875-F328AB096A22}"/>
              </a:ext>
            </a:extLst>
          </p:cNvPr>
          <p:cNvSpPr txBox="1"/>
          <p:nvPr/>
        </p:nvSpPr>
        <p:spPr>
          <a:xfrm>
            <a:off x="517071" y="3766455"/>
            <a:ext cx="267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</a:rPr>
              <a:t>Cose che sembrano esistere da sempre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CB673-5CC7-FB3E-2B48-DB49CF0108DF}"/>
              </a:ext>
            </a:extLst>
          </p:cNvPr>
          <p:cNvSpPr txBox="1"/>
          <p:nvPr/>
        </p:nvSpPr>
        <p:spPr>
          <a:xfrm>
            <a:off x="3815443" y="511629"/>
            <a:ext cx="7920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FDA richiede che per l’approvazione di nuovi farmaci per il T2DM sia obbligatorio aver svolto studi sulle </a:t>
            </a:r>
            <a:r>
              <a:rPr lang="it-IT" sz="3200" dirty="0" err="1"/>
              <a:t>outcome</a:t>
            </a:r>
            <a:r>
              <a:rPr lang="it-IT" sz="3200" dirty="0"/>
              <a:t> cardiovascolari in almeno 15.000 pazienti/anno per 2 anni</a:t>
            </a:r>
          </a:p>
          <a:p>
            <a:endParaRPr lang="it-IT" sz="3200" dirty="0"/>
          </a:p>
          <a:p>
            <a:r>
              <a:rPr lang="it-IT" sz="3200" b="1" dirty="0">
                <a:solidFill>
                  <a:srgbClr val="C00000"/>
                </a:solidFill>
              </a:rPr>
              <a:t>CARDIOVASCULAR OUTCOME TRIALS (</a:t>
            </a:r>
            <a:r>
              <a:rPr lang="it-IT" sz="3200" b="1" dirty="0" err="1">
                <a:solidFill>
                  <a:srgbClr val="C00000"/>
                </a:solidFill>
              </a:rPr>
              <a:t>CVOTs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</a:p>
          <a:p>
            <a:r>
              <a:rPr lang="it-IT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469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05A87-AEB6-A6F8-5006-23A953977DF0}"/>
              </a:ext>
            </a:extLst>
          </p:cNvPr>
          <p:cNvSpPr txBox="1"/>
          <p:nvPr/>
        </p:nvSpPr>
        <p:spPr>
          <a:xfrm>
            <a:off x="413657" y="238069"/>
            <a:ext cx="10869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INIBITORI DELLA DIPEPTIL PEPTIDASI 4 (DPP4i)</a:t>
            </a:r>
            <a:endParaRPr lang="it-IT" sz="2400" b="1" u="sng" dirty="0"/>
          </a:p>
          <a:p>
            <a:endParaRPr lang="it-IT" sz="2400" dirty="0"/>
          </a:p>
          <a:p>
            <a:r>
              <a:rPr lang="it-IT" sz="2400" dirty="0"/>
              <a:t>Modulano la produzione di </a:t>
            </a:r>
            <a:r>
              <a:rPr lang="it-IT" sz="2400" dirty="0" err="1"/>
              <a:t>incretine</a:t>
            </a:r>
            <a:r>
              <a:rPr lang="it-IT" sz="2400" dirty="0"/>
              <a:t>, normalmente inattivate da DPP4</a:t>
            </a:r>
          </a:p>
          <a:p>
            <a:r>
              <a:rPr lang="it-IT" sz="2400" dirty="0"/>
              <a:t>GLP1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Aumento rilascio insulina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Riduzione rilascio di glucagone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Riduzione della glicemia</a:t>
            </a:r>
          </a:p>
          <a:p>
            <a:r>
              <a:rPr lang="it-IT" sz="2400" dirty="0"/>
              <a:t>Effetti benefici sul peso, pressione arteriosa, lipidi post-prandiali, stress ossidativo</a:t>
            </a:r>
          </a:p>
          <a:p>
            <a:r>
              <a:rPr lang="it-IT" sz="2400" dirty="0"/>
              <a:t>Sicuri per il rene</a:t>
            </a:r>
          </a:p>
        </p:txBody>
      </p:sp>
    </p:spTree>
    <p:extLst>
      <p:ext uri="{BB962C8B-B14F-4D97-AF65-F5344CB8AC3E}">
        <p14:creationId xmlns:p14="http://schemas.microsoft.com/office/powerpoint/2010/main" val="336647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E9E44-ACBA-41B3-0AFD-33C2F8FD3732}"/>
              </a:ext>
            </a:extLst>
          </p:cNvPr>
          <p:cNvSpPr txBox="1"/>
          <p:nvPr/>
        </p:nvSpPr>
        <p:spPr>
          <a:xfrm>
            <a:off x="413657" y="238069"/>
            <a:ext cx="108693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GLUCAGON-LIKE PEPTIDE 1 RECEPTOR AGONSISTS</a:t>
            </a:r>
            <a:endParaRPr lang="it-IT" sz="2400" b="1" u="sng" dirty="0"/>
          </a:p>
          <a:p>
            <a:endParaRPr lang="it-IT" sz="2400" dirty="0"/>
          </a:p>
          <a:p>
            <a:r>
              <a:rPr lang="it-IT" sz="2400" dirty="0"/>
              <a:t>Non solo potenzia la secrezione di insulina, ma riduce anche quella di glucagone, limitando l’eccessiva produzione epatica di glucosio</a:t>
            </a:r>
          </a:p>
          <a:p>
            <a:r>
              <a:rPr lang="it-IT" sz="2400" dirty="0"/>
              <a:t>Riduce l’appetito conducendo a perdita di peso</a:t>
            </a:r>
          </a:p>
          <a:p>
            <a:endParaRPr lang="it-IT" sz="2400" dirty="0"/>
          </a:p>
          <a:p>
            <a:r>
              <a:rPr lang="it-IT" sz="2400" dirty="0"/>
              <a:t>Agonisti non soggetti ad inattivazione da parte della DPP4</a:t>
            </a:r>
          </a:p>
          <a:p>
            <a:endParaRPr lang="it-IT" sz="2400" dirty="0"/>
          </a:p>
          <a:p>
            <a:r>
              <a:rPr lang="it-IT" sz="2400" dirty="0"/>
              <a:t>Beneficio cardiovascolare in aggiunta a quello legato al controllo glicemico</a:t>
            </a:r>
          </a:p>
          <a:p>
            <a:endParaRPr lang="it-IT" sz="2400" dirty="0"/>
          </a:p>
          <a:p>
            <a:r>
              <a:rPr lang="it-IT" sz="2400" dirty="0" err="1"/>
              <a:t>Dulaglutide</a:t>
            </a:r>
            <a:r>
              <a:rPr lang="it-IT" sz="2400" dirty="0"/>
              <a:t>, </a:t>
            </a:r>
            <a:r>
              <a:rPr lang="it-IT" sz="2400" dirty="0" err="1"/>
              <a:t>semaglutide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44087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3F568-4B4E-1E3B-8497-DA83D57D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776" y="618113"/>
            <a:ext cx="7627230" cy="54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4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CDC40-A66F-0AA1-B3AA-6D2C5394DA16}"/>
              </a:ext>
            </a:extLst>
          </p:cNvPr>
          <p:cNvSpPr txBox="1"/>
          <p:nvPr/>
        </p:nvSpPr>
        <p:spPr>
          <a:xfrm>
            <a:off x="656705" y="939338"/>
            <a:ext cx="1041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&gt; 70% degli americani è sovrappeso</a:t>
            </a:r>
          </a:p>
          <a:p>
            <a:r>
              <a:rPr lang="it-IT" sz="2400" dirty="0"/>
              <a:t>&gt; 10% degli adulti ha il DMT2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2950CFF-D3EE-567A-9717-C851B2BEDF7D}"/>
              </a:ext>
            </a:extLst>
          </p:cNvPr>
          <p:cNvSpPr/>
          <p:nvPr/>
        </p:nvSpPr>
        <p:spPr>
          <a:xfrm>
            <a:off x="5826034" y="939338"/>
            <a:ext cx="189412" cy="8309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FCC22-7494-29DE-19F5-41AF70CB9EFD}"/>
              </a:ext>
            </a:extLst>
          </p:cNvPr>
          <p:cNvSpPr txBox="1"/>
          <p:nvPr/>
        </p:nvSpPr>
        <p:spPr>
          <a:xfrm>
            <a:off x="6096000" y="939338"/>
            <a:ext cx="568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Aumentato rischio cardiovascolare, ictus, cancro, ridotta aspettativa di vita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5431D-8755-3C35-ABF1-B7791348FB43}"/>
              </a:ext>
            </a:extLst>
          </p:cNvPr>
          <p:cNvSpPr txBox="1"/>
          <p:nvPr/>
        </p:nvSpPr>
        <p:spPr>
          <a:xfrm>
            <a:off x="803366" y="2475411"/>
            <a:ext cx="10535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Semaglutide</a:t>
            </a:r>
            <a:r>
              <a:rPr lang="it-IT" sz="2400" dirty="0"/>
              <a:t> e </a:t>
            </a:r>
            <a:r>
              <a:rPr lang="it-IT" sz="2400" dirty="0" err="1"/>
              <a:t>tirzepatide</a:t>
            </a:r>
            <a:r>
              <a:rPr lang="it-IT" sz="2400" dirty="0"/>
              <a:t> sono efficaci nel trattamento dell’obesità e del DMT2</a:t>
            </a:r>
          </a:p>
          <a:p>
            <a:r>
              <a:rPr lang="it-IT" sz="2400" dirty="0"/>
              <a:t>Competizione per l’utilizzo del farmaco ai soli fini dietetici</a:t>
            </a:r>
          </a:p>
          <a:p>
            <a:endParaRPr lang="it-IT" sz="2400" dirty="0"/>
          </a:p>
          <a:p>
            <a:r>
              <a:rPr lang="it-IT" sz="2400" dirty="0"/>
              <a:t>Allocare le risorse secondo priorità mediche </a:t>
            </a:r>
            <a:r>
              <a:rPr lang="it-IT" sz="2400"/>
              <a:t>ed etiche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05383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E9E44-ACBA-41B3-0AFD-33C2F8FD3732}"/>
              </a:ext>
            </a:extLst>
          </p:cNvPr>
          <p:cNvSpPr txBox="1"/>
          <p:nvPr/>
        </p:nvSpPr>
        <p:spPr>
          <a:xfrm>
            <a:off x="413657" y="238069"/>
            <a:ext cx="10869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SODIUM GLUCOSE COTRANSPORTER 2  (SGLT2) INHIBITORS</a:t>
            </a:r>
            <a:endParaRPr lang="it-IT" sz="2400" b="1" u="sng" dirty="0"/>
          </a:p>
          <a:p>
            <a:endParaRPr lang="it-IT" sz="2400" dirty="0"/>
          </a:p>
          <a:p>
            <a:r>
              <a:rPr lang="it-IT" sz="2400" dirty="0"/>
              <a:t>I rene è sede di gluconeogenesi, utilizzo di glucosio e riassorbimento di glucosio</a:t>
            </a:r>
          </a:p>
          <a:p>
            <a:r>
              <a:rPr lang="it-IT" sz="2400" dirty="0"/>
              <a:t>Nel T2DM c’è una up-regolazione del </a:t>
            </a:r>
            <a:r>
              <a:rPr lang="it-IT" sz="2400" b="1" dirty="0"/>
              <a:t>trasportatore sodio-glucosio SGLT2</a:t>
            </a:r>
          </a:p>
          <a:p>
            <a:r>
              <a:rPr lang="it-IT" sz="2400" dirty="0"/>
              <a:t>- Aumentata gluconeogenesi</a:t>
            </a:r>
          </a:p>
          <a:p>
            <a:r>
              <a:rPr lang="it-IT" sz="2400" dirty="0"/>
              <a:t>- Aumentato riassorbimento di glucosio</a:t>
            </a:r>
          </a:p>
        </p:txBody>
      </p:sp>
      <p:pic>
        <p:nvPicPr>
          <p:cNvPr id="3" name="Picture 2" descr="Discovery - SBI4U RESOURCE WEBSITE">
            <a:extLst>
              <a:ext uri="{FF2B5EF4-FFF2-40B4-BE49-F238E27FC236}">
                <a16:creationId xmlns:a16="http://schemas.microsoft.com/office/drawing/2014/main" id="{ADC0798C-C764-0BD5-9F5C-70062C8B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3" y="2553144"/>
            <a:ext cx="3125485" cy="21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E3E0F2-9205-3BCD-16FF-54CB89F2C582}"/>
              </a:ext>
            </a:extLst>
          </p:cNvPr>
          <p:cNvSpPr txBox="1"/>
          <p:nvPr/>
        </p:nvSpPr>
        <p:spPr>
          <a:xfrm>
            <a:off x="4589658" y="2651392"/>
            <a:ext cx="6080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b="1" dirty="0"/>
              <a:t>florizina</a:t>
            </a:r>
            <a:r>
              <a:rPr lang="it-IT" dirty="0"/>
              <a:t>, un glucoside estratto da radici di alberi da frutto, </a:t>
            </a:r>
          </a:p>
          <a:p>
            <a:r>
              <a:rPr lang="it-IT" dirty="0"/>
              <a:t>A fine dell’800 era studiato da Von </a:t>
            </a:r>
            <a:r>
              <a:rPr lang="it-IT" dirty="0" err="1"/>
              <a:t>Mering</a:t>
            </a:r>
            <a:r>
              <a:rPr lang="it-IT" dirty="0"/>
              <a:t> a Strasburgo: il farmaco induceva glicosuria</a:t>
            </a:r>
          </a:p>
          <a:p>
            <a:r>
              <a:rPr lang="it-IT" dirty="0"/>
              <a:t>100 anni dopo si scoprirà che inibisce SGLT2</a:t>
            </a:r>
          </a:p>
          <a:p>
            <a:endParaRPr lang="it-IT" dirty="0"/>
          </a:p>
          <a:p>
            <a:r>
              <a:rPr lang="it-IT" dirty="0"/>
              <a:t>Analoghi della florizina (senza la tossicità intestinale del farmaco originale) daranno vita agli </a:t>
            </a:r>
            <a:r>
              <a:rPr lang="it-IT" dirty="0" err="1"/>
              <a:t>inbitori</a:t>
            </a:r>
            <a:r>
              <a:rPr lang="it-IT" dirty="0"/>
              <a:t> di SGLT2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A4785-8E4F-51FE-EA79-2EA6C7AF5B50}"/>
              </a:ext>
            </a:extLst>
          </p:cNvPr>
          <p:cNvSpPr txBox="1"/>
          <p:nvPr/>
        </p:nvSpPr>
        <p:spPr>
          <a:xfrm>
            <a:off x="533401" y="4803336"/>
            <a:ext cx="1127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bassi livelli di glicemia, SGLT2 viene down-espresso, offrendo un feedback negativo ad un’eccessiva azione ipoglicemizzante degli inibitori di SGLT2</a:t>
            </a:r>
          </a:p>
          <a:p>
            <a:endParaRPr lang="it-IT" sz="2400" dirty="0"/>
          </a:p>
          <a:p>
            <a:r>
              <a:rPr lang="it-IT" sz="2400" dirty="0"/>
              <a:t>Effetto positivo sia sulla glicemia, sia sul peso e sul rischio cardiovascolare e renale</a:t>
            </a:r>
          </a:p>
        </p:txBody>
      </p:sp>
    </p:spTree>
    <p:extLst>
      <p:ext uri="{BB962C8B-B14F-4D97-AF65-F5344CB8AC3E}">
        <p14:creationId xmlns:p14="http://schemas.microsoft.com/office/powerpoint/2010/main" val="33862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DAEB68-37D4-59AA-75DA-658AE513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65" y="0"/>
            <a:ext cx="709266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5A42A9-5AC9-178C-60DF-49AB1E1B0280}"/>
              </a:ext>
            </a:extLst>
          </p:cNvPr>
          <p:cNvSpPr txBox="1"/>
          <p:nvPr/>
        </p:nvSpPr>
        <p:spPr>
          <a:xfrm>
            <a:off x="627673" y="118684"/>
            <a:ext cx="310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INIBITORI DI SGLT-2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E2A0F-BA6C-4C39-EEA7-24DE13A44AE8}"/>
              </a:ext>
            </a:extLst>
          </p:cNvPr>
          <p:cNvSpPr txBox="1"/>
          <p:nvPr/>
        </p:nvSpPr>
        <p:spPr>
          <a:xfrm>
            <a:off x="8461234" y="118684"/>
            <a:ext cx="279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GLP-1R AGONISTI</a:t>
            </a:r>
          </a:p>
        </p:txBody>
      </p:sp>
    </p:spTree>
    <p:extLst>
      <p:ext uri="{BB962C8B-B14F-4D97-AF65-F5344CB8AC3E}">
        <p14:creationId xmlns:p14="http://schemas.microsoft.com/office/powerpoint/2010/main" val="3839558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F039F96-75C9-4C42-96EC-6050F6FC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" y="0"/>
            <a:ext cx="10581396" cy="67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653969-97F6-64FE-2E60-1AA5DBB59140}"/>
              </a:ext>
            </a:extLst>
          </p:cNvPr>
          <p:cNvSpPr txBox="1">
            <a:spLocks noChangeArrowheads="1"/>
          </p:cNvSpPr>
          <p:nvPr/>
        </p:nvSpPr>
        <p:spPr>
          <a:xfrm>
            <a:off x="103095" y="0"/>
            <a:ext cx="10515600" cy="621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Obesità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E7CCB-29C3-5A74-F697-AB6ED70CE173}"/>
              </a:ext>
            </a:extLst>
          </p:cNvPr>
          <p:cNvSpPr txBox="1"/>
          <p:nvPr/>
        </p:nvSpPr>
        <p:spPr>
          <a:xfrm>
            <a:off x="215153" y="693271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Accumulo di tessuto adiposo in quantità sufficiente a compromettere lo stato di salute</a:t>
            </a:r>
          </a:p>
          <a:p>
            <a:endParaRPr lang="it-IT" sz="2400" dirty="0"/>
          </a:p>
          <a:p>
            <a:r>
              <a:rPr lang="it-IT" sz="2400" dirty="0"/>
              <a:t>BMI = DOBY MASS INDEX = PESO (Kg) / ALTEZZA</a:t>
            </a:r>
            <a:r>
              <a:rPr lang="it-IT" sz="2400" baseline="40000" dirty="0"/>
              <a:t>2</a:t>
            </a:r>
            <a:r>
              <a:rPr lang="it-IT" sz="2400" dirty="0"/>
              <a:t> (m</a:t>
            </a:r>
            <a:r>
              <a:rPr lang="it-IT" sz="2400" baseline="40000" dirty="0"/>
              <a:t>2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r>
              <a:rPr lang="it-IT" sz="2400" dirty="0"/>
              <a:t>BMI normale nell’adulto 		18.5 – 25 kg/m2</a:t>
            </a:r>
          </a:p>
          <a:p>
            <a:r>
              <a:rPr lang="it-IT" sz="2400" dirty="0"/>
              <a:t>		obesità			BMI &gt; 30 Kg/m2</a:t>
            </a:r>
          </a:p>
          <a:p>
            <a:endParaRPr lang="it-IT" sz="2400" dirty="0"/>
          </a:p>
          <a:p>
            <a:r>
              <a:rPr lang="it-IT" sz="2400" dirty="0"/>
              <a:t>L’obesità viscerale è associata ad un rischio aumentato di </a:t>
            </a:r>
            <a:r>
              <a:rPr lang="it-IT" sz="2400" dirty="0" err="1"/>
              <a:t>patoloiga</a:t>
            </a: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Cardiovascolare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Ipertensione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Cancro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Cause prevalentemente ambientali e psicologiche, solo in parte genetiche</a:t>
            </a:r>
          </a:p>
          <a:p>
            <a:r>
              <a:rPr lang="it-IT" sz="2400" dirty="0"/>
              <a:t>(a meno di non riferirsi alla genetica media della popolazione contemporanea)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2388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8663F76F-86B9-6667-A47B-4576DC255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95" y="0"/>
            <a:ext cx="10515600" cy="62155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Obesità viscerale (o centrale)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17716C97-E772-679B-FFD0-8268C411F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6784" y="717176"/>
            <a:ext cx="11401240" cy="184673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it-IT" altLang="it-IT" sz="2400" dirty="0"/>
              <a:t>Grasso che si accumula </a:t>
            </a:r>
            <a:r>
              <a:rPr lang="it-IT" altLang="it-IT" sz="2400" b="1" dirty="0"/>
              <a:t>al tronco e nella cavità</a:t>
            </a:r>
            <a:r>
              <a:rPr lang="it-IT" altLang="it-IT" sz="2400" dirty="0"/>
              <a:t> addominale </a:t>
            </a:r>
          </a:p>
          <a:p>
            <a:pPr eaLnBrk="1" hangingPunct="1">
              <a:buFontTx/>
              <a:buNone/>
            </a:pPr>
            <a:r>
              <a:rPr lang="it-IT" altLang="it-IT" sz="2400" dirty="0"/>
              <a:t>(nel mesentere ed intorno ai visceri -&gt; circonferenza della vita) </a:t>
            </a:r>
          </a:p>
          <a:p>
            <a:pPr eaLnBrk="1" hangingPunct="1">
              <a:buFontTx/>
              <a:buNone/>
            </a:pPr>
            <a:endParaRPr lang="it-IT" altLang="it-IT" sz="2400" dirty="0"/>
          </a:p>
          <a:p>
            <a:pPr eaLnBrk="1" hangingPunct="1">
              <a:buFontTx/>
              <a:buNone/>
            </a:pPr>
            <a:r>
              <a:rPr lang="it-IT" altLang="it-IT" sz="2400" dirty="0"/>
              <a:t>Il tessuto adiposo viscerale </a:t>
            </a:r>
            <a:r>
              <a:rPr lang="it-IT" altLang="it-IT" sz="2400" b="1" dirty="0"/>
              <a:t>è più metabolicamente attivo</a:t>
            </a:r>
            <a:r>
              <a:rPr lang="it-IT" altLang="it-IT" sz="2400" dirty="0"/>
              <a:t> rispetto a quello sottocutaneo</a:t>
            </a:r>
          </a:p>
        </p:txBody>
      </p:sp>
      <p:pic>
        <p:nvPicPr>
          <p:cNvPr id="2" name="Picture 4" descr="figure4">
            <a:extLst>
              <a:ext uri="{FF2B5EF4-FFF2-40B4-BE49-F238E27FC236}">
                <a16:creationId xmlns:a16="http://schemas.microsoft.com/office/drawing/2014/main" id="{4FAED322-DF75-1BCF-EA72-508A3275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4" y="2869452"/>
            <a:ext cx="4599062" cy="317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ousepad2">
            <a:extLst>
              <a:ext uri="{FF2B5EF4-FFF2-40B4-BE49-F238E27FC236}">
                <a16:creationId xmlns:a16="http://schemas.microsoft.com/office/drawing/2014/main" id="{CA6C2FA4-D6C8-03A0-62A9-15D3BC2F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0" t="15726" b="16855"/>
          <a:stretch>
            <a:fillRect/>
          </a:stretch>
        </p:blipFill>
        <p:spPr bwMode="auto">
          <a:xfrm>
            <a:off x="5623694" y="2608916"/>
            <a:ext cx="5424632" cy="39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96343-E731-F5D5-3587-1D5A76D4A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64" y="2608916"/>
            <a:ext cx="4862139" cy="39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115A2-892C-A0EB-CA8D-84435A83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10808"/>
            <a:ext cx="8043412" cy="66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653969-97F6-64FE-2E60-1AA5DBB59140}"/>
              </a:ext>
            </a:extLst>
          </p:cNvPr>
          <p:cNvSpPr txBox="1">
            <a:spLocks noChangeArrowheads="1"/>
          </p:cNvSpPr>
          <p:nvPr/>
        </p:nvSpPr>
        <p:spPr>
          <a:xfrm>
            <a:off x="103095" y="0"/>
            <a:ext cx="10515600" cy="621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Obesità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E7CCB-29C3-5A74-F697-AB6ED70CE173}"/>
              </a:ext>
            </a:extLst>
          </p:cNvPr>
          <p:cNvSpPr txBox="1"/>
          <p:nvPr/>
        </p:nvSpPr>
        <p:spPr>
          <a:xfrm>
            <a:off x="215153" y="693271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Squilibrio calorico derivante da un introito di calorie superiore al loro consumo da parte dell’organismo</a:t>
            </a:r>
          </a:p>
        </p:txBody>
      </p:sp>
    </p:spTree>
    <p:extLst>
      <p:ext uri="{BB962C8B-B14F-4D97-AF65-F5344CB8AC3E}">
        <p14:creationId xmlns:p14="http://schemas.microsoft.com/office/powerpoint/2010/main" val="367322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F00C3-8612-27D4-E77F-C74196A3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98" y="402022"/>
            <a:ext cx="9816003" cy="6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653969-97F6-64FE-2E60-1AA5DBB59140}"/>
              </a:ext>
            </a:extLst>
          </p:cNvPr>
          <p:cNvSpPr txBox="1">
            <a:spLocks noChangeArrowheads="1"/>
          </p:cNvSpPr>
          <p:nvPr/>
        </p:nvSpPr>
        <p:spPr>
          <a:xfrm>
            <a:off x="51547" y="0"/>
            <a:ext cx="12088905" cy="6215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>
                <a:solidFill>
                  <a:srgbClr val="0070C0"/>
                </a:solidFill>
                <a:latin typeface="+mn-lt"/>
              </a:rPr>
              <a:t>Appetito e obesità: meccanismi neuroumorali che regolano il bilancio energetico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E7CCB-29C3-5A74-F697-AB6ED70CE173}"/>
              </a:ext>
            </a:extLst>
          </p:cNvPr>
          <p:cNvSpPr txBox="1"/>
          <p:nvPr/>
        </p:nvSpPr>
        <p:spPr>
          <a:xfrm>
            <a:off x="442258" y="621553"/>
            <a:ext cx="11646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Sistema afferente (</a:t>
            </a:r>
            <a:r>
              <a:rPr lang="it-IT" sz="2400" b="1" dirty="0" err="1"/>
              <a:t>segnli</a:t>
            </a:r>
            <a:r>
              <a:rPr lang="it-IT" sz="2400" b="1" dirty="0"/>
              <a:t> </a:t>
            </a:r>
            <a:r>
              <a:rPr lang="it-IT" sz="2400" b="1" dirty="0" err="1"/>
              <a:t>dlla</a:t>
            </a:r>
            <a:r>
              <a:rPr lang="it-IT" sz="2400" b="1" dirty="0"/>
              <a:t> </a:t>
            </a:r>
            <a:r>
              <a:rPr lang="it-IT" sz="2400" b="1" dirty="0" err="1"/>
              <a:t>periferi</a:t>
            </a:r>
            <a:r>
              <a:rPr lang="it-IT" sz="2400" b="1" dirty="0"/>
              <a:t> </a:t>
            </a:r>
            <a:r>
              <a:rPr lang="it-IT" sz="2400" b="1" dirty="0" err="1"/>
              <a:t>ll’ipotlmo</a:t>
            </a:r>
            <a:r>
              <a:rPr lang="it-IT" sz="2400" b="1" dirty="0"/>
              <a:t>)</a:t>
            </a:r>
            <a:r>
              <a:rPr lang="it-IT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Leptina prodotta dalle cellule adipose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Grelina prodotta dallo stomaco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Peptide YY e il peptide glucagone simile GLP-1 prodotti da ileo e colon (cfr. </a:t>
            </a:r>
            <a:r>
              <a:rPr lang="it-IT" sz="2400" dirty="0" err="1"/>
              <a:t>semaglutide</a:t>
            </a:r>
            <a:r>
              <a:rPr lang="it-IT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Insulina, prodotta dal pancreas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Sistema di elaborazione centrale nel </a:t>
            </a:r>
            <a:r>
              <a:rPr lang="it-IT" sz="2400" b="1" dirty="0"/>
              <a:t>nucleo arcuato dell’ipotalamo</a:t>
            </a:r>
            <a:r>
              <a:rPr lang="it-IT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Neuroni </a:t>
            </a:r>
            <a:r>
              <a:rPr lang="it-IT" sz="2400" dirty="0" err="1"/>
              <a:t>propiomelanocortina</a:t>
            </a:r>
            <a:r>
              <a:rPr lang="it-IT" sz="2400" dirty="0"/>
              <a:t> (POMC) e trascritti regolati da cocaina e anfetamine(CART)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Neuroni </a:t>
            </a:r>
            <a:r>
              <a:rPr lang="it-IT" sz="2400" dirty="0" err="1"/>
              <a:t>contententi</a:t>
            </a:r>
            <a:r>
              <a:rPr lang="it-IT" sz="2400" dirty="0"/>
              <a:t> </a:t>
            </a:r>
            <a:r>
              <a:rPr lang="it-IT" sz="2400" dirty="0" err="1"/>
              <a:t>neuropetide</a:t>
            </a:r>
            <a:r>
              <a:rPr lang="it-IT" sz="2400" dirty="0"/>
              <a:t> Y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Neuroni di secondo ordine che ricevono segnali dai precedenti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b="1" dirty="0"/>
              <a:t>Sistema efferente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Segnali dei neuroni di secondo ordine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Anabolici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Catabolici</a:t>
            </a:r>
          </a:p>
          <a:p>
            <a:pPr lvl="1"/>
            <a:r>
              <a:rPr lang="it-IT" sz="2400" dirty="0"/>
              <a:t>Controllano l’assunzione di cibo e il dispendio energetico</a:t>
            </a:r>
          </a:p>
        </p:txBody>
      </p:sp>
    </p:spTree>
    <p:extLst>
      <p:ext uri="{BB962C8B-B14F-4D97-AF65-F5344CB8AC3E}">
        <p14:creationId xmlns:p14="http://schemas.microsoft.com/office/powerpoint/2010/main" val="358537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1868</Words>
  <Application>Microsoft Office PowerPoint</Application>
  <PresentationFormat>Widescreen</PresentationFormat>
  <Paragraphs>287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inherit</vt:lpstr>
      <vt:lpstr>Roboto</vt:lpstr>
      <vt:lpstr>Wingdings</vt:lpstr>
      <vt:lpstr>Office Theme</vt:lpstr>
      <vt:lpstr>PowerPoint Presentation</vt:lpstr>
      <vt:lpstr>IL DIABETE DI TIPO 2  E LA SINDROME METABOLICA</vt:lpstr>
      <vt:lpstr>PowerPoint Presentation</vt:lpstr>
      <vt:lpstr>PowerPoint Presentation</vt:lpstr>
      <vt:lpstr>Obesità viscerale (o centrale)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108</cp:revision>
  <dcterms:created xsi:type="dcterms:W3CDTF">2021-02-27T18:38:28Z</dcterms:created>
  <dcterms:modified xsi:type="dcterms:W3CDTF">2024-04-28T21:09:26Z</dcterms:modified>
</cp:coreProperties>
</file>