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27" r:id="rId2"/>
    <p:sldId id="852" r:id="rId3"/>
    <p:sldId id="882" r:id="rId4"/>
    <p:sldId id="853" r:id="rId5"/>
    <p:sldId id="854" r:id="rId6"/>
    <p:sldId id="540" r:id="rId7"/>
    <p:sldId id="583" r:id="rId8"/>
    <p:sldId id="259" r:id="rId9"/>
    <p:sldId id="584" r:id="rId10"/>
    <p:sldId id="1090" r:id="rId11"/>
    <p:sldId id="1083" r:id="rId12"/>
    <p:sldId id="1175" r:id="rId13"/>
    <p:sldId id="453" r:id="rId14"/>
    <p:sldId id="256" r:id="rId15"/>
    <p:sldId id="1176" r:id="rId16"/>
    <p:sldId id="1055" r:id="rId17"/>
    <p:sldId id="541" r:id="rId18"/>
    <p:sldId id="544" r:id="rId19"/>
    <p:sldId id="545" r:id="rId20"/>
    <p:sldId id="546" r:id="rId21"/>
    <p:sldId id="547" r:id="rId22"/>
    <p:sldId id="548" r:id="rId23"/>
    <p:sldId id="549" r:id="rId24"/>
    <p:sldId id="552" r:id="rId25"/>
    <p:sldId id="554" r:id="rId26"/>
    <p:sldId id="560" r:id="rId27"/>
    <p:sldId id="574" r:id="rId28"/>
    <p:sldId id="575" r:id="rId29"/>
    <p:sldId id="563" r:id="rId30"/>
    <p:sldId id="564" r:id="rId31"/>
    <p:sldId id="573" r:id="rId32"/>
    <p:sldId id="578" r:id="rId33"/>
    <p:sldId id="581" r:id="rId34"/>
    <p:sldId id="555" r:id="rId35"/>
    <p:sldId id="556" r:id="rId36"/>
    <p:sldId id="557" r:id="rId37"/>
    <p:sldId id="1135" r:id="rId38"/>
    <p:sldId id="450" r:id="rId39"/>
    <p:sldId id="459" r:id="rId40"/>
    <p:sldId id="452" r:id="rId41"/>
    <p:sldId id="558" r:id="rId42"/>
    <p:sldId id="257" r:id="rId43"/>
    <p:sldId id="258" r:id="rId44"/>
    <p:sldId id="261" r:id="rId45"/>
    <p:sldId id="268" r:id="rId46"/>
    <p:sldId id="269" r:id="rId47"/>
    <p:sldId id="266" r:id="rId48"/>
    <p:sldId id="270" r:id="rId49"/>
    <p:sldId id="260" r:id="rId50"/>
    <p:sldId id="271" r:id="rId51"/>
    <p:sldId id="272" r:id="rId52"/>
    <p:sldId id="273" r:id="rId53"/>
    <p:sldId id="274" r:id="rId54"/>
    <p:sldId id="275" r:id="rId55"/>
    <p:sldId id="277" r:id="rId56"/>
    <p:sldId id="278" r:id="rId57"/>
    <p:sldId id="279" r:id="rId58"/>
    <p:sldId id="287" r:id="rId59"/>
    <p:sldId id="288" r:id="rId60"/>
    <p:sldId id="297" r:id="rId61"/>
    <p:sldId id="299" r:id="rId62"/>
    <p:sldId id="300" r:id="rId63"/>
    <p:sldId id="117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98D87C-954C-4C80-B334-2F8FB196B979}" v="1" dt="2024-04-28T10:35:23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1" autoAdjust="0"/>
    <p:restoredTop sz="88936" autoAdjust="0"/>
  </p:normalViewPr>
  <p:slideViewPr>
    <p:cSldViewPr snapToGrid="0">
      <p:cViewPr varScale="1">
        <p:scale>
          <a:sx n="88" d="100"/>
          <a:sy n="88" d="100"/>
        </p:scale>
        <p:origin x="701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9D08892C-5149-49C5-BFF9-18A1F87F2A5E}"/>
    <pc:docChg chg="custSel addSld delSld modSld">
      <pc:chgData name="Alberto Tommasini" userId="4ed976f799c97d5d" providerId="LiveId" clId="{9D08892C-5149-49C5-BFF9-18A1F87F2A5E}" dt="2021-04-11T23:01:05.802" v="42" actId="47"/>
      <pc:docMkLst>
        <pc:docMk/>
      </pc:docMkLst>
      <pc:sldChg chg="add">
        <pc:chgData name="Alberto Tommasini" userId="4ed976f799c97d5d" providerId="LiveId" clId="{9D08892C-5149-49C5-BFF9-18A1F87F2A5E}" dt="2021-04-11T22:55:57.402" v="0"/>
        <pc:sldMkLst>
          <pc:docMk/>
          <pc:sldMk cId="2427347388" sldId="318"/>
        </pc:sldMkLst>
      </pc:sldChg>
      <pc:sldChg chg="add del">
        <pc:chgData name="Alberto Tommasini" userId="4ed976f799c97d5d" providerId="LiveId" clId="{9D08892C-5149-49C5-BFF9-18A1F87F2A5E}" dt="2021-04-11T22:56:33.160" v="9" actId="47"/>
        <pc:sldMkLst>
          <pc:docMk/>
          <pc:sldMk cId="3189910683" sldId="319"/>
        </pc:sldMkLst>
      </pc:sldChg>
      <pc:sldChg chg="add del">
        <pc:chgData name="Alberto Tommasini" userId="4ed976f799c97d5d" providerId="LiveId" clId="{9D08892C-5149-49C5-BFF9-18A1F87F2A5E}" dt="2021-04-11T22:56:39.204" v="10" actId="47"/>
        <pc:sldMkLst>
          <pc:docMk/>
          <pc:sldMk cId="3576437399" sldId="320"/>
        </pc:sldMkLst>
      </pc:sldChg>
      <pc:sldChg chg="add del">
        <pc:chgData name="Alberto Tommasini" userId="4ed976f799c97d5d" providerId="LiveId" clId="{9D08892C-5149-49C5-BFF9-18A1F87F2A5E}" dt="2021-04-11T22:56:54.654" v="11" actId="47"/>
        <pc:sldMkLst>
          <pc:docMk/>
          <pc:sldMk cId="1540551231" sldId="321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508760540" sldId="322"/>
        </pc:sldMkLst>
      </pc:sldChg>
      <pc:sldChg chg="add del">
        <pc:chgData name="Alberto Tommasini" userId="4ed976f799c97d5d" providerId="LiveId" clId="{9D08892C-5149-49C5-BFF9-18A1F87F2A5E}" dt="2021-04-11T22:57:00.486" v="12" actId="47"/>
        <pc:sldMkLst>
          <pc:docMk/>
          <pc:sldMk cId="3342913619" sldId="323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509314911" sldId="32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3177838892" sldId="32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299882172" sldId="326"/>
        </pc:sldMkLst>
      </pc:sldChg>
      <pc:sldChg chg="add del">
        <pc:chgData name="Alberto Tommasini" userId="4ed976f799c97d5d" providerId="LiveId" clId="{9D08892C-5149-49C5-BFF9-18A1F87F2A5E}" dt="2021-04-11T23:01:04.355" v="41" actId="47"/>
        <pc:sldMkLst>
          <pc:docMk/>
          <pc:sldMk cId="0" sldId="363"/>
        </pc:sldMkLst>
      </pc:sldChg>
      <pc:sldChg chg="add del">
        <pc:chgData name="Alberto Tommasini" userId="4ed976f799c97d5d" providerId="LiveId" clId="{9D08892C-5149-49C5-BFF9-18A1F87F2A5E}" dt="2021-04-11T23:01:02.820" v="40" actId="47"/>
        <pc:sldMkLst>
          <pc:docMk/>
          <pc:sldMk cId="0" sldId="36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369"/>
        </pc:sldMkLst>
      </pc:sldChg>
      <pc:sldChg chg="add del">
        <pc:chgData name="Alberto Tommasini" userId="4ed976f799c97d5d" providerId="LiveId" clId="{9D08892C-5149-49C5-BFF9-18A1F87F2A5E}" dt="2021-04-11T23:01:05.802" v="42" actId="47"/>
        <pc:sldMkLst>
          <pc:docMk/>
          <pc:sldMk cId="0" sldId="375"/>
        </pc:sldMkLst>
      </pc:sldChg>
      <pc:sldChg chg="add del">
        <pc:chgData name="Alberto Tommasini" userId="4ed976f799c97d5d" providerId="LiveId" clId="{9D08892C-5149-49C5-BFF9-18A1F87F2A5E}" dt="2021-04-11T23:01:01.184" v="39" actId="47"/>
        <pc:sldMkLst>
          <pc:docMk/>
          <pc:sldMk cId="0" sldId="380"/>
        </pc:sldMkLst>
      </pc:sldChg>
      <pc:sldChg chg="add del">
        <pc:chgData name="Alberto Tommasini" userId="4ed976f799c97d5d" providerId="LiveId" clId="{9D08892C-5149-49C5-BFF9-18A1F87F2A5E}" dt="2021-04-11T23:00:59.929" v="38" actId="47"/>
        <pc:sldMkLst>
          <pc:docMk/>
          <pc:sldMk cId="0" sldId="392"/>
        </pc:sldMkLst>
      </pc:sldChg>
      <pc:sldChg chg="add del setBg">
        <pc:chgData name="Alberto Tommasini" userId="4ed976f799c97d5d" providerId="LiveId" clId="{9D08892C-5149-49C5-BFF9-18A1F87F2A5E}" dt="2021-04-11T22:57:31.067" v="15" actId="47"/>
        <pc:sldMkLst>
          <pc:docMk/>
          <pc:sldMk cId="0" sldId="40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594674209" sldId="407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881065814" sldId="413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3077387204" sldId="421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423"/>
        </pc:sldMkLst>
      </pc:sldChg>
      <pc:sldChg chg="add setBg">
        <pc:chgData name="Alberto Tommasini" userId="4ed976f799c97d5d" providerId="LiveId" clId="{9D08892C-5149-49C5-BFF9-18A1F87F2A5E}" dt="2021-04-11T22:55:57.402" v="0"/>
        <pc:sldMkLst>
          <pc:docMk/>
          <pc:sldMk cId="0" sldId="432"/>
        </pc:sldMkLst>
      </pc:sldChg>
      <pc:sldChg chg="add setBg">
        <pc:chgData name="Alberto Tommasini" userId="4ed976f799c97d5d" providerId="LiveId" clId="{9D08892C-5149-49C5-BFF9-18A1F87F2A5E}" dt="2021-04-11T22:58:24.074" v="32"/>
        <pc:sldMkLst>
          <pc:docMk/>
          <pc:sldMk cId="0" sldId="434"/>
        </pc:sldMkLst>
      </pc:sldChg>
      <pc:sldChg chg="add del setBg modNotes">
        <pc:chgData name="Alberto Tommasini" userId="4ed976f799c97d5d" providerId="LiveId" clId="{9D08892C-5149-49C5-BFF9-18A1F87F2A5E}" dt="2021-04-11T22:58:05.148" v="19" actId="47"/>
        <pc:sldMkLst>
          <pc:docMk/>
          <pc:sldMk cId="0" sldId="436"/>
        </pc:sldMkLst>
      </pc:sldChg>
      <pc:sldChg chg="add del setBg">
        <pc:chgData name="Alberto Tommasini" userId="4ed976f799c97d5d" providerId="LiveId" clId="{9D08892C-5149-49C5-BFF9-18A1F87F2A5E}" dt="2021-04-11T22:58:36.062" v="34" actId="47"/>
        <pc:sldMkLst>
          <pc:docMk/>
          <pc:sldMk cId="0" sldId="438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480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482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4281473267" sldId="48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044313232" sldId="490"/>
        </pc:sldMkLst>
      </pc:sldChg>
      <pc:sldChg chg="add del">
        <pc:chgData name="Alberto Tommasini" userId="4ed976f799c97d5d" providerId="LiveId" clId="{9D08892C-5149-49C5-BFF9-18A1F87F2A5E}" dt="2021-04-11T22:56:11.221" v="8" actId="47"/>
        <pc:sldMkLst>
          <pc:docMk/>
          <pc:sldMk cId="1948266794" sldId="497"/>
        </pc:sldMkLst>
      </pc:sldChg>
      <pc:sldChg chg="add del">
        <pc:chgData name="Alberto Tommasini" userId="4ed976f799c97d5d" providerId="LiveId" clId="{9D08892C-5149-49C5-BFF9-18A1F87F2A5E}" dt="2021-04-11T23:00:55.392" v="35" actId="47"/>
        <pc:sldMkLst>
          <pc:docMk/>
          <pc:sldMk cId="4242701476" sldId="498"/>
        </pc:sldMkLst>
      </pc:sldChg>
      <pc:sldChg chg="add del modNotes">
        <pc:chgData name="Alberto Tommasini" userId="4ed976f799c97d5d" providerId="LiveId" clId="{9D08892C-5149-49C5-BFF9-18A1F87F2A5E}" dt="2021-04-11T23:00:58.779" v="37" actId="47"/>
        <pc:sldMkLst>
          <pc:docMk/>
          <pc:sldMk cId="2552237809" sldId="506"/>
        </pc:sldMkLst>
      </pc:sldChg>
      <pc:sldChg chg="add del">
        <pc:chgData name="Alberto Tommasini" userId="4ed976f799c97d5d" providerId="LiveId" clId="{9D08892C-5149-49C5-BFF9-18A1F87F2A5E}" dt="2021-04-11T22:56:07.740" v="6" actId="47"/>
        <pc:sldMkLst>
          <pc:docMk/>
          <pc:sldMk cId="3182526029" sldId="516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436425470" sldId="521"/>
        </pc:sldMkLst>
      </pc:sldChg>
      <pc:sldChg chg="add del">
        <pc:chgData name="Alberto Tommasini" userId="4ed976f799c97d5d" providerId="LiveId" clId="{9D08892C-5149-49C5-BFF9-18A1F87F2A5E}" dt="2021-04-11T22:56:05.942" v="5" actId="47"/>
        <pc:sldMkLst>
          <pc:docMk/>
          <pc:sldMk cId="3858934938" sldId="522"/>
        </pc:sldMkLst>
      </pc:sldChg>
      <pc:sldChg chg="add del">
        <pc:chgData name="Alberto Tommasini" userId="4ed976f799c97d5d" providerId="LiveId" clId="{9D08892C-5149-49C5-BFF9-18A1F87F2A5E}" dt="2021-04-11T22:56:10.361" v="7" actId="47"/>
        <pc:sldMkLst>
          <pc:docMk/>
          <pc:sldMk cId="0" sldId="53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917841739" sldId="53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536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3709435922" sldId="537"/>
        </pc:sldMkLst>
      </pc:sldChg>
      <pc:sldChg chg="add setBg">
        <pc:chgData name="Alberto Tommasini" userId="4ed976f799c97d5d" providerId="LiveId" clId="{9D08892C-5149-49C5-BFF9-18A1F87F2A5E}" dt="2021-04-11T22:55:57.402" v="0"/>
        <pc:sldMkLst>
          <pc:docMk/>
          <pc:sldMk cId="482998838" sldId="539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23501362" sldId="540"/>
        </pc:sldMkLst>
      </pc:sldChg>
      <pc:sldChg chg="add del setBg">
        <pc:chgData name="Alberto Tommasini" userId="4ed976f799c97d5d" providerId="LiveId" clId="{9D08892C-5149-49C5-BFF9-18A1F87F2A5E}" dt="2021-04-11T22:57:33.489" v="16" actId="47"/>
        <pc:sldMkLst>
          <pc:docMk/>
          <pc:sldMk cId="2477748057" sldId="541"/>
        </pc:sldMkLst>
      </pc:sldChg>
      <pc:sldChg chg="add del">
        <pc:chgData name="Alberto Tommasini" userId="4ed976f799c97d5d" providerId="LiveId" clId="{9D08892C-5149-49C5-BFF9-18A1F87F2A5E}" dt="2021-04-11T22:57:38.578" v="17" actId="47"/>
        <pc:sldMkLst>
          <pc:docMk/>
          <pc:sldMk cId="1496930703" sldId="542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491936830" sldId="54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916246576" sldId="545"/>
        </pc:sldMkLst>
      </pc:sldChg>
      <pc:sldChg chg="modSp add mod">
        <pc:chgData name="Alberto Tommasini" userId="4ed976f799c97d5d" providerId="LiveId" clId="{9D08892C-5149-49C5-BFF9-18A1F87F2A5E}" dt="2021-04-11T22:58:16.362" v="31" actId="20577"/>
        <pc:sldMkLst>
          <pc:docMk/>
          <pc:sldMk cId="2481964244" sldId="546"/>
        </pc:sldMkLst>
        <pc:spChg chg="mod">
          <ac:chgData name="Alberto Tommasini" userId="4ed976f799c97d5d" providerId="LiveId" clId="{9D08892C-5149-49C5-BFF9-18A1F87F2A5E}" dt="2021-04-11T22:58:16.362" v="31" actId="20577"/>
          <ac:spMkLst>
            <pc:docMk/>
            <pc:sldMk cId="2481964244" sldId="546"/>
            <ac:spMk id="9" creationId="{03A9B576-BDC4-4633-AC23-591602651586}"/>
          </ac:spMkLst>
        </pc:spChg>
      </pc:sldChg>
      <pc:sldChg chg="add del setBg">
        <pc:chgData name="Alberto Tommasini" userId="4ed976f799c97d5d" providerId="LiveId" clId="{9D08892C-5149-49C5-BFF9-18A1F87F2A5E}" dt="2021-04-11T22:58:28.633" v="33" actId="47"/>
        <pc:sldMkLst>
          <pc:docMk/>
          <pc:sldMk cId="541233839" sldId="547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972230894" sldId="548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879383187" sldId="552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80336873" sldId="569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960211863" sldId="571"/>
        </pc:sldMkLst>
      </pc:sldChg>
      <pc:sldChg chg="modSp add del mod modNotes">
        <pc:chgData name="Alberto Tommasini" userId="4ed976f799c97d5d" providerId="LiveId" clId="{9D08892C-5149-49C5-BFF9-18A1F87F2A5E}" dt="2021-04-11T23:00:57.070" v="36" actId="47"/>
        <pc:sldMkLst>
          <pc:docMk/>
          <pc:sldMk cId="2032232459" sldId="577"/>
        </pc:sldMkLst>
        <pc:spChg chg="mod">
          <ac:chgData name="Alberto Tommasini" userId="4ed976f799c97d5d" providerId="LiveId" clId="{9D08892C-5149-49C5-BFF9-18A1F87F2A5E}" dt="2021-04-11T22:55:57.520" v="1" actId="27636"/>
          <ac:spMkLst>
            <pc:docMk/>
            <pc:sldMk cId="2032232459" sldId="577"/>
            <ac:spMk id="4" creationId="{00000000-0000-0000-0000-000000000000}"/>
          </ac:spMkLst>
        </pc:spChg>
      </pc:sldChg>
      <pc:sldChg chg="add modNotes">
        <pc:chgData name="Alberto Tommasini" userId="4ed976f799c97d5d" providerId="LiveId" clId="{9D08892C-5149-49C5-BFF9-18A1F87F2A5E}" dt="2021-04-11T22:55:57.563" v="4" actId="27636"/>
        <pc:sldMkLst>
          <pc:docMk/>
          <pc:sldMk cId="1797825610" sldId="609"/>
        </pc:sldMkLst>
      </pc:sldChg>
      <pc:sldChg chg="add del">
        <pc:chgData name="Alberto Tommasini" userId="4ed976f799c97d5d" providerId="LiveId" clId="{9D08892C-5149-49C5-BFF9-18A1F87F2A5E}" dt="2021-04-11T22:57:40.607" v="18" actId="47"/>
        <pc:sldMkLst>
          <pc:docMk/>
          <pc:sldMk cId="3861814157" sldId="632"/>
        </pc:sldMkLst>
      </pc:sldChg>
    </pc:docChg>
  </pc:docChgLst>
  <pc:docChgLst>
    <pc:chgData name="Alberto Tommasini" userId="4ed976f799c97d5d" providerId="LiveId" clId="{79004834-AE2E-47FD-B123-83888FC291E3}"/>
    <pc:docChg chg="custSel addSld delSld modSld">
      <pc:chgData name="Alberto Tommasini" userId="4ed976f799c97d5d" providerId="LiveId" clId="{79004834-AE2E-47FD-B123-83888FC291E3}" dt="2021-05-02T23:45:01.748" v="391" actId="255"/>
      <pc:docMkLst>
        <pc:docMk/>
      </pc:docMkLst>
      <pc:sldChg chg="addSp delSp modSp mod">
        <pc:chgData name="Alberto Tommasini" userId="4ed976f799c97d5d" providerId="LiveId" clId="{79004834-AE2E-47FD-B123-83888FC291E3}" dt="2021-05-02T23:45:01.748" v="391" actId="255"/>
        <pc:sldMkLst>
          <pc:docMk/>
          <pc:sldMk cId="0" sldId="279"/>
        </pc:sldMkLst>
        <pc:spChg chg="add mod">
          <ac:chgData name="Alberto Tommasini" userId="4ed976f799c97d5d" providerId="LiveId" clId="{79004834-AE2E-47FD-B123-83888FC291E3}" dt="2021-05-02T23:41:51.038" v="201" actId="114"/>
          <ac:spMkLst>
            <pc:docMk/>
            <pc:sldMk cId="0" sldId="279"/>
            <ac:spMk id="2" creationId="{588DF2CD-EA41-4FAD-ADA4-3FA40FD839AD}"/>
          </ac:spMkLst>
        </pc:spChg>
        <pc:spChg chg="add del mod">
          <ac:chgData name="Alberto Tommasini" userId="4ed976f799c97d5d" providerId="LiveId" clId="{79004834-AE2E-47FD-B123-83888FC291E3}" dt="2021-05-02T23:42:34.523" v="239" actId="478"/>
          <ac:spMkLst>
            <pc:docMk/>
            <pc:sldMk cId="0" sldId="279"/>
            <ac:spMk id="4" creationId="{E0E1F8DE-9034-446E-9A73-22D21CD0ED13}"/>
          </ac:spMkLst>
        </pc:spChg>
        <pc:spChg chg="add mod">
          <ac:chgData name="Alberto Tommasini" userId="4ed976f799c97d5d" providerId="LiveId" clId="{79004834-AE2E-47FD-B123-83888FC291E3}" dt="2021-05-02T23:45:01.748" v="391" actId="255"/>
          <ac:spMkLst>
            <pc:docMk/>
            <pc:sldMk cId="0" sldId="279"/>
            <ac:spMk id="5" creationId="{74F97DFD-0BEC-43C0-8D0B-263A9E46EC9C}"/>
          </ac:spMkLst>
        </pc:spChg>
        <pc:spChg chg="del mod">
          <ac:chgData name="Alberto Tommasini" userId="4ed976f799c97d5d" providerId="LiveId" clId="{79004834-AE2E-47FD-B123-83888FC291E3}" dt="2021-05-02T23:42:27.337" v="238" actId="478"/>
          <ac:spMkLst>
            <pc:docMk/>
            <pc:sldMk cId="0" sldId="279"/>
            <ac:spMk id="33795" creationId="{D4EAE82D-9595-411E-B9F2-5268B185BD48}"/>
          </ac:spMkLst>
        </pc:spChg>
      </pc:sldChg>
      <pc:sldChg chg="del">
        <pc:chgData name="Alberto Tommasini" userId="4ed976f799c97d5d" providerId="LiveId" clId="{79004834-AE2E-47FD-B123-83888FC291E3}" dt="2021-05-02T23:42:49.460" v="242" actId="47"/>
        <pc:sldMkLst>
          <pc:docMk/>
          <pc:sldMk cId="0" sldId="280"/>
        </pc:sldMkLst>
      </pc:sldChg>
      <pc:sldChg chg="del">
        <pc:chgData name="Alberto Tommasini" userId="4ed976f799c97d5d" providerId="LiveId" clId="{79004834-AE2E-47FD-B123-83888FC291E3}" dt="2021-05-02T23:42:41.778" v="241" actId="47"/>
        <pc:sldMkLst>
          <pc:docMk/>
          <pc:sldMk cId="0" sldId="281"/>
        </pc:sldMkLst>
      </pc:sldChg>
      <pc:sldChg chg="del">
        <pc:chgData name="Alberto Tommasini" userId="4ed976f799c97d5d" providerId="LiveId" clId="{79004834-AE2E-47FD-B123-83888FC291E3}" dt="2021-05-02T23:43:41.916" v="301" actId="47"/>
        <pc:sldMkLst>
          <pc:docMk/>
          <pc:sldMk cId="0" sldId="282"/>
        </pc:sldMkLst>
      </pc:sldChg>
      <pc:sldChg chg="del">
        <pc:chgData name="Alberto Tommasini" userId="4ed976f799c97d5d" providerId="LiveId" clId="{79004834-AE2E-47FD-B123-83888FC291E3}" dt="2021-05-02T23:44:28.431" v="372" actId="47"/>
        <pc:sldMkLst>
          <pc:docMk/>
          <pc:sldMk cId="0" sldId="283"/>
        </pc:sldMkLst>
      </pc:sldChg>
      <pc:sldChg chg="del">
        <pc:chgData name="Alberto Tommasini" userId="4ed976f799c97d5d" providerId="LiveId" clId="{79004834-AE2E-47FD-B123-83888FC291E3}" dt="2021-05-02T23:44:40.609" v="373" actId="47"/>
        <pc:sldMkLst>
          <pc:docMk/>
          <pc:sldMk cId="0" sldId="285"/>
        </pc:sldMkLst>
      </pc:sldChg>
      <pc:sldChg chg="del">
        <pc:chgData name="Alberto Tommasini" userId="4ed976f799c97d5d" providerId="LiveId" clId="{79004834-AE2E-47FD-B123-83888FC291E3}" dt="2021-05-02T23:39:38.747" v="115" actId="47"/>
        <pc:sldMkLst>
          <pc:docMk/>
          <pc:sldMk cId="0" sldId="296"/>
        </pc:sldMkLst>
      </pc:sldChg>
      <pc:sldChg chg="modSp mod">
        <pc:chgData name="Alberto Tommasini" userId="4ed976f799c97d5d" providerId="LiveId" clId="{79004834-AE2E-47FD-B123-83888FC291E3}" dt="2021-05-02T23:39:18.951" v="114" actId="207"/>
        <pc:sldMkLst>
          <pc:docMk/>
          <pc:sldMk cId="0" sldId="297"/>
        </pc:sldMkLst>
        <pc:spChg chg="mod">
          <ac:chgData name="Alberto Tommasini" userId="4ed976f799c97d5d" providerId="LiveId" clId="{79004834-AE2E-47FD-B123-83888FC291E3}" dt="2021-05-02T23:39:18.951" v="114" actId="207"/>
          <ac:spMkLst>
            <pc:docMk/>
            <pc:sldMk cId="0" sldId="297"/>
            <ac:spMk id="52226" creationId="{590233CB-8589-4829-B598-0A77EFAEF79E}"/>
          </ac:spMkLst>
        </pc:spChg>
        <pc:spChg chg="mod">
          <ac:chgData name="Alberto Tommasini" userId="4ed976f799c97d5d" providerId="LiveId" clId="{79004834-AE2E-47FD-B123-83888FC291E3}" dt="2021-05-02T23:39:13.843" v="112" actId="14100"/>
          <ac:spMkLst>
            <pc:docMk/>
            <pc:sldMk cId="0" sldId="297"/>
            <ac:spMk id="52228" creationId="{51A4B3B2-032E-4C1D-B95A-AE96A8EB07BD}"/>
          </ac:spMkLst>
        </pc:spChg>
      </pc:sldChg>
      <pc:sldChg chg="del">
        <pc:chgData name="Alberto Tommasini" userId="4ed976f799c97d5d" providerId="LiveId" clId="{79004834-AE2E-47FD-B123-83888FC291E3}" dt="2021-05-02T23:42:37.535" v="240" actId="47"/>
        <pc:sldMkLst>
          <pc:docMk/>
          <pc:sldMk cId="0" sldId="303"/>
        </pc:sldMkLst>
      </pc:sldChg>
      <pc:sldChg chg="modSp">
        <pc:chgData name="Alberto Tommasini" userId="4ed976f799c97d5d" providerId="LiveId" clId="{79004834-AE2E-47FD-B123-83888FC291E3}" dt="2021-05-02T23:13:11.581" v="47" actId="207"/>
        <pc:sldMkLst>
          <pc:docMk/>
          <pc:sldMk cId="2338598698" sldId="328"/>
        </pc:sldMkLst>
        <pc:spChg chg="mod">
          <ac:chgData name="Alberto Tommasini" userId="4ed976f799c97d5d" providerId="LiveId" clId="{79004834-AE2E-47FD-B123-83888FC291E3}" dt="2021-05-02T23:10:36.175" v="2" actId="255"/>
          <ac:spMkLst>
            <pc:docMk/>
            <pc:sldMk cId="2338598698" sldId="328"/>
            <ac:spMk id="2" creationId="{CE96550C-8D20-4D76-B2ED-BD203DFA57D8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3" creationId="{835778CE-B4C9-49E1-9A8A-9512BE49D10E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4" creationId="{475A7D66-D003-415B-8022-10C722EB24B8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5" creationId="{3D380A68-3920-43DF-8BAB-1F0065B9CE0B}"/>
          </ac:spMkLst>
        </pc:spChg>
        <pc:spChg chg="mod">
          <ac:chgData name="Alberto Tommasini" userId="4ed976f799c97d5d" providerId="LiveId" clId="{79004834-AE2E-47FD-B123-83888FC291E3}" dt="2021-05-02T23:12:07.093" v="34" actId="20577"/>
          <ac:spMkLst>
            <pc:docMk/>
            <pc:sldMk cId="2338598698" sldId="328"/>
            <ac:spMk id="6" creationId="{887FC95A-C6B9-453D-952B-91E78593C3A9}"/>
          </ac:spMkLst>
        </pc:spChg>
        <pc:spChg chg="mod">
          <ac:chgData name="Alberto Tommasini" userId="4ed976f799c97d5d" providerId="LiveId" clId="{79004834-AE2E-47FD-B123-83888FC291E3}" dt="2021-05-02T23:12:43.624" v="44" actId="1076"/>
          <ac:spMkLst>
            <pc:docMk/>
            <pc:sldMk cId="2338598698" sldId="328"/>
            <ac:spMk id="7" creationId="{0CAEA55F-2EDB-4F6F-9D43-280649475C54}"/>
          </ac:spMkLst>
        </pc:spChg>
        <pc:spChg chg="mod">
          <ac:chgData name="Alberto Tommasini" userId="4ed976f799c97d5d" providerId="LiveId" clId="{79004834-AE2E-47FD-B123-83888FC291E3}" dt="2021-05-02T23:13:01.460" v="45" actId="207"/>
          <ac:spMkLst>
            <pc:docMk/>
            <pc:sldMk cId="2338598698" sldId="328"/>
            <ac:spMk id="8" creationId="{DA3A1F06-8CA6-4444-9BCA-AD327A0B1251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9" creationId="{DC334DB3-1EC8-44F3-A2FF-E74FC3D0CDDF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10" creationId="{3152D8D8-C7EF-4098-B384-CAE88152C53C}"/>
          </ac:spMkLst>
        </pc:spChg>
        <pc:spChg chg="mod">
          <ac:chgData name="Alberto Tommasini" userId="4ed976f799c97d5d" providerId="LiveId" clId="{79004834-AE2E-47FD-B123-83888FC291E3}" dt="2021-05-02T23:13:05.279" v="46" actId="207"/>
          <ac:spMkLst>
            <pc:docMk/>
            <pc:sldMk cId="2338598698" sldId="328"/>
            <ac:spMk id="11" creationId="{D4C3B066-06DA-4A00-8C6C-10A4CFBF417C}"/>
          </ac:spMkLst>
        </pc:spChg>
        <pc:spChg chg="mod">
          <ac:chgData name="Alberto Tommasini" userId="4ed976f799c97d5d" providerId="LiveId" clId="{79004834-AE2E-47FD-B123-83888FC291E3}" dt="2021-05-02T23:12:38.012" v="43" actId="1076"/>
          <ac:spMkLst>
            <pc:docMk/>
            <pc:sldMk cId="2338598698" sldId="328"/>
            <ac:spMk id="12" creationId="{C8B71C6A-4CF3-4939-8FC0-9BF07AC788A8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13" creationId="{183C9529-2E53-495B-89BC-AEC105F559ED}"/>
          </ac:spMkLst>
        </pc:spChg>
        <pc:spChg chg="mod">
          <ac:chgData name="Alberto Tommasini" userId="4ed976f799c97d5d" providerId="LiveId" clId="{79004834-AE2E-47FD-B123-83888FC291E3}" dt="2021-05-02T23:13:11.581" v="47" actId="207"/>
          <ac:spMkLst>
            <pc:docMk/>
            <pc:sldMk cId="2338598698" sldId="328"/>
            <ac:spMk id="14" creationId="{E80FC7AE-2BB4-4CAD-9CD1-CD6A827BD5FB}"/>
          </ac:spMkLst>
        </pc:spChg>
        <pc:spChg chg="mod">
          <ac:chgData name="Alberto Tommasini" userId="4ed976f799c97d5d" providerId="LiveId" clId="{79004834-AE2E-47FD-B123-83888FC291E3}" dt="2021-05-02T23:12:34.133" v="42" actId="1076"/>
          <ac:spMkLst>
            <pc:docMk/>
            <pc:sldMk cId="2338598698" sldId="328"/>
            <ac:spMk id="15" creationId="{6C921025-2707-4F57-915A-9B1357318B4A}"/>
          </ac:spMkLst>
        </pc:spChg>
      </pc:sldChg>
      <pc:sldChg chg="modSp mod">
        <pc:chgData name="Alberto Tommasini" userId="4ed976f799c97d5d" providerId="LiveId" clId="{79004834-AE2E-47FD-B123-83888FC291E3}" dt="2021-05-02T23:13:43.011" v="48" actId="14100"/>
        <pc:sldMkLst>
          <pc:docMk/>
          <pc:sldMk cId="1978745195" sldId="329"/>
        </pc:sldMkLst>
        <pc:spChg chg="mod">
          <ac:chgData name="Alberto Tommasini" userId="4ed976f799c97d5d" providerId="LiveId" clId="{79004834-AE2E-47FD-B123-83888FC291E3}" dt="2021-05-02T23:13:43.011" v="48" actId="14100"/>
          <ac:spMkLst>
            <pc:docMk/>
            <pc:sldMk cId="1978745195" sldId="329"/>
            <ac:spMk id="2" creationId="{23FA390F-966B-463F-BEC8-7237E5E8F8A7}"/>
          </ac:spMkLst>
        </pc:spChg>
      </pc:sldChg>
      <pc:sldChg chg="modSp mod">
        <pc:chgData name="Alberto Tommasini" userId="4ed976f799c97d5d" providerId="LiveId" clId="{79004834-AE2E-47FD-B123-83888FC291E3}" dt="2021-05-02T23:10:20.719" v="1" actId="20577"/>
        <pc:sldMkLst>
          <pc:docMk/>
          <pc:sldMk cId="2570947904" sldId="538"/>
        </pc:sldMkLst>
        <pc:spChg chg="mod">
          <ac:chgData name="Alberto Tommasini" userId="4ed976f799c97d5d" providerId="LiveId" clId="{79004834-AE2E-47FD-B123-83888FC291E3}" dt="2021-05-02T23:10:20.719" v="1" actId="20577"/>
          <ac:spMkLst>
            <pc:docMk/>
            <pc:sldMk cId="2570947904" sldId="538"/>
            <ac:spMk id="3" creationId="{8C1B6C85-6DC0-4F11-B547-CA777AC21160}"/>
          </ac:spMkLst>
        </pc:spChg>
      </pc:sldChg>
      <pc:sldChg chg="addSp modSp new mod">
        <pc:chgData name="Alberto Tommasini" userId="4ed976f799c97d5d" providerId="LiveId" clId="{79004834-AE2E-47FD-B123-83888FC291E3}" dt="2021-05-02T23:38:27.546" v="110" actId="207"/>
        <pc:sldMkLst>
          <pc:docMk/>
          <pc:sldMk cId="482998838" sldId="539"/>
        </pc:sldMkLst>
        <pc:spChg chg="add mod">
          <ac:chgData name="Alberto Tommasini" userId="4ed976f799c97d5d" providerId="LiveId" clId="{79004834-AE2E-47FD-B123-83888FC291E3}" dt="2021-05-02T23:38:27.546" v="110" actId="207"/>
          <ac:spMkLst>
            <pc:docMk/>
            <pc:sldMk cId="482998838" sldId="539"/>
            <ac:spMk id="3" creationId="{A3032B9C-3DC2-40EE-B4FD-2C6DC03DD796}"/>
          </ac:spMkLst>
        </pc:spChg>
        <pc:graphicFrameChg chg="add mod">
          <ac:chgData name="Alberto Tommasini" userId="4ed976f799c97d5d" providerId="LiveId" clId="{79004834-AE2E-47FD-B123-83888FC291E3}" dt="2021-05-02T23:37:36.882" v="51" actId="1076"/>
          <ac:graphicFrameMkLst>
            <pc:docMk/>
            <pc:sldMk cId="482998838" sldId="539"/>
            <ac:graphicFrameMk id="2" creationId="{D644F855-850F-49F5-86A6-6CA1307D6AFC}"/>
          </ac:graphicFrameMkLst>
        </pc:graphicFrameChg>
      </pc:sldChg>
    </pc:docChg>
  </pc:docChgLst>
  <pc:docChgLst>
    <pc:chgData name="TOMMASINI ALBERTO" userId="8c013d22-ceb2-4014-ae73-ac062752c54f" providerId="ADAL" clId="{FF98D87C-954C-4C80-B334-2F8FB196B979}"/>
    <pc:docChg chg="delSld modSld">
      <pc:chgData name="TOMMASINI ALBERTO" userId="8c013d22-ceb2-4014-ae73-ac062752c54f" providerId="ADAL" clId="{FF98D87C-954C-4C80-B334-2F8FB196B979}" dt="2024-04-28T10:37:53.317" v="3" actId="47"/>
      <pc:docMkLst>
        <pc:docMk/>
      </pc:docMkLst>
      <pc:sldChg chg="modSp">
        <pc:chgData name="TOMMASINI ALBERTO" userId="8c013d22-ceb2-4014-ae73-ac062752c54f" providerId="ADAL" clId="{FF98D87C-954C-4C80-B334-2F8FB196B979}" dt="2024-04-28T10:35:23.830" v="1" actId="207"/>
        <pc:sldMkLst>
          <pc:docMk/>
          <pc:sldMk cId="541233839" sldId="547"/>
        </pc:sldMkLst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8" creationId="{B4D258F3-C239-4E27-A50E-EB42A8071B4A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9" creationId="{BE2A4F62-0AA5-4FCB-9313-AB9CD7B185AB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10" creationId="{55494D26-D53F-449F-8033-E945B12F167E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11" creationId="{4D1C829C-1B17-49B2-8AFD-684138164EF5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12" creationId="{14F860D8-1DD0-4BC7-B8EB-98D01E78D2C3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13" creationId="{B19B23D3-E081-4156-8EB4-631A3D48EDCD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14" creationId="{4FFF54A6-7F7C-4F0F-A917-100688F18271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19" creationId="{AB15868B-0C22-4607-8214-5F6498F35553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25" creationId="{548A92EC-388A-4392-BBF8-8B77CA445BE1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26" creationId="{64F5F7E9-E578-487A-953C-7B828D8A3064}"/>
          </ac:spMkLst>
        </pc:spChg>
        <pc:spChg chg="mod">
          <ac:chgData name="TOMMASINI ALBERTO" userId="8c013d22-ceb2-4014-ae73-ac062752c54f" providerId="ADAL" clId="{FF98D87C-954C-4C80-B334-2F8FB196B979}" dt="2024-04-28T10:35:23.830" v="1" actId="207"/>
          <ac:spMkLst>
            <pc:docMk/>
            <pc:sldMk cId="541233839" sldId="547"/>
            <ac:spMk id="28" creationId="{2C92FBE4-F63C-453D-B7AC-91D594985B78}"/>
          </ac:spMkLst>
        </pc:spChg>
      </pc:sldChg>
      <pc:sldChg chg="del">
        <pc:chgData name="TOMMASINI ALBERTO" userId="8c013d22-ceb2-4014-ae73-ac062752c54f" providerId="ADAL" clId="{FF98D87C-954C-4C80-B334-2F8FB196B979}" dt="2024-04-28T10:35:53.194" v="2" actId="47"/>
        <pc:sldMkLst>
          <pc:docMk/>
          <pc:sldMk cId="3364469306" sldId="550"/>
        </pc:sldMkLst>
      </pc:sldChg>
      <pc:sldChg chg="del">
        <pc:chgData name="TOMMASINI ALBERTO" userId="8c013d22-ceb2-4014-ae73-ac062752c54f" providerId="ADAL" clId="{FF98D87C-954C-4C80-B334-2F8FB196B979}" dt="2024-04-28T10:37:53.317" v="3" actId="47"/>
        <pc:sldMkLst>
          <pc:docMk/>
          <pc:sldMk cId="1420701882" sldId="1133"/>
        </pc:sldMkLst>
      </pc:sldChg>
      <pc:sldChg chg="del">
        <pc:chgData name="TOMMASINI ALBERTO" userId="8c013d22-ceb2-4014-ae73-ac062752c54f" providerId="ADAL" clId="{FF98D87C-954C-4C80-B334-2F8FB196B979}" dt="2024-04-28T10:34:02.799" v="0" actId="47"/>
        <pc:sldMkLst>
          <pc:docMk/>
          <pc:sldMk cId="1314278585" sldId="1178"/>
        </pc:sldMkLst>
      </pc:sldChg>
    </pc:docChg>
  </pc:docChgLst>
  <pc:docChgLst>
    <pc:chgData name="Alberto Tommasini" userId="4ed976f799c97d5d" providerId="LiveId" clId="{8BB6BBBF-DC0E-4E66-B4D9-DF9BFC8B1C98}"/>
    <pc:docChg chg="delSld modSld">
      <pc:chgData name="Alberto Tommasini" userId="4ed976f799c97d5d" providerId="LiveId" clId="{8BB6BBBF-DC0E-4E66-B4D9-DF9BFC8B1C98}" dt="2021-05-03T20:58:11.495" v="18" actId="1076"/>
      <pc:docMkLst>
        <pc:docMk/>
      </pc:docMkLst>
      <pc:sldChg chg="del">
        <pc:chgData name="Alberto Tommasini" userId="4ed976f799c97d5d" providerId="LiveId" clId="{8BB6BBBF-DC0E-4E66-B4D9-DF9BFC8B1C98}" dt="2021-05-03T20:57:27.467" v="5" actId="47"/>
        <pc:sldMkLst>
          <pc:docMk/>
          <pc:sldMk cId="0" sldId="276"/>
        </pc:sldMkLst>
      </pc:sldChg>
      <pc:sldChg chg="modSp mod">
        <pc:chgData name="Alberto Tommasini" userId="4ed976f799c97d5d" providerId="LiveId" clId="{8BB6BBBF-DC0E-4E66-B4D9-DF9BFC8B1C98}" dt="2021-05-03T20:58:11.495" v="18" actId="1076"/>
        <pc:sldMkLst>
          <pc:docMk/>
          <pc:sldMk cId="0" sldId="288"/>
        </pc:sldMkLst>
        <pc:spChg chg="mod">
          <ac:chgData name="Alberto Tommasini" userId="4ed976f799c97d5d" providerId="LiveId" clId="{8BB6BBBF-DC0E-4E66-B4D9-DF9BFC8B1C98}" dt="2021-05-03T20:58:07.030" v="17"/>
          <ac:spMkLst>
            <pc:docMk/>
            <pc:sldMk cId="0" sldId="288"/>
            <ac:spMk id="43010" creationId="{2A32A7A8-EBD5-4770-9421-76F39192A6E5}"/>
          </ac:spMkLst>
        </pc:spChg>
        <pc:spChg chg="mod">
          <ac:chgData name="Alberto Tommasini" userId="4ed976f799c97d5d" providerId="LiveId" clId="{8BB6BBBF-DC0E-4E66-B4D9-DF9BFC8B1C98}" dt="2021-05-03T20:58:11.495" v="18" actId="1076"/>
          <ac:spMkLst>
            <pc:docMk/>
            <pc:sldMk cId="0" sldId="288"/>
            <ac:spMk id="43011" creationId="{F558E588-B337-428F-B1AC-1E30C7CF54A4}"/>
          </ac:spMkLst>
        </pc:spChg>
      </pc:sldChg>
      <pc:sldChg chg="del">
        <pc:chgData name="Alberto Tommasini" userId="4ed976f799c97d5d" providerId="LiveId" clId="{8BB6BBBF-DC0E-4E66-B4D9-DF9BFC8B1C98}" dt="2021-05-03T20:57:26.851" v="4" actId="47"/>
        <pc:sldMkLst>
          <pc:docMk/>
          <pc:sldMk cId="0" sldId="289"/>
        </pc:sldMkLst>
      </pc:sldChg>
      <pc:sldChg chg="del">
        <pc:chgData name="Alberto Tommasini" userId="4ed976f799c97d5d" providerId="LiveId" clId="{8BB6BBBF-DC0E-4E66-B4D9-DF9BFC8B1C98}" dt="2021-05-03T20:57:28.904" v="6" actId="47"/>
        <pc:sldMkLst>
          <pc:docMk/>
          <pc:sldMk cId="0" sldId="290"/>
        </pc:sldMkLst>
      </pc:sldChg>
      <pc:sldChg chg="del">
        <pc:chgData name="Alberto Tommasini" userId="4ed976f799c97d5d" providerId="LiveId" clId="{8BB6BBBF-DC0E-4E66-B4D9-DF9BFC8B1C98}" dt="2021-05-03T20:57:21.384" v="3" actId="47"/>
        <pc:sldMkLst>
          <pc:docMk/>
          <pc:sldMk cId="0" sldId="291"/>
        </pc:sldMkLst>
      </pc:sldChg>
      <pc:sldChg chg="del">
        <pc:chgData name="Alberto Tommasini" userId="4ed976f799c97d5d" providerId="LiveId" clId="{8BB6BBBF-DC0E-4E66-B4D9-DF9BFC8B1C98}" dt="2021-05-03T20:57:19.700" v="2" actId="47"/>
        <pc:sldMkLst>
          <pc:docMk/>
          <pc:sldMk cId="0" sldId="292"/>
        </pc:sldMkLst>
      </pc:sldChg>
      <pc:sldChg chg="del">
        <pc:chgData name="Alberto Tommasini" userId="4ed976f799c97d5d" providerId="LiveId" clId="{8BB6BBBF-DC0E-4E66-B4D9-DF9BFC8B1C98}" dt="2021-05-03T20:57:17.891" v="1" actId="47"/>
        <pc:sldMkLst>
          <pc:docMk/>
          <pc:sldMk cId="0" sldId="293"/>
        </pc:sldMkLst>
      </pc:sldChg>
      <pc:sldChg chg="del">
        <pc:chgData name="Alberto Tommasini" userId="4ed976f799c97d5d" providerId="LiveId" clId="{8BB6BBBF-DC0E-4E66-B4D9-DF9BFC8B1C98}" dt="2021-05-03T20:57:30.828" v="7" actId="47"/>
        <pc:sldMkLst>
          <pc:docMk/>
          <pc:sldMk cId="0" sldId="294"/>
        </pc:sldMkLst>
      </pc:sldChg>
      <pc:sldChg chg="del">
        <pc:chgData name="Alberto Tommasini" userId="4ed976f799c97d5d" providerId="LiveId" clId="{8BB6BBBF-DC0E-4E66-B4D9-DF9BFC8B1C98}" dt="2021-05-03T20:57:15.017" v="0" actId="47"/>
        <pc:sldMkLst>
          <pc:docMk/>
          <pc:sldMk cId="0" sldId="295"/>
        </pc:sldMkLst>
      </pc:sldChg>
    </pc:docChg>
  </pc:docChgLst>
  <pc:docChgLst>
    <pc:chgData name="TOMMASINI ALBERTO" userId="8c013d22-ceb2-4014-ae73-ac062752c54f" providerId="ADAL" clId="{311F5B90-E885-4608-B44A-7282BCE3F8E4}"/>
    <pc:docChg chg="custSel addSld delSld modSld sldOrd">
      <pc:chgData name="TOMMASINI ALBERTO" userId="8c013d22-ceb2-4014-ae73-ac062752c54f" providerId="ADAL" clId="{311F5B90-E885-4608-B44A-7282BCE3F8E4}" dt="2023-05-07T21:17:51.251" v="336" actId="47"/>
      <pc:docMkLst>
        <pc:docMk/>
      </pc:docMkLst>
      <pc:sldChg chg="modSp add mod">
        <pc:chgData name="TOMMASINI ALBERTO" userId="8c013d22-ceb2-4014-ae73-ac062752c54f" providerId="ADAL" clId="{311F5B90-E885-4608-B44A-7282BCE3F8E4}" dt="2023-05-07T21:05:54.113" v="212" actId="1076"/>
        <pc:sldMkLst>
          <pc:docMk/>
          <pc:sldMk cId="3662929457" sldId="256"/>
        </pc:sldMkLst>
        <pc:spChg chg="mod">
          <ac:chgData name="TOMMASINI ALBERTO" userId="8c013d22-ceb2-4014-ae73-ac062752c54f" providerId="ADAL" clId="{311F5B90-E885-4608-B44A-7282BCE3F8E4}" dt="2023-05-07T21:05:47.583" v="210" actId="20577"/>
          <ac:spMkLst>
            <pc:docMk/>
            <pc:sldMk cId="3662929457" sldId="256"/>
            <ac:spMk id="3" creationId="{CD460ED9-7B97-3660-2F45-8E13FC456356}"/>
          </ac:spMkLst>
        </pc:spChg>
        <pc:spChg chg="mod">
          <ac:chgData name="TOMMASINI ALBERTO" userId="8c013d22-ceb2-4014-ae73-ac062752c54f" providerId="ADAL" clId="{311F5B90-E885-4608-B44A-7282BCE3F8E4}" dt="2023-05-07T21:05:54.113" v="212" actId="1076"/>
          <ac:spMkLst>
            <pc:docMk/>
            <pc:sldMk cId="3662929457" sldId="256"/>
            <ac:spMk id="6" creationId="{1C15A60E-C7C9-2D8B-7A0B-582EE69D4034}"/>
          </ac:spMkLst>
        </pc:spChg>
      </pc:sldChg>
      <pc:sldChg chg="modSp mod">
        <pc:chgData name="TOMMASINI ALBERTO" userId="8c013d22-ceb2-4014-ae73-ac062752c54f" providerId="ADAL" clId="{311F5B90-E885-4608-B44A-7282BCE3F8E4}" dt="2023-05-05T12:06:00.518" v="130" actId="1076"/>
        <pc:sldMkLst>
          <pc:docMk/>
          <pc:sldMk cId="0" sldId="257"/>
        </pc:sldMkLst>
        <pc:spChg chg="mod">
          <ac:chgData name="TOMMASINI ALBERTO" userId="8c013d22-ceb2-4014-ae73-ac062752c54f" providerId="ADAL" clId="{311F5B90-E885-4608-B44A-7282BCE3F8E4}" dt="2023-05-05T12:06:00.518" v="130" actId="1076"/>
          <ac:spMkLst>
            <pc:docMk/>
            <pc:sldMk cId="0" sldId="257"/>
            <ac:spMk id="3075" creationId="{9EFBF1B7-D087-42F1-BA65-9E906AF21818}"/>
          </ac:spMkLst>
        </pc:spChg>
      </pc:sldChg>
      <pc:sldChg chg="modSp mod">
        <pc:chgData name="TOMMASINI ALBERTO" userId="8c013d22-ceb2-4014-ae73-ac062752c54f" providerId="ADAL" clId="{311F5B90-E885-4608-B44A-7282BCE3F8E4}" dt="2023-05-07T21:10:15.370" v="237" actId="1076"/>
        <pc:sldMkLst>
          <pc:docMk/>
          <pc:sldMk cId="0" sldId="258"/>
        </pc:sldMkLst>
        <pc:spChg chg="mod">
          <ac:chgData name="TOMMASINI ALBERTO" userId="8c013d22-ceb2-4014-ae73-ac062752c54f" providerId="ADAL" clId="{311F5B90-E885-4608-B44A-7282BCE3F8E4}" dt="2023-05-07T21:10:05.764" v="236" actId="14100"/>
          <ac:spMkLst>
            <pc:docMk/>
            <pc:sldMk cId="0" sldId="258"/>
            <ac:spMk id="4100" creationId="{90ADFF24-91AE-4A9D-8753-6E216B67C5DF}"/>
          </ac:spMkLst>
        </pc:spChg>
        <pc:spChg chg="mod">
          <ac:chgData name="TOMMASINI ALBERTO" userId="8c013d22-ceb2-4014-ae73-ac062752c54f" providerId="ADAL" clId="{311F5B90-E885-4608-B44A-7282BCE3F8E4}" dt="2023-05-07T21:10:15.370" v="237" actId="1076"/>
          <ac:spMkLst>
            <pc:docMk/>
            <pc:sldMk cId="0" sldId="258"/>
            <ac:spMk id="4101" creationId="{E4D40AD7-C0D1-4E1E-B083-FBED450B836C}"/>
          </ac:spMkLst>
        </pc:spChg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3341720287" sldId="259"/>
        </pc:sldMkLst>
      </pc:sldChg>
      <pc:sldChg chg="addSp delSp modSp mod">
        <pc:chgData name="TOMMASINI ALBERTO" userId="8c013d22-ceb2-4014-ae73-ac062752c54f" providerId="ADAL" clId="{311F5B90-E885-4608-B44A-7282BCE3F8E4}" dt="2023-05-07T21:10:34.209" v="239" actId="478"/>
        <pc:sldMkLst>
          <pc:docMk/>
          <pc:sldMk cId="0" sldId="261"/>
        </pc:sldMkLst>
        <pc:spChg chg="add del mod">
          <ac:chgData name="TOMMASINI ALBERTO" userId="8c013d22-ceb2-4014-ae73-ac062752c54f" providerId="ADAL" clId="{311F5B90-E885-4608-B44A-7282BCE3F8E4}" dt="2023-05-07T21:10:34.209" v="239" actId="478"/>
          <ac:spMkLst>
            <pc:docMk/>
            <pc:sldMk cId="0" sldId="261"/>
            <ac:spMk id="3" creationId="{8B9FF112-2B7A-569B-26AD-92F49E956638}"/>
          </ac:spMkLst>
        </pc:spChg>
        <pc:spChg chg="del">
          <ac:chgData name="TOMMASINI ALBERTO" userId="8c013d22-ceb2-4014-ae73-ac062752c54f" providerId="ADAL" clId="{311F5B90-E885-4608-B44A-7282BCE3F8E4}" dt="2023-05-07T21:10:30.979" v="238" actId="478"/>
          <ac:spMkLst>
            <pc:docMk/>
            <pc:sldMk cId="0" sldId="261"/>
            <ac:spMk id="8194" creationId="{DAA25590-94A6-4631-9F5F-BC236C2F4044}"/>
          </ac:spMkLst>
        </pc:spChg>
      </pc:sldChg>
      <pc:sldChg chg="delSp modSp mod">
        <pc:chgData name="TOMMASINI ALBERTO" userId="8c013d22-ceb2-4014-ae73-ac062752c54f" providerId="ADAL" clId="{311F5B90-E885-4608-B44A-7282BCE3F8E4}" dt="2023-05-07T21:13:16.009" v="245" actId="6549"/>
        <pc:sldMkLst>
          <pc:docMk/>
          <pc:sldMk cId="0" sldId="277"/>
        </pc:sldMkLst>
        <pc:spChg chg="mod">
          <ac:chgData name="TOMMASINI ALBERTO" userId="8c013d22-ceb2-4014-ae73-ac062752c54f" providerId="ADAL" clId="{311F5B90-E885-4608-B44A-7282BCE3F8E4}" dt="2023-05-07T21:13:16.009" v="245" actId="6549"/>
          <ac:spMkLst>
            <pc:docMk/>
            <pc:sldMk cId="0" sldId="277"/>
            <ac:spMk id="31747" creationId="{184C16D3-7109-4300-B46D-B155B3E20E27}"/>
          </ac:spMkLst>
        </pc:spChg>
        <pc:spChg chg="del">
          <ac:chgData name="TOMMASINI ALBERTO" userId="8c013d22-ceb2-4014-ae73-ac062752c54f" providerId="ADAL" clId="{311F5B90-E885-4608-B44A-7282BCE3F8E4}" dt="2023-05-07T21:12:46.024" v="240" actId="478"/>
          <ac:spMkLst>
            <pc:docMk/>
            <pc:sldMk cId="0" sldId="277"/>
            <ac:spMk id="31748" creationId="{6E727722-269E-4CB9-A54E-30209803A575}"/>
          </ac:spMkLst>
        </pc:spChg>
      </pc:sldChg>
      <pc:sldChg chg="delSp modSp">
        <pc:chgData name="TOMMASINI ALBERTO" userId="8c013d22-ceb2-4014-ae73-ac062752c54f" providerId="ADAL" clId="{311F5B90-E885-4608-B44A-7282BCE3F8E4}" dt="2023-05-07T21:12:55.934" v="242" actId="478"/>
        <pc:sldMkLst>
          <pc:docMk/>
          <pc:sldMk cId="0" sldId="278"/>
        </pc:sldMkLst>
        <pc:spChg chg="del mod">
          <ac:chgData name="TOMMASINI ALBERTO" userId="8c013d22-ceb2-4014-ae73-ac062752c54f" providerId="ADAL" clId="{311F5B90-E885-4608-B44A-7282BCE3F8E4}" dt="2023-05-07T21:12:55.934" v="242" actId="478"/>
          <ac:spMkLst>
            <pc:docMk/>
            <pc:sldMk cId="0" sldId="278"/>
            <ac:spMk id="32772" creationId="{9F3A0570-53B5-4F8E-BB64-DC7C783600A5}"/>
          </ac:spMkLst>
        </pc:spChg>
      </pc:sldChg>
      <pc:sldChg chg="addSp delSp modSp mod">
        <pc:chgData name="TOMMASINI ALBERTO" userId="8c013d22-ceb2-4014-ae73-ac062752c54f" providerId="ADAL" clId="{311F5B90-E885-4608-B44A-7282BCE3F8E4}" dt="2023-05-07T21:16:15.577" v="323" actId="1076"/>
        <pc:sldMkLst>
          <pc:docMk/>
          <pc:sldMk cId="0" sldId="279"/>
        </pc:sldMkLst>
        <pc:spChg chg="mod">
          <ac:chgData name="TOMMASINI ALBERTO" userId="8c013d22-ceb2-4014-ae73-ac062752c54f" providerId="ADAL" clId="{311F5B90-E885-4608-B44A-7282BCE3F8E4}" dt="2023-05-07T21:15:40.340" v="314" actId="20577"/>
          <ac:spMkLst>
            <pc:docMk/>
            <pc:sldMk cId="0" sldId="279"/>
            <ac:spMk id="2" creationId="{588DF2CD-EA41-4FAD-ADA4-3FA40FD839AD}"/>
          </ac:spMkLst>
        </pc:spChg>
        <pc:spChg chg="add mod">
          <ac:chgData name="TOMMASINI ALBERTO" userId="8c013d22-ceb2-4014-ae73-ac062752c54f" providerId="ADAL" clId="{311F5B90-E885-4608-B44A-7282BCE3F8E4}" dt="2023-05-07T21:16:15.577" v="323" actId="1076"/>
          <ac:spMkLst>
            <pc:docMk/>
            <pc:sldMk cId="0" sldId="279"/>
            <ac:spMk id="3" creationId="{02D2EDF4-A768-FE95-9AD6-95833F1BE03C}"/>
          </ac:spMkLst>
        </pc:spChg>
        <pc:spChg chg="mod">
          <ac:chgData name="TOMMASINI ALBERTO" userId="8c013d22-ceb2-4014-ae73-ac062752c54f" providerId="ADAL" clId="{311F5B90-E885-4608-B44A-7282BCE3F8E4}" dt="2023-05-07T21:14:25.925" v="281" actId="1076"/>
          <ac:spMkLst>
            <pc:docMk/>
            <pc:sldMk cId="0" sldId="279"/>
            <ac:spMk id="5" creationId="{74F97DFD-0BEC-43C0-8D0B-263A9E46EC9C}"/>
          </ac:spMkLst>
        </pc:spChg>
        <pc:spChg chg="del">
          <ac:chgData name="TOMMASINI ALBERTO" userId="8c013d22-ceb2-4014-ae73-ac062752c54f" providerId="ADAL" clId="{311F5B90-E885-4608-B44A-7282BCE3F8E4}" dt="2023-05-07T21:13:51.771" v="247" actId="478"/>
          <ac:spMkLst>
            <pc:docMk/>
            <pc:sldMk cId="0" sldId="279"/>
            <ac:spMk id="33796" creationId="{692A1FDF-5CD6-479B-BD01-47CAC915EC4E}"/>
          </ac:spMkLst>
        </pc:spChg>
      </pc:sldChg>
      <pc:sldChg chg="addSp modSp mod">
        <pc:chgData name="TOMMASINI ALBERTO" userId="8c013d22-ceb2-4014-ae73-ac062752c54f" providerId="ADAL" clId="{311F5B90-E885-4608-B44A-7282BCE3F8E4}" dt="2023-05-07T21:17:45.924" v="335" actId="113"/>
        <pc:sldMkLst>
          <pc:docMk/>
          <pc:sldMk cId="0" sldId="297"/>
        </pc:sldMkLst>
        <pc:spChg chg="add mod">
          <ac:chgData name="TOMMASINI ALBERTO" userId="8c013d22-ceb2-4014-ae73-ac062752c54f" providerId="ADAL" clId="{311F5B90-E885-4608-B44A-7282BCE3F8E4}" dt="2023-05-07T21:17:36.225" v="332" actId="1076"/>
          <ac:spMkLst>
            <pc:docMk/>
            <pc:sldMk cId="0" sldId="297"/>
            <ac:spMk id="2" creationId="{A0BFC258-0CDD-594A-59BB-BE99EA16DDA7}"/>
          </ac:spMkLst>
        </pc:spChg>
        <pc:spChg chg="mod">
          <ac:chgData name="TOMMASINI ALBERTO" userId="8c013d22-ceb2-4014-ae73-ac062752c54f" providerId="ADAL" clId="{311F5B90-E885-4608-B44A-7282BCE3F8E4}" dt="2023-05-07T21:17:45.924" v="335" actId="113"/>
          <ac:spMkLst>
            <pc:docMk/>
            <pc:sldMk cId="0" sldId="297"/>
            <ac:spMk id="52226" creationId="{590233CB-8589-4829-B598-0A77EFAEF79E}"/>
          </ac:spMkLst>
        </pc:spChg>
        <pc:spChg chg="mod">
          <ac:chgData name="TOMMASINI ALBERTO" userId="8c013d22-ceb2-4014-ae73-ac062752c54f" providerId="ADAL" clId="{311F5B90-E885-4608-B44A-7282BCE3F8E4}" dt="2023-05-07T21:17:04.501" v="327" actId="14100"/>
          <ac:spMkLst>
            <pc:docMk/>
            <pc:sldMk cId="0" sldId="297"/>
            <ac:spMk id="52228" creationId="{51A4B3B2-032E-4C1D-B95A-AE96A8EB07BD}"/>
          </ac:spMkLst>
        </pc:spChg>
      </pc:sldChg>
      <pc:sldChg chg="delSp modSp del">
        <pc:chgData name="TOMMASINI ALBERTO" userId="8c013d22-ceb2-4014-ae73-ac062752c54f" providerId="ADAL" clId="{311F5B90-E885-4608-B44A-7282BCE3F8E4}" dt="2023-05-07T21:17:51.251" v="336" actId="47"/>
        <pc:sldMkLst>
          <pc:docMk/>
          <pc:sldMk cId="0" sldId="298"/>
        </pc:sldMkLst>
        <pc:spChg chg="del mod">
          <ac:chgData name="TOMMASINI ALBERTO" userId="8c013d22-ceb2-4014-ae73-ac062752c54f" providerId="ADAL" clId="{311F5B90-E885-4608-B44A-7282BCE3F8E4}" dt="2023-05-07T21:17:29.530" v="330" actId="21"/>
          <ac:spMkLst>
            <pc:docMk/>
            <pc:sldMk cId="0" sldId="298"/>
            <ac:spMk id="53252" creationId="{A5409C04-5A95-4457-85C6-E4C9FB34EF70}"/>
          </ac:spMkLst>
        </pc:spChg>
      </pc:sldChg>
      <pc:sldChg chg="addSp delSp modSp del mod">
        <pc:chgData name="TOMMASINI ALBERTO" userId="8c013d22-ceb2-4014-ae73-ac062752c54f" providerId="ADAL" clId="{311F5B90-E885-4608-B44A-7282BCE3F8E4}" dt="2023-05-07T21:16:18.280" v="324" actId="47"/>
        <pc:sldMkLst>
          <pc:docMk/>
          <pc:sldMk cId="0" sldId="302"/>
        </pc:sldMkLst>
        <pc:spChg chg="add mod">
          <ac:chgData name="TOMMASINI ALBERTO" userId="8c013d22-ceb2-4014-ae73-ac062752c54f" providerId="ADAL" clId="{311F5B90-E885-4608-B44A-7282BCE3F8E4}" dt="2023-05-07T21:14:37.685" v="283" actId="21"/>
          <ac:spMkLst>
            <pc:docMk/>
            <pc:sldMk cId="0" sldId="302"/>
            <ac:spMk id="3" creationId="{7CB89D94-A76B-E567-B614-4B617B943CC1}"/>
          </ac:spMkLst>
        </pc:spChg>
        <pc:spChg chg="del">
          <ac:chgData name="TOMMASINI ALBERTO" userId="8c013d22-ceb2-4014-ae73-ac062752c54f" providerId="ADAL" clId="{311F5B90-E885-4608-B44A-7282BCE3F8E4}" dt="2023-05-07T21:14:37.685" v="283" actId="21"/>
          <ac:spMkLst>
            <pc:docMk/>
            <pc:sldMk cId="0" sldId="302"/>
            <ac:spMk id="57347" creationId="{C6FE2582-3DBF-4489-8E7E-243029044C89}"/>
          </ac:spMkLst>
        </pc:spChg>
        <pc:spChg chg="del">
          <ac:chgData name="TOMMASINI ALBERTO" userId="8c013d22-ceb2-4014-ae73-ac062752c54f" providerId="ADAL" clId="{311F5B90-E885-4608-B44A-7282BCE3F8E4}" dt="2023-05-07T21:13:41.231" v="246" actId="478"/>
          <ac:spMkLst>
            <pc:docMk/>
            <pc:sldMk cId="0" sldId="302"/>
            <ac:spMk id="57348" creationId="{CA812CEC-4B1C-4672-AE5C-CDFB45882E78}"/>
          </ac:spMkLst>
        </pc:spChg>
      </pc:sldChg>
      <pc:sldChg chg="delSp mod">
        <pc:chgData name="TOMMASINI ALBERTO" userId="8c013d22-ceb2-4014-ae73-ac062752c54f" providerId="ADAL" clId="{311F5B90-E885-4608-B44A-7282BCE3F8E4}" dt="2023-05-05T10:11:05.408" v="0" actId="478"/>
        <pc:sldMkLst>
          <pc:docMk/>
          <pc:sldMk cId="2762338289" sldId="327"/>
        </pc:sldMkLst>
        <pc:spChg chg="del">
          <ac:chgData name="TOMMASINI ALBERTO" userId="8c013d22-ceb2-4014-ae73-ac062752c54f" providerId="ADAL" clId="{311F5B90-E885-4608-B44A-7282BCE3F8E4}" dt="2023-05-05T10:11:05.408" v="0" actId="478"/>
          <ac:spMkLst>
            <pc:docMk/>
            <pc:sldMk cId="2762338289" sldId="327"/>
            <ac:spMk id="16" creationId="{5CC8BD28-05EE-4D45-90BE-199114CB3D80}"/>
          </ac:spMkLst>
        </pc:spChg>
      </pc:sldChg>
      <pc:sldChg chg="del">
        <pc:chgData name="TOMMASINI ALBERTO" userId="8c013d22-ceb2-4014-ae73-ac062752c54f" providerId="ADAL" clId="{311F5B90-E885-4608-B44A-7282BCE3F8E4}" dt="2023-05-05T10:14:04.267" v="8" actId="47"/>
        <pc:sldMkLst>
          <pc:docMk/>
          <pc:sldMk cId="2338598698" sldId="328"/>
        </pc:sldMkLst>
      </pc:sldChg>
      <pc:sldChg chg="del">
        <pc:chgData name="TOMMASINI ALBERTO" userId="8c013d22-ceb2-4014-ae73-ac062752c54f" providerId="ADAL" clId="{311F5B90-E885-4608-B44A-7282BCE3F8E4}" dt="2023-05-05T10:14:04.833" v="9" actId="47"/>
        <pc:sldMkLst>
          <pc:docMk/>
          <pc:sldMk cId="1978745195" sldId="329"/>
        </pc:sldMkLst>
      </pc:sldChg>
      <pc:sldChg chg="del">
        <pc:chgData name="TOMMASINI ALBERTO" userId="8c013d22-ceb2-4014-ae73-ac062752c54f" providerId="ADAL" clId="{311F5B90-E885-4608-B44A-7282BCE3F8E4}" dt="2023-05-05T10:14:06.420" v="11" actId="47"/>
        <pc:sldMkLst>
          <pc:docMk/>
          <pc:sldMk cId="2813687575" sldId="330"/>
        </pc:sldMkLst>
      </pc:sldChg>
      <pc:sldChg chg="del">
        <pc:chgData name="TOMMASINI ALBERTO" userId="8c013d22-ceb2-4014-ae73-ac062752c54f" providerId="ADAL" clId="{311F5B90-E885-4608-B44A-7282BCE3F8E4}" dt="2023-05-05T10:14:10.189" v="15" actId="47"/>
        <pc:sldMkLst>
          <pc:docMk/>
          <pc:sldMk cId="4210119267" sldId="332"/>
        </pc:sldMkLst>
      </pc:sldChg>
      <pc:sldChg chg="add del">
        <pc:chgData name="TOMMASINI ALBERTO" userId="8c013d22-ceb2-4014-ae73-ac062752c54f" providerId="ADAL" clId="{311F5B90-E885-4608-B44A-7282BCE3F8E4}" dt="2023-05-05T10:13:26.219" v="4" actId="47"/>
        <pc:sldMkLst>
          <pc:docMk/>
          <pc:sldMk cId="0" sldId="333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0" sldId="362"/>
        </pc:sldMkLst>
      </pc:sldChg>
      <pc:sldChg chg="add del">
        <pc:chgData name="TOMMASINI ALBERTO" userId="8c013d22-ceb2-4014-ae73-ac062752c54f" providerId="ADAL" clId="{311F5B90-E885-4608-B44A-7282BCE3F8E4}" dt="2023-05-07T21:06:38.949" v="216" actId="47"/>
        <pc:sldMkLst>
          <pc:docMk/>
          <pc:sldMk cId="0" sldId="366"/>
        </pc:sldMkLst>
      </pc:sldChg>
      <pc:sldChg chg="del">
        <pc:chgData name="TOMMASINI ALBERTO" userId="8c013d22-ceb2-4014-ae73-ac062752c54f" providerId="ADAL" clId="{311F5B90-E885-4608-B44A-7282BCE3F8E4}" dt="2023-05-05T10:14:12.579" v="18" actId="47"/>
        <pc:sldMkLst>
          <pc:docMk/>
          <pc:sldMk cId="0" sldId="368"/>
        </pc:sldMkLst>
      </pc:sldChg>
      <pc:sldChg chg="del">
        <pc:chgData name="TOMMASINI ALBERTO" userId="8c013d22-ceb2-4014-ae73-ac062752c54f" providerId="ADAL" clId="{311F5B90-E885-4608-B44A-7282BCE3F8E4}" dt="2023-05-05T10:14:07.047" v="12" actId="47"/>
        <pc:sldMkLst>
          <pc:docMk/>
          <pc:sldMk cId="0" sldId="396"/>
        </pc:sldMkLst>
      </pc:sldChg>
      <pc:sldChg chg="del">
        <pc:chgData name="TOMMASINI ALBERTO" userId="8c013d22-ceb2-4014-ae73-ac062752c54f" providerId="ADAL" clId="{311F5B90-E885-4608-B44A-7282BCE3F8E4}" dt="2023-05-05T10:14:08.758" v="13" actId="47"/>
        <pc:sldMkLst>
          <pc:docMk/>
          <pc:sldMk cId="0" sldId="397"/>
        </pc:sldMkLst>
      </pc:sldChg>
      <pc:sldChg chg="del">
        <pc:chgData name="TOMMASINI ALBERTO" userId="8c013d22-ceb2-4014-ae73-ac062752c54f" providerId="ADAL" clId="{311F5B90-E885-4608-B44A-7282BCE3F8E4}" dt="2023-05-05T10:14:11.645" v="17" actId="47"/>
        <pc:sldMkLst>
          <pc:docMk/>
          <pc:sldMk cId="0" sldId="410"/>
        </pc:sldMkLst>
      </pc:sldChg>
      <pc:sldChg chg="add del">
        <pc:chgData name="TOMMASINI ALBERTO" userId="8c013d22-ceb2-4014-ae73-ac062752c54f" providerId="ADAL" clId="{311F5B90-E885-4608-B44A-7282BCE3F8E4}" dt="2023-05-05T11:49:30.167" v="44" actId="2696"/>
        <pc:sldMkLst>
          <pc:docMk/>
          <pc:sldMk cId="0" sldId="416"/>
        </pc:sldMkLst>
      </pc:sldChg>
      <pc:sldChg chg="del">
        <pc:chgData name="TOMMASINI ALBERTO" userId="8c013d22-ceb2-4014-ae73-ac062752c54f" providerId="ADAL" clId="{311F5B90-E885-4608-B44A-7282BCE3F8E4}" dt="2023-05-05T10:14:13.724" v="19" actId="47"/>
        <pc:sldMkLst>
          <pc:docMk/>
          <pc:sldMk cId="0" sldId="435"/>
        </pc:sldMkLst>
      </pc:sldChg>
      <pc:sldChg chg="del">
        <pc:chgData name="TOMMASINI ALBERTO" userId="8c013d22-ceb2-4014-ae73-ac062752c54f" providerId="ADAL" clId="{311F5B90-E885-4608-B44A-7282BCE3F8E4}" dt="2023-05-05T10:14:15.582" v="21" actId="47"/>
        <pc:sldMkLst>
          <pc:docMk/>
          <pc:sldMk cId="0" sldId="445"/>
        </pc:sldMkLst>
      </pc:sldChg>
      <pc:sldChg chg="delSp modSp add ord">
        <pc:chgData name="TOMMASINI ALBERTO" userId="8c013d22-ceb2-4014-ae73-ac062752c54f" providerId="ADAL" clId="{311F5B90-E885-4608-B44A-7282BCE3F8E4}" dt="2023-05-07T21:06:58.747" v="219" actId="478"/>
        <pc:sldMkLst>
          <pc:docMk/>
          <pc:sldMk cId="0" sldId="453"/>
        </pc:sldMkLst>
        <pc:spChg chg="del mod">
          <ac:chgData name="TOMMASINI ALBERTO" userId="8c013d22-ceb2-4014-ae73-ac062752c54f" providerId="ADAL" clId="{311F5B90-E885-4608-B44A-7282BCE3F8E4}" dt="2023-05-07T21:06:58.747" v="219" actId="478"/>
          <ac:spMkLst>
            <pc:docMk/>
            <pc:sldMk cId="0" sldId="453"/>
            <ac:spMk id="80900" creationId="{D9B8391F-7C11-2085-395C-A4B671DB38E7}"/>
          </ac:spMkLst>
        </pc:spChg>
        <pc:picChg chg="mod">
          <ac:chgData name="TOMMASINI ALBERTO" userId="8c013d22-ceb2-4014-ae73-ac062752c54f" providerId="ADAL" clId="{311F5B90-E885-4608-B44A-7282BCE3F8E4}" dt="2023-05-07T21:06:32.156" v="214" actId="14100"/>
          <ac:picMkLst>
            <pc:docMk/>
            <pc:sldMk cId="0" sldId="453"/>
            <ac:picMk id="80897" creationId="{DB4D1DE7-B398-605E-4141-F2AC41A43942}"/>
          </ac:picMkLst>
        </pc:picChg>
        <pc:picChg chg="del">
          <ac:chgData name="TOMMASINI ALBERTO" userId="8c013d22-ceb2-4014-ae73-ac062752c54f" providerId="ADAL" clId="{311F5B90-E885-4608-B44A-7282BCE3F8E4}" dt="2023-05-07T21:06:26.870" v="213" actId="478"/>
          <ac:picMkLst>
            <pc:docMk/>
            <pc:sldMk cId="0" sldId="453"/>
            <ac:picMk id="80898" creationId="{18C3614E-787F-D0C9-A9C9-92776E930910}"/>
          </ac:picMkLst>
        </pc:picChg>
      </pc:sldChg>
      <pc:sldChg chg="add del">
        <pc:chgData name="TOMMASINI ALBERTO" userId="8c013d22-ceb2-4014-ae73-ac062752c54f" providerId="ADAL" clId="{311F5B90-E885-4608-B44A-7282BCE3F8E4}" dt="2023-05-05T10:44:37.133" v="32" actId="47"/>
        <pc:sldMkLst>
          <pc:docMk/>
          <pc:sldMk cId="0" sldId="465"/>
        </pc:sldMkLst>
      </pc:sldChg>
      <pc:sldChg chg="add del">
        <pc:chgData name="TOMMASINI ALBERTO" userId="8c013d22-ceb2-4014-ae73-ac062752c54f" providerId="ADAL" clId="{311F5B90-E885-4608-B44A-7282BCE3F8E4}" dt="2023-05-05T10:44:50.208" v="34" actId="47"/>
        <pc:sldMkLst>
          <pc:docMk/>
          <pc:sldMk cId="0" sldId="474"/>
        </pc:sldMkLst>
      </pc:sldChg>
      <pc:sldChg chg="del">
        <pc:chgData name="TOMMASINI ALBERTO" userId="8c013d22-ceb2-4014-ae73-ac062752c54f" providerId="ADAL" clId="{311F5B90-E885-4608-B44A-7282BCE3F8E4}" dt="2023-05-05T10:14:14.687" v="20" actId="47"/>
        <pc:sldMkLst>
          <pc:docMk/>
          <pc:sldMk cId="0" sldId="476"/>
        </pc:sldMkLst>
      </pc:sldChg>
      <pc:sldChg chg="del">
        <pc:chgData name="TOMMASINI ALBERTO" userId="8c013d22-ceb2-4014-ae73-ac062752c54f" providerId="ADAL" clId="{311F5B90-E885-4608-B44A-7282BCE3F8E4}" dt="2023-05-05T10:14:18.990" v="25" actId="47"/>
        <pc:sldMkLst>
          <pc:docMk/>
          <pc:sldMk cId="0" sldId="481"/>
        </pc:sldMkLst>
      </pc:sldChg>
      <pc:sldChg chg="del">
        <pc:chgData name="TOMMASINI ALBERTO" userId="8c013d22-ceb2-4014-ae73-ac062752c54f" providerId="ADAL" clId="{311F5B90-E885-4608-B44A-7282BCE3F8E4}" dt="2023-05-05T10:14:10.881" v="16" actId="47"/>
        <pc:sldMkLst>
          <pc:docMk/>
          <pc:sldMk cId="0" sldId="483"/>
        </pc:sldMkLst>
      </pc:sldChg>
      <pc:sldChg chg="del">
        <pc:chgData name="TOMMASINI ALBERTO" userId="8c013d22-ceb2-4014-ae73-ac062752c54f" providerId="ADAL" clId="{311F5B90-E885-4608-B44A-7282BCE3F8E4}" dt="2023-05-05T10:14:41.488" v="29" actId="47"/>
        <pc:sldMkLst>
          <pc:docMk/>
          <pc:sldMk cId="0" sldId="486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0" sldId="488"/>
        </pc:sldMkLst>
      </pc:sldChg>
      <pc:sldChg chg="del">
        <pc:chgData name="TOMMASINI ALBERTO" userId="8c013d22-ceb2-4014-ae73-ac062752c54f" providerId="ADAL" clId="{311F5B90-E885-4608-B44A-7282BCE3F8E4}" dt="2023-05-05T10:14:20.717" v="27" actId="47"/>
        <pc:sldMkLst>
          <pc:docMk/>
          <pc:sldMk cId="0" sldId="499"/>
        </pc:sldMkLst>
      </pc:sldChg>
      <pc:sldChg chg="del">
        <pc:chgData name="TOMMASINI ALBERTO" userId="8c013d22-ceb2-4014-ae73-ac062752c54f" providerId="ADAL" clId="{311F5B90-E885-4608-B44A-7282BCE3F8E4}" dt="2023-05-05T10:14:09.576" v="14" actId="47"/>
        <pc:sldMkLst>
          <pc:docMk/>
          <pc:sldMk cId="0" sldId="506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0" sldId="508"/>
        </pc:sldMkLst>
      </pc:sldChg>
      <pc:sldChg chg="del">
        <pc:chgData name="TOMMASINI ALBERTO" userId="8c013d22-ceb2-4014-ae73-ac062752c54f" providerId="ADAL" clId="{311F5B90-E885-4608-B44A-7282BCE3F8E4}" dt="2023-05-05T10:14:19.915" v="26" actId="47"/>
        <pc:sldMkLst>
          <pc:docMk/>
          <pc:sldMk cId="0" sldId="520"/>
        </pc:sldMkLst>
      </pc:sldChg>
      <pc:sldChg chg="del">
        <pc:chgData name="TOMMASINI ALBERTO" userId="8c013d22-ceb2-4014-ae73-ac062752c54f" providerId="ADAL" clId="{311F5B90-E885-4608-B44A-7282BCE3F8E4}" dt="2023-05-05T10:14:16.363" v="22" actId="47"/>
        <pc:sldMkLst>
          <pc:docMk/>
          <pc:sldMk cId="0" sldId="534"/>
        </pc:sldMkLst>
      </pc:sldChg>
      <pc:sldChg chg="del">
        <pc:chgData name="TOMMASINI ALBERTO" userId="8c013d22-ceb2-4014-ae73-ac062752c54f" providerId="ADAL" clId="{311F5B90-E885-4608-B44A-7282BCE3F8E4}" dt="2023-05-05T10:14:17.230" v="23" actId="47"/>
        <pc:sldMkLst>
          <pc:docMk/>
          <pc:sldMk cId="0" sldId="535"/>
        </pc:sldMkLst>
      </pc:sldChg>
      <pc:sldChg chg="del">
        <pc:chgData name="TOMMASINI ALBERTO" userId="8c013d22-ceb2-4014-ae73-ac062752c54f" providerId="ADAL" clId="{311F5B90-E885-4608-B44A-7282BCE3F8E4}" dt="2023-05-05T10:14:18.147" v="24" actId="47"/>
        <pc:sldMkLst>
          <pc:docMk/>
          <pc:sldMk cId="0" sldId="536"/>
        </pc:sldMkLst>
      </pc:sldChg>
      <pc:sldChg chg="del">
        <pc:chgData name="TOMMASINI ALBERTO" userId="8c013d22-ceb2-4014-ae73-ac062752c54f" providerId="ADAL" clId="{311F5B90-E885-4608-B44A-7282BCE3F8E4}" dt="2023-05-05T10:14:30.920" v="28" actId="47"/>
        <pc:sldMkLst>
          <pc:docMk/>
          <pc:sldMk cId="750493759" sldId="537"/>
        </pc:sldMkLst>
      </pc:sldChg>
      <pc:sldChg chg="del">
        <pc:chgData name="TOMMASINI ALBERTO" userId="8c013d22-ceb2-4014-ae73-ac062752c54f" providerId="ADAL" clId="{311F5B90-E885-4608-B44A-7282BCE3F8E4}" dt="2023-05-05T10:13:44.453" v="7" actId="47"/>
        <pc:sldMkLst>
          <pc:docMk/>
          <pc:sldMk cId="2570947904" sldId="538"/>
        </pc:sldMkLst>
      </pc:sldChg>
      <pc:sldChg chg="del">
        <pc:chgData name="TOMMASINI ALBERTO" userId="8c013d22-ceb2-4014-ae73-ac062752c54f" providerId="ADAL" clId="{311F5B90-E885-4608-B44A-7282BCE3F8E4}" dt="2023-05-05T10:14:05.781" v="10" actId="47"/>
        <pc:sldMkLst>
          <pc:docMk/>
          <pc:sldMk cId="482998838" sldId="539"/>
        </pc:sldMkLst>
      </pc:sldChg>
      <pc:sldChg chg="modSp add mod">
        <pc:chgData name="TOMMASINI ALBERTO" userId="8c013d22-ceb2-4014-ae73-ac062752c54f" providerId="ADAL" clId="{311F5B90-E885-4608-B44A-7282BCE3F8E4}" dt="2023-05-05T12:02:24.769" v="108" actId="113"/>
        <pc:sldMkLst>
          <pc:docMk/>
          <pc:sldMk cId="3296569070" sldId="540"/>
        </pc:sldMkLst>
        <pc:spChg chg="mod">
          <ac:chgData name="TOMMASINI ALBERTO" userId="8c013d22-ceb2-4014-ae73-ac062752c54f" providerId="ADAL" clId="{311F5B90-E885-4608-B44A-7282BCE3F8E4}" dt="2023-05-05T12:02:24.769" v="108" actId="113"/>
          <ac:spMkLst>
            <pc:docMk/>
            <pc:sldMk cId="3296569070" sldId="540"/>
            <ac:spMk id="3" creationId="{461FDE83-AFC2-4F4D-8096-5165AC1B118B}"/>
          </ac:spMkLst>
        </pc:spChg>
      </pc:sldChg>
      <pc:sldChg chg="modSp add mod">
        <pc:chgData name="TOMMASINI ALBERTO" userId="8c013d22-ceb2-4014-ae73-ac062752c54f" providerId="ADAL" clId="{311F5B90-E885-4608-B44A-7282BCE3F8E4}" dt="2023-05-05T12:02:09.279" v="106" actId="1076"/>
        <pc:sldMkLst>
          <pc:docMk/>
          <pc:sldMk cId="2477748057" sldId="541"/>
        </pc:sldMkLst>
        <pc:spChg chg="mod">
          <ac:chgData name="TOMMASINI ALBERTO" userId="8c013d22-ceb2-4014-ae73-ac062752c54f" providerId="ADAL" clId="{311F5B90-E885-4608-B44A-7282BCE3F8E4}" dt="2023-05-05T12:02:02.958" v="104" actId="14100"/>
          <ac:spMkLst>
            <pc:docMk/>
            <pc:sldMk cId="2477748057" sldId="541"/>
            <ac:spMk id="4" creationId="{AF8ACB0D-E8F2-4D49-A6C1-867B72D31C36}"/>
          </ac:spMkLst>
        </pc:spChg>
        <pc:picChg chg="mod">
          <ac:chgData name="TOMMASINI ALBERTO" userId="8c013d22-ceb2-4014-ae73-ac062752c54f" providerId="ADAL" clId="{311F5B90-E885-4608-B44A-7282BCE3F8E4}" dt="2023-05-05T12:02:09.279" v="106" actId="1076"/>
          <ac:picMkLst>
            <pc:docMk/>
            <pc:sldMk cId="2477748057" sldId="541"/>
            <ac:picMk id="3" creationId="{F30DE167-937E-47DB-BAC7-8407367F1C03}"/>
          </ac:picMkLst>
        </pc:picChg>
      </pc:sldChg>
      <pc:sldChg chg="add del">
        <pc:chgData name="TOMMASINI ALBERTO" userId="8c013d22-ceb2-4014-ae73-ac062752c54f" providerId="ADAL" clId="{311F5B90-E885-4608-B44A-7282BCE3F8E4}" dt="2023-05-05T10:44:25.200" v="31" actId="47"/>
        <pc:sldMkLst>
          <pc:docMk/>
          <pc:sldMk cId="4125795025" sldId="542"/>
        </pc:sldMkLst>
      </pc:sldChg>
      <pc:sldChg chg="add del">
        <pc:chgData name="TOMMASINI ALBERTO" userId="8c013d22-ceb2-4014-ae73-ac062752c54f" providerId="ADAL" clId="{311F5B90-E885-4608-B44A-7282BCE3F8E4}" dt="2023-05-05T12:05:00.361" v="125" actId="47"/>
        <pc:sldMkLst>
          <pc:docMk/>
          <pc:sldMk cId="1219007630" sldId="543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3350524303" sldId="544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306588995" sldId="545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3006226507" sldId="546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541233839" sldId="547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2407692179" sldId="548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4186569979" sldId="549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3364469306" sldId="550"/>
        </pc:sldMkLst>
      </pc:sldChg>
      <pc:sldChg chg="add del">
        <pc:chgData name="TOMMASINI ALBERTO" userId="8c013d22-ceb2-4014-ae73-ac062752c54f" providerId="ADAL" clId="{311F5B90-E885-4608-B44A-7282BCE3F8E4}" dt="2023-05-07T21:07:56.112" v="222" actId="47"/>
        <pc:sldMkLst>
          <pc:docMk/>
          <pc:sldMk cId="0" sldId="551"/>
        </pc:sldMkLst>
      </pc:sldChg>
      <pc:sldChg chg="addSp modSp add mod">
        <pc:chgData name="TOMMASINI ALBERTO" userId="8c013d22-ceb2-4014-ae73-ac062752c54f" providerId="ADAL" clId="{311F5B90-E885-4608-B44A-7282BCE3F8E4}" dt="2023-05-07T21:07:48.591" v="221" actId="1076"/>
        <pc:sldMkLst>
          <pc:docMk/>
          <pc:sldMk cId="3239068152" sldId="552"/>
        </pc:sldMkLst>
        <pc:spChg chg="add mod">
          <ac:chgData name="TOMMASINI ALBERTO" userId="8c013d22-ceb2-4014-ae73-ac062752c54f" providerId="ADAL" clId="{311F5B90-E885-4608-B44A-7282BCE3F8E4}" dt="2023-05-07T21:07:48.591" v="221" actId="1076"/>
          <ac:spMkLst>
            <pc:docMk/>
            <pc:sldMk cId="3239068152" sldId="552"/>
            <ac:spMk id="2" creationId="{4DBE3B4E-2D5D-4CF6-0734-3F1F0CA0A945}"/>
          </ac:spMkLst>
        </pc:spChg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0" sldId="553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1745144608" sldId="554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4144631104" sldId="555"/>
        </pc:sldMkLst>
      </pc:sldChg>
      <pc:sldChg chg="modSp add mod">
        <pc:chgData name="TOMMASINI ALBERTO" userId="8c013d22-ceb2-4014-ae73-ac062752c54f" providerId="ADAL" clId="{311F5B90-E885-4608-B44A-7282BCE3F8E4}" dt="2023-05-05T12:05:50.656" v="129" actId="1076"/>
        <pc:sldMkLst>
          <pc:docMk/>
          <pc:sldMk cId="2501532021" sldId="556"/>
        </pc:sldMkLst>
        <pc:spChg chg="mod">
          <ac:chgData name="TOMMASINI ALBERTO" userId="8c013d22-ceb2-4014-ae73-ac062752c54f" providerId="ADAL" clId="{311F5B90-E885-4608-B44A-7282BCE3F8E4}" dt="2023-05-05T12:05:50.656" v="129" actId="1076"/>
          <ac:spMkLst>
            <pc:docMk/>
            <pc:sldMk cId="2501532021" sldId="556"/>
            <ac:spMk id="2" creationId="{F44CBD9A-CF00-4541-B7FA-A95FDBF9C6D2}"/>
          </ac:spMkLst>
        </pc:spChg>
      </pc:sldChg>
      <pc:sldChg chg="modSp add mod">
        <pc:chgData name="TOMMASINI ALBERTO" userId="8c013d22-ceb2-4014-ae73-ac062752c54f" providerId="ADAL" clId="{311F5B90-E885-4608-B44A-7282BCE3F8E4}" dt="2023-05-07T21:09:02.578" v="227" actId="20577"/>
        <pc:sldMkLst>
          <pc:docMk/>
          <pc:sldMk cId="746383670" sldId="557"/>
        </pc:sldMkLst>
        <pc:spChg chg="mod">
          <ac:chgData name="TOMMASINI ALBERTO" userId="8c013d22-ceb2-4014-ae73-ac062752c54f" providerId="ADAL" clId="{311F5B90-E885-4608-B44A-7282BCE3F8E4}" dt="2023-05-07T21:09:02.578" v="227" actId="20577"/>
          <ac:spMkLst>
            <pc:docMk/>
            <pc:sldMk cId="746383670" sldId="557"/>
            <ac:spMk id="2" creationId="{F0E3445D-D92C-4A62-87E3-95C567B61F04}"/>
          </ac:spMkLst>
        </pc:spChg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4217199474" sldId="558"/>
        </pc:sldMkLst>
      </pc:sldChg>
      <pc:sldChg chg="add del">
        <pc:chgData name="TOMMASINI ALBERTO" userId="8c013d22-ceb2-4014-ae73-ac062752c54f" providerId="ADAL" clId="{311F5B90-E885-4608-B44A-7282BCE3F8E4}" dt="2023-05-07T21:08:12.186" v="224" actId="47"/>
        <pc:sldMkLst>
          <pc:docMk/>
          <pc:sldMk cId="1120617028" sldId="559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4066293166" sldId="560"/>
        </pc:sldMkLst>
      </pc:sldChg>
      <pc:sldChg chg="add del">
        <pc:chgData name="TOMMASINI ALBERTO" userId="8c013d22-ceb2-4014-ae73-ac062752c54f" providerId="ADAL" clId="{311F5B90-E885-4608-B44A-7282BCE3F8E4}" dt="2023-05-07T21:08:20.091" v="225" actId="47"/>
        <pc:sldMkLst>
          <pc:docMk/>
          <pc:sldMk cId="1919943986" sldId="561"/>
        </pc:sldMkLst>
      </pc:sldChg>
      <pc:sldChg chg="add del">
        <pc:chgData name="TOMMASINI ALBERTO" userId="8c013d22-ceb2-4014-ae73-ac062752c54f" providerId="ADAL" clId="{311F5B90-E885-4608-B44A-7282BCE3F8E4}" dt="2023-05-05T11:50:06.317" v="46" actId="47"/>
        <pc:sldMkLst>
          <pc:docMk/>
          <pc:sldMk cId="295585145" sldId="562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1535600099" sldId="563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1043941699" sldId="564"/>
        </pc:sldMkLst>
      </pc:sldChg>
      <pc:sldChg chg="add del">
        <pc:chgData name="TOMMASINI ALBERTO" userId="8c013d22-ceb2-4014-ae73-ac062752c54f" providerId="ADAL" clId="{311F5B90-E885-4608-B44A-7282BCE3F8E4}" dt="2023-05-05T11:50:21.106" v="47" actId="47"/>
        <pc:sldMkLst>
          <pc:docMk/>
          <pc:sldMk cId="655014939" sldId="565"/>
        </pc:sldMkLst>
      </pc:sldChg>
      <pc:sldChg chg="add del">
        <pc:chgData name="TOMMASINI ALBERTO" userId="8c013d22-ceb2-4014-ae73-ac062752c54f" providerId="ADAL" clId="{311F5B90-E885-4608-B44A-7282BCE3F8E4}" dt="2023-05-05T11:50:03.681" v="45" actId="47"/>
        <pc:sldMkLst>
          <pc:docMk/>
          <pc:sldMk cId="1134344189" sldId="566"/>
        </pc:sldMkLst>
      </pc:sldChg>
      <pc:sldChg chg="add del">
        <pc:chgData name="TOMMASINI ALBERTO" userId="8c013d22-ceb2-4014-ae73-ac062752c54f" providerId="ADAL" clId="{311F5B90-E885-4608-B44A-7282BCE3F8E4}" dt="2023-05-05T10:12:50.461" v="2" actId="47"/>
        <pc:sldMkLst>
          <pc:docMk/>
          <pc:sldMk cId="2754932479" sldId="567"/>
        </pc:sldMkLst>
      </pc:sldChg>
      <pc:sldChg chg="add del">
        <pc:chgData name="TOMMASINI ALBERTO" userId="8c013d22-ceb2-4014-ae73-ac062752c54f" providerId="ADAL" clId="{311F5B90-E885-4608-B44A-7282BCE3F8E4}" dt="2023-05-07T21:08:11.101" v="223" actId="47"/>
        <pc:sldMkLst>
          <pc:docMk/>
          <pc:sldMk cId="3953365703" sldId="568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1685257132" sldId="573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3557185063" sldId="574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2592789744" sldId="575"/>
        </pc:sldMkLst>
      </pc:sldChg>
      <pc:sldChg chg="add del">
        <pc:chgData name="TOMMASINI ALBERTO" userId="8c013d22-ceb2-4014-ae73-ac062752c54f" providerId="ADAL" clId="{311F5B90-E885-4608-B44A-7282BCE3F8E4}" dt="2023-05-05T11:50:31.298" v="48" actId="47"/>
        <pc:sldMkLst>
          <pc:docMk/>
          <pc:sldMk cId="1658137243" sldId="576"/>
        </pc:sldMkLst>
      </pc:sldChg>
      <pc:sldChg chg="add del">
        <pc:chgData name="TOMMASINI ALBERTO" userId="8c013d22-ceb2-4014-ae73-ac062752c54f" providerId="ADAL" clId="{311F5B90-E885-4608-B44A-7282BCE3F8E4}" dt="2023-05-07T21:08:36.470" v="226" actId="47"/>
        <pc:sldMkLst>
          <pc:docMk/>
          <pc:sldMk cId="0" sldId="577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3703316018" sldId="578"/>
        </pc:sldMkLst>
      </pc:sldChg>
      <pc:sldChg chg="add del">
        <pc:chgData name="TOMMASINI ALBERTO" userId="8c013d22-ceb2-4014-ae73-ac062752c54f" providerId="ADAL" clId="{311F5B90-E885-4608-B44A-7282BCE3F8E4}" dt="2023-05-05T10:13:33.351" v="5" actId="47"/>
        <pc:sldMkLst>
          <pc:docMk/>
          <pc:sldMk cId="1394838367" sldId="579"/>
        </pc:sldMkLst>
      </pc:sldChg>
      <pc:sldChg chg="add del">
        <pc:chgData name="TOMMASINI ALBERTO" userId="8c013d22-ceb2-4014-ae73-ac062752c54f" providerId="ADAL" clId="{311F5B90-E885-4608-B44A-7282BCE3F8E4}" dt="2023-05-05T10:13:35.293" v="6" actId="47"/>
        <pc:sldMkLst>
          <pc:docMk/>
          <pc:sldMk cId="578632512" sldId="580"/>
        </pc:sldMkLst>
      </pc:sldChg>
      <pc:sldChg chg="add">
        <pc:chgData name="TOMMASINI ALBERTO" userId="8c013d22-ceb2-4014-ae73-ac062752c54f" providerId="ADAL" clId="{311F5B90-E885-4608-B44A-7282BCE3F8E4}" dt="2023-05-05T10:12:06.869" v="1"/>
        <pc:sldMkLst>
          <pc:docMk/>
          <pc:sldMk cId="2745452243" sldId="581"/>
        </pc:sldMkLst>
      </pc:sldChg>
      <pc:sldChg chg="new del">
        <pc:chgData name="TOMMASINI ALBERTO" userId="8c013d22-ceb2-4014-ae73-ac062752c54f" providerId="ADAL" clId="{311F5B90-E885-4608-B44A-7282BCE3F8E4}" dt="2023-05-05T12:05:29.008" v="126" actId="47"/>
        <pc:sldMkLst>
          <pc:docMk/>
          <pc:sldMk cId="2362999887" sldId="582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161655206" sldId="583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226280597" sldId="584"/>
        </pc:sldMkLst>
      </pc:sldChg>
      <pc:sldChg chg="modSp">
        <pc:chgData name="TOMMASINI ALBERTO" userId="8c013d22-ceb2-4014-ae73-ac062752c54f" providerId="ADAL" clId="{311F5B90-E885-4608-B44A-7282BCE3F8E4}" dt="2023-05-07T20:54:28.797" v="133" actId="20577"/>
        <pc:sldMkLst>
          <pc:docMk/>
          <pc:sldMk cId="2956302088" sldId="882"/>
        </pc:sldMkLst>
        <pc:spChg chg="mod">
          <ac:chgData name="TOMMASINI ALBERTO" userId="8c013d22-ceb2-4014-ae73-ac062752c54f" providerId="ADAL" clId="{311F5B90-E885-4608-B44A-7282BCE3F8E4}" dt="2023-05-07T20:54:28.797" v="133" actId="20577"/>
          <ac:spMkLst>
            <pc:docMk/>
            <pc:sldMk cId="2956302088" sldId="882"/>
            <ac:spMk id="2" creationId="{3E9BB2AA-0041-8A1B-A541-FFD2951B7437}"/>
          </ac:spMkLst>
        </pc:spChg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3938408081" sldId="1055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1111752863" sldId="1083"/>
        </pc:sldMkLst>
      </pc:sldChg>
      <pc:sldChg chg="add del">
        <pc:chgData name="TOMMASINI ALBERTO" userId="8c013d22-ceb2-4014-ae73-ac062752c54f" providerId="ADAL" clId="{311F5B90-E885-4608-B44A-7282BCE3F8E4}" dt="2023-05-05T10:45:52.961" v="39" actId="47"/>
        <pc:sldMkLst>
          <pc:docMk/>
          <pc:sldMk cId="1110138966" sldId="1084"/>
        </pc:sldMkLst>
      </pc:sldChg>
      <pc:sldChg chg="addSp modSp add mod">
        <pc:chgData name="TOMMASINI ALBERTO" userId="8c013d22-ceb2-4014-ae73-ac062752c54f" providerId="ADAL" clId="{311F5B90-E885-4608-B44A-7282BCE3F8E4}" dt="2023-05-05T12:04:07.618" v="123" actId="6549"/>
        <pc:sldMkLst>
          <pc:docMk/>
          <pc:sldMk cId="792464047" sldId="1090"/>
        </pc:sldMkLst>
        <pc:spChg chg="mod">
          <ac:chgData name="TOMMASINI ALBERTO" userId="8c013d22-ceb2-4014-ae73-ac062752c54f" providerId="ADAL" clId="{311F5B90-E885-4608-B44A-7282BCE3F8E4}" dt="2023-05-05T12:03:51.499" v="119" actId="14100"/>
          <ac:spMkLst>
            <pc:docMk/>
            <pc:sldMk cId="792464047" sldId="1090"/>
            <ac:spMk id="3" creationId="{F36BD086-521A-69BC-8A95-52B929483297}"/>
          </ac:spMkLst>
        </pc:spChg>
        <pc:spChg chg="add mod">
          <ac:chgData name="TOMMASINI ALBERTO" userId="8c013d22-ceb2-4014-ae73-ac062752c54f" providerId="ADAL" clId="{311F5B90-E885-4608-B44A-7282BCE3F8E4}" dt="2023-05-05T12:04:07.618" v="123" actId="6549"/>
          <ac:spMkLst>
            <pc:docMk/>
            <pc:sldMk cId="792464047" sldId="1090"/>
            <ac:spMk id="5" creationId="{DA64BA7E-74A5-D37D-2361-3A26AFAECDB5}"/>
          </ac:spMkLst>
        </pc:spChg>
        <pc:spChg chg="add mod">
          <ac:chgData name="TOMMASINI ALBERTO" userId="8c013d22-ceb2-4014-ae73-ac062752c54f" providerId="ADAL" clId="{311F5B90-E885-4608-B44A-7282BCE3F8E4}" dt="2023-05-05T12:04:05.836" v="122" actId="1076"/>
          <ac:spMkLst>
            <pc:docMk/>
            <pc:sldMk cId="792464047" sldId="1090"/>
            <ac:spMk id="6" creationId="{B5A088F8-A814-7277-E9FD-12857FE80E97}"/>
          </ac:spMkLst>
        </pc:spChg>
      </pc:sldChg>
      <pc:sldChg chg="addSp delSp modSp add del mod">
        <pc:chgData name="TOMMASINI ALBERTO" userId="8c013d22-ceb2-4014-ae73-ac062752c54f" providerId="ADAL" clId="{311F5B90-E885-4608-B44A-7282BCE3F8E4}" dt="2023-05-05T12:04:19.568" v="124" actId="47"/>
        <pc:sldMkLst>
          <pc:docMk/>
          <pc:sldMk cId="1122911439" sldId="1091"/>
        </pc:sldMkLst>
        <pc:spChg chg="del">
          <ac:chgData name="TOMMASINI ALBERTO" userId="8c013d22-ceb2-4014-ae73-ac062752c54f" providerId="ADAL" clId="{311F5B90-E885-4608-B44A-7282BCE3F8E4}" dt="2023-05-05T12:03:22.816" v="111" actId="21"/>
          <ac:spMkLst>
            <pc:docMk/>
            <pc:sldMk cId="1122911439" sldId="1091"/>
            <ac:spMk id="2" creationId="{8DFDCEC7-FFE9-F5B6-5E59-C4165BA6DB72}"/>
          </ac:spMkLst>
        </pc:spChg>
        <pc:spChg chg="del">
          <ac:chgData name="TOMMASINI ALBERTO" userId="8c013d22-ceb2-4014-ae73-ac062752c54f" providerId="ADAL" clId="{311F5B90-E885-4608-B44A-7282BCE3F8E4}" dt="2023-05-05T12:03:22.816" v="111" actId="21"/>
          <ac:spMkLst>
            <pc:docMk/>
            <pc:sldMk cId="1122911439" sldId="1091"/>
            <ac:spMk id="4" creationId="{7A9EF851-229D-4E8D-A9D8-0083BFD2FBE0}"/>
          </ac:spMkLst>
        </pc:spChg>
        <pc:spChg chg="add mod">
          <ac:chgData name="TOMMASINI ALBERTO" userId="8c013d22-ceb2-4014-ae73-ac062752c54f" providerId="ADAL" clId="{311F5B90-E885-4608-B44A-7282BCE3F8E4}" dt="2023-05-05T12:03:25.267" v="112"/>
          <ac:spMkLst>
            <pc:docMk/>
            <pc:sldMk cId="1122911439" sldId="1091"/>
            <ac:spMk id="5" creationId="{05804304-73E8-4DC7-2087-D202E10B168C}"/>
          </ac:spMkLst>
        </pc:spChg>
        <pc:spChg chg="add mod">
          <ac:chgData name="TOMMASINI ALBERTO" userId="8c013d22-ceb2-4014-ae73-ac062752c54f" providerId="ADAL" clId="{311F5B90-E885-4608-B44A-7282BCE3F8E4}" dt="2023-05-05T12:03:25.267" v="112"/>
          <ac:spMkLst>
            <pc:docMk/>
            <pc:sldMk cId="1122911439" sldId="1091"/>
            <ac:spMk id="6" creationId="{9D4C5260-B90F-BD2F-A39A-BC0D47CE7535}"/>
          </ac:spMkLst>
        </pc:spChg>
        <pc:picChg chg="del">
          <ac:chgData name="TOMMASINI ALBERTO" userId="8c013d22-ceb2-4014-ae73-ac062752c54f" providerId="ADAL" clId="{311F5B90-E885-4608-B44A-7282BCE3F8E4}" dt="2023-05-05T11:48:29.345" v="42" actId="478"/>
          <ac:picMkLst>
            <pc:docMk/>
            <pc:sldMk cId="1122911439" sldId="1091"/>
            <ac:picMk id="3" creationId="{098009CA-8A63-95FE-879C-F93C9B05C4C7}"/>
          </ac:picMkLst>
        </pc:picChg>
      </pc:sldChg>
      <pc:sldChg chg="add del">
        <pc:chgData name="TOMMASINI ALBERTO" userId="8c013d22-ceb2-4014-ae73-ac062752c54f" providerId="ADAL" clId="{311F5B90-E885-4608-B44A-7282BCE3F8E4}" dt="2023-05-05T11:47:57.208" v="41" actId="47"/>
        <pc:sldMkLst>
          <pc:docMk/>
          <pc:sldMk cId="4280965602" sldId="1122"/>
        </pc:sldMkLst>
      </pc:sldChg>
      <pc:sldChg chg="add del">
        <pc:chgData name="TOMMASINI ALBERTO" userId="8c013d22-ceb2-4014-ae73-ac062752c54f" providerId="ADAL" clId="{311F5B90-E885-4608-B44A-7282BCE3F8E4}" dt="2023-05-05T10:45:39.411" v="37" actId="47"/>
        <pc:sldMkLst>
          <pc:docMk/>
          <pc:sldMk cId="1420701882" sldId="1133"/>
        </pc:sldMkLst>
      </pc:sldChg>
      <pc:sldChg chg="add del">
        <pc:chgData name="TOMMASINI ALBERTO" userId="8c013d22-ceb2-4014-ae73-ac062752c54f" providerId="ADAL" clId="{311F5B90-E885-4608-B44A-7282BCE3F8E4}" dt="2023-05-07T21:09:20.679" v="228" actId="47"/>
        <pc:sldMkLst>
          <pc:docMk/>
          <pc:sldMk cId="3734701470" sldId="1134"/>
        </pc:sldMkLst>
      </pc:sldChg>
      <pc:sldChg chg="add del">
        <pc:chgData name="TOMMASINI ALBERTO" userId="8c013d22-ceb2-4014-ae73-ac062752c54f" providerId="ADAL" clId="{311F5B90-E885-4608-B44A-7282BCE3F8E4}" dt="2023-05-05T10:45:40.541" v="38" actId="47"/>
        <pc:sldMkLst>
          <pc:docMk/>
          <pc:sldMk cId="1197055417" sldId="1135"/>
        </pc:sldMkLst>
      </pc:sldChg>
      <pc:sldChg chg="add del">
        <pc:chgData name="TOMMASINI ALBERTO" userId="8c013d22-ceb2-4014-ae73-ac062752c54f" providerId="ADAL" clId="{311F5B90-E885-4608-B44A-7282BCE3F8E4}" dt="2023-05-05T10:45:16.840" v="36" actId="47"/>
        <pc:sldMkLst>
          <pc:docMk/>
          <pc:sldMk cId="4197638429" sldId="1136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401704100" sldId="1145"/>
        </pc:sldMkLst>
      </pc:sldChg>
      <pc:sldChg chg="add del">
        <pc:chgData name="TOMMASINI ALBERTO" userId="8c013d22-ceb2-4014-ae73-ac062752c54f" providerId="ADAL" clId="{311F5B90-E885-4608-B44A-7282BCE3F8E4}" dt="2023-05-05T11:49:17.801" v="43" actId="2696"/>
        <pc:sldMkLst>
          <pc:docMk/>
          <pc:sldMk cId="862706042" sldId="1146"/>
        </pc:sldMkLst>
      </pc:sldChg>
      <pc:sldChg chg="add del">
        <pc:chgData name="TOMMASINI ALBERTO" userId="8c013d22-ceb2-4014-ae73-ac062752c54f" providerId="ADAL" clId="{311F5B90-E885-4608-B44A-7282BCE3F8E4}" dt="2023-05-05T12:02:54.912" v="110" actId="47"/>
        <pc:sldMkLst>
          <pc:docMk/>
          <pc:sldMk cId="1420019580" sldId="1171"/>
        </pc:sldMkLst>
      </pc:sldChg>
      <pc:sldChg chg="add del">
        <pc:chgData name="TOMMASINI ALBERTO" userId="8c013d22-ceb2-4014-ae73-ac062752c54f" providerId="ADAL" clId="{311F5B90-E885-4608-B44A-7282BCE3F8E4}" dt="2023-05-05T10:44:46.393" v="33" actId="47"/>
        <pc:sldMkLst>
          <pc:docMk/>
          <pc:sldMk cId="2763794399" sldId="1172"/>
        </pc:sldMkLst>
      </pc:sldChg>
      <pc:sldChg chg="add del">
        <pc:chgData name="TOMMASINI ALBERTO" userId="8c013d22-ceb2-4014-ae73-ac062752c54f" providerId="ADAL" clId="{311F5B90-E885-4608-B44A-7282BCE3F8E4}" dt="2023-05-05T10:45:53.783" v="40" actId="47"/>
        <pc:sldMkLst>
          <pc:docMk/>
          <pc:sldMk cId="1003654254" sldId="1173"/>
        </pc:sldMkLst>
      </pc:sldChg>
      <pc:sldChg chg="add del">
        <pc:chgData name="TOMMASINI ALBERTO" userId="8c013d22-ceb2-4014-ae73-ac062752c54f" providerId="ADAL" clId="{311F5B90-E885-4608-B44A-7282BCE3F8E4}" dt="2023-05-05T12:02:49.228" v="109" actId="47"/>
        <pc:sldMkLst>
          <pc:docMk/>
          <pc:sldMk cId="3043605843" sldId="1174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2186523733" sldId="1175"/>
        </pc:sldMkLst>
      </pc:sldChg>
      <pc:sldChg chg="add">
        <pc:chgData name="TOMMASINI ALBERTO" userId="8c013d22-ceb2-4014-ae73-ac062752c54f" providerId="ADAL" clId="{311F5B90-E885-4608-B44A-7282BCE3F8E4}" dt="2023-05-05T10:44:16.967" v="30"/>
        <pc:sldMkLst>
          <pc:docMk/>
          <pc:sldMk cId="2960003382" sldId="1176"/>
        </pc:sldMkLst>
      </pc:sldChg>
      <pc:sldChg chg="addSp modSp new mod">
        <pc:chgData name="TOMMASINI ALBERTO" userId="8c013d22-ceb2-4014-ae73-ac062752c54f" providerId="ADAL" clId="{311F5B90-E885-4608-B44A-7282BCE3F8E4}" dt="2023-05-05T11:53:22.043" v="98" actId="20577"/>
        <pc:sldMkLst>
          <pc:docMk/>
          <pc:sldMk cId="649428556" sldId="1177"/>
        </pc:sldMkLst>
        <pc:spChg chg="add mod">
          <ac:chgData name="TOMMASINI ALBERTO" userId="8c013d22-ceb2-4014-ae73-ac062752c54f" providerId="ADAL" clId="{311F5B90-E885-4608-B44A-7282BCE3F8E4}" dt="2023-05-05T11:53:22.043" v="98" actId="20577"/>
          <ac:spMkLst>
            <pc:docMk/>
            <pc:sldMk cId="649428556" sldId="1177"/>
            <ac:spMk id="2" creationId="{95C2DF0E-827F-D8B4-3A83-4171034DB9D6}"/>
          </ac:spMkLst>
        </pc:spChg>
      </pc:sldChg>
      <pc:sldChg chg="new del">
        <pc:chgData name="TOMMASINI ALBERTO" userId="8c013d22-ceb2-4014-ae73-ac062752c54f" providerId="ADAL" clId="{311F5B90-E885-4608-B44A-7282BCE3F8E4}" dt="2023-05-05T11:52:36.595" v="50" actId="47"/>
        <pc:sldMkLst>
          <pc:docMk/>
          <pc:sldMk cId="1298531034" sldId="1177"/>
        </pc:sldMkLst>
      </pc:sldChg>
    </pc:docChg>
  </pc:docChgLst>
  <pc:docChgLst>
    <pc:chgData name="Alberto Tommasini" userId="4ed976f799c97d5d" providerId="LiveId" clId="{34EE03AA-0926-4730-AF4E-86DB226E86A4}"/>
    <pc:docChg chg="custSel addSld delSld modSld sldOrd">
      <pc:chgData name="Alberto Tommasini" userId="4ed976f799c97d5d" providerId="LiveId" clId="{34EE03AA-0926-4730-AF4E-86DB226E86A4}" dt="2021-04-11T22:25:08.225" v="1019" actId="1076"/>
      <pc:docMkLst>
        <pc:docMk/>
      </pc:docMkLst>
      <pc:sldChg chg="modSp mod">
        <pc:chgData name="Alberto Tommasini" userId="4ed976f799c97d5d" providerId="LiveId" clId="{34EE03AA-0926-4730-AF4E-86DB226E86A4}" dt="2021-04-11T21:16:05.906" v="377" actId="1076"/>
        <pc:sldMkLst>
          <pc:docMk/>
          <pc:sldMk cId="1393955723" sldId="516"/>
        </pc:sldMkLst>
        <pc:picChg chg="mod">
          <ac:chgData name="Alberto Tommasini" userId="4ed976f799c97d5d" providerId="LiveId" clId="{34EE03AA-0926-4730-AF4E-86DB226E86A4}" dt="2021-04-11T21:16:05.906" v="377" actId="1076"/>
          <ac:picMkLst>
            <pc:docMk/>
            <pc:sldMk cId="1393955723" sldId="516"/>
            <ac:picMk id="3" creationId="{CCADC4FA-9CA7-4CAC-89D2-1603975AE95E}"/>
          </ac:picMkLst>
        </pc:picChg>
      </pc:sldChg>
      <pc:sldChg chg="modSp">
        <pc:chgData name="Alberto Tommasini" userId="4ed976f799c97d5d" providerId="LiveId" clId="{34EE03AA-0926-4730-AF4E-86DB226E86A4}" dt="2021-04-11T21:16:16.239" v="378" actId="1076"/>
        <pc:sldMkLst>
          <pc:docMk/>
          <pc:sldMk cId="4267186334" sldId="527"/>
        </pc:sldMkLst>
        <pc:spChg chg="mod">
          <ac:chgData name="Alberto Tommasini" userId="4ed976f799c97d5d" providerId="LiveId" clId="{34EE03AA-0926-4730-AF4E-86DB226E86A4}" dt="2021-04-11T21:16:16.239" v="378" actId="1076"/>
          <ac:spMkLst>
            <pc:docMk/>
            <pc:sldMk cId="4267186334" sldId="527"/>
            <ac:spMk id="7172" creationId="{37FFE384-4DCB-4169-9037-86AEDC3C65DB}"/>
          </ac:spMkLst>
        </pc:spChg>
      </pc:sldChg>
      <pc:sldChg chg="modSp">
        <pc:chgData name="Alberto Tommasini" userId="4ed976f799c97d5d" providerId="LiveId" clId="{34EE03AA-0926-4730-AF4E-86DB226E86A4}" dt="2021-04-11T21:16:21.781" v="379" actId="1076"/>
        <pc:sldMkLst>
          <pc:docMk/>
          <pc:sldMk cId="2151111130" sldId="534"/>
        </pc:sldMkLst>
        <pc:picChg chg="mod">
          <ac:chgData name="Alberto Tommasini" userId="4ed976f799c97d5d" providerId="LiveId" clId="{34EE03AA-0926-4730-AF4E-86DB226E86A4}" dt="2021-04-11T21:16:21.781" v="379" actId="1076"/>
          <ac:picMkLst>
            <pc:docMk/>
            <pc:sldMk cId="2151111130" sldId="534"/>
            <ac:picMk id="111618" creationId="{C1C93BB6-9A98-47AB-95BE-A07DE59600EF}"/>
          </ac:picMkLst>
        </pc:picChg>
      </pc:sldChg>
      <pc:sldChg chg="setBg">
        <pc:chgData name="Alberto Tommasini" userId="4ed976f799c97d5d" providerId="LiveId" clId="{34EE03AA-0926-4730-AF4E-86DB226E86A4}" dt="2021-04-11T20:52:35.211" v="29"/>
        <pc:sldMkLst>
          <pc:docMk/>
          <pc:sldMk cId="2058603574" sldId="540"/>
        </pc:sldMkLst>
      </pc:sldChg>
      <pc:sldChg chg="addSp modSp mod">
        <pc:chgData name="Alberto Tommasini" userId="4ed976f799c97d5d" providerId="LiveId" clId="{34EE03AA-0926-4730-AF4E-86DB226E86A4}" dt="2021-04-11T21:15:20.913" v="376" actId="14100"/>
        <pc:sldMkLst>
          <pc:docMk/>
          <pc:sldMk cId="1778169282" sldId="541"/>
        </pc:sldMkLst>
        <pc:spChg chg="add mod">
          <ac:chgData name="Alberto Tommasini" userId="4ed976f799c97d5d" providerId="LiveId" clId="{34EE03AA-0926-4730-AF4E-86DB226E86A4}" dt="2021-04-11T20:55:17.309" v="38" actId="14100"/>
          <ac:spMkLst>
            <pc:docMk/>
            <pc:sldMk cId="1778169282" sldId="541"/>
            <ac:spMk id="2" creationId="{C11D6F67-94BD-4339-84D7-E3FAD7A16688}"/>
          </ac:spMkLst>
        </pc:spChg>
        <pc:spChg chg="add mod">
          <ac:chgData name="Alberto Tommasini" userId="4ed976f799c97d5d" providerId="LiveId" clId="{34EE03AA-0926-4730-AF4E-86DB226E86A4}" dt="2021-04-11T21:12:56.157" v="372" actId="20577"/>
          <ac:spMkLst>
            <pc:docMk/>
            <pc:sldMk cId="1778169282" sldId="541"/>
            <ac:spMk id="5" creationId="{6919A2FC-9D4E-47C4-BC76-DF9E46ED8210}"/>
          </ac:spMkLst>
        </pc:spChg>
        <pc:spChg chg="add mod">
          <ac:chgData name="Alberto Tommasini" userId="4ed976f799c97d5d" providerId="LiveId" clId="{34EE03AA-0926-4730-AF4E-86DB226E86A4}" dt="2021-04-11T21:15:20.913" v="376" actId="14100"/>
          <ac:spMkLst>
            <pc:docMk/>
            <pc:sldMk cId="1778169282" sldId="541"/>
            <ac:spMk id="6" creationId="{C8E23709-F919-4A6D-84D1-9ACA0DF0372D}"/>
          </ac:spMkLst>
        </pc:spChg>
        <pc:spChg chg="add mod">
          <ac:chgData name="Alberto Tommasini" userId="4ed976f799c97d5d" providerId="LiveId" clId="{34EE03AA-0926-4730-AF4E-86DB226E86A4}" dt="2021-04-11T21:14:26.034" v="374" actId="14100"/>
          <ac:spMkLst>
            <pc:docMk/>
            <pc:sldMk cId="1778169282" sldId="541"/>
            <ac:spMk id="8" creationId="{4208F159-1C36-4817-99EB-DB351D3B5856}"/>
          </ac:spMkLst>
        </pc:spChg>
        <pc:spChg chg="add mod">
          <ac:chgData name="Alberto Tommasini" userId="4ed976f799c97d5d" providerId="LiveId" clId="{34EE03AA-0926-4730-AF4E-86DB226E86A4}" dt="2021-04-11T21:11:11.095" v="333" actId="14100"/>
          <ac:spMkLst>
            <pc:docMk/>
            <pc:sldMk cId="1778169282" sldId="541"/>
            <ac:spMk id="9" creationId="{93D57876-2B60-426A-85BD-846928D7EF1D}"/>
          </ac:spMkLst>
        </pc:spChg>
        <pc:spChg chg="add mod">
          <ac:chgData name="Alberto Tommasini" userId="4ed976f799c97d5d" providerId="LiveId" clId="{34EE03AA-0926-4730-AF4E-86DB226E86A4}" dt="2021-04-11T21:14:30.461" v="375" actId="20577"/>
          <ac:spMkLst>
            <pc:docMk/>
            <pc:sldMk cId="1778169282" sldId="541"/>
            <ac:spMk id="10" creationId="{67FB1ABC-86D5-4CB7-855D-452C5163D842}"/>
          </ac:spMkLst>
        </pc:spChg>
        <pc:spChg chg="add mod">
          <ac:chgData name="Alberto Tommasini" userId="4ed976f799c97d5d" providerId="LiveId" clId="{34EE03AA-0926-4730-AF4E-86DB226E86A4}" dt="2021-04-11T21:11:15.162" v="334" actId="20577"/>
          <ac:spMkLst>
            <pc:docMk/>
            <pc:sldMk cId="1778169282" sldId="541"/>
            <ac:spMk id="11" creationId="{F65AFDE7-3D56-489A-B6A9-CDBF5B777B3B}"/>
          </ac:spMkLst>
        </pc:spChg>
        <pc:spChg chg="add mod">
          <ac:chgData name="Alberto Tommasini" userId="4ed976f799c97d5d" providerId="LiveId" clId="{34EE03AA-0926-4730-AF4E-86DB226E86A4}" dt="2021-04-11T21:12:51.010" v="369" actId="20577"/>
          <ac:spMkLst>
            <pc:docMk/>
            <pc:sldMk cId="1778169282" sldId="541"/>
            <ac:spMk id="12" creationId="{4D92D48D-7246-43CE-B9A8-5E4388B94053}"/>
          </ac:spMkLst>
        </pc:spChg>
        <pc:picChg chg="mod">
          <ac:chgData name="Alberto Tommasini" userId="4ed976f799c97d5d" providerId="LiveId" clId="{34EE03AA-0926-4730-AF4E-86DB226E86A4}" dt="2021-04-11T20:57:54.416" v="168" actId="1076"/>
          <ac:picMkLst>
            <pc:docMk/>
            <pc:sldMk cId="1778169282" sldId="541"/>
            <ac:picMk id="4098" creationId="{E811232B-DBC6-48AC-9F8F-54662BEDD277}"/>
          </ac:picMkLst>
        </pc:picChg>
      </pc:sldChg>
      <pc:sldChg chg="del">
        <pc:chgData name="Alberto Tommasini" userId="4ed976f799c97d5d" providerId="LiveId" clId="{34EE03AA-0926-4730-AF4E-86DB226E86A4}" dt="2021-04-11T21:17:15.674" v="380" actId="47"/>
        <pc:sldMkLst>
          <pc:docMk/>
          <pc:sldMk cId="3355115306" sldId="682"/>
        </pc:sldMkLst>
      </pc:sldChg>
      <pc:sldChg chg="ord">
        <pc:chgData name="Alberto Tommasini" userId="4ed976f799c97d5d" providerId="LiveId" clId="{34EE03AA-0926-4730-AF4E-86DB226E86A4}" dt="2021-04-11T21:41:12.759" v="595"/>
        <pc:sldMkLst>
          <pc:docMk/>
          <pc:sldMk cId="3971464200" sldId="683"/>
        </pc:sldMkLst>
      </pc:sldChg>
      <pc:sldChg chg="modSp mod">
        <pc:chgData name="Alberto Tommasini" userId="4ed976f799c97d5d" providerId="LiveId" clId="{34EE03AA-0926-4730-AF4E-86DB226E86A4}" dt="2021-04-11T22:14:15.811" v="781" actId="6549"/>
        <pc:sldMkLst>
          <pc:docMk/>
          <pc:sldMk cId="3624865984" sldId="684"/>
        </pc:sldMkLst>
        <pc:spChg chg="mod">
          <ac:chgData name="Alberto Tommasini" userId="4ed976f799c97d5d" providerId="LiveId" clId="{34EE03AA-0926-4730-AF4E-86DB226E86A4}" dt="2021-04-11T22:14:15.811" v="781" actId="6549"/>
          <ac:spMkLst>
            <pc:docMk/>
            <pc:sldMk cId="3624865984" sldId="684"/>
            <ac:spMk id="2" creationId="{579C44FA-DB7F-4750-B608-E86ACA743D64}"/>
          </ac:spMkLst>
        </pc:spChg>
      </pc:sldChg>
      <pc:sldChg chg="modSp mod">
        <pc:chgData name="Alberto Tommasini" userId="4ed976f799c97d5d" providerId="LiveId" clId="{34EE03AA-0926-4730-AF4E-86DB226E86A4}" dt="2021-04-11T22:16:53.081" v="793" actId="255"/>
        <pc:sldMkLst>
          <pc:docMk/>
          <pc:sldMk cId="657590156" sldId="685"/>
        </pc:sldMkLst>
        <pc:spChg chg="mod">
          <ac:chgData name="Alberto Tommasini" userId="4ed976f799c97d5d" providerId="LiveId" clId="{34EE03AA-0926-4730-AF4E-86DB226E86A4}" dt="2021-04-11T22:16:17.942" v="792" actId="20577"/>
          <ac:spMkLst>
            <pc:docMk/>
            <pc:sldMk cId="657590156" sldId="685"/>
            <ac:spMk id="2" creationId="{74210411-7592-4B20-9088-F71C906AC075}"/>
          </ac:spMkLst>
        </pc:spChg>
        <pc:spChg chg="mod">
          <ac:chgData name="Alberto Tommasini" userId="4ed976f799c97d5d" providerId="LiveId" clId="{34EE03AA-0926-4730-AF4E-86DB226E86A4}" dt="2021-04-11T22:16:00.534" v="789" actId="14100"/>
          <ac:spMkLst>
            <pc:docMk/>
            <pc:sldMk cId="657590156" sldId="685"/>
            <ac:spMk id="4" creationId="{22DF3DA4-2A04-4D17-B5DB-53BECA9ACA51}"/>
          </ac:spMkLst>
        </pc:spChg>
        <pc:spChg chg="mod">
          <ac:chgData name="Alberto Tommasini" userId="4ed976f799c97d5d" providerId="LiveId" clId="{34EE03AA-0926-4730-AF4E-86DB226E86A4}" dt="2021-04-11T22:16:53.081" v="793" actId="255"/>
          <ac:spMkLst>
            <pc:docMk/>
            <pc:sldMk cId="657590156" sldId="685"/>
            <ac:spMk id="7" creationId="{A01E7F3D-258E-4C67-A00F-B8DC680B0DED}"/>
          </ac:spMkLst>
        </pc:spChg>
      </pc:sldChg>
      <pc:sldChg chg="modSp mod">
        <pc:chgData name="Alberto Tommasini" userId="4ed976f799c97d5d" providerId="LiveId" clId="{34EE03AA-0926-4730-AF4E-86DB226E86A4}" dt="2021-04-11T22:17:02.795" v="794" actId="255"/>
        <pc:sldMkLst>
          <pc:docMk/>
          <pc:sldMk cId="2073683830" sldId="687"/>
        </pc:sldMkLst>
        <pc:spChg chg="mod">
          <ac:chgData name="Alberto Tommasini" userId="4ed976f799c97d5d" providerId="LiveId" clId="{34EE03AA-0926-4730-AF4E-86DB226E86A4}" dt="2021-04-11T22:17:02.795" v="794" actId="255"/>
          <ac:spMkLst>
            <pc:docMk/>
            <pc:sldMk cId="2073683830" sldId="687"/>
            <ac:spMk id="3" creationId="{06CA2AC7-2F84-4B78-BCA5-81F7809CFC5D}"/>
          </ac:spMkLst>
        </pc:spChg>
      </pc:sldChg>
      <pc:sldChg chg="modSp mod">
        <pc:chgData name="Alberto Tommasini" userId="4ed976f799c97d5d" providerId="LiveId" clId="{34EE03AA-0926-4730-AF4E-86DB226E86A4}" dt="2021-04-11T21:17:51.693" v="393" actId="14100"/>
        <pc:sldMkLst>
          <pc:docMk/>
          <pc:sldMk cId="2909452057" sldId="689"/>
        </pc:sldMkLst>
        <pc:spChg chg="mod">
          <ac:chgData name="Alberto Tommasini" userId="4ed976f799c97d5d" providerId="LiveId" clId="{34EE03AA-0926-4730-AF4E-86DB226E86A4}" dt="2021-04-11T21:17:51.693" v="393" actId="14100"/>
          <ac:spMkLst>
            <pc:docMk/>
            <pc:sldMk cId="2909452057" sldId="689"/>
            <ac:spMk id="20" creationId="{61BC582F-12A7-4700-ADB2-0E8AD9287736}"/>
          </ac:spMkLst>
        </pc:spChg>
        <pc:cxnChg chg="mod">
          <ac:chgData name="Alberto Tommasini" userId="4ed976f799c97d5d" providerId="LiveId" clId="{34EE03AA-0926-4730-AF4E-86DB226E86A4}" dt="2021-04-11T21:17:30.412" v="381" actId="14100"/>
          <ac:cxnSpMkLst>
            <pc:docMk/>
            <pc:sldMk cId="2909452057" sldId="689"/>
            <ac:cxnSpMk id="11" creationId="{C32979C6-5935-41A5-80A4-D625E8F2917B}"/>
          </ac:cxnSpMkLst>
        </pc:cxnChg>
      </pc:sldChg>
      <pc:sldChg chg="modSp mod">
        <pc:chgData name="Alberto Tommasini" userId="4ed976f799c97d5d" providerId="LiveId" clId="{34EE03AA-0926-4730-AF4E-86DB226E86A4}" dt="2021-04-11T21:41:39.489" v="597" actId="20577"/>
        <pc:sldMkLst>
          <pc:docMk/>
          <pc:sldMk cId="394791832" sldId="690"/>
        </pc:sldMkLst>
        <pc:spChg chg="mod">
          <ac:chgData name="Alberto Tommasini" userId="4ed976f799c97d5d" providerId="LiveId" clId="{34EE03AA-0926-4730-AF4E-86DB226E86A4}" dt="2021-04-11T21:40:25.831" v="593" actId="20577"/>
          <ac:spMkLst>
            <pc:docMk/>
            <pc:sldMk cId="394791832" sldId="690"/>
            <ac:spMk id="2" creationId="{6BA1D017-D175-4274-AFB5-D29568DD2FD8}"/>
          </ac:spMkLst>
        </pc:spChg>
        <pc:spChg chg="mod">
          <ac:chgData name="Alberto Tommasini" userId="4ed976f799c97d5d" providerId="LiveId" clId="{34EE03AA-0926-4730-AF4E-86DB226E86A4}" dt="2021-04-11T21:41:39.489" v="597" actId="20577"/>
          <ac:spMkLst>
            <pc:docMk/>
            <pc:sldMk cId="394791832" sldId="690"/>
            <ac:spMk id="3" creationId="{3454CFDB-7001-48FE-8034-5659E73984CF}"/>
          </ac:spMkLst>
        </pc:spChg>
      </pc:sldChg>
      <pc:sldChg chg="modSp mod">
        <pc:chgData name="Alberto Tommasini" userId="4ed976f799c97d5d" providerId="LiveId" clId="{34EE03AA-0926-4730-AF4E-86DB226E86A4}" dt="2021-04-11T22:20:03.020" v="899" actId="20577"/>
        <pc:sldMkLst>
          <pc:docMk/>
          <pc:sldMk cId="3772498989" sldId="692"/>
        </pc:sldMkLst>
        <pc:spChg chg="mod">
          <ac:chgData name="Alberto Tommasini" userId="4ed976f799c97d5d" providerId="LiveId" clId="{34EE03AA-0926-4730-AF4E-86DB226E86A4}" dt="2021-04-11T22:20:03.020" v="899" actId="20577"/>
          <ac:spMkLst>
            <pc:docMk/>
            <pc:sldMk cId="3772498989" sldId="692"/>
            <ac:spMk id="2" creationId="{7795BD5D-CA11-48C1-9C02-20A0B0FD9370}"/>
          </ac:spMkLst>
        </pc:spChg>
      </pc:sldChg>
      <pc:sldChg chg="modSp mod">
        <pc:chgData name="Alberto Tommasini" userId="4ed976f799c97d5d" providerId="LiveId" clId="{34EE03AA-0926-4730-AF4E-86DB226E86A4}" dt="2021-04-11T22:22:32.949" v="978" actId="6549"/>
        <pc:sldMkLst>
          <pc:docMk/>
          <pc:sldMk cId="2870341307" sldId="694"/>
        </pc:sldMkLst>
        <pc:spChg chg="mod">
          <ac:chgData name="Alberto Tommasini" userId="4ed976f799c97d5d" providerId="LiveId" clId="{34EE03AA-0926-4730-AF4E-86DB226E86A4}" dt="2021-04-11T22:22:32.949" v="978" actId="6549"/>
          <ac:spMkLst>
            <pc:docMk/>
            <pc:sldMk cId="2870341307" sldId="694"/>
            <ac:spMk id="2" creationId="{D0184634-14AE-44D0-9EEA-CD0AEFDEF2DE}"/>
          </ac:spMkLst>
        </pc:spChg>
      </pc:sldChg>
      <pc:sldChg chg="modSp mod">
        <pc:chgData name="Alberto Tommasini" userId="4ed976f799c97d5d" providerId="LiveId" clId="{34EE03AA-0926-4730-AF4E-86DB226E86A4}" dt="2021-04-11T22:23:16.209" v="982" actId="14100"/>
        <pc:sldMkLst>
          <pc:docMk/>
          <pc:sldMk cId="2976572119" sldId="695"/>
        </pc:sldMkLst>
        <pc:spChg chg="mod">
          <ac:chgData name="Alberto Tommasini" userId="4ed976f799c97d5d" providerId="LiveId" clId="{34EE03AA-0926-4730-AF4E-86DB226E86A4}" dt="2021-04-11T22:23:16.209" v="982" actId="14100"/>
          <ac:spMkLst>
            <pc:docMk/>
            <pc:sldMk cId="2976572119" sldId="695"/>
            <ac:spMk id="2" creationId="{FAE236BE-E2AF-42EB-8346-ADF68244B2E8}"/>
          </ac:spMkLst>
        </pc:spChg>
      </pc:sldChg>
      <pc:sldChg chg="modSp mod">
        <pc:chgData name="Alberto Tommasini" userId="4ed976f799c97d5d" providerId="LiveId" clId="{34EE03AA-0926-4730-AF4E-86DB226E86A4}" dt="2021-04-11T22:23:43.829" v="989" actId="6549"/>
        <pc:sldMkLst>
          <pc:docMk/>
          <pc:sldMk cId="1331812654" sldId="696"/>
        </pc:sldMkLst>
        <pc:spChg chg="mod">
          <ac:chgData name="Alberto Tommasini" userId="4ed976f799c97d5d" providerId="LiveId" clId="{34EE03AA-0926-4730-AF4E-86DB226E86A4}" dt="2021-04-11T22:23:43.829" v="989" actId="6549"/>
          <ac:spMkLst>
            <pc:docMk/>
            <pc:sldMk cId="1331812654" sldId="696"/>
            <ac:spMk id="2" creationId="{3764B4D7-5743-4F75-8EF2-7D963EBC7646}"/>
          </ac:spMkLst>
        </pc:spChg>
      </pc:sldChg>
      <pc:sldChg chg="modSp mod">
        <pc:chgData name="Alberto Tommasini" userId="4ed976f799c97d5d" providerId="LiveId" clId="{34EE03AA-0926-4730-AF4E-86DB226E86A4}" dt="2021-04-11T22:24:26.726" v="1016" actId="20577"/>
        <pc:sldMkLst>
          <pc:docMk/>
          <pc:sldMk cId="711408388" sldId="698"/>
        </pc:sldMkLst>
        <pc:spChg chg="mod">
          <ac:chgData name="Alberto Tommasini" userId="4ed976f799c97d5d" providerId="LiveId" clId="{34EE03AA-0926-4730-AF4E-86DB226E86A4}" dt="2021-04-11T22:24:26.726" v="1016" actId="20577"/>
          <ac:spMkLst>
            <pc:docMk/>
            <pc:sldMk cId="711408388" sldId="698"/>
            <ac:spMk id="2" creationId="{8F5C777F-528D-4FFF-A31F-5BB8318A8039}"/>
          </ac:spMkLst>
        </pc:spChg>
      </pc:sldChg>
      <pc:sldChg chg="modSp mod">
        <pc:chgData name="Alberto Tommasini" userId="4ed976f799c97d5d" providerId="LiveId" clId="{34EE03AA-0926-4730-AF4E-86DB226E86A4}" dt="2021-04-11T22:24:35.633" v="1017" actId="6549"/>
        <pc:sldMkLst>
          <pc:docMk/>
          <pc:sldMk cId="656593016" sldId="699"/>
        </pc:sldMkLst>
        <pc:spChg chg="mod">
          <ac:chgData name="Alberto Tommasini" userId="4ed976f799c97d5d" providerId="LiveId" clId="{34EE03AA-0926-4730-AF4E-86DB226E86A4}" dt="2021-04-11T22:24:35.633" v="1017" actId="6549"/>
          <ac:spMkLst>
            <pc:docMk/>
            <pc:sldMk cId="656593016" sldId="699"/>
            <ac:spMk id="2" creationId="{2C9C42F6-9508-44CF-B15D-D52AAFE57FC1}"/>
          </ac:spMkLst>
        </pc:spChg>
      </pc:sldChg>
      <pc:sldChg chg="modSp mod">
        <pc:chgData name="Alberto Tommasini" userId="4ed976f799c97d5d" providerId="LiveId" clId="{34EE03AA-0926-4730-AF4E-86DB226E86A4}" dt="2021-04-11T22:24:46.195" v="1018" actId="2711"/>
        <pc:sldMkLst>
          <pc:docMk/>
          <pc:sldMk cId="1777341188" sldId="700"/>
        </pc:sldMkLst>
        <pc:spChg chg="mod">
          <ac:chgData name="Alberto Tommasini" userId="4ed976f799c97d5d" providerId="LiveId" clId="{34EE03AA-0926-4730-AF4E-86DB226E86A4}" dt="2021-04-11T22:24:46.195" v="1018" actId="2711"/>
          <ac:spMkLst>
            <pc:docMk/>
            <pc:sldMk cId="1777341188" sldId="700"/>
            <ac:spMk id="2" creationId="{6C551EBD-A77A-4B86-AB23-1E16C29252F8}"/>
          </ac:spMkLst>
        </pc:spChg>
      </pc:sldChg>
      <pc:sldChg chg="modSp mod">
        <pc:chgData name="Alberto Tommasini" userId="4ed976f799c97d5d" providerId="LiveId" clId="{34EE03AA-0926-4730-AF4E-86DB226E86A4}" dt="2021-04-11T21:43:33.056" v="646" actId="2711"/>
        <pc:sldMkLst>
          <pc:docMk/>
          <pc:sldMk cId="508721170" sldId="705"/>
        </pc:sldMkLst>
        <pc:spChg chg="mod">
          <ac:chgData name="Alberto Tommasini" userId="4ed976f799c97d5d" providerId="LiveId" clId="{34EE03AA-0926-4730-AF4E-86DB226E86A4}" dt="2021-04-11T21:43:33.056" v="646" actId="2711"/>
          <ac:spMkLst>
            <pc:docMk/>
            <pc:sldMk cId="508721170" sldId="705"/>
            <ac:spMk id="2" creationId="{E02AA813-263B-499A-A586-D408FF1BEB8D}"/>
          </ac:spMkLst>
        </pc:spChg>
      </pc:sldChg>
      <pc:sldChg chg="addSp delSp modSp mod">
        <pc:chgData name="Alberto Tommasini" userId="4ed976f799c97d5d" providerId="LiveId" clId="{34EE03AA-0926-4730-AF4E-86DB226E86A4}" dt="2021-04-11T21:46:24.741" v="766" actId="1076"/>
        <pc:sldMkLst>
          <pc:docMk/>
          <pc:sldMk cId="3037809678" sldId="706"/>
        </pc:sldMkLst>
        <pc:spChg chg="mod">
          <ac:chgData name="Alberto Tommasini" userId="4ed976f799c97d5d" providerId="LiveId" clId="{34EE03AA-0926-4730-AF4E-86DB226E86A4}" dt="2021-04-11T21:44:10.195" v="651" actId="20577"/>
          <ac:spMkLst>
            <pc:docMk/>
            <pc:sldMk cId="3037809678" sldId="706"/>
            <ac:spMk id="2" creationId="{B35CF3A7-93CF-4311-A92C-008DAC466AFE}"/>
          </ac:spMkLst>
        </pc:spChg>
        <pc:spChg chg="add mod">
          <ac:chgData name="Alberto Tommasini" userId="4ed976f799c97d5d" providerId="LiveId" clId="{34EE03AA-0926-4730-AF4E-86DB226E86A4}" dt="2021-04-11T21:46:24.741" v="766" actId="1076"/>
          <ac:spMkLst>
            <pc:docMk/>
            <pc:sldMk cId="3037809678" sldId="706"/>
            <ac:spMk id="3" creationId="{824C5B30-6A91-4D06-93F9-5B00B4A0A2E3}"/>
          </ac:spMkLst>
        </pc:spChg>
        <pc:spChg chg="del">
          <ac:chgData name="Alberto Tommasini" userId="4ed976f799c97d5d" providerId="LiveId" clId="{34EE03AA-0926-4730-AF4E-86DB226E86A4}" dt="2021-04-11T21:44:27.804" v="652" actId="478"/>
          <ac:spMkLst>
            <pc:docMk/>
            <pc:sldMk cId="3037809678" sldId="706"/>
            <ac:spMk id="5" creationId="{69B1C0E6-CC72-4C85-9833-D5D91C7D9FC0}"/>
          </ac:spMkLst>
        </pc:spChg>
        <pc:picChg chg="add del mod">
          <ac:chgData name="Alberto Tommasini" userId="4ed976f799c97d5d" providerId="LiveId" clId="{34EE03AA-0926-4730-AF4E-86DB226E86A4}" dt="2021-04-11T21:45:21.358" v="655" actId="1076"/>
          <ac:picMkLst>
            <pc:docMk/>
            <pc:sldMk cId="3037809678" sldId="706"/>
            <ac:picMk id="4" creationId="{C1BDACAA-F31B-442E-92F7-1EE0A6C90788}"/>
          </ac:picMkLst>
        </pc:picChg>
      </pc:sldChg>
      <pc:sldChg chg="modSp mod">
        <pc:chgData name="Alberto Tommasini" userId="4ed976f799c97d5d" providerId="LiveId" clId="{34EE03AA-0926-4730-AF4E-86DB226E86A4}" dt="2021-04-11T22:15:38.198" v="787" actId="1076"/>
        <pc:sldMkLst>
          <pc:docMk/>
          <pc:sldMk cId="481798358" sldId="712"/>
        </pc:sldMkLst>
        <pc:spChg chg="mod">
          <ac:chgData name="Alberto Tommasini" userId="4ed976f799c97d5d" providerId="LiveId" clId="{34EE03AA-0926-4730-AF4E-86DB226E86A4}" dt="2021-04-11T22:15:32.806" v="786" actId="1076"/>
          <ac:spMkLst>
            <pc:docMk/>
            <pc:sldMk cId="481798358" sldId="712"/>
            <ac:spMk id="7" creationId="{A0508755-2CB2-45A7-A872-C7E7FF5A6D41}"/>
          </ac:spMkLst>
        </pc:spChg>
        <pc:spChg chg="mod">
          <ac:chgData name="Alberto Tommasini" userId="4ed976f799c97d5d" providerId="LiveId" clId="{34EE03AA-0926-4730-AF4E-86DB226E86A4}" dt="2021-04-11T22:15:38.198" v="787" actId="1076"/>
          <ac:spMkLst>
            <pc:docMk/>
            <pc:sldMk cId="481798358" sldId="712"/>
            <ac:spMk id="17" creationId="{0570E8D5-8A0F-43E7-A40C-DC49C01003EF}"/>
          </ac:spMkLst>
        </pc:spChg>
        <pc:picChg chg="mod">
          <ac:chgData name="Alberto Tommasini" userId="4ed976f799c97d5d" providerId="LiveId" clId="{34EE03AA-0926-4730-AF4E-86DB226E86A4}" dt="2021-04-11T22:15:28.486" v="784" actId="1076"/>
          <ac:picMkLst>
            <pc:docMk/>
            <pc:sldMk cId="481798358" sldId="712"/>
            <ac:picMk id="5" creationId="{B2C6447D-2ADB-413D-A1C9-DAB0F31B1CAD}"/>
          </ac:picMkLst>
        </pc:picChg>
        <pc:picChg chg="mod">
          <ac:chgData name="Alberto Tommasini" userId="4ed976f799c97d5d" providerId="LiveId" clId="{34EE03AA-0926-4730-AF4E-86DB226E86A4}" dt="2021-04-11T22:15:29.761" v="785" actId="1076"/>
          <ac:picMkLst>
            <pc:docMk/>
            <pc:sldMk cId="481798358" sldId="712"/>
            <ac:picMk id="4098" creationId="{D8B0EECF-97CE-44FC-A4E6-E71506B200BA}"/>
          </ac:picMkLst>
        </pc:picChg>
      </pc:sldChg>
      <pc:sldChg chg="modSp mod">
        <pc:chgData name="Alberto Tommasini" userId="4ed976f799c97d5d" providerId="LiveId" clId="{34EE03AA-0926-4730-AF4E-86DB226E86A4}" dt="2021-04-11T22:15:22.514" v="783" actId="207"/>
        <pc:sldMkLst>
          <pc:docMk/>
          <pc:sldMk cId="1710913073" sldId="713"/>
        </pc:sldMkLst>
        <pc:spChg chg="mod">
          <ac:chgData name="Alberto Tommasini" userId="4ed976f799c97d5d" providerId="LiveId" clId="{34EE03AA-0926-4730-AF4E-86DB226E86A4}" dt="2021-04-11T22:15:22.514" v="783" actId="207"/>
          <ac:spMkLst>
            <pc:docMk/>
            <pc:sldMk cId="1710913073" sldId="713"/>
            <ac:spMk id="5" creationId="{1BF11A8F-30A0-4D72-B0A8-C80AAB8EB371}"/>
          </ac:spMkLst>
        </pc:spChg>
      </pc:sldChg>
      <pc:sldChg chg="addSp modSp mod">
        <pc:chgData name="Alberto Tommasini" userId="4ed976f799c97d5d" providerId="LiveId" clId="{34EE03AA-0926-4730-AF4E-86DB226E86A4}" dt="2021-04-11T22:18:43.749" v="864" actId="20577"/>
        <pc:sldMkLst>
          <pc:docMk/>
          <pc:sldMk cId="2815131207" sldId="716"/>
        </pc:sldMkLst>
        <pc:spChg chg="mod">
          <ac:chgData name="Alberto Tommasini" userId="4ed976f799c97d5d" providerId="LiveId" clId="{34EE03AA-0926-4730-AF4E-86DB226E86A4}" dt="2021-04-11T22:18:43.749" v="864" actId="20577"/>
          <ac:spMkLst>
            <pc:docMk/>
            <pc:sldMk cId="2815131207" sldId="716"/>
            <ac:spMk id="3" creationId="{A472CD32-1333-4A67-9AF1-DECFF9ED7651}"/>
          </ac:spMkLst>
        </pc:spChg>
        <pc:spChg chg="add mod">
          <ac:chgData name="Alberto Tommasini" userId="4ed976f799c97d5d" providerId="LiveId" clId="{34EE03AA-0926-4730-AF4E-86DB226E86A4}" dt="2021-04-11T22:18:38.602" v="849" actId="1076"/>
          <ac:spMkLst>
            <pc:docMk/>
            <pc:sldMk cId="2815131207" sldId="716"/>
            <ac:spMk id="4" creationId="{53ADB376-3FE9-4BBF-8DED-D589FDA5AD60}"/>
          </ac:spMkLst>
        </pc:spChg>
      </pc:sldChg>
      <pc:sldChg chg="modSp mod">
        <pc:chgData name="Alberto Tommasini" userId="4ed976f799c97d5d" providerId="LiveId" clId="{34EE03AA-0926-4730-AF4E-86DB226E86A4}" dt="2021-04-11T22:25:08.225" v="1019" actId="1076"/>
        <pc:sldMkLst>
          <pc:docMk/>
          <pc:sldMk cId="1275517669" sldId="718"/>
        </pc:sldMkLst>
        <pc:spChg chg="mod">
          <ac:chgData name="Alberto Tommasini" userId="4ed976f799c97d5d" providerId="LiveId" clId="{34EE03AA-0926-4730-AF4E-86DB226E86A4}" dt="2021-04-11T22:25:08.225" v="1019" actId="1076"/>
          <ac:spMkLst>
            <pc:docMk/>
            <pc:sldMk cId="1275517669" sldId="718"/>
            <ac:spMk id="3" creationId="{F6571AC5-7362-4567-963B-82E97B95B7C6}"/>
          </ac:spMkLst>
        </pc:spChg>
      </pc:sldChg>
      <pc:sldChg chg="addSp modSp new mod modNotesTx">
        <pc:chgData name="Alberto Tommasini" userId="4ed976f799c97d5d" providerId="LiveId" clId="{34EE03AA-0926-4730-AF4E-86DB226E86A4}" dt="2021-04-11T19:23:20.181" v="28" actId="20577"/>
        <pc:sldMkLst>
          <pc:docMk/>
          <pc:sldMk cId="953775607" sldId="719"/>
        </pc:sldMkLst>
        <pc:picChg chg="add mod">
          <ac:chgData name="Alberto Tommasini" userId="4ed976f799c97d5d" providerId="LiveId" clId="{34EE03AA-0926-4730-AF4E-86DB226E86A4}" dt="2021-04-11T19:23:13.742" v="4" actId="1076"/>
          <ac:picMkLst>
            <pc:docMk/>
            <pc:sldMk cId="953775607" sldId="719"/>
            <ac:picMk id="3" creationId="{EC6F4841-7DFA-42D7-8017-F8A956289C4B}"/>
          </ac:picMkLst>
        </pc:picChg>
      </pc:sldChg>
      <pc:sldChg chg="addSp delSp modSp new mod">
        <pc:chgData name="Alberto Tommasini" userId="4ed976f799c97d5d" providerId="LiveId" clId="{34EE03AA-0926-4730-AF4E-86DB226E86A4}" dt="2021-04-11T21:40:03.346" v="554" actId="20577"/>
        <pc:sldMkLst>
          <pc:docMk/>
          <pc:sldMk cId="3545022254" sldId="720"/>
        </pc:sldMkLst>
        <pc:spChg chg="add del mod">
          <ac:chgData name="Alberto Tommasini" userId="4ed976f799c97d5d" providerId="LiveId" clId="{34EE03AA-0926-4730-AF4E-86DB226E86A4}" dt="2021-04-11T21:34:27.360" v="431" actId="478"/>
          <ac:spMkLst>
            <pc:docMk/>
            <pc:sldMk cId="3545022254" sldId="720"/>
            <ac:spMk id="2" creationId="{996AFBD5-F754-4A61-9554-5A4F28CF4E45}"/>
          </ac:spMkLst>
        </pc:spChg>
        <pc:spChg chg="add mod">
          <ac:chgData name="Alberto Tommasini" userId="4ed976f799c97d5d" providerId="LiveId" clId="{34EE03AA-0926-4730-AF4E-86DB226E86A4}" dt="2021-04-11T21:40:03.346" v="554" actId="20577"/>
          <ac:spMkLst>
            <pc:docMk/>
            <pc:sldMk cId="3545022254" sldId="720"/>
            <ac:spMk id="5" creationId="{83E875BB-CCAD-4C83-A212-29EDE3FD4EC7}"/>
          </ac:spMkLst>
        </pc:spChg>
        <pc:spChg chg="add mod">
          <ac:chgData name="Alberto Tommasini" userId="4ed976f799c97d5d" providerId="LiveId" clId="{34EE03AA-0926-4730-AF4E-86DB226E86A4}" dt="2021-04-11T21:39:20.673" v="549" actId="5793"/>
          <ac:spMkLst>
            <pc:docMk/>
            <pc:sldMk cId="3545022254" sldId="720"/>
            <ac:spMk id="9" creationId="{69473FA3-E3AC-4C7A-958A-F6CCF0EFA20E}"/>
          </ac:spMkLst>
        </pc:spChg>
        <pc:picChg chg="add mod">
          <ac:chgData name="Alberto Tommasini" userId="4ed976f799c97d5d" providerId="LiveId" clId="{34EE03AA-0926-4730-AF4E-86DB226E86A4}" dt="2021-04-11T21:33:56.310" v="417" actId="1076"/>
          <ac:picMkLst>
            <pc:docMk/>
            <pc:sldMk cId="3545022254" sldId="720"/>
            <ac:picMk id="4" creationId="{E30C3F32-47B1-41D1-BA15-EAEBFBFEAEBE}"/>
          </ac:picMkLst>
        </pc:picChg>
        <pc:picChg chg="add mod">
          <ac:chgData name="Alberto Tommasini" userId="4ed976f799c97d5d" providerId="LiveId" clId="{34EE03AA-0926-4730-AF4E-86DB226E86A4}" dt="2021-04-11T21:34:30.433" v="432" actId="1076"/>
          <ac:picMkLst>
            <pc:docMk/>
            <pc:sldMk cId="3545022254" sldId="720"/>
            <ac:picMk id="1026" creationId="{851900DF-E831-4507-81F3-A42397B22200}"/>
          </ac:picMkLst>
        </pc:picChg>
        <pc:picChg chg="add del mod">
          <ac:chgData name="Alberto Tommasini" userId="4ed976f799c97d5d" providerId="LiveId" clId="{34EE03AA-0926-4730-AF4E-86DB226E86A4}" dt="2021-04-11T21:30:55.338" v="411" actId="478"/>
          <ac:picMkLst>
            <pc:docMk/>
            <pc:sldMk cId="3545022254" sldId="720"/>
            <ac:picMk id="1028" creationId="{3055BE91-F2ED-4999-A2C4-A4CE1C133130}"/>
          </ac:picMkLst>
        </pc:picChg>
        <pc:picChg chg="add mod">
          <ac:chgData name="Alberto Tommasini" userId="4ed976f799c97d5d" providerId="LiveId" clId="{34EE03AA-0926-4730-AF4E-86DB226E86A4}" dt="2021-04-11T21:34:32.767" v="433" actId="1076"/>
          <ac:picMkLst>
            <pc:docMk/>
            <pc:sldMk cId="3545022254" sldId="720"/>
            <ac:picMk id="1030" creationId="{F6E38A86-2D57-4302-B8D2-6D8B2A8B3AB4}"/>
          </ac:picMkLst>
        </pc:picChg>
      </pc:sldChg>
    </pc:docChg>
  </pc:docChgLst>
  <pc:docChgLst>
    <pc:chgData name="Alberto Tommasini" userId="4ed976f799c97d5d" providerId="LiveId" clId="{177F9835-2BDF-4710-9C9C-289B8000CF16}"/>
    <pc:docChg chg="undo custSel addSld delSld modSld sldOrd">
      <pc:chgData name="Alberto Tommasini" userId="4ed976f799c97d5d" providerId="LiveId" clId="{177F9835-2BDF-4710-9C9C-289B8000CF16}" dt="2021-05-02T11:57:50.788" v="133" actId="20577"/>
      <pc:docMkLst>
        <pc:docMk/>
      </pc:docMkLst>
      <pc:sldChg chg="delSp modSp add mod">
        <pc:chgData name="Alberto Tommasini" userId="4ed976f799c97d5d" providerId="LiveId" clId="{177F9835-2BDF-4710-9C9C-289B8000CF16}" dt="2021-04-30T14:00:39.422" v="19" actId="207"/>
        <pc:sldMkLst>
          <pc:docMk/>
          <pc:sldMk cId="0" sldId="257"/>
        </pc:sldMkLst>
        <pc:spChg chg="mod">
          <ac:chgData name="Alberto Tommasini" userId="4ed976f799c97d5d" providerId="LiveId" clId="{177F9835-2BDF-4710-9C9C-289B8000CF16}" dt="2021-04-30T14:00:39.422" v="19" actId="207"/>
          <ac:spMkLst>
            <pc:docMk/>
            <pc:sldMk cId="0" sldId="257"/>
            <ac:spMk id="3075" creationId="{9EFBF1B7-D087-42F1-BA65-9E906AF21818}"/>
          </ac:spMkLst>
        </pc:spChg>
        <pc:spChg chg="del">
          <ac:chgData name="Alberto Tommasini" userId="4ed976f799c97d5d" providerId="LiveId" clId="{177F9835-2BDF-4710-9C9C-289B8000CF16}" dt="2021-04-30T13:32:39.593" v="5" actId="478"/>
          <ac:spMkLst>
            <pc:docMk/>
            <pc:sldMk cId="0" sldId="257"/>
            <ac:spMk id="3076" creationId="{7334FF37-530F-4E14-AAC8-F4ABBBD46AA4}"/>
          </ac:spMkLst>
        </pc:spChg>
      </pc:sldChg>
      <pc:sldChg chg="addSp delSp modSp add mod">
        <pc:chgData name="Alberto Tommasini" userId="4ed976f799c97d5d" providerId="LiveId" clId="{177F9835-2BDF-4710-9C9C-289B8000CF16}" dt="2021-04-30T14:00:54.668" v="22" actId="207"/>
        <pc:sldMkLst>
          <pc:docMk/>
          <pc:sldMk cId="0" sldId="258"/>
        </pc:sldMkLst>
        <pc:spChg chg="add del mod">
          <ac:chgData name="Alberto Tommasini" userId="4ed976f799c97d5d" providerId="LiveId" clId="{177F9835-2BDF-4710-9C9C-289B8000CF16}" dt="2021-04-30T14:00:47.245" v="21" actId="478"/>
          <ac:spMkLst>
            <pc:docMk/>
            <pc:sldMk cId="0" sldId="258"/>
            <ac:spMk id="3" creationId="{124DD9CF-A05A-4063-85EB-DBDADE5A60E1}"/>
          </ac:spMkLst>
        </pc:spChg>
        <pc:spChg chg="add del mod">
          <ac:chgData name="Alberto Tommasini" userId="4ed976f799c97d5d" providerId="LiveId" clId="{177F9835-2BDF-4710-9C9C-289B8000CF16}" dt="2021-04-30T14:00:54.668" v="22" actId="207"/>
          <ac:spMkLst>
            <pc:docMk/>
            <pc:sldMk cId="0" sldId="258"/>
            <ac:spMk id="4100" creationId="{90ADFF24-91AE-4A9D-8753-6E216B67C5DF}"/>
          </ac:spMkLst>
        </pc:spChg>
        <pc:spChg chg="mod">
          <ac:chgData name="Alberto Tommasini" userId="4ed976f799c97d5d" providerId="LiveId" clId="{177F9835-2BDF-4710-9C9C-289B8000CF16}" dt="2021-04-30T14:00:54.668" v="22" actId="207"/>
          <ac:spMkLst>
            <pc:docMk/>
            <pc:sldMk cId="0" sldId="258"/>
            <ac:spMk id="4101" creationId="{E4D40AD7-C0D1-4E1E-B083-FBED450B836C}"/>
          </ac:spMkLst>
        </pc:spChg>
      </pc:sldChg>
      <pc:sldChg chg="add del">
        <pc:chgData name="Alberto Tommasini" userId="4ed976f799c97d5d" providerId="LiveId" clId="{177F9835-2BDF-4710-9C9C-289B8000CF16}" dt="2021-04-30T13:33:13.191" v="6" actId="47"/>
        <pc:sldMkLst>
          <pc:docMk/>
          <pc:sldMk cId="3341720287" sldId="259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60"/>
        </pc:sldMkLst>
      </pc:sldChg>
      <pc:sldChg chg="modSp add mod">
        <pc:chgData name="Alberto Tommasini" userId="4ed976f799c97d5d" providerId="LiveId" clId="{177F9835-2BDF-4710-9C9C-289B8000CF16}" dt="2021-04-30T14:01:03.707" v="23" actId="207"/>
        <pc:sldMkLst>
          <pc:docMk/>
          <pc:sldMk cId="0" sldId="261"/>
        </pc:sldMkLst>
        <pc:spChg chg="mod">
          <ac:chgData name="Alberto Tommasini" userId="4ed976f799c97d5d" providerId="LiveId" clId="{177F9835-2BDF-4710-9C9C-289B8000CF16}" dt="2021-04-30T14:01:03.707" v="23" actId="207"/>
          <ac:spMkLst>
            <pc:docMk/>
            <pc:sldMk cId="0" sldId="261"/>
            <ac:spMk id="8194" creationId="{DAA25590-94A6-4631-9F5F-BC236C2F4044}"/>
          </ac:spMkLst>
        </pc:spChg>
        <pc:spChg chg="mod">
          <ac:chgData name="Alberto Tommasini" userId="4ed976f799c97d5d" providerId="LiveId" clId="{177F9835-2BDF-4710-9C9C-289B8000CF16}" dt="2021-04-30T14:01:03.707" v="23" actId="207"/>
          <ac:spMkLst>
            <pc:docMk/>
            <pc:sldMk cId="0" sldId="261"/>
            <ac:spMk id="8195" creationId="{39648403-0DD2-4B41-8F9A-D21A018A69A5}"/>
          </ac:spMkLst>
        </pc:spChg>
      </pc:sldChg>
      <pc:sldChg chg="add del">
        <pc:chgData name="Alberto Tommasini" userId="4ed976f799c97d5d" providerId="LiveId" clId="{177F9835-2BDF-4710-9C9C-289B8000CF16}" dt="2021-04-30T13:33:56.445" v="7" actId="47"/>
        <pc:sldMkLst>
          <pc:docMk/>
          <pc:sldMk cId="0" sldId="262"/>
        </pc:sldMkLst>
      </pc:sldChg>
      <pc:sldChg chg="add del">
        <pc:chgData name="Alberto Tommasini" userId="4ed976f799c97d5d" providerId="LiveId" clId="{177F9835-2BDF-4710-9C9C-289B8000CF16}" dt="2021-04-30T13:34:00.948" v="8" actId="47"/>
        <pc:sldMkLst>
          <pc:docMk/>
          <pc:sldMk cId="0" sldId="263"/>
        </pc:sldMkLst>
      </pc:sldChg>
      <pc:sldChg chg="modSp add mod">
        <pc:chgData name="Alberto Tommasini" userId="4ed976f799c97d5d" providerId="LiveId" clId="{177F9835-2BDF-4710-9C9C-289B8000CF16}" dt="2021-04-30T14:01:27.615" v="27" actId="207"/>
        <pc:sldMkLst>
          <pc:docMk/>
          <pc:sldMk cId="0" sldId="266"/>
        </pc:sldMkLst>
        <pc:spChg chg="mod">
          <ac:chgData name="Alberto Tommasini" userId="4ed976f799c97d5d" providerId="LiveId" clId="{177F9835-2BDF-4710-9C9C-289B8000CF16}" dt="2021-04-30T14:01:27.615" v="27" actId="207"/>
          <ac:spMkLst>
            <pc:docMk/>
            <pc:sldMk cId="0" sldId="266"/>
            <ac:spMk id="18434" creationId="{DCDBA724-7F95-4E79-A26C-3CE7337BBF67}"/>
          </ac:spMkLst>
        </pc:spChg>
        <pc:spChg chg="mod">
          <ac:chgData name="Alberto Tommasini" userId="4ed976f799c97d5d" providerId="LiveId" clId="{177F9835-2BDF-4710-9C9C-289B8000CF16}" dt="2021-04-30T14:01:27.615" v="27" actId="207"/>
          <ac:spMkLst>
            <pc:docMk/>
            <pc:sldMk cId="0" sldId="266"/>
            <ac:spMk id="18435" creationId="{0FA84430-FAA3-47BD-B9AB-FFAC62B98CBE}"/>
          </ac:spMkLst>
        </pc:spChg>
      </pc:sldChg>
      <pc:sldChg chg="add del">
        <pc:chgData name="Alberto Tommasini" userId="4ed976f799c97d5d" providerId="LiveId" clId="{177F9835-2BDF-4710-9C9C-289B8000CF16}" dt="2021-04-30T13:43:13.676" v="16" actId="47"/>
        <pc:sldMkLst>
          <pc:docMk/>
          <pc:sldMk cId="0" sldId="267"/>
        </pc:sldMkLst>
      </pc:sldChg>
      <pc:sldChg chg="modSp add mod">
        <pc:chgData name="Alberto Tommasini" userId="4ed976f799c97d5d" providerId="LiveId" clId="{177F9835-2BDF-4710-9C9C-289B8000CF16}" dt="2021-04-30T14:01:39.932" v="29" actId="207"/>
        <pc:sldMkLst>
          <pc:docMk/>
          <pc:sldMk cId="0" sldId="268"/>
        </pc:sldMkLst>
        <pc:spChg chg="mod">
          <ac:chgData name="Alberto Tommasini" userId="4ed976f799c97d5d" providerId="LiveId" clId="{177F9835-2BDF-4710-9C9C-289B8000CF16}" dt="2021-04-30T14:01:39.932" v="29" actId="207"/>
          <ac:spMkLst>
            <pc:docMk/>
            <pc:sldMk cId="0" sldId="268"/>
            <ac:spMk id="20484" creationId="{73247232-953B-4C1A-85D7-27750A76DFF1}"/>
          </ac:spMkLst>
        </pc:spChg>
        <pc:spChg chg="mod">
          <ac:chgData name="Alberto Tommasini" userId="4ed976f799c97d5d" providerId="LiveId" clId="{177F9835-2BDF-4710-9C9C-289B8000CF16}" dt="2021-04-30T14:01:13.875" v="25" actId="207"/>
          <ac:spMkLst>
            <pc:docMk/>
            <pc:sldMk cId="0" sldId="268"/>
            <ac:spMk id="20485" creationId="{26326069-A8D6-4DE0-ADB1-3E46BB7DF6C1}"/>
          </ac:spMkLst>
        </pc:spChg>
        <pc:spChg chg="mod">
          <ac:chgData name="Alberto Tommasini" userId="4ed976f799c97d5d" providerId="LiveId" clId="{177F9835-2BDF-4710-9C9C-289B8000CF16}" dt="2021-04-30T14:01:13.875" v="25" actId="207"/>
          <ac:spMkLst>
            <pc:docMk/>
            <pc:sldMk cId="0" sldId="268"/>
            <ac:spMk id="20486" creationId="{47D78C1C-D316-4959-9520-FBC932A57CB1}"/>
          </ac:spMkLst>
        </pc:spChg>
        <pc:spChg chg="mod">
          <ac:chgData name="Alberto Tommasini" userId="4ed976f799c97d5d" providerId="LiveId" clId="{177F9835-2BDF-4710-9C9C-289B8000CF16}" dt="2021-04-30T14:01:13.875" v="25" actId="207"/>
          <ac:spMkLst>
            <pc:docMk/>
            <pc:sldMk cId="0" sldId="268"/>
            <ac:spMk id="20487" creationId="{070DA0CA-FFA8-4265-90C0-5001808A981C}"/>
          </ac:spMkLst>
        </pc:spChg>
      </pc:sldChg>
      <pc:sldChg chg="modSp add mod">
        <pc:chgData name="Alberto Tommasini" userId="4ed976f799c97d5d" providerId="LiveId" clId="{177F9835-2BDF-4710-9C9C-289B8000CF16}" dt="2021-04-30T14:01:22.149" v="26" actId="207"/>
        <pc:sldMkLst>
          <pc:docMk/>
          <pc:sldMk cId="0" sldId="269"/>
        </pc:sldMkLst>
        <pc:spChg chg="mod">
          <ac:chgData name="Alberto Tommasini" userId="4ed976f799c97d5d" providerId="LiveId" clId="{177F9835-2BDF-4710-9C9C-289B8000CF16}" dt="2021-04-30T14:01:22.149" v="26" actId="207"/>
          <ac:spMkLst>
            <pc:docMk/>
            <pc:sldMk cId="0" sldId="269"/>
            <ac:spMk id="22533" creationId="{9A673286-5AF9-4347-B5B2-CFF0A512AA2F}"/>
          </ac:spMkLst>
        </pc:spChg>
        <pc:spChg chg="mod">
          <ac:chgData name="Alberto Tommasini" userId="4ed976f799c97d5d" providerId="LiveId" clId="{177F9835-2BDF-4710-9C9C-289B8000CF16}" dt="2021-04-30T14:01:22.149" v="26" actId="207"/>
          <ac:spMkLst>
            <pc:docMk/>
            <pc:sldMk cId="0" sldId="269"/>
            <ac:spMk id="22534" creationId="{D68464A2-5EE2-4EAA-B735-123FE926FCEA}"/>
          </ac:spMkLst>
        </pc:spChg>
      </pc:sldChg>
      <pc:sldChg chg="modSp add mod">
        <pc:chgData name="Alberto Tommasini" userId="4ed976f799c97d5d" providerId="LiveId" clId="{177F9835-2BDF-4710-9C9C-289B8000CF16}" dt="2021-04-30T14:01:33.368" v="28" actId="207"/>
        <pc:sldMkLst>
          <pc:docMk/>
          <pc:sldMk cId="0" sldId="270"/>
        </pc:sldMkLst>
        <pc:spChg chg="mod">
          <ac:chgData name="Alberto Tommasini" userId="4ed976f799c97d5d" providerId="LiveId" clId="{177F9835-2BDF-4710-9C9C-289B8000CF16}" dt="2021-04-30T14:01:33.368" v="28" actId="207"/>
          <ac:spMkLst>
            <pc:docMk/>
            <pc:sldMk cId="0" sldId="270"/>
            <ac:spMk id="24579" creationId="{447AE27F-027A-4F44-B636-AC24977962A2}"/>
          </ac:spMkLst>
        </pc:spChg>
        <pc:spChg chg="mod">
          <ac:chgData name="Alberto Tommasini" userId="4ed976f799c97d5d" providerId="LiveId" clId="{177F9835-2BDF-4710-9C9C-289B8000CF16}" dt="2021-04-30T14:01:33.368" v="28" actId="207"/>
          <ac:spMkLst>
            <pc:docMk/>
            <pc:sldMk cId="0" sldId="270"/>
            <ac:spMk id="24582" creationId="{02A87103-06B0-4E58-AE6B-E4FCF15411AD}"/>
          </ac:spMkLst>
        </pc:spChg>
        <pc:spChg chg="mod">
          <ac:chgData name="Alberto Tommasini" userId="4ed976f799c97d5d" providerId="LiveId" clId="{177F9835-2BDF-4710-9C9C-289B8000CF16}" dt="2021-04-30T14:01:33.368" v="28" actId="207"/>
          <ac:spMkLst>
            <pc:docMk/>
            <pc:sldMk cId="0" sldId="270"/>
            <ac:spMk id="24583" creationId="{CA0B2A9C-3FA2-4C9E-9EFC-D7D3B0BC07BD}"/>
          </ac:spMkLst>
        </pc:spChg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3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4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5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6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7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8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9"/>
        </pc:sldMkLst>
      </pc:sldChg>
      <pc:sldChg chg="modSp add mod">
        <pc:chgData name="Alberto Tommasini" userId="4ed976f799c97d5d" providerId="LiveId" clId="{177F9835-2BDF-4710-9C9C-289B8000CF16}" dt="2021-04-30T13:32:27.322" v="4" actId="27636"/>
        <pc:sldMkLst>
          <pc:docMk/>
          <pc:sldMk cId="0" sldId="280"/>
        </pc:sldMkLst>
        <pc:spChg chg="mod">
          <ac:chgData name="Alberto Tommasini" userId="4ed976f799c97d5d" providerId="LiveId" clId="{177F9835-2BDF-4710-9C9C-289B8000CF16}" dt="2021-04-30T13:32:27.322" v="4" actId="27636"/>
          <ac:spMkLst>
            <pc:docMk/>
            <pc:sldMk cId="0" sldId="280"/>
            <ac:spMk id="34819" creationId="{C2C3E3BB-C7A1-4808-A1B0-D2D9B1B86910}"/>
          </ac:spMkLst>
        </pc:spChg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3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5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7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8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9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0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3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4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5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6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7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8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9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300"/>
        </pc:sldMkLst>
      </pc:sldChg>
      <pc:sldChg chg="add del">
        <pc:chgData name="Alberto Tommasini" userId="4ed976f799c97d5d" providerId="LiveId" clId="{177F9835-2BDF-4710-9C9C-289B8000CF16}" dt="2021-04-30T14:00:25.198" v="18" actId="47"/>
        <pc:sldMkLst>
          <pc:docMk/>
          <pc:sldMk cId="0" sldId="30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30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303"/>
        </pc:sldMkLst>
      </pc:sldChg>
      <pc:sldChg chg="add del">
        <pc:chgData name="Alberto Tommasini" userId="4ed976f799c97d5d" providerId="LiveId" clId="{177F9835-2BDF-4710-9C9C-289B8000CF16}" dt="2021-04-30T13:57:44.156" v="17" actId="47"/>
        <pc:sldMkLst>
          <pc:docMk/>
          <pc:sldMk cId="0" sldId="304"/>
        </pc:sldMkLst>
      </pc:sldChg>
      <pc:sldChg chg="addSp modSp new mod ord">
        <pc:chgData name="Alberto Tommasini" userId="4ed976f799c97d5d" providerId="LiveId" clId="{177F9835-2BDF-4710-9C9C-289B8000CF16}" dt="2021-05-02T11:57:50.788" v="133" actId="20577"/>
        <pc:sldMkLst>
          <pc:docMk/>
          <pc:sldMk cId="2570947904" sldId="538"/>
        </pc:sldMkLst>
        <pc:spChg chg="add mod">
          <ac:chgData name="Alberto Tommasini" userId="4ed976f799c97d5d" providerId="LiveId" clId="{177F9835-2BDF-4710-9C9C-289B8000CF16}" dt="2021-05-02T11:57:50.788" v="133" actId="20577"/>
          <ac:spMkLst>
            <pc:docMk/>
            <pc:sldMk cId="2570947904" sldId="538"/>
            <ac:spMk id="3" creationId="{8C1B6C85-6DC0-4F11-B547-CA777AC21160}"/>
          </ac:spMkLst>
        </pc:spChg>
        <pc:picChg chg="add mod">
          <ac:chgData name="Alberto Tommasini" userId="4ed976f799c97d5d" providerId="LiveId" clId="{177F9835-2BDF-4710-9C9C-289B8000CF16}" dt="2021-04-30T15:19:07.338" v="36" actId="1076"/>
          <ac:picMkLst>
            <pc:docMk/>
            <pc:sldMk cId="2570947904" sldId="538"/>
            <ac:picMk id="1026" creationId="{B80A8A2B-832E-40D2-A84B-0C335A6ABEAF}"/>
          </ac:picMkLst>
        </pc:picChg>
      </pc:sldChg>
    </pc:docChg>
  </pc:docChgLst>
  <pc:docChgLst>
    <pc:chgData name="Alberto Tommasini" userId="4ed976f799c97d5d" providerId="LiveId" clId="{0649CA09-9A8F-49BB-B6EB-6B2847E1F2F3}"/>
    <pc:docChg chg="undo custSel addSld delSld modSld sldOrd">
      <pc:chgData name="Alberto Tommasini" userId="4ed976f799c97d5d" providerId="LiveId" clId="{0649CA09-9A8F-49BB-B6EB-6B2847E1F2F3}" dt="2021-04-25T22:04:05.481" v="1172"/>
      <pc:docMkLst>
        <pc:docMk/>
      </pc:docMkLst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427347388" sldId="318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508760540" sldId="322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509314911" sldId="324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3177838892" sldId="325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299882172" sldId="326"/>
        </pc:sldMkLst>
      </pc:sldChg>
      <pc:sldChg chg="addSp modSp new mod modAnim">
        <pc:chgData name="Alberto Tommasini" userId="4ed976f799c97d5d" providerId="LiveId" clId="{0649CA09-9A8F-49BB-B6EB-6B2847E1F2F3}" dt="2021-04-25T21:47:00.686" v="171" actId="5793"/>
        <pc:sldMkLst>
          <pc:docMk/>
          <pc:sldMk cId="2338598698" sldId="328"/>
        </pc:sldMkLst>
        <pc:spChg chg="add mod">
          <ac:chgData name="Alberto Tommasini" userId="4ed976f799c97d5d" providerId="LiveId" clId="{0649CA09-9A8F-49BB-B6EB-6B2847E1F2F3}" dt="2021-04-25T21:47:00.686" v="171" actId="5793"/>
          <ac:spMkLst>
            <pc:docMk/>
            <pc:sldMk cId="2338598698" sldId="328"/>
            <ac:spMk id="2" creationId="{CE96550C-8D20-4D76-B2ED-BD203DFA57D8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3" creationId="{835778CE-B4C9-49E1-9A8A-9512BE49D10E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4" creationId="{475A7D66-D003-415B-8022-10C722EB24B8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5" creationId="{3D380A68-3920-43DF-8BAB-1F0065B9CE0B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6" creationId="{887FC95A-C6B9-453D-952B-91E78593C3A9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7" creationId="{0CAEA55F-2EDB-4F6F-9D43-280649475C54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8" creationId="{DA3A1F06-8CA6-4444-9BCA-AD327A0B1251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9" creationId="{DC334DB3-1EC8-44F3-A2FF-E74FC3D0CDDF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0" creationId="{3152D8D8-C7EF-4098-B384-CAE88152C53C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1" creationId="{D4C3B066-06DA-4A00-8C6C-10A4CFBF417C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12" creationId="{C8B71C6A-4CF3-4939-8FC0-9BF07AC788A8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3" creationId="{183C9529-2E53-495B-89BC-AEC105F559ED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4" creationId="{E80FC7AE-2BB4-4CAD-9CD1-CD6A827BD5FB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15" creationId="{6C921025-2707-4F57-915A-9B1357318B4A}"/>
          </ac:spMkLst>
        </pc:spChg>
      </pc:sldChg>
      <pc:sldChg chg="addSp modSp add mod">
        <pc:chgData name="Alberto Tommasini" userId="4ed976f799c97d5d" providerId="LiveId" clId="{0649CA09-9A8F-49BB-B6EB-6B2847E1F2F3}" dt="2021-04-25T21:48:16.752" v="175" actId="20577"/>
        <pc:sldMkLst>
          <pc:docMk/>
          <pc:sldMk cId="1978745195" sldId="329"/>
        </pc:sldMkLst>
        <pc:spChg chg="add mod">
          <ac:chgData name="Alberto Tommasini" userId="4ed976f799c97d5d" providerId="LiveId" clId="{0649CA09-9A8F-49BB-B6EB-6B2847E1F2F3}" dt="2021-04-25T21:22:41.927" v="20"/>
          <ac:spMkLst>
            <pc:docMk/>
            <pc:sldMk cId="1978745195" sldId="329"/>
            <ac:spMk id="2" creationId="{23FA390F-966B-463F-BEC8-7237E5E8F8A7}"/>
          </ac:spMkLst>
        </pc:spChg>
        <pc:spChg chg="add mod">
          <ac:chgData name="Alberto Tommasini" userId="4ed976f799c97d5d" providerId="LiveId" clId="{0649CA09-9A8F-49BB-B6EB-6B2847E1F2F3}" dt="2021-04-25T21:48:16.752" v="175" actId="20577"/>
          <ac:spMkLst>
            <pc:docMk/>
            <pc:sldMk cId="1978745195" sldId="329"/>
            <ac:spMk id="3" creationId="{83DE26F7-0256-4D05-908D-343095C05827}"/>
          </ac:spMkLst>
        </pc:spChg>
      </pc:sldChg>
      <pc:sldChg chg="addSp delSp modSp add mod">
        <pc:chgData name="Alberto Tommasini" userId="4ed976f799c97d5d" providerId="LiveId" clId="{0649CA09-9A8F-49BB-B6EB-6B2847E1F2F3}" dt="2021-04-25T21:48:38.768" v="177"/>
        <pc:sldMkLst>
          <pc:docMk/>
          <pc:sldMk cId="2813687575" sldId="330"/>
        </pc:sldMkLst>
        <pc:spChg chg="add mod">
          <ac:chgData name="Alberto Tommasini" userId="4ed976f799c97d5d" providerId="LiveId" clId="{0649CA09-9A8F-49BB-B6EB-6B2847E1F2F3}" dt="2021-04-25T21:23:33.989" v="25"/>
          <ac:spMkLst>
            <pc:docMk/>
            <pc:sldMk cId="2813687575" sldId="330"/>
            <ac:spMk id="2" creationId="{0FD28599-F7D7-43BF-B60D-ED38185AF471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7" creationId="{CAC571C4-258B-4690-AAA0-A92BD9D655D9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8" creationId="{B4D258F3-C239-4E27-A50E-EB42A8071B4A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9" creationId="{BE2A4F62-0AA5-4FCB-9313-AB9CD7B185AB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0" creationId="{55494D26-D53F-449F-8033-E945B12F167E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1" creationId="{4D1C829C-1B17-49B2-8AFD-684138164EF5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12" creationId="{14F860D8-1DD0-4BC7-B8EB-98D01E78D2C3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13" creationId="{B19B23D3-E081-4156-8EB4-631A3D48EDCD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14" creationId="{4FFF54A6-7F7C-4F0F-A917-100688F18271}"/>
          </ac:spMkLst>
        </pc:spChg>
        <pc:spChg chg="add mod">
          <ac:chgData name="Alberto Tommasini" userId="4ed976f799c97d5d" providerId="LiveId" clId="{0649CA09-9A8F-49BB-B6EB-6B2847E1F2F3}" dt="2021-04-25T21:25:49.933" v="42" actId="1076"/>
          <ac:spMkLst>
            <pc:docMk/>
            <pc:sldMk cId="2813687575" sldId="330"/>
            <ac:spMk id="15" creationId="{AF3368C0-100C-4AA0-883A-48BA7D0AEEC4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6" creationId="{580809D3-9390-4B15-89C4-89C8A22C15FB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7" creationId="{E45FF8D2-C9AF-4153-A9D0-870595A24F0A}"/>
          </ac:spMkLst>
        </pc:spChg>
        <pc:spChg chg="add mod">
          <ac:chgData name="Alberto Tommasini" userId="4ed976f799c97d5d" providerId="LiveId" clId="{0649CA09-9A8F-49BB-B6EB-6B2847E1F2F3}" dt="2021-04-25T21:26:16.206" v="43" actId="1076"/>
          <ac:spMkLst>
            <pc:docMk/>
            <pc:sldMk cId="2813687575" sldId="330"/>
            <ac:spMk id="18" creationId="{FBD327B9-FAF6-47AF-BDE4-79C7205C66B8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9" creationId="{AB15868B-0C22-4607-8214-5F6498F35553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0" creationId="{3B6C5F9D-CF0F-4EFF-A97E-A7839485C182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1" creationId="{496693AB-A157-42C1-ADDA-3A4D7C97C2C4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2" creationId="{5D285684-1122-4C90-8DF2-92A6D3408728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3" creationId="{83B8612F-5D2E-40CC-8CFB-AFF5201894FC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4" creationId="{347C4B49-8C8F-4BDF-94CE-7A7E08557A9D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5" creationId="{548A92EC-388A-4392-BBF8-8B77CA445BE1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6" creationId="{64F5F7E9-E578-487A-953C-7B828D8A3064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7" creationId="{29F91310-04CD-4A9F-837A-03419E5846AE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8" creationId="{2C92FBE4-F63C-453D-B7AC-91D594985B78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29" creationId="{9DAF8606-4C0E-4C4C-BD87-8E84725D5BC7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30" creationId="{1BA8EF9C-C1E1-45F0-A666-4165DB755A5A}"/>
          </ac:spMkLst>
        </pc:spChg>
        <pc:spChg chg="add del mod">
          <ac:chgData name="Alberto Tommasini" userId="4ed976f799c97d5d" providerId="LiveId" clId="{0649CA09-9A8F-49BB-B6EB-6B2847E1F2F3}" dt="2021-04-25T21:26:42.613" v="45"/>
          <ac:spMkLst>
            <pc:docMk/>
            <pc:sldMk cId="2813687575" sldId="330"/>
            <ac:spMk id="31" creationId="{5BFF8647-7FEE-4DE9-93F9-CB984CBED73E}"/>
          </ac:spMkLst>
        </pc:spChg>
        <pc:graphicFrameChg chg="add del mod">
          <ac:chgData name="Alberto Tommasini" userId="4ed976f799c97d5d" providerId="LiveId" clId="{0649CA09-9A8F-49BB-B6EB-6B2847E1F2F3}" dt="2021-04-25T21:23:17.701" v="22" actId="478"/>
          <ac:graphicFrameMkLst>
            <pc:docMk/>
            <pc:sldMk cId="2813687575" sldId="330"/>
            <ac:graphicFrameMk id="3" creationId="{11F0F148-1CE3-4C04-91E1-B8DC3C76A9E1}"/>
          </ac:graphicFrameMkLst>
        </pc:graphicFrameChg>
        <pc:graphicFrameChg chg="add del mod">
          <ac:chgData name="Alberto Tommasini" userId="4ed976f799c97d5d" providerId="LiveId" clId="{0649CA09-9A8F-49BB-B6EB-6B2847E1F2F3}" dt="2021-04-25T21:24:30.765" v="30" actId="478"/>
          <ac:graphicFrameMkLst>
            <pc:docMk/>
            <pc:sldMk cId="2813687575" sldId="330"/>
            <ac:graphicFrameMk id="4" creationId="{BD876419-4F9C-4A9D-B17D-B39A0C707A18}"/>
          </ac:graphicFrameMkLst>
        </pc:graphicFrameChg>
        <pc:graphicFrameChg chg="add del mod">
          <ac:chgData name="Alberto Tommasini" userId="4ed976f799c97d5d" providerId="LiveId" clId="{0649CA09-9A8F-49BB-B6EB-6B2847E1F2F3}" dt="2021-04-25T21:23:20.766" v="23" actId="478"/>
          <ac:graphicFrameMkLst>
            <pc:docMk/>
            <pc:sldMk cId="2813687575" sldId="330"/>
            <ac:graphicFrameMk id="5" creationId="{53F72BE8-CE8C-4ABB-99DC-F8125A87D64D}"/>
          </ac:graphicFrameMkLst>
        </pc:graphicFrameChg>
        <pc:graphicFrameChg chg="add mod">
          <ac:chgData name="Alberto Tommasini" userId="4ed976f799c97d5d" providerId="LiveId" clId="{0649CA09-9A8F-49BB-B6EB-6B2847E1F2F3}" dt="2021-04-25T21:24:25.293" v="29" actId="1076"/>
          <ac:graphicFrameMkLst>
            <pc:docMk/>
            <pc:sldMk cId="2813687575" sldId="330"/>
            <ac:graphicFrameMk id="6" creationId="{E6BB6F78-749B-462B-BF1B-799E2569A417}"/>
          </ac:graphicFrameMkLst>
        </pc:graphicFrameChg>
      </pc:sldChg>
      <pc:sldChg chg="addSp delSp modSp add del mod">
        <pc:chgData name="Alberto Tommasini" userId="4ed976f799c97d5d" providerId="LiveId" clId="{0649CA09-9A8F-49BB-B6EB-6B2847E1F2F3}" dt="2021-04-25T21:36:06.494" v="71" actId="47"/>
        <pc:sldMkLst>
          <pc:docMk/>
          <pc:sldMk cId="1606116107" sldId="331"/>
        </pc:sldMkLst>
        <pc:spChg chg="add del mod">
          <ac:chgData name="Alberto Tommasini" userId="4ed976f799c97d5d" providerId="LiveId" clId="{0649CA09-9A8F-49BB-B6EB-6B2847E1F2F3}" dt="2021-04-25T21:35:29.036" v="70" actId="478"/>
          <ac:spMkLst>
            <pc:docMk/>
            <pc:sldMk cId="1606116107" sldId="331"/>
            <ac:spMk id="2" creationId="{E014EB25-9972-49EB-88F4-15F5EA47C2C6}"/>
          </ac:spMkLst>
        </pc:spChg>
      </pc:sldChg>
      <pc:sldChg chg="addSp modSp add mod ord">
        <pc:chgData name="Alberto Tommasini" userId="4ed976f799c97d5d" providerId="LiveId" clId="{0649CA09-9A8F-49BB-B6EB-6B2847E1F2F3}" dt="2021-04-25T21:56:04.877" v="594" actId="1076"/>
        <pc:sldMkLst>
          <pc:docMk/>
          <pc:sldMk cId="4210119267" sldId="332"/>
        </pc:sldMkLst>
        <pc:spChg chg="add mod">
          <ac:chgData name="Alberto Tommasini" userId="4ed976f799c97d5d" providerId="LiveId" clId="{0649CA09-9A8F-49BB-B6EB-6B2847E1F2F3}" dt="2021-04-25T21:56:04.877" v="594" actId="1076"/>
          <ac:spMkLst>
            <pc:docMk/>
            <pc:sldMk cId="4210119267" sldId="332"/>
            <ac:spMk id="2" creationId="{46B7E6D6-6FC6-4C5C-9822-4635AA417969}"/>
          </ac:spMkLst>
        </pc:spChg>
        <pc:spChg chg="add mod">
          <ac:chgData name="Alberto Tommasini" userId="4ed976f799c97d5d" providerId="LiveId" clId="{0649CA09-9A8F-49BB-B6EB-6B2847E1F2F3}" dt="2021-04-25T21:49:49.943" v="221" actId="20577"/>
          <ac:spMkLst>
            <pc:docMk/>
            <pc:sldMk cId="4210119267" sldId="332"/>
            <ac:spMk id="3" creationId="{E41C959F-6D4F-49A9-990A-2AD422080E67}"/>
          </ac:spMkLst>
        </pc:spChg>
      </pc:sldChg>
      <pc:sldChg chg="addSp modSp add del mod ord">
        <pc:chgData name="Alberto Tommasini" userId="4ed976f799c97d5d" providerId="LiveId" clId="{0649CA09-9A8F-49BB-B6EB-6B2847E1F2F3}" dt="2021-04-25T21:46:17.678" v="166" actId="47"/>
        <pc:sldMkLst>
          <pc:docMk/>
          <pc:sldMk cId="519700446" sldId="333"/>
        </pc:sldMkLst>
        <pc:spChg chg="add mod">
          <ac:chgData name="Alberto Tommasini" userId="4ed976f799c97d5d" providerId="LiveId" clId="{0649CA09-9A8F-49BB-B6EB-6B2847E1F2F3}" dt="2021-04-25T21:27:35.857" v="50" actId="207"/>
          <ac:spMkLst>
            <pc:docMk/>
            <pc:sldMk cId="519700446" sldId="333"/>
            <ac:spMk id="2" creationId="{2A5884C2-F826-4A27-92B6-98E4F864BC45}"/>
          </ac:spMkLst>
        </pc:spChg>
        <pc:spChg chg="add mod">
          <ac:chgData name="Alberto Tommasini" userId="4ed976f799c97d5d" providerId="LiveId" clId="{0649CA09-9A8F-49BB-B6EB-6B2847E1F2F3}" dt="2021-04-25T21:27:30.561" v="49"/>
          <ac:spMkLst>
            <pc:docMk/>
            <pc:sldMk cId="519700446" sldId="333"/>
            <ac:spMk id="3" creationId="{A95A3976-C438-468B-A0F6-AEAE333A7D4A}"/>
          </ac:spMkLst>
        </pc:spChg>
      </pc:sldChg>
      <pc:sldChg chg="addSp delSp modSp add del mod ord">
        <pc:chgData name="Alberto Tommasini" userId="4ed976f799c97d5d" providerId="LiveId" clId="{0649CA09-9A8F-49BB-B6EB-6B2847E1F2F3}" dt="2021-04-25T21:46:19.587" v="167" actId="47"/>
        <pc:sldMkLst>
          <pc:docMk/>
          <pc:sldMk cId="1938890824" sldId="334"/>
        </pc:sldMkLst>
        <pc:spChg chg="add mod">
          <ac:chgData name="Alberto Tommasini" userId="4ed976f799c97d5d" providerId="LiveId" clId="{0649CA09-9A8F-49BB-B6EB-6B2847E1F2F3}" dt="2021-04-25T21:28:01.186" v="52" actId="207"/>
          <ac:spMkLst>
            <pc:docMk/>
            <pc:sldMk cId="1938890824" sldId="334"/>
            <ac:spMk id="2" creationId="{2BA292EF-07F9-4391-88CF-EFF50A6DBA5E}"/>
          </ac:spMkLst>
        </pc:spChg>
        <pc:spChg chg="add mod">
          <ac:chgData name="Alberto Tommasini" userId="4ed976f799c97d5d" providerId="LiveId" clId="{0649CA09-9A8F-49BB-B6EB-6B2847E1F2F3}" dt="2021-04-25T21:27:56.769" v="51"/>
          <ac:spMkLst>
            <pc:docMk/>
            <pc:sldMk cId="1938890824" sldId="334"/>
            <ac:spMk id="3" creationId="{654E79F0-3EF1-4555-8311-45BC60A827F4}"/>
          </ac:spMkLst>
        </pc:spChg>
        <pc:spChg chg="add del mod">
          <ac:chgData name="Alberto Tommasini" userId="4ed976f799c97d5d" providerId="LiveId" clId="{0649CA09-9A8F-49BB-B6EB-6B2847E1F2F3}" dt="2021-04-25T21:28:16.624" v="54"/>
          <ac:spMkLst>
            <pc:docMk/>
            <pc:sldMk cId="1938890824" sldId="334"/>
            <ac:spMk id="4" creationId="{53B90FBE-CF57-4652-B304-646EA13819B7}"/>
          </ac:spMkLst>
        </pc:spChg>
      </pc:sldChg>
      <pc:sldChg chg="addSp modSp add del ord">
        <pc:chgData name="Alberto Tommasini" userId="4ed976f799c97d5d" providerId="LiveId" clId="{0649CA09-9A8F-49BB-B6EB-6B2847E1F2F3}" dt="2021-04-25T21:46:21.642" v="168" actId="47"/>
        <pc:sldMkLst>
          <pc:docMk/>
          <pc:sldMk cId="909090401" sldId="335"/>
        </pc:sldMkLst>
        <pc:spChg chg="add mod">
          <ac:chgData name="Alberto Tommasini" userId="4ed976f799c97d5d" providerId="LiveId" clId="{0649CA09-9A8F-49BB-B6EB-6B2847E1F2F3}" dt="2021-04-25T21:28:18.217" v="55"/>
          <ac:spMkLst>
            <pc:docMk/>
            <pc:sldMk cId="909090401" sldId="335"/>
            <ac:spMk id="2" creationId="{8E280F65-7FEF-4F1B-BA20-E49D4E74D943}"/>
          </ac:spMkLst>
        </pc:spChg>
      </pc:sldChg>
      <pc:sldChg chg="add del">
        <pc:chgData name="Alberto Tommasini" userId="4ed976f799c97d5d" providerId="LiveId" clId="{0649CA09-9A8F-49BB-B6EB-6B2847E1F2F3}" dt="2021-04-25T21:40:44.026" v="117" actId="47"/>
        <pc:sldMkLst>
          <pc:docMk/>
          <pc:sldMk cId="618506589" sldId="336"/>
        </pc:sldMkLst>
      </pc:sldChg>
      <pc:sldChg chg="add del">
        <pc:chgData name="Alberto Tommasini" userId="4ed976f799c97d5d" providerId="LiveId" clId="{0649CA09-9A8F-49BB-B6EB-6B2847E1F2F3}" dt="2021-04-25T21:41:59.800" v="123" actId="47"/>
        <pc:sldMkLst>
          <pc:docMk/>
          <pc:sldMk cId="932730329" sldId="337"/>
        </pc:sldMkLst>
      </pc:sldChg>
      <pc:sldChg chg="add del">
        <pc:chgData name="Alberto Tommasini" userId="4ed976f799c97d5d" providerId="LiveId" clId="{0649CA09-9A8F-49BB-B6EB-6B2847E1F2F3}" dt="2021-04-25T21:46:13.057" v="164" actId="47"/>
        <pc:sldMkLst>
          <pc:docMk/>
          <pc:sldMk cId="28608081" sldId="338"/>
        </pc:sldMkLst>
      </pc:sldChg>
      <pc:sldChg chg="add del">
        <pc:chgData name="Alberto Tommasini" userId="4ed976f799c97d5d" providerId="LiveId" clId="{0649CA09-9A8F-49BB-B6EB-6B2847E1F2F3}" dt="2021-04-25T21:46:14.078" v="165" actId="47"/>
        <pc:sldMkLst>
          <pc:docMk/>
          <pc:sldMk cId="4207764227" sldId="339"/>
        </pc:sldMkLst>
      </pc:sldChg>
      <pc:sldChg chg="add del">
        <pc:chgData name="Alberto Tommasini" userId="4ed976f799c97d5d" providerId="LiveId" clId="{0649CA09-9A8F-49BB-B6EB-6B2847E1F2F3}" dt="2021-04-25T21:31:59.211" v="59" actId="47"/>
        <pc:sldMkLst>
          <pc:docMk/>
          <pc:sldMk cId="1968259273" sldId="340"/>
        </pc:sldMkLst>
      </pc:sldChg>
      <pc:sldChg chg="add del">
        <pc:chgData name="Alberto Tommasini" userId="4ed976f799c97d5d" providerId="LiveId" clId="{0649CA09-9A8F-49BB-B6EB-6B2847E1F2F3}" dt="2021-04-25T21:40:12.296" v="107" actId="47"/>
        <pc:sldMkLst>
          <pc:docMk/>
          <pc:sldMk cId="0" sldId="344"/>
        </pc:sldMkLst>
      </pc:sldChg>
      <pc:sldChg chg="add del">
        <pc:chgData name="Alberto Tommasini" userId="4ed976f799c97d5d" providerId="LiveId" clId="{0649CA09-9A8F-49BB-B6EB-6B2847E1F2F3}" dt="2021-04-25T21:40:09.952" v="106" actId="47"/>
        <pc:sldMkLst>
          <pc:docMk/>
          <pc:sldMk cId="0" sldId="364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368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369"/>
        </pc:sldMkLst>
      </pc:sldChg>
      <pc:sldChg chg="add del">
        <pc:chgData name="Alberto Tommasini" userId="4ed976f799c97d5d" providerId="LiveId" clId="{0649CA09-9A8F-49BB-B6EB-6B2847E1F2F3}" dt="2021-04-25T21:40:15.411" v="108" actId="47"/>
        <pc:sldMkLst>
          <pc:docMk/>
          <pc:sldMk cId="0" sldId="378"/>
        </pc:sldMkLst>
      </pc:sldChg>
      <pc:sldChg chg="add del">
        <pc:chgData name="Alberto Tommasini" userId="4ed976f799c97d5d" providerId="LiveId" clId="{0649CA09-9A8F-49BB-B6EB-6B2847E1F2F3}" dt="2021-04-25T21:40:17.072" v="109" actId="47"/>
        <pc:sldMkLst>
          <pc:docMk/>
          <pc:sldMk cId="0" sldId="379"/>
        </pc:sldMkLst>
      </pc:sldChg>
      <pc:sldChg chg="add del">
        <pc:chgData name="Alberto Tommasini" userId="4ed976f799c97d5d" providerId="LiveId" clId="{0649CA09-9A8F-49BB-B6EB-6B2847E1F2F3}" dt="2021-04-25T21:40:18.906" v="110" actId="47"/>
        <pc:sldMkLst>
          <pc:docMk/>
          <pc:sldMk cId="0" sldId="380"/>
        </pc:sldMkLst>
      </pc:sldChg>
      <pc:sldChg chg="add del">
        <pc:chgData name="Alberto Tommasini" userId="4ed976f799c97d5d" providerId="LiveId" clId="{0649CA09-9A8F-49BB-B6EB-6B2847E1F2F3}" dt="2021-04-25T21:40:24.529" v="111" actId="47"/>
        <pc:sldMkLst>
          <pc:docMk/>
          <pc:sldMk cId="0" sldId="381"/>
        </pc:sldMkLst>
      </pc:sldChg>
      <pc:sldChg chg="add del">
        <pc:chgData name="Alberto Tommasini" userId="4ed976f799c97d5d" providerId="LiveId" clId="{0649CA09-9A8F-49BB-B6EB-6B2847E1F2F3}" dt="2021-04-25T21:40:31.065" v="112" actId="47"/>
        <pc:sldMkLst>
          <pc:docMk/>
          <pc:sldMk cId="0" sldId="382"/>
        </pc:sldMkLst>
      </pc:sldChg>
      <pc:sldChg chg="add del">
        <pc:chgData name="Alberto Tommasini" userId="4ed976f799c97d5d" providerId="LiveId" clId="{0649CA09-9A8F-49BB-B6EB-6B2847E1F2F3}" dt="2021-04-25T21:40:35.868" v="113" actId="47"/>
        <pc:sldMkLst>
          <pc:docMk/>
          <pc:sldMk cId="0" sldId="383"/>
        </pc:sldMkLst>
      </pc:sldChg>
      <pc:sldChg chg="add del">
        <pc:chgData name="Alberto Tommasini" userId="4ed976f799c97d5d" providerId="LiveId" clId="{0649CA09-9A8F-49BB-B6EB-6B2847E1F2F3}" dt="2021-04-25T21:40:37.689" v="114" actId="47"/>
        <pc:sldMkLst>
          <pc:docMk/>
          <pc:sldMk cId="0" sldId="384"/>
        </pc:sldMkLst>
      </pc:sldChg>
      <pc:sldChg chg="add del">
        <pc:chgData name="Alberto Tommasini" userId="4ed976f799c97d5d" providerId="LiveId" clId="{0649CA09-9A8F-49BB-B6EB-6B2847E1F2F3}" dt="2021-04-25T21:40:38.962" v="115" actId="47"/>
        <pc:sldMkLst>
          <pc:docMk/>
          <pc:sldMk cId="0" sldId="385"/>
        </pc:sldMkLst>
      </pc:sldChg>
      <pc:sldChg chg="add del">
        <pc:chgData name="Alberto Tommasini" userId="4ed976f799c97d5d" providerId="LiveId" clId="{0649CA09-9A8F-49BB-B6EB-6B2847E1F2F3}" dt="2021-04-25T21:40:42.736" v="116" actId="47"/>
        <pc:sldMkLst>
          <pc:docMk/>
          <pc:sldMk cId="0" sldId="386"/>
        </pc:sldMkLst>
      </pc:sldChg>
      <pc:sldChg chg="add del">
        <pc:chgData name="Alberto Tommasini" userId="4ed976f799c97d5d" providerId="LiveId" clId="{0649CA09-9A8F-49BB-B6EB-6B2847E1F2F3}" dt="2021-04-25T21:34:51.056" v="61" actId="47"/>
        <pc:sldMkLst>
          <pc:docMk/>
          <pc:sldMk cId="0" sldId="395"/>
        </pc:sldMkLst>
      </pc:sldChg>
      <pc:sldChg chg="addSp modSp add mod">
        <pc:chgData name="Alberto Tommasini" userId="4ed976f799c97d5d" providerId="LiveId" clId="{0649CA09-9A8F-49BB-B6EB-6B2847E1F2F3}" dt="2021-04-25T21:36:23.803" v="76" actId="1076"/>
        <pc:sldMkLst>
          <pc:docMk/>
          <pc:sldMk cId="0" sldId="396"/>
        </pc:sldMkLst>
        <pc:spChg chg="mod">
          <ac:chgData name="Alberto Tommasini" userId="4ed976f799c97d5d" providerId="LiveId" clId="{0649CA09-9A8F-49BB-B6EB-6B2847E1F2F3}" dt="2021-04-25T21:36:12.371" v="72" actId="14100"/>
          <ac:spMkLst>
            <pc:docMk/>
            <pc:sldMk cId="0" sldId="396"/>
            <ac:spMk id="150530" creationId="{11A0B300-888D-4FE0-A489-D72586B9C939}"/>
          </ac:spMkLst>
        </pc:spChg>
        <pc:spChg chg="mod">
          <ac:chgData name="Alberto Tommasini" userId="4ed976f799c97d5d" providerId="LiveId" clId="{0649CA09-9A8F-49BB-B6EB-6B2847E1F2F3}" dt="2021-04-25T21:35:13.155" v="68" actId="207"/>
          <ac:spMkLst>
            <pc:docMk/>
            <pc:sldMk cId="0" sldId="396"/>
            <ac:spMk id="150531" creationId="{EB6C98AA-87D1-4631-9D9F-6A532A8EF969}"/>
          </ac:spMkLst>
        </pc:spChg>
        <pc:picChg chg="add mod">
          <ac:chgData name="Alberto Tommasini" userId="4ed976f799c97d5d" providerId="LiveId" clId="{0649CA09-9A8F-49BB-B6EB-6B2847E1F2F3}" dt="2021-04-25T21:36:23.803" v="76" actId="1076"/>
          <ac:picMkLst>
            <pc:docMk/>
            <pc:sldMk cId="0" sldId="396"/>
            <ac:picMk id="4" creationId="{3D88F771-DE0A-4091-A4E2-35D1573AF3CF}"/>
          </ac:picMkLst>
        </pc:picChg>
      </pc:sldChg>
      <pc:sldChg chg="addSp modSp add mod">
        <pc:chgData name="Alberto Tommasini" userId="4ed976f799c97d5d" providerId="LiveId" clId="{0649CA09-9A8F-49BB-B6EB-6B2847E1F2F3}" dt="2021-04-25T21:39:40.219" v="103" actId="20577"/>
        <pc:sldMkLst>
          <pc:docMk/>
          <pc:sldMk cId="0" sldId="397"/>
        </pc:sldMkLst>
        <pc:spChg chg="mod">
          <ac:chgData name="Alberto Tommasini" userId="4ed976f799c97d5d" providerId="LiveId" clId="{0649CA09-9A8F-49BB-B6EB-6B2847E1F2F3}" dt="2021-04-25T21:39:40.219" v="103" actId="20577"/>
          <ac:spMkLst>
            <pc:docMk/>
            <pc:sldMk cId="0" sldId="397"/>
            <ac:spMk id="151554" creationId="{DBC7BCD7-BE8B-40A0-BA32-62DE2E8FB4B9}"/>
          </ac:spMkLst>
        </pc:spChg>
        <pc:spChg chg="mod">
          <ac:chgData name="Alberto Tommasini" userId="4ed976f799c97d5d" providerId="LiveId" clId="{0649CA09-9A8F-49BB-B6EB-6B2847E1F2F3}" dt="2021-04-25T21:37:19.379" v="84" actId="14100"/>
          <ac:spMkLst>
            <pc:docMk/>
            <pc:sldMk cId="0" sldId="397"/>
            <ac:spMk id="151555" creationId="{0C07D17D-FF95-4C75-A090-EA287E4B2C45}"/>
          </ac:spMkLst>
        </pc:spChg>
        <pc:picChg chg="add mod">
          <ac:chgData name="Alberto Tommasini" userId="4ed976f799c97d5d" providerId="LiveId" clId="{0649CA09-9A8F-49BB-B6EB-6B2847E1F2F3}" dt="2021-04-25T21:38:58.281" v="87" actId="1076"/>
          <ac:picMkLst>
            <pc:docMk/>
            <pc:sldMk cId="0" sldId="397"/>
            <ac:picMk id="67586" creationId="{762A2FF1-05F6-4328-9392-100A7B745CDA}"/>
          </ac:picMkLst>
        </pc:picChg>
      </pc:sldChg>
      <pc:sldChg chg="add del">
        <pc:chgData name="Alberto Tommasini" userId="4ed976f799c97d5d" providerId="LiveId" clId="{0649CA09-9A8F-49BB-B6EB-6B2847E1F2F3}" dt="2021-04-25T21:39:57.071" v="104" actId="47"/>
        <pc:sldMkLst>
          <pc:docMk/>
          <pc:sldMk cId="0" sldId="398"/>
        </pc:sldMkLst>
      </pc:sldChg>
      <pc:sldChg chg="add del">
        <pc:chgData name="Alberto Tommasini" userId="4ed976f799c97d5d" providerId="LiveId" clId="{0649CA09-9A8F-49BB-B6EB-6B2847E1F2F3}" dt="2021-04-25T21:40:05.398" v="105" actId="47"/>
        <pc:sldMkLst>
          <pc:docMk/>
          <pc:sldMk cId="0" sldId="399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594674209" sldId="407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410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881065814" sldId="413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3077387204" sldId="42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23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32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34"/>
        </pc:sldMkLst>
      </pc:sldChg>
      <pc:sldChg chg="modSp add mod">
        <pc:chgData name="Alberto Tommasini" userId="4ed976f799c97d5d" providerId="LiveId" clId="{0649CA09-9A8F-49BB-B6EB-6B2847E1F2F3}" dt="2021-04-25T21:42:49.216" v="128" actId="20577"/>
        <pc:sldMkLst>
          <pc:docMk/>
          <pc:sldMk cId="0" sldId="435"/>
        </pc:sldMkLst>
        <pc:spChg chg="mod">
          <ac:chgData name="Alberto Tommasini" userId="4ed976f799c97d5d" providerId="LiveId" clId="{0649CA09-9A8F-49BB-B6EB-6B2847E1F2F3}" dt="2021-04-25T21:42:37.006" v="125"/>
          <ac:spMkLst>
            <pc:docMk/>
            <pc:sldMk cId="0" sldId="435"/>
            <ac:spMk id="2" creationId="{C3253B83-7536-4850-A6FF-0E47CDDB28EF}"/>
          </ac:spMkLst>
        </pc:spChg>
        <pc:spChg chg="mod">
          <ac:chgData name="Alberto Tommasini" userId="4ed976f799c97d5d" providerId="LiveId" clId="{0649CA09-9A8F-49BB-B6EB-6B2847E1F2F3}" dt="2021-04-25T21:42:42.392" v="127"/>
          <ac:spMkLst>
            <pc:docMk/>
            <pc:sldMk cId="0" sldId="435"/>
            <ac:spMk id="7" creationId="{9D1F2107-BCD4-4438-B4D6-D78F666AD03C}"/>
          </ac:spMkLst>
        </pc:spChg>
        <pc:spChg chg="mod">
          <ac:chgData name="Alberto Tommasini" userId="4ed976f799c97d5d" providerId="LiveId" clId="{0649CA09-9A8F-49BB-B6EB-6B2847E1F2F3}" dt="2021-04-25T21:42:49.216" v="128" actId="20577"/>
          <ac:spMkLst>
            <pc:docMk/>
            <pc:sldMk cId="0" sldId="435"/>
            <ac:spMk id="8200" creationId="{9DB0C9C0-79F5-4022-A184-F705296DFCC7}"/>
          </ac:spMkLst>
        </pc:spChg>
      </pc:sldChg>
      <pc:sldChg chg="add del">
        <pc:chgData name="Alberto Tommasini" userId="4ed976f799c97d5d" providerId="LiveId" clId="{0649CA09-9A8F-49BB-B6EB-6B2847E1F2F3}" dt="2021-04-25T21:45:22.749" v="151" actId="47"/>
        <pc:sldMkLst>
          <pc:docMk/>
          <pc:sldMk cId="0" sldId="436"/>
        </pc:sldMkLst>
      </pc:sldChg>
      <pc:sldChg chg="add del">
        <pc:chgData name="Alberto Tommasini" userId="4ed976f799c97d5d" providerId="LiveId" clId="{0649CA09-9A8F-49BB-B6EB-6B2847E1F2F3}" dt="2021-04-25T21:43:23.195" v="130" actId="47"/>
        <pc:sldMkLst>
          <pc:docMk/>
          <pc:sldMk cId="0" sldId="441"/>
        </pc:sldMkLst>
      </pc:sldChg>
      <pc:sldChg chg="addSp modSp add mod">
        <pc:chgData name="Alberto Tommasini" userId="4ed976f799c97d5d" providerId="LiveId" clId="{0649CA09-9A8F-49BB-B6EB-6B2847E1F2F3}" dt="2021-04-25T21:57:14.587" v="683" actId="20577"/>
        <pc:sldMkLst>
          <pc:docMk/>
          <pc:sldMk cId="0" sldId="445"/>
        </pc:sldMkLst>
        <pc:spChg chg="add mod">
          <ac:chgData name="Alberto Tommasini" userId="4ed976f799c97d5d" providerId="LiveId" clId="{0649CA09-9A8F-49BB-B6EB-6B2847E1F2F3}" dt="2021-04-25T21:57:14.587" v="683" actId="20577"/>
          <ac:spMkLst>
            <pc:docMk/>
            <pc:sldMk cId="0" sldId="445"/>
            <ac:spMk id="4" creationId="{505DF5C6-BE71-4A86-9293-8C8AFF621CC5}"/>
          </ac:spMkLst>
        </pc:spChg>
        <pc:picChg chg="mod">
          <ac:chgData name="Alberto Tommasini" userId="4ed976f799c97d5d" providerId="LiveId" clId="{0649CA09-9A8F-49BB-B6EB-6B2847E1F2F3}" dt="2021-04-25T21:56:47.155" v="634" actId="1076"/>
          <ac:picMkLst>
            <pc:docMk/>
            <pc:sldMk cId="0" sldId="445"/>
            <ac:picMk id="11267" creationId="{281730E3-3DDA-4156-9E7C-D2627A678AB6}"/>
          </ac:picMkLst>
        </pc:picChg>
      </pc:sldChg>
      <pc:sldChg chg="add del">
        <pc:chgData name="Alberto Tommasini" userId="4ed976f799c97d5d" providerId="LiveId" clId="{0649CA09-9A8F-49BB-B6EB-6B2847E1F2F3}" dt="2021-04-25T21:44:39.988" v="139" actId="47"/>
        <pc:sldMkLst>
          <pc:docMk/>
          <pc:sldMk cId="0" sldId="448"/>
        </pc:sldMkLst>
      </pc:sldChg>
      <pc:sldChg chg="addSp modSp add mod">
        <pc:chgData name="Alberto Tommasini" userId="4ed976f799c97d5d" providerId="LiveId" clId="{0649CA09-9A8F-49BB-B6EB-6B2847E1F2F3}" dt="2021-04-25T21:57:20.955" v="684" actId="20577"/>
        <pc:sldMkLst>
          <pc:docMk/>
          <pc:sldMk cId="0" sldId="476"/>
        </pc:sldMkLst>
        <pc:spChg chg="add mod">
          <ac:chgData name="Alberto Tommasini" userId="4ed976f799c97d5d" providerId="LiveId" clId="{0649CA09-9A8F-49BB-B6EB-6B2847E1F2F3}" dt="2021-04-25T21:57:20.955" v="684" actId="20577"/>
          <ac:spMkLst>
            <pc:docMk/>
            <pc:sldMk cId="0" sldId="476"/>
            <ac:spMk id="3" creationId="{98B00BE3-6F8F-4EC5-8DFA-2F69A947A380}"/>
          </ac:spMkLst>
        </pc:spChg>
        <pc:picChg chg="mod">
          <ac:chgData name="Alberto Tommasini" userId="4ed976f799c97d5d" providerId="LiveId" clId="{0649CA09-9A8F-49BB-B6EB-6B2847E1F2F3}" dt="2021-04-25T21:55:57.010" v="593" actId="1076"/>
          <ac:picMkLst>
            <pc:docMk/>
            <pc:sldMk cId="0" sldId="476"/>
            <ac:picMk id="10242" creationId="{80F345C1-87E1-4B55-9EFC-66D47668FB1C}"/>
          </ac:picMkLst>
        </pc:picChg>
      </pc:sldChg>
      <pc:sldChg chg="add del">
        <pc:chgData name="Alberto Tommasini" userId="4ed976f799c97d5d" providerId="LiveId" clId="{0649CA09-9A8F-49BB-B6EB-6B2847E1F2F3}" dt="2021-04-25T21:44:55.534" v="143" actId="47"/>
        <pc:sldMkLst>
          <pc:docMk/>
          <pc:sldMk cId="0" sldId="478"/>
        </pc:sldMkLst>
      </pc:sldChg>
      <pc:sldChg chg="add del">
        <pc:chgData name="Alberto Tommasini" userId="4ed976f799c97d5d" providerId="LiveId" clId="{0649CA09-9A8F-49BB-B6EB-6B2847E1F2F3}" dt="2021-04-25T21:44:53.563" v="142" actId="47"/>
        <pc:sldMkLst>
          <pc:docMk/>
          <pc:sldMk cId="0" sldId="479"/>
        </pc:sldMkLst>
      </pc:sldChg>
      <pc:sldChg chg="add del">
        <pc:chgData name="Alberto Tommasini" userId="4ed976f799c97d5d" providerId="LiveId" clId="{0649CA09-9A8F-49BB-B6EB-6B2847E1F2F3}" dt="2021-04-25T21:45:05.147" v="145" actId="47"/>
        <pc:sldMkLst>
          <pc:docMk/>
          <pc:sldMk cId="0" sldId="480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48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82"/>
        </pc:sldMkLst>
      </pc:sldChg>
      <pc:sldChg chg="addSp modSp add mod">
        <pc:chgData name="Alberto Tommasini" userId="4ed976f799c97d5d" providerId="LiveId" clId="{0649CA09-9A8F-49BB-B6EB-6B2847E1F2F3}" dt="2021-04-25T21:55:01.536" v="591" actId="20577"/>
        <pc:sldMkLst>
          <pc:docMk/>
          <pc:sldMk cId="0" sldId="483"/>
        </pc:sldMkLst>
        <pc:spChg chg="add mod">
          <ac:chgData name="Alberto Tommasini" userId="4ed976f799c97d5d" providerId="LiveId" clId="{0649CA09-9A8F-49BB-B6EB-6B2847E1F2F3}" dt="2021-04-25T21:55:01.536" v="591" actId="20577"/>
          <ac:spMkLst>
            <pc:docMk/>
            <pc:sldMk cId="0" sldId="483"/>
            <ac:spMk id="2" creationId="{09CA1029-797C-42E5-824C-186C77E2593C}"/>
          </ac:spMkLst>
        </pc:spChg>
        <pc:picChg chg="mod">
          <ac:chgData name="Alberto Tommasini" userId="4ed976f799c97d5d" providerId="LiveId" clId="{0649CA09-9A8F-49BB-B6EB-6B2847E1F2F3}" dt="2021-04-25T21:52:18.361" v="372" actId="1076"/>
          <ac:picMkLst>
            <pc:docMk/>
            <pc:sldMk cId="0" sldId="483"/>
            <ac:picMk id="5122" creationId="{1FB0996B-AE62-4B9F-B88A-E1C64A8BF461}"/>
          </ac:picMkLst>
        </pc:picChg>
        <pc:picChg chg="mod">
          <ac:chgData name="Alberto Tommasini" userId="4ed976f799c97d5d" providerId="LiveId" clId="{0649CA09-9A8F-49BB-B6EB-6B2847E1F2F3}" dt="2021-04-25T21:52:14.980" v="371" actId="1038"/>
          <ac:picMkLst>
            <pc:docMk/>
            <pc:sldMk cId="0" sldId="483"/>
            <ac:picMk id="186371" creationId="{F844503E-7665-4353-A56A-AA40E408D657}"/>
          </ac:picMkLst>
        </pc:picChg>
        <pc:picChg chg="mod">
          <ac:chgData name="Alberto Tommasini" userId="4ed976f799c97d5d" providerId="LiveId" clId="{0649CA09-9A8F-49BB-B6EB-6B2847E1F2F3}" dt="2021-04-25T21:52:14.980" v="371" actId="1038"/>
          <ac:picMkLst>
            <pc:docMk/>
            <pc:sldMk cId="0" sldId="483"/>
            <ac:picMk id="186372" creationId="{D5904126-DDF3-492B-8D49-0330DDE8D598}"/>
          </ac:picMkLst>
        </pc:picChg>
        <pc:picChg chg="mod">
          <ac:chgData name="Alberto Tommasini" userId="4ed976f799c97d5d" providerId="LiveId" clId="{0649CA09-9A8F-49BB-B6EB-6B2847E1F2F3}" dt="2021-04-25T21:52:14.980" v="371" actId="1038"/>
          <ac:picMkLst>
            <pc:docMk/>
            <pc:sldMk cId="0" sldId="483"/>
            <ac:picMk id="186373" creationId="{40357E04-514E-4DEE-A8C7-4F6F3B61794D}"/>
          </ac:picMkLst>
        </pc:picChg>
      </pc:sldChg>
      <pc:sldChg chg="add del">
        <pc:chgData name="Alberto Tommasini" userId="4ed976f799c97d5d" providerId="LiveId" clId="{0649CA09-9A8F-49BB-B6EB-6B2847E1F2F3}" dt="2021-04-25T21:43:25.660" v="131" actId="47"/>
        <pc:sldMkLst>
          <pc:docMk/>
          <pc:sldMk cId="0" sldId="484"/>
        </pc:sldMkLst>
      </pc:sldChg>
      <pc:sldChg chg="add del">
        <pc:chgData name="Alberto Tommasini" userId="4ed976f799c97d5d" providerId="LiveId" clId="{0649CA09-9A8F-49BB-B6EB-6B2847E1F2F3}" dt="2021-04-25T21:45:13.354" v="146" actId="47"/>
        <pc:sldMkLst>
          <pc:docMk/>
          <pc:sldMk cId="0" sldId="485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4281473267" sldId="485"/>
        </pc:sldMkLst>
      </pc:sldChg>
      <pc:sldChg chg="modSp add mod">
        <pc:chgData name="Alberto Tommasini" userId="4ed976f799c97d5d" providerId="LiveId" clId="{0649CA09-9A8F-49BB-B6EB-6B2847E1F2F3}" dt="2021-04-25T22:04:05.481" v="1172"/>
        <pc:sldMkLst>
          <pc:docMk/>
          <pc:sldMk cId="0" sldId="486"/>
        </pc:sldMkLst>
        <pc:spChg chg="mod">
          <ac:chgData name="Alberto Tommasini" userId="4ed976f799c97d5d" providerId="LiveId" clId="{0649CA09-9A8F-49BB-B6EB-6B2847E1F2F3}" dt="2021-04-25T22:04:05.481" v="1172"/>
          <ac:spMkLst>
            <pc:docMk/>
            <pc:sldMk cId="0" sldId="486"/>
            <ac:spMk id="4" creationId="{CE711A67-8768-4334-87AA-B07E0F213517}"/>
          </ac:spMkLst>
        </pc:spChg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044313232" sldId="490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499"/>
        </pc:sldMkLst>
      </pc:sldChg>
      <pc:sldChg chg="add del">
        <pc:chgData name="Alberto Tommasini" userId="4ed976f799c97d5d" providerId="LiveId" clId="{0649CA09-9A8F-49BB-B6EB-6B2847E1F2F3}" dt="2021-04-25T21:43:32.479" v="132" actId="47"/>
        <pc:sldMkLst>
          <pc:docMk/>
          <pc:sldMk cId="0" sldId="500"/>
        </pc:sldMkLst>
      </pc:sldChg>
      <pc:sldChg chg="add del">
        <pc:chgData name="Alberto Tommasini" userId="4ed976f799c97d5d" providerId="LiveId" clId="{0649CA09-9A8F-49BB-B6EB-6B2847E1F2F3}" dt="2021-04-25T21:45:17.205" v="148" actId="47"/>
        <pc:sldMkLst>
          <pc:docMk/>
          <pc:sldMk cId="0" sldId="501"/>
        </pc:sldMkLst>
      </pc:sldChg>
      <pc:sldChg chg="add del">
        <pc:chgData name="Alberto Tommasini" userId="4ed976f799c97d5d" providerId="LiveId" clId="{0649CA09-9A8F-49BB-B6EB-6B2847E1F2F3}" dt="2021-04-25T21:45:21.968" v="150" actId="47"/>
        <pc:sldMkLst>
          <pc:docMk/>
          <pc:sldMk cId="0" sldId="502"/>
        </pc:sldMkLst>
      </pc:sldChg>
      <pc:sldChg chg="add del">
        <pc:chgData name="Alberto Tommasini" userId="4ed976f799c97d5d" providerId="LiveId" clId="{0649CA09-9A8F-49BB-B6EB-6B2847E1F2F3}" dt="2021-04-25T21:45:59.639" v="156" actId="47"/>
        <pc:sldMkLst>
          <pc:docMk/>
          <pc:sldMk cId="0" sldId="503"/>
        </pc:sldMkLst>
      </pc:sldChg>
      <pc:sldChg chg="add del">
        <pc:chgData name="Alberto Tommasini" userId="4ed976f799c97d5d" providerId="LiveId" clId="{0649CA09-9A8F-49BB-B6EB-6B2847E1F2F3}" dt="2021-04-25T21:45:46.552" v="155" actId="47"/>
        <pc:sldMkLst>
          <pc:docMk/>
          <pc:sldMk cId="0" sldId="504"/>
        </pc:sldMkLst>
      </pc:sldChg>
      <pc:sldChg chg="add del">
        <pc:chgData name="Alberto Tommasini" userId="4ed976f799c97d5d" providerId="LiveId" clId="{0649CA09-9A8F-49BB-B6EB-6B2847E1F2F3}" dt="2021-04-25T22:00:47.291" v="813" actId="47"/>
        <pc:sldMkLst>
          <pc:docMk/>
          <pc:sldMk cId="0" sldId="505"/>
        </pc:sldMkLst>
      </pc:sldChg>
      <pc:sldChg chg="delSp modSp add mod ord">
        <pc:chgData name="Alberto Tommasini" userId="4ed976f799c97d5d" providerId="LiveId" clId="{0649CA09-9A8F-49BB-B6EB-6B2847E1F2F3}" dt="2021-04-25T21:50:46.354" v="246" actId="113"/>
        <pc:sldMkLst>
          <pc:docMk/>
          <pc:sldMk cId="0" sldId="506"/>
        </pc:sldMkLst>
        <pc:spChg chg="mod">
          <ac:chgData name="Alberto Tommasini" userId="4ed976f799c97d5d" providerId="LiveId" clId="{0649CA09-9A8F-49BB-B6EB-6B2847E1F2F3}" dt="2021-04-25T21:50:46.354" v="246" actId="113"/>
          <ac:spMkLst>
            <pc:docMk/>
            <pc:sldMk cId="0" sldId="506"/>
            <ac:spMk id="2" creationId="{4D793D2C-8C3E-465A-ABFD-E43963733245}"/>
          </ac:spMkLst>
        </pc:spChg>
        <pc:picChg chg="del mod">
          <ac:chgData name="Alberto Tommasini" userId="4ed976f799c97d5d" providerId="LiveId" clId="{0649CA09-9A8F-49BB-B6EB-6B2847E1F2F3}" dt="2021-04-25T21:50:12.402" v="227" actId="478"/>
          <ac:picMkLst>
            <pc:docMk/>
            <pc:sldMk cId="0" sldId="506"/>
            <ac:picMk id="37891" creationId="{3C0EACBD-3937-472A-81C2-FD56B4DE41A1}"/>
          </ac:picMkLst>
        </pc:picChg>
      </pc:sldChg>
      <pc:sldChg chg="add del">
        <pc:chgData name="Alberto Tommasini" userId="4ed976f799c97d5d" providerId="LiveId" clId="{0649CA09-9A8F-49BB-B6EB-6B2847E1F2F3}" dt="2021-04-25T21:45:28.319" v="154" actId="47"/>
        <pc:sldMkLst>
          <pc:docMk/>
          <pc:sldMk cId="0" sldId="507"/>
        </pc:sldMkLst>
      </pc:sldChg>
      <pc:sldChg chg="add del">
        <pc:chgData name="Alberto Tommasini" userId="4ed976f799c97d5d" providerId="LiveId" clId="{0649CA09-9A8F-49BB-B6EB-6B2847E1F2F3}" dt="2021-04-25T21:46:00.296" v="157" actId="47"/>
        <pc:sldMkLst>
          <pc:docMk/>
          <pc:sldMk cId="0" sldId="508"/>
        </pc:sldMkLst>
      </pc:sldChg>
      <pc:sldChg chg="add del">
        <pc:chgData name="Alberto Tommasini" userId="4ed976f799c97d5d" providerId="LiveId" clId="{0649CA09-9A8F-49BB-B6EB-6B2847E1F2F3}" dt="2021-04-25T21:45:19.081" v="149" actId="47"/>
        <pc:sldMkLst>
          <pc:docMk/>
          <pc:sldMk cId="0" sldId="509"/>
        </pc:sldMkLst>
      </pc:sldChg>
      <pc:sldChg chg="add del">
        <pc:chgData name="Alberto Tommasini" userId="4ed976f799c97d5d" providerId="LiveId" clId="{0649CA09-9A8F-49BB-B6EB-6B2847E1F2F3}" dt="2021-04-25T21:44:55.978" v="144" actId="47"/>
        <pc:sldMkLst>
          <pc:docMk/>
          <pc:sldMk cId="0" sldId="510"/>
        </pc:sldMkLst>
      </pc:sldChg>
      <pc:sldChg chg="add del">
        <pc:chgData name="Alberto Tommasini" userId="4ed976f799c97d5d" providerId="LiveId" clId="{0649CA09-9A8F-49BB-B6EB-6B2847E1F2F3}" dt="2021-04-25T21:46:01.965" v="158" actId="47"/>
        <pc:sldMkLst>
          <pc:docMk/>
          <pc:sldMk cId="0" sldId="513"/>
        </pc:sldMkLst>
      </pc:sldChg>
      <pc:sldChg chg="add del">
        <pc:chgData name="Alberto Tommasini" userId="4ed976f799c97d5d" providerId="LiveId" clId="{0649CA09-9A8F-49BB-B6EB-6B2847E1F2F3}" dt="2021-04-25T21:46:07.190" v="159" actId="47"/>
        <pc:sldMkLst>
          <pc:docMk/>
          <pc:sldMk cId="0" sldId="514"/>
        </pc:sldMkLst>
      </pc:sldChg>
      <pc:sldChg chg="add del">
        <pc:chgData name="Alberto Tommasini" userId="4ed976f799c97d5d" providerId="LiveId" clId="{0649CA09-9A8F-49BB-B6EB-6B2847E1F2F3}" dt="2021-04-25T21:46:08.492" v="160" actId="47"/>
        <pc:sldMkLst>
          <pc:docMk/>
          <pc:sldMk cId="0" sldId="515"/>
        </pc:sldMkLst>
      </pc:sldChg>
      <pc:sldChg chg="add del">
        <pc:chgData name="Alberto Tommasini" userId="4ed976f799c97d5d" providerId="LiveId" clId="{0649CA09-9A8F-49BB-B6EB-6B2847E1F2F3}" dt="2021-04-25T21:46:10.074" v="161" actId="47"/>
        <pc:sldMkLst>
          <pc:docMk/>
          <pc:sldMk cId="0" sldId="516"/>
        </pc:sldMkLst>
      </pc:sldChg>
      <pc:sldChg chg="add del">
        <pc:chgData name="Alberto Tommasini" userId="4ed976f799c97d5d" providerId="LiveId" clId="{0649CA09-9A8F-49BB-B6EB-6B2847E1F2F3}" dt="2021-04-25T21:46:11.190" v="162" actId="47"/>
        <pc:sldMkLst>
          <pc:docMk/>
          <pc:sldMk cId="0" sldId="517"/>
        </pc:sldMkLst>
      </pc:sldChg>
      <pc:sldChg chg="add del">
        <pc:chgData name="Alberto Tommasini" userId="4ed976f799c97d5d" providerId="LiveId" clId="{0649CA09-9A8F-49BB-B6EB-6B2847E1F2F3}" dt="2021-04-25T21:46:12.151" v="163" actId="47"/>
        <pc:sldMkLst>
          <pc:docMk/>
          <pc:sldMk cId="0" sldId="518"/>
        </pc:sldMkLst>
      </pc:sldChg>
      <pc:sldChg chg="add del">
        <pc:chgData name="Alberto Tommasini" userId="4ed976f799c97d5d" providerId="LiveId" clId="{0649CA09-9A8F-49BB-B6EB-6B2847E1F2F3}" dt="2021-04-25T21:45:15.238" v="147" actId="47"/>
        <pc:sldMkLst>
          <pc:docMk/>
          <pc:sldMk cId="0" sldId="519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520"/>
        </pc:sldMkLst>
      </pc:sldChg>
      <pc:sldChg chg="add del">
        <pc:chgData name="Alberto Tommasini" userId="4ed976f799c97d5d" providerId="LiveId" clId="{0649CA09-9A8F-49BB-B6EB-6B2847E1F2F3}" dt="2021-04-25T21:43:01.901" v="129" actId="47"/>
        <pc:sldMkLst>
          <pc:docMk/>
          <pc:sldMk cId="0" sldId="52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436425470" sldId="521"/>
        </pc:sldMkLst>
      </pc:sldChg>
      <pc:sldChg chg="add del">
        <pc:chgData name="Alberto Tommasini" userId="4ed976f799c97d5d" providerId="LiveId" clId="{0649CA09-9A8F-49BB-B6EB-6B2847E1F2F3}" dt="2021-04-25T21:44:44.562" v="141" actId="47"/>
        <pc:sldMkLst>
          <pc:docMk/>
          <pc:sldMk cId="0" sldId="522"/>
        </pc:sldMkLst>
      </pc:sldChg>
      <pc:sldChg chg="add del">
        <pc:chgData name="Alberto Tommasini" userId="4ed976f799c97d5d" providerId="LiveId" clId="{0649CA09-9A8F-49BB-B6EB-6B2847E1F2F3}" dt="2021-04-25T21:44:42.556" v="140" actId="47"/>
        <pc:sldMkLst>
          <pc:docMk/>
          <pc:sldMk cId="0" sldId="527"/>
        </pc:sldMkLst>
      </pc:sldChg>
      <pc:sldChg chg="add del">
        <pc:chgData name="Alberto Tommasini" userId="4ed976f799c97d5d" providerId="LiveId" clId="{0649CA09-9A8F-49BB-B6EB-6B2847E1F2F3}" dt="2021-04-25T21:45:25.111" v="152" actId="47"/>
        <pc:sldMkLst>
          <pc:docMk/>
          <pc:sldMk cId="0" sldId="529"/>
        </pc:sldMkLst>
      </pc:sldChg>
      <pc:sldChg chg="add del">
        <pc:chgData name="Alberto Tommasini" userId="4ed976f799c97d5d" providerId="LiveId" clId="{0649CA09-9A8F-49BB-B6EB-6B2847E1F2F3}" dt="2021-04-25T21:45:26.775" v="153" actId="47"/>
        <pc:sldMkLst>
          <pc:docMk/>
          <pc:sldMk cId="0" sldId="530"/>
        </pc:sldMkLst>
      </pc:sldChg>
      <pc:sldChg chg="add del">
        <pc:chgData name="Alberto Tommasini" userId="4ed976f799c97d5d" providerId="LiveId" clId="{0649CA09-9A8F-49BB-B6EB-6B2847E1F2F3}" dt="2021-04-25T21:57:36.045" v="685" actId="47"/>
        <pc:sldMkLst>
          <pc:docMk/>
          <pc:sldMk cId="0" sldId="533"/>
        </pc:sldMkLst>
      </pc:sldChg>
      <pc:sldChg chg="modSp add mod">
        <pc:chgData name="Alberto Tommasini" userId="4ed976f799c97d5d" providerId="LiveId" clId="{0649CA09-9A8F-49BB-B6EB-6B2847E1F2F3}" dt="2021-04-25T21:58:20.110" v="762" actId="1076"/>
        <pc:sldMkLst>
          <pc:docMk/>
          <pc:sldMk cId="0" sldId="534"/>
        </pc:sldMkLst>
        <pc:spChg chg="mod">
          <ac:chgData name="Alberto Tommasini" userId="4ed976f799c97d5d" providerId="LiveId" clId="{0649CA09-9A8F-49BB-B6EB-6B2847E1F2F3}" dt="2021-04-25T21:58:20.110" v="762" actId="1076"/>
          <ac:spMkLst>
            <pc:docMk/>
            <pc:sldMk cId="0" sldId="534"/>
            <ac:spMk id="3" creationId="{84B63613-DF1E-4183-95E9-19ABD396BDB4}"/>
          </ac:spMkLst>
        </pc:spChg>
      </pc:sldChg>
      <pc:sldChg chg="modSp add mod">
        <pc:chgData name="Alberto Tommasini" userId="4ed976f799c97d5d" providerId="LiveId" clId="{0649CA09-9A8F-49BB-B6EB-6B2847E1F2F3}" dt="2021-04-25T22:00:05.719" v="812" actId="1076"/>
        <pc:sldMkLst>
          <pc:docMk/>
          <pc:sldMk cId="0" sldId="535"/>
        </pc:sldMkLst>
        <pc:spChg chg="mod">
          <ac:chgData name="Alberto Tommasini" userId="4ed976f799c97d5d" providerId="LiveId" clId="{0649CA09-9A8F-49BB-B6EB-6B2847E1F2F3}" dt="2021-04-25T21:58:55.985" v="802" actId="20577"/>
          <ac:spMkLst>
            <pc:docMk/>
            <pc:sldMk cId="0" sldId="535"/>
            <ac:spMk id="3" creationId="{85773363-98D1-42F0-9490-D12B734A0A04}"/>
          </ac:spMkLst>
        </pc:spChg>
        <pc:spChg chg="mod">
          <ac:chgData name="Alberto Tommasini" userId="4ed976f799c97d5d" providerId="LiveId" clId="{0649CA09-9A8F-49BB-B6EB-6B2847E1F2F3}" dt="2021-04-25T21:59:05.307" v="803" actId="113"/>
          <ac:spMkLst>
            <pc:docMk/>
            <pc:sldMk cId="0" sldId="535"/>
            <ac:spMk id="4" creationId="{C5C7890E-3F89-4F0C-BA5B-408DDD4B6DF2}"/>
          </ac:spMkLst>
        </pc:spChg>
        <pc:picChg chg="mod">
          <ac:chgData name="Alberto Tommasini" userId="4ed976f799c97d5d" providerId="LiveId" clId="{0649CA09-9A8F-49BB-B6EB-6B2847E1F2F3}" dt="2021-04-25T22:00:05.719" v="812" actId="1076"/>
          <ac:picMkLst>
            <pc:docMk/>
            <pc:sldMk cId="0" sldId="535"/>
            <ac:picMk id="54274" creationId="{88992641-450B-4A37-BA70-96F3705E2529}"/>
          </ac:picMkLst>
        </pc:picChg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917841739" sldId="535"/>
        </pc:sldMkLst>
      </pc:sldChg>
      <pc:sldChg chg="modSp add del mod">
        <pc:chgData name="Alberto Tommasini" userId="4ed976f799c97d5d" providerId="LiveId" clId="{0649CA09-9A8F-49BB-B6EB-6B2847E1F2F3}" dt="2021-04-25T21:59:54.703" v="811" actId="255"/>
        <pc:sldMkLst>
          <pc:docMk/>
          <pc:sldMk cId="0" sldId="536"/>
        </pc:sldMkLst>
        <pc:spChg chg="mod">
          <ac:chgData name="Alberto Tommasini" userId="4ed976f799c97d5d" providerId="LiveId" clId="{0649CA09-9A8F-49BB-B6EB-6B2847E1F2F3}" dt="2021-04-25T21:59:54.703" v="811" actId="255"/>
          <ac:spMkLst>
            <pc:docMk/>
            <pc:sldMk cId="0" sldId="536"/>
            <ac:spMk id="2" creationId="{D3618504-1993-4435-9319-74F8F0C5B32F}"/>
          </ac:spMkLst>
        </pc:spChg>
        <pc:spChg chg="mod">
          <ac:chgData name="Alberto Tommasini" userId="4ed976f799c97d5d" providerId="LiveId" clId="{0649CA09-9A8F-49BB-B6EB-6B2847E1F2F3}" dt="2021-04-25T21:59:34.225" v="806" actId="20577"/>
          <ac:spMkLst>
            <pc:docMk/>
            <pc:sldMk cId="0" sldId="536"/>
            <ac:spMk id="18438" creationId="{EF5102FC-7507-4E2D-A3C0-BBBDD95E7E6E}"/>
          </ac:spMkLst>
        </pc:spChg>
      </pc:sldChg>
      <pc:sldChg chg="addSp modSp new mod">
        <pc:chgData name="Alberto Tommasini" userId="4ed976f799c97d5d" providerId="LiveId" clId="{0649CA09-9A8F-49BB-B6EB-6B2847E1F2F3}" dt="2021-04-25T22:03:41.956" v="1167" actId="255"/>
        <pc:sldMkLst>
          <pc:docMk/>
          <pc:sldMk cId="750493759" sldId="537"/>
        </pc:sldMkLst>
        <pc:spChg chg="add mod">
          <ac:chgData name="Alberto Tommasini" userId="4ed976f799c97d5d" providerId="LiveId" clId="{0649CA09-9A8F-49BB-B6EB-6B2847E1F2F3}" dt="2021-04-25T22:01:29.238" v="846" actId="20577"/>
          <ac:spMkLst>
            <pc:docMk/>
            <pc:sldMk cId="750493759" sldId="537"/>
            <ac:spMk id="2" creationId="{E02E17EB-B7B5-4D32-91F4-B450BBAB4D94}"/>
          </ac:spMkLst>
        </pc:spChg>
        <pc:spChg chg="add mod">
          <ac:chgData name="Alberto Tommasini" userId="4ed976f799c97d5d" providerId="LiveId" clId="{0649CA09-9A8F-49BB-B6EB-6B2847E1F2F3}" dt="2021-04-25T22:03:41.956" v="1167" actId="255"/>
          <ac:spMkLst>
            <pc:docMk/>
            <pc:sldMk cId="750493759" sldId="537"/>
            <ac:spMk id="3" creationId="{883E94BC-7279-4BBD-922E-95C3DBBA48AB}"/>
          </ac:spMkLst>
        </pc:spChg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3709435922" sldId="537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482998838" sldId="539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23501362" sldId="540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491936830" sldId="544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916246576" sldId="545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481964244" sldId="546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972230894" sldId="548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879383187" sldId="552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80336873" sldId="569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960211863" sldId="57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797825610" sldId="609"/>
        </pc:sldMkLst>
      </pc:sldChg>
      <pc:sldMasterChg chg="delSldLayout">
        <pc:chgData name="Alberto Tommasini" userId="4ed976f799c97d5d" providerId="LiveId" clId="{0649CA09-9A8F-49BB-B6EB-6B2847E1F2F3}" dt="2021-04-25T21:43:01.901" v="129" actId="47"/>
        <pc:sldMasterMkLst>
          <pc:docMk/>
          <pc:sldMasterMk cId="2422090938" sldId="2147483648"/>
        </pc:sldMasterMkLst>
        <pc:sldLayoutChg chg="del">
          <pc:chgData name="Alberto Tommasini" userId="4ed976f799c97d5d" providerId="LiveId" clId="{0649CA09-9A8F-49BB-B6EB-6B2847E1F2F3}" dt="2021-04-25T21:43:01.901" v="129" actId="47"/>
          <pc:sldLayoutMkLst>
            <pc:docMk/>
            <pc:sldMasterMk cId="2422090938" sldId="2147483648"/>
            <pc:sldLayoutMk cId="2066534702" sldId="2147483660"/>
          </pc:sldLayoutMkLst>
        </pc:sldLayoutChg>
      </pc:sldMasterChg>
    </pc:docChg>
  </pc:docChgLst>
  <pc:docChgLst>
    <pc:chgData name="Alberto Tommasini" userId="4ed976f799c97d5d" providerId="LiveId" clId="{D17AD49D-21CD-460B-AD5C-4AC613C84B9F}"/>
    <pc:docChg chg="delSld">
      <pc:chgData name="Alberto Tommasini" userId="4ed976f799c97d5d" providerId="LiveId" clId="{D17AD49D-21CD-460B-AD5C-4AC613C84B9F}" dt="2021-04-11T22:52:37.306" v="0" actId="47"/>
      <pc:docMkLst>
        <pc:docMk/>
      </pc:docMkLst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393955723" sldId="51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267186334" sldId="52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151111130" sldId="53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663637983" sldId="53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058603574" sldId="540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778169282" sldId="541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49029962" sldId="67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829531167" sldId="67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049492343" sldId="67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531969297" sldId="67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971464200" sldId="683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624865984" sldId="68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657590156" sldId="68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054294939" sldId="68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073683830" sldId="68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011049111" sldId="68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909452057" sldId="68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94791832" sldId="690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842463876" sldId="691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772498989" sldId="692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870341307" sldId="69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976572119" sldId="69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331812654" sldId="69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711408388" sldId="69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656593016" sldId="69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777341188" sldId="700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508721170" sldId="70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037809678" sldId="70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576307598" sldId="70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228214588" sldId="70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615530860" sldId="70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33862836" sldId="711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81798358" sldId="712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710913073" sldId="713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450014156" sldId="71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815131207" sldId="71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033880210" sldId="71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275517669" sldId="71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953775607" sldId="71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545022254" sldId="7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A60C-FD1F-499E-87C9-63FDD88B7BEA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920E-BD38-471D-94D4-5BE99DDBE9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49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Guardare oltre gli organi e i tessuti. Omnis cellula e cellula. Scopre le cellule tumorali (ad esempio nella leucemia)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D3972-1BAF-4870-8D69-05E9CA4EEE3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04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Domanda: concetto di malignità, come uccide? Compressione, distruzione di organi, alterazione di equilibri, competizione per risorse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920E-BD38-471D-94D4-5BE99DDBE96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96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920E-BD38-471D-94D4-5BE99DDBE96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6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D544-8911-4F3E-AD0A-6FECA2815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4655A-CB38-4131-94E1-5596CFCAD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C3703-AA2B-4F5C-98D0-4B2A711E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4A9A-6BB7-4086-B932-07AC504E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24AE3-DE28-4CEE-99E6-92B76843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3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4C8A-97C9-4627-8A2A-FD7B118C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1B889-D8BF-4BB9-8480-8AF212107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23C36-D6E8-43A1-8931-86EEE22F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A5EF-F1EE-4070-B4BA-B9CBEA2D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B24A3-537F-4955-ACB6-95BB3196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59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E9B0C-7271-49A0-BA99-B6F536E7F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F265F-7C50-4982-A5EF-F9D7A42A7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BA840-46B1-42EC-8394-58FC69D3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9203-00E8-436B-9F4B-7C3FACFA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77DF7-9A23-49C6-8DE5-9A205D3B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59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1856-F904-4DB5-80D8-EE1F4EBA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DD275-CCF3-4CC4-A782-9355B7BAB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B9DC9-6581-4A0F-B6C9-C00D1079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B898-DCAA-4C04-8AB0-BA10877F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5B343-5BA0-4757-9C55-FB28D6BE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16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7D72-5CCD-45CA-BC99-ED28C834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A8E26-08F4-4513-B9D6-FDB249B50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026C7-2927-4336-A610-7AAADCDE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DAE4-E0F9-4F26-AC0A-E7F09E176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D127-6408-4CED-A574-E5A85890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90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6553-0E92-4B1A-A4C4-4E957F13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A22B-A66F-4CF0-A496-F40BAEA4F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3FA6-51FB-4FA4-B201-CBD40C431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DBB2E-23DE-42E1-9377-9382E03F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0F05D-5F94-4C49-B299-7F732E28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DEFC5-27F1-4975-87F7-C528ACDC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9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A591-1FC0-4438-B5E7-5F06ABBC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9663E-8DD4-4F6A-B85E-E45014CAC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BD2FB-5C2A-4783-B5FA-98AB06808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D4587-96EB-4DD5-86DA-50441A944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8A71E-CB24-4DD3-854D-7F1210E6C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4D0D2-38B0-4717-B0FC-3C6330EA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C8101-492D-4C1C-8CB0-604AC597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41934-F075-4A26-821E-F467B256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45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AB78-B149-4548-8E05-D246D81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03D1F-DE33-4C02-88F9-F9605FAA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D365E-BFB9-45ED-8FB6-0F09626C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CCB2E-15C3-48CD-A064-5602D40E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88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05C26-8F2F-487D-9E2B-F74E8206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3212D-C125-4A9A-AB36-6842A55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8064-1BC3-4A3E-BFCD-1C5B2B51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5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BFCC-88EE-418E-8A0E-E23DF2C5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250B5-0D36-41E2-B995-C8B03035F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C8C25-064D-4628-9BAF-38A9B19C6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36250-8D7D-46F6-9579-FF0C161D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0AD6B-8B4C-4B04-BB31-04DA25C9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9AA83-FC65-4036-8D78-B684F47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50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7EA2-9639-497B-BC0C-35DEB45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37231-BDFA-492C-BAD6-E706E3F6C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653D5-399C-46C8-A8BC-2033E5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FB57F-1F7A-4C75-A60C-9B8D80B8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B5293-9938-4F24-9691-578B03E9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12B56-F3AF-4DC3-8D9C-7E47DE38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9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E8575-998E-4A14-B20A-FBCBDB78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75C83-B481-4972-A99E-DD240BA40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44293-A1A2-468C-8014-D92DBB54B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1770-7887-4349-A69E-B3211C7AD595}" type="datetimeFigureOut">
              <a:rPr lang="it-IT" smtClean="0"/>
              <a:t>28/04/2024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E138E-5C34-4681-8C55-E2781C60F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60949-5722-4531-92C6-5696F3D75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09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2C03A-9E25-4CCE-B3DD-889CE17FFACC}"/>
              </a:ext>
            </a:extLst>
          </p:cNvPr>
          <p:cNvSpPr txBox="1"/>
          <p:nvPr/>
        </p:nvSpPr>
        <p:spPr>
          <a:xfrm>
            <a:off x="364383" y="2623327"/>
            <a:ext cx="10777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0070C0"/>
                </a:solidFill>
              </a:rPr>
              <a:t>Elementi di pediatria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4E9A5-ED33-4072-8A05-5E77E7DAB6C3}"/>
              </a:ext>
            </a:extLst>
          </p:cNvPr>
          <p:cNvSpPr txBox="1"/>
          <p:nvPr/>
        </p:nvSpPr>
        <p:spPr>
          <a:xfrm>
            <a:off x="482989" y="4510217"/>
            <a:ext cx="613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Alberto Tommasini, IRCCS Burlo Garofolo e Università di Trieste </a:t>
            </a:r>
          </a:p>
          <a:p>
            <a:r>
              <a:rPr lang="it-IT" i="1" dirty="0"/>
              <a:t>alberto.tommasini@burlo.trieste.it</a:t>
            </a:r>
          </a:p>
        </p:txBody>
      </p:sp>
      <p:pic>
        <p:nvPicPr>
          <p:cNvPr id="4" name="Immagine 7" descr="logo-units_0">
            <a:extLst>
              <a:ext uri="{FF2B5EF4-FFF2-40B4-BE49-F238E27FC236}">
                <a16:creationId xmlns:a16="http://schemas.microsoft.com/office/drawing/2014/main" id="{35EF2675-1CB6-4DCC-BF53-229877ADC0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250237"/>
            <a:ext cx="1556946" cy="155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logo burlo_colore">
            <a:extLst>
              <a:ext uri="{FF2B5EF4-FFF2-40B4-BE49-F238E27FC236}">
                <a16:creationId xmlns:a16="http://schemas.microsoft.com/office/drawing/2014/main" id="{5C956736-9274-4338-B003-E2BA334A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9" y="5278543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3DAE88-0827-4579-AA07-16D812088F32}"/>
              </a:ext>
            </a:extLst>
          </p:cNvPr>
          <p:cNvSpPr/>
          <p:nvPr/>
        </p:nvSpPr>
        <p:spPr>
          <a:xfrm>
            <a:off x="281796" y="2112085"/>
            <a:ext cx="116284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A22CD-4736-46D1-8D38-DC4784494271}"/>
              </a:ext>
            </a:extLst>
          </p:cNvPr>
          <p:cNvSpPr/>
          <p:nvPr/>
        </p:nvSpPr>
        <p:spPr>
          <a:xfrm>
            <a:off x="325339" y="4365362"/>
            <a:ext cx="116284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55507-D2A3-45A3-AE59-1151A65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309" y="5219309"/>
            <a:ext cx="2836094" cy="11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98B9D-635B-4FF0-9288-3BC3EFFB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937" y="360276"/>
            <a:ext cx="5687219" cy="1228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542B2-AC1F-4950-9C29-83A019441789}"/>
              </a:ext>
            </a:extLst>
          </p:cNvPr>
          <p:cNvSpPr txBox="1"/>
          <p:nvPr/>
        </p:nvSpPr>
        <p:spPr>
          <a:xfrm>
            <a:off x="1977837" y="1609918"/>
            <a:ext cx="93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cap="all" dirty="0">
                <a:solidFill>
                  <a:srgbClr val="89B2D2"/>
                </a:solidFill>
                <a:effectLst/>
                <a:latin typeface="Open Sans" panose="020B0606030504020204" pitchFamily="34" charset="0"/>
              </a:rPr>
              <a:t>LAUREA IN SCIENZE DELL'EDUCAZIONE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3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8B50E6-1EB3-E284-E374-F10795E55654}"/>
              </a:ext>
            </a:extLst>
          </p:cNvPr>
          <p:cNvSpPr txBox="1"/>
          <p:nvPr/>
        </p:nvSpPr>
        <p:spPr>
          <a:xfrm>
            <a:off x="8247312" y="6302266"/>
            <a:ext cx="34322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cs typeface="Calibri"/>
              </a:rPr>
              <a:t>Hanahan</a:t>
            </a:r>
            <a:r>
              <a:rPr lang="it-IT" dirty="0">
                <a:cs typeface="Calibri"/>
              </a:rPr>
              <a:t> e Weinberg 2011 Cell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6BD086-521A-69BC-8A95-52B929483297}"/>
              </a:ext>
            </a:extLst>
          </p:cNvPr>
          <p:cNvSpPr txBox="1"/>
          <p:nvPr/>
        </p:nvSpPr>
        <p:spPr>
          <a:xfrm>
            <a:off x="322498" y="918925"/>
            <a:ext cx="8544411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Capacità di crescere con propri segnali autonomi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Evasione da segnali inibitori (inibizione da contatto </a:t>
            </a:r>
            <a:r>
              <a:rPr lang="it-IT" sz="2800" dirty="0" err="1">
                <a:cs typeface="Calibri"/>
              </a:rPr>
              <a:t>etc</a:t>
            </a:r>
            <a:r>
              <a:rPr lang="it-IT" sz="2800" dirty="0">
                <a:cs typeface="Calibri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Evasione da morte </a:t>
            </a:r>
            <a:r>
              <a:rPr lang="it-IT" sz="2800" dirty="0" err="1">
                <a:cs typeface="Calibri"/>
              </a:rPr>
              <a:t>apoptotica</a:t>
            </a:r>
            <a:endParaRPr lang="it-IT" sz="2800" dirty="0"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Potenziale replicativo illimitato (telomerasi)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Angiogenesi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Invasione e metastasi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Riprogrammazione del metabolismo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cs typeface="Calibri"/>
              </a:rPr>
              <a:t>Evasione dell'</a:t>
            </a:r>
            <a:r>
              <a:rPr lang="it-IT" sz="2800" dirty="0" err="1">
                <a:cs typeface="Calibri"/>
              </a:rPr>
              <a:t>immunosorveglianza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E9CBAF-F6A5-3F1A-3700-239C7C6AEEE1}"/>
              </a:ext>
            </a:extLst>
          </p:cNvPr>
          <p:cNvSpPr txBox="1"/>
          <p:nvPr/>
        </p:nvSpPr>
        <p:spPr>
          <a:xfrm>
            <a:off x="283607" y="61904"/>
            <a:ext cx="87273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3600" b="1" u="sng" dirty="0">
                <a:solidFill>
                  <a:srgbClr val="0070C0"/>
                </a:solidFill>
                <a:cs typeface="Calibri"/>
              </a:rPr>
              <a:t>HALLMARKS</a:t>
            </a:r>
            <a:r>
              <a:rPr lang="it-IT" sz="3600" b="1" dirty="0">
                <a:solidFill>
                  <a:srgbClr val="0070C0"/>
                </a:solidFill>
                <a:cs typeface="Calibri"/>
              </a:rPr>
              <a:t> delle cellule tumorali</a:t>
            </a:r>
            <a:endParaRPr lang="it-IT" sz="3600" b="1" dirty="0">
              <a:solidFill>
                <a:srgbClr val="0070C0"/>
              </a:solidFill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A64BA7E-74A5-D37D-2361-3A26AFAECDB5}"/>
              </a:ext>
            </a:extLst>
          </p:cNvPr>
          <p:cNvSpPr txBox="1"/>
          <p:nvPr/>
        </p:nvSpPr>
        <p:spPr>
          <a:xfrm>
            <a:off x="7431241" y="4361268"/>
            <a:ext cx="44382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cs typeface="Calibri"/>
              </a:rPr>
              <a:t>Instabilità genomica</a:t>
            </a:r>
          </a:p>
          <a:p>
            <a:r>
              <a:rPr lang="it-IT" sz="2800" dirty="0">
                <a:cs typeface="Calibri"/>
              </a:rPr>
              <a:t>Infiammazione pro-tumorale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B5A088F8-A814-7277-E9FD-12857FE80E97}"/>
              </a:ext>
            </a:extLst>
          </p:cNvPr>
          <p:cNvSpPr txBox="1"/>
          <p:nvPr/>
        </p:nvSpPr>
        <p:spPr>
          <a:xfrm>
            <a:off x="7431241" y="3609592"/>
            <a:ext cx="43646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600" b="1" i="1" u="sng" dirty="0">
                <a:solidFill>
                  <a:srgbClr val="0070C0"/>
                </a:solidFill>
                <a:cs typeface="Calibri"/>
              </a:rPr>
              <a:t>ENABLING FEATURES</a:t>
            </a:r>
            <a:endParaRPr lang="it-IT" sz="3600" b="1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6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2EE40008-EE01-15AC-B514-33C85502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45" y="253291"/>
            <a:ext cx="8533598" cy="56971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DD5D6B-C9C5-D39F-CA93-038F0DA418DC}"/>
              </a:ext>
            </a:extLst>
          </p:cNvPr>
          <p:cNvSpPr txBox="1"/>
          <p:nvPr/>
        </p:nvSpPr>
        <p:spPr>
          <a:xfrm>
            <a:off x="9609808" y="6420043"/>
            <a:ext cx="20968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cs typeface="Calibri"/>
              </a:rPr>
              <a:t>Fig</a:t>
            </a:r>
            <a:r>
              <a:rPr lang="it-IT" dirty="0">
                <a:cs typeface="Calibri"/>
              </a:rPr>
              <a:t> 1.1 da Pecorino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175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E8950-8C54-58CF-8261-8C94A5B456B3}"/>
              </a:ext>
            </a:extLst>
          </p:cNvPr>
          <p:cNvSpPr txBox="1"/>
          <p:nvPr/>
        </p:nvSpPr>
        <p:spPr>
          <a:xfrm>
            <a:off x="352003" y="2402912"/>
            <a:ext cx="69920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Cancerogenesi multi-step (modello </a:t>
            </a:r>
            <a:r>
              <a:rPr lang="it-IT" altLang="en-US" sz="2400" b="1" dirty="0" err="1">
                <a:latin typeface="+mn-lt"/>
              </a:rPr>
              <a:t>Vogelstein</a:t>
            </a:r>
            <a:r>
              <a:rPr lang="it-IT" altLang="en-US" sz="2400" b="1" dirty="0">
                <a:latin typeface="+mn-lt"/>
              </a:rPr>
              <a:t>)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dirty="0"/>
              <a:t>Step ereditati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Step accumulati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Step ambientali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Infezioni (EBV, HBV, HPV)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Sostanze tossiche (idrocarburi, alchilanti 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Radiazioni  </a:t>
            </a:r>
          </a:p>
          <a:p>
            <a:pPr marL="742950" lvl="1" indent="-285750">
              <a:buFontTx/>
              <a:buChar char="-"/>
            </a:pPr>
            <a:endParaRPr lang="it-IT" sz="2400" dirty="0"/>
          </a:p>
          <a:p>
            <a:r>
              <a:rPr lang="it-IT" sz="2400" b="1" dirty="0"/>
              <a:t>«Trasformazione» </a:t>
            </a:r>
            <a:r>
              <a:rPr lang="it-IT" sz="2400" dirty="0"/>
              <a:t>= cambio di programma</a:t>
            </a:r>
          </a:p>
        </p:txBody>
      </p:sp>
      <p:pic>
        <p:nvPicPr>
          <p:cNvPr id="2052" name="Picture 4" descr="Steps To Success - SageTalk">
            <a:extLst>
              <a:ext uri="{FF2B5EF4-FFF2-40B4-BE49-F238E27FC236}">
                <a16:creationId xmlns:a16="http://schemas.microsoft.com/office/drawing/2014/main" id="{97FA4561-9D97-4DF0-6276-0C75AC30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73" y="2778471"/>
            <a:ext cx="5106963" cy="30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17A178-FD1C-4113-474C-3B4FEE900D5C}"/>
              </a:ext>
            </a:extLst>
          </p:cNvPr>
          <p:cNvSpPr txBox="1"/>
          <p:nvPr/>
        </p:nvSpPr>
        <p:spPr>
          <a:xfrm>
            <a:off x="151553" y="154605"/>
            <a:ext cx="1166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Sono causati da mutazioni genetiche somatiche che si accumulano e inducono nella cellula un comportamento alterato (trasformazione)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E1231-B7E3-1D4E-4D7A-AD6D3B4097AF}"/>
              </a:ext>
            </a:extLst>
          </p:cNvPr>
          <p:cNvSpPr txBox="1"/>
          <p:nvPr/>
        </p:nvSpPr>
        <p:spPr>
          <a:xfrm>
            <a:off x="151553" y="1306423"/>
            <a:ext cx="1187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Cancer </a:t>
            </a:r>
            <a:r>
              <a:rPr lang="it-IT" sz="3600" b="1" dirty="0" err="1">
                <a:solidFill>
                  <a:srgbClr val="C00000"/>
                </a:solidFill>
              </a:rPr>
              <a:t>begins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as</a:t>
            </a:r>
            <a:r>
              <a:rPr lang="it-IT" sz="3600" b="1" dirty="0">
                <a:solidFill>
                  <a:srgbClr val="C00000"/>
                </a:solidFill>
              </a:rPr>
              <a:t> a </a:t>
            </a:r>
            <a:r>
              <a:rPr lang="it-IT" sz="3600" b="1" dirty="0" err="1">
                <a:solidFill>
                  <a:srgbClr val="C00000"/>
                </a:solidFill>
              </a:rPr>
              <a:t>disease</a:t>
            </a:r>
            <a:r>
              <a:rPr lang="it-IT" sz="3600" b="1" dirty="0">
                <a:solidFill>
                  <a:srgbClr val="C00000"/>
                </a:solidFill>
              </a:rPr>
              <a:t> of the </a:t>
            </a:r>
            <a:r>
              <a:rPr lang="it-IT" sz="3600" b="1" dirty="0" err="1">
                <a:solidFill>
                  <a:srgbClr val="C00000"/>
                </a:solidFill>
              </a:rPr>
              <a:t>genome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at</a:t>
            </a:r>
            <a:r>
              <a:rPr lang="it-IT" sz="3600" b="1" dirty="0">
                <a:solidFill>
                  <a:srgbClr val="C00000"/>
                </a:solidFill>
              </a:rPr>
              <a:t> the </a:t>
            </a:r>
            <a:r>
              <a:rPr lang="it-IT" sz="3600" b="1" dirty="0" err="1">
                <a:solidFill>
                  <a:srgbClr val="C00000"/>
                </a:solidFill>
              </a:rPr>
              <a:t>cellular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level</a:t>
            </a:r>
            <a:endParaRPr lang="it-IT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magine 5">
            <a:extLst>
              <a:ext uri="{FF2B5EF4-FFF2-40B4-BE49-F238E27FC236}">
                <a16:creationId xmlns:a16="http://schemas.microsoft.com/office/drawing/2014/main" id="{DB4D1DE7-B398-605E-4141-F2AC41A4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57" y="151359"/>
            <a:ext cx="7706608" cy="669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asellaDiTesto 7">
            <a:extLst>
              <a:ext uri="{FF2B5EF4-FFF2-40B4-BE49-F238E27FC236}">
                <a16:creationId xmlns:a16="http://schemas.microsoft.com/office/drawing/2014/main" id="{B0326583-84BE-AB05-56FD-EE54461BC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9" y="1161561"/>
            <a:ext cx="2284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Patogenesi del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Cancro del colon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E8950-8C54-58CF-8261-8C94A5B456B3}"/>
              </a:ext>
            </a:extLst>
          </p:cNvPr>
          <p:cNvSpPr txBox="1"/>
          <p:nvPr/>
        </p:nvSpPr>
        <p:spPr>
          <a:xfrm>
            <a:off x="263503" y="167384"/>
            <a:ext cx="989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I geni mutati nei tumori sono importanti 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60ED9-7B97-3660-2F45-8E13FC456356}"/>
              </a:ext>
            </a:extLst>
          </p:cNvPr>
          <p:cNvSpPr txBox="1"/>
          <p:nvPr/>
        </p:nvSpPr>
        <p:spPr>
          <a:xfrm>
            <a:off x="362739" y="947016"/>
            <a:ext cx="95997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800" b="1" dirty="0"/>
              <a:t>Crescita</a:t>
            </a:r>
            <a:r>
              <a:rPr lang="it-IT" sz="2800" dirty="0"/>
              <a:t> cellulare</a:t>
            </a:r>
          </a:p>
          <a:p>
            <a:pPr marL="800100" lvl="1" indent="-342900">
              <a:buFontTx/>
              <a:buChar char="-"/>
            </a:pPr>
            <a:r>
              <a:rPr lang="it-IT" sz="2800" dirty="0"/>
              <a:t>Fattori di crescita e loro recettori</a:t>
            </a:r>
          </a:p>
          <a:p>
            <a:pPr marL="800100" lvl="1" indent="-342900">
              <a:buFontTx/>
              <a:buChar char="-"/>
            </a:pPr>
            <a:r>
              <a:rPr lang="it-IT" sz="2800" dirty="0"/>
              <a:t>Trasduttori di segnale</a:t>
            </a:r>
          </a:p>
          <a:p>
            <a:pPr marL="342900" indent="-342900">
              <a:buFontTx/>
              <a:buChar char="-"/>
            </a:pPr>
            <a:r>
              <a:rPr lang="it-IT" sz="2800" b="1" dirty="0"/>
              <a:t>Differenziamento</a:t>
            </a:r>
          </a:p>
          <a:p>
            <a:pPr marL="800100" lvl="1" indent="-342900">
              <a:buFontTx/>
              <a:buChar char="-"/>
            </a:pPr>
            <a:r>
              <a:rPr lang="it-IT" sz="2800" dirty="0"/>
              <a:t>Fattori di trascrizione (attuazione del programma genetico)</a:t>
            </a:r>
          </a:p>
          <a:p>
            <a:pPr marL="342900" indent="-342900">
              <a:buFontTx/>
              <a:buChar char="-"/>
            </a:pPr>
            <a:r>
              <a:rPr lang="it-IT" sz="2800" b="1" dirty="0"/>
              <a:t>Morte cellulare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Controllo dell’integrità del </a:t>
            </a:r>
            <a:r>
              <a:rPr lang="it-IT" sz="2800" b="1" dirty="0"/>
              <a:t>genoma</a:t>
            </a:r>
          </a:p>
          <a:p>
            <a:pPr marL="800100" lvl="1" indent="-342900">
              <a:buFontTx/>
              <a:buChar char="-"/>
            </a:pPr>
            <a:r>
              <a:rPr lang="it-IT" sz="2800" dirty="0"/>
              <a:t>Proteine del ciclo cellulare, riparazione del DNA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ACC46-6BCC-A2BE-68AC-55F2C1A5786F}"/>
              </a:ext>
            </a:extLst>
          </p:cNvPr>
          <p:cNvSpPr txBox="1"/>
          <p:nvPr/>
        </p:nvSpPr>
        <p:spPr>
          <a:xfrm>
            <a:off x="362739" y="4845367"/>
            <a:ext cx="115811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Mutazioni possono avvenire in qualsiasi gene, ma solo quelle che conducono ad un vantaggio proliferativo della cellula danno luogo a tumori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Solo circa il 5% delle mutazioni riscontrate in un tumore hanno un ruolo nella sua progressione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5A60E-C7C9-2D8B-7A0B-582EE69D4034}"/>
              </a:ext>
            </a:extLst>
          </p:cNvPr>
          <p:cNvSpPr txBox="1"/>
          <p:nvPr/>
        </p:nvSpPr>
        <p:spPr>
          <a:xfrm>
            <a:off x="8638712" y="3504753"/>
            <a:ext cx="33051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/>
              <a:t>-&gt; </a:t>
            </a:r>
            <a:r>
              <a:rPr lang="it-IT" sz="3200" b="1" dirty="0">
                <a:solidFill>
                  <a:srgbClr val="FF0000"/>
                </a:solidFill>
              </a:rPr>
              <a:t>Proliferazione incontrollata</a:t>
            </a:r>
          </a:p>
        </p:txBody>
      </p:sp>
    </p:spTree>
    <p:extLst>
      <p:ext uri="{BB962C8B-B14F-4D97-AF65-F5344CB8AC3E}">
        <p14:creationId xmlns:p14="http://schemas.microsoft.com/office/powerpoint/2010/main" val="366292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E8950-8C54-58CF-8261-8C94A5B456B3}"/>
              </a:ext>
            </a:extLst>
          </p:cNvPr>
          <p:cNvSpPr txBox="1"/>
          <p:nvPr/>
        </p:nvSpPr>
        <p:spPr>
          <a:xfrm>
            <a:off x="193450" y="100351"/>
            <a:ext cx="11409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Dalla lesione pretumorale ai tumori maligni: progressione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093E2-3B31-12E9-3A62-044875FC13C9}"/>
              </a:ext>
            </a:extLst>
          </p:cNvPr>
          <p:cNvSpPr txBox="1"/>
          <p:nvPr/>
        </p:nvSpPr>
        <p:spPr>
          <a:xfrm>
            <a:off x="185792" y="2053881"/>
            <a:ext cx="680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All’origine, sono </a:t>
            </a:r>
            <a:r>
              <a:rPr lang="it-IT" sz="2400" b="1" dirty="0"/>
              <a:t>monoclonali</a:t>
            </a:r>
          </a:p>
          <a:p>
            <a:r>
              <a:rPr lang="it-IT" sz="2400" dirty="0"/>
              <a:t>Poi diventano ecosistemi eterogenei (</a:t>
            </a:r>
            <a:r>
              <a:rPr lang="it-IT" sz="2400" dirty="0" err="1"/>
              <a:t>subcloni</a:t>
            </a:r>
            <a:r>
              <a:rPr lang="it-IT" sz="2400" dirty="0"/>
              <a:t>)</a:t>
            </a:r>
            <a:br>
              <a:rPr lang="it-IT" sz="2400" dirty="0"/>
            </a:br>
            <a:r>
              <a:rPr lang="it-IT" sz="2400" dirty="0"/>
              <a:t>Selezione di cellule con nuove mutazioni in grado di </a:t>
            </a:r>
          </a:p>
        </p:txBody>
      </p:sp>
      <p:pic>
        <p:nvPicPr>
          <p:cNvPr id="2054" name="Picture 6" descr="Unmasking tumor heterogeneity and clonal evolution by single-cell analysis">
            <a:extLst>
              <a:ext uri="{FF2B5EF4-FFF2-40B4-BE49-F238E27FC236}">
                <a16:creationId xmlns:a16="http://schemas.microsoft.com/office/drawing/2014/main" id="{62AFCE5E-52AC-6C12-B1D1-B3BEAB85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1" y="3457023"/>
            <a:ext cx="7183228" cy="27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09A99-817D-0647-E296-0F5475E0FEC9}"/>
              </a:ext>
            </a:extLst>
          </p:cNvPr>
          <p:cNvSpPr txBox="1"/>
          <p:nvPr/>
        </p:nvSpPr>
        <p:spPr>
          <a:xfrm>
            <a:off x="8315840" y="2127355"/>
            <a:ext cx="3421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Eludere la sorveglianza da parte del sistema immunitario</a:t>
            </a:r>
          </a:p>
          <a:p>
            <a:endParaRPr lang="it-IT" sz="2400" b="1" dirty="0"/>
          </a:p>
          <a:p>
            <a:r>
              <a:rPr lang="it-IT" sz="2400" b="1" dirty="0"/>
              <a:t>Resistere ai farmaci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01AA08D-6077-0AD0-3801-14BE1C5D008E}"/>
              </a:ext>
            </a:extLst>
          </p:cNvPr>
          <p:cNvSpPr/>
          <p:nvPr/>
        </p:nvSpPr>
        <p:spPr>
          <a:xfrm>
            <a:off x="7258031" y="2609399"/>
            <a:ext cx="755118" cy="348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B7D8F-E01B-5969-BE46-4ABF6BABAC1D}"/>
              </a:ext>
            </a:extLst>
          </p:cNvPr>
          <p:cNvSpPr txBox="1"/>
          <p:nvPr/>
        </p:nvSpPr>
        <p:spPr>
          <a:xfrm>
            <a:off x="8237686" y="4251665"/>
            <a:ext cx="3954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Cancer </a:t>
            </a:r>
            <a:r>
              <a:rPr lang="it-IT" sz="3200" b="1" dirty="0" err="1">
                <a:solidFill>
                  <a:srgbClr val="C00000"/>
                </a:solidFill>
              </a:rPr>
              <a:t>microenvironment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682AD-A736-AECD-F940-2DD8DBF7BE76}"/>
              </a:ext>
            </a:extLst>
          </p:cNvPr>
          <p:cNvSpPr txBox="1"/>
          <p:nvPr/>
        </p:nvSpPr>
        <p:spPr>
          <a:xfrm>
            <a:off x="536170" y="6172874"/>
            <a:ext cx="1165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Il genoma del tumore è «un individuo unico»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B0C67-91FC-4E14-7CFD-205EC16E0357}"/>
              </a:ext>
            </a:extLst>
          </p:cNvPr>
          <p:cNvSpPr txBox="1"/>
          <p:nvPr/>
        </p:nvSpPr>
        <p:spPr>
          <a:xfrm>
            <a:off x="193450" y="811301"/>
            <a:ext cx="1094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Lesioni preneoplastiche -&gt; tumore benigno -&gt; tumore in situ -&gt; maligno, invasività (distruzione di tessuti, stimolo dell’angiogenesi) -&gt; metastasi</a:t>
            </a:r>
          </a:p>
        </p:txBody>
      </p:sp>
    </p:spTree>
    <p:extLst>
      <p:ext uri="{BB962C8B-B14F-4D97-AF65-F5344CB8AC3E}">
        <p14:creationId xmlns:p14="http://schemas.microsoft.com/office/powerpoint/2010/main" val="29600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0ECC84-344D-13C6-5E59-51DA52CC063A}"/>
              </a:ext>
            </a:extLst>
          </p:cNvPr>
          <p:cNvSpPr txBox="1"/>
          <p:nvPr/>
        </p:nvSpPr>
        <p:spPr>
          <a:xfrm>
            <a:off x="262244" y="149793"/>
            <a:ext cx="11667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Nella cellula tumorale sono premiate le mutazioni che aumentano la fitness proliferativa rispetto alle altre cellule </a:t>
            </a:r>
            <a:br>
              <a:rPr lang="it-IT" sz="3200" b="1" dirty="0">
                <a:solidFill>
                  <a:srgbClr val="0070C0"/>
                </a:solidFill>
              </a:rPr>
            </a:br>
            <a:r>
              <a:rPr lang="it-IT" sz="3200" b="1" dirty="0">
                <a:solidFill>
                  <a:srgbClr val="0070C0"/>
                </a:solidFill>
              </a:rPr>
              <a:t>(selezione «darwiniana»)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BB3EB-713B-D105-B054-D0A59BDB7111}"/>
              </a:ext>
            </a:extLst>
          </p:cNvPr>
          <p:cNvSpPr txBox="1"/>
          <p:nvPr/>
        </p:nvSpPr>
        <p:spPr>
          <a:xfrm>
            <a:off x="758717" y="2635942"/>
            <a:ext cx="3487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Mutazioni favorite da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Sostanze chimiche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Radiazioni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Raggi ultravioletti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168DF-6CB8-6849-B702-F2B53F7A6203}"/>
              </a:ext>
            </a:extLst>
          </p:cNvPr>
          <p:cNvSpPr txBox="1"/>
          <p:nvPr/>
        </p:nvSpPr>
        <p:spPr>
          <a:xfrm>
            <a:off x="7453685" y="2635942"/>
            <a:ext cx="3944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Selezione delle mutazioni ostacolata da: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Riparazione del DNA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Apoptosi cellulare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25640524-48CD-F16F-BF34-AD1C77D6B1C5}"/>
              </a:ext>
            </a:extLst>
          </p:cNvPr>
          <p:cNvSpPr/>
          <p:nvPr/>
        </p:nvSpPr>
        <p:spPr>
          <a:xfrm>
            <a:off x="4934478" y="3159353"/>
            <a:ext cx="1970567" cy="5936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408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DE167-937E-47DB-BAC7-8407367F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5" y="849744"/>
            <a:ext cx="3180452" cy="4718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ACB0D-E8F2-4D49-A6C1-867B72D31C36}"/>
              </a:ext>
            </a:extLst>
          </p:cNvPr>
          <p:cNvSpPr txBox="1"/>
          <p:nvPr/>
        </p:nvSpPr>
        <p:spPr>
          <a:xfrm>
            <a:off x="3920837" y="1051132"/>
            <a:ext cx="80310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>
                <a:solidFill>
                  <a:srgbClr val="333333"/>
                </a:solidFill>
                <a:effectLst/>
                <a:latin typeface="Amazon Ember"/>
              </a:rPr>
              <a:t>Disagio e il dolore causati dalla malattia e dalle cure</a:t>
            </a:r>
          </a:p>
          <a:p>
            <a:r>
              <a:rPr lang="it-IT" sz="2800" b="0" i="0" dirty="0">
                <a:solidFill>
                  <a:srgbClr val="333333"/>
                </a:solidFill>
                <a:effectLst/>
                <a:latin typeface="Amazon Ember"/>
              </a:rPr>
              <a:t>sconvolgimenti della quotidianità </a:t>
            </a:r>
          </a:p>
          <a:p>
            <a:endParaRPr lang="it-IT" sz="2800" dirty="0">
              <a:solidFill>
                <a:srgbClr val="333333"/>
              </a:solidFill>
              <a:latin typeface="Amazon Ember"/>
            </a:endParaRPr>
          </a:p>
          <a:p>
            <a:r>
              <a:rPr lang="it-IT" sz="2800" b="0" i="0" dirty="0">
                <a:solidFill>
                  <a:srgbClr val="333333"/>
                </a:solidFill>
                <a:effectLst/>
                <a:latin typeface="Amazon Ember"/>
              </a:rPr>
              <a:t>lo sgomento degli adulti conseguente alla diagnosi </a:t>
            </a:r>
          </a:p>
          <a:p>
            <a:r>
              <a:rPr lang="it-IT" sz="2800" dirty="0">
                <a:solidFill>
                  <a:srgbClr val="333333"/>
                </a:solidFill>
                <a:latin typeface="Amazon Ember"/>
              </a:rPr>
              <a:t>	- </a:t>
            </a:r>
            <a:r>
              <a:rPr lang="it-IT" sz="2800" b="0" i="0" dirty="0">
                <a:solidFill>
                  <a:srgbClr val="333333"/>
                </a:solidFill>
                <a:effectLst/>
                <a:latin typeface="Amazon Ember"/>
              </a:rPr>
              <a:t>paralisi della comunicazione tra il bambino e le 	persone che lo circondano</a:t>
            </a:r>
          </a:p>
          <a:p>
            <a:r>
              <a:rPr lang="it-IT" sz="2800" dirty="0">
                <a:solidFill>
                  <a:srgbClr val="333333"/>
                </a:solidFill>
                <a:latin typeface="Amazon Ember"/>
              </a:rPr>
              <a:t>	- </a:t>
            </a:r>
            <a:r>
              <a:rPr lang="it-IT" sz="2800" b="0" i="0" dirty="0">
                <a:solidFill>
                  <a:srgbClr val="333333"/>
                </a:solidFill>
                <a:effectLst/>
                <a:latin typeface="Amazon Ember"/>
              </a:rPr>
              <a:t>Tabù della malattia</a:t>
            </a:r>
          </a:p>
          <a:p>
            <a:endParaRPr lang="it-IT" sz="2800" b="0" i="0" dirty="0">
              <a:solidFill>
                <a:srgbClr val="333333"/>
              </a:solidFill>
              <a:effectLst/>
              <a:latin typeface="Amazon Ember"/>
            </a:endParaRPr>
          </a:p>
          <a:p>
            <a:r>
              <a:rPr lang="it-IT" sz="2800" b="0" i="0" dirty="0">
                <a:solidFill>
                  <a:srgbClr val="333333"/>
                </a:solidFill>
                <a:effectLst/>
                <a:latin typeface="Amazon Ember"/>
              </a:rPr>
              <a:t>Conoscere i vissuti del bambino malato di tumore e le strategie di una relazione sincera ma rassicurante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77748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86797-9947-4FF0-8E95-B6E66CE47A43}"/>
              </a:ext>
            </a:extLst>
          </p:cNvPr>
          <p:cNvSpPr txBox="1"/>
          <p:nvPr/>
        </p:nvSpPr>
        <p:spPr>
          <a:xfrm>
            <a:off x="235690" y="972879"/>
            <a:ext cx="39234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Nei bambini i tumori sono rari, ma costituiscono una significativa causa di malattia e decesso in un’età in cui la mortalità si è fortemente ridotta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B5CD67-F2AA-441A-8A57-1B2B59CA38EB}"/>
              </a:ext>
            </a:extLst>
          </p:cNvPr>
          <p:cNvSpPr txBox="1"/>
          <p:nvPr/>
        </p:nvSpPr>
        <p:spPr>
          <a:xfrm>
            <a:off x="4396561" y="6166884"/>
            <a:ext cx="764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F2741"/>
                </a:solidFill>
                <a:effectLst/>
                <a:latin typeface="Open Sans" panose="020B0606030504020204" pitchFamily="34" charset="0"/>
              </a:rPr>
              <a:t>Child mortality rate (under five years old) in Italy from 1865 to 2020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CC892-16E6-463B-BCA2-EF91CAF6D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460" y="972879"/>
            <a:ext cx="7936850" cy="5032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355DC6-1289-4CDE-935E-BA6004FA540F}"/>
              </a:ext>
            </a:extLst>
          </p:cNvPr>
          <p:cNvSpPr txBox="1"/>
          <p:nvPr/>
        </p:nvSpPr>
        <p:spPr>
          <a:xfrm flipH="1">
            <a:off x="2847399" y="4811233"/>
            <a:ext cx="178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Decessi/1000 nati vivi</a:t>
            </a:r>
          </a:p>
        </p:txBody>
      </p:sp>
    </p:spTree>
    <p:extLst>
      <p:ext uri="{BB962C8B-B14F-4D97-AF65-F5344CB8AC3E}">
        <p14:creationId xmlns:p14="http://schemas.microsoft.com/office/powerpoint/2010/main" val="3350524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E96550C-8D20-4D76-B2ED-BD203DFA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76200"/>
            <a:ext cx="63485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3200" b="1" dirty="0">
                <a:solidFill>
                  <a:srgbClr val="0070C0"/>
                </a:solidFill>
              </a:rPr>
              <a:t>Perché e quando muoiono i bambini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35778CE-B4C9-49E1-9A8A-9512BE49D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062046"/>
            <a:ext cx="1865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/>
              <a:t>1410 concepiti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75A7D66-D003-415B-8022-10C722EB2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781059"/>
            <a:ext cx="23637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800"/>
              <a:t>300 aborti volontari</a:t>
            </a:r>
          </a:p>
          <a:p>
            <a:r>
              <a:rPr lang="it-IT" altLang="en-US" sz="1800"/>
              <a:t>100 aborti spontanei</a:t>
            </a:r>
          </a:p>
          <a:p>
            <a:r>
              <a:rPr lang="it-IT" altLang="en-US" sz="1800"/>
              <a:t>10 nati morti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D380A68-3920-43DF-8BAB-1F0065B9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52621"/>
            <a:ext cx="207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/>
              <a:t>1000 nati vivi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87FC95A-C6B9-453D-952B-91E78593C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1776421"/>
            <a:ext cx="54419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2000" dirty="0">
                <a:solidFill>
                  <a:srgbClr val="0070C0"/>
                </a:solidFill>
              </a:rPr>
              <a:t>I anno    	</a:t>
            </a:r>
            <a:r>
              <a:rPr lang="it-IT" altLang="en-US" b="1" dirty="0">
                <a:solidFill>
                  <a:srgbClr val="0070C0"/>
                </a:solidFill>
              </a:rPr>
              <a:t>-9</a:t>
            </a:r>
            <a:r>
              <a:rPr lang="it-IT" altLang="en-US" sz="2000" dirty="0">
                <a:solidFill>
                  <a:srgbClr val="0070C0"/>
                </a:solidFill>
              </a:rPr>
              <a:t>     	6 patologia neonatale</a:t>
            </a:r>
          </a:p>
          <a:p>
            <a:r>
              <a:rPr lang="it-IT" altLang="en-US" sz="2000" dirty="0">
                <a:solidFill>
                  <a:srgbClr val="0070C0"/>
                </a:solidFill>
              </a:rPr>
              <a:t>                       	2 malformazioni</a:t>
            </a:r>
          </a:p>
          <a:p>
            <a:r>
              <a:rPr lang="it-IT" altLang="en-US" sz="2000" dirty="0">
                <a:solidFill>
                  <a:srgbClr val="0070C0"/>
                </a:solidFill>
              </a:rPr>
              <a:t>                       	1 altro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CAEA55F-2EDB-4F6F-9D43-28064947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843788"/>
            <a:ext cx="2449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dirty="0"/>
              <a:t>991 vivi a 1 anno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A3A1F06-8CA6-4444-9BCA-AD327A0B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2855921"/>
            <a:ext cx="39158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 dirty="0">
                <a:solidFill>
                  <a:srgbClr val="0070C0"/>
                </a:solidFill>
              </a:rPr>
              <a:t>1-4 anni 	</a:t>
            </a:r>
            <a:r>
              <a:rPr lang="it-IT" altLang="en-US" b="1" dirty="0">
                <a:solidFill>
                  <a:srgbClr val="0070C0"/>
                </a:solidFill>
              </a:rPr>
              <a:t>-4</a:t>
            </a:r>
            <a:r>
              <a:rPr lang="it-IT" altLang="en-US" sz="2000" dirty="0">
                <a:solidFill>
                  <a:srgbClr val="0070C0"/>
                </a:solidFill>
              </a:rPr>
              <a:t>     	1.5 “incidenti”</a:t>
            </a:r>
          </a:p>
          <a:p>
            <a:r>
              <a:rPr lang="it-IT" altLang="en-US" sz="2000" dirty="0">
                <a:solidFill>
                  <a:srgbClr val="0070C0"/>
                </a:solidFill>
              </a:rPr>
              <a:t>                       	0.5 malformazioni</a:t>
            </a:r>
          </a:p>
          <a:p>
            <a:r>
              <a:rPr lang="it-IT" altLang="en-US" sz="2000" dirty="0">
                <a:solidFill>
                  <a:srgbClr val="0070C0"/>
                </a:solidFill>
              </a:rPr>
              <a:t>                       	</a:t>
            </a:r>
            <a:r>
              <a:rPr lang="it-IT" altLang="en-US" sz="2000" dirty="0">
                <a:solidFill>
                  <a:srgbClr val="FF0000"/>
                </a:solidFill>
              </a:rPr>
              <a:t>1 tumori</a:t>
            </a:r>
          </a:p>
          <a:p>
            <a:r>
              <a:rPr lang="it-IT" altLang="en-US" sz="2000" dirty="0">
                <a:solidFill>
                  <a:srgbClr val="0070C0"/>
                </a:solidFill>
              </a:rPr>
              <a:t>                        	1 altro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C334DB3-1EC8-44F3-A2FF-E74FC3D0C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08459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/>
              <a:t>986 vivi a 4 anni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3152D8D8-C7EF-4098-B384-CAE88152C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260859"/>
            <a:ext cx="14013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>
                <a:solidFill>
                  <a:srgbClr val="0070C0"/>
                </a:solidFill>
              </a:rPr>
              <a:t>4-14 ann </a:t>
            </a:r>
            <a:r>
              <a:rPr lang="it-IT" altLang="en-US" b="1">
                <a:solidFill>
                  <a:srgbClr val="0070C0"/>
                </a:solidFill>
              </a:rPr>
              <a:t>-5</a:t>
            </a:r>
            <a:r>
              <a:rPr lang="it-IT" altLang="en-US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4C3B066-06DA-4A00-8C6C-10A4CFBF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257684"/>
            <a:ext cx="29083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800" dirty="0">
                <a:solidFill>
                  <a:srgbClr val="0070C0"/>
                </a:solidFill>
              </a:rPr>
              <a:t>2.5 incidente</a:t>
            </a:r>
          </a:p>
          <a:p>
            <a:r>
              <a:rPr lang="it-IT" altLang="en-US" sz="1800" dirty="0">
                <a:solidFill>
                  <a:srgbClr val="FF0000"/>
                </a:solidFill>
              </a:rPr>
              <a:t>1.5   tumori</a:t>
            </a:r>
          </a:p>
          <a:p>
            <a:r>
              <a:rPr lang="it-IT" altLang="en-US" sz="1800" dirty="0">
                <a:solidFill>
                  <a:srgbClr val="0070C0"/>
                </a:solidFill>
              </a:rPr>
              <a:t>1   altro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C8B71C6A-4CF3-4939-8FC0-9BF07AC78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173671"/>
            <a:ext cx="265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dirty="0"/>
              <a:t>981 vivi a 14 anni 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183C9529-2E53-495B-89BC-AEC105F5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5175259"/>
            <a:ext cx="12041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>
                <a:solidFill>
                  <a:srgbClr val="0070C0"/>
                </a:solidFill>
              </a:rPr>
              <a:t>14-19 a</a:t>
            </a:r>
            <a:r>
              <a:rPr lang="it-IT" altLang="en-US">
                <a:solidFill>
                  <a:srgbClr val="0070C0"/>
                </a:solidFill>
              </a:rPr>
              <a:t> </a:t>
            </a:r>
            <a:r>
              <a:rPr lang="it-IT" altLang="en-US" b="1">
                <a:solidFill>
                  <a:srgbClr val="0070C0"/>
                </a:solidFill>
              </a:rPr>
              <a:t>-8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E80FC7AE-2BB4-4CAD-9CD1-CD6A827BD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265746"/>
            <a:ext cx="18653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 dirty="0">
                <a:solidFill>
                  <a:srgbClr val="0070C0"/>
                </a:solidFill>
              </a:rPr>
              <a:t>6 cause violente</a:t>
            </a:r>
          </a:p>
          <a:p>
            <a:r>
              <a:rPr lang="it-IT" altLang="en-US" sz="2000" dirty="0">
                <a:solidFill>
                  <a:srgbClr val="FF0000"/>
                </a:solidFill>
              </a:rPr>
              <a:t>1 tumori</a:t>
            </a:r>
          </a:p>
          <a:p>
            <a:r>
              <a:rPr lang="it-IT" altLang="en-US" sz="2000" dirty="0">
                <a:solidFill>
                  <a:srgbClr val="0070C0"/>
                </a:solidFill>
              </a:rPr>
              <a:t>1 altro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6C921025-2707-4F57-915A-9B135731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135697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dirty="0"/>
              <a:t>974 vivi a 19 anni</a:t>
            </a:r>
          </a:p>
        </p:txBody>
      </p:sp>
    </p:spTree>
    <p:extLst>
      <p:ext uri="{BB962C8B-B14F-4D97-AF65-F5344CB8AC3E}">
        <p14:creationId xmlns:p14="http://schemas.microsoft.com/office/powerpoint/2010/main" val="30658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0148C3-4B82-92E6-9F70-75117C91EF3A}"/>
              </a:ext>
            </a:extLst>
          </p:cNvPr>
          <p:cNvSpPr/>
          <p:nvPr/>
        </p:nvSpPr>
        <p:spPr>
          <a:xfrm>
            <a:off x="7524871" y="2578460"/>
            <a:ext cx="2581093" cy="1396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A0AE9-6658-4260-5C8B-E401FB9ADF2C}"/>
              </a:ext>
            </a:extLst>
          </p:cNvPr>
          <p:cNvSpPr/>
          <p:nvPr/>
        </p:nvSpPr>
        <p:spPr>
          <a:xfrm>
            <a:off x="4845737" y="2573474"/>
            <a:ext cx="2679134" cy="1396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C2872C-FA92-BFCB-BAAF-E376200FD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0" y="244490"/>
            <a:ext cx="3941618" cy="6280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9B073-2CA3-4ABC-CE90-FCBB6D01D817}"/>
              </a:ext>
            </a:extLst>
          </p:cNvPr>
          <p:cNvSpPr txBox="1"/>
          <p:nvPr/>
        </p:nvSpPr>
        <p:spPr>
          <a:xfrm>
            <a:off x="4537770" y="249179"/>
            <a:ext cx="70408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Morgagni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3200" b="1" dirty="0">
                <a:solidFill>
                  <a:srgbClr val="0070C0"/>
                </a:solidFill>
              </a:rPr>
              <a:t>Anatomia Patologica</a:t>
            </a:r>
            <a:r>
              <a:rPr lang="it-IT" sz="2400" dirty="0"/>
              <a:t> attività sistematica di ricerca delle relazioni causa-effetto all’origine delle malattie nell’oggettività anatomica piuttosto che in regole filosofiche e trascendenti. </a:t>
            </a:r>
            <a:r>
              <a:rPr lang="it-IT" sz="2400" b="1" dirty="0">
                <a:highlight>
                  <a:srgbClr val="FFFF00"/>
                </a:highlight>
              </a:rPr>
              <a:t>1761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70993-8BD3-1EA6-548C-5EB7E32276A1}"/>
              </a:ext>
            </a:extLst>
          </p:cNvPr>
          <p:cNvSpPr txBox="1"/>
          <p:nvPr/>
        </p:nvSpPr>
        <p:spPr>
          <a:xfrm>
            <a:off x="4984117" y="2847831"/>
            <a:ext cx="138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MEDICO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A6F0-9C44-8FF9-A84F-34BEB5D2D765}"/>
              </a:ext>
            </a:extLst>
          </p:cNvPr>
          <p:cNvSpPr txBox="1"/>
          <p:nvPr/>
        </p:nvSpPr>
        <p:spPr>
          <a:xfrm>
            <a:off x="7742091" y="2857991"/>
            <a:ext cx="173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PATOLOGO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C6D6B-54DB-98D5-9685-C1EAC19189A3}"/>
              </a:ext>
            </a:extLst>
          </p:cNvPr>
          <p:cNvSpPr txBox="1"/>
          <p:nvPr/>
        </p:nvSpPr>
        <p:spPr>
          <a:xfrm>
            <a:off x="4984117" y="3319656"/>
            <a:ext cx="232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ANTE - MORTEM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B8917-DA17-0FEF-ED2F-2AFA7C2D4E19}"/>
              </a:ext>
            </a:extLst>
          </p:cNvPr>
          <p:cNvSpPr txBox="1"/>
          <p:nvPr/>
        </p:nvSpPr>
        <p:spPr>
          <a:xfrm>
            <a:off x="7742091" y="3271490"/>
            <a:ext cx="2304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POST - MORTEM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30786-0B32-D841-08F3-2F3CE72527D5}"/>
              </a:ext>
            </a:extLst>
          </p:cNvPr>
          <p:cNvSpPr txBox="1"/>
          <p:nvPr/>
        </p:nvSpPr>
        <p:spPr>
          <a:xfrm>
            <a:off x="4537770" y="5139331"/>
            <a:ext cx="7227183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Su una strada segnata da </a:t>
            </a:r>
            <a:br>
              <a:rPr lang="it-IT" sz="2000" dirty="0"/>
            </a:br>
            <a:r>
              <a:rPr lang="it-IT" sz="2000" dirty="0"/>
              <a:t>1543 	</a:t>
            </a:r>
            <a:r>
              <a:rPr lang="it-IT" sz="2000" i="1" dirty="0"/>
              <a:t>De </a:t>
            </a:r>
            <a:r>
              <a:rPr lang="it-IT" sz="2000" i="1" dirty="0" err="1"/>
              <a:t>humani</a:t>
            </a:r>
            <a:r>
              <a:rPr lang="it-IT" sz="2000" i="1" dirty="0"/>
              <a:t> corporis </a:t>
            </a:r>
            <a:r>
              <a:rPr lang="it-IT" sz="2000" i="1" dirty="0" err="1"/>
              <a:t>fabrica</a:t>
            </a:r>
            <a:r>
              <a:rPr lang="it-IT" sz="2000" i="1" dirty="0"/>
              <a:t> </a:t>
            </a:r>
            <a:r>
              <a:rPr lang="it-IT" sz="2000" dirty="0"/>
              <a:t>di </a:t>
            </a:r>
            <a:r>
              <a:rPr lang="it-IT" sz="2000" dirty="0" err="1"/>
              <a:t>Vesaliio</a:t>
            </a:r>
            <a:endParaRPr lang="it-IT" sz="2000" dirty="0"/>
          </a:p>
          <a:p>
            <a:r>
              <a:rPr lang="it-IT" sz="2000" dirty="0"/>
              <a:t>1628	</a:t>
            </a:r>
            <a:r>
              <a:rPr lang="it-IT" sz="2000" i="1" dirty="0"/>
              <a:t>De motu cordis</a:t>
            </a:r>
            <a:r>
              <a:rPr lang="it-IT" sz="2000" dirty="0"/>
              <a:t> di William Harvey</a:t>
            </a:r>
          </a:p>
          <a:p>
            <a:r>
              <a:rPr lang="it-IT" sz="2000" dirty="0"/>
              <a:t>1660 	Scoperta dei capillari (post-microscopia) Marcello Malpighi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F4094-60C7-7648-1FA9-20D08705F658}"/>
              </a:ext>
            </a:extLst>
          </p:cNvPr>
          <p:cNvSpPr txBox="1"/>
          <p:nvPr/>
        </p:nvSpPr>
        <p:spPr>
          <a:xfrm>
            <a:off x="4662416" y="4294174"/>
            <a:ext cx="601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«I sintomi sono l’urlo degli organi sofferenti»</a:t>
            </a:r>
          </a:p>
        </p:txBody>
      </p:sp>
    </p:spTree>
    <p:extLst>
      <p:ext uri="{BB962C8B-B14F-4D97-AF65-F5344CB8AC3E}">
        <p14:creationId xmlns:p14="http://schemas.microsoft.com/office/powerpoint/2010/main" val="3326039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FA390F-966B-463F-BEC8-7237E5E8F8A7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246184"/>
            <a:ext cx="11125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b="1" dirty="0">
                <a:solidFill>
                  <a:srgbClr val="0070C0"/>
                </a:solidFill>
                <a:latin typeface="+mn-lt"/>
              </a:rPr>
              <a:t>Nuove diagnosi di tumori &lt; 18 aa/anno in Italia </a:t>
            </a:r>
            <a:r>
              <a:rPr lang="it-IT" altLang="en-US" sz="2400" b="1" dirty="0">
                <a:solidFill>
                  <a:srgbClr val="0070C0"/>
                </a:solidFill>
                <a:latin typeface="+mn-lt"/>
              </a:rPr>
              <a:t>(1400/a &lt; 14; 800/a 14-18)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DE26F7-0256-4D05-908D-343095C05827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808480"/>
            <a:ext cx="7848600" cy="4648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b="1" dirty="0"/>
              <a:t>Leucemie			350-400</a:t>
            </a:r>
          </a:p>
          <a:p>
            <a:r>
              <a:rPr lang="it-IT" altLang="en-US" b="1" dirty="0"/>
              <a:t>T. Cerebrali		300</a:t>
            </a:r>
          </a:p>
          <a:p>
            <a:r>
              <a:rPr lang="it-IT" altLang="en-US" b="1" dirty="0"/>
              <a:t>Linfomi			100</a:t>
            </a:r>
          </a:p>
          <a:p>
            <a:r>
              <a:rPr lang="it-IT" altLang="en-US" b="1" dirty="0"/>
              <a:t>Neuroblastomi		80</a:t>
            </a:r>
          </a:p>
          <a:p>
            <a:r>
              <a:rPr lang="it-IT" altLang="en-US" b="1" dirty="0"/>
              <a:t>T. Parti Molli		70</a:t>
            </a:r>
          </a:p>
          <a:p>
            <a:r>
              <a:rPr lang="it-IT" altLang="en-US" b="1" dirty="0"/>
              <a:t>T. di </a:t>
            </a:r>
            <a:r>
              <a:rPr lang="it-IT" altLang="en-US" b="1" dirty="0" err="1"/>
              <a:t>Wilms</a:t>
            </a:r>
            <a:r>
              <a:rPr lang="it-IT" altLang="en-US" b="1" dirty="0"/>
              <a:t>		70</a:t>
            </a:r>
          </a:p>
          <a:p>
            <a:r>
              <a:rPr lang="it-IT" altLang="en-US" b="1" dirty="0"/>
              <a:t>Gonadi			60</a:t>
            </a:r>
          </a:p>
          <a:p>
            <a:r>
              <a:rPr lang="it-IT" altLang="en-US" b="1" dirty="0"/>
              <a:t>Retinoblastoma		30</a:t>
            </a:r>
          </a:p>
          <a:p>
            <a:r>
              <a:rPr lang="it-IT" altLang="en-US" b="1" dirty="0"/>
              <a:t>Altri rari</a:t>
            </a:r>
          </a:p>
        </p:txBody>
      </p:sp>
    </p:spTree>
    <p:extLst>
      <p:ext uri="{BB962C8B-B14F-4D97-AF65-F5344CB8AC3E}">
        <p14:creationId xmlns:p14="http://schemas.microsoft.com/office/powerpoint/2010/main" val="300622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FD28599-F7D7-43BF-B60D-ED38185AF471}"/>
              </a:ext>
            </a:extLst>
          </p:cNvPr>
          <p:cNvSpPr txBox="1">
            <a:spLocks noChangeArrowheads="1"/>
          </p:cNvSpPr>
          <p:nvPr/>
        </p:nvSpPr>
        <p:spPr>
          <a:xfrm>
            <a:off x="206009" y="190500"/>
            <a:ext cx="7725508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  Incidenza di tumori anno/100.000 </a:t>
            </a:r>
            <a:endParaRPr lang="it-IT" altLang="en-US" sz="36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E6BB6F78-749B-462B-BF1B-799E2569A4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1371600"/>
          <a:ext cx="49911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11185451" imgH="9193609" progId="MSGraph.Chart.8">
                  <p:embed followColorScheme="full"/>
                </p:oleObj>
              </mc:Choice>
              <mc:Fallback>
                <p:oleObj name="Grafico" r:id="rId2" imgW="11185451" imgH="9193609" progId="MSGraph.Chart.8">
                  <p:embed followColorScheme="full"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E6BB6F78-749B-462B-BF1B-799E2569A4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371600"/>
                        <a:ext cx="49911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>
            <a:extLst>
              <a:ext uri="{FF2B5EF4-FFF2-40B4-BE49-F238E27FC236}">
                <a16:creationId xmlns:a16="http://schemas.microsoft.com/office/drawing/2014/main" id="{CAC571C4-258B-4690-AAA0-A92BD9D65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1676400"/>
            <a:ext cx="15151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tx1"/>
                </a:solidFill>
              </a:rPr>
              <a:t>polmone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4D258F3-C239-4E27-A50E-EB42A8071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1676400"/>
            <a:ext cx="55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80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BE2A4F62-0AA5-4FCB-9313-AB9CD7B18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2133600"/>
            <a:ext cx="55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60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5494D26-D53F-449F-8033-E945B12F1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2667000"/>
            <a:ext cx="55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40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4D1C829C-1B17-49B2-8AFD-684138164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200400"/>
            <a:ext cx="55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4F860D8-1DD0-4BC7-B8EB-98D01E78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8" y="4800600"/>
            <a:ext cx="367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B19B23D3-E081-4156-8EB4-631A3D48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5181600"/>
            <a:ext cx="367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4FFF54A6-7F7C-4F0F-A917-100688F1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5562600"/>
            <a:ext cx="643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1,5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AF3368C0-100C-4AA0-883A-48BA7D0AE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56" y="2058379"/>
            <a:ext cx="31891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 dirty="0">
                <a:solidFill>
                  <a:schemeClr val="tx1"/>
                </a:solidFill>
              </a:rPr>
              <a:t>Prostata, mammella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580809D3-9390-4B15-89C4-89C8A22C1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2590800"/>
            <a:ext cx="9988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tx1"/>
                </a:solidFill>
              </a:rPr>
              <a:t>colon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E45FF8D2-C9AF-4153-A9D0-870595A24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3" y="2971800"/>
            <a:ext cx="1448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tx1"/>
                </a:solidFill>
              </a:rPr>
              <a:t>stomaco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FBD327B9-FAF6-47AF-BDE4-79C7205C6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3273199"/>
            <a:ext cx="1385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 dirty="0">
                <a:solidFill>
                  <a:srgbClr val="00FFFF"/>
                </a:solidFill>
              </a:rPr>
              <a:t>Linfoma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AB15868B-0C22-4607-8214-5F6498F35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3657600"/>
            <a:ext cx="55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3B6C5F9D-CF0F-4EFF-A97E-A7839485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4343400"/>
            <a:ext cx="28709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rgbClr val="FF7C80"/>
                </a:solidFill>
              </a:rPr>
              <a:t>Leucemia linfatica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496693AB-A157-42C1-ADDA-3A4D7C97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3" y="4800600"/>
            <a:ext cx="28709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rgbClr val="FF7C80"/>
                </a:solidFill>
              </a:rPr>
              <a:t>Leucemia linfatica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5D285684-1122-4C90-8DF2-92A6D3408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3" y="5181600"/>
            <a:ext cx="14474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hlink"/>
                </a:solidFill>
              </a:rPr>
              <a:t>Encefalo</a:t>
            </a:r>
            <a:endParaRPr lang="it-IT" altLang="en-US" sz="2800" b="1">
              <a:solidFill>
                <a:schemeClr val="tx1"/>
              </a:solidFill>
            </a:endParaRP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83B8612F-5D2E-40CC-8CFB-AFF52018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3" y="5562600"/>
            <a:ext cx="1385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rgbClr val="00FFFF"/>
                </a:solidFill>
              </a:rPr>
              <a:t>Linfoma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347C4B49-8C8F-4BDF-94CE-7A7E08557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5943600"/>
            <a:ext cx="24922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tx1"/>
                </a:solidFill>
              </a:rPr>
              <a:t>Neuroblastoma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548A92EC-388A-4392-BBF8-8B77CA445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5867400"/>
            <a:ext cx="367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64F5F7E9-E578-487A-953C-7B828D8A3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6324600"/>
            <a:ext cx="5469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&lt;1</a:t>
            </a: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29F91310-04CD-4A9F-837A-03419E584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3" y="6324600"/>
            <a:ext cx="51329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 dirty="0">
                <a:solidFill>
                  <a:schemeClr val="tx1"/>
                </a:solidFill>
              </a:rPr>
              <a:t>Tessuti molli, </a:t>
            </a:r>
            <a:r>
              <a:rPr lang="it-IT" altLang="en-US" sz="2800" b="1" dirty="0"/>
              <a:t>rene</a:t>
            </a:r>
            <a:r>
              <a:rPr lang="it-IT" altLang="en-US" sz="2800" b="1" dirty="0">
                <a:solidFill>
                  <a:schemeClr val="tx1"/>
                </a:solidFill>
              </a:rPr>
              <a:t>, gonadi, retina</a:t>
            </a: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2C92FBE4-F63C-453D-B7AC-91D59498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4343400"/>
            <a:ext cx="367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9DAF8606-4C0E-4C4C-BD87-8E84725D5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88" y="3622675"/>
            <a:ext cx="936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bg1"/>
                </a:solidFill>
              </a:rPr>
              <a:t>Rene</a:t>
            </a:r>
            <a:endParaRPr lang="it-IT" altLang="en-US" sz="2800">
              <a:solidFill>
                <a:srgbClr val="FF3300"/>
              </a:solidFill>
            </a:endParaRP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1BA8EF9C-C1E1-45F0-A666-4165DB755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962400"/>
            <a:ext cx="14474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en-US" sz="2800" b="1">
                <a:solidFill>
                  <a:schemeClr val="hlink"/>
                </a:solidFill>
              </a:rPr>
              <a:t>Encefalo</a:t>
            </a:r>
            <a:endParaRPr lang="it-IT" altLang="en-US" sz="2800">
              <a:solidFill>
                <a:srgbClr val="FF33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A82B7-EE5E-4671-B2CE-CA1A33CCBBC5}"/>
              </a:ext>
            </a:extLst>
          </p:cNvPr>
          <p:cNvSpPr txBox="1"/>
          <p:nvPr/>
        </p:nvSpPr>
        <p:spPr>
          <a:xfrm>
            <a:off x="471677" y="886480"/>
            <a:ext cx="139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ADULTO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D9526D-7531-4154-AA97-9BDEF064B7D2}"/>
              </a:ext>
            </a:extLst>
          </p:cNvPr>
          <p:cNvSpPr txBox="1"/>
          <p:nvPr/>
        </p:nvSpPr>
        <p:spPr>
          <a:xfrm>
            <a:off x="5218941" y="888193"/>
            <a:ext cx="1692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BAMBINO</a:t>
            </a:r>
          </a:p>
        </p:txBody>
      </p:sp>
    </p:spTree>
    <p:extLst>
      <p:ext uri="{BB962C8B-B14F-4D97-AF65-F5344CB8AC3E}">
        <p14:creationId xmlns:p14="http://schemas.microsoft.com/office/powerpoint/2010/main" val="54123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EC2CD-6C17-42AB-BA07-CAA0165F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6" y="240797"/>
            <a:ext cx="9958800" cy="64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9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BF14B0-7D0C-4714-A20C-D90B2BA83589}"/>
              </a:ext>
            </a:extLst>
          </p:cNvPr>
          <p:cNvSpPr txBox="1"/>
          <p:nvPr/>
        </p:nvSpPr>
        <p:spPr>
          <a:xfrm>
            <a:off x="248092" y="855922"/>
            <a:ext cx="762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Tumore delle cellule del sangue (globuli bianchi = leucociti)</a:t>
            </a:r>
          </a:p>
          <a:p>
            <a:r>
              <a:rPr lang="it-IT" sz="2400" dirty="0"/>
              <a:t>Prodotte nel midollo osseo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77EDA4-DACF-489C-B03A-7A976E72C206}"/>
              </a:ext>
            </a:extLst>
          </p:cNvPr>
          <p:cNvSpPr txBox="1"/>
          <p:nvPr/>
        </p:nvSpPr>
        <p:spPr>
          <a:xfrm>
            <a:off x="248092" y="221513"/>
            <a:ext cx="10983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LEUCEMIE</a:t>
            </a:r>
          </a:p>
        </p:txBody>
      </p:sp>
      <p:pic>
        <p:nvPicPr>
          <p:cNvPr id="4100" name="Picture 4" descr="Hematopoiesis Bone Marrow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C7328ECB-EDD6-41B5-B64F-98FB5250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2" y="2015837"/>
            <a:ext cx="7554197" cy="46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569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ucemia acuta e cronica: sintomi e cure delle diverse forme">
            <a:extLst>
              <a:ext uri="{FF2B5EF4-FFF2-40B4-BE49-F238E27FC236}">
                <a16:creationId xmlns:a16="http://schemas.microsoft.com/office/drawing/2014/main" id="{E71D35DC-B5D0-4A92-9E86-1573417A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289560"/>
            <a:ext cx="587963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DBE3B4E-2D5D-4CF6-0734-3F1F0CA0A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414" y="720122"/>
            <a:ext cx="5992586" cy="54888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it-IT" altLang="en-US"/>
              <a:t>Cellule immature proliferano in modo incontrollato </a:t>
            </a:r>
            <a:r>
              <a:rPr lang="it-IT" altLang="en-US" b="1"/>
              <a:t>nel midollo </a:t>
            </a:r>
            <a:r>
              <a:rPr lang="it-IT" altLang="en-US"/>
              <a:t>e fuoriescono </a:t>
            </a:r>
            <a:r>
              <a:rPr lang="it-IT" altLang="en-US" b="1"/>
              <a:t>nel sangue. 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b="1"/>
              <a:t>Derivate da linfociti B o T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/>
              <a:t>La sintomatologia riflette il grado di </a:t>
            </a:r>
            <a:r>
              <a:rPr lang="it-IT" altLang="en-US" b="1"/>
              <a:t>infiltrazione del midollo osseo </a:t>
            </a:r>
            <a:br>
              <a:rPr lang="it-IT" altLang="en-US"/>
            </a:br>
            <a:r>
              <a:rPr lang="it-IT" altLang="en-US"/>
              <a:t>(anemia, emorragie, dolori ossei, febbre) e la </a:t>
            </a:r>
            <a:r>
              <a:rPr lang="it-IT" altLang="en-US" b="1"/>
              <a:t>diffusione extramidollare </a:t>
            </a:r>
            <a:r>
              <a:rPr lang="it-IT" altLang="en-US"/>
              <a:t>(epatosplenomegalia, adenopatie periferiche e mediastiniche)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/>
              <a:t>Sintomi aspecifici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/>
              <a:t>Durata dei sintomi è breve</a:t>
            </a: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239068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382F-E1A6-4C33-8555-421959674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13" y="1509342"/>
            <a:ext cx="6356998" cy="38393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027BE4-F22B-49A5-B189-991FECDC7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85057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Sopravvivenza dei bambini con LLA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4CDD7-569C-4121-A6D7-77CF88761009}"/>
              </a:ext>
            </a:extLst>
          </p:cNvPr>
          <p:cNvSpPr txBox="1"/>
          <p:nvPr/>
        </p:nvSpPr>
        <p:spPr>
          <a:xfrm>
            <a:off x="7249160" y="1584960"/>
            <a:ext cx="4414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Collaborazione internazionale per valutare protocolli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Intensità terapeutica in funzione della stratificazione del rischio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/>
              <a:t>Risposta a terapia (emocromo, </a:t>
            </a:r>
            <a:r>
              <a:rPr lang="it-IT" sz="2400" dirty="0" err="1"/>
              <a:t>citometria</a:t>
            </a:r>
            <a:r>
              <a:rPr lang="it-IT" sz="2400" dirty="0"/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/>
              <a:t>Malattia residua minima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/>
              <a:t>Caratteristiche genomiche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Monitoraggio e cura infezione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45144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B1F19A1-7261-4776-8932-9320C60B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199716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RETINOBLASTOMA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369E8-A60C-4B4B-B073-F2A15B7E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000" y="4096321"/>
            <a:ext cx="4181000" cy="2718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4FB44-CCD8-40A2-B2EC-0ABD1502843C}"/>
              </a:ext>
            </a:extLst>
          </p:cNvPr>
          <p:cNvSpPr txBox="1"/>
          <p:nvPr/>
        </p:nvSpPr>
        <p:spPr>
          <a:xfrm>
            <a:off x="250348" y="1288586"/>
            <a:ext cx="9720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Leucocoria</a:t>
            </a:r>
          </a:p>
          <a:p>
            <a:endParaRPr lang="it-IT" sz="2400" dirty="0"/>
          </a:p>
          <a:p>
            <a:r>
              <a:rPr lang="it-IT" sz="2400" dirty="0"/>
              <a:t>In un occhio o in entrambi</a:t>
            </a:r>
          </a:p>
          <a:p>
            <a:endParaRPr lang="it-IT" sz="2400" dirty="0"/>
          </a:p>
          <a:p>
            <a:r>
              <a:rPr lang="it-IT" sz="2400" dirty="0"/>
              <a:t>Tumore su base genetica per mutazione di un gene onco-protettore (RB1)</a:t>
            </a:r>
          </a:p>
          <a:p>
            <a:r>
              <a:rPr lang="it-IT" sz="2400" dirty="0"/>
              <a:t>Alla nascita una copia è ereditata</a:t>
            </a:r>
            <a:br>
              <a:rPr lang="it-IT" sz="2400" dirty="0"/>
            </a:br>
            <a:r>
              <a:rPr lang="it-IT" sz="2400" dirty="0"/>
              <a:t>Se in un precursore delle cellule retiniche (</a:t>
            </a:r>
            <a:r>
              <a:rPr lang="it-IT" sz="2400" b="1" dirty="0" err="1"/>
              <a:t>retinoblasto</a:t>
            </a:r>
            <a:r>
              <a:rPr lang="it-IT" sz="2400" dirty="0"/>
              <a:t>) si verifica una mutazione (o una perdita) nel secondo allele sano, si sviluppa il tumore</a:t>
            </a:r>
          </a:p>
          <a:p>
            <a:endParaRPr lang="it-IT" sz="2400" dirty="0"/>
          </a:p>
          <a:p>
            <a:r>
              <a:rPr lang="it-IT" sz="2400" dirty="0"/>
              <a:t>Per questo è un tumore età specifico</a:t>
            </a:r>
          </a:p>
        </p:txBody>
      </p:sp>
      <p:pic>
        <p:nvPicPr>
          <p:cNvPr id="10242" name="Picture 2" descr="Retinoblastoma - Pediatria - Manuali MSD Edizione Professionisti">
            <a:extLst>
              <a:ext uri="{FF2B5EF4-FFF2-40B4-BE49-F238E27FC236}">
                <a16:creationId xmlns:a16="http://schemas.microsoft.com/office/drawing/2014/main" id="{BD1F9074-FCA4-4E9F-B945-5391E19F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09" y="1306177"/>
            <a:ext cx="32956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27DAD-9B39-4E23-8946-C69CDE096702}"/>
              </a:ext>
            </a:extLst>
          </p:cNvPr>
          <p:cNvSpPr txBox="1"/>
          <p:nvPr/>
        </p:nvSpPr>
        <p:spPr>
          <a:xfrm>
            <a:off x="250348" y="792988"/>
            <a:ext cx="1142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Tumore maligno: incidenza 1/15000-20000 nati (3-4% di tutti i tumori maligni ped).</a:t>
            </a:r>
          </a:p>
        </p:txBody>
      </p:sp>
    </p:spTree>
    <p:extLst>
      <p:ext uri="{BB962C8B-B14F-4D97-AF65-F5344CB8AC3E}">
        <p14:creationId xmlns:p14="http://schemas.microsoft.com/office/powerpoint/2010/main" val="4066293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93E0292-8B4D-4644-A9B7-8DC6DA85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417" y="905232"/>
            <a:ext cx="9430728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82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40% dei RB associati ad una mutazione </a:t>
            </a:r>
            <a:r>
              <a:rPr lang="it-IT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germline</a:t>
            </a: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, nella maggior parte de novo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il rischio di ricorrenza nei figli di genitori affetti da RB è del 45%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maggior rischio di tumori maligni secondari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possibilità di diagnosi prenatale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bambini a rischio </a:t>
            </a:r>
            <a:r>
              <a:rPr lang="it-IT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fundus</a:t>
            </a: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 ogni 2-3 mesi per 2 anni, poi ogni 4-6 mesi 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endParaRPr lang="it-IT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85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478F368-94C5-4E6F-B9E0-DD8AC2C2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111791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TUMORI CEREBRALI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F1F9C-D0B3-49EE-B36C-819DA034F2B3}"/>
              </a:ext>
            </a:extLst>
          </p:cNvPr>
          <p:cNvSpPr txBox="1"/>
          <p:nvPr/>
        </p:nvSpPr>
        <p:spPr>
          <a:xfrm>
            <a:off x="248920" y="777246"/>
            <a:ext cx="11577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Tumori che si sviluppano nel sistema nervoso centrale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Tumori invasivi anche quando sono caratterizzati da bassa malignità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Eterogenei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Spesso con metastasi (anche seguendo circolazione del liquor)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Quasi 1/5 dei tumori pediatrici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PRIMARI: originano nel cervello</a:t>
            </a:r>
          </a:p>
          <a:p>
            <a:r>
              <a:rPr lang="it-IT" sz="2400" dirty="0"/>
              <a:t>METASTATICI: </a:t>
            </a:r>
            <a:r>
              <a:rPr lang="it-IT" sz="2400" dirty="0" err="1"/>
              <a:t>orginano</a:t>
            </a:r>
            <a:r>
              <a:rPr lang="it-IT" sz="2400" dirty="0"/>
              <a:t> altrove</a:t>
            </a:r>
          </a:p>
        </p:txBody>
      </p:sp>
    </p:spTree>
    <p:extLst>
      <p:ext uri="{BB962C8B-B14F-4D97-AF65-F5344CB8AC3E}">
        <p14:creationId xmlns:p14="http://schemas.microsoft.com/office/powerpoint/2010/main" val="2592789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5C3F92-D388-4D5C-9DB3-A8766D69E299}"/>
              </a:ext>
            </a:extLst>
          </p:cNvPr>
          <p:cNvGraphicFramePr>
            <a:graphicFrameLocks noGrp="1"/>
          </p:cNvGraphicFramePr>
          <p:nvPr/>
        </p:nvGraphicFramePr>
        <p:xfrm>
          <a:off x="626794" y="1746607"/>
          <a:ext cx="10938412" cy="355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810">
                  <a:extLst>
                    <a:ext uri="{9D8B030D-6E8A-4147-A177-3AD203B41FA5}">
                      <a16:colId xmlns:a16="http://schemas.microsoft.com/office/drawing/2014/main" val="1278271765"/>
                    </a:ext>
                  </a:extLst>
                </a:gridCol>
                <a:gridCol w="8043602">
                  <a:extLst>
                    <a:ext uri="{9D8B030D-6E8A-4147-A177-3AD203B41FA5}">
                      <a16:colId xmlns:a16="http://schemas.microsoft.com/office/drawing/2014/main" val="3851867215"/>
                    </a:ext>
                  </a:extLst>
                </a:gridCol>
              </a:tblGrid>
              <a:tr h="641374">
                <a:tc>
                  <a:txBody>
                    <a:bodyPr/>
                    <a:lstStyle/>
                    <a:p>
                      <a:r>
                        <a:rPr lang="it-IT" sz="24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CARATTERISTICHE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751991"/>
                  </a:ext>
                </a:extLst>
              </a:tr>
              <a:tr h="641374">
                <a:tc>
                  <a:txBody>
                    <a:bodyPr/>
                    <a:lstStyle/>
                    <a:p>
                      <a:r>
                        <a:rPr lang="it-IT" sz="2400" b="1" dirty="0"/>
                        <a:t>MEDULLOBLASTOMA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3-6 aa, origine embrionaria. Maligno. Più frequente nei maschi.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27795"/>
                  </a:ext>
                </a:extLst>
              </a:tr>
              <a:tr h="1628102">
                <a:tc>
                  <a:txBody>
                    <a:bodyPr/>
                    <a:lstStyle/>
                    <a:p>
                      <a:r>
                        <a:rPr lang="it-IT" sz="2400" b="1" dirty="0"/>
                        <a:t>ASTROCITOMA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Massima incidenza nella seconda decade. Bassa malignità. Di solito in cervelletto o sostanza bianca degli emisferi in regione </a:t>
                      </a:r>
                      <a:r>
                        <a:rPr lang="it-IT" sz="2400" dirty="0" err="1"/>
                        <a:t>fronto</a:t>
                      </a:r>
                      <a:r>
                        <a:rPr lang="it-IT" sz="2400" dirty="0"/>
                        <a:t>-temporale, più nei maschi.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01783"/>
                  </a:ext>
                </a:extLst>
              </a:tr>
              <a:tr h="641374">
                <a:tc>
                  <a:txBody>
                    <a:bodyPr/>
                    <a:lstStyle/>
                    <a:p>
                      <a:r>
                        <a:rPr lang="it-IT" sz="2400" b="1" dirty="0"/>
                        <a:t>EPENDIMOMA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Raro, quasi solo infantile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03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60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9BB2AA-0041-8A1B-A541-FFD2951B7437}"/>
              </a:ext>
            </a:extLst>
          </p:cNvPr>
          <p:cNvSpPr txBox="1"/>
          <p:nvPr/>
        </p:nvSpPr>
        <p:spPr>
          <a:xfrm>
            <a:off x="921679" y="3898893"/>
            <a:ext cx="5793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From </a:t>
            </a:r>
            <a:r>
              <a:rPr lang="it-IT" sz="3600" b="1" dirty="0" err="1">
                <a:solidFill>
                  <a:schemeClr val="bg1"/>
                </a:solidFill>
              </a:rPr>
              <a:t>bedside</a:t>
            </a:r>
            <a:r>
              <a:rPr lang="it-IT" sz="3600" b="1" dirty="0">
                <a:solidFill>
                  <a:schemeClr val="bg1"/>
                </a:solidFill>
              </a:rPr>
              <a:t> to </a:t>
            </a:r>
            <a:r>
              <a:rPr lang="it-IT" sz="3600" b="1" dirty="0" err="1">
                <a:solidFill>
                  <a:schemeClr val="bg1"/>
                </a:solidFill>
              </a:rPr>
              <a:t>bench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</a:p>
          <a:p>
            <a:endParaRPr lang="it-IT" sz="3600" b="1" dirty="0">
              <a:solidFill>
                <a:schemeClr val="bg1"/>
              </a:solidFill>
            </a:endParaRPr>
          </a:p>
          <a:p>
            <a:r>
              <a:rPr lang="it-IT" sz="3600" b="1" dirty="0">
                <a:solidFill>
                  <a:schemeClr val="bg1"/>
                </a:solidFill>
              </a:rPr>
              <a:t>	from </a:t>
            </a:r>
            <a:r>
              <a:rPr lang="it-IT" sz="3600" b="1" dirty="0" err="1">
                <a:solidFill>
                  <a:schemeClr val="bg1"/>
                </a:solidFill>
              </a:rPr>
              <a:t>bench</a:t>
            </a:r>
            <a:r>
              <a:rPr lang="it-IT" sz="3600" b="1" dirty="0">
                <a:solidFill>
                  <a:schemeClr val="bg1"/>
                </a:solidFill>
              </a:rPr>
              <a:t> to </a:t>
            </a:r>
            <a:r>
              <a:rPr lang="it-IT" sz="3600" b="1" dirty="0" err="1">
                <a:solidFill>
                  <a:schemeClr val="bg1"/>
                </a:solidFill>
              </a:rPr>
              <a:t>bedside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E7D2B-A80D-08F7-717F-B566F17308BF}"/>
              </a:ext>
            </a:extLst>
          </p:cNvPr>
          <p:cNvSpPr txBox="1"/>
          <p:nvPr/>
        </p:nvSpPr>
        <p:spPr>
          <a:xfrm>
            <a:off x="455743" y="327619"/>
            <a:ext cx="103423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From the patient to the autopsy table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	from the autopsy table to pathology books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2A976-5541-6F33-D30A-15E40B63D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222" y="3429000"/>
            <a:ext cx="3958005" cy="28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01C9-33AA-42C6-8480-E4532D311F65}"/>
              </a:ext>
            </a:extLst>
          </p:cNvPr>
          <p:cNvSpPr txBox="1"/>
          <p:nvPr/>
        </p:nvSpPr>
        <p:spPr>
          <a:xfrm>
            <a:off x="548640" y="1445457"/>
            <a:ext cx="5247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SOPRA-TENTORIALE</a:t>
            </a:r>
          </a:p>
          <a:p>
            <a:r>
              <a:rPr lang="it-IT" sz="2400" dirty="0"/>
              <a:t>Motilità, sensibilità, funzioni cognitive, memoria, organizzazione spaziale e temporale</a:t>
            </a:r>
          </a:p>
          <a:p>
            <a:endParaRPr lang="it-IT" sz="2400" dirty="0"/>
          </a:p>
          <a:p>
            <a:r>
              <a:rPr lang="it-IT" sz="2400" dirty="0"/>
              <a:t>SOTTOTENTORIALE</a:t>
            </a:r>
          </a:p>
          <a:p>
            <a:r>
              <a:rPr lang="it-IT" altLang="en-US" sz="2400" dirty="0"/>
              <a:t>Vomito mattutino, cefalea, perdita dell’equilibrio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AFA3-56D9-42C1-9875-3C4AA53F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9548"/>
            <a:ext cx="5691346" cy="5072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62F77-B8FE-47B6-83B7-A1808E080DE8}"/>
              </a:ext>
            </a:extLst>
          </p:cNvPr>
          <p:cNvSpPr txBox="1"/>
          <p:nvPr/>
        </p:nvSpPr>
        <p:spPr>
          <a:xfrm>
            <a:off x="515815" y="21687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LOCALIZZAZIONE</a:t>
            </a:r>
          </a:p>
        </p:txBody>
      </p:sp>
    </p:spTree>
    <p:extLst>
      <p:ext uri="{BB962C8B-B14F-4D97-AF65-F5344CB8AC3E}">
        <p14:creationId xmlns:p14="http://schemas.microsoft.com/office/powerpoint/2010/main" val="1043941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3B7C75-46C8-4B9E-8171-771F619DC8FD}"/>
              </a:ext>
            </a:extLst>
          </p:cNvPr>
          <p:cNvSpPr txBox="1"/>
          <p:nvPr/>
        </p:nvSpPr>
        <p:spPr>
          <a:xfrm>
            <a:off x="515814" y="216877"/>
            <a:ext cx="662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FATTORI DI RISCHIO GENETICO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33323-9427-4275-BAE8-15E3AB85EAD8}"/>
              </a:ext>
            </a:extLst>
          </p:cNvPr>
          <p:cNvSpPr txBox="1"/>
          <p:nvPr/>
        </p:nvSpPr>
        <p:spPr>
          <a:xfrm>
            <a:off x="515814" y="861646"/>
            <a:ext cx="10978663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spcBef>
                <a:spcPct val="50000"/>
              </a:spcBef>
              <a:buClr>
                <a:srgbClr val="013C69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Sindrome WAGR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Aniridia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Anomalie Genitali, Ritardo Mentale e Tumore di 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Wilms</a:t>
            </a:r>
            <a:endParaRPr lang="it-IT" alt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0" hangingPunct="0">
              <a:spcBef>
                <a:spcPct val="2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delezione 11p13, gene WT1</a:t>
            </a:r>
          </a:p>
          <a:p>
            <a:pPr algn="just" eaLnBrk="0" hangingPunct="0">
              <a:spcBef>
                <a:spcPct val="2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 bambini con 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aniridia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sporadica devono essere sottoposti ad analisi cromosomica.</a:t>
            </a:r>
          </a:p>
          <a:p>
            <a:pPr algn="just" eaLnBrk="0" hangingPunct="0">
              <a:spcBef>
                <a:spcPct val="50000"/>
              </a:spcBef>
              <a:buClr>
                <a:srgbClr val="013C69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Sindrome di </a:t>
            </a:r>
            <a:r>
              <a:rPr lang="it-IT" alt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Denys-Drash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algn="just" eaLnBrk="0" hangingPunct="0">
              <a:spcBef>
                <a:spcPct val="2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AD, 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missense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codon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WT1.</a:t>
            </a:r>
          </a:p>
          <a:p>
            <a:pPr algn="just" eaLnBrk="0" hangingPunct="0"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Proposta di screening con eco addome ogni 4 mesi fino all’età di 5 anni.</a:t>
            </a:r>
          </a:p>
          <a:p>
            <a:pPr algn="just" eaLnBrk="0" hangingPunct="0">
              <a:buClr>
                <a:srgbClr val="6699FF"/>
              </a:buClr>
              <a:buSzPct val="80000"/>
            </a:pPr>
            <a:endParaRPr lang="it-IT" altLang="en-US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0" hangingPunct="0">
              <a:buClr>
                <a:srgbClr val="6699FF"/>
              </a:buClr>
              <a:buSzPct val="80000"/>
            </a:pPr>
            <a:r>
              <a:rPr lang="it-IT" altLang="en-US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Sindromi da eccesso di crescita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algn="just" eaLnBrk="0" hangingPunct="0">
              <a:buClr>
                <a:srgbClr val="6699FF"/>
              </a:buClr>
              <a:buSzPct val="80000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Sindrome di </a:t>
            </a:r>
            <a:r>
              <a:rPr lang="it-IT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Beckwith-Weidemann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(del 11p15, gene BWS). Rischio di *blastomi</a:t>
            </a:r>
          </a:p>
          <a:p>
            <a:pPr algn="just" eaLnBrk="0" hangingPunct="0">
              <a:buClr>
                <a:srgbClr val="6699FF"/>
              </a:buClr>
              <a:buSzPct val="80000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macroglossia, ernia ombelicale, ipoglicemia, 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organomegalia</a:t>
            </a:r>
            <a:endParaRPr lang="it-IT" alt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0" hangingPunct="0">
              <a:buClr>
                <a:srgbClr val="6699FF"/>
              </a:buClr>
              <a:buSzPct val="80000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Emiipertrofia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(asimmetria corporea)</a:t>
            </a:r>
          </a:p>
          <a:p>
            <a:pPr algn="just" eaLnBrk="0" hangingPunct="0">
              <a:buClr>
                <a:srgbClr val="6699FF"/>
              </a:buClr>
              <a:buSzPct val="80000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it-IT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Nefromegalia</a:t>
            </a:r>
            <a:endParaRPr lang="it-IT" alt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0" hangingPunct="0">
              <a:buClr>
                <a:srgbClr val="6699FF"/>
              </a:buClr>
              <a:buSzPct val="80000"/>
            </a:pP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Sindrome di </a:t>
            </a:r>
            <a:r>
              <a:rPr lang="it-IT" alt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Sotos</a:t>
            </a:r>
            <a:r>
              <a:rPr lang="it-IT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(gigantismo e ritardo psicomotorio)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38576-3E5C-4D18-A894-B12D2CF17BDB}"/>
              </a:ext>
            </a:extLst>
          </p:cNvPr>
          <p:cNvSpPr txBox="1"/>
          <p:nvPr/>
        </p:nvSpPr>
        <p:spPr>
          <a:xfrm rot="19754076">
            <a:off x="8587153" y="5417142"/>
            <a:ext cx="214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SCREENING</a:t>
            </a:r>
          </a:p>
        </p:txBody>
      </p:sp>
    </p:spTree>
    <p:extLst>
      <p:ext uri="{BB962C8B-B14F-4D97-AF65-F5344CB8AC3E}">
        <p14:creationId xmlns:p14="http://schemas.microsoft.com/office/powerpoint/2010/main" val="168525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8E944C-A32D-44A1-A7B5-DCAD96D030BC}"/>
              </a:ext>
            </a:extLst>
          </p:cNvPr>
          <p:cNvSpPr txBox="1"/>
          <p:nvPr/>
        </p:nvSpPr>
        <p:spPr>
          <a:xfrm>
            <a:off x="419100" y="420484"/>
            <a:ext cx="1135380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 algn="just">
              <a:buClr>
                <a:srgbClr val="002D6E"/>
              </a:buClr>
              <a:buSzPct val="80000"/>
              <a:buNone/>
            </a:pPr>
            <a:r>
              <a:rPr lang="it-IT" altLang="en-US" sz="2800" b="1" dirty="0">
                <a:solidFill>
                  <a:srgbClr val="0070C0"/>
                </a:solidFill>
              </a:rPr>
              <a:t>Neurofibromatosi tipo 1 (gene NF1)</a:t>
            </a:r>
          </a:p>
          <a:p>
            <a:pPr marL="292100" indent="-292100" algn="just">
              <a:spcBef>
                <a:spcPts val="6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/>
              <a:t>la frequenza nella popolazione generale è di 1:2500</a:t>
            </a:r>
          </a:p>
          <a:p>
            <a:pPr marL="292100" indent="-292100" algn="just">
              <a:spcBef>
                <a:spcPts val="6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/>
              <a:t>elevata % di mutazioni de novo</a:t>
            </a:r>
          </a:p>
          <a:p>
            <a:pPr marL="292100" indent="-292100" algn="just">
              <a:spcBef>
                <a:spcPts val="6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/>
              <a:t>eccesso di tumori benigni (</a:t>
            </a:r>
            <a:r>
              <a:rPr lang="it-IT" altLang="en-US" sz="2800" dirty="0" err="1"/>
              <a:t>neurofibromi</a:t>
            </a:r>
            <a:r>
              <a:rPr lang="it-IT" altLang="en-US" sz="2800" dirty="0"/>
              <a:t>), gliomi del chiasma (15% dei bambini con NF1), tumori maligni delle guaine nervose, sarcomi, LNLA (LNLA:LLA 20:9 vs 1:4), </a:t>
            </a:r>
            <a:r>
              <a:rPr lang="it-IT" altLang="en-US" sz="2800" dirty="0" err="1"/>
              <a:t>feocromocitomi</a:t>
            </a:r>
            <a:r>
              <a:rPr lang="it-IT" altLang="en-US" sz="2800" dirty="0"/>
              <a:t>.</a:t>
            </a:r>
          </a:p>
          <a:p>
            <a:pPr>
              <a:spcBef>
                <a:spcPct val="50000"/>
              </a:spcBef>
              <a:buClr>
                <a:srgbClr val="013C69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en-US" sz="2800" b="1" dirty="0">
                <a:solidFill>
                  <a:srgbClr val="0070C0"/>
                </a:solidFill>
              </a:rPr>
              <a:t>Neurofibromatosi tipo 2 (gene NF2)</a:t>
            </a:r>
          </a:p>
          <a:p>
            <a:pPr>
              <a:spcBef>
                <a:spcPts val="6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/>
              <a:t>predispone a meningiomi e gliomi del nervo acustico</a:t>
            </a:r>
          </a:p>
          <a:p>
            <a:pPr>
              <a:spcBef>
                <a:spcPts val="600"/>
              </a:spcBef>
              <a:buClr>
                <a:srgbClr val="6699FF"/>
              </a:buClr>
              <a:buSzPct val="80000"/>
            </a:pPr>
            <a:endParaRPr lang="it-IT" altLang="en-US" sz="2800" dirty="0"/>
          </a:p>
          <a:p>
            <a:pPr>
              <a:spcBef>
                <a:spcPts val="600"/>
              </a:spcBef>
              <a:buClr>
                <a:srgbClr val="6699FF"/>
              </a:buClr>
              <a:buSzPct val="80000"/>
            </a:pPr>
            <a:r>
              <a:rPr lang="it-IT" altLang="en-US" sz="2800" b="1" dirty="0">
                <a:solidFill>
                  <a:srgbClr val="0070C0"/>
                </a:solidFill>
              </a:rPr>
              <a:t>Sclerosi tuberosa (geni TSC1 e TSC2)</a:t>
            </a:r>
          </a:p>
          <a:p>
            <a:pPr>
              <a:spcBef>
                <a:spcPts val="600"/>
              </a:spcBef>
              <a:buClr>
                <a:srgbClr val="6699FF"/>
              </a:buClr>
              <a:buSzPct val="80000"/>
            </a:pPr>
            <a:r>
              <a:rPr lang="it-IT" altLang="en-US" sz="2800" dirty="0"/>
              <a:t>    2/3 dei casi sono mutazioni de novo.  Associata ad amartomi cardiaci che regrediscono dopo la nascita, </a:t>
            </a:r>
            <a:r>
              <a:rPr lang="it-IT" altLang="en-US" sz="2800" dirty="0" err="1"/>
              <a:t>astrocitomi</a:t>
            </a:r>
            <a:r>
              <a:rPr lang="it-IT" altLang="en-US" sz="2800" dirty="0"/>
              <a:t> a cellule giganti e rabdomiosarcomi</a:t>
            </a:r>
          </a:p>
        </p:txBody>
      </p:sp>
    </p:spTree>
    <p:extLst>
      <p:ext uri="{BB962C8B-B14F-4D97-AF65-F5344CB8AC3E}">
        <p14:creationId xmlns:p14="http://schemas.microsoft.com/office/powerpoint/2010/main" val="3703316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4AEF91D-99DA-4A0E-BBC4-2661FD57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85057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Il percorso di cura oncologico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2E2CE-83C1-44BA-BA11-60C39ACB3C29}"/>
              </a:ext>
            </a:extLst>
          </p:cNvPr>
          <p:cNvSpPr txBox="1"/>
          <p:nvPr/>
        </p:nvSpPr>
        <p:spPr>
          <a:xfrm>
            <a:off x="284480" y="1193800"/>
            <a:ext cx="10906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EQUIPE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MEDICI	oncologo, chirurgo, radioterapista, radiologo, farmacologo</a:t>
            </a:r>
            <a:br>
              <a:rPr lang="it-IT" sz="2400" dirty="0"/>
            </a:br>
            <a:r>
              <a:rPr lang="it-IT" sz="2400" dirty="0"/>
              <a:t>		endocrinologo, nutrizionista, neuropsichiatra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ALTRI		psicologo, pedagogista, assistente sociale, fisioterapista, </a:t>
            </a:r>
            <a:br>
              <a:rPr lang="it-IT" sz="2400" dirty="0"/>
            </a:br>
            <a:r>
              <a:rPr lang="it-IT" sz="2400" dirty="0"/>
              <a:t>		psicomotricista, logopedista, educatore, volontari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BIOLOGI	laboratorio di immunologia, genetica, farmacologia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2B111-8FCA-4FB2-B90D-2D425013A58B}"/>
              </a:ext>
            </a:extLst>
          </p:cNvPr>
          <p:cNvSpPr txBox="1"/>
          <p:nvPr/>
        </p:nvSpPr>
        <p:spPr>
          <a:xfrm>
            <a:off x="461062" y="4492267"/>
            <a:ext cx="10372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Protocolli di cura condivisi</a:t>
            </a:r>
            <a:r>
              <a:rPr lang="it-IT" sz="2800" dirty="0"/>
              <a:t>, basati su evidenza e rivisti periodicamente</a:t>
            </a:r>
          </a:p>
          <a:p>
            <a:r>
              <a:rPr lang="it-IT" sz="2800" dirty="0"/>
              <a:t>in base a valutazione dei risultati, di nuove conoscenze e del risultato di sperimentazioni cliniche</a:t>
            </a:r>
          </a:p>
        </p:txBody>
      </p:sp>
    </p:spTree>
    <p:extLst>
      <p:ext uri="{BB962C8B-B14F-4D97-AF65-F5344CB8AC3E}">
        <p14:creationId xmlns:p14="http://schemas.microsoft.com/office/powerpoint/2010/main" val="2745452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466C9-A6C9-4B80-9CE6-072ECC6968C7}"/>
              </a:ext>
            </a:extLst>
          </p:cNvPr>
          <p:cNvSpPr txBox="1"/>
          <p:nvPr/>
        </p:nvSpPr>
        <p:spPr>
          <a:xfrm>
            <a:off x="281740" y="369994"/>
            <a:ext cx="108942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CHIRURGIA</a:t>
            </a:r>
            <a:r>
              <a:rPr lang="it-IT" sz="2400" dirty="0"/>
              <a:t>: Nei tumori solidi per asportare la massa o ridurne il volume</a:t>
            </a:r>
          </a:p>
          <a:p>
            <a:endParaRPr lang="it-IT" sz="2400" dirty="0"/>
          </a:p>
          <a:p>
            <a:r>
              <a:rPr lang="it-IT" sz="2400" b="1" dirty="0"/>
              <a:t>RADIOTERAPIA</a:t>
            </a:r>
            <a:r>
              <a:rPr lang="it-IT" sz="2400" dirty="0"/>
              <a:t>: Le radiazioni distruggono cellule altamente proliferanti, per cui alcuni tumori sono molto sensibili, ma danneggiano anche cellule normali</a:t>
            </a:r>
          </a:p>
          <a:p>
            <a:endParaRPr lang="it-IT" sz="2400" dirty="0"/>
          </a:p>
          <a:p>
            <a:r>
              <a:rPr lang="it-IT" sz="2400" b="1" dirty="0"/>
              <a:t>CHEMIOTERAPIA</a:t>
            </a:r>
            <a:r>
              <a:rPr lang="it-IT" sz="2400" dirty="0"/>
              <a:t>: Come la radioterapia, agisce su tutte le cellule proliferanti (non solo il tumore, ma i follicoli piliferi, il midollo osseo, gli epiteli digestivi)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40B4-B14B-467E-B5A5-5436383222DE}"/>
              </a:ext>
            </a:extLst>
          </p:cNvPr>
          <p:cNvSpPr txBox="1"/>
          <p:nvPr/>
        </p:nvSpPr>
        <p:spPr>
          <a:xfrm>
            <a:off x="786297" y="3164109"/>
            <a:ext cx="7770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EVENTI AVVERSI: </a:t>
            </a:r>
            <a:r>
              <a:rPr lang="it-IT" dirty="0"/>
              <a:t>perdita dei peli, globuli bianchi e rossi, piastrine, nausea, vomito, </a:t>
            </a:r>
            <a:r>
              <a:rPr lang="it-IT" dirty="0" err="1"/>
              <a:t>mucositi</a:t>
            </a:r>
            <a:r>
              <a:rPr lang="it-IT" dirty="0"/>
              <a:t>, ulcere, cheratiti, </a:t>
            </a:r>
            <a:r>
              <a:rPr lang="it-IT" dirty="0" err="1"/>
              <a:t>disfuzione</a:t>
            </a:r>
            <a:r>
              <a:rPr lang="it-IT" dirty="0"/>
              <a:t> di fegato e rene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9E3B5-786C-4E1A-A991-987FD7D01025}"/>
              </a:ext>
            </a:extLst>
          </p:cNvPr>
          <p:cNvSpPr txBox="1"/>
          <p:nvPr/>
        </p:nvSpPr>
        <p:spPr>
          <a:xfrm>
            <a:off x="346685" y="4202023"/>
            <a:ext cx="705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NUOVE TERAPIE DI PRECISIONE</a:t>
            </a:r>
          </a:p>
          <a:p>
            <a:r>
              <a:rPr lang="it-IT" sz="2400" dirty="0"/>
              <a:t>Colpiscono bersagli iper-attivi nelle cellule tumorali. Meno eventi avversi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247F3-3364-4C76-86EF-687C55FCD8EC}"/>
              </a:ext>
            </a:extLst>
          </p:cNvPr>
          <p:cNvSpPr txBox="1"/>
          <p:nvPr/>
        </p:nvSpPr>
        <p:spPr>
          <a:xfrm>
            <a:off x="346685" y="5419891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TERAPIE DI SUPPORTO</a:t>
            </a:r>
          </a:p>
          <a:p>
            <a:r>
              <a:rPr lang="it-IT" sz="2400" dirty="0"/>
              <a:t>Derivazione ventricolare per scaricare il liquor iperteso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4A417-8745-4FC1-B08C-6FEC0628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720" y="3810351"/>
            <a:ext cx="3144983" cy="257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1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CBD9A-CF00-4541-B7FA-A95FDBF9C6D2}"/>
              </a:ext>
            </a:extLst>
          </p:cNvPr>
          <p:cNvSpPr txBox="1"/>
          <p:nvPr/>
        </p:nvSpPr>
        <p:spPr>
          <a:xfrm>
            <a:off x="438727" y="478565"/>
            <a:ext cx="49183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CHEMIOTERAPIA</a:t>
            </a:r>
          </a:p>
          <a:p>
            <a:endParaRPr lang="it-IT" sz="2800" dirty="0"/>
          </a:p>
          <a:p>
            <a:r>
              <a:rPr lang="it-IT" sz="2800" dirty="0"/>
              <a:t>Ogni serie di dosi viene detto </a:t>
            </a:r>
            <a:r>
              <a:rPr lang="it-IT" sz="2800" b="1" dirty="0"/>
              <a:t>CICLO</a:t>
            </a:r>
            <a:br>
              <a:rPr lang="it-IT" sz="2800" dirty="0"/>
            </a:br>
            <a:r>
              <a:rPr lang="it-IT" sz="2800" dirty="0"/>
              <a:t>La durata del trattamento varia da poche settimane a 2 anni</a:t>
            </a:r>
          </a:p>
          <a:p>
            <a:r>
              <a:rPr lang="it-IT" sz="2800" dirty="0"/>
              <a:t>Richiedono di solito il posizionamento di un </a:t>
            </a:r>
            <a:r>
              <a:rPr lang="it-IT" sz="2800" b="1" dirty="0"/>
              <a:t>catetere</a:t>
            </a:r>
            <a:r>
              <a:rPr lang="it-IT" sz="2800" dirty="0"/>
              <a:t> venoso centrale</a:t>
            </a:r>
          </a:p>
          <a:p>
            <a:endParaRPr lang="it-IT" sz="2800" dirty="0"/>
          </a:p>
          <a:p>
            <a:r>
              <a:rPr lang="it-IT" sz="2800" dirty="0"/>
              <a:t>Anche farmaci per altre vie:</a:t>
            </a:r>
          </a:p>
          <a:p>
            <a:r>
              <a:rPr lang="it-IT" sz="2800" dirty="0"/>
              <a:t>Orale, intramuscolare, intrarachidea</a:t>
            </a:r>
          </a:p>
        </p:txBody>
      </p:sp>
      <p:pic>
        <p:nvPicPr>
          <p:cNvPr id="3" name="Picture 2" descr="Catetere venoso centrale: posizionamento, gestione e linee guida | MEDICINA  ONLINE">
            <a:extLst>
              <a:ext uri="{FF2B5EF4-FFF2-40B4-BE49-F238E27FC236}">
                <a16:creationId xmlns:a16="http://schemas.microsoft.com/office/drawing/2014/main" id="{472D7271-21B3-4C60-AE15-1A226010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25" y="1786467"/>
            <a:ext cx="5782703" cy="41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32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E3445D-D92C-4A62-87E3-95C567B61F04}"/>
              </a:ext>
            </a:extLst>
          </p:cNvPr>
          <p:cNvSpPr txBox="1"/>
          <p:nvPr/>
        </p:nvSpPr>
        <p:spPr>
          <a:xfrm>
            <a:off x="414867" y="400165"/>
            <a:ext cx="99949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FOLLOW UP E RIABILITAZIONE</a:t>
            </a:r>
          </a:p>
          <a:p>
            <a:endParaRPr lang="it-IT" sz="2400" dirty="0"/>
          </a:p>
          <a:p>
            <a:r>
              <a:rPr lang="it-IT" sz="2400" dirty="0"/>
              <a:t>Monitorare il rischio di ricadute a distanza di tempo</a:t>
            </a:r>
          </a:p>
          <a:p>
            <a:r>
              <a:rPr lang="it-IT" sz="2400" dirty="0"/>
              <a:t>Valutazione dello stato di salute almeno fino alla maggior età</a:t>
            </a:r>
          </a:p>
          <a:p>
            <a:endParaRPr lang="it-IT" sz="2400" dirty="0"/>
          </a:p>
          <a:p>
            <a:r>
              <a:rPr lang="it-IT" sz="2400" dirty="0"/>
              <a:t>LA MALATTIA E LE CURE INTERVENGONO SU STRUTTURE NERVOSE E FUNZIONI IN FASE DI MATURAZIONE</a:t>
            </a:r>
          </a:p>
          <a:p>
            <a:r>
              <a:rPr lang="it-IT" sz="2400" dirty="0"/>
              <a:t>Possibili alterazioni dello sviluppo motorio, sensoriale, cognitivo, affettivo e comportamentale</a:t>
            </a:r>
          </a:p>
          <a:p>
            <a:endParaRPr lang="it-IT" sz="2400" dirty="0"/>
          </a:p>
          <a:p>
            <a:r>
              <a:rPr lang="it-IT" sz="2400" i="1" dirty="0"/>
              <a:t>Disabilità neurologica</a:t>
            </a:r>
            <a:r>
              <a:rPr lang="it-IT" sz="2400" dirty="0"/>
              <a:t>: riduzione reversibile della forza muscolare di solito reversibile da chemioterapia;</a:t>
            </a:r>
          </a:p>
          <a:p>
            <a:r>
              <a:rPr lang="it-IT" sz="2400" dirty="0"/>
              <a:t>danni acuti, subacuti e cronici da radioterapia.</a:t>
            </a:r>
          </a:p>
          <a:p>
            <a:r>
              <a:rPr lang="it-IT" sz="2400" dirty="0"/>
              <a:t>Problemi specifici in caso di tumori del SNC e tumori osteo-scheletrici</a:t>
            </a:r>
          </a:p>
        </p:txBody>
      </p:sp>
    </p:spTree>
    <p:extLst>
      <p:ext uri="{BB962C8B-B14F-4D97-AF65-F5344CB8AC3E}">
        <p14:creationId xmlns:p14="http://schemas.microsoft.com/office/powerpoint/2010/main" val="746383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60504B-10A6-0900-CA5C-9CCEFF5A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0"/>
            <a:ext cx="1183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55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6EDC4-10F1-D762-8E6E-40714358E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238" y="217126"/>
            <a:ext cx="5625400" cy="6423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31360-39FD-26C3-82AC-FB326D0C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07" y="347929"/>
            <a:ext cx="4871762" cy="1510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203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8A415-005E-20E6-E2A1-544D4ECEE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6" y="356839"/>
            <a:ext cx="11994685" cy="596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8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F78EE-75D3-82F4-618E-E4AA96EB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36" y="521176"/>
            <a:ext cx="3517931" cy="5937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0DAF4-A22F-98B1-CC74-97D774BE07CB}"/>
              </a:ext>
            </a:extLst>
          </p:cNvPr>
          <p:cNvSpPr txBox="1"/>
          <p:nvPr/>
        </p:nvSpPr>
        <p:spPr>
          <a:xfrm>
            <a:off x="4616009" y="521176"/>
            <a:ext cx="6943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Rudolf </a:t>
            </a:r>
            <a:r>
              <a:rPr lang="it-IT" sz="2800" b="1" dirty="0" err="1"/>
              <a:t>Virkow</a:t>
            </a:r>
            <a:endParaRPr lang="it-IT" sz="2800" b="1" dirty="0"/>
          </a:p>
          <a:p>
            <a:r>
              <a:rPr lang="it-IT" sz="2800" dirty="0"/>
              <a:t>La cellula è «l’unità di base della malattia ed anche l’unità di base della salute e della vita stessa» </a:t>
            </a:r>
            <a:r>
              <a:rPr lang="it-IT" sz="2800" b="1" dirty="0">
                <a:highlight>
                  <a:srgbClr val="FFFF00"/>
                </a:highlight>
              </a:rPr>
              <a:t>1855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DF4C0-7A76-A670-0E45-5DEFC28F1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296" y="1975494"/>
            <a:ext cx="2834285" cy="4518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B069F-ADB2-0160-BD8D-90DC63503930}"/>
              </a:ext>
            </a:extLst>
          </p:cNvPr>
          <p:cNvSpPr txBox="1"/>
          <p:nvPr/>
        </p:nvSpPr>
        <p:spPr>
          <a:xfrm>
            <a:off x="4573940" y="2479092"/>
            <a:ext cx="3325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Patologia cellulare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9C326-3152-D778-58CA-63F1546E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009" y="3505089"/>
            <a:ext cx="3730947" cy="1946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384AF-797A-0514-9AF1-BB9821A88712}"/>
              </a:ext>
            </a:extLst>
          </p:cNvPr>
          <p:cNvSpPr txBox="1"/>
          <p:nvPr/>
        </p:nvSpPr>
        <p:spPr>
          <a:xfrm>
            <a:off x="4573940" y="5593851"/>
            <a:ext cx="381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Robert Hooke 1665: CELLULA</a:t>
            </a:r>
          </a:p>
        </p:txBody>
      </p:sp>
    </p:spTree>
    <p:extLst>
      <p:ext uri="{BB962C8B-B14F-4D97-AF65-F5344CB8AC3E}">
        <p14:creationId xmlns:p14="http://schemas.microsoft.com/office/powerpoint/2010/main" val="2931472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A4243-4F04-88A9-6207-D31B5E25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10" y="36331"/>
            <a:ext cx="9671824" cy="68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28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E628B0-2C63-48F3-B584-360F9CEA3F89}"/>
              </a:ext>
            </a:extLst>
          </p:cNvPr>
          <p:cNvSpPr txBox="1"/>
          <p:nvPr/>
        </p:nvSpPr>
        <p:spPr>
          <a:xfrm>
            <a:off x="414867" y="400165"/>
            <a:ext cx="373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CURE PALLIATIVE</a:t>
            </a:r>
          </a:p>
        </p:txBody>
      </p:sp>
      <p:pic>
        <p:nvPicPr>
          <p:cNvPr id="1026" name="Picture 2" descr="El Greco, San Martino e il mendicante">
            <a:extLst>
              <a:ext uri="{FF2B5EF4-FFF2-40B4-BE49-F238E27FC236}">
                <a16:creationId xmlns:a16="http://schemas.microsoft.com/office/drawing/2014/main" id="{C7148530-AE57-410E-ACAE-0874DA64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04" y="692552"/>
            <a:ext cx="28575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99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9EFBF1B7-D087-42F1-BA65-9E906AF21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2696" y="1241859"/>
            <a:ext cx="8229600" cy="4525962"/>
          </a:xfrm>
        </p:spPr>
        <p:txBody>
          <a:bodyPr/>
          <a:lstStyle/>
          <a:p>
            <a:pPr algn="just"/>
            <a:r>
              <a:rPr lang="it-IT" altLang="en-US" dirty="0"/>
              <a:t>I tumori rappresentano la prima causa di morte non accidentale nei paesi industrializzati</a:t>
            </a:r>
          </a:p>
          <a:p>
            <a:pPr algn="just"/>
            <a:r>
              <a:rPr lang="it-IT" altLang="en-US" dirty="0"/>
              <a:t>Il 25 % dei bambini affetti da neoplasia maligna non sopravvivono</a:t>
            </a:r>
          </a:p>
          <a:p>
            <a:pPr algn="just"/>
            <a:r>
              <a:rPr lang="it-IT" altLang="en-US" dirty="0"/>
              <a:t>Necessità di organizzare e promuovere cure palliative di qualità a livello dei centri di riferimento pediatrici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90ADFF24-91AE-4A9D-8753-6E216B67C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091" y="355424"/>
            <a:ext cx="8229600" cy="671865"/>
          </a:xfrm>
        </p:spPr>
        <p:txBody>
          <a:bodyPr>
            <a:normAutofit/>
          </a:bodyPr>
          <a:lstStyle/>
          <a:p>
            <a:r>
              <a:rPr lang="it-IT" altLang="en-US" sz="4000" b="1" dirty="0">
                <a:solidFill>
                  <a:srgbClr val="0070C0"/>
                </a:solidFill>
                <a:latin typeface="+mn-lt"/>
              </a:rPr>
              <a:t>CURE PALLIATIVE ( W.H.O.)</a:t>
            </a:r>
            <a:endParaRPr lang="it-IT" alt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E4D40AD7-C0D1-4E1E-B083-FBED450B8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442" y="1979372"/>
            <a:ext cx="7653338" cy="28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it-IT" altLang="en-US" sz="3200" dirty="0"/>
              <a:t>Gestione totale del paziente la cui patologia non è responsiva a strategie curative 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it-IT" altLang="en-US" sz="3200" dirty="0"/>
              <a:t>Obiettivo principale divengono il controllo dei sintomi e delle problematiche psicologiche, sociali e spirituali.</a:t>
            </a:r>
          </a:p>
          <a:p>
            <a:pPr algn="just"/>
            <a:endParaRPr lang="it-IT" altLang="en-US" sz="3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39648403-0DD2-4B41-8F9A-D21A018A6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00214"/>
            <a:ext cx="8229600" cy="4852987"/>
          </a:xfrm>
        </p:spPr>
        <p:txBody>
          <a:bodyPr/>
          <a:lstStyle/>
          <a:p>
            <a:r>
              <a:rPr lang="it-IT" altLang="en-US"/>
              <a:t>Necessità di strategie uniformi all’interno del centro di cura: comunicazione, supporto, controllo del dolore, con produzione di raccomandazioni discusse e condivise da tutti gli operatori sanitari.</a:t>
            </a:r>
          </a:p>
          <a:p>
            <a:endParaRPr lang="it-IT" altLang="en-US" sz="1200"/>
          </a:p>
          <a:p>
            <a:r>
              <a:rPr lang="it-IT" altLang="en-US"/>
              <a:t>Condivisione con i familiari ed il pediatra di famiglia sul passaggio da una fase terapeutica curativa ad una palliativa </a:t>
            </a:r>
          </a:p>
          <a:p>
            <a:endParaRPr lang="it-IT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>
            <a:extLst>
              <a:ext uri="{FF2B5EF4-FFF2-40B4-BE49-F238E27FC236}">
                <a16:creationId xmlns:a16="http://schemas.microsoft.com/office/drawing/2014/main" id="{73247232-953B-4C1A-85D7-27750A76D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it-IT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Concetto di morte nel bambino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26326069-A8D6-4DE0-ADB1-3E46BB7DF6C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it-IT" altLang="en-US"/>
              <a:t>0-2 anni</a:t>
            </a:r>
          </a:p>
          <a:p>
            <a:endParaRPr lang="it-IT" altLang="en-US"/>
          </a:p>
          <a:p>
            <a:endParaRPr lang="it-IT" altLang="en-US"/>
          </a:p>
          <a:p>
            <a:endParaRPr lang="it-IT" altLang="en-US"/>
          </a:p>
          <a:p>
            <a:r>
              <a:rPr lang="it-IT" altLang="en-US"/>
              <a:t>2- 6 anni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47D78C1C-D316-4959-9520-FBC932A57C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altLang="en-US"/>
              <a:t>Morte intesa come separazione o abbandono, assenza di reale comprensione</a:t>
            </a:r>
          </a:p>
          <a:p>
            <a:endParaRPr lang="it-IT" altLang="en-US"/>
          </a:p>
          <a:p>
            <a:r>
              <a:rPr lang="it-IT" altLang="en-US"/>
              <a:t>Morte reversibile o temporanea identificata spesso come una punizione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070DA0CA-FFA8-4265-90C0-5001808A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08051"/>
            <a:ext cx="2036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b="1"/>
              <a:t>Pediatrics 2000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>
            <a:extLst>
              <a:ext uri="{FF2B5EF4-FFF2-40B4-BE49-F238E27FC236}">
                <a16:creationId xmlns:a16="http://schemas.microsoft.com/office/drawing/2014/main" id="{9A673286-5AF9-4347-B5B2-CFF0A512AA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620713"/>
            <a:ext cx="4038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altLang="en-US"/>
              <a:t>6-11 anni</a:t>
            </a:r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r>
              <a:rPr lang="it-IT" altLang="en-US"/>
              <a:t>11 anni e più</a:t>
            </a:r>
          </a:p>
          <a:p>
            <a:pPr>
              <a:lnSpc>
                <a:spcPct val="90000"/>
              </a:lnSpc>
            </a:pPr>
            <a:endParaRPr lang="it-IT" altLang="en-US"/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D68464A2-5EE2-4EAA-B735-123FE926FCE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951538" y="620712"/>
            <a:ext cx="4254500" cy="53181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altLang="en-US" dirty="0"/>
              <a:t>Graduale comprensione della sua irreversibilità</a:t>
            </a:r>
          </a:p>
          <a:p>
            <a:pPr>
              <a:lnSpc>
                <a:spcPct val="90000"/>
              </a:lnSpc>
            </a:pPr>
            <a:r>
              <a:rPr lang="it-IT" altLang="en-US" dirty="0"/>
              <a:t>Difficoltà a comprendere la morte propria o degli amati</a:t>
            </a:r>
          </a:p>
          <a:p>
            <a:pPr>
              <a:lnSpc>
                <a:spcPct val="90000"/>
              </a:lnSpc>
            </a:pPr>
            <a:r>
              <a:rPr lang="it-IT" altLang="en-US" dirty="0"/>
              <a:t>Riconoscimento di relazioni causa-effetto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en-US" dirty="0"/>
          </a:p>
          <a:p>
            <a:pPr>
              <a:lnSpc>
                <a:spcPct val="90000"/>
              </a:lnSpc>
              <a:buFontTx/>
              <a:buNone/>
            </a:pPr>
            <a:endParaRPr lang="it-IT" altLang="en-US" dirty="0"/>
          </a:p>
          <a:p>
            <a:pPr>
              <a:lnSpc>
                <a:spcPct val="90000"/>
              </a:lnSpc>
            </a:pPr>
            <a:r>
              <a:rPr lang="it-IT" altLang="en-US" dirty="0"/>
              <a:t>Evento irreversibile, universale ed inevitabile, ragionamento astratto e filosofico</a:t>
            </a:r>
          </a:p>
          <a:p>
            <a:pPr>
              <a:lnSpc>
                <a:spcPct val="90000"/>
              </a:lnSpc>
            </a:pPr>
            <a:endParaRPr lang="it-IT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CDBA724-7F95-4E79-A26C-3CE7337BB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“ Voglio conoscere la prognosi della malattia”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FA84430-FAA3-47BD-B9AB-FFAC62B98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/>
              <a:t>Bambino con malattia terminale ha una precoce comprensione del suo destino</a:t>
            </a:r>
          </a:p>
          <a:p>
            <a:r>
              <a:rPr lang="it-IT" altLang="en-US"/>
              <a:t>Vuole sapere quando morirà</a:t>
            </a:r>
          </a:p>
          <a:p>
            <a:r>
              <a:rPr lang="it-IT" altLang="en-US"/>
              <a:t>Vuole poterne parlare</a:t>
            </a:r>
          </a:p>
          <a:p>
            <a:r>
              <a:rPr lang="it-IT" altLang="en-US"/>
              <a:t>95 % dei pazienti tra 8 e 17 aa volevano conoscere il proprio destino </a:t>
            </a:r>
            <a:r>
              <a:rPr lang="it-IT" altLang="en-US" sz="1800"/>
              <a:t>(Psyco-Oncology 1993)</a:t>
            </a:r>
          </a:p>
          <a:p>
            <a:r>
              <a:rPr lang="it-IT" altLang="en-US"/>
              <a:t>63 % di un gruppo di adolescenti volevano scegliere le cure palliative </a:t>
            </a:r>
            <a:r>
              <a:rPr lang="it-IT" altLang="en-US" sz="1800"/>
              <a:t>(J Pediatr 1992)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447AE27F-027A-4F44-B636-AC2497796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25538"/>
            <a:ext cx="8229600" cy="5732462"/>
          </a:xfrm>
        </p:spPr>
        <p:txBody>
          <a:bodyPr/>
          <a:lstStyle/>
          <a:p>
            <a:pPr marL="609600" indent="-609600">
              <a:buNone/>
            </a:pPr>
            <a:r>
              <a:rPr lang="it-IT" altLang="en-US" dirty="0"/>
              <a:t>Sede delle cure terminali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&lt; del 50 % dei pazienti pediatrici affetti da neoplasia muoiono a casa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80 % delle famiglie gradirebbero questa opzione qualora disponibile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Miglioramento della qualità di vita per i pazienti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Controllo dei sintomi adeguato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Familiari  richiedono maggior supervisione e supporto da parte degli operatori sanitari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02A87103-06B0-4E58-AE6B-E4FCF1541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0351"/>
            <a:ext cx="8013700" cy="574675"/>
          </a:xfrm>
          <a:noFill/>
          <a:ln/>
        </p:spPr>
        <p:txBody>
          <a:bodyPr/>
          <a:lstStyle/>
          <a:p>
            <a:r>
              <a:rPr lang="it-IT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Discutere ed introdurre il concetto di cure palliative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CA0B2A9C-3FA2-4C9E-9EFC-D7D3B0BC0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6237288"/>
            <a:ext cx="15253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/>
              <a:t>Acta Ped 1997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68A4C30-D4DC-4CD2-BA4B-DDAB88231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4000" b="1" u="sng"/>
              <a:t>STRATEGIE</a:t>
            </a:r>
            <a:r>
              <a:rPr lang="it-IT" altLang="en-US" sz="4000"/>
              <a:t> </a:t>
            </a:r>
            <a:r>
              <a:rPr lang="it-IT" altLang="en-US" sz="4000" b="1" u="sng"/>
              <a:t>TERAPEUTICHE</a:t>
            </a:r>
            <a:br>
              <a:rPr lang="it-IT" altLang="en-US" sz="4000"/>
            </a:br>
            <a:br>
              <a:rPr lang="it-IT" altLang="en-US" sz="800"/>
            </a:br>
            <a:r>
              <a:rPr lang="it-IT" altLang="en-US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1- ANTINEOPLASTICHE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AEC11F2-6755-4B5E-B72A-FD357B43F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076450"/>
            <a:ext cx="9144000" cy="4781550"/>
          </a:xfrm>
        </p:spPr>
        <p:txBody>
          <a:bodyPr/>
          <a:lstStyle/>
          <a:p>
            <a:pPr>
              <a:buFontTx/>
              <a:buNone/>
            </a:pPr>
            <a:r>
              <a:rPr lang="it-IT" altLang="en-US"/>
              <a:t>A) CHEMIOTERAPIA PALLIATIVA</a:t>
            </a:r>
          </a:p>
          <a:p>
            <a:r>
              <a:rPr lang="it-IT" altLang="en-US"/>
              <a:t>Es.: etoposide orale nei pz. con tumore solido recidivato;  vincristina, cortisone, purinetolo nelle LLA</a:t>
            </a:r>
          </a:p>
          <a:p>
            <a:endParaRPr lang="it-IT" altLang="en-US" sz="800"/>
          </a:p>
          <a:p>
            <a:r>
              <a:rPr lang="it-IT" altLang="en-US"/>
              <a:t>Maggior numero di ricoveri e/o contatti con l’ospedale</a:t>
            </a:r>
          </a:p>
          <a:p>
            <a:endParaRPr lang="it-IT" altLang="en-US" sz="800"/>
          </a:p>
          <a:p>
            <a:r>
              <a:rPr lang="it-IT" altLang="en-US"/>
              <a:t>Possibili effetti collaterali correlati con ulteriore necessità di terapia di supporto</a:t>
            </a:r>
          </a:p>
          <a:p>
            <a:endParaRPr lang="it-IT" altLang="en-US" sz="800"/>
          </a:p>
          <a:p>
            <a:r>
              <a:rPr lang="it-IT" altLang="en-US"/>
              <a:t>Evidenze nell’adulto di miglioramento della qualità di vita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5BB43-4D72-30C5-AB52-A558487108A3}"/>
              </a:ext>
            </a:extLst>
          </p:cNvPr>
          <p:cNvSpPr txBox="1"/>
          <p:nvPr/>
        </p:nvSpPr>
        <p:spPr>
          <a:xfrm>
            <a:off x="4997416" y="361847"/>
            <a:ext cx="65572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Claude Bernard </a:t>
            </a:r>
          </a:p>
          <a:p>
            <a:endParaRPr lang="it-IT" sz="2400" dirty="0"/>
          </a:p>
          <a:p>
            <a:r>
              <a:rPr lang="it-IT" sz="2400" dirty="0"/>
              <a:t>Non limitarsi all’osservazione di quanto accade in natura, ma riprodurlo sperimentalmente</a:t>
            </a:r>
          </a:p>
          <a:p>
            <a:r>
              <a:rPr lang="it-IT" sz="2400" dirty="0"/>
              <a:t>- </a:t>
            </a:r>
            <a:r>
              <a:rPr lang="it-IT" sz="2400" b="1" dirty="0" err="1"/>
              <a:t>patogenenesi</a:t>
            </a:r>
            <a:r>
              <a:rPr lang="it-IT" sz="2400" dirty="0"/>
              <a:t>: somma di relazioni causa effetto</a:t>
            </a:r>
          </a:p>
          <a:p>
            <a:endParaRPr lang="it-IT" sz="2400" dirty="0"/>
          </a:p>
          <a:p>
            <a:r>
              <a:rPr lang="it-IT" sz="2400" dirty="0"/>
              <a:t>Le funzioni biologiche obbediscono alle leggi della chimica e della fisica e possono essere previste e riprodotte. Abbandono della metafisica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86DB8-1067-BF08-083E-186ADD2D5DE3}"/>
              </a:ext>
            </a:extLst>
          </p:cNvPr>
          <p:cNvSpPr txBox="1"/>
          <p:nvPr/>
        </p:nvSpPr>
        <p:spPr>
          <a:xfrm>
            <a:off x="5075654" y="4083015"/>
            <a:ext cx="332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FISIOPATOLOGIA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F0266BA-9C40-5E6B-A8BE-2F549C5C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5" y="361847"/>
            <a:ext cx="4258482" cy="6087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9C593F-CFE6-3493-F74F-1889ED03C40A}"/>
              </a:ext>
            </a:extLst>
          </p:cNvPr>
          <p:cNvSpPr txBox="1"/>
          <p:nvPr/>
        </p:nvSpPr>
        <p:spPr>
          <a:xfrm>
            <a:off x="5552071" y="5383694"/>
            <a:ext cx="413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Sir Archibald Edward </a:t>
            </a:r>
            <a:r>
              <a:rPr lang="it-IT" sz="2400" dirty="0" err="1"/>
              <a:t>Garrod</a:t>
            </a:r>
            <a:endParaRPr lang="it-IT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1EDD8-C73E-3937-1075-1E7D6DE77075}"/>
              </a:ext>
            </a:extLst>
          </p:cNvPr>
          <p:cNvSpPr txBox="1"/>
          <p:nvPr/>
        </p:nvSpPr>
        <p:spPr>
          <a:xfrm>
            <a:off x="5493828" y="4849528"/>
            <a:ext cx="441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PATOLOGIA MOLECOLARE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68F74-DB21-4291-EE5B-25388F1AD208}"/>
              </a:ext>
            </a:extLst>
          </p:cNvPr>
          <p:cNvSpPr txBox="1"/>
          <p:nvPr/>
        </p:nvSpPr>
        <p:spPr>
          <a:xfrm>
            <a:off x="5552071" y="5869125"/>
            <a:ext cx="480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Linus Pauling -&gt; Malattia molecolare</a:t>
            </a:r>
          </a:p>
        </p:txBody>
      </p:sp>
    </p:spTree>
    <p:extLst>
      <p:ext uri="{BB962C8B-B14F-4D97-AF65-F5344CB8AC3E}">
        <p14:creationId xmlns:p14="http://schemas.microsoft.com/office/powerpoint/2010/main" val="3521903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9786D3A8-B0EF-45BE-9CD2-969592038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it-IT" altLang="en-US"/>
              <a:t>Possibile effetto placebo</a:t>
            </a:r>
          </a:p>
          <a:p>
            <a:pPr>
              <a:buFontTx/>
              <a:buChar char="-"/>
            </a:pPr>
            <a:r>
              <a:rPr lang="it-IT" altLang="en-US"/>
              <a:t>Speranza</a:t>
            </a:r>
          </a:p>
          <a:p>
            <a:pPr>
              <a:buFontTx/>
              <a:buChar char="-"/>
            </a:pPr>
            <a:r>
              <a:rPr lang="it-IT" altLang="en-US"/>
              <a:t>Maggiore attenzione “medica”</a:t>
            </a:r>
          </a:p>
          <a:p>
            <a:pPr>
              <a:buFontTx/>
              <a:buChar char="-"/>
            </a:pPr>
            <a:r>
              <a:rPr lang="it-IT" altLang="en-US"/>
              <a:t>Scarsità di dati in ambito pediatrico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B68C2502-4FCB-4B80-90DC-B349B800A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33425"/>
            <a:ext cx="47170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800"/>
              <a:t>A) CHEMIOTERAPIA PALLIATIVA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9900CE55-DBCE-4D30-9DD5-FFB7E04A4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25538"/>
            <a:ext cx="8229600" cy="5327650"/>
          </a:xfrm>
        </p:spPr>
        <p:txBody>
          <a:bodyPr/>
          <a:lstStyle/>
          <a:p>
            <a:pPr marL="609600" indent="-609600">
              <a:buNone/>
            </a:pPr>
            <a:r>
              <a:rPr lang="it-IT" altLang="en-US"/>
              <a:t>50 % dei cicli di RT con intento palliativo </a:t>
            </a:r>
          </a:p>
          <a:p>
            <a:pPr marL="609600" indent="-609600">
              <a:buNone/>
            </a:pPr>
            <a:r>
              <a:rPr lang="it-IT" altLang="en-US" sz="2000"/>
              <a:t>(J Palliative Care 1995)</a:t>
            </a:r>
          </a:p>
          <a:p>
            <a:pPr marL="609600" indent="-609600">
              <a:buNone/>
            </a:pPr>
            <a:endParaRPr lang="it-IT" altLang="en-US" sz="2000"/>
          </a:p>
          <a:p>
            <a:pPr marL="609600" indent="-609600">
              <a:buFontTx/>
              <a:buAutoNum type="arabicParenR"/>
            </a:pPr>
            <a:r>
              <a:rPr lang="it-IT" altLang="en-US"/>
              <a:t>Controllo del dolore da metastasi ossee, polmonari </a:t>
            </a:r>
          </a:p>
          <a:p>
            <a:pPr marL="609600" indent="-609600">
              <a:buFontTx/>
              <a:buAutoNum type="arabicParenR" startAt="2"/>
            </a:pPr>
            <a:r>
              <a:rPr lang="it-IT" altLang="en-US"/>
              <a:t>Riduzione di masse tumorali sintomatiche</a:t>
            </a:r>
          </a:p>
          <a:p>
            <a:pPr marL="609600" indent="-609600">
              <a:buFontTx/>
              <a:buAutoNum type="arabicParenR" startAt="3"/>
            </a:pPr>
            <a:r>
              <a:rPr lang="it-IT" altLang="en-US"/>
              <a:t>Controllo di ulcerazioni, sanguinamenti</a:t>
            </a:r>
          </a:p>
          <a:p>
            <a:pPr marL="609600" indent="-609600">
              <a:buNone/>
            </a:pPr>
            <a:r>
              <a:rPr lang="it-IT" altLang="en-US"/>
              <a:t>4)  Emergenze oncologiche come ostruzione della cava superiore, compressione spinale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F2367E35-001F-45CE-86AC-F5B67B911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476250"/>
            <a:ext cx="44317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800"/>
              <a:t>B) RADIOTERAPIA PALLIATIVA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917A4CC-C2E4-48A0-A5AE-D04451AF7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2- CONTROLLO DEI SINTOMI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005D5DB-B7F6-421B-BFD1-A7F157A18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8"/>
            <a:ext cx="8218488" cy="5516562"/>
          </a:xfrm>
        </p:spPr>
        <p:txBody>
          <a:bodyPr/>
          <a:lstStyle/>
          <a:p>
            <a:pPr>
              <a:buFontTx/>
              <a:buNone/>
            </a:pPr>
            <a:endParaRPr lang="it-IT" altLang="en-US"/>
          </a:p>
          <a:p>
            <a:pPr>
              <a:buFontTx/>
              <a:buChar char="-"/>
            </a:pPr>
            <a:r>
              <a:rPr lang="it-IT" altLang="en-US"/>
              <a:t>90 % dei bambini terminali con grado di sofferenza elevata</a:t>
            </a:r>
          </a:p>
          <a:p>
            <a:pPr>
              <a:buFontTx/>
              <a:buChar char="-"/>
            </a:pPr>
            <a:r>
              <a:rPr lang="it-IT" altLang="en-US"/>
              <a:t>Astenia, dolore e dispnea + frequenti</a:t>
            </a:r>
          </a:p>
          <a:p>
            <a:pPr>
              <a:buFontTx/>
              <a:buChar char="-"/>
            </a:pPr>
            <a:r>
              <a:rPr lang="it-IT" altLang="en-US"/>
              <a:t>&lt; del 30 % controllati dalla terapia</a:t>
            </a:r>
          </a:p>
          <a:p>
            <a:pPr>
              <a:buFontTx/>
              <a:buChar char="-"/>
            </a:pPr>
            <a:r>
              <a:rPr lang="it-IT" altLang="en-US"/>
              <a:t>Notevole discordanza nella registrazione dei sintomi tra familiari e medici curanti</a:t>
            </a:r>
          </a:p>
          <a:p>
            <a:pPr>
              <a:buFontTx/>
              <a:buChar char="-"/>
            </a:pPr>
            <a:r>
              <a:rPr lang="it-IT" altLang="en-US"/>
              <a:t>Peggiore qualità di vita nei pz. deceduti per complicanze correlate alla terapia</a:t>
            </a:r>
          </a:p>
          <a:p>
            <a:pPr>
              <a:buFontTx/>
              <a:buNone/>
            </a:pPr>
            <a:r>
              <a:rPr lang="it-IT" altLang="en-US"/>
              <a:t>						        </a:t>
            </a:r>
          </a:p>
          <a:p>
            <a:pPr>
              <a:buFontTx/>
              <a:buNone/>
            </a:pPr>
            <a:r>
              <a:rPr lang="it-IT" altLang="en-US"/>
              <a:t>							NEJM 2000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A931926-20DB-4E3D-BBD9-E8A7DBCFE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ASTENIA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56354B9-94CA-46EA-B4D7-A0A4E4CFA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/>
              <a:t>Sintomo più frequente nel bambino</a:t>
            </a:r>
          </a:p>
          <a:p>
            <a:r>
              <a:rPr lang="it-IT" altLang="en-US"/>
              <a:t>Patogenesi multifattoriale legata a:</a:t>
            </a:r>
          </a:p>
          <a:p>
            <a:pPr lvl="1">
              <a:buFontTx/>
              <a:buChar char="-"/>
            </a:pPr>
            <a:r>
              <a:rPr lang="it-IT" altLang="en-US"/>
              <a:t>Progressione di malattia</a:t>
            </a:r>
          </a:p>
          <a:p>
            <a:pPr lvl="1">
              <a:buFontTx/>
              <a:buChar char="-"/>
            </a:pPr>
            <a:r>
              <a:rPr lang="it-IT" altLang="en-US"/>
              <a:t>Cattivo stato nutrizionale</a:t>
            </a:r>
          </a:p>
          <a:p>
            <a:pPr lvl="1">
              <a:buFontTx/>
              <a:buChar char="-"/>
            </a:pPr>
            <a:r>
              <a:rPr lang="it-IT" altLang="en-US"/>
              <a:t>Anemia, concomitanti infezioni</a:t>
            </a:r>
          </a:p>
          <a:p>
            <a:pPr lvl="1">
              <a:buFontTx/>
              <a:buChar char="-"/>
            </a:pPr>
            <a:r>
              <a:rPr lang="it-IT" altLang="en-US"/>
              <a:t>Dolore cronico</a:t>
            </a:r>
          </a:p>
          <a:p>
            <a:pPr lvl="1">
              <a:buFontTx/>
              <a:buChar char="-"/>
            </a:pPr>
            <a:r>
              <a:rPr lang="it-IT" altLang="en-US"/>
              <a:t>Depressione, disturbi del sonno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D3D1F96-5094-4F22-A047-E8C662324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DOLORE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F1B6B7D-3899-47C4-A5DB-D8F94EBD1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/>
              <a:t>Coinvolge l’80 % dei pazienti pediatrici terminali</a:t>
            </a:r>
          </a:p>
          <a:p>
            <a:pPr>
              <a:lnSpc>
                <a:spcPct val="90000"/>
              </a:lnSpc>
            </a:pPr>
            <a:r>
              <a:rPr lang="it-IT" altLang="en-US"/>
              <a:t>+ frequente e di + lunga durata nei tumori solidi</a:t>
            </a:r>
          </a:p>
          <a:p>
            <a:pPr>
              <a:lnSpc>
                <a:spcPct val="90000"/>
              </a:lnSpc>
            </a:pPr>
            <a:r>
              <a:rPr lang="it-IT" altLang="en-US"/>
              <a:t>Controllato adeguatamente nella minoranza dei pazienti, tra le cause: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it-IT" altLang="en-US"/>
              <a:t>Insufficienti conoscenze ed esperienza su dosaggi e vie di somministrazione dei farmaci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it-IT" altLang="en-US"/>
              <a:t>Paura degli effetti collaterali e della possibile dipendenza da oppiacei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it-IT" altLang="en-US"/>
              <a:t>Inadeguata valutazione ed oggettivazione del sintomo dolore nel paziente pediatrico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altLang="en-US"/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83D81171-3A2F-4906-A1E5-E9BCA003C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6165851"/>
            <a:ext cx="16001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400" b="1"/>
              <a:t>NEJM 2000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184C16D3-7109-4300-B46D-B155B3E20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621" y="908050"/>
            <a:ext cx="11339689" cy="5689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it-IT" altLang="en-US" dirty="0"/>
              <a:t>Valutazione del dolore adeguata</a:t>
            </a:r>
          </a:p>
          <a:p>
            <a:pPr marL="990600" lvl="1" indent="-533400">
              <a:buFontTx/>
              <a:buChar char="-"/>
            </a:pPr>
            <a:r>
              <a:rPr lang="it-IT" altLang="en-US" dirty="0"/>
              <a:t>Scale numeriche 0-10 per pz. &gt; 7 aa</a:t>
            </a:r>
          </a:p>
          <a:p>
            <a:pPr marL="990600" lvl="1" indent="-533400">
              <a:buFontTx/>
              <a:buChar char="-"/>
            </a:pPr>
            <a:r>
              <a:rPr lang="it-IT" altLang="en-US" dirty="0"/>
              <a:t>Scale non numeriche (analoghi visivi ) per pz. tra i 3 e i 7 aa</a:t>
            </a:r>
          </a:p>
          <a:p>
            <a:pPr marL="990600" lvl="1" indent="-533400">
              <a:buFontTx/>
              <a:buChar char="-"/>
            </a:pPr>
            <a:r>
              <a:rPr lang="it-IT" altLang="en-US" dirty="0"/>
              <a:t>Scale osservazionali di comportamento ( &lt; 3 aa o con coscienza alterata)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Adeguata spiegazione del sintomo dolore al paziente ed ai genitori</a:t>
            </a:r>
          </a:p>
          <a:p>
            <a:pPr marL="609600" indent="-609600">
              <a:buFontTx/>
              <a:buAutoNum type="arabicPeriod"/>
            </a:pPr>
            <a:r>
              <a:rPr lang="it-IT" altLang="en-US" dirty="0"/>
              <a:t>Informazioni precise sulle caratteristiche delle terapia analgesica  (vantaggi, eventuali effetti collaterali, finalità e limiti della terapia)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6F730767-4088-4CC9-8840-BA734BF359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 startAt="4"/>
            </a:pPr>
            <a:r>
              <a:rPr lang="it-IT" altLang="en-US"/>
              <a:t>La scelta dell’oppioide deve tener conto di eventuali terapia eseguite in precedenza</a:t>
            </a:r>
          </a:p>
          <a:p>
            <a:pPr marL="609600" indent="-609600">
              <a:buFontTx/>
              <a:buAutoNum type="arabicPeriod" startAt="4"/>
            </a:pPr>
            <a:r>
              <a:rPr lang="it-IT" altLang="en-US"/>
              <a:t>Utilizzare la via di somministrazione + semplice in relazione alle condizioni del paziente</a:t>
            </a:r>
          </a:p>
          <a:p>
            <a:pPr marL="609600" indent="-609600">
              <a:buFontTx/>
              <a:buAutoNum type="arabicPeriod" startAt="4"/>
            </a:pPr>
            <a:r>
              <a:rPr lang="it-IT" altLang="en-US"/>
              <a:t>Somministrare i farmaci antidolorifici ad orario</a:t>
            </a:r>
          </a:p>
          <a:p>
            <a:pPr marL="609600" indent="-609600">
              <a:buFontTx/>
              <a:buAutoNum type="arabicPeriod" startAt="4"/>
            </a:pPr>
            <a:r>
              <a:rPr lang="it-IT" altLang="en-US"/>
              <a:t>Aumentare il dosaggio del farmaco se dolore non controllato; evitare frequenti modificazioni di terapia</a:t>
            </a:r>
          </a:p>
          <a:p>
            <a:pPr marL="609600" indent="-609600">
              <a:buFontTx/>
              <a:buAutoNum type="arabicPeriod" startAt="4"/>
            </a:pPr>
            <a:endParaRPr lang="it-IT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8DF2CD-EA41-4FAD-ADA4-3FA40FD839AD}"/>
              </a:ext>
            </a:extLst>
          </p:cNvPr>
          <p:cNvSpPr txBox="1"/>
          <p:nvPr/>
        </p:nvSpPr>
        <p:spPr>
          <a:xfrm>
            <a:off x="635177" y="2975988"/>
            <a:ext cx="7130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Moderato			</a:t>
            </a:r>
            <a:r>
              <a:rPr lang="it-IT" sz="3200" i="1" dirty="0"/>
              <a:t>codeina, tramadolo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97DFD-0BEC-43C0-8D0B-263A9E46EC9C}"/>
              </a:ext>
            </a:extLst>
          </p:cNvPr>
          <p:cNvSpPr txBox="1"/>
          <p:nvPr/>
        </p:nvSpPr>
        <p:spPr>
          <a:xfrm>
            <a:off x="635177" y="3939953"/>
            <a:ext cx="1060608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Grave			oppioidi (</a:t>
            </a:r>
            <a:r>
              <a:rPr lang="it-IT" sz="3200" dirty="0" err="1"/>
              <a:t>fentanyl</a:t>
            </a:r>
            <a:r>
              <a:rPr lang="it-IT" sz="3200" dirty="0"/>
              <a:t>, </a:t>
            </a:r>
            <a:r>
              <a:rPr lang="it-IT" sz="3200" dirty="0" err="1"/>
              <a:t>meperidina</a:t>
            </a:r>
            <a:r>
              <a:rPr lang="it-IT" sz="3200" dirty="0"/>
              <a:t>)</a:t>
            </a:r>
          </a:p>
          <a:p>
            <a:r>
              <a:rPr lang="it-IT" sz="3200" dirty="0"/>
              <a:t>				</a:t>
            </a:r>
            <a:r>
              <a:rPr lang="it-IT" sz="2800" dirty="0"/>
              <a:t>ma sedazione, rilascio di istamina, 						nausea, vomito, stipsi</a:t>
            </a:r>
          </a:p>
          <a:p>
            <a:r>
              <a:rPr lang="it-IT" sz="2800" dirty="0"/>
              <a:t>				depressione respiratoria tolleranza</a:t>
            </a:r>
          </a:p>
          <a:p>
            <a:r>
              <a:rPr lang="it-IT" sz="2800" dirty="0"/>
              <a:t>				</a:t>
            </a:r>
            <a:r>
              <a:rPr lang="it-IT" sz="3200" dirty="0" err="1"/>
              <a:t>anastetici</a:t>
            </a:r>
            <a:r>
              <a:rPr lang="it-IT" sz="2800" dirty="0"/>
              <a:t>	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2D2EDF4-A768-FE95-9AD6-95833F1BE03C}"/>
              </a:ext>
            </a:extLst>
          </p:cNvPr>
          <p:cNvSpPr txBox="1">
            <a:spLocks noChangeArrowheads="1"/>
          </p:cNvSpPr>
          <p:nvPr/>
        </p:nvSpPr>
        <p:spPr>
          <a:xfrm>
            <a:off x="590021" y="1042635"/>
            <a:ext cx="10721445" cy="2016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it-IT" altLang="en-US" sz="3200" dirty="0"/>
              <a:t>Dolore lieve 		</a:t>
            </a:r>
            <a:r>
              <a:rPr lang="it-IT" altLang="en-US" sz="3200" i="1" dirty="0"/>
              <a:t>paracetamolo</a:t>
            </a:r>
            <a:r>
              <a:rPr lang="it-IT" altLang="en-US" sz="3200" dirty="0"/>
              <a:t> </a:t>
            </a:r>
          </a:p>
          <a:p>
            <a:pPr>
              <a:buFontTx/>
              <a:buNone/>
            </a:pPr>
            <a:r>
              <a:rPr lang="it-IT" altLang="en-US" sz="3200" i="1" dirty="0"/>
              <a:t>					FANS ed aspirina</a:t>
            </a:r>
            <a:r>
              <a:rPr lang="it-IT" altLang="en-US" sz="3200" dirty="0"/>
              <a:t> spesso controindicati 				(piastrinopenia o gastralgie)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BE39532-0C17-4E5A-BD8C-3134C6132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3200"/>
              <a:t>TERAPIE ADIUVANTI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157DEA6-F039-42E3-BCE3-365994C91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52988"/>
          </a:xfrm>
        </p:spPr>
        <p:txBody>
          <a:bodyPr/>
          <a:lstStyle/>
          <a:p>
            <a:pPr marL="609600" indent="-609600">
              <a:buFontTx/>
              <a:buAutoNum type="alphaUcPeriod"/>
            </a:pPr>
            <a:r>
              <a:rPr lang="it-IT" altLang="en-US" i="1"/>
              <a:t>Bifosfonati</a:t>
            </a:r>
            <a:r>
              <a:rPr lang="it-IT" altLang="en-US"/>
              <a:t> nelle metastasi ossee</a:t>
            </a:r>
          </a:p>
          <a:p>
            <a:pPr marL="609600" indent="-609600">
              <a:buFontTx/>
              <a:buAutoNum type="alphaUcPeriod"/>
            </a:pPr>
            <a:r>
              <a:rPr lang="it-IT" altLang="en-US" i="1"/>
              <a:t>Anticonvulsivanti</a:t>
            </a:r>
            <a:r>
              <a:rPr lang="it-IT" altLang="en-US"/>
              <a:t> nel dolore neuropatico (Carbamazepina e gabapentin</a:t>
            </a:r>
            <a:r>
              <a:rPr lang="it-IT" altLang="en-US" i="1"/>
              <a:t>)</a:t>
            </a:r>
          </a:p>
          <a:p>
            <a:pPr marL="609600" indent="-609600">
              <a:buFontTx/>
              <a:buAutoNum type="alphaUcPeriod"/>
            </a:pPr>
            <a:r>
              <a:rPr lang="it-IT" altLang="en-US" i="1"/>
              <a:t>Corticosteroidi</a:t>
            </a:r>
            <a:r>
              <a:rPr lang="it-IT" altLang="en-US"/>
              <a:t> nel dolore da distensione viscerale, da distruzione ossea, da edema cerebrale</a:t>
            </a:r>
          </a:p>
          <a:p>
            <a:pPr marL="609600" indent="-609600">
              <a:buFontTx/>
              <a:buAutoNum type="alphaUcPeriod"/>
            </a:pPr>
            <a:r>
              <a:rPr lang="it-IT" altLang="en-US" i="1"/>
              <a:t>Strategie non farmacologiche</a:t>
            </a:r>
            <a:r>
              <a:rPr lang="it-IT" altLang="en-US"/>
              <a:t> fisiche, comportamentali e cognitive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091FDCD6-2C1B-4BD6-9F49-0EA6B77D4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207964"/>
            <a:ext cx="1243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DOLORE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A32A7A8-EBD5-4770-9421-76F39192A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>
                <a:solidFill>
                  <a:srgbClr val="0070C0"/>
                </a:solidFill>
              </a:rPr>
              <a:t>DEPRESSIONE ed ANSIA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558E588-B337-428F-B1AC-1E30C7CF5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1565276"/>
            <a:ext cx="8229600" cy="4784725"/>
          </a:xfrm>
        </p:spPr>
        <p:txBody>
          <a:bodyPr/>
          <a:lstStyle/>
          <a:p>
            <a:pPr>
              <a:buFontTx/>
              <a:buChar char="-"/>
            </a:pPr>
            <a:r>
              <a:rPr lang="it-IT" altLang="en-US" dirty="0"/>
              <a:t>Problema spesso sottostimato dai medici</a:t>
            </a:r>
          </a:p>
          <a:p>
            <a:pPr>
              <a:buFontTx/>
              <a:buChar char="-"/>
            </a:pPr>
            <a:r>
              <a:rPr lang="it-IT" altLang="en-US" dirty="0"/>
              <a:t>Richiede approccio psicologico e psicoterapeutico</a:t>
            </a:r>
          </a:p>
          <a:p>
            <a:pPr>
              <a:buFontTx/>
              <a:buChar char="-"/>
            </a:pPr>
            <a:r>
              <a:rPr lang="it-IT" altLang="en-US" dirty="0"/>
              <a:t>Farmaci utili (psicostimolanti, </a:t>
            </a:r>
            <a:r>
              <a:rPr lang="it-IT" altLang="en-US" dirty="0" err="1"/>
              <a:t>inbitori</a:t>
            </a:r>
            <a:r>
              <a:rPr lang="it-IT" altLang="en-US" dirty="0"/>
              <a:t> del </a:t>
            </a:r>
            <a:r>
              <a:rPr lang="it-IT" altLang="en-US" dirty="0" err="1"/>
              <a:t>reuptake</a:t>
            </a:r>
            <a:r>
              <a:rPr lang="it-IT" altLang="en-US" dirty="0"/>
              <a:t> </a:t>
            </a:r>
            <a:r>
              <a:rPr lang="it-IT" altLang="en-US" dirty="0" err="1"/>
              <a:t>serotoninico</a:t>
            </a:r>
            <a:r>
              <a:rPr lang="it-IT" altLang="en-US" dirty="0"/>
              <a:t>, antidepressivi triciclici) quando non percorribile psicoterapia</a:t>
            </a:r>
          </a:p>
          <a:p>
            <a:pPr>
              <a:buFontTx/>
              <a:buChar char="-"/>
            </a:pPr>
            <a:r>
              <a:rPr lang="it-IT" altLang="en-US" dirty="0" err="1"/>
              <a:t>Lorazepam</a:t>
            </a:r>
            <a:r>
              <a:rPr lang="it-IT" altLang="en-US" dirty="0"/>
              <a:t> come adiuvante se l’ansia interferisce nel controllo del dolore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1FDE83-AFC2-4F4D-8096-5165AC1B118B}"/>
              </a:ext>
            </a:extLst>
          </p:cNvPr>
          <p:cNvSpPr txBox="1"/>
          <p:nvPr/>
        </p:nvSpPr>
        <p:spPr>
          <a:xfrm>
            <a:off x="297711" y="834656"/>
            <a:ext cx="1130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LA VITA DI UNA CELLULA</a:t>
            </a:r>
          </a:p>
          <a:p>
            <a:endParaRPr lang="it-IT" sz="2800" dirty="0"/>
          </a:p>
          <a:p>
            <a:r>
              <a:rPr lang="it-IT" sz="2800" dirty="0"/>
              <a:t>Nascita (da evento proliferativo), differenziamento, divisione, senescenza , morte (necrosi, apoptosi)</a:t>
            </a:r>
          </a:p>
        </p:txBody>
      </p:sp>
      <p:pic>
        <p:nvPicPr>
          <p:cNvPr id="4" name="Picture 2" descr="Let's change our habits &amp;amp; follow the Sunnah: ✓ Instead of Hello/Hi, say  Assalamu 'Alaikum ✓ Instead of Thanks, say Jazaak(i/um)… | Cool stuff, Let  it be, Metal">
            <a:extLst>
              <a:ext uri="{FF2B5EF4-FFF2-40B4-BE49-F238E27FC236}">
                <a16:creationId xmlns:a16="http://schemas.microsoft.com/office/drawing/2014/main" id="{A81A2FE6-EA5D-442E-BF43-3305E4CB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98" y="3168502"/>
            <a:ext cx="4289838" cy="28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88DB3-B345-4F68-A5B5-D6E25EE842CB}"/>
              </a:ext>
            </a:extLst>
          </p:cNvPr>
          <p:cNvSpPr txBox="1"/>
          <p:nvPr/>
        </p:nvSpPr>
        <p:spPr>
          <a:xfrm>
            <a:off x="297711" y="3083947"/>
            <a:ext cx="6719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Nei piccoli, moltiplicazione cellulare più vivace per sostenere la crescita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Cellule embrionarie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Poi sistema immunitario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Fenomeni OMEOSTATICI impediscono alla cellule di proliferare e crescere più del necessario</a:t>
            </a:r>
          </a:p>
        </p:txBody>
      </p:sp>
    </p:spTree>
    <p:extLst>
      <p:ext uri="{BB962C8B-B14F-4D97-AF65-F5344CB8AC3E}">
        <p14:creationId xmlns:p14="http://schemas.microsoft.com/office/powerpoint/2010/main" val="3296569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90233CB-8589-4829-B598-0A77EFAEF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5312" y="0"/>
            <a:ext cx="9144000" cy="1143001"/>
          </a:xfrm>
        </p:spPr>
        <p:txBody>
          <a:bodyPr/>
          <a:lstStyle/>
          <a:p>
            <a:r>
              <a:rPr lang="it-IT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SUPPORTO ai FAMILIARI in LUTTO</a:t>
            </a:r>
            <a:r>
              <a:rPr lang="it-IT" altLang="en-US" sz="4000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51A4B3B2-032E-4C1D-B95A-AE96A8EB0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44" y="1082676"/>
            <a:ext cx="11187289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3200" dirty="0"/>
              <a:t>Discussione, a breve distanza dal decesso, sugli aspetti clinici caratterizzanti il decorso della malattia e la fase terminale</a:t>
            </a:r>
          </a:p>
          <a:p>
            <a:endParaRPr lang="it-IT" altLang="en-US" dirty="0"/>
          </a:p>
          <a:p>
            <a:r>
              <a:rPr lang="it-IT" altLang="en-US" sz="3200" dirty="0"/>
              <a:t>Offrire materiale educazionale ai parenti ed incoraggiare la partecipazione a gruppi di auto-aiuto</a:t>
            </a:r>
          </a:p>
          <a:p>
            <a:endParaRPr lang="it-IT" altLang="en-US" dirty="0"/>
          </a:p>
          <a:p>
            <a:r>
              <a:rPr lang="it-IT" altLang="en-US" sz="3200" dirty="0"/>
              <a:t>Contatti con la famiglia in occasione degli anniversari significativi</a:t>
            </a:r>
          </a:p>
          <a:p>
            <a:endParaRPr lang="it-IT" altLang="en-US" dirty="0"/>
          </a:p>
          <a:p>
            <a:r>
              <a:rPr lang="it-IT" altLang="en-US" sz="3200" dirty="0"/>
              <a:t>Disponibilità a seguire le famiglie a lungo (attenzione ai fratelli)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0BFC258-0CDD-594A-59BB-BE99EA16D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165" y="5448124"/>
            <a:ext cx="57213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“CARE OF CAREGIVERS”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7D1DE79-A69D-4E4A-909D-7EF95D828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229600" cy="1143000"/>
          </a:xfrm>
        </p:spPr>
        <p:txBody>
          <a:bodyPr/>
          <a:lstStyle/>
          <a:p>
            <a:r>
              <a:rPr lang="it-IT" altLang="en-US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RACCOMANDAZIONI ESSENZIALI. SIOP</a:t>
            </a:r>
            <a:br>
              <a:rPr lang="it-IT" altLang="en-US" sz="3200"/>
            </a:br>
            <a:r>
              <a:rPr lang="it-IT" altLang="en-US" sz="3200"/>
              <a:t> </a:t>
            </a:r>
            <a:r>
              <a:rPr lang="it-IT" altLang="en-US" sz="2000"/>
              <a:t>( Medical and pediatric oncology 1999)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1E06D76-E646-415F-8256-1C56B7C13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arenR"/>
            </a:pPr>
            <a:r>
              <a:rPr lang="it-IT" altLang="en-US"/>
              <a:t>Integrare nei programmi formativi medico-infermieristici il tema delle cure palliative in pediatria</a:t>
            </a:r>
          </a:p>
          <a:p>
            <a:pPr marL="609600" indent="-609600">
              <a:lnSpc>
                <a:spcPct val="80000"/>
              </a:lnSpc>
              <a:buFontTx/>
              <a:buAutoNum type="arabicParenR"/>
            </a:pPr>
            <a:r>
              <a:rPr lang="it-IT" altLang="en-US"/>
              <a:t>Sviluppare nel centro di riferimento una strategia comune che preveda il coinvolgimento di più figure professionali</a:t>
            </a:r>
          </a:p>
          <a:p>
            <a:pPr marL="609600" indent="-609600">
              <a:lnSpc>
                <a:spcPct val="80000"/>
              </a:lnSpc>
              <a:buFontTx/>
              <a:buAutoNum type="arabicParenR"/>
            </a:pPr>
            <a:r>
              <a:rPr lang="it-IT" altLang="en-US"/>
              <a:t>Definire per ogni singolo paziente all’interno dell’equipe sanitaria un piano di cura personalizzato</a:t>
            </a:r>
          </a:p>
          <a:p>
            <a:pPr marL="609600" indent="-609600">
              <a:lnSpc>
                <a:spcPct val="80000"/>
              </a:lnSpc>
              <a:buFontTx/>
              <a:buAutoNum type="arabicParenR"/>
            </a:pPr>
            <a:r>
              <a:rPr lang="it-IT" altLang="en-US"/>
              <a:t>Mantenere chiarezza, capacità di ascolto e disponibilità nei confronti del paziente e dei suoi genitori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>
            <a:extLst>
              <a:ext uri="{FF2B5EF4-FFF2-40B4-BE49-F238E27FC236}">
                <a16:creationId xmlns:a16="http://schemas.microsoft.com/office/drawing/2014/main" id="{080284AA-3E7C-4E84-B8E0-0AC4D7FDF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052513"/>
            <a:ext cx="8229600" cy="4525962"/>
          </a:xfrm>
        </p:spPr>
        <p:txBody>
          <a:bodyPr/>
          <a:lstStyle/>
          <a:p>
            <a:pPr marL="609600" indent="-609600">
              <a:buNone/>
            </a:pPr>
            <a:r>
              <a:rPr lang="it-IT" altLang="en-US"/>
              <a:t>5) Evitare l’accanimento terapeutico</a:t>
            </a:r>
          </a:p>
          <a:p>
            <a:pPr marL="609600" indent="-609600">
              <a:buNone/>
            </a:pPr>
            <a:r>
              <a:rPr lang="it-IT" altLang="en-US"/>
              <a:t>6) Coinvolgere nelle decisioni la famiglia, il paziente ( se l’età lo consente) ed il pediatra di famiglia e/o ADI </a:t>
            </a:r>
          </a:p>
          <a:p>
            <a:pPr marL="609600" indent="-609600">
              <a:buNone/>
            </a:pPr>
            <a:r>
              <a:rPr lang="it-IT" altLang="en-US"/>
              <a:t>7) Trattare tutti i sintomi presentati dal paziente</a:t>
            </a:r>
          </a:p>
          <a:p>
            <a:pPr marL="609600" indent="-609600">
              <a:buNone/>
            </a:pPr>
            <a:r>
              <a:rPr lang="it-IT" altLang="en-US"/>
              <a:t>8) Organizzare, quando possibile e richiesto, l’assistenza a domicilio</a:t>
            </a:r>
          </a:p>
          <a:p>
            <a:pPr marL="609600" indent="-609600">
              <a:buNone/>
            </a:pPr>
            <a:r>
              <a:rPr lang="it-IT" altLang="en-US"/>
              <a:t>9)  Incoraggiare incontri successivi al decesso con i familiari affrontando lo stress del lutto anche all’interno dell’equipe sanitaria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2DF0E-827F-D8B4-3A83-4171034DB9D6}"/>
              </a:ext>
            </a:extLst>
          </p:cNvPr>
          <p:cNvSpPr txBox="1"/>
          <p:nvPr/>
        </p:nvSpPr>
        <p:spPr>
          <a:xfrm>
            <a:off x="720436" y="641927"/>
            <a:ext cx="1040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vive la vita che si ha a disposizione</a:t>
            </a:r>
          </a:p>
        </p:txBody>
      </p:sp>
    </p:spTree>
    <p:extLst>
      <p:ext uri="{BB962C8B-B14F-4D97-AF65-F5344CB8AC3E}">
        <p14:creationId xmlns:p14="http://schemas.microsoft.com/office/powerpoint/2010/main" val="649428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695CC7-C79E-4BAC-BEEC-8AB86FF51883}"/>
              </a:ext>
            </a:extLst>
          </p:cNvPr>
          <p:cNvSpPr txBox="1"/>
          <p:nvPr/>
        </p:nvSpPr>
        <p:spPr>
          <a:xfrm>
            <a:off x="297712" y="228600"/>
            <a:ext cx="1049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TUMORE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6CDF0-D431-498F-B483-89F8C0BB7E4A}"/>
              </a:ext>
            </a:extLst>
          </p:cNvPr>
          <p:cNvSpPr txBox="1"/>
          <p:nvPr/>
        </p:nvSpPr>
        <p:spPr>
          <a:xfrm>
            <a:off x="377456" y="909084"/>
            <a:ext cx="10962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Gruppo di cellule originate da una </a:t>
            </a:r>
            <a:r>
              <a:rPr lang="it-IT" sz="2800" b="1" dirty="0"/>
              <a:t>singola cellula </a:t>
            </a:r>
            <a:r>
              <a:rPr lang="it-IT" sz="2800" dirty="0"/>
              <a:t>che, in seguito ad una sequenza di </a:t>
            </a:r>
            <a:r>
              <a:rPr lang="it-IT" sz="2800" b="1" dirty="0"/>
              <a:t>mutazioni </a:t>
            </a:r>
            <a:r>
              <a:rPr lang="it-IT" sz="2800" dirty="0"/>
              <a:t>genetiche e stimoli esterni, continuano a riprodursi in modo incontrollato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DF04303-6569-4793-A643-15DC3EBA692B}"/>
              </a:ext>
            </a:extLst>
          </p:cNvPr>
          <p:cNvSpPr/>
          <p:nvPr/>
        </p:nvSpPr>
        <p:spPr>
          <a:xfrm>
            <a:off x="5429486" y="2389788"/>
            <a:ext cx="515680" cy="907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DF604-08FF-43A4-A747-1CDE24D5A132}"/>
              </a:ext>
            </a:extLst>
          </p:cNvPr>
          <p:cNvSpPr txBox="1"/>
          <p:nvPr/>
        </p:nvSpPr>
        <p:spPr>
          <a:xfrm>
            <a:off x="377455" y="3871335"/>
            <a:ext cx="10962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cellule tumorali non hanno inibizione: finiscono per prevalere sulle «oneste» cellule che gli stanno intorno diffondendosi dal </a:t>
            </a:r>
            <a:r>
              <a:rPr lang="it-IT" sz="2800" b="1" dirty="0"/>
              <a:t>sito di origine </a:t>
            </a:r>
            <a:r>
              <a:rPr lang="it-IT" sz="2800" dirty="0"/>
              <a:t>ad altri siti del corpo (invasione e metastasi -&gt; malignità)</a:t>
            </a:r>
          </a:p>
        </p:txBody>
      </p:sp>
    </p:spTree>
    <p:extLst>
      <p:ext uri="{BB962C8B-B14F-4D97-AF65-F5344CB8AC3E}">
        <p14:creationId xmlns:p14="http://schemas.microsoft.com/office/powerpoint/2010/main" val="16165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19BBA-DF3E-F37D-1658-FBFAB89E5675}"/>
              </a:ext>
            </a:extLst>
          </p:cNvPr>
          <p:cNvSpPr txBox="1"/>
          <p:nvPr/>
        </p:nvSpPr>
        <p:spPr>
          <a:xfrm>
            <a:off x="284607" y="236478"/>
            <a:ext cx="1132346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NEOPLASIA</a:t>
            </a:r>
            <a:r>
              <a:rPr lang="it-IT" sz="3200" dirty="0">
                <a:solidFill>
                  <a:srgbClr val="0070C0"/>
                </a:solidFill>
              </a:rPr>
              <a:t> = nuovo materiale</a:t>
            </a:r>
          </a:p>
          <a:p>
            <a:endParaRPr lang="it-IT" dirty="0"/>
          </a:p>
          <a:p>
            <a:r>
              <a:rPr lang="it-IT" sz="2800" dirty="0"/>
              <a:t>Crescita anomala di tessuto, sfuggito al normale controllo di proliferazione e differenziazione cellulare. Finiscono per prevalere sulle cellule normali</a:t>
            </a:r>
          </a:p>
          <a:p>
            <a:endParaRPr lang="it-IT" sz="2800" dirty="0"/>
          </a:p>
          <a:p>
            <a:r>
              <a:rPr lang="it-IT" sz="2800" dirty="0"/>
              <a:t>Possono originare da diverse cellule in diversa fase di differenziamento e questa conoscenza può aiutare a predirne il comportamento (sensibilità a terapie, ormoni …)</a:t>
            </a:r>
          </a:p>
        </p:txBody>
      </p:sp>
      <p:pic>
        <p:nvPicPr>
          <p:cNvPr id="2050" name="Picture 2" descr="Il cancro non è una patologia esclusiva della modernità - Focus.it">
            <a:extLst>
              <a:ext uri="{FF2B5EF4-FFF2-40B4-BE49-F238E27FC236}">
                <a16:creationId xmlns:a16="http://schemas.microsoft.com/office/drawing/2014/main" id="{8BD00B15-04F3-645C-C14E-9165F3E0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39" y="3670995"/>
            <a:ext cx="4115639" cy="27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ell proliferation- Definition, assay, differentiation, diseases">
            <a:extLst>
              <a:ext uri="{FF2B5EF4-FFF2-40B4-BE49-F238E27FC236}">
                <a16:creationId xmlns:a16="http://schemas.microsoft.com/office/drawing/2014/main" id="{E6B59E03-0719-7641-4CF3-CBE05713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60" y="4117151"/>
            <a:ext cx="4387103" cy="229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72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46488-4089-2C9A-6B25-247DEF75BA70}"/>
              </a:ext>
            </a:extLst>
          </p:cNvPr>
          <p:cNvSpPr txBox="1"/>
          <p:nvPr/>
        </p:nvSpPr>
        <p:spPr>
          <a:xfrm>
            <a:off x="365523" y="258560"/>
            <a:ext cx="10578354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it-IT" sz="3200" b="1" dirty="0">
                <a:solidFill>
                  <a:srgbClr val="0070C0"/>
                </a:solidFill>
              </a:rPr>
              <a:t>In base al differenziamento alla benignità o malignità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- Da cellule proliferanti embrionali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TERATOMI da cellule dei foglietti embrionali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AMARTOMI alterata differenziazione embrionale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BLASTOMI da cellule embrionali differenziate, ma ancora proliferanti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- Da cellule proliferanti adulte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Ghiandole: 	ADENOMI / ADENOCARCINOMI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Epiteli:		EPITELIOMI / CARCINOMI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Mesenchima	SARCOMI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B0F77-818B-EC26-231E-AF1A49774D9A}"/>
              </a:ext>
            </a:extLst>
          </p:cNvPr>
          <p:cNvSpPr txBox="1"/>
          <p:nvPr/>
        </p:nvSpPr>
        <p:spPr>
          <a:xfrm>
            <a:off x="2786897" y="5474848"/>
            <a:ext cx="8075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tumori che originano da cellule che proliferano molto hanno più possibilità di accumulare mutazioni</a:t>
            </a:r>
          </a:p>
        </p:txBody>
      </p:sp>
    </p:spTree>
    <p:extLst>
      <p:ext uri="{BB962C8B-B14F-4D97-AF65-F5344CB8AC3E}">
        <p14:creationId xmlns:p14="http://schemas.microsoft.com/office/powerpoint/2010/main" val="2262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3126</Words>
  <Application>Microsoft Office PowerPoint</Application>
  <PresentationFormat>Widescreen</PresentationFormat>
  <Paragraphs>455</Paragraphs>
  <Slides>63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Amazon Ember</vt:lpstr>
      <vt:lpstr>Arial</vt:lpstr>
      <vt:lpstr>Calibri</vt:lpstr>
      <vt:lpstr>Calibri Light</vt:lpstr>
      <vt:lpstr>Courier New</vt:lpstr>
      <vt:lpstr>Lucida Sans</vt:lpstr>
      <vt:lpstr>Open Sans</vt:lpstr>
      <vt:lpstr>Wingdings</vt:lpstr>
      <vt:lpstr>Office Theme</vt:lpstr>
      <vt:lpstr>Grafico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CURE PALLIATIVE ( W.H.O.)</vt:lpstr>
      <vt:lpstr>PowerPoint Presentation</vt:lpstr>
      <vt:lpstr>Concetto di morte nel bambino</vt:lpstr>
      <vt:lpstr>PowerPoint Presentation</vt:lpstr>
      <vt:lpstr>“ Voglio conoscere la prognosi della malattia”</vt:lpstr>
      <vt:lpstr>Discutere ed introdurre il concetto di cure palliative</vt:lpstr>
      <vt:lpstr>STRATEGIE TERAPEUTICHE  1- ANTINEOPLASTICHE</vt:lpstr>
      <vt:lpstr>PowerPoint Presentation</vt:lpstr>
      <vt:lpstr>PowerPoint Presentation</vt:lpstr>
      <vt:lpstr>2- CONTROLLO DEI SINTOMI</vt:lpstr>
      <vt:lpstr>ASTENIA</vt:lpstr>
      <vt:lpstr>DOLORE</vt:lpstr>
      <vt:lpstr>PowerPoint Presentation</vt:lpstr>
      <vt:lpstr>PowerPoint Presentation</vt:lpstr>
      <vt:lpstr>PowerPoint Presentation</vt:lpstr>
      <vt:lpstr>TERAPIE ADIUVANTI</vt:lpstr>
      <vt:lpstr>DEPRESSIONE ed ANSIA</vt:lpstr>
      <vt:lpstr>SUPPORTO ai FAMILIARI in LUTTO </vt:lpstr>
      <vt:lpstr>RACCOMANDAZIONI ESSENZIALI. SIOP  ( Medical and pediatric oncology 1999)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74</cp:revision>
  <dcterms:created xsi:type="dcterms:W3CDTF">2021-02-27T18:38:28Z</dcterms:created>
  <dcterms:modified xsi:type="dcterms:W3CDTF">2024-04-28T10:38:04Z</dcterms:modified>
</cp:coreProperties>
</file>