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48" r:id="rId2"/>
    <p:sldId id="311" r:id="rId3"/>
    <p:sldId id="351" r:id="rId4"/>
    <p:sldId id="357" r:id="rId5"/>
    <p:sldId id="362" r:id="rId6"/>
    <p:sldId id="363" r:id="rId7"/>
    <p:sldId id="364" r:id="rId8"/>
    <p:sldId id="366" r:id="rId9"/>
    <p:sldId id="369" r:id="rId10"/>
    <p:sldId id="368" r:id="rId11"/>
    <p:sldId id="535" r:id="rId12"/>
    <p:sldId id="418" r:id="rId13"/>
    <p:sldId id="421" r:id="rId14"/>
    <p:sldId id="427" r:id="rId15"/>
    <p:sldId id="419" r:id="rId16"/>
    <p:sldId id="430" r:id="rId17"/>
    <p:sldId id="426" r:id="rId18"/>
    <p:sldId id="432" r:id="rId19"/>
    <p:sldId id="440" r:id="rId20"/>
    <p:sldId id="441" r:id="rId21"/>
    <p:sldId id="520" r:id="rId22"/>
    <p:sldId id="443" r:id="rId23"/>
    <p:sldId id="428" r:id="rId24"/>
    <p:sldId id="446" r:id="rId25"/>
    <p:sldId id="454" r:id="rId26"/>
    <p:sldId id="497" r:id="rId27"/>
    <p:sldId id="498" r:id="rId28"/>
    <p:sldId id="457" r:id="rId29"/>
    <p:sldId id="461" r:id="rId30"/>
    <p:sldId id="532" r:id="rId31"/>
    <p:sldId id="472" r:id="rId32"/>
    <p:sldId id="474" r:id="rId33"/>
    <p:sldId id="517" r:id="rId34"/>
    <p:sldId id="518" r:id="rId35"/>
    <p:sldId id="531" r:id="rId36"/>
    <p:sldId id="380" r:id="rId37"/>
    <p:sldId id="315" r:id="rId38"/>
    <p:sldId id="475" r:id="rId39"/>
    <p:sldId id="477" r:id="rId40"/>
    <p:sldId id="471" r:id="rId41"/>
    <p:sldId id="444" r:id="rId42"/>
    <p:sldId id="481" r:id="rId43"/>
    <p:sldId id="533" r:id="rId44"/>
    <p:sldId id="534" r:id="rId45"/>
    <p:sldId id="488" r:id="rId46"/>
    <p:sldId id="491" r:id="rId47"/>
    <p:sldId id="490" r:id="rId48"/>
    <p:sldId id="489" r:id="rId49"/>
    <p:sldId id="492" r:id="rId50"/>
    <p:sldId id="536" r:id="rId51"/>
    <p:sldId id="537" r:id="rId52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B2DB55-8063-C1B1-78AA-A36E873CFE34}" name="MARINELLI CHIARA [PHD1500016]" initials="CM" userId="S::s292327@ds.units.it::a4945f35-3e42-4f07-a058-3194e79c785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6BD"/>
    <a:srgbClr val="BF1C91"/>
    <a:srgbClr val="F3534B"/>
    <a:srgbClr val="F1CE34"/>
    <a:srgbClr val="CD8437"/>
    <a:srgbClr val="7A0D08"/>
    <a:srgbClr val="B4372C"/>
    <a:srgbClr val="459BD4"/>
    <a:srgbClr val="0F6FC6"/>
    <a:srgbClr val="469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0BB795-3031-477C-B1AF-33E7A3920D86}" v="108" dt="2024-04-30T01:00:14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2" autoAdjust="0"/>
    <p:restoredTop sz="96221" autoAdjust="0"/>
  </p:normalViewPr>
  <p:slideViewPr>
    <p:cSldViewPr showGuides="1">
      <p:cViewPr varScale="1">
        <p:scale>
          <a:sx n="98" d="100"/>
          <a:sy n="98" d="100"/>
        </p:scale>
        <p:origin x="557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ELLI CHIARA [PHD1500016]" userId="a4945f35-3e42-4f07-a058-3194e79c7859" providerId="ADAL" clId="{8DAEBF56-68DD-4706-862C-9473354C560B}"/>
    <pc:docChg chg="modSld">
      <pc:chgData name="MARINELLI CHIARA [PHD1500016]" userId="a4945f35-3e42-4f07-a058-3194e79c7859" providerId="ADAL" clId="{8DAEBF56-68DD-4706-862C-9473354C560B}" dt="2024-03-14T14:56:41.752" v="0" actId="14100"/>
      <pc:docMkLst>
        <pc:docMk/>
      </pc:docMkLst>
      <pc:sldChg chg="modSp mod">
        <pc:chgData name="MARINELLI CHIARA [PHD1500016]" userId="a4945f35-3e42-4f07-a058-3194e79c7859" providerId="ADAL" clId="{8DAEBF56-68DD-4706-862C-9473354C560B}" dt="2024-03-14T14:56:41.752" v="0" actId="14100"/>
        <pc:sldMkLst>
          <pc:docMk/>
          <pc:sldMk cId="1996592092" sldId="443"/>
        </pc:sldMkLst>
        <pc:spChg chg="mod">
          <ac:chgData name="MARINELLI CHIARA [PHD1500016]" userId="a4945f35-3e42-4f07-a058-3194e79c7859" providerId="ADAL" clId="{8DAEBF56-68DD-4706-862C-9473354C560B}" dt="2024-03-14T14:56:41.752" v="0" actId="14100"/>
          <ac:spMkLst>
            <pc:docMk/>
            <pc:sldMk cId="1996592092" sldId="443"/>
            <ac:spMk id="73" creationId="{00000000-0000-0000-0000-000000000000}"/>
          </ac:spMkLst>
        </pc:spChg>
      </pc:sldChg>
    </pc:docChg>
  </pc:docChgLst>
  <pc:docChgLst>
    <pc:chgData name="BORTOLUZZI GUIDO" userId="d8ca844e-dd48-48b7-a8dd-412de02c8a34" providerId="ADAL" clId="{05457CA6-9E8C-9548-80C3-420A4B47BCC6}"/>
    <pc:docChg chg="undo custSel addSld delSld modSld">
      <pc:chgData name="BORTOLUZZI GUIDO" userId="d8ca844e-dd48-48b7-a8dd-412de02c8a34" providerId="ADAL" clId="{05457CA6-9E8C-9548-80C3-420A4B47BCC6}" dt="2022-04-13T08:23:19.139" v="181"/>
      <pc:docMkLst>
        <pc:docMk/>
      </pc:docMkLst>
      <pc:sldChg chg="modSp mod">
        <pc:chgData name="BORTOLUZZI GUIDO" userId="d8ca844e-dd48-48b7-a8dd-412de02c8a34" providerId="ADAL" clId="{05457CA6-9E8C-9548-80C3-420A4B47BCC6}" dt="2022-04-11T08:04:39.870" v="69" actId="1035"/>
        <pc:sldMkLst>
          <pc:docMk/>
          <pc:sldMk cId="496424605" sldId="380"/>
        </pc:sldMkLst>
        <pc:spChg chg="mod">
          <ac:chgData name="BORTOLUZZI GUIDO" userId="d8ca844e-dd48-48b7-a8dd-412de02c8a34" providerId="ADAL" clId="{05457CA6-9E8C-9548-80C3-420A4B47BCC6}" dt="2022-04-11T08:04:39.870" v="69" actId="1035"/>
          <ac:spMkLst>
            <pc:docMk/>
            <pc:sldMk cId="496424605" sldId="380"/>
            <ac:spMk id="6" creationId="{FEDF0C84-3439-B74A-B6A7-A866714960F9}"/>
          </ac:spMkLst>
        </pc:spChg>
      </pc:sldChg>
      <pc:sldChg chg="modSp mod">
        <pc:chgData name="BORTOLUZZI GUIDO" userId="d8ca844e-dd48-48b7-a8dd-412de02c8a34" providerId="ADAL" clId="{05457CA6-9E8C-9548-80C3-420A4B47BCC6}" dt="2022-03-20T19:24:46.148" v="1" actId="27636"/>
        <pc:sldMkLst>
          <pc:docMk/>
          <pc:sldMk cId="2297375980" sldId="430"/>
        </pc:sldMkLst>
        <pc:spChg chg="mod">
          <ac:chgData name="BORTOLUZZI GUIDO" userId="d8ca844e-dd48-48b7-a8dd-412de02c8a34" providerId="ADAL" clId="{05457CA6-9E8C-9548-80C3-420A4B47BCC6}" dt="2022-03-20T19:24:46.148" v="1" actId="27636"/>
          <ac:spMkLst>
            <pc:docMk/>
            <pc:sldMk cId="2297375980" sldId="430"/>
            <ac:spMk id="3" creationId="{36145B6B-00CC-1A4A-A20B-5C601479334A}"/>
          </ac:spMkLst>
        </pc:spChg>
      </pc:sldChg>
      <pc:sldChg chg="del">
        <pc:chgData name="BORTOLUZZI GUIDO" userId="d8ca844e-dd48-48b7-a8dd-412de02c8a34" providerId="ADAL" clId="{05457CA6-9E8C-9548-80C3-420A4B47BCC6}" dt="2022-03-20T19:26:00.217" v="11" actId="2696"/>
        <pc:sldMkLst>
          <pc:docMk/>
          <pc:sldMk cId="4131794936" sldId="437"/>
        </pc:sldMkLst>
      </pc:sldChg>
      <pc:sldChg chg="modSp mod modTransition">
        <pc:chgData name="BORTOLUZZI GUIDO" userId="d8ca844e-dd48-48b7-a8dd-412de02c8a34" providerId="ADAL" clId="{05457CA6-9E8C-9548-80C3-420A4B47BCC6}" dt="2022-04-12T08:10:45.064" v="178"/>
        <pc:sldMkLst>
          <pc:docMk/>
          <pc:sldMk cId="2593979200" sldId="461"/>
        </pc:sldMkLst>
        <pc:spChg chg="mod">
          <ac:chgData name="BORTOLUZZI GUIDO" userId="d8ca844e-dd48-48b7-a8dd-412de02c8a34" providerId="ADAL" clId="{05457CA6-9E8C-9548-80C3-420A4B47BCC6}" dt="2022-04-11T08:04:02.072" v="63" actId="14100"/>
          <ac:spMkLst>
            <pc:docMk/>
            <pc:sldMk cId="2593979200" sldId="461"/>
            <ac:spMk id="38" creationId="{00000000-0000-0000-0000-000000000000}"/>
          </ac:spMkLst>
        </pc:spChg>
      </pc:sldChg>
      <pc:sldChg chg="modTransition">
        <pc:chgData name="BORTOLUZZI GUIDO" userId="d8ca844e-dd48-48b7-a8dd-412de02c8a34" providerId="ADAL" clId="{05457CA6-9E8C-9548-80C3-420A4B47BCC6}" dt="2022-04-13T08:23:13.460" v="180"/>
        <pc:sldMkLst>
          <pc:docMk/>
          <pc:sldMk cId="3489221824" sldId="481"/>
        </pc:sldMkLst>
      </pc:sldChg>
      <pc:sldChg chg="del">
        <pc:chgData name="BORTOLUZZI GUIDO" userId="d8ca844e-dd48-48b7-a8dd-412de02c8a34" providerId="ADAL" clId="{05457CA6-9E8C-9548-80C3-420A4B47BCC6}" dt="2022-03-21T12:11:15.003" v="13" actId="2696"/>
        <pc:sldMkLst>
          <pc:docMk/>
          <pc:sldMk cId="3684637734" sldId="493"/>
        </pc:sldMkLst>
      </pc:sldChg>
      <pc:sldChg chg="modSp mod">
        <pc:chgData name="BORTOLUZZI GUIDO" userId="d8ca844e-dd48-48b7-a8dd-412de02c8a34" providerId="ADAL" clId="{05457CA6-9E8C-9548-80C3-420A4B47BCC6}" dt="2022-04-05T07:19:34.274" v="35" actId="20577"/>
        <pc:sldMkLst>
          <pc:docMk/>
          <pc:sldMk cId="1626563942" sldId="499"/>
        </pc:sldMkLst>
        <pc:spChg chg="mod">
          <ac:chgData name="BORTOLUZZI GUIDO" userId="d8ca844e-dd48-48b7-a8dd-412de02c8a34" providerId="ADAL" clId="{05457CA6-9E8C-9548-80C3-420A4B47BCC6}" dt="2022-04-05T07:19:22.216" v="20" actId="20577"/>
          <ac:spMkLst>
            <pc:docMk/>
            <pc:sldMk cId="1626563942" sldId="499"/>
            <ac:spMk id="2" creationId="{E43600E5-62E9-C64D-B26C-63108E8A26FF}"/>
          </ac:spMkLst>
        </pc:spChg>
        <pc:spChg chg="mod">
          <ac:chgData name="BORTOLUZZI GUIDO" userId="d8ca844e-dd48-48b7-a8dd-412de02c8a34" providerId="ADAL" clId="{05457CA6-9E8C-9548-80C3-420A4B47BCC6}" dt="2022-04-05T07:19:34.274" v="35" actId="20577"/>
          <ac:spMkLst>
            <pc:docMk/>
            <pc:sldMk cId="1626563942" sldId="499"/>
            <ac:spMk id="3" creationId="{AF2FA4A9-B63C-084A-83FC-7D84BFE74F1A}"/>
          </ac:spMkLst>
        </pc:spChg>
      </pc:sldChg>
      <pc:sldChg chg="del">
        <pc:chgData name="BORTOLUZZI GUIDO" userId="d8ca844e-dd48-48b7-a8dd-412de02c8a34" providerId="ADAL" clId="{05457CA6-9E8C-9548-80C3-420A4B47BCC6}" dt="2022-03-20T19:26:07.947" v="12" actId="2696"/>
        <pc:sldMkLst>
          <pc:docMk/>
          <pc:sldMk cId="687072994" sldId="515"/>
        </pc:sldMkLst>
      </pc:sldChg>
      <pc:sldChg chg="modSp mod">
        <pc:chgData name="BORTOLUZZI GUIDO" userId="d8ca844e-dd48-48b7-a8dd-412de02c8a34" providerId="ADAL" clId="{05457CA6-9E8C-9548-80C3-420A4B47BCC6}" dt="2022-04-05T07:58:12.958" v="62" actId="207"/>
        <pc:sldMkLst>
          <pc:docMk/>
          <pc:sldMk cId="194285348" sldId="529"/>
        </pc:sldMkLst>
        <pc:spChg chg="mod">
          <ac:chgData name="BORTOLUZZI GUIDO" userId="d8ca844e-dd48-48b7-a8dd-412de02c8a34" providerId="ADAL" clId="{05457CA6-9E8C-9548-80C3-420A4B47BCC6}" dt="2022-04-05T07:58:12.958" v="62" actId="207"/>
          <ac:spMkLst>
            <pc:docMk/>
            <pc:sldMk cId="194285348" sldId="529"/>
            <ac:spMk id="3" creationId="{33559340-32BE-5341-9688-28FA8BD889D8}"/>
          </ac:spMkLst>
        </pc:spChg>
      </pc:sldChg>
      <pc:sldChg chg="addSp delSp modSp mod">
        <pc:chgData name="BORTOLUZZI GUIDO" userId="d8ca844e-dd48-48b7-a8dd-412de02c8a34" providerId="ADAL" clId="{05457CA6-9E8C-9548-80C3-420A4B47BCC6}" dt="2022-03-20T19:25:38.671" v="10" actId="1076"/>
        <pc:sldMkLst>
          <pc:docMk/>
          <pc:sldMk cId="3985860001" sldId="530"/>
        </pc:sldMkLst>
        <pc:spChg chg="mod">
          <ac:chgData name="BORTOLUZZI GUIDO" userId="d8ca844e-dd48-48b7-a8dd-412de02c8a34" providerId="ADAL" clId="{05457CA6-9E8C-9548-80C3-420A4B47BCC6}" dt="2022-03-20T19:24:49.182" v="3" actId="20577"/>
          <ac:spMkLst>
            <pc:docMk/>
            <pc:sldMk cId="3985860001" sldId="530"/>
            <ac:spMk id="2" creationId="{A7789A95-D181-E244-8F61-90B502694B5C}"/>
          </ac:spMkLst>
        </pc:spChg>
        <pc:spChg chg="del">
          <ac:chgData name="BORTOLUZZI GUIDO" userId="d8ca844e-dd48-48b7-a8dd-412de02c8a34" providerId="ADAL" clId="{05457CA6-9E8C-9548-80C3-420A4B47BCC6}" dt="2022-03-20T19:25:22.225" v="5" actId="478"/>
          <ac:spMkLst>
            <pc:docMk/>
            <pc:sldMk cId="3985860001" sldId="530"/>
            <ac:spMk id="6" creationId="{4B50FF74-D7FF-A04B-8CB2-93BC735EB1EB}"/>
          </ac:spMkLst>
        </pc:spChg>
        <pc:spChg chg="add mod">
          <ac:chgData name="BORTOLUZZI GUIDO" userId="d8ca844e-dd48-48b7-a8dd-412de02c8a34" providerId="ADAL" clId="{05457CA6-9E8C-9548-80C3-420A4B47BCC6}" dt="2022-03-20T19:25:13.934" v="4"/>
          <ac:spMkLst>
            <pc:docMk/>
            <pc:sldMk cId="3985860001" sldId="530"/>
            <ac:spMk id="9" creationId="{718793CC-4649-D948-8F8E-FE30C7036825}"/>
          </ac:spMkLst>
        </pc:spChg>
        <pc:spChg chg="add mod">
          <ac:chgData name="BORTOLUZZI GUIDO" userId="d8ca844e-dd48-48b7-a8dd-412de02c8a34" providerId="ADAL" clId="{05457CA6-9E8C-9548-80C3-420A4B47BCC6}" dt="2022-03-20T19:25:38.671" v="10" actId="1076"/>
          <ac:spMkLst>
            <pc:docMk/>
            <pc:sldMk cId="3985860001" sldId="530"/>
            <ac:spMk id="11" creationId="{DA023B6F-283B-9D49-A343-F5A9507EB9CF}"/>
          </ac:spMkLst>
        </pc:spChg>
        <pc:picChg chg="add mod">
          <ac:chgData name="BORTOLUZZI GUIDO" userId="d8ca844e-dd48-48b7-a8dd-412de02c8a34" providerId="ADAL" clId="{05457CA6-9E8C-9548-80C3-420A4B47BCC6}" dt="2022-03-20T19:25:31.517" v="7" actId="1076"/>
          <ac:picMkLst>
            <pc:docMk/>
            <pc:sldMk cId="3985860001" sldId="530"/>
            <ac:picMk id="7" creationId="{3026679F-021C-F140-A644-A5FE5106CCFE}"/>
          </ac:picMkLst>
        </pc:picChg>
        <pc:picChg chg="add mod">
          <ac:chgData name="BORTOLUZZI GUIDO" userId="d8ca844e-dd48-48b7-a8dd-412de02c8a34" providerId="ADAL" clId="{05457CA6-9E8C-9548-80C3-420A4B47BCC6}" dt="2022-03-20T19:25:31.517" v="7" actId="1076"/>
          <ac:picMkLst>
            <pc:docMk/>
            <pc:sldMk cId="3985860001" sldId="530"/>
            <ac:picMk id="8" creationId="{D5575CA3-1AFF-1345-8FF7-D586AE4E9588}"/>
          </ac:picMkLst>
        </pc:picChg>
        <pc:picChg chg="add mod">
          <ac:chgData name="BORTOLUZZI GUIDO" userId="d8ca844e-dd48-48b7-a8dd-412de02c8a34" providerId="ADAL" clId="{05457CA6-9E8C-9548-80C3-420A4B47BCC6}" dt="2022-03-20T19:25:35.674" v="9" actId="14100"/>
          <ac:picMkLst>
            <pc:docMk/>
            <pc:sldMk cId="3985860001" sldId="530"/>
            <ac:picMk id="10" creationId="{2A0A9214-DAB0-B94D-A1AF-EFC50732A4B0}"/>
          </ac:picMkLst>
        </pc:picChg>
        <pc:picChg chg="del">
          <ac:chgData name="BORTOLUZZI GUIDO" userId="d8ca844e-dd48-48b7-a8dd-412de02c8a34" providerId="ADAL" clId="{05457CA6-9E8C-9548-80C3-420A4B47BCC6}" dt="2022-03-20T19:24:45.900" v="0" actId="478"/>
          <ac:picMkLst>
            <pc:docMk/>
            <pc:sldMk cId="3985860001" sldId="530"/>
            <ac:picMk id="1026" creationId="{12DF1B55-677F-374F-A124-3484A2331A0F}"/>
          </ac:picMkLst>
        </pc:picChg>
        <pc:picChg chg="del">
          <ac:chgData name="BORTOLUZZI GUIDO" userId="d8ca844e-dd48-48b7-a8dd-412de02c8a34" providerId="ADAL" clId="{05457CA6-9E8C-9548-80C3-420A4B47BCC6}" dt="2022-03-20T19:24:45.900" v="0" actId="478"/>
          <ac:picMkLst>
            <pc:docMk/>
            <pc:sldMk cId="3985860001" sldId="530"/>
            <ac:picMk id="1028" creationId="{6B53B522-D6E1-BA46-B28A-2ECEB0A56642}"/>
          </ac:picMkLst>
        </pc:picChg>
        <pc:picChg chg="del">
          <ac:chgData name="BORTOLUZZI GUIDO" userId="d8ca844e-dd48-48b7-a8dd-412de02c8a34" providerId="ADAL" clId="{05457CA6-9E8C-9548-80C3-420A4B47BCC6}" dt="2022-03-20T19:24:45.900" v="0" actId="478"/>
          <ac:picMkLst>
            <pc:docMk/>
            <pc:sldMk cId="3985860001" sldId="530"/>
            <ac:picMk id="1030" creationId="{511C40DD-DCAB-5F4C-8FC6-7714EE7FDDF0}"/>
          </ac:picMkLst>
        </pc:picChg>
      </pc:sldChg>
      <pc:sldChg chg="addSp delSp modSp new mod modTransition modClrScheme chgLayout">
        <pc:chgData name="BORTOLUZZI GUIDO" userId="d8ca844e-dd48-48b7-a8dd-412de02c8a34" providerId="ADAL" clId="{05457CA6-9E8C-9548-80C3-420A4B47BCC6}" dt="2022-04-12T08:10:50.678" v="179"/>
        <pc:sldMkLst>
          <pc:docMk/>
          <pc:sldMk cId="106534397" sldId="532"/>
        </pc:sldMkLst>
        <pc:spChg chg="del">
          <ac:chgData name="BORTOLUZZI GUIDO" userId="d8ca844e-dd48-48b7-a8dd-412de02c8a34" providerId="ADAL" clId="{05457CA6-9E8C-9548-80C3-420A4B47BCC6}" dt="2022-04-11T08:07:01.930" v="72" actId="478"/>
          <ac:spMkLst>
            <pc:docMk/>
            <pc:sldMk cId="106534397" sldId="532"/>
            <ac:spMk id="2" creationId="{0F46A059-E46D-3542-ADA4-DF7BFBA7B2C7}"/>
          </ac:spMkLst>
        </pc:spChg>
        <pc:spChg chg="del">
          <ac:chgData name="BORTOLUZZI GUIDO" userId="d8ca844e-dd48-48b7-a8dd-412de02c8a34" providerId="ADAL" clId="{05457CA6-9E8C-9548-80C3-420A4B47BCC6}" dt="2022-04-11T08:06:59.236" v="71" actId="478"/>
          <ac:spMkLst>
            <pc:docMk/>
            <pc:sldMk cId="106534397" sldId="532"/>
            <ac:spMk id="3" creationId="{AFEA0D53-E583-C248-BA19-F7D8F913F4C5}"/>
          </ac:spMkLst>
        </pc:spChg>
        <pc:spChg chg="add mod">
          <ac:chgData name="BORTOLUZZI GUIDO" userId="d8ca844e-dd48-48b7-a8dd-412de02c8a34" providerId="ADAL" clId="{05457CA6-9E8C-9548-80C3-420A4B47BCC6}" dt="2022-04-11T08:09:27.516" v="142" actId="1076"/>
          <ac:spMkLst>
            <pc:docMk/>
            <pc:sldMk cId="106534397" sldId="532"/>
            <ac:spMk id="5" creationId="{3DA7DB56-0E94-FE49-A650-456F698F096B}"/>
          </ac:spMkLst>
        </pc:spChg>
        <pc:picChg chg="add mod">
          <ac:chgData name="BORTOLUZZI GUIDO" userId="d8ca844e-dd48-48b7-a8dd-412de02c8a34" providerId="ADAL" clId="{05457CA6-9E8C-9548-80C3-420A4B47BCC6}" dt="2022-04-11T08:07:41.280" v="103" actId="1076"/>
          <ac:picMkLst>
            <pc:docMk/>
            <pc:sldMk cId="106534397" sldId="532"/>
            <ac:picMk id="4" creationId="{1FF0485B-02CA-1E46-83EC-0E3BFBADC366}"/>
          </ac:picMkLst>
        </pc:picChg>
      </pc:sldChg>
      <pc:sldChg chg="addSp delSp modSp new mod">
        <pc:chgData name="BORTOLUZZI GUIDO" userId="d8ca844e-dd48-48b7-a8dd-412de02c8a34" providerId="ADAL" clId="{05457CA6-9E8C-9548-80C3-420A4B47BCC6}" dt="2022-04-11T08:11:19.628" v="177" actId="255"/>
        <pc:sldMkLst>
          <pc:docMk/>
          <pc:sldMk cId="3512697860" sldId="533"/>
        </pc:sldMkLst>
        <pc:spChg chg="del">
          <ac:chgData name="BORTOLUZZI GUIDO" userId="d8ca844e-dd48-48b7-a8dd-412de02c8a34" providerId="ADAL" clId="{05457CA6-9E8C-9548-80C3-420A4B47BCC6}" dt="2022-04-11T08:08:39.922" v="106" actId="478"/>
          <ac:spMkLst>
            <pc:docMk/>
            <pc:sldMk cId="3512697860" sldId="533"/>
            <ac:spMk id="2" creationId="{B6EAEF1A-EFB1-944F-83DC-2D42E20FA044}"/>
          </ac:spMkLst>
        </pc:spChg>
        <pc:spChg chg="del">
          <ac:chgData name="BORTOLUZZI GUIDO" userId="d8ca844e-dd48-48b7-a8dd-412de02c8a34" providerId="ADAL" clId="{05457CA6-9E8C-9548-80C3-420A4B47BCC6}" dt="2022-04-11T08:08:39.922" v="106" actId="478"/>
          <ac:spMkLst>
            <pc:docMk/>
            <pc:sldMk cId="3512697860" sldId="533"/>
            <ac:spMk id="3" creationId="{3077AB3B-43B4-A744-9436-EE81F8578B34}"/>
          </ac:spMkLst>
        </pc:spChg>
        <pc:spChg chg="add mod">
          <ac:chgData name="BORTOLUZZI GUIDO" userId="d8ca844e-dd48-48b7-a8dd-412de02c8a34" providerId="ADAL" clId="{05457CA6-9E8C-9548-80C3-420A4B47BCC6}" dt="2022-04-11T08:08:48.369" v="108" actId="26606"/>
          <ac:spMkLst>
            <pc:docMk/>
            <pc:sldMk cId="3512697860" sldId="533"/>
            <ac:spMk id="5" creationId="{A174A142-D4DD-5249-8609-086C09D2BCA8}"/>
          </ac:spMkLst>
        </pc:spChg>
        <pc:spChg chg="add mod">
          <ac:chgData name="BORTOLUZZI GUIDO" userId="d8ca844e-dd48-48b7-a8dd-412de02c8a34" providerId="ADAL" clId="{05457CA6-9E8C-9548-80C3-420A4B47BCC6}" dt="2022-04-11T08:09:20.693" v="141" actId="1076"/>
          <ac:spMkLst>
            <pc:docMk/>
            <pc:sldMk cId="3512697860" sldId="533"/>
            <ac:spMk id="7" creationId="{9DABEEE1-7D62-BD4C-B9AD-6CF50521C688}"/>
          </ac:spMkLst>
        </pc:spChg>
        <pc:spChg chg="add mod">
          <ac:chgData name="BORTOLUZZI GUIDO" userId="d8ca844e-dd48-48b7-a8dd-412de02c8a34" providerId="ADAL" clId="{05457CA6-9E8C-9548-80C3-420A4B47BCC6}" dt="2022-04-11T08:11:19.628" v="177" actId="255"/>
          <ac:spMkLst>
            <pc:docMk/>
            <pc:sldMk cId="3512697860" sldId="533"/>
            <ac:spMk id="10" creationId="{7926EECE-64F5-13A0-2E3A-2F6D4EE824D2}"/>
          </ac:spMkLst>
        </pc:spChg>
        <pc:picChg chg="add mod">
          <ac:chgData name="BORTOLUZZI GUIDO" userId="d8ca844e-dd48-48b7-a8dd-412de02c8a34" providerId="ADAL" clId="{05457CA6-9E8C-9548-80C3-420A4B47BCC6}" dt="2022-04-11T08:08:48.369" v="108" actId="26606"/>
          <ac:picMkLst>
            <pc:docMk/>
            <pc:sldMk cId="3512697860" sldId="533"/>
            <ac:picMk id="4" creationId="{6FF4CD1F-914A-C345-AD91-8C4475189993}"/>
          </ac:picMkLst>
        </pc:picChg>
      </pc:sldChg>
      <pc:sldChg chg="addSp delSp modSp new mod modTransition modClrScheme chgLayout">
        <pc:chgData name="BORTOLUZZI GUIDO" userId="d8ca844e-dd48-48b7-a8dd-412de02c8a34" providerId="ADAL" clId="{05457CA6-9E8C-9548-80C3-420A4B47BCC6}" dt="2022-04-13T08:23:19.139" v="181"/>
        <pc:sldMkLst>
          <pc:docMk/>
          <pc:sldMk cId="366479429" sldId="534"/>
        </pc:sldMkLst>
        <pc:spChg chg="del">
          <ac:chgData name="BORTOLUZZI GUIDO" userId="d8ca844e-dd48-48b7-a8dd-412de02c8a34" providerId="ADAL" clId="{05457CA6-9E8C-9548-80C3-420A4B47BCC6}" dt="2022-04-11T08:10:05.246" v="144" actId="478"/>
          <ac:spMkLst>
            <pc:docMk/>
            <pc:sldMk cId="366479429" sldId="534"/>
            <ac:spMk id="2" creationId="{A72AE161-907B-DC4C-9B72-D3FCB153C119}"/>
          </ac:spMkLst>
        </pc:spChg>
        <pc:spChg chg="del">
          <ac:chgData name="BORTOLUZZI GUIDO" userId="d8ca844e-dd48-48b7-a8dd-412de02c8a34" providerId="ADAL" clId="{05457CA6-9E8C-9548-80C3-420A4B47BCC6}" dt="2022-04-11T08:10:05.246" v="144" actId="478"/>
          <ac:spMkLst>
            <pc:docMk/>
            <pc:sldMk cId="366479429" sldId="534"/>
            <ac:spMk id="3" creationId="{A7064FA4-E549-D14C-85CE-3DFBAF1B0FBC}"/>
          </ac:spMkLst>
        </pc:spChg>
        <pc:spChg chg="add mod">
          <ac:chgData name="BORTOLUZZI GUIDO" userId="d8ca844e-dd48-48b7-a8dd-412de02c8a34" providerId="ADAL" clId="{05457CA6-9E8C-9548-80C3-420A4B47BCC6}" dt="2022-04-11T08:10:35.473" v="149" actId="1076"/>
          <ac:spMkLst>
            <pc:docMk/>
            <pc:sldMk cId="366479429" sldId="534"/>
            <ac:spMk id="5" creationId="{1FB0E567-079B-A34C-BEE7-7A2087CF9A5E}"/>
          </ac:spMkLst>
        </pc:spChg>
        <pc:picChg chg="add mod">
          <ac:chgData name="BORTOLUZZI GUIDO" userId="d8ca844e-dd48-48b7-a8dd-412de02c8a34" providerId="ADAL" clId="{05457CA6-9E8C-9548-80C3-420A4B47BCC6}" dt="2022-04-11T08:10:22.866" v="147" actId="26606"/>
          <ac:picMkLst>
            <pc:docMk/>
            <pc:sldMk cId="366479429" sldId="534"/>
            <ac:picMk id="4" creationId="{DB2129F6-0C33-D84A-B106-D72F53DAE7CB}"/>
          </ac:picMkLst>
        </pc:picChg>
      </pc:sldChg>
    </pc:docChg>
  </pc:docChgLst>
  <pc:docChgLst>
    <pc:chgData name="BORTOLUZZI GUIDO" userId="d8ca844e-dd48-48b7-a8dd-412de02c8a34" providerId="ADAL" clId="{69E9E9F5-E038-964B-9148-C04017CD0CF6}"/>
    <pc:docChg chg="custSel addSld delSld modSld">
      <pc:chgData name="BORTOLUZZI GUIDO" userId="d8ca844e-dd48-48b7-a8dd-412de02c8a34" providerId="ADAL" clId="{69E9E9F5-E038-964B-9148-C04017CD0CF6}" dt="2023-03-28T13:46:22.074" v="57" actId="20577"/>
      <pc:docMkLst>
        <pc:docMk/>
      </pc:docMkLst>
      <pc:sldChg chg="modSp mod">
        <pc:chgData name="BORTOLUZZI GUIDO" userId="d8ca844e-dd48-48b7-a8dd-412de02c8a34" providerId="ADAL" clId="{69E9E9F5-E038-964B-9148-C04017CD0CF6}" dt="2023-03-27T14:02:03.442" v="20" actId="1076"/>
        <pc:sldMkLst>
          <pc:docMk/>
          <pc:sldMk cId="4072885006" sldId="418"/>
        </pc:sldMkLst>
        <pc:spChg chg="mod">
          <ac:chgData name="BORTOLUZZI GUIDO" userId="d8ca844e-dd48-48b7-a8dd-412de02c8a34" providerId="ADAL" clId="{69E9E9F5-E038-964B-9148-C04017CD0CF6}" dt="2023-03-27T14:02:02.564" v="19" actId="14100"/>
          <ac:spMkLst>
            <pc:docMk/>
            <pc:sldMk cId="4072885006" sldId="418"/>
            <ac:spMk id="5" creationId="{ECB061E0-FA72-FC4C-8330-6B3AA9CF926A}"/>
          </ac:spMkLst>
        </pc:spChg>
        <pc:picChg chg="mod">
          <ac:chgData name="BORTOLUZZI GUIDO" userId="d8ca844e-dd48-48b7-a8dd-412de02c8a34" providerId="ADAL" clId="{69E9E9F5-E038-964B-9148-C04017CD0CF6}" dt="2023-03-27T14:02:03.442" v="20" actId="1076"/>
          <ac:picMkLst>
            <pc:docMk/>
            <pc:sldMk cId="4072885006" sldId="418"/>
            <ac:picMk id="4" creationId="{4DE2D249-AD6E-0448-908B-2C6B2B7BFF00}"/>
          </ac:picMkLst>
        </pc:picChg>
      </pc:sldChg>
      <pc:sldChg chg="modSp mod">
        <pc:chgData name="BORTOLUZZI GUIDO" userId="d8ca844e-dd48-48b7-a8dd-412de02c8a34" providerId="ADAL" clId="{69E9E9F5-E038-964B-9148-C04017CD0CF6}" dt="2023-03-27T14:49:30.034" v="52" actId="20577"/>
        <pc:sldMkLst>
          <pc:docMk/>
          <pc:sldMk cId="1626563942" sldId="499"/>
        </pc:sldMkLst>
        <pc:spChg chg="mod">
          <ac:chgData name="BORTOLUZZI GUIDO" userId="d8ca844e-dd48-48b7-a8dd-412de02c8a34" providerId="ADAL" clId="{69E9E9F5-E038-964B-9148-C04017CD0CF6}" dt="2023-03-27T14:49:24.040" v="39" actId="20577"/>
          <ac:spMkLst>
            <pc:docMk/>
            <pc:sldMk cId="1626563942" sldId="499"/>
            <ac:spMk id="2" creationId="{E43600E5-62E9-C64D-B26C-63108E8A26FF}"/>
          </ac:spMkLst>
        </pc:spChg>
        <pc:spChg chg="mod">
          <ac:chgData name="BORTOLUZZI GUIDO" userId="d8ca844e-dd48-48b7-a8dd-412de02c8a34" providerId="ADAL" clId="{69E9E9F5-E038-964B-9148-C04017CD0CF6}" dt="2023-03-27T14:49:30.034" v="52" actId="20577"/>
          <ac:spMkLst>
            <pc:docMk/>
            <pc:sldMk cId="1626563942" sldId="499"/>
            <ac:spMk id="3" creationId="{AF2FA4A9-B63C-084A-83FC-7D84BFE74F1A}"/>
          </ac:spMkLst>
        </pc:spChg>
      </pc:sldChg>
      <pc:sldChg chg="modSp mod">
        <pc:chgData name="BORTOLUZZI GUIDO" userId="d8ca844e-dd48-48b7-a8dd-412de02c8a34" providerId="ADAL" clId="{69E9E9F5-E038-964B-9148-C04017CD0CF6}" dt="2023-03-28T13:46:22.074" v="57" actId="20577"/>
        <pc:sldMkLst>
          <pc:docMk/>
          <pc:sldMk cId="194285348" sldId="529"/>
        </pc:sldMkLst>
        <pc:spChg chg="mod">
          <ac:chgData name="BORTOLUZZI GUIDO" userId="d8ca844e-dd48-48b7-a8dd-412de02c8a34" providerId="ADAL" clId="{69E9E9F5-E038-964B-9148-C04017CD0CF6}" dt="2023-03-28T13:46:22.074" v="57" actId="20577"/>
          <ac:spMkLst>
            <pc:docMk/>
            <pc:sldMk cId="194285348" sldId="529"/>
            <ac:spMk id="3" creationId="{33559340-32BE-5341-9688-28FA8BD889D8}"/>
          </ac:spMkLst>
        </pc:spChg>
      </pc:sldChg>
      <pc:sldChg chg="modSp">
        <pc:chgData name="BORTOLUZZI GUIDO" userId="d8ca844e-dd48-48b7-a8dd-412de02c8a34" providerId="ADAL" clId="{69E9E9F5-E038-964B-9148-C04017CD0CF6}" dt="2023-03-27T15:31:57.881" v="54" actId="1076"/>
        <pc:sldMkLst>
          <pc:docMk/>
          <pc:sldMk cId="3985860001" sldId="530"/>
        </pc:sldMkLst>
        <pc:picChg chg="mod">
          <ac:chgData name="BORTOLUZZI GUIDO" userId="d8ca844e-dd48-48b7-a8dd-412de02c8a34" providerId="ADAL" clId="{69E9E9F5-E038-964B-9148-C04017CD0CF6}" dt="2023-03-27T15:31:57.881" v="54" actId="1076"/>
          <ac:picMkLst>
            <pc:docMk/>
            <pc:sldMk cId="3985860001" sldId="530"/>
            <ac:picMk id="8" creationId="{D5575CA3-1AFF-1345-8FF7-D586AE4E9588}"/>
          </ac:picMkLst>
        </pc:picChg>
      </pc:sldChg>
      <pc:sldChg chg="delSp mod">
        <pc:chgData name="BORTOLUZZI GUIDO" userId="d8ca844e-dd48-48b7-a8dd-412de02c8a34" providerId="ADAL" clId="{69E9E9F5-E038-964B-9148-C04017CD0CF6}" dt="2023-03-19T08:50:45.878" v="0" actId="478"/>
        <pc:sldMkLst>
          <pc:docMk/>
          <pc:sldMk cId="106534397" sldId="532"/>
        </pc:sldMkLst>
        <pc:spChg chg="del">
          <ac:chgData name="BORTOLUZZI GUIDO" userId="d8ca844e-dd48-48b7-a8dd-412de02c8a34" providerId="ADAL" clId="{69E9E9F5-E038-964B-9148-C04017CD0CF6}" dt="2023-03-19T08:50:45.878" v="0" actId="478"/>
          <ac:spMkLst>
            <pc:docMk/>
            <pc:sldMk cId="106534397" sldId="532"/>
            <ac:spMk id="5" creationId="{3DA7DB56-0E94-FE49-A650-456F698F096B}"/>
          </ac:spMkLst>
        </pc:spChg>
      </pc:sldChg>
      <pc:sldChg chg="delSp mod">
        <pc:chgData name="BORTOLUZZI GUIDO" userId="d8ca844e-dd48-48b7-a8dd-412de02c8a34" providerId="ADAL" clId="{69E9E9F5-E038-964B-9148-C04017CD0CF6}" dt="2023-03-19T08:50:57.497" v="1" actId="478"/>
        <pc:sldMkLst>
          <pc:docMk/>
          <pc:sldMk cId="3512697860" sldId="533"/>
        </pc:sldMkLst>
        <pc:spChg chg="del">
          <ac:chgData name="BORTOLUZZI GUIDO" userId="d8ca844e-dd48-48b7-a8dd-412de02c8a34" providerId="ADAL" clId="{69E9E9F5-E038-964B-9148-C04017CD0CF6}" dt="2023-03-19T08:50:57.497" v="1" actId="478"/>
          <ac:spMkLst>
            <pc:docMk/>
            <pc:sldMk cId="3512697860" sldId="533"/>
            <ac:spMk id="7" creationId="{9DABEEE1-7D62-BD4C-B9AD-6CF50521C688}"/>
          </ac:spMkLst>
        </pc:spChg>
      </pc:sldChg>
      <pc:sldChg chg="delSp mod">
        <pc:chgData name="BORTOLUZZI GUIDO" userId="d8ca844e-dd48-48b7-a8dd-412de02c8a34" providerId="ADAL" clId="{69E9E9F5-E038-964B-9148-C04017CD0CF6}" dt="2023-03-19T08:51:01.454" v="2" actId="478"/>
        <pc:sldMkLst>
          <pc:docMk/>
          <pc:sldMk cId="366479429" sldId="534"/>
        </pc:sldMkLst>
        <pc:spChg chg="del">
          <ac:chgData name="BORTOLUZZI GUIDO" userId="d8ca844e-dd48-48b7-a8dd-412de02c8a34" providerId="ADAL" clId="{69E9E9F5-E038-964B-9148-C04017CD0CF6}" dt="2023-03-19T08:51:01.454" v="2" actId="478"/>
          <ac:spMkLst>
            <pc:docMk/>
            <pc:sldMk cId="366479429" sldId="534"/>
            <ac:spMk id="5" creationId="{1FB0E567-079B-A34C-BEE7-7A2087CF9A5E}"/>
          </ac:spMkLst>
        </pc:spChg>
      </pc:sldChg>
      <pc:sldChg chg="modSp new del mod">
        <pc:chgData name="BORTOLUZZI GUIDO" userId="d8ca844e-dd48-48b7-a8dd-412de02c8a34" providerId="ADAL" clId="{69E9E9F5-E038-964B-9148-C04017CD0CF6}" dt="2023-03-27T13:53:20.893" v="11" actId="2696"/>
        <pc:sldMkLst>
          <pc:docMk/>
          <pc:sldMk cId="292777604" sldId="535"/>
        </pc:sldMkLst>
        <pc:spChg chg="mod">
          <ac:chgData name="BORTOLUZZI GUIDO" userId="d8ca844e-dd48-48b7-a8dd-412de02c8a34" providerId="ADAL" clId="{69E9E9F5-E038-964B-9148-C04017CD0CF6}" dt="2023-03-21T16:25:25.332" v="10" actId="20577"/>
          <ac:spMkLst>
            <pc:docMk/>
            <pc:sldMk cId="292777604" sldId="535"/>
            <ac:spMk id="2" creationId="{DFD4478B-826C-6922-FB4F-70756A041BDE}"/>
          </ac:spMkLst>
        </pc:spChg>
      </pc:sldChg>
    </pc:docChg>
  </pc:docChgLst>
  <pc:docChgLst>
    <pc:chgData name="MARINELLI CHIARA [PHD1500016]" userId="a4945f35-3e42-4f07-a058-3194e79c7859" providerId="ADAL" clId="{123DFA70-EBBF-44DD-96C9-CA21D4ADE503}"/>
    <pc:docChg chg="custSel addSld modSld sldOrd">
      <pc:chgData name="MARINELLI CHIARA [PHD1500016]" userId="a4945f35-3e42-4f07-a058-3194e79c7859" providerId="ADAL" clId="{123DFA70-EBBF-44DD-96C9-CA21D4ADE503}" dt="2024-04-08T09:27:55.834" v="837" actId="20577"/>
      <pc:docMkLst>
        <pc:docMk/>
      </pc:docMkLst>
      <pc:sldChg chg="modAnim">
        <pc:chgData name="MARINELLI CHIARA [PHD1500016]" userId="a4945f35-3e42-4f07-a058-3194e79c7859" providerId="ADAL" clId="{123DFA70-EBBF-44DD-96C9-CA21D4ADE503}" dt="2024-03-26T21:11:51.957" v="155"/>
        <pc:sldMkLst>
          <pc:docMk/>
          <pc:sldMk cId="3364926371" sldId="311"/>
        </pc:sldMkLst>
      </pc:sldChg>
      <pc:sldChg chg="modSp mod">
        <pc:chgData name="MARINELLI CHIARA [PHD1500016]" userId="a4945f35-3e42-4f07-a058-3194e79c7859" providerId="ADAL" clId="{123DFA70-EBBF-44DD-96C9-CA21D4ADE503}" dt="2024-03-25T21:37:19.762" v="105" actId="20577"/>
        <pc:sldMkLst>
          <pc:docMk/>
          <pc:sldMk cId="2684455123" sldId="315"/>
        </pc:sldMkLst>
        <pc:spChg chg="mod">
          <ac:chgData name="MARINELLI CHIARA [PHD1500016]" userId="a4945f35-3e42-4f07-a058-3194e79c7859" providerId="ADAL" clId="{123DFA70-EBBF-44DD-96C9-CA21D4ADE503}" dt="2024-03-25T21:37:19.762" v="105" actId="20577"/>
          <ac:spMkLst>
            <pc:docMk/>
            <pc:sldMk cId="2684455123" sldId="315"/>
            <ac:spMk id="3" creationId="{00000000-0000-0000-0000-000000000000}"/>
          </ac:spMkLst>
        </pc:spChg>
      </pc:sldChg>
      <pc:sldChg chg="addSp modSp mod ord">
        <pc:chgData name="MARINELLI CHIARA [PHD1500016]" userId="a4945f35-3e42-4f07-a058-3194e79c7859" providerId="ADAL" clId="{123DFA70-EBBF-44DD-96C9-CA21D4ADE503}" dt="2024-03-25T16:58:17.718" v="63"/>
        <pc:sldMkLst>
          <pc:docMk/>
          <pc:sldMk cId="739261294" sldId="351"/>
        </pc:sldMkLst>
        <pc:spChg chg="add mod">
          <ac:chgData name="MARINELLI CHIARA [PHD1500016]" userId="a4945f35-3e42-4f07-a058-3194e79c7859" providerId="ADAL" clId="{123DFA70-EBBF-44DD-96C9-CA21D4ADE503}" dt="2024-03-25T16:56:36.136" v="58" actId="1076"/>
          <ac:spMkLst>
            <pc:docMk/>
            <pc:sldMk cId="739261294" sldId="351"/>
            <ac:spMk id="2" creationId="{9A051932-9986-CAF6-4028-8B443BA6FB68}"/>
          </ac:spMkLst>
        </pc:spChg>
      </pc:sldChg>
      <pc:sldChg chg="modSp mod">
        <pc:chgData name="MARINELLI CHIARA [PHD1500016]" userId="a4945f35-3e42-4f07-a058-3194e79c7859" providerId="ADAL" clId="{123DFA70-EBBF-44DD-96C9-CA21D4ADE503}" dt="2024-03-25T16:57:24.283" v="59" actId="1076"/>
        <pc:sldMkLst>
          <pc:docMk/>
          <pc:sldMk cId="1583508800" sldId="357"/>
        </pc:sldMkLst>
        <pc:picChg chg="mod">
          <ac:chgData name="MARINELLI CHIARA [PHD1500016]" userId="a4945f35-3e42-4f07-a058-3194e79c7859" providerId="ADAL" clId="{123DFA70-EBBF-44DD-96C9-CA21D4ADE503}" dt="2024-03-25T16:57:24.283" v="59" actId="1076"/>
          <ac:picMkLst>
            <pc:docMk/>
            <pc:sldMk cId="1583508800" sldId="357"/>
            <ac:picMk id="10" creationId="{44160858-914D-7AE3-DDDB-B6D063F011EF}"/>
          </ac:picMkLst>
        </pc:picChg>
      </pc:sldChg>
      <pc:sldChg chg="modSp mod">
        <pc:chgData name="MARINELLI CHIARA [PHD1500016]" userId="a4945f35-3e42-4f07-a058-3194e79c7859" providerId="ADAL" clId="{123DFA70-EBBF-44DD-96C9-CA21D4ADE503}" dt="2024-03-19T22:38:16.897" v="1" actId="20577"/>
        <pc:sldMkLst>
          <pc:docMk/>
          <pc:sldMk cId="67197454" sldId="364"/>
        </pc:sldMkLst>
        <pc:spChg chg="mod">
          <ac:chgData name="MARINELLI CHIARA [PHD1500016]" userId="a4945f35-3e42-4f07-a058-3194e79c7859" providerId="ADAL" clId="{123DFA70-EBBF-44DD-96C9-CA21D4ADE503}" dt="2024-03-19T22:38:16.897" v="1" actId="20577"/>
          <ac:spMkLst>
            <pc:docMk/>
            <pc:sldMk cId="67197454" sldId="364"/>
            <ac:spMk id="18" creationId="{1FA80D5A-C2FC-1647-D3BF-AA95BA405D63}"/>
          </ac:spMkLst>
        </pc:spChg>
      </pc:sldChg>
      <pc:sldChg chg="modSp mod">
        <pc:chgData name="MARINELLI CHIARA [PHD1500016]" userId="a4945f35-3e42-4f07-a058-3194e79c7859" providerId="ADAL" clId="{123DFA70-EBBF-44DD-96C9-CA21D4ADE503}" dt="2024-03-26T09:37:35.722" v="130" actId="20577"/>
        <pc:sldMkLst>
          <pc:docMk/>
          <pc:sldMk cId="3949464134" sldId="369"/>
        </pc:sldMkLst>
        <pc:spChg chg="mod">
          <ac:chgData name="MARINELLI CHIARA [PHD1500016]" userId="a4945f35-3e42-4f07-a058-3194e79c7859" providerId="ADAL" clId="{123DFA70-EBBF-44DD-96C9-CA21D4ADE503}" dt="2024-03-26T09:37:35.722" v="130" actId="20577"/>
          <ac:spMkLst>
            <pc:docMk/>
            <pc:sldMk cId="3949464134" sldId="369"/>
            <ac:spMk id="13" creationId="{00000000-0000-0000-0000-000000000000}"/>
          </ac:spMkLst>
        </pc:spChg>
      </pc:sldChg>
      <pc:sldChg chg="modSp mod">
        <pc:chgData name="MARINELLI CHIARA [PHD1500016]" userId="a4945f35-3e42-4f07-a058-3194e79c7859" providerId="ADAL" clId="{123DFA70-EBBF-44DD-96C9-CA21D4ADE503}" dt="2024-03-26T22:03:15.588" v="162" actId="790"/>
        <pc:sldMkLst>
          <pc:docMk/>
          <pc:sldMk cId="496424605" sldId="380"/>
        </pc:sldMkLst>
        <pc:spChg chg="mod">
          <ac:chgData name="MARINELLI CHIARA [PHD1500016]" userId="a4945f35-3e42-4f07-a058-3194e79c7859" providerId="ADAL" clId="{123DFA70-EBBF-44DD-96C9-CA21D4ADE503}" dt="2024-03-26T22:03:15.588" v="162" actId="790"/>
          <ac:spMkLst>
            <pc:docMk/>
            <pc:sldMk cId="496424605" sldId="380"/>
            <ac:spMk id="6" creationId="{FEDF0C84-3439-B74A-B6A7-A866714960F9}"/>
          </ac:spMkLst>
        </pc:spChg>
      </pc:sldChg>
      <pc:sldChg chg="modSp mod">
        <pc:chgData name="MARINELLI CHIARA [PHD1500016]" userId="a4945f35-3e42-4f07-a058-3194e79c7859" providerId="ADAL" clId="{123DFA70-EBBF-44DD-96C9-CA21D4ADE503}" dt="2024-03-30T21:21:07.041" v="181" actId="1035"/>
        <pc:sldMkLst>
          <pc:docMk/>
          <pc:sldMk cId="1191808836" sldId="426"/>
        </pc:sldMkLst>
        <pc:picChg chg="mod">
          <ac:chgData name="MARINELLI CHIARA [PHD1500016]" userId="a4945f35-3e42-4f07-a058-3194e79c7859" providerId="ADAL" clId="{123DFA70-EBBF-44DD-96C9-CA21D4ADE503}" dt="2024-03-30T21:21:07.041" v="181" actId="1035"/>
          <ac:picMkLst>
            <pc:docMk/>
            <pc:sldMk cId="1191808836" sldId="426"/>
            <ac:picMk id="5" creationId="{BE18D484-C478-F18D-56C7-B06AF8983EB9}"/>
          </ac:picMkLst>
        </pc:picChg>
      </pc:sldChg>
      <pc:sldChg chg="modSp mod">
        <pc:chgData name="MARINELLI CHIARA [PHD1500016]" userId="a4945f35-3e42-4f07-a058-3194e79c7859" providerId="ADAL" clId="{123DFA70-EBBF-44DD-96C9-CA21D4ADE503}" dt="2024-03-26T18:08:06.960" v="154" actId="20577"/>
        <pc:sldMkLst>
          <pc:docMk/>
          <pc:sldMk cId="2725240206" sldId="427"/>
        </pc:sldMkLst>
        <pc:spChg chg="mod">
          <ac:chgData name="MARINELLI CHIARA [PHD1500016]" userId="a4945f35-3e42-4f07-a058-3194e79c7859" providerId="ADAL" clId="{123DFA70-EBBF-44DD-96C9-CA21D4ADE503}" dt="2024-03-26T18:08:06.960" v="154" actId="20577"/>
          <ac:spMkLst>
            <pc:docMk/>
            <pc:sldMk cId="2725240206" sldId="427"/>
            <ac:spMk id="51" creationId="{3CF39632-797D-1447-B2D3-AFD95641FB00}"/>
          </ac:spMkLst>
        </pc:spChg>
      </pc:sldChg>
      <pc:sldChg chg="modSp mod">
        <pc:chgData name="MARINELLI CHIARA [PHD1500016]" userId="a4945f35-3e42-4f07-a058-3194e79c7859" providerId="ADAL" clId="{123DFA70-EBBF-44DD-96C9-CA21D4ADE503}" dt="2024-03-25T20:00:56.071" v="88" actId="113"/>
        <pc:sldMkLst>
          <pc:docMk/>
          <pc:sldMk cId="2768948379" sldId="428"/>
        </pc:sldMkLst>
        <pc:spChg chg="mod">
          <ac:chgData name="MARINELLI CHIARA [PHD1500016]" userId="a4945f35-3e42-4f07-a058-3194e79c7859" providerId="ADAL" clId="{123DFA70-EBBF-44DD-96C9-CA21D4ADE503}" dt="2024-03-25T20:00:56.071" v="88" actId="113"/>
          <ac:spMkLst>
            <pc:docMk/>
            <pc:sldMk cId="2768948379" sldId="428"/>
            <ac:spMk id="6" creationId="{53CFCDB0-6530-80AF-5888-072B887696AC}"/>
          </ac:spMkLst>
        </pc:spChg>
      </pc:sldChg>
      <pc:sldChg chg="modSp mod">
        <pc:chgData name="MARINELLI CHIARA [PHD1500016]" userId="a4945f35-3e42-4f07-a058-3194e79c7859" providerId="ADAL" clId="{123DFA70-EBBF-44DD-96C9-CA21D4ADE503}" dt="2024-03-26T10:15:19.602" v="143" actId="123"/>
        <pc:sldMkLst>
          <pc:docMk/>
          <pc:sldMk cId="2297375980" sldId="430"/>
        </pc:sldMkLst>
        <pc:spChg chg="mod">
          <ac:chgData name="MARINELLI CHIARA [PHD1500016]" userId="a4945f35-3e42-4f07-a058-3194e79c7859" providerId="ADAL" clId="{123DFA70-EBBF-44DD-96C9-CA21D4ADE503}" dt="2024-03-26T10:15:19.602" v="143" actId="123"/>
          <ac:spMkLst>
            <pc:docMk/>
            <pc:sldMk cId="2297375980" sldId="430"/>
            <ac:spMk id="3" creationId="{36145B6B-00CC-1A4A-A20B-5C601479334A}"/>
          </ac:spMkLst>
        </pc:spChg>
      </pc:sldChg>
      <pc:sldChg chg="modSp mod">
        <pc:chgData name="MARINELLI CHIARA [PHD1500016]" userId="a4945f35-3e42-4f07-a058-3194e79c7859" providerId="ADAL" clId="{123DFA70-EBBF-44DD-96C9-CA21D4ADE503}" dt="2024-03-26T10:24:17.905" v="149" actId="20577"/>
        <pc:sldMkLst>
          <pc:docMk/>
          <pc:sldMk cId="3560568865" sldId="432"/>
        </pc:sldMkLst>
        <pc:spChg chg="mod">
          <ac:chgData name="MARINELLI CHIARA [PHD1500016]" userId="a4945f35-3e42-4f07-a058-3194e79c7859" providerId="ADAL" clId="{123DFA70-EBBF-44DD-96C9-CA21D4ADE503}" dt="2024-03-26T10:24:14.737" v="148" actId="20577"/>
          <ac:spMkLst>
            <pc:docMk/>
            <pc:sldMk cId="3560568865" sldId="432"/>
            <ac:spMk id="10" creationId="{9E50D7D3-17BC-8645-835C-D7098842FA0D}"/>
          </ac:spMkLst>
        </pc:spChg>
        <pc:spChg chg="mod">
          <ac:chgData name="MARINELLI CHIARA [PHD1500016]" userId="a4945f35-3e42-4f07-a058-3194e79c7859" providerId="ADAL" clId="{123DFA70-EBBF-44DD-96C9-CA21D4ADE503}" dt="2024-03-26T10:24:17.905" v="149" actId="20577"/>
          <ac:spMkLst>
            <pc:docMk/>
            <pc:sldMk cId="3560568865" sldId="432"/>
            <ac:spMk id="16" creationId="{82939F2C-845D-514C-AA2F-759DAB2C026D}"/>
          </ac:spMkLst>
        </pc:spChg>
      </pc:sldChg>
      <pc:sldChg chg="modSp mod">
        <pc:chgData name="MARINELLI CHIARA [PHD1500016]" userId="a4945f35-3e42-4f07-a058-3194e79c7859" providerId="ADAL" clId="{123DFA70-EBBF-44DD-96C9-CA21D4ADE503}" dt="2024-03-26T09:42:47.485" v="140" actId="20577"/>
        <pc:sldMkLst>
          <pc:docMk/>
          <pc:sldMk cId="2927090667" sldId="434"/>
        </pc:sldMkLst>
        <pc:spChg chg="mod">
          <ac:chgData name="MARINELLI CHIARA [PHD1500016]" userId="a4945f35-3e42-4f07-a058-3194e79c7859" providerId="ADAL" clId="{123DFA70-EBBF-44DD-96C9-CA21D4ADE503}" dt="2024-03-26T09:42:47.485" v="140" actId="20577"/>
          <ac:spMkLst>
            <pc:docMk/>
            <pc:sldMk cId="2927090667" sldId="434"/>
            <ac:spMk id="2" creationId="{5AF15F1F-0DEA-B849-B111-52416F3D0F3A}"/>
          </ac:spMkLst>
        </pc:spChg>
      </pc:sldChg>
      <pc:sldChg chg="modSp mod">
        <pc:chgData name="MARINELLI CHIARA [PHD1500016]" userId="a4945f35-3e42-4f07-a058-3194e79c7859" providerId="ADAL" clId="{123DFA70-EBBF-44DD-96C9-CA21D4ADE503}" dt="2024-03-26T10:25:26.379" v="151" actId="790"/>
        <pc:sldMkLst>
          <pc:docMk/>
          <pc:sldMk cId="3886370332" sldId="440"/>
        </pc:sldMkLst>
        <pc:spChg chg="mod">
          <ac:chgData name="MARINELLI CHIARA [PHD1500016]" userId="a4945f35-3e42-4f07-a058-3194e79c7859" providerId="ADAL" clId="{123DFA70-EBBF-44DD-96C9-CA21D4ADE503}" dt="2024-03-26T10:25:15.727" v="150" actId="790"/>
          <ac:spMkLst>
            <pc:docMk/>
            <pc:sldMk cId="3886370332" sldId="440"/>
            <ac:spMk id="40" creationId="{7FF502A6-0037-614F-AF23-E8523BD32A9E}"/>
          </ac:spMkLst>
        </pc:spChg>
        <pc:spChg chg="mod">
          <ac:chgData name="MARINELLI CHIARA [PHD1500016]" userId="a4945f35-3e42-4f07-a058-3194e79c7859" providerId="ADAL" clId="{123DFA70-EBBF-44DD-96C9-CA21D4ADE503}" dt="2024-03-26T10:25:26.379" v="151" actId="790"/>
          <ac:spMkLst>
            <pc:docMk/>
            <pc:sldMk cId="3886370332" sldId="440"/>
            <ac:spMk id="42" creationId="{76093293-CBC8-6049-845C-5629475C9A6E}"/>
          </ac:spMkLst>
        </pc:spChg>
      </pc:sldChg>
      <pc:sldChg chg="modAnim">
        <pc:chgData name="MARINELLI CHIARA [PHD1500016]" userId="a4945f35-3e42-4f07-a058-3194e79c7859" providerId="ADAL" clId="{123DFA70-EBBF-44DD-96C9-CA21D4ADE503}" dt="2024-03-26T21:46:44.149" v="158"/>
        <pc:sldMkLst>
          <pc:docMk/>
          <pc:sldMk cId="1996592092" sldId="443"/>
        </pc:sldMkLst>
      </pc:sldChg>
      <pc:sldChg chg="modSp mod modAnim">
        <pc:chgData name="MARINELLI CHIARA [PHD1500016]" userId="a4945f35-3e42-4f07-a058-3194e79c7859" providerId="ADAL" clId="{123DFA70-EBBF-44DD-96C9-CA21D4ADE503}" dt="2024-03-25T20:08:04.551" v="90" actId="14100"/>
        <pc:sldMkLst>
          <pc:docMk/>
          <pc:sldMk cId="1186460496" sldId="446"/>
        </pc:sldMkLst>
        <pc:spChg chg="mod">
          <ac:chgData name="MARINELLI CHIARA [PHD1500016]" userId="a4945f35-3e42-4f07-a058-3194e79c7859" providerId="ADAL" clId="{123DFA70-EBBF-44DD-96C9-CA21D4ADE503}" dt="2024-03-25T20:08:04.551" v="90" actId="14100"/>
          <ac:spMkLst>
            <pc:docMk/>
            <pc:sldMk cId="1186460496" sldId="446"/>
            <ac:spMk id="44" creationId="{00000000-0000-0000-0000-000000000000}"/>
          </ac:spMkLst>
        </pc:spChg>
      </pc:sldChg>
      <pc:sldChg chg="modSp mod">
        <pc:chgData name="MARINELLI CHIARA [PHD1500016]" userId="a4945f35-3e42-4f07-a058-3194e79c7859" providerId="ADAL" clId="{123DFA70-EBBF-44DD-96C9-CA21D4ADE503}" dt="2024-03-25T20:28:02.360" v="93" actId="20577"/>
        <pc:sldMkLst>
          <pc:docMk/>
          <pc:sldMk cId="2971287396" sldId="454"/>
        </pc:sldMkLst>
        <pc:spChg chg="mod">
          <ac:chgData name="MARINELLI CHIARA [PHD1500016]" userId="a4945f35-3e42-4f07-a058-3194e79c7859" providerId="ADAL" clId="{123DFA70-EBBF-44DD-96C9-CA21D4ADE503}" dt="2024-03-25T20:28:02.360" v="93" actId="20577"/>
          <ac:spMkLst>
            <pc:docMk/>
            <pc:sldMk cId="2971287396" sldId="454"/>
            <ac:spMk id="10" creationId="{277E4DEC-061C-632C-DC87-A8491365DC22}"/>
          </ac:spMkLst>
        </pc:spChg>
      </pc:sldChg>
      <pc:sldChg chg="modSp mod">
        <pc:chgData name="MARINELLI CHIARA [PHD1500016]" userId="a4945f35-3e42-4f07-a058-3194e79c7859" providerId="ADAL" clId="{123DFA70-EBBF-44DD-96C9-CA21D4ADE503}" dt="2024-03-26T21:48:03.943" v="160" actId="207"/>
        <pc:sldMkLst>
          <pc:docMk/>
          <pc:sldMk cId="3427374253" sldId="457"/>
        </pc:sldMkLst>
        <pc:spChg chg="mod">
          <ac:chgData name="MARINELLI CHIARA [PHD1500016]" userId="a4945f35-3e42-4f07-a058-3194e79c7859" providerId="ADAL" clId="{123DFA70-EBBF-44DD-96C9-CA21D4ADE503}" dt="2024-03-26T21:48:03.943" v="160" actId="207"/>
          <ac:spMkLst>
            <pc:docMk/>
            <pc:sldMk cId="3427374253" sldId="457"/>
            <ac:spMk id="5" creationId="{4AA1B2FC-CC74-F14C-8ED5-D0CE5037CE24}"/>
          </ac:spMkLst>
        </pc:spChg>
      </pc:sldChg>
      <pc:sldChg chg="modSp mod">
        <pc:chgData name="MARINELLI CHIARA [PHD1500016]" userId="a4945f35-3e42-4f07-a058-3194e79c7859" providerId="ADAL" clId="{123DFA70-EBBF-44DD-96C9-CA21D4ADE503}" dt="2024-03-25T20:52:52.960" v="96" actId="20577"/>
        <pc:sldMkLst>
          <pc:docMk/>
          <pc:sldMk cId="2593979200" sldId="461"/>
        </pc:sldMkLst>
        <pc:spChg chg="mod">
          <ac:chgData name="MARINELLI CHIARA [PHD1500016]" userId="a4945f35-3e42-4f07-a058-3194e79c7859" providerId="ADAL" clId="{123DFA70-EBBF-44DD-96C9-CA21D4ADE503}" dt="2024-03-25T20:52:52.960" v="96" actId="20577"/>
          <ac:spMkLst>
            <pc:docMk/>
            <pc:sldMk cId="2593979200" sldId="461"/>
            <ac:spMk id="23" creationId="{00000000-0000-0000-0000-000000000000}"/>
          </ac:spMkLst>
        </pc:spChg>
      </pc:sldChg>
      <pc:sldChg chg="modSp mod modAnim">
        <pc:chgData name="MARINELLI CHIARA [PHD1500016]" userId="a4945f35-3e42-4f07-a058-3194e79c7859" providerId="ADAL" clId="{123DFA70-EBBF-44DD-96C9-CA21D4ADE503}" dt="2024-03-26T21:57:42.823" v="161" actId="790"/>
        <pc:sldMkLst>
          <pc:docMk/>
          <pc:sldMk cId="3806200863" sldId="474"/>
        </pc:sldMkLst>
        <pc:spChg chg="mod">
          <ac:chgData name="MARINELLI CHIARA [PHD1500016]" userId="a4945f35-3e42-4f07-a058-3194e79c7859" providerId="ADAL" clId="{123DFA70-EBBF-44DD-96C9-CA21D4ADE503}" dt="2024-03-25T21:18:39.659" v="104" actId="1076"/>
          <ac:spMkLst>
            <pc:docMk/>
            <pc:sldMk cId="3806200863" sldId="474"/>
            <ac:spMk id="3" creationId="{27BBD192-B2AE-0C4D-9372-36B9551436FC}"/>
          </ac:spMkLst>
        </pc:spChg>
        <pc:spChg chg="mod">
          <ac:chgData name="MARINELLI CHIARA [PHD1500016]" userId="a4945f35-3e42-4f07-a058-3194e79c7859" providerId="ADAL" clId="{123DFA70-EBBF-44DD-96C9-CA21D4ADE503}" dt="2024-03-26T21:57:42.823" v="161" actId="790"/>
          <ac:spMkLst>
            <pc:docMk/>
            <pc:sldMk cId="3806200863" sldId="474"/>
            <ac:spMk id="128" creationId="{00000000-0000-0000-0000-000000000000}"/>
          </ac:spMkLst>
        </pc:spChg>
        <pc:spChg chg="mod">
          <ac:chgData name="MARINELLI CHIARA [PHD1500016]" userId="a4945f35-3e42-4f07-a058-3194e79c7859" providerId="ADAL" clId="{123DFA70-EBBF-44DD-96C9-CA21D4ADE503}" dt="2024-03-25T21:16:50.529" v="97" actId="207"/>
          <ac:spMkLst>
            <pc:docMk/>
            <pc:sldMk cId="3806200863" sldId="474"/>
            <ac:spMk id="133" creationId="{00000000-0000-0000-0000-000000000000}"/>
          </ac:spMkLst>
        </pc:spChg>
      </pc:sldChg>
      <pc:sldChg chg="modSp mod">
        <pc:chgData name="MARINELLI CHIARA [PHD1500016]" userId="a4945f35-3e42-4f07-a058-3194e79c7859" providerId="ADAL" clId="{123DFA70-EBBF-44DD-96C9-CA21D4ADE503}" dt="2024-03-25T21:37:39.552" v="106" actId="207"/>
        <pc:sldMkLst>
          <pc:docMk/>
          <pc:sldMk cId="1434461241" sldId="475"/>
        </pc:sldMkLst>
        <pc:spChg chg="mod">
          <ac:chgData name="MARINELLI CHIARA [PHD1500016]" userId="a4945f35-3e42-4f07-a058-3194e79c7859" providerId="ADAL" clId="{123DFA70-EBBF-44DD-96C9-CA21D4ADE503}" dt="2024-03-25T21:37:39.552" v="106" actId="207"/>
          <ac:spMkLst>
            <pc:docMk/>
            <pc:sldMk cId="1434461241" sldId="475"/>
            <ac:spMk id="5" creationId="{7B3D95DE-1AF1-0A44-85FF-42E2F094C0C9}"/>
          </ac:spMkLst>
        </pc:spChg>
      </pc:sldChg>
      <pc:sldChg chg="modSp mod">
        <pc:chgData name="MARINELLI CHIARA [PHD1500016]" userId="a4945f35-3e42-4f07-a058-3194e79c7859" providerId="ADAL" clId="{123DFA70-EBBF-44DD-96C9-CA21D4ADE503}" dt="2024-03-25T22:23:06.416" v="108" actId="790"/>
        <pc:sldMkLst>
          <pc:docMk/>
          <pc:sldMk cId="3489221824" sldId="481"/>
        </pc:sldMkLst>
        <pc:spChg chg="mod">
          <ac:chgData name="MARINELLI CHIARA [PHD1500016]" userId="a4945f35-3e42-4f07-a058-3194e79c7859" providerId="ADAL" clId="{123DFA70-EBBF-44DD-96C9-CA21D4ADE503}" dt="2024-03-25T22:22:55.716" v="107" actId="790"/>
          <ac:spMkLst>
            <pc:docMk/>
            <pc:sldMk cId="3489221824" sldId="481"/>
            <ac:spMk id="23" creationId="{00000000-0000-0000-0000-000000000000}"/>
          </ac:spMkLst>
        </pc:spChg>
        <pc:spChg chg="mod">
          <ac:chgData name="MARINELLI CHIARA [PHD1500016]" userId="a4945f35-3e42-4f07-a058-3194e79c7859" providerId="ADAL" clId="{123DFA70-EBBF-44DD-96C9-CA21D4ADE503}" dt="2024-03-25T22:23:06.416" v="108" actId="790"/>
          <ac:spMkLst>
            <pc:docMk/>
            <pc:sldMk cId="3489221824" sldId="481"/>
            <ac:spMk id="39" creationId="{00000000-0000-0000-0000-000000000000}"/>
          </ac:spMkLst>
        </pc:spChg>
      </pc:sldChg>
      <pc:sldChg chg="modSp mod modAnim">
        <pc:chgData name="MARINELLI CHIARA [PHD1500016]" userId="a4945f35-3e42-4f07-a058-3194e79c7859" providerId="ADAL" clId="{123DFA70-EBBF-44DD-96C9-CA21D4ADE503}" dt="2024-03-27T09:35:57.103" v="166"/>
        <pc:sldMkLst>
          <pc:docMk/>
          <pc:sldMk cId="3191158637" sldId="487"/>
        </pc:sldMkLst>
        <pc:spChg chg="mod">
          <ac:chgData name="MARINELLI CHIARA [PHD1500016]" userId="a4945f35-3e42-4f07-a058-3194e79c7859" providerId="ADAL" clId="{123DFA70-EBBF-44DD-96C9-CA21D4ADE503}" dt="2024-03-26T09:44:09.137" v="142" actId="20577"/>
          <ac:spMkLst>
            <pc:docMk/>
            <pc:sldMk cId="3191158637" sldId="487"/>
            <ac:spMk id="9" creationId="{404E1203-7D90-FAD0-406E-606E111E48DF}"/>
          </ac:spMkLst>
        </pc:spChg>
      </pc:sldChg>
      <pc:sldChg chg="modSp mod">
        <pc:chgData name="MARINELLI CHIARA [PHD1500016]" userId="a4945f35-3e42-4f07-a058-3194e79c7859" providerId="ADAL" clId="{123DFA70-EBBF-44DD-96C9-CA21D4ADE503}" dt="2024-03-25T22:38:32.894" v="128" actId="790"/>
        <pc:sldMkLst>
          <pc:docMk/>
          <pc:sldMk cId="435870894" sldId="491"/>
        </pc:sldMkLst>
        <pc:spChg chg="mod">
          <ac:chgData name="MARINELLI CHIARA [PHD1500016]" userId="a4945f35-3e42-4f07-a058-3194e79c7859" providerId="ADAL" clId="{123DFA70-EBBF-44DD-96C9-CA21D4ADE503}" dt="2024-03-25T22:38:32.894" v="128" actId="790"/>
          <ac:spMkLst>
            <pc:docMk/>
            <pc:sldMk cId="435870894" sldId="491"/>
            <ac:spMk id="3" creationId="{3DFDEBF6-1EAF-A24F-9FD0-201D6CA1821D}"/>
          </ac:spMkLst>
        </pc:spChg>
      </pc:sldChg>
      <pc:sldChg chg="modSp mod modAnim">
        <pc:chgData name="MARINELLI CHIARA [PHD1500016]" userId="a4945f35-3e42-4f07-a058-3194e79c7859" providerId="ADAL" clId="{123DFA70-EBBF-44DD-96C9-CA21D4ADE503}" dt="2024-03-26T21:46:32.595" v="157" actId="20577"/>
        <pc:sldMkLst>
          <pc:docMk/>
          <pc:sldMk cId="4126423786" sldId="498"/>
        </pc:sldMkLst>
        <pc:spChg chg="mod">
          <ac:chgData name="MARINELLI CHIARA [PHD1500016]" userId="a4945f35-3e42-4f07-a058-3194e79c7859" providerId="ADAL" clId="{123DFA70-EBBF-44DD-96C9-CA21D4ADE503}" dt="2024-03-26T21:46:32.595" v="157" actId="20577"/>
          <ac:spMkLst>
            <pc:docMk/>
            <pc:sldMk cId="4126423786" sldId="498"/>
            <ac:spMk id="3" creationId="{00000000-0000-0000-0000-000000000000}"/>
          </ac:spMkLst>
        </pc:spChg>
        <pc:spChg chg="mod">
          <ac:chgData name="MARINELLI CHIARA [PHD1500016]" userId="a4945f35-3e42-4f07-a058-3194e79c7859" providerId="ADAL" clId="{123DFA70-EBBF-44DD-96C9-CA21D4ADE503}" dt="2024-03-23T17:32:32.713" v="3" actId="20577"/>
          <ac:spMkLst>
            <pc:docMk/>
            <pc:sldMk cId="4126423786" sldId="498"/>
            <ac:spMk id="5" creationId="{00000000-0000-0000-0000-000000000000}"/>
          </ac:spMkLst>
        </pc:spChg>
      </pc:sldChg>
      <pc:sldChg chg="modSp mod">
        <pc:chgData name="MARINELLI CHIARA [PHD1500016]" userId="a4945f35-3e42-4f07-a058-3194e79c7859" providerId="ADAL" clId="{123DFA70-EBBF-44DD-96C9-CA21D4ADE503}" dt="2024-03-27T09:36:15.080" v="179" actId="20577"/>
        <pc:sldMkLst>
          <pc:docMk/>
          <pc:sldMk cId="1626563942" sldId="499"/>
        </pc:sldMkLst>
        <pc:spChg chg="mod">
          <ac:chgData name="MARINELLI CHIARA [PHD1500016]" userId="a4945f35-3e42-4f07-a058-3194e79c7859" providerId="ADAL" clId="{123DFA70-EBBF-44DD-96C9-CA21D4ADE503}" dt="2024-03-27T09:35:31.666" v="165" actId="20577"/>
          <ac:spMkLst>
            <pc:docMk/>
            <pc:sldMk cId="1626563942" sldId="499"/>
            <ac:spMk id="2" creationId="{E43600E5-62E9-C64D-B26C-63108E8A26FF}"/>
          </ac:spMkLst>
        </pc:spChg>
        <pc:spChg chg="mod">
          <ac:chgData name="MARINELLI CHIARA [PHD1500016]" userId="a4945f35-3e42-4f07-a058-3194e79c7859" providerId="ADAL" clId="{123DFA70-EBBF-44DD-96C9-CA21D4ADE503}" dt="2024-03-27T09:36:15.080" v="179" actId="20577"/>
          <ac:spMkLst>
            <pc:docMk/>
            <pc:sldMk cId="1626563942" sldId="499"/>
            <ac:spMk id="3" creationId="{AF2FA4A9-B63C-084A-83FC-7D84BFE74F1A}"/>
          </ac:spMkLst>
        </pc:spChg>
      </pc:sldChg>
      <pc:sldChg chg="addSp delSp modSp">
        <pc:chgData name="MARINELLI CHIARA [PHD1500016]" userId="a4945f35-3e42-4f07-a058-3194e79c7859" providerId="ADAL" clId="{123DFA70-EBBF-44DD-96C9-CA21D4ADE503}" dt="2024-03-25T22:36:12.585" v="120" actId="1076"/>
        <pc:sldMkLst>
          <pc:docMk/>
          <pc:sldMk cId="3512697860" sldId="533"/>
        </pc:sldMkLst>
        <pc:picChg chg="add mod">
          <ac:chgData name="MARINELLI CHIARA [PHD1500016]" userId="a4945f35-3e42-4f07-a058-3194e79c7859" providerId="ADAL" clId="{123DFA70-EBBF-44DD-96C9-CA21D4ADE503}" dt="2024-03-25T22:36:12.585" v="120" actId="1076"/>
          <ac:picMkLst>
            <pc:docMk/>
            <pc:sldMk cId="3512697860" sldId="533"/>
            <ac:picMk id="1026" creationId="{280B406C-D3C5-889E-BFB8-4EEBFE62A7FC}"/>
          </ac:picMkLst>
        </pc:picChg>
        <pc:picChg chg="del">
          <ac:chgData name="MARINELLI CHIARA [PHD1500016]" userId="a4945f35-3e42-4f07-a058-3194e79c7859" providerId="ADAL" clId="{123DFA70-EBBF-44DD-96C9-CA21D4ADE503}" dt="2024-03-25T22:30:54.465" v="109" actId="478"/>
          <ac:picMkLst>
            <pc:docMk/>
            <pc:sldMk cId="3512697860" sldId="533"/>
            <ac:picMk id="7176" creationId="{A393AF3D-8EDC-3BC4-270B-051D5D6C6A15}"/>
          </ac:picMkLst>
        </pc:picChg>
      </pc:sldChg>
      <pc:sldChg chg="modSp mod">
        <pc:chgData name="MARINELLI CHIARA [PHD1500016]" userId="a4945f35-3e42-4f07-a058-3194e79c7859" providerId="ADAL" clId="{123DFA70-EBBF-44DD-96C9-CA21D4ADE503}" dt="2024-03-25T22:36:39.905" v="126" actId="1076"/>
        <pc:sldMkLst>
          <pc:docMk/>
          <pc:sldMk cId="366479429" sldId="534"/>
        </pc:sldMkLst>
        <pc:picChg chg="mod">
          <ac:chgData name="MARINELLI CHIARA [PHD1500016]" userId="a4945f35-3e42-4f07-a058-3194e79c7859" providerId="ADAL" clId="{123DFA70-EBBF-44DD-96C9-CA21D4ADE503}" dt="2024-03-25T22:36:39.905" v="126" actId="1076"/>
          <ac:picMkLst>
            <pc:docMk/>
            <pc:sldMk cId="366479429" sldId="534"/>
            <ac:picMk id="4" creationId="{DB2129F6-0C33-D84A-B106-D72F53DAE7CB}"/>
          </ac:picMkLst>
        </pc:picChg>
      </pc:sldChg>
      <pc:sldChg chg="modSp mod">
        <pc:chgData name="MARINELLI CHIARA [PHD1500016]" userId="a4945f35-3e42-4f07-a058-3194e79c7859" providerId="ADAL" clId="{123DFA70-EBBF-44DD-96C9-CA21D4ADE503}" dt="2024-03-25T17:51:10.816" v="66" actId="20577"/>
        <pc:sldMkLst>
          <pc:docMk/>
          <pc:sldMk cId="4091496809" sldId="535"/>
        </pc:sldMkLst>
        <pc:spChg chg="mod">
          <ac:chgData name="MARINELLI CHIARA [PHD1500016]" userId="a4945f35-3e42-4f07-a058-3194e79c7859" providerId="ADAL" clId="{123DFA70-EBBF-44DD-96C9-CA21D4ADE503}" dt="2024-03-25T17:50:47.854" v="64" actId="1076"/>
          <ac:spMkLst>
            <pc:docMk/>
            <pc:sldMk cId="4091496809" sldId="535"/>
            <ac:spMk id="13" creationId="{7F636500-AAAB-BF06-5071-DF0E6688A7A8}"/>
          </ac:spMkLst>
        </pc:spChg>
        <pc:spChg chg="mod">
          <ac:chgData name="MARINELLI CHIARA [PHD1500016]" userId="a4945f35-3e42-4f07-a058-3194e79c7859" providerId="ADAL" clId="{123DFA70-EBBF-44DD-96C9-CA21D4ADE503}" dt="2024-03-25T17:51:10.816" v="66" actId="20577"/>
          <ac:spMkLst>
            <pc:docMk/>
            <pc:sldMk cId="4091496809" sldId="535"/>
            <ac:spMk id="3085" creationId="{71D06954-3504-5FE6-0A2E-89D9E3F6DAB0}"/>
          </ac:spMkLst>
        </pc:spChg>
      </pc:sldChg>
      <pc:sldChg chg="addSp delSp modSp new mod">
        <pc:chgData name="MARINELLI CHIARA [PHD1500016]" userId="a4945f35-3e42-4f07-a058-3194e79c7859" providerId="ADAL" clId="{123DFA70-EBBF-44DD-96C9-CA21D4ADE503}" dt="2024-04-08T09:27:55.834" v="837" actId="20577"/>
        <pc:sldMkLst>
          <pc:docMk/>
          <pc:sldMk cId="2141986033" sldId="536"/>
        </pc:sldMkLst>
        <pc:spChg chg="del">
          <ac:chgData name="MARINELLI CHIARA [PHD1500016]" userId="a4945f35-3e42-4f07-a058-3194e79c7859" providerId="ADAL" clId="{123DFA70-EBBF-44DD-96C9-CA21D4ADE503}" dt="2024-04-08T09:09:11.582" v="185" actId="26606"/>
          <ac:spMkLst>
            <pc:docMk/>
            <pc:sldMk cId="2141986033" sldId="536"/>
            <ac:spMk id="2" creationId="{7E97537E-9F5B-7A69-6C49-B3649D8A248D}"/>
          </ac:spMkLst>
        </pc:spChg>
        <pc:spChg chg="del">
          <ac:chgData name="MARINELLI CHIARA [PHD1500016]" userId="a4945f35-3e42-4f07-a058-3194e79c7859" providerId="ADAL" clId="{123DFA70-EBBF-44DD-96C9-CA21D4ADE503}" dt="2024-04-08T09:09:11.582" v="185" actId="26606"/>
          <ac:spMkLst>
            <pc:docMk/>
            <pc:sldMk cId="2141986033" sldId="536"/>
            <ac:spMk id="3" creationId="{01BBDA4F-213E-1C1C-0946-830A0840DF17}"/>
          </ac:spMkLst>
        </pc:spChg>
        <pc:spChg chg="del">
          <ac:chgData name="MARINELLI CHIARA [PHD1500016]" userId="a4945f35-3e42-4f07-a058-3194e79c7859" providerId="ADAL" clId="{123DFA70-EBBF-44DD-96C9-CA21D4ADE503}" dt="2024-04-08T09:09:11.582" v="185" actId="26606"/>
          <ac:spMkLst>
            <pc:docMk/>
            <pc:sldMk cId="2141986033" sldId="536"/>
            <ac:spMk id="4" creationId="{2059C53C-C322-02F5-F248-7F43FFA0C6FE}"/>
          </ac:spMkLst>
        </pc:spChg>
        <pc:spChg chg="mod ord">
          <ac:chgData name="MARINELLI CHIARA [PHD1500016]" userId="a4945f35-3e42-4f07-a058-3194e79c7859" providerId="ADAL" clId="{123DFA70-EBBF-44DD-96C9-CA21D4ADE503}" dt="2024-04-08T09:09:11.582" v="185" actId="26606"/>
          <ac:spMkLst>
            <pc:docMk/>
            <pc:sldMk cId="2141986033" sldId="536"/>
            <ac:spMk id="5" creationId="{0E04815E-280B-9C9F-8DC2-DE803B4FE6E4}"/>
          </ac:spMkLst>
        </pc:spChg>
        <pc:spChg chg="add mod">
          <ac:chgData name="MARINELLI CHIARA [PHD1500016]" userId="a4945f35-3e42-4f07-a058-3194e79c7859" providerId="ADAL" clId="{123DFA70-EBBF-44DD-96C9-CA21D4ADE503}" dt="2024-04-08T09:12:56.313" v="368" actId="20577"/>
          <ac:spMkLst>
            <pc:docMk/>
            <pc:sldMk cId="2141986033" sldId="536"/>
            <ac:spMk id="1031" creationId="{EDF5DD2E-6FE1-2C3C-8775-F2594CDB679E}"/>
          </ac:spMkLst>
        </pc:spChg>
        <pc:spChg chg="add mod">
          <ac:chgData name="MARINELLI CHIARA [PHD1500016]" userId="a4945f35-3e42-4f07-a058-3194e79c7859" providerId="ADAL" clId="{123DFA70-EBBF-44DD-96C9-CA21D4ADE503}" dt="2024-04-08T09:27:55.834" v="837" actId="20577"/>
          <ac:spMkLst>
            <pc:docMk/>
            <pc:sldMk cId="2141986033" sldId="536"/>
            <ac:spMk id="1033" creationId="{0BDD50D9-D892-DD6E-D51F-6DF3B373CA95}"/>
          </ac:spMkLst>
        </pc:spChg>
        <pc:picChg chg="add mod">
          <ac:chgData name="MARINELLI CHIARA [PHD1500016]" userId="a4945f35-3e42-4f07-a058-3194e79c7859" providerId="ADAL" clId="{123DFA70-EBBF-44DD-96C9-CA21D4ADE503}" dt="2024-04-08T09:12:04.598" v="335" actId="1076"/>
          <ac:picMkLst>
            <pc:docMk/>
            <pc:sldMk cId="2141986033" sldId="536"/>
            <ac:picMk id="1026" creationId="{1637A335-086E-34A2-D2C2-605A55E475E5}"/>
          </ac:picMkLst>
        </pc:picChg>
      </pc:sldChg>
    </pc:docChg>
  </pc:docChgLst>
  <pc:docChgLst>
    <pc:chgData name="MARINELLI CHIARA [PHD1500016]" userId="a4945f35-3e42-4f07-a058-3194e79c7859" providerId="ADAL" clId="{8F0BB795-3031-477C-B1AF-33E7A3920D86}"/>
    <pc:docChg chg="undo redo custSel addSld delSld modSld">
      <pc:chgData name="MARINELLI CHIARA [PHD1500016]" userId="a4945f35-3e42-4f07-a058-3194e79c7859" providerId="ADAL" clId="{8F0BB795-3031-477C-B1AF-33E7A3920D86}" dt="2024-04-30T01:00:14.923" v="9951" actId="1076"/>
      <pc:docMkLst>
        <pc:docMk/>
      </pc:docMkLst>
      <pc:sldChg chg="modSp mod">
        <pc:chgData name="MARINELLI CHIARA [PHD1500016]" userId="a4945f35-3e42-4f07-a058-3194e79c7859" providerId="ADAL" clId="{8F0BB795-3031-477C-B1AF-33E7A3920D86}" dt="2024-04-29T19:28:07.181" v="131" actId="123"/>
        <pc:sldMkLst>
          <pc:docMk/>
          <pc:sldMk cId="3364926371" sldId="311"/>
        </pc:sldMkLst>
        <pc:spChg chg="mod">
          <ac:chgData name="MARINELLI CHIARA [PHD1500016]" userId="a4945f35-3e42-4f07-a058-3194e79c7859" providerId="ADAL" clId="{8F0BB795-3031-477C-B1AF-33E7A3920D86}" dt="2024-04-29T19:26:39.634" v="91" actId="20577"/>
          <ac:spMkLst>
            <pc:docMk/>
            <pc:sldMk cId="3364926371" sldId="311"/>
            <ac:spMk id="6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19:28:07.181" v="131" actId="123"/>
          <ac:spMkLst>
            <pc:docMk/>
            <pc:sldMk cId="3364926371" sldId="311"/>
            <ac:spMk id="32" creationId="{00000000-0000-0000-0000-000000000000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30T00:45:33.549" v="9720" actId="20577"/>
        <pc:sldMkLst>
          <pc:docMk/>
          <pc:sldMk cId="2684455123" sldId="315"/>
        </pc:sldMkLst>
        <pc:spChg chg="mod">
          <ac:chgData name="MARINELLI CHIARA [PHD1500016]" userId="a4945f35-3e42-4f07-a058-3194e79c7859" providerId="ADAL" clId="{8F0BB795-3031-477C-B1AF-33E7A3920D86}" dt="2024-04-29T23:49:40.880" v="7122" actId="20577"/>
          <ac:spMkLst>
            <pc:docMk/>
            <pc:sldMk cId="2684455123" sldId="315"/>
            <ac:spMk id="2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30T00:45:33.549" v="9720" actId="20577"/>
          <ac:spMkLst>
            <pc:docMk/>
            <pc:sldMk cId="2684455123" sldId="315"/>
            <ac:spMk id="3" creationId="{00000000-0000-0000-0000-000000000000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29T19:24:31.586" v="46" actId="14100"/>
        <pc:sldMkLst>
          <pc:docMk/>
          <pc:sldMk cId="2911319502" sldId="348"/>
        </pc:sldMkLst>
        <pc:spChg chg="mod">
          <ac:chgData name="MARINELLI CHIARA [PHD1500016]" userId="a4945f35-3e42-4f07-a058-3194e79c7859" providerId="ADAL" clId="{8F0BB795-3031-477C-B1AF-33E7A3920D86}" dt="2024-04-29T19:24:05.595" v="1" actId="20577"/>
          <ac:spMkLst>
            <pc:docMk/>
            <pc:sldMk cId="2911319502" sldId="348"/>
            <ac:spMk id="2" creationId="{5EBDF983-5CAD-8FF5-789B-559F836D1F83}"/>
          </ac:spMkLst>
        </pc:spChg>
        <pc:spChg chg="mod">
          <ac:chgData name="MARINELLI CHIARA [PHD1500016]" userId="a4945f35-3e42-4f07-a058-3194e79c7859" providerId="ADAL" clId="{8F0BB795-3031-477C-B1AF-33E7A3920D86}" dt="2024-04-29T19:24:15.567" v="29" actId="20577"/>
          <ac:spMkLst>
            <pc:docMk/>
            <pc:sldMk cId="2911319502" sldId="348"/>
            <ac:spMk id="3" creationId="{A508640C-38EA-F074-95F0-2C896DA704B7}"/>
          </ac:spMkLst>
        </pc:spChg>
        <pc:spChg chg="mod">
          <ac:chgData name="MARINELLI CHIARA [PHD1500016]" userId="a4945f35-3e42-4f07-a058-3194e79c7859" providerId="ADAL" clId="{8F0BB795-3031-477C-B1AF-33E7A3920D86}" dt="2024-04-29T19:24:31.586" v="46" actId="14100"/>
          <ac:spMkLst>
            <pc:docMk/>
            <pc:sldMk cId="2911319502" sldId="348"/>
            <ac:spMk id="4" creationId="{8CE34A25-F7E9-CAF9-E791-B5C094A573FC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30T00:39:20.043" v="9513" actId="1076"/>
        <pc:sldMkLst>
          <pc:docMk/>
          <pc:sldMk cId="739261294" sldId="351"/>
        </pc:sldMkLst>
        <pc:spChg chg="mod">
          <ac:chgData name="MARINELLI CHIARA [PHD1500016]" userId="a4945f35-3e42-4f07-a058-3194e79c7859" providerId="ADAL" clId="{8F0BB795-3031-477C-B1AF-33E7A3920D86}" dt="2024-04-30T00:39:17.391" v="9512" actId="1076"/>
          <ac:spMkLst>
            <pc:docMk/>
            <pc:sldMk cId="739261294" sldId="351"/>
            <ac:spMk id="16" creationId="{78EE135C-0C23-83B7-5028-D7DD4C1E75E1}"/>
          </ac:spMkLst>
        </pc:spChg>
        <pc:spChg chg="mod">
          <ac:chgData name="MARINELLI CHIARA [PHD1500016]" userId="a4945f35-3e42-4f07-a058-3194e79c7859" providerId="ADAL" clId="{8F0BB795-3031-477C-B1AF-33E7A3920D86}" dt="2024-04-30T00:39:20.043" v="9513" actId="1076"/>
          <ac:spMkLst>
            <pc:docMk/>
            <pc:sldMk cId="739261294" sldId="351"/>
            <ac:spMk id="17" creationId="{910AF5BE-A727-B9E8-FF1C-989454228446}"/>
          </ac:spMkLst>
        </pc:spChg>
      </pc:sldChg>
      <pc:sldChg chg="addSp delSp modSp mod">
        <pc:chgData name="MARINELLI CHIARA [PHD1500016]" userId="a4945f35-3e42-4f07-a058-3194e79c7859" providerId="ADAL" clId="{8F0BB795-3031-477C-B1AF-33E7A3920D86}" dt="2024-04-30T00:30:12.050" v="9285" actId="1076"/>
        <pc:sldMkLst>
          <pc:docMk/>
          <pc:sldMk cId="1583508800" sldId="357"/>
        </pc:sldMkLst>
        <pc:spChg chg="add mod">
          <ac:chgData name="MARINELLI CHIARA [PHD1500016]" userId="a4945f35-3e42-4f07-a058-3194e79c7859" providerId="ADAL" clId="{8F0BB795-3031-477C-B1AF-33E7A3920D86}" dt="2024-04-30T00:15:47.398" v="8918" actId="207"/>
          <ac:spMkLst>
            <pc:docMk/>
            <pc:sldMk cId="1583508800" sldId="357"/>
            <ac:spMk id="2" creationId="{90FFE93E-3092-2C9A-C422-8ACAB0F558EB}"/>
          </ac:spMkLst>
        </pc:spChg>
        <pc:spChg chg="add mod">
          <ac:chgData name="MARINELLI CHIARA [PHD1500016]" userId="a4945f35-3e42-4f07-a058-3194e79c7859" providerId="ADAL" clId="{8F0BB795-3031-477C-B1AF-33E7A3920D86}" dt="2024-04-30T00:16:15.757" v="8941" actId="1076"/>
          <ac:spMkLst>
            <pc:docMk/>
            <pc:sldMk cId="1583508800" sldId="357"/>
            <ac:spMk id="4" creationId="{AE2DA1C9-DC89-4CBD-1851-07B40F4F2BFB}"/>
          </ac:spMkLst>
        </pc:spChg>
        <pc:spChg chg="add mod">
          <ac:chgData name="MARINELLI CHIARA [PHD1500016]" userId="a4945f35-3e42-4f07-a058-3194e79c7859" providerId="ADAL" clId="{8F0BB795-3031-477C-B1AF-33E7A3920D86}" dt="2024-04-30T00:18:16.488" v="8983" actId="1076"/>
          <ac:spMkLst>
            <pc:docMk/>
            <pc:sldMk cId="1583508800" sldId="357"/>
            <ac:spMk id="5" creationId="{5B2AE571-D51B-8093-1B12-6C7432A050A3}"/>
          </ac:spMkLst>
        </pc:spChg>
        <pc:spChg chg="add mod">
          <ac:chgData name="MARINELLI CHIARA [PHD1500016]" userId="a4945f35-3e42-4f07-a058-3194e79c7859" providerId="ADAL" clId="{8F0BB795-3031-477C-B1AF-33E7A3920D86}" dt="2024-04-30T00:18:10.282" v="8982" actId="1076"/>
          <ac:spMkLst>
            <pc:docMk/>
            <pc:sldMk cId="1583508800" sldId="357"/>
            <ac:spMk id="7" creationId="{9DEB5AA0-EE21-A434-2DCA-A666F7CB935A}"/>
          </ac:spMkLst>
        </pc:spChg>
        <pc:spChg chg="add mod">
          <ac:chgData name="MARINELLI CHIARA [PHD1500016]" userId="a4945f35-3e42-4f07-a058-3194e79c7859" providerId="ADAL" clId="{8F0BB795-3031-477C-B1AF-33E7A3920D86}" dt="2024-04-30T00:25:46.767" v="9088" actId="1076"/>
          <ac:spMkLst>
            <pc:docMk/>
            <pc:sldMk cId="1583508800" sldId="357"/>
            <ac:spMk id="9" creationId="{6685ED8C-412F-A7DC-E194-8012D7D294ED}"/>
          </ac:spMkLst>
        </pc:spChg>
        <pc:spChg chg="add del">
          <ac:chgData name="MARINELLI CHIARA [PHD1500016]" userId="a4945f35-3e42-4f07-a058-3194e79c7859" providerId="ADAL" clId="{8F0BB795-3031-477C-B1AF-33E7A3920D86}" dt="2024-04-30T00:23:03.885" v="9055" actId="22"/>
          <ac:spMkLst>
            <pc:docMk/>
            <pc:sldMk cId="1583508800" sldId="357"/>
            <ac:spMk id="12" creationId="{569742E8-1177-4FC8-C2C7-EEEA23E5F074}"/>
          </ac:spMkLst>
        </pc:spChg>
        <pc:spChg chg="add mod">
          <ac:chgData name="MARINELLI CHIARA [PHD1500016]" userId="a4945f35-3e42-4f07-a058-3194e79c7859" providerId="ADAL" clId="{8F0BB795-3031-477C-B1AF-33E7A3920D86}" dt="2024-04-30T00:26:10.471" v="9105" actId="20577"/>
          <ac:spMkLst>
            <pc:docMk/>
            <pc:sldMk cId="1583508800" sldId="357"/>
            <ac:spMk id="13" creationId="{E44CD7F5-AD20-4DD0-7177-5D0AC3CFA961}"/>
          </ac:spMkLst>
        </pc:spChg>
        <pc:spChg chg="add mod">
          <ac:chgData name="MARINELLI CHIARA [PHD1500016]" userId="a4945f35-3e42-4f07-a058-3194e79c7859" providerId="ADAL" clId="{8F0BB795-3031-477C-B1AF-33E7A3920D86}" dt="2024-04-30T00:30:04.592" v="9284" actId="207"/>
          <ac:spMkLst>
            <pc:docMk/>
            <pc:sldMk cId="1583508800" sldId="357"/>
            <ac:spMk id="17" creationId="{749F24D1-3FAB-D26A-29C5-31760FA13DC4}"/>
          </ac:spMkLst>
        </pc:spChg>
        <pc:spChg chg="add mod">
          <ac:chgData name="MARINELLI CHIARA [PHD1500016]" userId="a4945f35-3e42-4f07-a058-3194e79c7859" providerId="ADAL" clId="{8F0BB795-3031-477C-B1AF-33E7A3920D86}" dt="2024-04-30T00:25:05.593" v="9079"/>
          <ac:spMkLst>
            <pc:docMk/>
            <pc:sldMk cId="1583508800" sldId="357"/>
            <ac:spMk id="19" creationId="{3B6C9BB0-7B5E-3EA8-36A1-25C0C474466B}"/>
          </ac:spMkLst>
        </pc:spChg>
        <pc:spChg chg="add del">
          <ac:chgData name="MARINELLI CHIARA [PHD1500016]" userId="a4945f35-3e42-4f07-a058-3194e79c7859" providerId="ADAL" clId="{8F0BB795-3031-477C-B1AF-33E7A3920D86}" dt="2024-04-30T00:25:12.801" v="9082" actId="22"/>
          <ac:spMkLst>
            <pc:docMk/>
            <pc:sldMk cId="1583508800" sldId="357"/>
            <ac:spMk id="22" creationId="{4C949D83-5D39-9944-ED13-B54A17305574}"/>
          </ac:spMkLst>
        </pc:spChg>
        <pc:spChg chg="add mod">
          <ac:chgData name="MARINELLI CHIARA [PHD1500016]" userId="a4945f35-3e42-4f07-a058-3194e79c7859" providerId="ADAL" clId="{8F0BB795-3031-477C-B1AF-33E7A3920D86}" dt="2024-04-30T00:26:17.130" v="9106"/>
          <ac:spMkLst>
            <pc:docMk/>
            <pc:sldMk cId="1583508800" sldId="357"/>
            <ac:spMk id="23" creationId="{1590FE65-732F-486E-55BB-09CF1CE5A06E}"/>
          </ac:spMkLst>
        </pc:spChg>
        <pc:picChg chg="del mod">
          <ac:chgData name="MARINELLI CHIARA [PHD1500016]" userId="a4945f35-3e42-4f07-a058-3194e79c7859" providerId="ADAL" clId="{8F0BB795-3031-477C-B1AF-33E7A3920D86}" dt="2024-04-30T00:23:05.504" v="9056" actId="478"/>
          <ac:picMkLst>
            <pc:docMk/>
            <pc:sldMk cId="1583508800" sldId="357"/>
            <ac:picMk id="3" creationId="{32BF6125-6D28-E182-24B8-EB7C0513F6EA}"/>
          </ac:picMkLst>
        </pc:picChg>
        <pc:picChg chg="del">
          <ac:chgData name="MARINELLI CHIARA [PHD1500016]" userId="a4945f35-3e42-4f07-a058-3194e79c7859" providerId="ADAL" clId="{8F0BB795-3031-477C-B1AF-33E7A3920D86}" dt="2024-04-30T00:23:38.416" v="9062" actId="478"/>
          <ac:picMkLst>
            <pc:docMk/>
            <pc:sldMk cId="1583508800" sldId="357"/>
            <ac:picMk id="6" creationId="{B66C9FBB-6EB6-6759-D61A-B8ABFF0247FE}"/>
          </ac:picMkLst>
        </pc:picChg>
        <pc:picChg chg="del">
          <ac:chgData name="MARINELLI CHIARA [PHD1500016]" userId="a4945f35-3e42-4f07-a058-3194e79c7859" providerId="ADAL" clId="{8F0BB795-3031-477C-B1AF-33E7A3920D86}" dt="2024-04-30T00:25:09.041" v="9080" actId="478"/>
          <ac:picMkLst>
            <pc:docMk/>
            <pc:sldMk cId="1583508800" sldId="357"/>
            <ac:picMk id="8" creationId="{31DA8F84-AB0E-892A-4F42-5BA091F3FF27}"/>
          </ac:picMkLst>
        </pc:picChg>
        <pc:picChg chg="del">
          <ac:chgData name="MARINELLI CHIARA [PHD1500016]" userId="a4945f35-3e42-4f07-a058-3194e79c7859" providerId="ADAL" clId="{8F0BB795-3031-477C-B1AF-33E7A3920D86}" dt="2024-04-30T00:24:42.788" v="9075" actId="478"/>
          <ac:picMkLst>
            <pc:docMk/>
            <pc:sldMk cId="1583508800" sldId="357"/>
            <ac:picMk id="10" creationId="{44160858-914D-7AE3-DDDB-B6D063F011EF}"/>
          </ac:picMkLst>
        </pc:picChg>
        <pc:picChg chg="mod modCrop">
          <ac:chgData name="MARINELLI CHIARA [PHD1500016]" userId="a4945f35-3e42-4f07-a058-3194e79c7859" providerId="ADAL" clId="{8F0BB795-3031-477C-B1AF-33E7A3920D86}" dt="2024-04-30T00:15:05.992" v="8887" actId="732"/>
          <ac:picMkLst>
            <pc:docMk/>
            <pc:sldMk cId="1583508800" sldId="357"/>
            <ac:picMk id="14" creationId="{D0B3B340-2955-6D6C-8E2F-35CE85A351AF}"/>
          </ac:picMkLst>
        </pc:picChg>
        <pc:picChg chg="mod modCrop">
          <ac:chgData name="MARINELLI CHIARA [PHD1500016]" userId="a4945f35-3e42-4f07-a058-3194e79c7859" providerId="ADAL" clId="{8F0BB795-3031-477C-B1AF-33E7A3920D86}" dt="2024-04-30T00:15:15.600" v="8888" actId="732"/>
          <ac:picMkLst>
            <pc:docMk/>
            <pc:sldMk cId="1583508800" sldId="357"/>
            <ac:picMk id="16" creationId="{B9155FDD-A72B-DE98-A4A4-4D9D9D83E1FD}"/>
          </ac:picMkLst>
        </pc:picChg>
        <pc:picChg chg="mod modCrop">
          <ac:chgData name="MARINELLI CHIARA [PHD1500016]" userId="a4945f35-3e42-4f07-a058-3194e79c7859" providerId="ADAL" clId="{8F0BB795-3031-477C-B1AF-33E7A3920D86}" dt="2024-04-30T00:17:49.445" v="8975" actId="732"/>
          <ac:picMkLst>
            <pc:docMk/>
            <pc:sldMk cId="1583508800" sldId="357"/>
            <ac:picMk id="18" creationId="{FA6C56D5-EA95-A459-6C6A-680776D19B22}"/>
          </ac:picMkLst>
        </pc:picChg>
        <pc:picChg chg="mod modCrop">
          <ac:chgData name="MARINELLI CHIARA [PHD1500016]" userId="a4945f35-3e42-4f07-a058-3194e79c7859" providerId="ADAL" clId="{8F0BB795-3031-477C-B1AF-33E7A3920D86}" dt="2024-04-30T00:30:12.050" v="9285" actId="1076"/>
          <ac:picMkLst>
            <pc:docMk/>
            <pc:sldMk cId="1583508800" sldId="357"/>
            <ac:picMk id="20" creationId="{7540FDAF-EE76-C330-B711-F10E68AE5B92}"/>
          </ac:picMkLst>
        </pc:picChg>
      </pc:sldChg>
      <pc:sldChg chg="addSp delSp modSp mod">
        <pc:chgData name="MARINELLI CHIARA [PHD1500016]" userId="a4945f35-3e42-4f07-a058-3194e79c7859" providerId="ADAL" clId="{8F0BB795-3031-477C-B1AF-33E7A3920D86}" dt="2024-04-30T00:35:28.594" v="9497" actId="1076"/>
        <pc:sldMkLst>
          <pc:docMk/>
          <pc:sldMk cId="4093450380" sldId="362"/>
        </pc:sldMkLst>
        <pc:spChg chg="add mod">
          <ac:chgData name="MARINELLI CHIARA [PHD1500016]" userId="a4945f35-3e42-4f07-a058-3194e79c7859" providerId="ADAL" clId="{8F0BB795-3031-477C-B1AF-33E7A3920D86}" dt="2024-04-30T00:31:32.831" v="9414" actId="1076"/>
          <ac:spMkLst>
            <pc:docMk/>
            <pc:sldMk cId="4093450380" sldId="362"/>
            <ac:spMk id="2" creationId="{D5010264-4546-7F03-743F-93B9F605A429}"/>
          </ac:spMkLst>
        </pc:spChg>
        <pc:spChg chg="add mod">
          <ac:chgData name="MARINELLI CHIARA [PHD1500016]" userId="a4945f35-3e42-4f07-a058-3194e79c7859" providerId="ADAL" clId="{8F0BB795-3031-477C-B1AF-33E7A3920D86}" dt="2024-04-30T00:21:01.839" v="9042" actId="14100"/>
          <ac:spMkLst>
            <pc:docMk/>
            <pc:sldMk cId="4093450380" sldId="362"/>
            <ac:spMk id="4" creationId="{0F4FB472-49F3-968B-9684-C36140053896}"/>
          </ac:spMkLst>
        </pc:spChg>
        <pc:spChg chg="add mod">
          <ac:chgData name="MARINELLI CHIARA [PHD1500016]" userId="a4945f35-3e42-4f07-a058-3194e79c7859" providerId="ADAL" clId="{8F0BB795-3031-477C-B1AF-33E7A3920D86}" dt="2024-04-30T00:27:16.614" v="9127" actId="1076"/>
          <ac:spMkLst>
            <pc:docMk/>
            <pc:sldMk cId="4093450380" sldId="362"/>
            <ac:spMk id="5" creationId="{95BCCE68-629C-D57F-1A4D-82D78282D54E}"/>
          </ac:spMkLst>
        </pc:spChg>
        <pc:spChg chg="add mod">
          <ac:chgData name="MARINELLI CHIARA [PHD1500016]" userId="a4945f35-3e42-4f07-a058-3194e79c7859" providerId="ADAL" clId="{8F0BB795-3031-477C-B1AF-33E7A3920D86}" dt="2024-04-30T00:27:41.264" v="9145" actId="1076"/>
          <ac:spMkLst>
            <pc:docMk/>
            <pc:sldMk cId="4093450380" sldId="362"/>
            <ac:spMk id="6" creationId="{19424E4B-A3CF-1B48-0FD7-F11892125360}"/>
          </ac:spMkLst>
        </pc:spChg>
        <pc:spChg chg="add mod">
          <ac:chgData name="MARINELLI CHIARA [PHD1500016]" userId="a4945f35-3e42-4f07-a058-3194e79c7859" providerId="ADAL" clId="{8F0BB795-3031-477C-B1AF-33E7A3920D86}" dt="2024-04-30T00:28:13.203" v="9165" actId="1076"/>
          <ac:spMkLst>
            <pc:docMk/>
            <pc:sldMk cId="4093450380" sldId="362"/>
            <ac:spMk id="7" creationId="{457A3D88-8392-7DEC-4642-A116DD940335}"/>
          </ac:spMkLst>
        </pc:spChg>
        <pc:spChg chg="add mod">
          <ac:chgData name="MARINELLI CHIARA [PHD1500016]" userId="a4945f35-3e42-4f07-a058-3194e79c7859" providerId="ADAL" clId="{8F0BB795-3031-477C-B1AF-33E7A3920D86}" dt="2024-04-30T00:29:41.915" v="9278" actId="1076"/>
          <ac:spMkLst>
            <pc:docMk/>
            <pc:sldMk cId="4093450380" sldId="362"/>
            <ac:spMk id="9" creationId="{CCF5C369-7999-285C-2D43-387C0277F20F}"/>
          </ac:spMkLst>
        </pc:spChg>
        <pc:spChg chg="add mod">
          <ac:chgData name="MARINELLI CHIARA [PHD1500016]" userId="a4945f35-3e42-4f07-a058-3194e79c7859" providerId="ADAL" clId="{8F0BB795-3031-477C-B1AF-33E7A3920D86}" dt="2024-04-30T00:31:24.824" v="9412" actId="1076"/>
          <ac:spMkLst>
            <pc:docMk/>
            <pc:sldMk cId="4093450380" sldId="362"/>
            <ac:spMk id="11" creationId="{CC0460CF-EB14-8133-11A9-542C2BDE17E1}"/>
          </ac:spMkLst>
        </pc:spChg>
        <pc:spChg chg="add mod">
          <ac:chgData name="MARINELLI CHIARA [PHD1500016]" userId="a4945f35-3e42-4f07-a058-3194e79c7859" providerId="ADAL" clId="{8F0BB795-3031-477C-B1AF-33E7A3920D86}" dt="2024-04-30T00:34:12.187" v="9431"/>
          <ac:spMkLst>
            <pc:docMk/>
            <pc:sldMk cId="4093450380" sldId="362"/>
            <ac:spMk id="13" creationId="{C98B65AB-FA23-7FFC-1F95-C9C7F6422973}"/>
          </ac:spMkLst>
        </pc:spChg>
        <pc:spChg chg="add mod">
          <ac:chgData name="MARINELLI CHIARA [PHD1500016]" userId="a4945f35-3e42-4f07-a058-3194e79c7859" providerId="ADAL" clId="{8F0BB795-3031-477C-B1AF-33E7A3920D86}" dt="2024-04-30T00:34:37.336" v="9479" actId="1076"/>
          <ac:spMkLst>
            <pc:docMk/>
            <pc:sldMk cId="4093450380" sldId="362"/>
            <ac:spMk id="14" creationId="{8981AC0B-3CFA-89B9-C5F7-EB3E72ADD341}"/>
          </ac:spMkLst>
        </pc:spChg>
        <pc:spChg chg="add mod">
          <ac:chgData name="MARINELLI CHIARA [PHD1500016]" userId="a4945f35-3e42-4f07-a058-3194e79c7859" providerId="ADAL" clId="{8F0BB795-3031-477C-B1AF-33E7A3920D86}" dt="2024-04-30T00:35:28.594" v="9497" actId="1076"/>
          <ac:spMkLst>
            <pc:docMk/>
            <pc:sldMk cId="4093450380" sldId="362"/>
            <ac:spMk id="15" creationId="{9840871F-0EB8-515C-BA6A-C8658AAC8997}"/>
          </ac:spMkLst>
        </pc:spChg>
        <pc:spChg chg="mod">
          <ac:chgData name="MARINELLI CHIARA [PHD1500016]" userId="a4945f35-3e42-4f07-a058-3194e79c7859" providerId="ADAL" clId="{8F0BB795-3031-477C-B1AF-33E7A3920D86}" dt="2024-04-30T00:32:20.760" v="9429" actId="14100"/>
          <ac:spMkLst>
            <pc:docMk/>
            <pc:sldMk cId="4093450380" sldId="362"/>
            <ac:spMk id="21" creationId="{8D7AB700-A2A4-297D-93DE-4050B609CC06}"/>
          </ac:spMkLst>
        </pc:spChg>
        <pc:grpChg chg="del">
          <ac:chgData name="MARINELLI CHIARA [PHD1500016]" userId="a4945f35-3e42-4f07-a058-3194e79c7859" providerId="ADAL" clId="{8F0BB795-3031-477C-B1AF-33E7A3920D86}" dt="2024-04-30T00:21:54.062" v="9046" actId="478"/>
          <ac:grpSpMkLst>
            <pc:docMk/>
            <pc:sldMk cId="4093450380" sldId="362"/>
            <ac:grpSpMk id="26" creationId="{FA6F3C36-6619-74C0-1AA8-52A46453765D}"/>
          </ac:grpSpMkLst>
        </pc:grpChg>
        <pc:picChg chg="del">
          <ac:chgData name="MARINELLI CHIARA [PHD1500016]" userId="a4945f35-3e42-4f07-a058-3194e79c7859" providerId="ADAL" clId="{8F0BB795-3031-477C-B1AF-33E7A3920D86}" dt="2024-04-30T00:21:58.022" v="9047" actId="478"/>
          <ac:picMkLst>
            <pc:docMk/>
            <pc:sldMk cId="4093450380" sldId="362"/>
            <ac:picMk id="3" creationId="{95D9E237-7D0A-9044-70B1-F2F56C0DDE33}"/>
          </ac:picMkLst>
        </pc:picChg>
        <pc:picChg chg="del">
          <ac:chgData name="MARINELLI CHIARA [PHD1500016]" userId="a4945f35-3e42-4f07-a058-3194e79c7859" providerId="ADAL" clId="{8F0BB795-3031-477C-B1AF-33E7A3920D86}" dt="2024-04-30T00:34:39.157" v="9480" actId="478"/>
          <ac:picMkLst>
            <pc:docMk/>
            <pc:sldMk cId="4093450380" sldId="362"/>
            <ac:picMk id="8" creationId="{56D0B5A6-F2F4-B787-4B7E-48F231DC8CF6}"/>
          </ac:picMkLst>
        </pc:picChg>
        <pc:picChg chg="add del">
          <ac:chgData name="MARINELLI CHIARA [PHD1500016]" userId="a4945f35-3e42-4f07-a058-3194e79c7859" providerId="ADAL" clId="{8F0BB795-3031-477C-B1AF-33E7A3920D86}" dt="2024-04-30T00:34:16.907" v="9433" actId="478"/>
          <ac:picMkLst>
            <pc:docMk/>
            <pc:sldMk cId="4093450380" sldId="362"/>
            <ac:picMk id="10" creationId="{5DFEA809-DCF6-B0E7-D7F8-345F29F6AA21}"/>
          </ac:picMkLst>
        </pc:picChg>
        <pc:picChg chg="del mod topLvl">
          <ac:chgData name="MARINELLI CHIARA [PHD1500016]" userId="a4945f35-3e42-4f07-a058-3194e79c7859" providerId="ADAL" clId="{8F0BB795-3031-477C-B1AF-33E7A3920D86}" dt="2024-04-30T00:21:54.062" v="9046" actId="478"/>
          <ac:picMkLst>
            <pc:docMk/>
            <pc:sldMk cId="4093450380" sldId="362"/>
            <ac:picMk id="12" creationId="{D7D1F27C-1F8D-E6A6-FDDA-C94B0CAD8EE4}"/>
          </ac:picMkLst>
        </pc:picChg>
        <pc:picChg chg="mod">
          <ac:chgData name="MARINELLI CHIARA [PHD1500016]" userId="a4945f35-3e42-4f07-a058-3194e79c7859" providerId="ADAL" clId="{8F0BB795-3031-477C-B1AF-33E7A3920D86}" dt="2024-04-30T00:32:10.306" v="9427" actId="1076"/>
          <ac:picMkLst>
            <pc:docMk/>
            <pc:sldMk cId="4093450380" sldId="362"/>
            <ac:picMk id="20" creationId="{DAA31EE4-D584-DEB7-48D7-67C8D0B0A882}"/>
          </ac:picMkLst>
        </pc:picChg>
        <pc:picChg chg="mod modCrop">
          <ac:chgData name="MARINELLI CHIARA [PHD1500016]" userId="a4945f35-3e42-4f07-a058-3194e79c7859" providerId="ADAL" clId="{8F0BB795-3031-477C-B1AF-33E7A3920D86}" dt="2024-04-30T00:22:31.926" v="9051" actId="732"/>
          <ac:picMkLst>
            <pc:docMk/>
            <pc:sldMk cId="4093450380" sldId="362"/>
            <ac:picMk id="23" creationId="{00169F54-B41F-62EE-E6D3-FE75CEB8F746}"/>
          </ac:picMkLst>
        </pc:picChg>
        <pc:picChg chg="mod topLvl modCrop">
          <ac:chgData name="MARINELLI CHIARA [PHD1500016]" userId="a4945f35-3e42-4f07-a058-3194e79c7859" providerId="ADAL" clId="{8F0BB795-3031-477C-B1AF-33E7A3920D86}" dt="2024-04-30T00:29:37.141" v="9277" actId="1076"/>
          <ac:picMkLst>
            <pc:docMk/>
            <pc:sldMk cId="4093450380" sldId="362"/>
            <ac:picMk id="25" creationId="{2DAC38AD-A3F5-C756-9837-34D0D85A7CBB}"/>
          </ac:picMkLst>
        </pc:picChg>
        <pc:picChg chg="mod modCrop">
          <ac:chgData name="MARINELLI CHIARA [PHD1500016]" userId="a4945f35-3e42-4f07-a058-3194e79c7859" providerId="ADAL" clId="{8F0BB795-3031-477C-B1AF-33E7A3920D86}" dt="2024-04-30T00:22:07.069" v="9048" actId="732"/>
          <ac:picMkLst>
            <pc:docMk/>
            <pc:sldMk cId="4093450380" sldId="362"/>
            <ac:picMk id="28" creationId="{490C04C9-C37C-11D4-7B44-258321A99FC9}"/>
          </ac:picMkLst>
        </pc:picChg>
      </pc:sldChg>
      <pc:sldChg chg="addSp delSp modSp mod modClrScheme chgLayout">
        <pc:chgData name="MARINELLI CHIARA [PHD1500016]" userId="a4945f35-3e42-4f07-a058-3194e79c7859" providerId="ADAL" clId="{8F0BB795-3031-477C-B1AF-33E7A3920D86}" dt="2024-04-30T00:38:02.279" v="9509" actId="1076"/>
        <pc:sldMkLst>
          <pc:docMk/>
          <pc:sldMk cId="2942067919" sldId="363"/>
        </pc:sldMkLst>
        <pc:spChg chg="add del mod">
          <ac:chgData name="MARINELLI CHIARA [PHD1500016]" userId="a4945f35-3e42-4f07-a058-3194e79c7859" providerId="ADAL" clId="{8F0BB795-3031-477C-B1AF-33E7A3920D86}" dt="2024-04-30T00:37:30.828" v="9501" actId="26606"/>
          <ac:spMkLst>
            <pc:docMk/>
            <pc:sldMk cId="2942067919" sldId="363"/>
            <ac:spMk id="3" creationId="{BD02540E-E4DD-C2AC-83EF-BDE9B99272E2}"/>
          </ac:spMkLst>
        </pc:spChg>
        <pc:spChg chg="mod">
          <ac:chgData name="MARINELLI CHIARA [PHD1500016]" userId="a4945f35-3e42-4f07-a058-3194e79c7859" providerId="ADAL" clId="{8F0BB795-3031-477C-B1AF-33E7A3920D86}" dt="2024-04-30T00:37:30.828" v="9501" actId="26606"/>
          <ac:spMkLst>
            <pc:docMk/>
            <pc:sldMk cId="2942067919" sldId="363"/>
            <ac:spMk id="5" creationId="{C3DC0CF5-4B6F-5540-AB38-CD4FD0B864DA}"/>
          </ac:spMkLst>
        </pc:spChg>
        <pc:spChg chg="add del mod">
          <ac:chgData name="MARINELLI CHIARA [PHD1500016]" userId="a4945f35-3e42-4f07-a058-3194e79c7859" providerId="ADAL" clId="{8F0BB795-3031-477C-B1AF-33E7A3920D86}" dt="2024-04-30T00:37:30.828" v="9501" actId="26606"/>
          <ac:spMkLst>
            <pc:docMk/>
            <pc:sldMk cId="2942067919" sldId="363"/>
            <ac:spMk id="3079" creationId="{E323A2A9-65BD-8DF6-A62A-DFC0AD06ADB4}"/>
          </ac:spMkLst>
        </pc:spChg>
        <pc:picChg chg="del">
          <ac:chgData name="MARINELLI CHIARA [PHD1500016]" userId="a4945f35-3e42-4f07-a058-3194e79c7859" providerId="ADAL" clId="{8F0BB795-3031-477C-B1AF-33E7A3920D86}" dt="2024-04-30T00:37:24.304" v="9498" actId="478"/>
          <ac:picMkLst>
            <pc:docMk/>
            <pc:sldMk cId="2942067919" sldId="363"/>
            <ac:picMk id="7" creationId="{EA7E326C-9F37-1873-16A5-9BA103C83B06}"/>
          </ac:picMkLst>
        </pc:picChg>
        <pc:picChg chg="add mod">
          <ac:chgData name="MARINELLI CHIARA [PHD1500016]" userId="a4945f35-3e42-4f07-a058-3194e79c7859" providerId="ADAL" clId="{8F0BB795-3031-477C-B1AF-33E7A3920D86}" dt="2024-04-30T00:38:02.279" v="9509" actId="1076"/>
          <ac:picMkLst>
            <pc:docMk/>
            <pc:sldMk cId="2942067919" sldId="363"/>
            <ac:picMk id="3074" creationId="{FF4E4C55-9689-BA72-CA93-07D963B84C12}"/>
          </ac:picMkLst>
        </pc:picChg>
      </pc:sldChg>
      <pc:sldChg chg="modSp mod">
        <pc:chgData name="MARINELLI CHIARA [PHD1500016]" userId="a4945f35-3e42-4f07-a058-3194e79c7859" providerId="ADAL" clId="{8F0BB795-3031-477C-B1AF-33E7A3920D86}" dt="2024-04-29T19:33:14.913" v="213" actId="1076"/>
        <pc:sldMkLst>
          <pc:docMk/>
          <pc:sldMk cId="67197454" sldId="364"/>
        </pc:sldMkLst>
        <pc:spChg chg="mod">
          <ac:chgData name="MARINELLI CHIARA [PHD1500016]" userId="a4945f35-3e42-4f07-a058-3194e79c7859" providerId="ADAL" clId="{8F0BB795-3031-477C-B1AF-33E7A3920D86}" dt="2024-04-29T19:31:24.350" v="184" actId="20577"/>
          <ac:spMkLst>
            <pc:docMk/>
            <pc:sldMk cId="67197454" sldId="364"/>
            <ac:spMk id="5" creationId="{7643AC89-366A-C445-8F7F-6659FEEC0784}"/>
          </ac:spMkLst>
        </pc:spChg>
        <pc:spChg chg="mod">
          <ac:chgData name="MARINELLI CHIARA [PHD1500016]" userId="a4945f35-3e42-4f07-a058-3194e79c7859" providerId="ADAL" clId="{8F0BB795-3031-477C-B1AF-33E7A3920D86}" dt="2024-04-29T19:33:14.913" v="213" actId="1076"/>
          <ac:spMkLst>
            <pc:docMk/>
            <pc:sldMk cId="67197454" sldId="364"/>
            <ac:spMk id="8" creationId="{A8D332A2-6392-450F-A52A-A3EA3432F599}"/>
          </ac:spMkLst>
        </pc:spChg>
        <pc:spChg chg="mod">
          <ac:chgData name="MARINELLI CHIARA [PHD1500016]" userId="a4945f35-3e42-4f07-a058-3194e79c7859" providerId="ADAL" clId="{8F0BB795-3031-477C-B1AF-33E7A3920D86}" dt="2024-04-29T19:33:07.439" v="212" actId="14100"/>
          <ac:spMkLst>
            <pc:docMk/>
            <pc:sldMk cId="67197454" sldId="364"/>
            <ac:spMk id="18" creationId="{1FA80D5A-C2FC-1647-D3BF-AA95BA405D63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29T19:37:58.119" v="240" actId="20577"/>
        <pc:sldMkLst>
          <pc:docMk/>
          <pc:sldMk cId="3092349988" sldId="366"/>
        </pc:sldMkLst>
        <pc:spChg chg="mod">
          <ac:chgData name="MARINELLI CHIARA [PHD1500016]" userId="a4945f35-3e42-4f07-a058-3194e79c7859" providerId="ADAL" clId="{8F0BB795-3031-477C-B1AF-33E7A3920D86}" dt="2024-04-29T19:34:12.436" v="227" actId="5793"/>
          <ac:spMkLst>
            <pc:docMk/>
            <pc:sldMk cId="3092349988" sldId="366"/>
            <ac:spMk id="2" creationId="{EEF51BDB-7CB3-C946-822E-2087A5F7159A}"/>
          </ac:spMkLst>
        </pc:spChg>
        <pc:spChg chg="mod">
          <ac:chgData name="MARINELLI CHIARA [PHD1500016]" userId="a4945f35-3e42-4f07-a058-3194e79c7859" providerId="ADAL" clId="{8F0BB795-3031-477C-B1AF-33E7A3920D86}" dt="2024-04-29T19:37:58.119" v="240" actId="20577"/>
          <ac:spMkLst>
            <pc:docMk/>
            <pc:sldMk cId="3092349988" sldId="366"/>
            <ac:spMk id="3" creationId="{0A74B046-54B0-63E1-EC34-11EEAF7F9B48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29T19:50:01.354" v="352" actId="1076"/>
        <pc:sldMkLst>
          <pc:docMk/>
          <pc:sldMk cId="211248235" sldId="368"/>
        </pc:sldMkLst>
        <pc:spChg chg="mod">
          <ac:chgData name="MARINELLI CHIARA [PHD1500016]" userId="a4945f35-3e42-4f07-a058-3194e79c7859" providerId="ADAL" clId="{8F0BB795-3031-477C-B1AF-33E7A3920D86}" dt="2024-04-29T19:49:15.004" v="285"/>
          <ac:spMkLst>
            <pc:docMk/>
            <pc:sldMk cId="211248235" sldId="368"/>
            <ac:spMk id="2" creationId="{9D7A34C4-6F6E-E04A-B661-93BF77F88A62}"/>
          </ac:spMkLst>
        </pc:spChg>
        <pc:spChg chg="mod">
          <ac:chgData name="MARINELLI CHIARA [PHD1500016]" userId="a4945f35-3e42-4f07-a058-3194e79c7859" providerId="ADAL" clId="{8F0BB795-3031-477C-B1AF-33E7A3920D86}" dt="2024-04-29T19:49:34.285" v="314" actId="20577"/>
          <ac:spMkLst>
            <pc:docMk/>
            <pc:sldMk cId="211248235" sldId="368"/>
            <ac:spMk id="69" creationId="{8E01AA06-9D94-D64A-B826-8AD17968FDC9}"/>
          </ac:spMkLst>
        </pc:spChg>
        <pc:spChg chg="mod">
          <ac:chgData name="MARINELLI CHIARA [PHD1500016]" userId="a4945f35-3e42-4f07-a058-3194e79c7859" providerId="ADAL" clId="{8F0BB795-3031-477C-B1AF-33E7A3920D86}" dt="2024-04-29T19:49:47.144" v="332" actId="20577"/>
          <ac:spMkLst>
            <pc:docMk/>
            <pc:sldMk cId="211248235" sldId="368"/>
            <ac:spMk id="70" creationId="{DC715274-4DDD-494D-84D4-A30E80196965}"/>
          </ac:spMkLst>
        </pc:spChg>
        <pc:spChg chg="mod">
          <ac:chgData name="MARINELLI CHIARA [PHD1500016]" userId="a4945f35-3e42-4f07-a058-3194e79c7859" providerId="ADAL" clId="{8F0BB795-3031-477C-B1AF-33E7A3920D86}" dt="2024-04-29T19:50:01.354" v="352" actId="1076"/>
          <ac:spMkLst>
            <pc:docMk/>
            <pc:sldMk cId="211248235" sldId="368"/>
            <ac:spMk id="71" creationId="{B74689D7-E7CD-284F-947C-815A23AC44BB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29T22:48:52.550" v="2075" actId="113"/>
        <pc:sldMkLst>
          <pc:docMk/>
          <pc:sldMk cId="3949464134" sldId="369"/>
        </pc:sldMkLst>
        <pc:spChg chg="mod">
          <ac:chgData name="MARINELLI CHIARA [PHD1500016]" userId="a4945f35-3e42-4f07-a058-3194e79c7859" providerId="ADAL" clId="{8F0BB795-3031-477C-B1AF-33E7A3920D86}" dt="2024-04-29T19:40:09.151" v="274" actId="20577"/>
          <ac:spMkLst>
            <pc:docMk/>
            <pc:sldMk cId="3949464134" sldId="369"/>
            <ac:spMk id="12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2:48:52.550" v="2075" actId="113"/>
          <ac:spMkLst>
            <pc:docMk/>
            <pc:sldMk cId="3949464134" sldId="369"/>
            <ac:spMk id="13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19:39:56.834" v="257" actId="20577"/>
          <ac:spMkLst>
            <pc:docMk/>
            <pc:sldMk cId="3949464134" sldId="369"/>
            <ac:spMk id="14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19:39:31.903" v="255" actId="20577"/>
          <ac:spMkLst>
            <pc:docMk/>
            <pc:sldMk cId="3949464134" sldId="369"/>
            <ac:spMk id="29" creationId="{00000000-0000-0000-0000-000000000000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29T23:51:29.893" v="7129" actId="113"/>
        <pc:sldMkLst>
          <pc:docMk/>
          <pc:sldMk cId="496424605" sldId="380"/>
        </pc:sldMkLst>
        <pc:spChg chg="mod">
          <ac:chgData name="MARINELLI CHIARA [PHD1500016]" userId="a4945f35-3e42-4f07-a058-3194e79c7859" providerId="ADAL" clId="{8F0BB795-3031-477C-B1AF-33E7A3920D86}" dt="2024-04-29T23:49:21.375" v="7089" actId="20577"/>
          <ac:spMkLst>
            <pc:docMk/>
            <pc:sldMk cId="496424605" sldId="380"/>
            <ac:spMk id="2" creationId="{E5BD9924-0F16-7840-B180-A222204F04A9}"/>
          </ac:spMkLst>
        </pc:spChg>
        <pc:spChg chg="mod">
          <ac:chgData name="MARINELLI CHIARA [PHD1500016]" userId="a4945f35-3e42-4f07-a058-3194e79c7859" providerId="ADAL" clId="{8F0BB795-3031-477C-B1AF-33E7A3920D86}" dt="2024-04-29T23:51:29.893" v="7129" actId="113"/>
          <ac:spMkLst>
            <pc:docMk/>
            <pc:sldMk cId="496424605" sldId="380"/>
            <ac:spMk id="6" creationId="{FEDF0C84-3439-B74A-B6A7-A866714960F9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29T19:52:42.394" v="407" actId="20577"/>
        <pc:sldMkLst>
          <pc:docMk/>
          <pc:sldMk cId="4072885006" sldId="418"/>
        </pc:sldMkLst>
        <pc:spChg chg="mod">
          <ac:chgData name="MARINELLI CHIARA [PHD1500016]" userId="a4945f35-3e42-4f07-a058-3194e79c7859" providerId="ADAL" clId="{8F0BB795-3031-477C-B1AF-33E7A3920D86}" dt="2024-04-29T19:51:01.935" v="373" actId="20577"/>
          <ac:spMkLst>
            <pc:docMk/>
            <pc:sldMk cId="4072885006" sldId="418"/>
            <ac:spMk id="5" creationId="{ECB061E0-FA72-FC4C-8330-6B3AA9CF926A}"/>
          </ac:spMkLst>
        </pc:spChg>
        <pc:spChg chg="mod">
          <ac:chgData name="MARINELLI CHIARA [PHD1500016]" userId="a4945f35-3e42-4f07-a058-3194e79c7859" providerId="ADAL" clId="{8F0BB795-3031-477C-B1AF-33E7A3920D86}" dt="2024-04-29T19:52:42.394" v="407" actId="20577"/>
          <ac:spMkLst>
            <pc:docMk/>
            <pc:sldMk cId="4072885006" sldId="418"/>
            <ac:spMk id="8" creationId="{F1059CBA-A891-8D6C-94BC-22D3DA1C81FE}"/>
          </ac:spMkLst>
        </pc:spChg>
        <pc:spChg chg="mod">
          <ac:chgData name="MARINELLI CHIARA [PHD1500016]" userId="a4945f35-3e42-4f07-a058-3194e79c7859" providerId="ADAL" clId="{8F0BB795-3031-477C-B1AF-33E7A3920D86}" dt="2024-04-29T19:52:33.614" v="406" actId="27636"/>
          <ac:spMkLst>
            <pc:docMk/>
            <pc:sldMk cId="4072885006" sldId="418"/>
            <ac:spMk id="9" creationId="{81D1D6E4-39A7-0113-880F-E0A0A748BDC2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29T19:58:48.427" v="671" actId="20577"/>
        <pc:sldMkLst>
          <pc:docMk/>
          <pc:sldMk cId="3224744251" sldId="419"/>
        </pc:sldMkLst>
        <pc:spChg chg="mod">
          <ac:chgData name="MARINELLI CHIARA [PHD1500016]" userId="a4945f35-3e42-4f07-a058-3194e79c7859" providerId="ADAL" clId="{8F0BB795-3031-477C-B1AF-33E7A3920D86}" dt="2024-04-29T19:58:02.474" v="631" actId="20577"/>
          <ac:spMkLst>
            <pc:docMk/>
            <pc:sldMk cId="3224744251" sldId="419"/>
            <ac:spMk id="2" creationId="{40C0EC6B-D5F0-A997-C6E2-E897035757C5}"/>
          </ac:spMkLst>
        </pc:spChg>
        <pc:spChg chg="mod">
          <ac:chgData name="MARINELLI CHIARA [PHD1500016]" userId="a4945f35-3e42-4f07-a058-3194e79c7859" providerId="ADAL" clId="{8F0BB795-3031-477C-B1AF-33E7A3920D86}" dt="2024-04-29T19:57:57.884" v="625" actId="20577"/>
          <ac:spMkLst>
            <pc:docMk/>
            <pc:sldMk cId="3224744251" sldId="419"/>
            <ac:spMk id="3" creationId="{C2FC7831-BEA5-C80E-70A3-0A12301F2434}"/>
          </ac:spMkLst>
        </pc:spChg>
        <pc:spChg chg="mod">
          <ac:chgData name="MARINELLI CHIARA [PHD1500016]" userId="a4945f35-3e42-4f07-a058-3194e79c7859" providerId="ADAL" clId="{8F0BB795-3031-477C-B1AF-33E7A3920D86}" dt="2024-04-29T19:58:48.427" v="671" actId="20577"/>
          <ac:spMkLst>
            <pc:docMk/>
            <pc:sldMk cId="3224744251" sldId="419"/>
            <ac:spMk id="6" creationId="{FD0E6EED-13BC-B261-7351-BF5249D69B38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30T00:38:29.530" v="9510" actId="20577"/>
        <pc:sldMkLst>
          <pc:docMk/>
          <pc:sldMk cId="3712737213" sldId="421"/>
        </pc:sldMkLst>
        <pc:spChg chg="mod">
          <ac:chgData name="MARINELLI CHIARA [PHD1500016]" userId="a4945f35-3e42-4f07-a058-3194e79c7859" providerId="ADAL" clId="{8F0BB795-3031-477C-B1AF-33E7A3920D86}" dt="2024-04-29T22:51:23.090" v="2354" actId="20577"/>
          <ac:spMkLst>
            <pc:docMk/>
            <pc:sldMk cId="3712737213" sldId="421"/>
            <ac:spMk id="54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19:53:47.864" v="436" actId="20577"/>
          <ac:spMkLst>
            <pc:docMk/>
            <pc:sldMk cId="3712737213" sldId="421"/>
            <ac:spMk id="111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30T00:38:29.530" v="9510" actId="20577"/>
          <ac:spMkLst>
            <pc:docMk/>
            <pc:sldMk cId="3712737213" sldId="421"/>
            <ac:spMk id="112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19:55:07.081" v="495" actId="20577"/>
          <ac:spMkLst>
            <pc:docMk/>
            <pc:sldMk cId="3712737213" sldId="421"/>
            <ac:spMk id="114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2:54:18.389" v="2641" actId="113"/>
          <ac:spMkLst>
            <pc:docMk/>
            <pc:sldMk cId="3712737213" sldId="421"/>
            <ac:spMk id="115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2:52:44.557" v="2566" actId="20577"/>
          <ac:spMkLst>
            <pc:docMk/>
            <pc:sldMk cId="3712737213" sldId="421"/>
            <ac:spMk id="118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2:53:51.972" v="2570" actId="113"/>
          <ac:spMkLst>
            <pc:docMk/>
            <pc:sldMk cId="3712737213" sldId="421"/>
            <ac:spMk id="121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2:54:49.819" v="2689" actId="20577"/>
          <ac:spMkLst>
            <pc:docMk/>
            <pc:sldMk cId="3712737213" sldId="421"/>
            <ac:spMk id="124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19:53:39.995" v="417" actId="20577"/>
          <ac:spMkLst>
            <pc:docMk/>
            <pc:sldMk cId="3712737213" sldId="421"/>
            <ac:spMk id="126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2:55:30.575" v="2795" actId="20577"/>
          <ac:spMkLst>
            <pc:docMk/>
            <pc:sldMk cId="3712737213" sldId="421"/>
            <ac:spMk id="127" creationId="{00000000-0000-0000-0000-000000000000}"/>
          </ac:spMkLst>
        </pc:spChg>
      </pc:sldChg>
      <pc:sldChg chg="addSp delSp modSp mod">
        <pc:chgData name="MARINELLI CHIARA [PHD1500016]" userId="a4945f35-3e42-4f07-a058-3194e79c7859" providerId="ADAL" clId="{8F0BB795-3031-477C-B1AF-33E7A3920D86}" dt="2024-04-30T00:40:40.992" v="9680" actId="1076"/>
        <pc:sldMkLst>
          <pc:docMk/>
          <pc:sldMk cId="1191808836" sldId="426"/>
        </pc:sldMkLst>
        <pc:spChg chg="mod">
          <ac:chgData name="MARINELLI CHIARA [PHD1500016]" userId="a4945f35-3e42-4f07-a058-3194e79c7859" providerId="ADAL" clId="{8F0BB795-3031-477C-B1AF-33E7A3920D86}" dt="2024-04-29T20:04:47.481" v="1349" actId="20577"/>
          <ac:spMkLst>
            <pc:docMk/>
            <pc:sldMk cId="1191808836" sldId="426"/>
            <ac:spMk id="2" creationId="{950B2208-7C5B-CC46-BECE-3F561CD5A11B}"/>
          </ac:spMkLst>
        </pc:spChg>
        <pc:picChg chg="del">
          <ac:chgData name="MARINELLI CHIARA [PHD1500016]" userId="a4945f35-3e42-4f07-a058-3194e79c7859" providerId="ADAL" clId="{8F0BB795-3031-477C-B1AF-33E7A3920D86}" dt="2024-04-29T23:00:37.200" v="3150" actId="478"/>
          <ac:picMkLst>
            <pc:docMk/>
            <pc:sldMk cId="1191808836" sldId="426"/>
            <ac:picMk id="5" creationId="{BE18D484-C478-F18D-56C7-B06AF8983EB9}"/>
          </ac:picMkLst>
        </pc:picChg>
        <pc:picChg chg="add mod">
          <ac:chgData name="MARINELLI CHIARA [PHD1500016]" userId="a4945f35-3e42-4f07-a058-3194e79c7859" providerId="ADAL" clId="{8F0BB795-3031-477C-B1AF-33E7A3920D86}" dt="2024-04-30T00:40:40.992" v="9680" actId="1076"/>
          <ac:picMkLst>
            <pc:docMk/>
            <pc:sldMk cId="1191808836" sldId="426"/>
            <ac:picMk id="1026" creationId="{10671548-0A31-9B03-1A80-334DF275B92B}"/>
          </ac:picMkLst>
        </pc:picChg>
      </pc:sldChg>
      <pc:sldChg chg="addSp modSp mod">
        <pc:chgData name="MARINELLI CHIARA [PHD1500016]" userId="a4945f35-3e42-4f07-a058-3194e79c7859" providerId="ADAL" clId="{8F0BB795-3031-477C-B1AF-33E7A3920D86}" dt="2024-04-29T22:59:07.069" v="3149" actId="113"/>
        <pc:sldMkLst>
          <pc:docMk/>
          <pc:sldMk cId="2725240206" sldId="427"/>
        </pc:sldMkLst>
        <pc:spChg chg="mod">
          <ac:chgData name="MARINELLI CHIARA [PHD1500016]" userId="a4945f35-3e42-4f07-a058-3194e79c7859" providerId="ADAL" clId="{8F0BB795-3031-477C-B1AF-33E7A3920D86}" dt="2024-04-29T19:57:14.853" v="587" actId="1076"/>
          <ac:spMkLst>
            <pc:docMk/>
            <pc:sldMk cId="2725240206" sldId="427"/>
            <ac:spMk id="2" creationId="{B1AF83FE-94B7-B2E5-7094-98E6C2A7F897}"/>
          </ac:spMkLst>
        </pc:spChg>
        <pc:spChg chg="add mod">
          <ac:chgData name="MARINELLI CHIARA [PHD1500016]" userId="a4945f35-3e42-4f07-a058-3194e79c7859" providerId="ADAL" clId="{8F0BB795-3031-477C-B1AF-33E7A3920D86}" dt="2024-04-29T19:57:00.886" v="570" actId="571"/>
          <ac:spMkLst>
            <pc:docMk/>
            <pc:sldMk cId="2725240206" sldId="427"/>
            <ac:spMk id="3" creationId="{964A2690-A2AA-4B47-767C-770207E7B3A6}"/>
          </ac:spMkLst>
        </pc:spChg>
        <pc:spChg chg="mod">
          <ac:chgData name="MARINELLI CHIARA [PHD1500016]" userId="a4945f35-3e42-4f07-a058-3194e79c7859" providerId="ADAL" clId="{8F0BB795-3031-477C-B1AF-33E7A3920D86}" dt="2024-04-29T19:55:16.056" v="501" actId="20577"/>
          <ac:spMkLst>
            <pc:docMk/>
            <pc:sldMk cId="2725240206" sldId="427"/>
            <ac:spMk id="49" creationId="{DF2FAD3C-92FF-B94D-B3CE-99F72B0883B2}"/>
          </ac:spMkLst>
        </pc:spChg>
        <pc:spChg chg="mod">
          <ac:chgData name="MARINELLI CHIARA [PHD1500016]" userId="a4945f35-3e42-4f07-a058-3194e79c7859" providerId="ADAL" clId="{8F0BB795-3031-477C-B1AF-33E7A3920D86}" dt="2024-04-29T22:56:27.804" v="2888" actId="20577"/>
          <ac:spMkLst>
            <pc:docMk/>
            <pc:sldMk cId="2725240206" sldId="427"/>
            <ac:spMk id="51" creationId="{3CF39632-797D-1447-B2D3-AFD95641FB00}"/>
          </ac:spMkLst>
        </pc:spChg>
        <pc:spChg chg="mod">
          <ac:chgData name="MARINELLI CHIARA [PHD1500016]" userId="a4945f35-3e42-4f07-a058-3194e79c7859" providerId="ADAL" clId="{8F0BB795-3031-477C-B1AF-33E7A3920D86}" dt="2024-04-29T19:56:20.605" v="555" actId="20577"/>
          <ac:spMkLst>
            <pc:docMk/>
            <pc:sldMk cId="2725240206" sldId="427"/>
            <ac:spMk id="114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2:59:07.069" v="3149" actId="113"/>
          <ac:spMkLst>
            <pc:docMk/>
            <pc:sldMk cId="2725240206" sldId="427"/>
            <ac:spMk id="115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19:55:23.688" v="522" actId="20577"/>
          <ac:spMkLst>
            <pc:docMk/>
            <pc:sldMk cId="2725240206" sldId="427"/>
            <ac:spMk id="117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2:57:53.225" v="3083" actId="20577"/>
          <ac:spMkLst>
            <pc:docMk/>
            <pc:sldMk cId="2725240206" sldId="427"/>
            <ac:spMk id="118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19:56:42.001" v="566" actId="20577"/>
          <ac:spMkLst>
            <pc:docMk/>
            <pc:sldMk cId="2725240206" sldId="427"/>
            <ac:spMk id="120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2:57:16.464" v="2970" actId="20577"/>
          <ac:spMkLst>
            <pc:docMk/>
            <pc:sldMk cId="2725240206" sldId="427"/>
            <ac:spMk id="121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19:56:09.081" v="553" actId="20577"/>
          <ac:spMkLst>
            <pc:docMk/>
            <pc:sldMk cId="2725240206" sldId="427"/>
            <ac:spMk id="123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2:58:27.428" v="3144" actId="20577"/>
          <ac:spMkLst>
            <pc:docMk/>
            <pc:sldMk cId="2725240206" sldId="427"/>
            <ac:spMk id="124" creationId="{00000000-0000-0000-0000-000000000000}"/>
          </ac:spMkLst>
        </pc:spChg>
        <pc:grpChg chg="mod">
          <ac:chgData name="MARINELLI CHIARA [PHD1500016]" userId="a4945f35-3e42-4f07-a058-3194e79c7859" providerId="ADAL" clId="{8F0BB795-3031-477C-B1AF-33E7A3920D86}" dt="2024-04-29T19:56:47.266" v="567" actId="1076"/>
          <ac:grpSpMkLst>
            <pc:docMk/>
            <pc:sldMk cId="2725240206" sldId="427"/>
            <ac:grpSpMk id="10" creationId="{1F90AB0D-83EE-E844-97ED-E6294704AE8F}"/>
          </ac:grpSpMkLst>
        </pc:grpChg>
        <pc:grpChg chg="mod">
          <ac:chgData name="MARINELLI CHIARA [PHD1500016]" userId="a4945f35-3e42-4f07-a058-3194e79c7859" providerId="ADAL" clId="{8F0BB795-3031-477C-B1AF-33E7A3920D86}" dt="2024-04-29T19:55:38.049" v="542" actId="1076"/>
          <ac:grpSpMkLst>
            <pc:docMk/>
            <pc:sldMk cId="2725240206" sldId="427"/>
            <ac:grpSpMk id="89" creationId="{00000000-0000-0000-0000-000000000000}"/>
          </ac:grpSpMkLst>
        </pc:grpChg>
      </pc:sldChg>
      <pc:sldChg chg="modSp mod">
        <pc:chgData name="MARINELLI CHIARA [PHD1500016]" userId="a4945f35-3e42-4f07-a058-3194e79c7859" providerId="ADAL" clId="{8F0BB795-3031-477C-B1AF-33E7A3920D86}" dt="2024-04-29T23:11:00.981" v="4351" actId="20577"/>
        <pc:sldMkLst>
          <pc:docMk/>
          <pc:sldMk cId="2768948379" sldId="428"/>
        </pc:sldMkLst>
        <pc:spChg chg="mod">
          <ac:chgData name="MARINELLI CHIARA [PHD1500016]" userId="a4945f35-3e42-4f07-a058-3194e79c7859" providerId="ADAL" clId="{8F0BB795-3031-477C-B1AF-33E7A3920D86}" dt="2024-04-29T23:10:51.893" v="4335" actId="20577"/>
          <ac:spMkLst>
            <pc:docMk/>
            <pc:sldMk cId="2768948379" sldId="428"/>
            <ac:spMk id="2" creationId="{6BD2CEBF-1D81-1BAC-7267-398BE4B15959}"/>
          </ac:spMkLst>
        </pc:spChg>
        <pc:spChg chg="mod">
          <ac:chgData name="MARINELLI CHIARA [PHD1500016]" userId="a4945f35-3e42-4f07-a058-3194e79c7859" providerId="ADAL" clId="{8F0BB795-3031-477C-B1AF-33E7A3920D86}" dt="2024-04-29T23:10:04.329" v="4298" actId="20577"/>
          <ac:spMkLst>
            <pc:docMk/>
            <pc:sldMk cId="2768948379" sldId="428"/>
            <ac:spMk id="3" creationId="{7515A101-CEB3-20D7-2991-576E9FEDABC7}"/>
          </ac:spMkLst>
        </pc:spChg>
        <pc:spChg chg="mod">
          <ac:chgData name="MARINELLI CHIARA [PHD1500016]" userId="a4945f35-3e42-4f07-a058-3194e79c7859" providerId="ADAL" clId="{8F0BB795-3031-477C-B1AF-33E7A3920D86}" dt="2024-04-29T23:11:00.981" v="4351" actId="20577"/>
          <ac:spMkLst>
            <pc:docMk/>
            <pc:sldMk cId="2768948379" sldId="428"/>
            <ac:spMk id="6" creationId="{53CFCDB0-6530-80AF-5888-072B887696AC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30T00:40:24.589" v="9679" actId="20577"/>
        <pc:sldMkLst>
          <pc:docMk/>
          <pc:sldMk cId="2297375980" sldId="430"/>
        </pc:sldMkLst>
        <pc:spChg chg="mod">
          <ac:chgData name="MARINELLI CHIARA [PHD1500016]" userId="a4945f35-3e42-4f07-a058-3194e79c7859" providerId="ADAL" clId="{8F0BB795-3031-477C-B1AF-33E7A3920D86}" dt="2024-04-29T20:02:55.341" v="1120" actId="14100"/>
          <ac:spMkLst>
            <pc:docMk/>
            <pc:sldMk cId="2297375980" sldId="430"/>
            <ac:spMk id="2" creationId="{968B7BCA-22F4-504F-BA9E-DB8EFE7C3801}"/>
          </ac:spMkLst>
        </pc:spChg>
        <pc:spChg chg="mod">
          <ac:chgData name="MARINELLI CHIARA [PHD1500016]" userId="a4945f35-3e42-4f07-a058-3194e79c7859" providerId="ADAL" clId="{8F0BB795-3031-477C-B1AF-33E7A3920D86}" dt="2024-04-30T00:40:24.589" v="9679" actId="20577"/>
          <ac:spMkLst>
            <pc:docMk/>
            <pc:sldMk cId="2297375980" sldId="430"/>
            <ac:spMk id="3" creationId="{36145B6B-00CC-1A4A-A20B-5C601479334A}"/>
          </ac:spMkLst>
        </pc:spChg>
        <pc:spChg chg="mod">
          <ac:chgData name="MARINELLI CHIARA [PHD1500016]" userId="a4945f35-3e42-4f07-a058-3194e79c7859" providerId="ADAL" clId="{8F0BB795-3031-477C-B1AF-33E7A3920D86}" dt="2024-04-29T19:59:19.158" v="676" actId="20577"/>
          <ac:spMkLst>
            <pc:docMk/>
            <pc:sldMk cId="2297375980" sldId="430"/>
            <ac:spMk id="23" creationId="{2FDFC6E3-B90B-094D-8690-991807FD1756}"/>
          </ac:spMkLst>
        </pc:spChg>
        <pc:spChg chg="mod">
          <ac:chgData name="MARINELLI CHIARA [PHD1500016]" userId="a4945f35-3e42-4f07-a058-3194e79c7859" providerId="ADAL" clId="{8F0BB795-3031-477C-B1AF-33E7A3920D86}" dt="2024-04-29T19:59:24.348" v="686" actId="20577"/>
          <ac:spMkLst>
            <pc:docMk/>
            <pc:sldMk cId="2297375980" sldId="430"/>
            <ac:spMk id="24" creationId="{4280788E-EBE9-2947-A38B-2D6F921DC83B}"/>
          </ac:spMkLst>
        </pc:spChg>
        <pc:spChg chg="mod">
          <ac:chgData name="MARINELLI CHIARA [PHD1500016]" userId="a4945f35-3e42-4f07-a058-3194e79c7859" providerId="ADAL" clId="{8F0BB795-3031-477C-B1AF-33E7A3920D86}" dt="2024-04-29T19:59:37.240" v="704" actId="1076"/>
          <ac:spMkLst>
            <pc:docMk/>
            <pc:sldMk cId="2297375980" sldId="430"/>
            <ac:spMk id="25" creationId="{F7A81D9E-48DA-B445-9093-D77F4AABE6F6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29T20:07:20.519" v="1425" actId="1076"/>
        <pc:sldMkLst>
          <pc:docMk/>
          <pc:sldMk cId="3560568865" sldId="432"/>
        </pc:sldMkLst>
        <pc:spChg chg="mod">
          <ac:chgData name="MARINELLI CHIARA [PHD1500016]" userId="a4945f35-3e42-4f07-a058-3194e79c7859" providerId="ADAL" clId="{8F0BB795-3031-477C-B1AF-33E7A3920D86}" dt="2024-04-29T20:05:19.179" v="1365" actId="20577"/>
          <ac:spMkLst>
            <pc:docMk/>
            <pc:sldMk cId="3560568865" sldId="432"/>
            <ac:spMk id="2" creationId="{12061A57-4768-C340-A875-B320E3362E36}"/>
          </ac:spMkLst>
        </pc:spChg>
        <pc:spChg chg="mod">
          <ac:chgData name="MARINELLI CHIARA [PHD1500016]" userId="a4945f35-3e42-4f07-a058-3194e79c7859" providerId="ADAL" clId="{8F0BB795-3031-477C-B1AF-33E7A3920D86}" dt="2024-04-29T20:05:53.748" v="1398" actId="1076"/>
          <ac:spMkLst>
            <pc:docMk/>
            <pc:sldMk cId="3560568865" sldId="432"/>
            <ac:spMk id="9" creationId="{12BA3033-EEBD-1B4F-B978-9A7076CD2DFB}"/>
          </ac:spMkLst>
        </pc:spChg>
        <pc:spChg chg="mod">
          <ac:chgData name="MARINELLI CHIARA [PHD1500016]" userId="a4945f35-3e42-4f07-a058-3194e79c7859" providerId="ADAL" clId="{8F0BB795-3031-477C-B1AF-33E7A3920D86}" dt="2024-04-29T20:06:36.266" v="1418" actId="1076"/>
          <ac:spMkLst>
            <pc:docMk/>
            <pc:sldMk cId="3560568865" sldId="432"/>
            <ac:spMk id="10" creationId="{9E50D7D3-17BC-8645-835C-D7098842FA0D}"/>
          </ac:spMkLst>
        </pc:spChg>
        <pc:spChg chg="mod">
          <ac:chgData name="MARINELLI CHIARA [PHD1500016]" userId="a4945f35-3e42-4f07-a058-3194e79c7859" providerId="ADAL" clId="{8F0BB795-3031-477C-B1AF-33E7A3920D86}" dt="2024-04-29T20:06:05.237" v="1404" actId="20577"/>
          <ac:spMkLst>
            <pc:docMk/>
            <pc:sldMk cId="3560568865" sldId="432"/>
            <ac:spMk id="15" creationId="{62B73925-6356-7749-BD4D-29A2C1E934EB}"/>
          </ac:spMkLst>
        </pc:spChg>
        <pc:spChg chg="mod">
          <ac:chgData name="MARINELLI CHIARA [PHD1500016]" userId="a4945f35-3e42-4f07-a058-3194e79c7859" providerId="ADAL" clId="{8F0BB795-3031-477C-B1AF-33E7A3920D86}" dt="2024-04-29T20:06:42.933" v="1419"/>
          <ac:spMkLst>
            <pc:docMk/>
            <pc:sldMk cId="3560568865" sldId="432"/>
            <ac:spMk id="16" creationId="{82939F2C-845D-514C-AA2F-759DAB2C026D}"/>
          </ac:spMkLst>
        </pc:spChg>
        <pc:spChg chg="mod">
          <ac:chgData name="MARINELLI CHIARA [PHD1500016]" userId="a4945f35-3e42-4f07-a058-3194e79c7859" providerId="ADAL" clId="{8F0BB795-3031-477C-B1AF-33E7A3920D86}" dt="2024-04-29T20:07:05.755" v="1421" actId="1076"/>
          <ac:spMkLst>
            <pc:docMk/>
            <pc:sldMk cId="3560568865" sldId="432"/>
            <ac:spMk id="18" creationId="{29725015-B40F-354E-BAA0-27747A7DAB3D}"/>
          </ac:spMkLst>
        </pc:spChg>
        <pc:spChg chg="mod">
          <ac:chgData name="MARINELLI CHIARA [PHD1500016]" userId="a4945f35-3e42-4f07-a058-3194e79c7859" providerId="ADAL" clId="{8F0BB795-3031-477C-B1AF-33E7A3920D86}" dt="2024-04-29T20:07:20.519" v="1425" actId="1076"/>
          <ac:spMkLst>
            <pc:docMk/>
            <pc:sldMk cId="3560568865" sldId="432"/>
            <ac:spMk id="19" creationId="{059C8EA4-F43B-914F-84E2-F856A1AAB102}"/>
          </ac:spMkLst>
        </pc:spChg>
        <pc:spChg chg="mod">
          <ac:chgData name="MARINELLI CHIARA [PHD1500016]" userId="a4945f35-3e42-4f07-a058-3194e79c7859" providerId="ADAL" clId="{8F0BB795-3031-477C-B1AF-33E7A3920D86}" dt="2024-04-29T20:07:12.225" v="1423" actId="1076"/>
          <ac:spMkLst>
            <pc:docMk/>
            <pc:sldMk cId="3560568865" sldId="432"/>
            <ac:spMk id="20" creationId="{E49FF1A4-9F64-2D4C-A643-5A6B2872FF8B}"/>
          </ac:spMkLst>
        </pc:spChg>
        <pc:spChg chg="mod">
          <ac:chgData name="MARINELLI CHIARA [PHD1500016]" userId="a4945f35-3e42-4f07-a058-3194e79c7859" providerId="ADAL" clId="{8F0BB795-3031-477C-B1AF-33E7A3920D86}" dt="2024-04-29T20:07:03.636" v="1420" actId="1076"/>
          <ac:spMkLst>
            <pc:docMk/>
            <pc:sldMk cId="3560568865" sldId="432"/>
            <ac:spMk id="21" creationId="{F0495268-9DBC-5E4D-BD3F-CE4ADDC40039}"/>
          </ac:spMkLst>
        </pc:spChg>
        <pc:spChg chg="mod">
          <ac:chgData name="MARINELLI CHIARA [PHD1500016]" userId="a4945f35-3e42-4f07-a058-3194e79c7859" providerId="ADAL" clId="{8F0BB795-3031-477C-B1AF-33E7A3920D86}" dt="2024-04-29T20:05:30.227" v="1386" actId="20577"/>
          <ac:spMkLst>
            <pc:docMk/>
            <pc:sldMk cId="3560568865" sldId="432"/>
            <ac:spMk id="22" creationId="{1B54A9FD-BFF9-E348-94CB-0797D462751A}"/>
          </ac:spMkLst>
        </pc:spChg>
      </pc:sldChg>
      <pc:sldChg chg="del">
        <pc:chgData name="MARINELLI CHIARA [PHD1500016]" userId="a4945f35-3e42-4f07-a058-3194e79c7859" providerId="ADAL" clId="{8F0BB795-3031-477C-B1AF-33E7A3920D86}" dt="2024-04-29T19:50:13.507" v="353" actId="47"/>
        <pc:sldMkLst>
          <pc:docMk/>
          <pc:sldMk cId="2927090667" sldId="434"/>
        </pc:sldMkLst>
      </pc:sldChg>
      <pc:sldChg chg="modSp mod">
        <pc:chgData name="MARINELLI CHIARA [PHD1500016]" userId="a4945f35-3e42-4f07-a058-3194e79c7859" providerId="ADAL" clId="{8F0BB795-3031-477C-B1AF-33E7A3920D86}" dt="2024-04-29T23:04:28.684" v="3628" actId="1076"/>
        <pc:sldMkLst>
          <pc:docMk/>
          <pc:sldMk cId="3886370332" sldId="440"/>
        </pc:sldMkLst>
        <pc:spChg chg="mod">
          <ac:chgData name="MARINELLI CHIARA [PHD1500016]" userId="a4945f35-3e42-4f07-a058-3194e79c7859" providerId="ADAL" clId="{8F0BB795-3031-477C-B1AF-33E7A3920D86}" dt="2024-04-29T20:07:48.822" v="1472" actId="20577"/>
          <ac:spMkLst>
            <pc:docMk/>
            <pc:sldMk cId="3886370332" sldId="440"/>
            <ac:spMk id="21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0:08:40.351" v="1494" actId="20577"/>
          <ac:spMkLst>
            <pc:docMk/>
            <pc:sldMk cId="3886370332" sldId="440"/>
            <ac:spMk id="39" creationId="{7E0EB4A9-07D0-704E-AD51-69032D67A266}"/>
          </ac:spMkLst>
        </pc:spChg>
        <pc:spChg chg="mod">
          <ac:chgData name="MARINELLI CHIARA [PHD1500016]" userId="a4945f35-3e42-4f07-a058-3194e79c7859" providerId="ADAL" clId="{8F0BB795-3031-477C-B1AF-33E7A3920D86}" dt="2024-04-29T23:02:25.494" v="3290" actId="20577"/>
          <ac:spMkLst>
            <pc:docMk/>
            <pc:sldMk cId="3886370332" sldId="440"/>
            <ac:spMk id="40" creationId="{7FF502A6-0037-614F-AF23-E8523BD32A9E}"/>
          </ac:spMkLst>
        </pc:spChg>
        <pc:spChg chg="mod">
          <ac:chgData name="MARINELLI CHIARA [PHD1500016]" userId="a4945f35-3e42-4f07-a058-3194e79c7859" providerId="ADAL" clId="{8F0BB795-3031-477C-B1AF-33E7A3920D86}" dt="2024-04-29T23:03:50.244" v="3539" actId="1076"/>
          <ac:spMkLst>
            <pc:docMk/>
            <pc:sldMk cId="3886370332" sldId="440"/>
            <ac:spMk id="41" creationId="{5DC16288-E3AA-3F43-8BD1-671BC02679E7}"/>
          </ac:spMkLst>
        </pc:spChg>
        <pc:spChg chg="mod">
          <ac:chgData name="MARINELLI CHIARA [PHD1500016]" userId="a4945f35-3e42-4f07-a058-3194e79c7859" providerId="ADAL" clId="{8F0BB795-3031-477C-B1AF-33E7A3920D86}" dt="2024-04-29T23:03:46.170" v="3538" actId="1076"/>
          <ac:spMkLst>
            <pc:docMk/>
            <pc:sldMk cId="3886370332" sldId="440"/>
            <ac:spMk id="42" creationId="{76093293-CBC8-6049-845C-5629475C9A6E}"/>
          </ac:spMkLst>
        </pc:spChg>
        <pc:spChg chg="mod">
          <ac:chgData name="MARINELLI CHIARA [PHD1500016]" userId="a4945f35-3e42-4f07-a058-3194e79c7859" providerId="ADAL" clId="{8F0BB795-3031-477C-B1AF-33E7A3920D86}" dt="2024-04-29T20:08:50.740" v="1503" actId="20577"/>
          <ac:spMkLst>
            <pc:docMk/>
            <pc:sldMk cId="3886370332" sldId="440"/>
            <ac:spMk id="43" creationId="{00A0AEA9-4A52-BB4D-9873-15122BDB7EA1}"/>
          </ac:spMkLst>
        </pc:spChg>
        <pc:spChg chg="mod">
          <ac:chgData name="MARINELLI CHIARA [PHD1500016]" userId="a4945f35-3e42-4f07-a058-3194e79c7859" providerId="ADAL" clId="{8F0BB795-3031-477C-B1AF-33E7A3920D86}" dt="2024-04-29T23:02:53.604" v="3370" actId="20577"/>
          <ac:spMkLst>
            <pc:docMk/>
            <pc:sldMk cId="3886370332" sldId="440"/>
            <ac:spMk id="44" creationId="{1E5DB1BD-18E2-274B-8EBC-DB4AFF81E3C2}"/>
          </ac:spMkLst>
        </pc:spChg>
        <pc:spChg chg="mod">
          <ac:chgData name="MARINELLI CHIARA [PHD1500016]" userId="a4945f35-3e42-4f07-a058-3194e79c7859" providerId="ADAL" clId="{8F0BB795-3031-477C-B1AF-33E7A3920D86}" dt="2024-04-29T20:09:21.086" v="1531" actId="1076"/>
          <ac:spMkLst>
            <pc:docMk/>
            <pc:sldMk cId="3886370332" sldId="440"/>
            <ac:spMk id="45" creationId="{22FB969E-D1A8-5C44-A1F0-E137385724F8}"/>
          </ac:spMkLst>
        </pc:spChg>
        <pc:spChg chg="mod">
          <ac:chgData name="MARINELLI CHIARA [PHD1500016]" userId="a4945f35-3e42-4f07-a058-3194e79c7859" providerId="ADAL" clId="{8F0BB795-3031-477C-B1AF-33E7A3920D86}" dt="2024-04-29T23:03:13.614" v="3445" actId="20577"/>
          <ac:spMkLst>
            <pc:docMk/>
            <pc:sldMk cId="3886370332" sldId="440"/>
            <ac:spMk id="46" creationId="{34722E7F-3671-EE4A-84CE-9860D7F04B3D}"/>
          </ac:spMkLst>
        </pc:spChg>
        <pc:spChg chg="mod">
          <ac:chgData name="MARINELLI CHIARA [PHD1500016]" userId="a4945f35-3e42-4f07-a058-3194e79c7859" providerId="ADAL" clId="{8F0BB795-3031-477C-B1AF-33E7A3920D86}" dt="2024-04-29T20:09:17.065" v="1530" actId="1076"/>
          <ac:spMkLst>
            <pc:docMk/>
            <pc:sldMk cId="3886370332" sldId="440"/>
            <ac:spMk id="48" creationId="{4C6F088C-8F49-3944-94D4-D80BC629B9FE}"/>
          </ac:spMkLst>
        </pc:spChg>
        <pc:spChg chg="mod">
          <ac:chgData name="MARINELLI CHIARA [PHD1500016]" userId="a4945f35-3e42-4f07-a058-3194e79c7859" providerId="ADAL" clId="{8F0BB795-3031-477C-B1AF-33E7A3920D86}" dt="2024-04-29T23:04:18.331" v="3627" actId="20577"/>
          <ac:spMkLst>
            <pc:docMk/>
            <pc:sldMk cId="3886370332" sldId="440"/>
            <ac:spMk id="49" creationId="{F39A3A51-F29D-974F-8915-F8448DC7F538}"/>
          </ac:spMkLst>
        </pc:spChg>
        <pc:grpChg chg="mod">
          <ac:chgData name="MARINELLI CHIARA [PHD1500016]" userId="a4945f35-3e42-4f07-a058-3194e79c7859" providerId="ADAL" clId="{8F0BB795-3031-477C-B1AF-33E7A3920D86}" dt="2024-04-29T20:08:43.844" v="1495" actId="1076"/>
          <ac:grpSpMkLst>
            <pc:docMk/>
            <pc:sldMk cId="3886370332" sldId="440"/>
            <ac:grpSpMk id="23" creationId="{42E2A625-0F75-5086-AA94-BC66B7FE2B9D}"/>
          </ac:grpSpMkLst>
        </pc:grpChg>
        <pc:picChg chg="mod">
          <ac:chgData name="MARINELLI CHIARA [PHD1500016]" userId="a4945f35-3e42-4f07-a058-3194e79c7859" providerId="ADAL" clId="{8F0BB795-3031-477C-B1AF-33E7A3920D86}" dt="2024-04-29T20:08:09.269" v="1488" actId="14100"/>
          <ac:picMkLst>
            <pc:docMk/>
            <pc:sldMk cId="3886370332" sldId="440"/>
            <ac:picMk id="51" creationId="{22DBB27A-659F-644E-B636-1412417BA91E}"/>
          </ac:picMkLst>
        </pc:picChg>
        <pc:picChg chg="mod">
          <ac:chgData name="MARINELLI CHIARA [PHD1500016]" userId="a4945f35-3e42-4f07-a058-3194e79c7859" providerId="ADAL" clId="{8F0BB795-3031-477C-B1AF-33E7A3920D86}" dt="2024-04-29T23:04:28.684" v="3628" actId="1076"/>
          <ac:picMkLst>
            <pc:docMk/>
            <pc:sldMk cId="3886370332" sldId="440"/>
            <ac:picMk id="53" creationId="{146FF1EC-DBB6-B64B-AA40-13ABEDF6B88D}"/>
          </ac:picMkLst>
        </pc:picChg>
      </pc:sldChg>
      <pc:sldChg chg="modSp mod">
        <pc:chgData name="MARINELLI CHIARA [PHD1500016]" userId="a4945f35-3e42-4f07-a058-3194e79c7859" providerId="ADAL" clId="{8F0BB795-3031-477C-B1AF-33E7A3920D86}" dt="2024-04-30T00:41:08.887" v="9681" actId="6549"/>
        <pc:sldMkLst>
          <pc:docMk/>
          <pc:sldMk cId="663770646" sldId="441"/>
        </pc:sldMkLst>
        <pc:spChg chg="mod">
          <ac:chgData name="MARINELLI CHIARA [PHD1500016]" userId="a4945f35-3e42-4f07-a058-3194e79c7859" providerId="ADAL" clId="{8F0BB795-3031-477C-B1AF-33E7A3920D86}" dt="2024-04-30T00:41:08.887" v="9681" actId="6549"/>
          <ac:spMkLst>
            <pc:docMk/>
            <pc:sldMk cId="663770646" sldId="441"/>
            <ac:spMk id="6" creationId="{7520C94A-F005-BAAF-F05A-2595CDD1AE3C}"/>
          </ac:spMkLst>
        </pc:spChg>
        <pc:spChg chg="mod">
          <ac:chgData name="MARINELLI CHIARA [PHD1500016]" userId="a4945f35-3e42-4f07-a058-3194e79c7859" providerId="ADAL" clId="{8F0BB795-3031-477C-B1AF-33E7A3920D86}" dt="2024-04-29T20:20:09.037" v="1569" actId="20577"/>
          <ac:spMkLst>
            <pc:docMk/>
            <pc:sldMk cId="663770646" sldId="441"/>
            <ac:spMk id="7" creationId="{F7BCBE64-F637-494D-2CEB-66E81952E3AB}"/>
          </ac:spMkLst>
        </pc:spChg>
        <pc:spChg chg="mod">
          <ac:chgData name="MARINELLI CHIARA [PHD1500016]" userId="a4945f35-3e42-4f07-a058-3194e79c7859" providerId="ADAL" clId="{8F0BB795-3031-477C-B1AF-33E7A3920D86}" dt="2024-04-29T20:20:50.116" v="1583" actId="113"/>
          <ac:spMkLst>
            <pc:docMk/>
            <pc:sldMk cId="663770646" sldId="441"/>
            <ac:spMk id="8" creationId="{2EFEE0B7-9182-13CD-D693-019DFA19DCE2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30T00:41:49.824" v="9686" actId="1035"/>
        <pc:sldMkLst>
          <pc:docMk/>
          <pc:sldMk cId="1996592092" sldId="443"/>
        </pc:sldMkLst>
        <pc:spChg chg="mod">
          <ac:chgData name="MARINELLI CHIARA [PHD1500016]" userId="a4945f35-3e42-4f07-a058-3194e79c7859" providerId="ADAL" clId="{8F0BB795-3031-477C-B1AF-33E7A3920D86}" dt="2024-04-30T00:41:49.824" v="9686" actId="1035"/>
          <ac:spMkLst>
            <pc:docMk/>
            <pc:sldMk cId="1996592092" sldId="443"/>
            <ac:spMk id="2" creationId="{587BAE85-78C8-5E43-87DB-24C9142F9E82}"/>
          </ac:spMkLst>
        </pc:spChg>
        <pc:spChg chg="mod">
          <ac:chgData name="MARINELLI CHIARA [PHD1500016]" userId="a4945f35-3e42-4f07-a058-3194e79c7859" providerId="ADAL" clId="{8F0BB795-3031-477C-B1AF-33E7A3920D86}" dt="2024-04-30T00:41:46.611" v="9684" actId="1076"/>
          <ac:spMkLst>
            <pc:docMk/>
            <pc:sldMk cId="1996592092" sldId="443"/>
            <ac:spMk id="9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0:27:02.545" v="2058" actId="20577"/>
          <ac:spMkLst>
            <pc:docMk/>
            <pc:sldMk cId="1996592092" sldId="443"/>
            <ac:spMk id="32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06:01.238" v="3784" actId="1076"/>
          <ac:spMkLst>
            <pc:docMk/>
            <pc:sldMk cId="1996592092" sldId="443"/>
            <ac:spMk id="70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09:24.906" v="4292" actId="20577"/>
          <ac:spMkLst>
            <pc:docMk/>
            <pc:sldMk cId="1996592092" sldId="443"/>
            <ac:spMk id="71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09:19.346" v="4291" actId="20577"/>
          <ac:spMkLst>
            <pc:docMk/>
            <pc:sldMk cId="1996592092" sldId="443"/>
            <ac:spMk id="72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07:45.352" v="4064" actId="20577"/>
          <ac:spMkLst>
            <pc:docMk/>
            <pc:sldMk cId="1996592092" sldId="443"/>
            <ac:spMk id="73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08:22.123" v="4158" actId="14100"/>
          <ac:spMkLst>
            <pc:docMk/>
            <pc:sldMk cId="1996592092" sldId="443"/>
            <ac:spMk id="74" creationId="{00000000-0000-0000-0000-000000000000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30T00:01:00.866" v="7862" actId="20577"/>
        <pc:sldMkLst>
          <pc:docMk/>
          <pc:sldMk cId="4250224674" sldId="444"/>
        </pc:sldMkLst>
        <pc:spChg chg="mod">
          <ac:chgData name="MARINELLI CHIARA [PHD1500016]" userId="a4945f35-3e42-4f07-a058-3194e79c7859" providerId="ADAL" clId="{8F0BB795-3031-477C-B1AF-33E7A3920D86}" dt="2024-04-30T00:01:00.866" v="7862" actId="20577"/>
          <ac:spMkLst>
            <pc:docMk/>
            <pc:sldMk cId="4250224674" sldId="444"/>
            <ac:spMk id="2" creationId="{40CE4D1A-DAFE-53E1-EE98-37EA6A6F97E1}"/>
          </ac:spMkLst>
        </pc:spChg>
        <pc:spChg chg="mod">
          <ac:chgData name="MARINELLI CHIARA [PHD1500016]" userId="a4945f35-3e42-4f07-a058-3194e79c7859" providerId="ADAL" clId="{8F0BB795-3031-477C-B1AF-33E7A3920D86}" dt="2024-04-30T00:00:42.380" v="7854" actId="20577"/>
          <ac:spMkLst>
            <pc:docMk/>
            <pc:sldMk cId="4250224674" sldId="444"/>
            <ac:spMk id="3" creationId="{DA7C9EA0-460F-410A-7ABA-62531D8D68FF}"/>
          </ac:spMkLst>
        </pc:spChg>
        <pc:spChg chg="mod">
          <ac:chgData name="MARINELLI CHIARA [PHD1500016]" userId="a4945f35-3e42-4f07-a058-3194e79c7859" providerId="ADAL" clId="{8F0BB795-3031-477C-B1AF-33E7A3920D86}" dt="2024-04-30T00:00:56.074" v="7859" actId="20577"/>
          <ac:spMkLst>
            <pc:docMk/>
            <pc:sldMk cId="4250224674" sldId="444"/>
            <ac:spMk id="5" creationId="{0DF8103B-5818-034D-A64D-7D618977C9BD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30T00:42:34.175" v="9688" actId="20577"/>
        <pc:sldMkLst>
          <pc:docMk/>
          <pc:sldMk cId="1186460496" sldId="446"/>
        </pc:sldMkLst>
        <pc:spChg chg="mod">
          <ac:chgData name="MARINELLI CHIARA [PHD1500016]" userId="a4945f35-3e42-4f07-a058-3194e79c7859" providerId="ADAL" clId="{8F0BB795-3031-477C-B1AF-33E7A3920D86}" dt="2024-04-29T23:12:30.925" v="4512" actId="20577"/>
          <ac:spMkLst>
            <pc:docMk/>
            <pc:sldMk cId="1186460496" sldId="446"/>
            <ac:spMk id="36" creationId="{35261DEC-10E1-8948-A310-463E4F908ECF}"/>
          </ac:spMkLst>
        </pc:spChg>
        <pc:spChg chg="mod">
          <ac:chgData name="MARINELLI CHIARA [PHD1500016]" userId="a4945f35-3e42-4f07-a058-3194e79c7859" providerId="ADAL" clId="{8F0BB795-3031-477C-B1AF-33E7A3920D86}" dt="2024-04-29T23:12:02.797" v="4461" actId="20577"/>
          <ac:spMkLst>
            <pc:docMk/>
            <pc:sldMk cId="1186460496" sldId="446"/>
            <ac:spMk id="37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17:09.906" v="5130" actId="20577"/>
          <ac:spMkLst>
            <pc:docMk/>
            <pc:sldMk cId="1186460496" sldId="446"/>
            <ac:spMk id="38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16:29.890" v="5015" actId="20577"/>
          <ac:spMkLst>
            <pc:docMk/>
            <pc:sldMk cId="1186460496" sldId="446"/>
            <ac:spMk id="39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30T00:42:34.175" v="9688" actId="20577"/>
          <ac:spMkLst>
            <pc:docMk/>
            <pc:sldMk cId="1186460496" sldId="446"/>
            <ac:spMk id="42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14:45.025" v="4802" actId="20577"/>
          <ac:spMkLst>
            <pc:docMk/>
            <pc:sldMk cId="1186460496" sldId="446"/>
            <ac:spMk id="43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15:24.405" v="4891" actId="20577"/>
          <ac:spMkLst>
            <pc:docMk/>
            <pc:sldMk cId="1186460496" sldId="446"/>
            <ac:spMk id="44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17:13.773" v="5136" actId="20577"/>
          <ac:spMkLst>
            <pc:docMk/>
            <pc:sldMk cId="1186460496" sldId="446"/>
            <ac:spMk id="52" creationId="{00000000-0000-0000-0000-000000000000}"/>
          </ac:spMkLst>
        </pc:spChg>
      </pc:sldChg>
      <pc:sldChg chg="addSp delSp modSp mod">
        <pc:chgData name="MARINELLI CHIARA [PHD1500016]" userId="a4945f35-3e42-4f07-a058-3194e79c7859" providerId="ADAL" clId="{8F0BB795-3031-477C-B1AF-33E7A3920D86}" dt="2024-04-30T00:43:50.139" v="9701" actId="14100"/>
        <pc:sldMkLst>
          <pc:docMk/>
          <pc:sldMk cId="2971287396" sldId="454"/>
        </pc:sldMkLst>
        <pc:spChg chg="mod">
          <ac:chgData name="MARINELLI CHIARA [PHD1500016]" userId="a4945f35-3e42-4f07-a058-3194e79c7859" providerId="ADAL" clId="{8F0BB795-3031-477C-B1AF-33E7A3920D86}" dt="2024-04-29T23:25:17.352" v="5488" actId="1076"/>
          <ac:spMkLst>
            <pc:docMk/>
            <pc:sldMk cId="2971287396" sldId="454"/>
            <ac:spMk id="7" creationId="{85376CF0-BED9-974C-1CF4-7B3768D6A83F}"/>
          </ac:spMkLst>
        </pc:spChg>
        <pc:spChg chg="del mod">
          <ac:chgData name="MARINELLI CHIARA [PHD1500016]" userId="a4945f35-3e42-4f07-a058-3194e79c7859" providerId="ADAL" clId="{8F0BB795-3031-477C-B1AF-33E7A3920D86}" dt="2024-04-29T23:24:16.288" v="5473" actId="478"/>
          <ac:spMkLst>
            <pc:docMk/>
            <pc:sldMk cId="2971287396" sldId="454"/>
            <ac:spMk id="10" creationId="{277E4DEC-061C-632C-DC87-A8491365DC22}"/>
          </ac:spMkLst>
        </pc:spChg>
        <pc:spChg chg="del mod">
          <ac:chgData name="MARINELLI CHIARA [PHD1500016]" userId="a4945f35-3e42-4f07-a058-3194e79c7859" providerId="ADAL" clId="{8F0BB795-3031-477C-B1AF-33E7A3920D86}" dt="2024-04-29T23:24:50.154" v="5482" actId="478"/>
          <ac:spMkLst>
            <pc:docMk/>
            <pc:sldMk cId="2971287396" sldId="454"/>
            <ac:spMk id="11" creationId="{3A6F72D4-963B-0576-BCA4-550BF3A8FAA9}"/>
          </ac:spMkLst>
        </pc:spChg>
        <pc:graphicFrameChg chg="add mod modGraphic">
          <ac:chgData name="MARINELLI CHIARA [PHD1500016]" userId="a4945f35-3e42-4f07-a058-3194e79c7859" providerId="ADAL" clId="{8F0BB795-3031-477C-B1AF-33E7A3920D86}" dt="2024-04-30T00:43:50.139" v="9701" actId="14100"/>
          <ac:graphicFrameMkLst>
            <pc:docMk/>
            <pc:sldMk cId="2971287396" sldId="454"/>
            <ac:graphicFrameMk id="2" creationId="{21E05746-41A6-CC2F-C270-8732ACA000F7}"/>
          </ac:graphicFrameMkLst>
        </pc:graphicFrameChg>
        <pc:graphicFrameChg chg="add mod modGraphic">
          <ac:chgData name="MARINELLI CHIARA [PHD1500016]" userId="a4945f35-3e42-4f07-a058-3194e79c7859" providerId="ADAL" clId="{8F0BB795-3031-477C-B1AF-33E7A3920D86}" dt="2024-04-30T00:43:09.464" v="9694" actId="14100"/>
          <ac:graphicFrameMkLst>
            <pc:docMk/>
            <pc:sldMk cId="2971287396" sldId="454"/>
            <ac:graphicFrameMk id="3" creationId="{358F3FB1-CC83-198A-F631-E0587A4DBF96}"/>
          </ac:graphicFrameMkLst>
        </pc:graphicFrameChg>
        <pc:picChg chg="del">
          <ac:chgData name="MARINELLI CHIARA [PHD1500016]" userId="a4945f35-3e42-4f07-a058-3194e79c7859" providerId="ADAL" clId="{8F0BB795-3031-477C-B1AF-33E7A3920D86}" dt="2024-04-29T23:24:52.151" v="5483" actId="21"/>
          <ac:picMkLst>
            <pc:docMk/>
            <pc:sldMk cId="2971287396" sldId="454"/>
            <ac:picMk id="6" creationId="{2B7E68B3-F8B7-7DE7-462F-9EA21109868E}"/>
          </ac:picMkLst>
        </pc:picChg>
        <pc:picChg chg="del mod">
          <ac:chgData name="MARINELLI CHIARA [PHD1500016]" userId="a4945f35-3e42-4f07-a058-3194e79c7859" providerId="ADAL" clId="{8F0BB795-3031-477C-B1AF-33E7A3920D86}" dt="2024-04-29T23:24:17.788" v="5474" actId="478"/>
          <ac:picMkLst>
            <pc:docMk/>
            <pc:sldMk cId="2971287396" sldId="454"/>
            <ac:picMk id="9" creationId="{A28703CD-4EF2-6891-FD42-7C3D5E664660}"/>
          </ac:picMkLst>
        </pc:picChg>
      </pc:sldChg>
      <pc:sldChg chg="modSp mod">
        <pc:chgData name="MARINELLI CHIARA [PHD1500016]" userId="a4945f35-3e42-4f07-a058-3194e79c7859" providerId="ADAL" clId="{8F0BB795-3031-477C-B1AF-33E7A3920D86}" dt="2024-04-29T23:33:33.262" v="5839" actId="20577"/>
        <pc:sldMkLst>
          <pc:docMk/>
          <pc:sldMk cId="3427374253" sldId="457"/>
        </pc:sldMkLst>
        <pc:spChg chg="mod">
          <ac:chgData name="MARINELLI CHIARA [PHD1500016]" userId="a4945f35-3e42-4f07-a058-3194e79c7859" providerId="ADAL" clId="{8F0BB795-3031-477C-B1AF-33E7A3920D86}" dt="2024-04-29T23:33:22.945" v="5825" actId="20577"/>
          <ac:spMkLst>
            <pc:docMk/>
            <pc:sldMk cId="3427374253" sldId="457"/>
            <ac:spMk id="2" creationId="{0D50C43F-7151-2E94-C676-7E5327995381}"/>
          </ac:spMkLst>
        </pc:spChg>
        <pc:spChg chg="mod">
          <ac:chgData name="MARINELLI CHIARA [PHD1500016]" userId="a4945f35-3e42-4f07-a058-3194e79c7859" providerId="ADAL" clId="{8F0BB795-3031-477C-B1AF-33E7A3920D86}" dt="2024-04-29T23:32:57.201" v="5820" actId="113"/>
          <ac:spMkLst>
            <pc:docMk/>
            <pc:sldMk cId="3427374253" sldId="457"/>
            <ac:spMk id="3" creationId="{0648DB43-EFCE-4E56-CFFC-5193DA9A697A}"/>
          </ac:spMkLst>
        </pc:spChg>
        <pc:spChg chg="mod">
          <ac:chgData name="MARINELLI CHIARA [PHD1500016]" userId="a4945f35-3e42-4f07-a058-3194e79c7859" providerId="ADAL" clId="{8F0BB795-3031-477C-B1AF-33E7A3920D86}" dt="2024-04-29T23:33:33.262" v="5839" actId="20577"/>
          <ac:spMkLst>
            <pc:docMk/>
            <pc:sldMk cId="3427374253" sldId="457"/>
            <ac:spMk id="5" creationId="{4AA1B2FC-CC74-F14C-8ED5-D0CE5037CE24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29T23:37:27.718" v="6491" actId="20577"/>
        <pc:sldMkLst>
          <pc:docMk/>
          <pc:sldMk cId="2593979200" sldId="461"/>
        </pc:sldMkLst>
        <pc:spChg chg="mod">
          <ac:chgData name="MARINELLI CHIARA [PHD1500016]" userId="a4945f35-3e42-4f07-a058-3194e79c7859" providerId="ADAL" clId="{8F0BB795-3031-477C-B1AF-33E7A3920D86}" dt="2024-04-29T23:37:21.694" v="6476" actId="20577"/>
          <ac:spMkLst>
            <pc:docMk/>
            <pc:sldMk cId="2593979200" sldId="461"/>
            <ac:spMk id="22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36:38.884" v="6352" actId="6549"/>
          <ac:spMkLst>
            <pc:docMk/>
            <pc:sldMk cId="2593979200" sldId="461"/>
            <ac:spMk id="23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37:27.718" v="6491" actId="20577"/>
          <ac:spMkLst>
            <pc:docMk/>
            <pc:sldMk cId="2593979200" sldId="461"/>
            <ac:spMk id="30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34:56.614" v="5985" actId="20577"/>
          <ac:spMkLst>
            <pc:docMk/>
            <pc:sldMk cId="2593979200" sldId="461"/>
            <ac:spMk id="38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35:41.419" v="6142" actId="20577"/>
          <ac:spMkLst>
            <pc:docMk/>
            <pc:sldMk cId="2593979200" sldId="461"/>
            <ac:spMk id="39" creationId="{00000000-0000-0000-0000-000000000000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29T23:59:05.224" v="7685" actId="20577"/>
        <pc:sldMkLst>
          <pc:docMk/>
          <pc:sldMk cId="2471791809" sldId="471"/>
        </pc:sldMkLst>
        <pc:spChg chg="mod">
          <ac:chgData name="MARINELLI CHIARA [PHD1500016]" userId="a4945f35-3e42-4f07-a058-3194e79c7859" providerId="ADAL" clId="{8F0BB795-3031-477C-B1AF-33E7A3920D86}" dt="2024-04-29T23:57:26.653" v="7591" actId="20577"/>
          <ac:spMkLst>
            <pc:docMk/>
            <pc:sldMk cId="2471791809" sldId="471"/>
            <ac:spMk id="2" creationId="{BC5F4CD7-23D0-9F40-AB20-06B74E9ED8F0}"/>
          </ac:spMkLst>
        </pc:spChg>
        <pc:spChg chg="mod">
          <ac:chgData name="MARINELLI CHIARA [PHD1500016]" userId="a4945f35-3e42-4f07-a058-3194e79c7859" providerId="ADAL" clId="{8F0BB795-3031-477C-B1AF-33E7A3920D86}" dt="2024-04-29T23:58:50.849" v="7679" actId="20577"/>
          <ac:spMkLst>
            <pc:docMk/>
            <pc:sldMk cId="2471791809" sldId="471"/>
            <ac:spMk id="6" creationId="{DEB67C43-C31F-1C49-AEF9-C578AE98D626}"/>
          </ac:spMkLst>
        </pc:spChg>
        <pc:spChg chg="mod">
          <ac:chgData name="MARINELLI CHIARA [PHD1500016]" userId="a4945f35-3e42-4f07-a058-3194e79c7859" providerId="ADAL" clId="{8F0BB795-3031-477C-B1AF-33E7A3920D86}" dt="2024-04-29T23:59:05.224" v="7685" actId="20577"/>
          <ac:spMkLst>
            <pc:docMk/>
            <pc:sldMk cId="2471791809" sldId="471"/>
            <ac:spMk id="7" creationId="{7FC55BCF-B03A-9843-A6A4-9691CC8B4F14}"/>
          </ac:spMkLst>
        </pc:spChg>
        <pc:spChg chg="mod">
          <ac:chgData name="MARINELLI CHIARA [PHD1500016]" userId="a4945f35-3e42-4f07-a058-3194e79c7859" providerId="ADAL" clId="{8F0BB795-3031-477C-B1AF-33E7A3920D86}" dt="2024-04-29T23:59:03.359" v="7684" actId="20577"/>
          <ac:spMkLst>
            <pc:docMk/>
            <pc:sldMk cId="2471791809" sldId="471"/>
            <ac:spMk id="9" creationId="{A1CCE421-BFA2-CC4B-98A0-32CE1BDE2482}"/>
          </ac:spMkLst>
        </pc:spChg>
      </pc:sldChg>
      <pc:sldChg chg="addSp delSp modSp mod">
        <pc:chgData name="MARINELLI CHIARA [PHD1500016]" userId="a4945f35-3e42-4f07-a058-3194e79c7859" providerId="ADAL" clId="{8F0BB795-3031-477C-B1AF-33E7A3920D86}" dt="2024-04-29T23:42:20.198" v="6812" actId="20577"/>
        <pc:sldMkLst>
          <pc:docMk/>
          <pc:sldMk cId="3560877603" sldId="472"/>
        </pc:sldMkLst>
        <pc:spChg chg="mod">
          <ac:chgData name="MARINELLI CHIARA [PHD1500016]" userId="a4945f35-3e42-4f07-a058-3194e79c7859" providerId="ADAL" clId="{8F0BB795-3031-477C-B1AF-33E7A3920D86}" dt="2024-04-29T23:41:14.986" v="6542" actId="27636"/>
          <ac:spMkLst>
            <pc:docMk/>
            <pc:sldMk cId="3560877603" sldId="472"/>
            <ac:spMk id="2" creationId="{0BD1D181-A322-0B4D-CA1F-78D5C5A0672A}"/>
          </ac:spMkLst>
        </pc:spChg>
        <pc:spChg chg="mod">
          <ac:chgData name="MARINELLI CHIARA [PHD1500016]" userId="a4945f35-3e42-4f07-a058-3194e79c7859" providerId="ADAL" clId="{8F0BB795-3031-477C-B1AF-33E7A3920D86}" dt="2024-04-29T23:42:10.193" v="6803" actId="6549"/>
          <ac:spMkLst>
            <pc:docMk/>
            <pc:sldMk cId="3560877603" sldId="472"/>
            <ac:spMk id="3" creationId="{E0D20A88-94C8-482F-3CE3-BF884208D336}"/>
          </ac:spMkLst>
        </pc:spChg>
        <pc:spChg chg="mod">
          <ac:chgData name="MARINELLI CHIARA [PHD1500016]" userId="a4945f35-3e42-4f07-a058-3194e79c7859" providerId="ADAL" clId="{8F0BB795-3031-477C-B1AF-33E7A3920D86}" dt="2024-04-29T23:42:20.198" v="6812" actId="20577"/>
          <ac:spMkLst>
            <pc:docMk/>
            <pc:sldMk cId="3560877603" sldId="472"/>
            <ac:spMk id="5" creationId="{54DF7617-EEF8-DB4D-AC18-0628E84ECB73}"/>
          </ac:spMkLst>
        </pc:spChg>
        <pc:spChg chg="add del">
          <ac:chgData name="MARINELLI CHIARA [PHD1500016]" userId="a4945f35-3e42-4f07-a058-3194e79c7859" providerId="ADAL" clId="{8F0BB795-3031-477C-B1AF-33E7A3920D86}" dt="2024-04-29T23:40:25.156" v="6522" actId="22"/>
          <ac:spMkLst>
            <pc:docMk/>
            <pc:sldMk cId="3560877603" sldId="472"/>
            <ac:spMk id="7" creationId="{97EC55C1-E987-8C58-EED5-302AA9E3E41C}"/>
          </ac:spMkLst>
        </pc:spChg>
        <pc:spChg chg="add del">
          <ac:chgData name="MARINELLI CHIARA [PHD1500016]" userId="a4945f35-3e42-4f07-a058-3194e79c7859" providerId="ADAL" clId="{8F0BB795-3031-477C-B1AF-33E7A3920D86}" dt="2024-04-29T23:40:58.099" v="6526" actId="22"/>
          <ac:spMkLst>
            <pc:docMk/>
            <pc:sldMk cId="3560877603" sldId="472"/>
            <ac:spMk id="9" creationId="{0AE7F1EC-F41F-273C-0B10-1327B375AD78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30T00:45:01.208" v="9708" actId="1076"/>
        <pc:sldMkLst>
          <pc:docMk/>
          <pc:sldMk cId="3806200863" sldId="474"/>
        </pc:sldMkLst>
        <pc:spChg chg="mod">
          <ac:chgData name="MARINELLI CHIARA [PHD1500016]" userId="a4945f35-3e42-4f07-a058-3194e79c7859" providerId="ADAL" clId="{8F0BB795-3031-477C-B1AF-33E7A3920D86}" dt="2024-04-29T23:45:36.077" v="6921" actId="14100"/>
          <ac:spMkLst>
            <pc:docMk/>
            <pc:sldMk cId="3806200863" sldId="474"/>
            <ac:spMk id="3" creationId="{27BBD192-B2AE-0C4D-9372-36B9551436FC}"/>
          </ac:spMkLst>
        </pc:spChg>
        <pc:spChg chg="mod">
          <ac:chgData name="MARINELLI CHIARA [PHD1500016]" userId="a4945f35-3e42-4f07-a058-3194e79c7859" providerId="ADAL" clId="{8F0BB795-3031-477C-B1AF-33E7A3920D86}" dt="2024-04-29T23:42:33.911" v="6833" actId="20577"/>
          <ac:spMkLst>
            <pc:docMk/>
            <pc:sldMk cId="3806200863" sldId="474"/>
            <ac:spMk id="84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44:53.552" v="6910" actId="1076"/>
          <ac:spMkLst>
            <pc:docMk/>
            <pc:sldMk cId="3806200863" sldId="474"/>
            <ac:spMk id="127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30T00:45:01.208" v="9708" actId="1076"/>
          <ac:spMkLst>
            <pc:docMk/>
            <pc:sldMk cId="3806200863" sldId="474"/>
            <ac:spMk id="128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30T00:44:57.461" v="9707" actId="1076"/>
          <ac:spMkLst>
            <pc:docMk/>
            <pc:sldMk cId="3806200863" sldId="474"/>
            <ac:spMk id="133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30T00:44:39.645" v="9702" actId="1076"/>
          <ac:spMkLst>
            <pc:docMk/>
            <pc:sldMk cId="3806200863" sldId="474"/>
            <ac:spMk id="134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30T00:44:52.921" v="9706" actId="1076"/>
          <ac:spMkLst>
            <pc:docMk/>
            <pc:sldMk cId="3806200863" sldId="474"/>
            <ac:spMk id="135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30T00:44:48.651" v="9705" actId="1076"/>
          <ac:spMkLst>
            <pc:docMk/>
            <pc:sldMk cId="3806200863" sldId="474"/>
            <ac:spMk id="136" creationId="{00000000-0000-0000-0000-000000000000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29T23:54:30.391" v="7282" actId="20577"/>
        <pc:sldMkLst>
          <pc:docMk/>
          <pc:sldMk cId="1434461241" sldId="475"/>
        </pc:sldMkLst>
        <pc:spChg chg="mod">
          <ac:chgData name="MARINELLI CHIARA [PHD1500016]" userId="a4945f35-3e42-4f07-a058-3194e79c7859" providerId="ADAL" clId="{8F0BB795-3031-477C-B1AF-33E7A3920D86}" dt="2024-04-29T23:53:51.343" v="7251"/>
          <ac:spMkLst>
            <pc:docMk/>
            <pc:sldMk cId="1434461241" sldId="475"/>
            <ac:spMk id="2" creationId="{4BC08E41-4265-7161-BBAB-1456BA02426F}"/>
          </ac:spMkLst>
        </pc:spChg>
        <pc:spChg chg="mod">
          <ac:chgData name="MARINELLI CHIARA [PHD1500016]" userId="a4945f35-3e42-4f07-a058-3194e79c7859" providerId="ADAL" clId="{8F0BB795-3031-477C-B1AF-33E7A3920D86}" dt="2024-04-29T23:54:25.066" v="7268" actId="113"/>
          <ac:spMkLst>
            <pc:docMk/>
            <pc:sldMk cId="1434461241" sldId="475"/>
            <ac:spMk id="3" creationId="{A06120B1-4C19-13FC-9582-C74359A27C8A}"/>
          </ac:spMkLst>
        </pc:spChg>
        <pc:spChg chg="mod">
          <ac:chgData name="MARINELLI CHIARA [PHD1500016]" userId="a4945f35-3e42-4f07-a058-3194e79c7859" providerId="ADAL" clId="{8F0BB795-3031-477C-B1AF-33E7A3920D86}" dt="2024-04-29T23:54:30.391" v="7282" actId="20577"/>
          <ac:spMkLst>
            <pc:docMk/>
            <pc:sldMk cId="1434461241" sldId="475"/>
            <ac:spMk id="5" creationId="{7B3D95DE-1AF1-0A44-85FF-42E2F094C0C9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29T23:56:45.815" v="7539" actId="20577"/>
        <pc:sldMkLst>
          <pc:docMk/>
          <pc:sldMk cId="157680120" sldId="477"/>
        </pc:sldMkLst>
        <pc:spChg chg="mod">
          <ac:chgData name="MARINELLI CHIARA [PHD1500016]" userId="a4945f35-3e42-4f07-a058-3194e79c7859" providerId="ADAL" clId="{8F0BB795-3031-477C-B1AF-33E7A3920D86}" dt="2024-04-29T23:56:45.815" v="7539" actId="20577"/>
          <ac:spMkLst>
            <pc:docMk/>
            <pc:sldMk cId="157680120" sldId="477"/>
            <ac:spMk id="2" creationId="{F4548C84-55DB-AF4F-8506-720FD3427087}"/>
          </ac:spMkLst>
        </pc:spChg>
        <pc:spChg chg="mod">
          <ac:chgData name="MARINELLI CHIARA [PHD1500016]" userId="a4945f35-3e42-4f07-a058-3194e79c7859" providerId="ADAL" clId="{8F0BB795-3031-477C-B1AF-33E7A3920D86}" dt="2024-04-29T23:55:29.985" v="7357" actId="5793"/>
          <ac:spMkLst>
            <pc:docMk/>
            <pc:sldMk cId="157680120" sldId="477"/>
            <ac:spMk id="7" creationId="{BBD42DA9-C7CF-1640-81CB-3E071C1BCF3D}"/>
          </ac:spMkLst>
        </pc:spChg>
        <pc:spChg chg="mod">
          <ac:chgData name="MARINELLI CHIARA [PHD1500016]" userId="a4945f35-3e42-4f07-a058-3194e79c7859" providerId="ADAL" clId="{8F0BB795-3031-477C-B1AF-33E7A3920D86}" dt="2024-04-29T23:55:24.392" v="7354" actId="20577"/>
          <ac:spMkLst>
            <pc:docMk/>
            <pc:sldMk cId="157680120" sldId="477"/>
            <ac:spMk id="8" creationId="{5DC03D38-8E18-7A45-BE27-0A1C905A34A5}"/>
          </ac:spMkLst>
        </pc:spChg>
        <pc:spChg chg="mod">
          <ac:chgData name="MARINELLI CHIARA [PHD1500016]" userId="a4945f35-3e42-4f07-a058-3194e79c7859" providerId="ADAL" clId="{8F0BB795-3031-477C-B1AF-33E7A3920D86}" dt="2024-04-29T23:56:00.450" v="7434" actId="20577"/>
          <ac:spMkLst>
            <pc:docMk/>
            <pc:sldMk cId="157680120" sldId="477"/>
            <ac:spMk id="10" creationId="{4A4C37DB-D9DA-9647-8D2E-E8B6B752BE20}"/>
          </ac:spMkLst>
        </pc:spChg>
        <pc:spChg chg="mod">
          <ac:chgData name="MARINELLI CHIARA [PHD1500016]" userId="a4945f35-3e42-4f07-a058-3194e79c7859" providerId="ADAL" clId="{8F0BB795-3031-477C-B1AF-33E7A3920D86}" dt="2024-04-29T23:56:37.222" v="7510"/>
          <ac:spMkLst>
            <pc:docMk/>
            <pc:sldMk cId="157680120" sldId="477"/>
            <ac:spMk id="11" creationId="{8739C8A0-C3D4-6C47-A49E-F1CA27DD31F5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30T00:46:42.064" v="9723" actId="20577"/>
        <pc:sldMkLst>
          <pc:docMk/>
          <pc:sldMk cId="3489221824" sldId="481"/>
        </pc:sldMkLst>
        <pc:spChg chg="mod">
          <ac:chgData name="MARINELLI CHIARA [PHD1500016]" userId="a4945f35-3e42-4f07-a058-3194e79c7859" providerId="ADAL" clId="{8F0BB795-3031-477C-B1AF-33E7A3920D86}" dt="2024-04-30T00:01:26.036" v="7916" actId="1076"/>
          <ac:spMkLst>
            <pc:docMk/>
            <pc:sldMk cId="3489221824" sldId="481"/>
            <ac:spMk id="4" creationId="{8119DB5A-1C6D-6F44-847B-D05C927A5FBC}"/>
          </ac:spMkLst>
        </pc:spChg>
        <pc:spChg chg="mod">
          <ac:chgData name="MARINELLI CHIARA [PHD1500016]" userId="a4945f35-3e42-4f07-a058-3194e79c7859" providerId="ADAL" clId="{8F0BB795-3031-477C-B1AF-33E7A3920D86}" dt="2024-04-30T00:04:49.720" v="8252" actId="1076"/>
          <ac:spMkLst>
            <pc:docMk/>
            <pc:sldMk cId="3489221824" sldId="481"/>
            <ac:spMk id="23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30T00:01:13.333" v="7888" actId="20577"/>
          <ac:spMkLst>
            <pc:docMk/>
            <pc:sldMk cId="3489221824" sldId="481"/>
            <ac:spMk id="30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30T00:46:42.064" v="9723" actId="20577"/>
          <ac:spMkLst>
            <pc:docMk/>
            <pc:sldMk cId="3489221824" sldId="481"/>
            <ac:spMk id="39" creationId="{00000000-0000-0000-0000-000000000000}"/>
          </ac:spMkLst>
        </pc:spChg>
      </pc:sldChg>
      <pc:sldChg chg="del">
        <pc:chgData name="MARINELLI CHIARA [PHD1500016]" userId="a4945f35-3e42-4f07-a058-3194e79c7859" providerId="ADAL" clId="{8F0BB795-3031-477C-B1AF-33E7A3920D86}" dt="2024-04-29T19:50:28.956" v="354" actId="47"/>
        <pc:sldMkLst>
          <pc:docMk/>
          <pc:sldMk cId="3191158637" sldId="487"/>
        </pc:sldMkLst>
      </pc:sldChg>
      <pc:sldChg chg="modSp mod">
        <pc:chgData name="MARINELLI CHIARA [PHD1500016]" userId="a4945f35-3e42-4f07-a058-3194e79c7859" providerId="ADAL" clId="{8F0BB795-3031-477C-B1AF-33E7A3920D86}" dt="2024-04-30T00:06:40.101" v="8388" actId="20577"/>
        <pc:sldMkLst>
          <pc:docMk/>
          <pc:sldMk cId="1278642593" sldId="488"/>
        </pc:sldMkLst>
        <pc:spChg chg="mod">
          <ac:chgData name="MARINELLI CHIARA [PHD1500016]" userId="a4945f35-3e42-4f07-a058-3194e79c7859" providerId="ADAL" clId="{8F0BB795-3031-477C-B1AF-33E7A3920D86}" dt="2024-04-30T00:06:40.101" v="8388" actId="20577"/>
          <ac:spMkLst>
            <pc:docMk/>
            <pc:sldMk cId="1278642593" sldId="488"/>
            <ac:spMk id="2" creationId="{112CD6D1-672A-BC48-AF3F-A4F538AF45D7}"/>
          </ac:spMkLst>
        </pc:spChg>
        <pc:spChg chg="mod">
          <ac:chgData name="MARINELLI CHIARA [PHD1500016]" userId="a4945f35-3e42-4f07-a058-3194e79c7859" providerId="ADAL" clId="{8F0BB795-3031-477C-B1AF-33E7A3920D86}" dt="2024-04-30T00:06:21.806" v="8323" actId="20577"/>
          <ac:spMkLst>
            <pc:docMk/>
            <pc:sldMk cId="1278642593" sldId="488"/>
            <ac:spMk id="12" creationId="{D2166FC2-054E-EAF4-1CF2-B6A2DC648557}"/>
          </ac:spMkLst>
        </pc:spChg>
        <pc:spChg chg="mod">
          <ac:chgData name="MARINELLI CHIARA [PHD1500016]" userId="a4945f35-3e42-4f07-a058-3194e79c7859" providerId="ADAL" clId="{8F0BB795-3031-477C-B1AF-33E7A3920D86}" dt="2024-04-30T00:06:12.788" v="8301"/>
          <ac:spMkLst>
            <pc:docMk/>
            <pc:sldMk cId="1278642593" sldId="488"/>
            <ac:spMk id="13" creationId="{6E9D9FBE-5D7A-A3E9-A20E-396414B82571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30T00:49:10.820" v="9768" actId="1076"/>
        <pc:sldMkLst>
          <pc:docMk/>
          <pc:sldMk cId="4237437132" sldId="489"/>
        </pc:sldMkLst>
        <pc:spChg chg="mod">
          <ac:chgData name="MARINELLI CHIARA [PHD1500016]" userId="a4945f35-3e42-4f07-a058-3194e79c7859" providerId="ADAL" clId="{8F0BB795-3031-477C-B1AF-33E7A3920D86}" dt="2024-04-30T00:05:33.064" v="8277" actId="20577"/>
          <ac:spMkLst>
            <pc:docMk/>
            <pc:sldMk cId="4237437132" sldId="489"/>
            <ac:spMk id="2" creationId="{DA088024-51B1-A74D-88E8-B15A8EC60311}"/>
          </ac:spMkLst>
        </pc:spChg>
        <pc:spChg chg="mod">
          <ac:chgData name="MARINELLI CHIARA [PHD1500016]" userId="a4945f35-3e42-4f07-a058-3194e79c7859" providerId="ADAL" clId="{8F0BB795-3031-477C-B1AF-33E7A3920D86}" dt="2024-04-30T00:49:10.820" v="9768" actId="1076"/>
          <ac:spMkLst>
            <pc:docMk/>
            <pc:sldMk cId="4237437132" sldId="489"/>
            <ac:spMk id="6" creationId="{5FD54E43-B40E-A741-BBE4-3387F0697A7E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30T00:53:50.633" v="9806" actId="113"/>
        <pc:sldMkLst>
          <pc:docMk/>
          <pc:sldMk cId="4026736543" sldId="490"/>
        </pc:sldMkLst>
        <pc:spChg chg="mod">
          <ac:chgData name="MARINELLI CHIARA [PHD1500016]" userId="a4945f35-3e42-4f07-a058-3194e79c7859" providerId="ADAL" clId="{8F0BB795-3031-477C-B1AF-33E7A3920D86}" dt="2024-04-30T00:53:50.633" v="9806" actId="113"/>
          <ac:spMkLst>
            <pc:docMk/>
            <pc:sldMk cId="4026736543" sldId="490"/>
            <ac:spMk id="2" creationId="{DA088024-51B1-A74D-88E8-B15A8EC60311}"/>
          </ac:spMkLst>
        </pc:spChg>
        <pc:spChg chg="mod">
          <ac:chgData name="MARINELLI CHIARA [PHD1500016]" userId="a4945f35-3e42-4f07-a058-3194e79c7859" providerId="ADAL" clId="{8F0BB795-3031-477C-B1AF-33E7A3920D86}" dt="2024-04-30T00:48:45.341" v="9736" actId="20577"/>
          <ac:spMkLst>
            <pc:docMk/>
            <pc:sldMk cId="4026736543" sldId="490"/>
            <ac:spMk id="3" creationId="{BF298396-9A2F-AD4F-BABD-47973804A47F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30T00:48:26.146" v="9731" actId="113"/>
        <pc:sldMkLst>
          <pc:docMk/>
          <pc:sldMk cId="435870894" sldId="491"/>
        </pc:sldMkLst>
        <pc:spChg chg="mod">
          <ac:chgData name="MARINELLI CHIARA [PHD1500016]" userId="a4945f35-3e42-4f07-a058-3194e79c7859" providerId="ADAL" clId="{8F0BB795-3031-477C-B1AF-33E7A3920D86}" dt="2024-04-30T00:06:01.989" v="8300" actId="20577"/>
          <ac:spMkLst>
            <pc:docMk/>
            <pc:sldMk cId="435870894" sldId="491"/>
            <ac:spMk id="2" creationId="{ABAB086F-6707-0E4B-9E19-B0626544D91E}"/>
          </ac:spMkLst>
        </pc:spChg>
        <pc:spChg chg="mod">
          <ac:chgData name="MARINELLI CHIARA [PHD1500016]" userId="a4945f35-3e42-4f07-a058-3194e79c7859" providerId="ADAL" clId="{8F0BB795-3031-477C-B1AF-33E7A3920D86}" dt="2024-04-30T00:48:26.146" v="9731" actId="113"/>
          <ac:spMkLst>
            <pc:docMk/>
            <pc:sldMk cId="435870894" sldId="491"/>
            <ac:spMk id="3" creationId="{3DFDEBF6-1EAF-A24F-9FD0-201D6CA1821D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30T00:53:28.376" v="9775" actId="113"/>
        <pc:sldMkLst>
          <pc:docMk/>
          <pc:sldMk cId="609120875" sldId="492"/>
        </pc:sldMkLst>
        <pc:spChg chg="mod">
          <ac:chgData name="MARINELLI CHIARA [PHD1500016]" userId="a4945f35-3e42-4f07-a058-3194e79c7859" providerId="ADAL" clId="{8F0BB795-3031-477C-B1AF-33E7A3920D86}" dt="2024-04-30T00:53:28.376" v="9775" actId="113"/>
          <ac:spMkLst>
            <pc:docMk/>
            <pc:sldMk cId="609120875" sldId="492"/>
            <ac:spMk id="2" creationId="{ACFDC544-8607-9449-8631-D571671593DB}"/>
          </ac:spMkLst>
        </pc:spChg>
        <pc:spChg chg="mod">
          <ac:chgData name="MARINELLI CHIARA [PHD1500016]" userId="a4945f35-3e42-4f07-a058-3194e79c7859" providerId="ADAL" clId="{8F0BB795-3031-477C-B1AF-33E7A3920D86}" dt="2024-04-30T00:49:31.613" v="9771" actId="20577"/>
          <ac:spMkLst>
            <pc:docMk/>
            <pc:sldMk cId="609120875" sldId="492"/>
            <ac:spMk id="3" creationId="{9E40CE06-943D-A84A-9CB4-C3C5A6FA8E2A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29T23:28:31.007" v="5655" actId="20577"/>
        <pc:sldMkLst>
          <pc:docMk/>
          <pc:sldMk cId="2211384126" sldId="497"/>
        </pc:sldMkLst>
        <pc:spChg chg="mod">
          <ac:chgData name="MARINELLI CHIARA [PHD1500016]" userId="a4945f35-3e42-4f07-a058-3194e79c7859" providerId="ADAL" clId="{8F0BB795-3031-477C-B1AF-33E7A3920D86}" dt="2024-04-29T23:28:31.007" v="5655" actId="20577"/>
          <ac:spMkLst>
            <pc:docMk/>
            <pc:sldMk cId="2211384126" sldId="497"/>
            <ac:spMk id="2" creationId="{B2A45866-E760-2348-88FF-D5CFBA97DB57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29T23:32:20.585" v="5811" actId="1076"/>
        <pc:sldMkLst>
          <pc:docMk/>
          <pc:sldMk cId="4126423786" sldId="498"/>
        </pc:sldMkLst>
        <pc:spChg chg="mod">
          <ac:chgData name="MARINELLI CHIARA [PHD1500016]" userId="a4945f35-3e42-4f07-a058-3194e79c7859" providerId="ADAL" clId="{8F0BB795-3031-477C-B1AF-33E7A3920D86}" dt="2024-04-29T23:30:30.088" v="5725" actId="20577"/>
          <ac:spMkLst>
            <pc:docMk/>
            <pc:sldMk cId="4126423786" sldId="498"/>
            <ac:spMk id="2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32:09.419" v="5808" actId="20577"/>
          <ac:spMkLst>
            <pc:docMk/>
            <pc:sldMk cId="4126423786" sldId="498"/>
            <ac:spMk id="3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32:12.313" v="5809" actId="1076"/>
          <ac:spMkLst>
            <pc:docMk/>
            <pc:sldMk cId="4126423786" sldId="498"/>
            <ac:spMk id="15" creationId="{3D8FC187-4885-EF06-C80C-4598761865DF}"/>
          </ac:spMkLst>
        </pc:spChg>
        <pc:cxnChg chg="mod">
          <ac:chgData name="MARINELLI CHIARA [PHD1500016]" userId="a4945f35-3e42-4f07-a058-3194e79c7859" providerId="ADAL" clId="{8F0BB795-3031-477C-B1AF-33E7A3920D86}" dt="2024-04-29T23:32:20.585" v="5811" actId="1076"/>
          <ac:cxnSpMkLst>
            <pc:docMk/>
            <pc:sldMk cId="4126423786" sldId="498"/>
            <ac:cxnSpMk id="8" creationId="{829E6556-ACDE-F0FC-1297-1FE9BDA43802}"/>
          </ac:cxnSpMkLst>
        </pc:cxnChg>
      </pc:sldChg>
      <pc:sldChg chg="del">
        <pc:chgData name="MARINELLI CHIARA [PHD1500016]" userId="a4945f35-3e42-4f07-a058-3194e79c7859" providerId="ADAL" clId="{8F0BB795-3031-477C-B1AF-33E7A3920D86}" dt="2024-04-29T19:57:22.409" v="588" actId="47"/>
        <pc:sldMkLst>
          <pc:docMk/>
          <pc:sldMk cId="1626563942" sldId="499"/>
        </pc:sldMkLst>
      </pc:sldChg>
      <pc:sldChg chg="modSp mod">
        <pc:chgData name="MARINELLI CHIARA [PHD1500016]" userId="a4945f35-3e42-4f07-a058-3194e79c7859" providerId="ADAL" clId="{8F0BB795-3031-477C-B1AF-33E7A3920D86}" dt="2024-04-29T23:43:59.214" v="6885" actId="20577"/>
        <pc:sldMkLst>
          <pc:docMk/>
          <pc:sldMk cId="222802572" sldId="517"/>
        </pc:sldMkLst>
        <pc:spChg chg="mod">
          <ac:chgData name="MARINELLI CHIARA [PHD1500016]" userId="a4945f35-3e42-4f07-a058-3194e79c7859" providerId="ADAL" clId="{8F0BB795-3031-477C-B1AF-33E7A3920D86}" dt="2024-04-29T23:43:59.214" v="6885" actId="20577"/>
          <ac:spMkLst>
            <pc:docMk/>
            <pc:sldMk cId="222802572" sldId="517"/>
            <ac:spMk id="2" creationId="{00000000-0000-0000-0000-000000000000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29T23:47:51.614" v="7019" actId="20577"/>
        <pc:sldMkLst>
          <pc:docMk/>
          <pc:sldMk cId="1713174154" sldId="518"/>
        </pc:sldMkLst>
        <pc:spChg chg="mod">
          <ac:chgData name="MARINELLI CHIARA [PHD1500016]" userId="a4945f35-3e42-4f07-a058-3194e79c7859" providerId="ADAL" clId="{8F0BB795-3031-477C-B1AF-33E7A3920D86}" dt="2024-04-29T23:43:01.528" v="6883" actId="113"/>
          <ac:spMkLst>
            <pc:docMk/>
            <pc:sldMk cId="1713174154" sldId="518"/>
            <ac:spMk id="2" creationId="{00000000-0000-0000-0000-000000000000}"/>
          </ac:spMkLst>
        </pc:spChg>
        <pc:spChg chg="mod">
          <ac:chgData name="MARINELLI CHIARA [PHD1500016]" userId="a4945f35-3e42-4f07-a058-3194e79c7859" providerId="ADAL" clId="{8F0BB795-3031-477C-B1AF-33E7A3920D86}" dt="2024-04-29T23:47:51.614" v="7019" actId="20577"/>
          <ac:spMkLst>
            <pc:docMk/>
            <pc:sldMk cId="1713174154" sldId="518"/>
            <ac:spMk id="3" creationId="{79E3F6F3-F15B-795C-EDA0-6726D842B819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30T00:41:17.653" v="9682" actId="20577"/>
        <pc:sldMkLst>
          <pc:docMk/>
          <pc:sldMk cId="1648294228" sldId="520"/>
        </pc:sldMkLst>
        <pc:spChg chg="mod">
          <ac:chgData name="MARINELLI CHIARA [PHD1500016]" userId="a4945f35-3e42-4f07-a058-3194e79c7859" providerId="ADAL" clId="{8F0BB795-3031-477C-B1AF-33E7A3920D86}" dt="2024-04-30T00:41:17.653" v="9682" actId="20577"/>
          <ac:spMkLst>
            <pc:docMk/>
            <pc:sldMk cId="1648294228" sldId="520"/>
            <ac:spMk id="2" creationId="{F04DE0FC-96F9-1043-A47C-FAF3F80BE368}"/>
          </ac:spMkLst>
        </pc:spChg>
        <pc:spChg chg="mod">
          <ac:chgData name="MARINELLI CHIARA [PHD1500016]" userId="a4945f35-3e42-4f07-a058-3194e79c7859" providerId="ADAL" clId="{8F0BB795-3031-477C-B1AF-33E7A3920D86}" dt="2024-04-29T23:04:49.989" v="3631" actId="27636"/>
          <ac:spMkLst>
            <pc:docMk/>
            <pc:sldMk cId="1648294228" sldId="520"/>
            <ac:spMk id="3" creationId="{099CBEF5-E901-E747-B694-BFF381BDC048}"/>
          </ac:spMkLst>
        </pc:spChg>
      </pc:sldChg>
      <pc:sldChg chg="del">
        <pc:chgData name="MARINELLI CHIARA [PHD1500016]" userId="a4945f35-3e42-4f07-a058-3194e79c7859" providerId="ADAL" clId="{8F0BB795-3031-477C-B1AF-33E7A3920D86}" dt="2024-04-29T23:09:32.325" v="4293" actId="47"/>
        <pc:sldMkLst>
          <pc:docMk/>
          <pc:sldMk cId="194285348" sldId="529"/>
        </pc:sldMkLst>
      </pc:sldChg>
      <pc:sldChg chg="del">
        <pc:chgData name="MARINELLI CHIARA [PHD1500016]" userId="a4945f35-3e42-4f07-a058-3194e79c7859" providerId="ADAL" clId="{8F0BB795-3031-477C-B1AF-33E7A3920D86}" dt="2024-04-29T20:04:36.785" v="1316" actId="47"/>
        <pc:sldMkLst>
          <pc:docMk/>
          <pc:sldMk cId="3985860001" sldId="530"/>
        </pc:sldMkLst>
      </pc:sldChg>
      <pc:sldChg chg="modSp mod">
        <pc:chgData name="MARINELLI CHIARA [PHD1500016]" userId="a4945f35-3e42-4f07-a058-3194e79c7859" providerId="ADAL" clId="{8F0BB795-3031-477C-B1AF-33E7A3920D86}" dt="2024-04-29T23:48:08.336" v="7064" actId="20577"/>
        <pc:sldMkLst>
          <pc:docMk/>
          <pc:sldMk cId="416303316" sldId="531"/>
        </pc:sldMkLst>
        <pc:spChg chg="mod">
          <ac:chgData name="MARINELLI CHIARA [PHD1500016]" userId="a4945f35-3e42-4f07-a058-3194e79c7859" providerId="ADAL" clId="{8F0BB795-3031-477C-B1AF-33E7A3920D86}" dt="2024-04-29T23:48:08.336" v="7064" actId="20577"/>
          <ac:spMkLst>
            <pc:docMk/>
            <pc:sldMk cId="416303316" sldId="531"/>
            <ac:spMk id="2" creationId="{BDA85152-0C43-BFDB-879B-318A1D1B6384}"/>
          </ac:spMkLst>
        </pc:spChg>
      </pc:sldChg>
      <pc:sldChg chg="addSp delSp modSp mod modClrScheme chgLayout">
        <pc:chgData name="MARINELLI CHIARA [PHD1500016]" userId="a4945f35-3e42-4f07-a058-3194e79c7859" providerId="ADAL" clId="{8F0BB795-3031-477C-B1AF-33E7A3920D86}" dt="2024-04-29T23:39:42.750" v="6504" actId="1076"/>
        <pc:sldMkLst>
          <pc:docMk/>
          <pc:sldMk cId="106534397" sldId="532"/>
        </pc:sldMkLst>
        <pc:spChg chg="mod">
          <ac:chgData name="MARINELLI CHIARA [PHD1500016]" userId="a4945f35-3e42-4f07-a058-3194e79c7859" providerId="ADAL" clId="{8F0BB795-3031-477C-B1AF-33E7A3920D86}" dt="2024-04-29T23:39:42.750" v="6504" actId="1076"/>
          <ac:spMkLst>
            <pc:docMk/>
            <pc:sldMk cId="106534397" sldId="532"/>
            <ac:spMk id="2" creationId="{563349A8-0B97-38F3-5CE0-C72A291F1B9D}"/>
          </ac:spMkLst>
        </pc:spChg>
        <pc:spChg chg="add del mod">
          <ac:chgData name="MARINELLI CHIARA [PHD1500016]" userId="a4945f35-3e42-4f07-a058-3194e79c7859" providerId="ADAL" clId="{8F0BB795-3031-477C-B1AF-33E7A3920D86}" dt="2024-04-29T23:39:27.359" v="6499" actId="26606"/>
          <ac:spMkLst>
            <pc:docMk/>
            <pc:sldMk cId="106534397" sldId="532"/>
            <ac:spMk id="2055" creationId="{56061B2A-C0D3-71ED-3A79-50B290BE8962}"/>
          </ac:spMkLst>
        </pc:spChg>
        <pc:picChg chg="del">
          <ac:chgData name="MARINELLI CHIARA [PHD1500016]" userId="a4945f35-3e42-4f07-a058-3194e79c7859" providerId="ADAL" clId="{8F0BB795-3031-477C-B1AF-33E7A3920D86}" dt="2024-04-29T23:38:46.261" v="6492" actId="478"/>
          <ac:picMkLst>
            <pc:docMk/>
            <pc:sldMk cId="106534397" sldId="532"/>
            <ac:picMk id="4" creationId="{1FF0485B-02CA-1E46-83EC-0E3BFBADC366}"/>
          </ac:picMkLst>
        </pc:picChg>
        <pc:picChg chg="add mod">
          <ac:chgData name="MARINELLI CHIARA [PHD1500016]" userId="a4945f35-3e42-4f07-a058-3194e79c7859" providerId="ADAL" clId="{8F0BB795-3031-477C-B1AF-33E7A3920D86}" dt="2024-04-29T23:39:39.944" v="6503" actId="1076"/>
          <ac:picMkLst>
            <pc:docMk/>
            <pc:sldMk cId="106534397" sldId="532"/>
            <ac:picMk id="2050" creationId="{E8DDAEA1-59BF-F94E-CFF1-0715E3EB6AE3}"/>
          </ac:picMkLst>
        </pc:picChg>
      </pc:sldChg>
      <pc:sldChg chg="modSp mod">
        <pc:chgData name="MARINELLI CHIARA [PHD1500016]" userId="a4945f35-3e42-4f07-a058-3194e79c7859" providerId="ADAL" clId="{8F0BB795-3031-477C-B1AF-33E7A3920D86}" dt="2024-04-30T00:06:56.971" v="8393" actId="20577"/>
        <pc:sldMkLst>
          <pc:docMk/>
          <pc:sldMk cId="3512697860" sldId="533"/>
        </pc:sldMkLst>
        <pc:spChg chg="mod">
          <ac:chgData name="MARINELLI CHIARA [PHD1500016]" userId="a4945f35-3e42-4f07-a058-3194e79c7859" providerId="ADAL" clId="{8F0BB795-3031-477C-B1AF-33E7A3920D86}" dt="2024-04-30T00:06:56.971" v="8393" actId="20577"/>
          <ac:spMkLst>
            <pc:docMk/>
            <pc:sldMk cId="3512697860" sldId="533"/>
            <ac:spMk id="10" creationId="{7926EECE-64F5-13A0-2E3A-2F6D4EE824D2}"/>
          </ac:spMkLst>
        </pc:spChg>
      </pc:sldChg>
      <pc:sldChg chg="modSp mod">
        <pc:chgData name="MARINELLI CHIARA [PHD1500016]" userId="a4945f35-3e42-4f07-a058-3194e79c7859" providerId="ADAL" clId="{8F0BB795-3031-477C-B1AF-33E7A3920D86}" dt="2024-04-29T22:51:08.792" v="2351" actId="20577"/>
        <pc:sldMkLst>
          <pc:docMk/>
          <pc:sldMk cId="4091496809" sldId="535"/>
        </pc:sldMkLst>
        <pc:spChg chg="mod">
          <ac:chgData name="MARINELLI CHIARA [PHD1500016]" userId="a4945f35-3e42-4f07-a058-3194e79c7859" providerId="ADAL" clId="{8F0BB795-3031-477C-B1AF-33E7A3920D86}" dt="2024-04-29T22:51:08.792" v="2351" actId="20577"/>
          <ac:spMkLst>
            <pc:docMk/>
            <pc:sldMk cId="4091496809" sldId="535"/>
            <ac:spMk id="13" creationId="{7F636500-AAAB-BF06-5071-DF0E6688A7A8}"/>
          </ac:spMkLst>
        </pc:spChg>
        <pc:spChg chg="mod">
          <ac:chgData name="MARINELLI CHIARA [PHD1500016]" userId="a4945f35-3e42-4f07-a058-3194e79c7859" providerId="ADAL" clId="{8F0BB795-3031-477C-B1AF-33E7A3920D86}" dt="2024-04-29T22:50:00.003" v="2231" actId="27636"/>
          <ac:spMkLst>
            <pc:docMk/>
            <pc:sldMk cId="4091496809" sldId="535"/>
            <ac:spMk id="3087" creationId="{C8EF5A83-C030-56A1-1C04-C4FD6B514BA2}"/>
          </ac:spMkLst>
        </pc:spChg>
        <pc:spChg chg="mod">
          <ac:chgData name="MARINELLI CHIARA [PHD1500016]" userId="a4945f35-3e42-4f07-a058-3194e79c7859" providerId="ADAL" clId="{8F0BB795-3031-477C-B1AF-33E7A3920D86}" dt="2024-04-29T22:50:05.250" v="2250" actId="20577"/>
          <ac:spMkLst>
            <pc:docMk/>
            <pc:sldMk cId="4091496809" sldId="535"/>
            <ac:spMk id="3089" creationId="{3EB05CFC-16D3-9711-FF79-B8CCD79FD331}"/>
          </ac:spMkLst>
        </pc:spChg>
      </pc:sldChg>
      <pc:sldChg chg="addSp delSp modSp new mod chgLayout">
        <pc:chgData name="MARINELLI CHIARA [PHD1500016]" userId="a4945f35-3e42-4f07-a058-3194e79c7859" providerId="ADAL" clId="{8F0BB795-3031-477C-B1AF-33E7A3920D86}" dt="2024-04-30T00:51:16.123" v="9773" actId="6264"/>
        <pc:sldMkLst>
          <pc:docMk/>
          <pc:sldMk cId="1157198641" sldId="536"/>
        </pc:sldMkLst>
        <pc:spChg chg="del">
          <ac:chgData name="MARINELLI CHIARA [PHD1500016]" userId="a4945f35-3e42-4f07-a058-3194e79c7859" providerId="ADAL" clId="{8F0BB795-3031-477C-B1AF-33E7A3920D86}" dt="2024-04-30T00:51:16.123" v="9773" actId="6264"/>
          <ac:spMkLst>
            <pc:docMk/>
            <pc:sldMk cId="1157198641" sldId="536"/>
            <ac:spMk id="2" creationId="{70ECFAAD-09C6-F740-55A6-988217D51A4A}"/>
          </ac:spMkLst>
        </pc:spChg>
        <pc:spChg chg="del">
          <ac:chgData name="MARINELLI CHIARA [PHD1500016]" userId="a4945f35-3e42-4f07-a058-3194e79c7859" providerId="ADAL" clId="{8F0BB795-3031-477C-B1AF-33E7A3920D86}" dt="2024-04-30T00:51:16.123" v="9773" actId="6264"/>
          <ac:spMkLst>
            <pc:docMk/>
            <pc:sldMk cId="1157198641" sldId="536"/>
            <ac:spMk id="3" creationId="{0E6AECDE-3F23-3D5B-7D5C-480F3A5317F8}"/>
          </ac:spMkLst>
        </pc:spChg>
        <pc:spChg chg="del">
          <ac:chgData name="MARINELLI CHIARA [PHD1500016]" userId="a4945f35-3e42-4f07-a058-3194e79c7859" providerId="ADAL" clId="{8F0BB795-3031-477C-B1AF-33E7A3920D86}" dt="2024-04-30T00:51:16.123" v="9773" actId="6264"/>
          <ac:spMkLst>
            <pc:docMk/>
            <pc:sldMk cId="1157198641" sldId="536"/>
            <ac:spMk id="4" creationId="{79892877-C52A-21A7-D1DB-E0FF551A9BD7}"/>
          </ac:spMkLst>
        </pc:spChg>
        <pc:spChg chg="mod ord">
          <ac:chgData name="MARINELLI CHIARA [PHD1500016]" userId="a4945f35-3e42-4f07-a058-3194e79c7859" providerId="ADAL" clId="{8F0BB795-3031-477C-B1AF-33E7A3920D86}" dt="2024-04-30T00:51:16.123" v="9773" actId="6264"/>
          <ac:spMkLst>
            <pc:docMk/>
            <pc:sldMk cId="1157198641" sldId="536"/>
            <ac:spMk id="5" creationId="{03F910B8-5328-5D18-20DC-40485A0DCE55}"/>
          </ac:spMkLst>
        </pc:spChg>
        <pc:spChg chg="add del mod">
          <ac:chgData name="MARINELLI CHIARA [PHD1500016]" userId="a4945f35-3e42-4f07-a058-3194e79c7859" providerId="ADAL" clId="{8F0BB795-3031-477C-B1AF-33E7A3920D86}" dt="2024-04-30T00:51:16.123" v="9773" actId="6264"/>
          <ac:spMkLst>
            <pc:docMk/>
            <pc:sldMk cId="1157198641" sldId="536"/>
            <ac:spMk id="6" creationId="{DB87692D-8977-5E97-5B8D-5DDA61B1E7D9}"/>
          </ac:spMkLst>
        </pc:spChg>
        <pc:spChg chg="add mod ord">
          <ac:chgData name="MARINELLI CHIARA [PHD1500016]" userId="a4945f35-3e42-4f07-a058-3194e79c7859" providerId="ADAL" clId="{8F0BB795-3031-477C-B1AF-33E7A3920D86}" dt="2024-04-30T00:51:16.123" v="9773" actId="6264"/>
          <ac:spMkLst>
            <pc:docMk/>
            <pc:sldMk cId="1157198641" sldId="536"/>
            <ac:spMk id="7" creationId="{BBE06135-79F6-2A06-E353-D4D39BCF2D0A}"/>
          </ac:spMkLst>
        </pc:spChg>
        <pc:spChg chg="add mod ord">
          <ac:chgData name="MARINELLI CHIARA [PHD1500016]" userId="a4945f35-3e42-4f07-a058-3194e79c7859" providerId="ADAL" clId="{8F0BB795-3031-477C-B1AF-33E7A3920D86}" dt="2024-04-30T00:51:16.123" v="9773" actId="6264"/>
          <ac:spMkLst>
            <pc:docMk/>
            <pc:sldMk cId="1157198641" sldId="536"/>
            <ac:spMk id="8" creationId="{9602D570-9229-8A79-D56E-A1059347CCED}"/>
          </ac:spMkLst>
        </pc:spChg>
        <pc:spChg chg="add mod ord">
          <ac:chgData name="MARINELLI CHIARA [PHD1500016]" userId="a4945f35-3e42-4f07-a058-3194e79c7859" providerId="ADAL" clId="{8F0BB795-3031-477C-B1AF-33E7A3920D86}" dt="2024-04-30T00:51:16.123" v="9773" actId="6264"/>
          <ac:spMkLst>
            <pc:docMk/>
            <pc:sldMk cId="1157198641" sldId="536"/>
            <ac:spMk id="9" creationId="{3A14ED4B-FECC-B9EA-8C71-157B9F53F681}"/>
          </ac:spMkLst>
        </pc:spChg>
      </pc:sldChg>
      <pc:sldChg chg="del">
        <pc:chgData name="MARINELLI CHIARA [PHD1500016]" userId="a4945f35-3e42-4f07-a058-3194e79c7859" providerId="ADAL" clId="{8F0BB795-3031-477C-B1AF-33E7A3920D86}" dt="2024-04-30T00:04:59.289" v="8253" actId="47"/>
        <pc:sldMkLst>
          <pc:docMk/>
          <pc:sldMk cId="2141986033" sldId="536"/>
        </pc:sldMkLst>
      </pc:sldChg>
      <pc:sldChg chg="addSp delSp modSp new mod">
        <pc:chgData name="MARINELLI CHIARA [PHD1500016]" userId="a4945f35-3e42-4f07-a058-3194e79c7859" providerId="ADAL" clId="{8F0BB795-3031-477C-B1AF-33E7A3920D86}" dt="2024-04-30T01:00:14.923" v="9951" actId="1076"/>
        <pc:sldMkLst>
          <pc:docMk/>
          <pc:sldMk cId="3805181523" sldId="537"/>
        </pc:sldMkLst>
        <pc:spChg chg="del">
          <ac:chgData name="MARINELLI CHIARA [PHD1500016]" userId="a4945f35-3e42-4f07-a058-3194e79c7859" providerId="ADAL" clId="{8F0BB795-3031-477C-B1AF-33E7A3920D86}" dt="2024-04-30T00:53:54.450" v="9807"/>
          <ac:spMkLst>
            <pc:docMk/>
            <pc:sldMk cId="3805181523" sldId="537"/>
            <ac:spMk id="2" creationId="{6B5AE235-D3C7-15D8-5E37-00B79C66E6C9}"/>
          </ac:spMkLst>
        </pc:spChg>
        <pc:spChg chg="add mod">
          <ac:chgData name="MARINELLI CHIARA [PHD1500016]" userId="a4945f35-3e42-4f07-a058-3194e79c7859" providerId="ADAL" clId="{8F0BB795-3031-477C-B1AF-33E7A3920D86}" dt="2024-04-30T00:59:21.804" v="9944" actId="20577"/>
          <ac:spMkLst>
            <pc:docMk/>
            <pc:sldMk cId="3805181523" sldId="537"/>
            <ac:spMk id="4" creationId="{D4EF9406-71C4-E3B0-9CA1-43393DBECBB9}"/>
          </ac:spMkLst>
        </pc:spChg>
        <pc:picChg chg="add del mod">
          <ac:chgData name="MARINELLI CHIARA [PHD1500016]" userId="a4945f35-3e42-4f07-a058-3194e79c7859" providerId="ADAL" clId="{8F0BB795-3031-477C-B1AF-33E7A3920D86}" dt="2024-04-30T01:00:14.923" v="9951" actId="1076"/>
          <ac:picMkLst>
            <pc:docMk/>
            <pc:sldMk cId="3805181523" sldId="537"/>
            <ac:picMk id="4098" creationId="{9349E19E-3E11-1BDA-85DD-93E6C4B75946}"/>
          </ac:picMkLst>
        </pc:picChg>
        <pc:picChg chg="add mod">
          <ac:chgData name="MARINELLI CHIARA [PHD1500016]" userId="a4945f35-3e42-4f07-a058-3194e79c7859" providerId="ADAL" clId="{8F0BB795-3031-477C-B1AF-33E7A3920D86}" dt="2024-04-30T00:57:30.134" v="9906" actId="1076"/>
          <ac:picMkLst>
            <pc:docMk/>
            <pc:sldMk cId="3805181523" sldId="537"/>
            <ac:picMk id="4100" creationId="{DEC271E1-C2FE-AD93-21BA-B50627795D91}"/>
          </ac:picMkLst>
        </pc:picChg>
        <pc:picChg chg="add del mod">
          <ac:chgData name="MARINELLI CHIARA [PHD1500016]" userId="a4945f35-3e42-4f07-a058-3194e79c7859" providerId="ADAL" clId="{8F0BB795-3031-477C-B1AF-33E7A3920D86}" dt="2024-04-30T00:58:23.300" v="9927" actId="478"/>
          <ac:picMkLst>
            <pc:docMk/>
            <pc:sldMk cId="3805181523" sldId="537"/>
            <ac:picMk id="4102" creationId="{D693718B-5874-C641-7A6A-8220C7049362}"/>
          </ac:picMkLst>
        </pc:picChg>
        <pc:picChg chg="add mod">
          <ac:chgData name="MARINELLI CHIARA [PHD1500016]" userId="a4945f35-3e42-4f07-a058-3194e79c7859" providerId="ADAL" clId="{8F0BB795-3031-477C-B1AF-33E7A3920D86}" dt="2024-04-30T00:58:54.731" v="9936" actId="1076"/>
          <ac:picMkLst>
            <pc:docMk/>
            <pc:sldMk cId="3805181523" sldId="537"/>
            <ac:picMk id="4104" creationId="{9EDC6DD0-2A6B-3B89-22C2-443DD7B0CDA1}"/>
          </ac:picMkLst>
        </pc:picChg>
        <pc:picChg chg="add del mod">
          <ac:chgData name="MARINELLI CHIARA [PHD1500016]" userId="a4945f35-3e42-4f07-a058-3194e79c7859" providerId="ADAL" clId="{8F0BB795-3031-477C-B1AF-33E7A3920D86}" dt="2024-04-30T00:59:34.626" v="9947" actId="478"/>
          <ac:picMkLst>
            <pc:docMk/>
            <pc:sldMk cId="3805181523" sldId="537"/>
            <ac:picMk id="4106" creationId="{BB1539B8-5897-A853-63EE-D4D4B9A3FD8E}"/>
          </ac:picMkLst>
        </pc:picChg>
        <pc:picChg chg="add mod">
          <ac:chgData name="MARINELLI CHIARA [PHD1500016]" userId="a4945f35-3e42-4f07-a058-3194e79c7859" providerId="ADAL" clId="{8F0BB795-3031-477C-B1AF-33E7A3920D86}" dt="2024-04-30T01:00:10.193" v="9950" actId="14100"/>
          <ac:picMkLst>
            <pc:docMk/>
            <pc:sldMk cId="3805181523" sldId="537"/>
            <ac:picMk id="4108" creationId="{E4FC7FA8-3B0E-70BD-675E-30FFCCA9FD61}"/>
          </ac:picMkLst>
        </pc:picChg>
      </pc:sldChg>
    </pc:docChg>
  </pc:docChgLst>
  <pc:docChgLst>
    <pc:chgData name="BORTOLUZZI GUIDO" userId="d8ca844e-dd48-48b7-a8dd-412de02c8a34" providerId="ADAL" clId="{F597A960-0296-5A49-90E7-B328F865EDBF}"/>
    <pc:docChg chg="custSel modSld">
      <pc:chgData name="BORTOLUZZI GUIDO" userId="d8ca844e-dd48-48b7-a8dd-412de02c8a34" providerId="ADAL" clId="{F597A960-0296-5A49-90E7-B328F865EDBF}" dt="2022-06-04T07:48:53.592" v="0" actId="478"/>
      <pc:docMkLst>
        <pc:docMk/>
      </pc:docMkLst>
      <pc:sldChg chg="delSp mod">
        <pc:chgData name="BORTOLUZZI GUIDO" userId="d8ca844e-dd48-48b7-a8dd-412de02c8a34" providerId="ADAL" clId="{F597A960-0296-5A49-90E7-B328F865EDBF}" dt="2022-06-04T07:48:53.592" v="0" actId="478"/>
        <pc:sldMkLst>
          <pc:docMk/>
          <pc:sldMk cId="2725240206" sldId="427"/>
        </pc:sldMkLst>
        <pc:spChg chg="del">
          <ac:chgData name="BORTOLUZZI GUIDO" userId="d8ca844e-dd48-48b7-a8dd-412de02c8a34" providerId="ADAL" clId="{F597A960-0296-5A49-90E7-B328F865EDBF}" dt="2022-06-04T07:48:53.592" v="0" actId="478"/>
          <ac:spMkLst>
            <pc:docMk/>
            <pc:sldMk cId="2725240206" sldId="427"/>
            <ac:spMk id="2" creationId="{8D6303B8-4100-CE44-B55D-C30BAD01EF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71CF9-63C3-43D9-98E7-AB2A1FC97A3E}" type="datetimeFigureOut">
              <a:rPr lang="en-US" smtClean="0"/>
              <a:t>4/30/2024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C9ED5-43EC-4C90-885C-25B81178AD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3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894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31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297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763688" y="1851670"/>
            <a:ext cx="1296988" cy="151187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6447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3067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143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1108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661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7335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617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17460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59" y="4572002"/>
            <a:ext cx="6972069" cy="571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8" rIns="68575" bIns="34288" rtlCol="0" anchor="ctr"/>
          <a:lstStyle/>
          <a:p>
            <a:pPr algn="ctr"/>
            <a:endParaRPr lang="en-US" sz="1350" dirty="0"/>
          </a:p>
        </p:txBody>
      </p:sp>
      <p:sp>
        <p:nvSpPr>
          <p:cNvPr id="7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60" y="1546456"/>
            <a:ext cx="1791659" cy="1791659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678421" y="1546457"/>
            <a:ext cx="1791659" cy="1791660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7351486" y="1546458"/>
            <a:ext cx="1791658" cy="1791658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515043" y="3382818"/>
            <a:ext cx="1791593" cy="1760684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1841975" y="3380760"/>
            <a:ext cx="1791593" cy="176274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143000" y="285751"/>
            <a:ext cx="6858000" cy="401859"/>
          </a:xfrm>
        </p:spPr>
        <p:txBody>
          <a:bodyPr>
            <a:noAutofit/>
          </a:bodyPr>
          <a:lstStyle>
            <a:lvl1pPr algn="ctr">
              <a:defRPr sz="2025" b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747388"/>
            <a:ext cx="6858000" cy="186062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050"/>
              </a:lnSpc>
              <a:buNone/>
              <a:defRPr sz="75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</a:defRPr>
            </a:lvl1pPr>
          </a:lstStyle>
          <a:p>
            <a:pPr lvl="0"/>
            <a:r>
              <a:rPr lang="en-GB" dirty="0"/>
              <a:t>write your relevant text here</a:t>
            </a:r>
          </a:p>
        </p:txBody>
      </p:sp>
      <p:sp>
        <p:nvSpPr>
          <p:cNvPr id="23" name="Shape 583"/>
          <p:cNvSpPr/>
          <p:nvPr userDrawn="1"/>
        </p:nvSpPr>
        <p:spPr>
          <a:xfrm>
            <a:off x="1841909" y="1546456"/>
            <a:ext cx="1791659" cy="179165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17140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 dirty="0"/>
          </a:p>
        </p:txBody>
      </p:sp>
      <p:sp>
        <p:nvSpPr>
          <p:cNvPr id="41" name="Shape 585"/>
          <p:cNvSpPr/>
          <p:nvPr userDrawn="1"/>
        </p:nvSpPr>
        <p:spPr>
          <a:xfrm rot="10800000">
            <a:off x="859" y="3382751"/>
            <a:ext cx="1791659" cy="176075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17140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 dirty="0"/>
          </a:p>
        </p:txBody>
      </p:sp>
      <p:sp>
        <p:nvSpPr>
          <p:cNvPr id="43" name="Shape 587"/>
          <p:cNvSpPr/>
          <p:nvPr userDrawn="1"/>
        </p:nvSpPr>
        <p:spPr>
          <a:xfrm>
            <a:off x="5514977" y="1546456"/>
            <a:ext cx="1791659" cy="179165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17140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 dirty="0"/>
          </a:p>
        </p:txBody>
      </p:sp>
      <p:sp>
        <p:nvSpPr>
          <p:cNvPr id="45" name="Shape 589"/>
          <p:cNvSpPr/>
          <p:nvPr userDrawn="1"/>
        </p:nvSpPr>
        <p:spPr>
          <a:xfrm rot="10800000">
            <a:off x="3678421" y="3382751"/>
            <a:ext cx="1791659" cy="17607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17140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 dirty="0"/>
          </a:p>
        </p:txBody>
      </p:sp>
      <p:sp>
        <p:nvSpPr>
          <p:cNvPr id="47" name="Shape 591"/>
          <p:cNvSpPr/>
          <p:nvPr userDrawn="1"/>
        </p:nvSpPr>
        <p:spPr>
          <a:xfrm rot="10800000">
            <a:off x="7351489" y="3382751"/>
            <a:ext cx="1791659" cy="176075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9046" tIns="19046" rIns="19046" bIns="19046" anchor="ctr"/>
          <a:lstStyle/>
          <a:p>
            <a:pPr defTabSz="17140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 dirty="0"/>
          </a:p>
        </p:txBody>
      </p:sp>
      <p:grpSp>
        <p:nvGrpSpPr>
          <p:cNvPr id="3" name="Group 599"/>
          <p:cNvGrpSpPr/>
          <p:nvPr userDrawn="1"/>
        </p:nvGrpSpPr>
        <p:grpSpPr>
          <a:xfrm>
            <a:off x="2100486" y="1540467"/>
            <a:ext cx="384697" cy="384698"/>
            <a:chOff x="0" y="0"/>
            <a:chExt cx="1025858" cy="1025858"/>
          </a:xfrm>
        </p:grpSpPr>
        <p:sp>
          <p:nvSpPr>
            <p:cNvPr id="52" name="Shape 597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0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0" dirty="0"/>
            </a:p>
          </p:txBody>
        </p:sp>
        <p:sp>
          <p:nvSpPr>
            <p:cNvPr id="53" name="Shape 598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0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0" dirty="0"/>
            </a:p>
          </p:txBody>
        </p:sp>
      </p:grpSp>
      <p:grpSp>
        <p:nvGrpSpPr>
          <p:cNvPr id="4" name="Group 605"/>
          <p:cNvGrpSpPr/>
          <p:nvPr userDrawn="1"/>
        </p:nvGrpSpPr>
        <p:grpSpPr>
          <a:xfrm>
            <a:off x="5775802" y="1540467"/>
            <a:ext cx="384697" cy="384698"/>
            <a:chOff x="0" y="0"/>
            <a:chExt cx="1025858" cy="1025858"/>
          </a:xfrm>
        </p:grpSpPr>
        <p:sp>
          <p:nvSpPr>
            <p:cNvPr id="58" name="Shape 603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0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0" dirty="0"/>
            </a:p>
          </p:txBody>
        </p:sp>
        <p:sp>
          <p:nvSpPr>
            <p:cNvPr id="59" name="Shape 604"/>
            <p:cNvSpPr/>
            <p:nvPr/>
          </p:nvSpPr>
          <p:spPr>
            <a:xfrm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0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0" dirty="0"/>
            </a:p>
          </p:txBody>
        </p:sp>
      </p:grpSp>
      <p:grpSp>
        <p:nvGrpSpPr>
          <p:cNvPr id="5" name="Group 611"/>
          <p:cNvGrpSpPr/>
          <p:nvPr userDrawn="1"/>
        </p:nvGrpSpPr>
        <p:grpSpPr>
          <a:xfrm>
            <a:off x="7612337" y="3380758"/>
            <a:ext cx="384697" cy="384698"/>
            <a:chOff x="0" y="0"/>
            <a:chExt cx="1025858" cy="1025858"/>
          </a:xfrm>
        </p:grpSpPr>
        <p:sp>
          <p:nvSpPr>
            <p:cNvPr id="64" name="Shape 609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0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0" dirty="0"/>
            </a:p>
          </p:txBody>
        </p:sp>
        <p:sp>
          <p:nvSpPr>
            <p:cNvPr id="65" name="Shape 610"/>
            <p:cNvSpPr/>
            <p:nvPr/>
          </p:nvSpPr>
          <p:spPr>
            <a:xfrm rot="54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0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0" dirty="0"/>
            </a:p>
          </p:txBody>
        </p:sp>
      </p:grpSp>
      <p:grpSp>
        <p:nvGrpSpPr>
          <p:cNvPr id="6" name="Group 617"/>
          <p:cNvGrpSpPr/>
          <p:nvPr userDrawn="1"/>
        </p:nvGrpSpPr>
        <p:grpSpPr>
          <a:xfrm>
            <a:off x="3937109" y="3380758"/>
            <a:ext cx="384697" cy="384698"/>
            <a:chOff x="0" y="0"/>
            <a:chExt cx="1025858" cy="1025858"/>
          </a:xfrm>
        </p:grpSpPr>
        <p:sp>
          <p:nvSpPr>
            <p:cNvPr id="70" name="Shape 615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0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0" dirty="0"/>
            </a:p>
          </p:txBody>
        </p:sp>
        <p:sp>
          <p:nvSpPr>
            <p:cNvPr id="71" name="Shape 616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0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0" dirty="0"/>
            </a:p>
          </p:txBody>
        </p:sp>
      </p:grpSp>
      <p:grpSp>
        <p:nvGrpSpPr>
          <p:cNvPr id="7" name="Group 623"/>
          <p:cNvGrpSpPr/>
          <p:nvPr userDrawn="1"/>
        </p:nvGrpSpPr>
        <p:grpSpPr>
          <a:xfrm>
            <a:off x="261706" y="3380758"/>
            <a:ext cx="384697" cy="384698"/>
            <a:chOff x="0" y="0"/>
            <a:chExt cx="1025858" cy="1025858"/>
          </a:xfrm>
        </p:grpSpPr>
        <p:sp>
          <p:nvSpPr>
            <p:cNvPr id="76" name="Shape 621"/>
            <p:cNvSpPr/>
            <p:nvPr/>
          </p:nvSpPr>
          <p:spPr>
            <a:xfrm>
              <a:off x="0" y="0"/>
              <a:ext cx="1025859" cy="10258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7140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0" dirty="0"/>
            </a:p>
          </p:txBody>
        </p:sp>
        <p:sp>
          <p:nvSpPr>
            <p:cNvPr id="77" name="Shape 622"/>
            <p:cNvSpPr/>
            <p:nvPr/>
          </p:nvSpPr>
          <p:spPr>
            <a:xfrm rot="10800000">
              <a:off x="401490" y="322808"/>
              <a:ext cx="222878" cy="38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165" extrusionOk="0">
                  <a:moveTo>
                    <a:pt x="15065" y="577"/>
                  </a:moveTo>
                  <a:cubicBezTo>
                    <a:pt x="13764" y="1320"/>
                    <a:pt x="1039" y="9145"/>
                    <a:pt x="1039" y="9145"/>
                  </a:cubicBezTo>
                  <a:cubicBezTo>
                    <a:pt x="345" y="9541"/>
                    <a:pt x="0" y="10064"/>
                    <a:pt x="0" y="10582"/>
                  </a:cubicBezTo>
                  <a:cubicBezTo>
                    <a:pt x="0" y="11105"/>
                    <a:pt x="345" y="11623"/>
                    <a:pt x="1039" y="12019"/>
                  </a:cubicBezTo>
                  <a:cubicBezTo>
                    <a:pt x="1039" y="12019"/>
                    <a:pt x="13764" y="19844"/>
                    <a:pt x="15065" y="20587"/>
                  </a:cubicBezTo>
                  <a:cubicBezTo>
                    <a:pt x="16367" y="21334"/>
                    <a:pt x="18711" y="21382"/>
                    <a:pt x="20099" y="20587"/>
                  </a:cubicBezTo>
                  <a:cubicBezTo>
                    <a:pt x="21487" y="19796"/>
                    <a:pt x="21600" y="18689"/>
                    <a:pt x="20099" y="17713"/>
                  </a:cubicBezTo>
                  <a:lnTo>
                    <a:pt x="8425" y="10582"/>
                  </a:lnTo>
                  <a:lnTo>
                    <a:pt x="20099" y="3451"/>
                  </a:lnTo>
                  <a:cubicBezTo>
                    <a:pt x="21600" y="2480"/>
                    <a:pt x="21487" y="1373"/>
                    <a:pt x="20099" y="577"/>
                  </a:cubicBezTo>
                  <a:cubicBezTo>
                    <a:pt x="18711" y="-218"/>
                    <a:pt x="16367" y="-165"/>
                    <a:pt x="15065" y="577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17140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0" dirty="0"/>
            </a:p>
          </p:txBody>
        </p:sp>
      </p:grpSp>
      <p:sp>
        <p:nvSpPr>
          <p:cNvPr id="83" name="Content Placeholder 20"/>
          <p:cNvSpPr>
            <a:spLocks noGrp="1"/>
          </p:cNvSpPr>
          <p:nvPr>
            <p:ph sz="quarter" idx="16"/>
          </p:nvPr>
        </p:nvSpPr>
        <p:spPr>
          <a:xfrm>
            <a:off x="2070456" y="2154086"/>
            <a:ext cx="1403826" cy="17145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4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2070458" y="2382720"/>
            <a:ext cx="1443023" cy="85725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5" name="Content Placeholder 20"/>
          <p:cNvSpPr>
            <a:spLocks noGrp="1"/>
          </p:cNvSpPr>
          <p:nvPr>
            <p:ph sz="quarter" idx="27"/>
          </p:nvPr>
        </p:nvSpPr>
        <p:spPr>
          <a:xfrm>
            <a:off x="5745772" y="2154086"/>
            <a:ext cx="1403826" cy="17145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5745771" y="2382720"/>
            <a:ext cx="1443023" cy="85725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7" name="Content Placeholder 20"/>
          <p:cNvSpPr>
            <a:spLocks noGrp="1"/>
          </p:cNvSpPr>
          <p:nvPr>
            <p:ph sz="quarter" idx="29"/>
          </p:nvPr>
        </p:nvSpPr>
        <p:spPr>
          <a:xfrm>
            <a:off x="7582305" y="3971890"/>
            <a:ext cx="1403826" cy="17145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8" name="Text Placeholder 17"/>
          <p:cNvSpPr>
            <a:spLocks noGrp="1"/>
          </p:cNvSpPr>
          <p:nvPr>
            <p:ph type="body" sz="quarter" idx="30"/>
          </p:nvPr>
        </p:nvSpPr>
        <p:spPr>
          <a:xfrm>
            <a:off x="7582307" y="4200525"/>
            <a:ext cx="1443023" cy="85725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9" name="Content Placeholder 20"/>
          <p:cNvSpPr>
            <a:spLocks noGrp="1"/>
          </p:cNvSpPr>
          <p:nvPr>
            <p:ph sz="quarter" idx="31"/>
          </p:nvPr>
        </p:nvSpPr>
        <p:spPr>
          <a:xfrm>
            <a:off x="231761" y="3971890"/>
            <a:ext cx="1403826" cy="17145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0" name="Text Placeholder 17"/>
          <p:cNvSpPr>
            <a:spLocks noGrp="1"/>
          </p:cNvSpPr>
          <p:nvPr>
            <p:ph type="body" sz="quarter" idx="32"/>
          </p:nvPr>
        </p:nvSpPr>
        <p:spPr>
          <a:xfrm>
            <a:off x="231763" y="4200525"/>
            <a:ext cx="1443023" cy="85725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1" name="Content Placeholder 20"/>
          <p:cNvSpPr>
            <a:spLocks noGrp="1"/>
          </p:cNvSpPr>
          <p:nvPr>
            <p:ph sz="quarter" idx="33"/>
          </p:nvPr>
        </p:nvSpPr>
        <p:spPr>
          <a:xfrm>
            <a:off x="3907077" y="3971890"/>
            <a:ext cx="1403826" cy="17145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900" b="1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2" name="Text Placeholder 17"/>
          <p:cNvSpPr>
            <a:spLocks noGrp="1"/>
          </p:cNvSpPr>
          <p:nvPr>
            <p:ph type="body" sz="quarter" idx="34"/>
          </p:nvPr>
        </p:nvSpPr>
        <p:spPr>
          <a:xfrm>
            <a:off x="3907078" y="4200525"/>
            <a:ext cx="1443023" cy="85725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125"/>
              </a:lnSpc>
              <a:spcBef>
                <a:spcPts val="1125"/>
              </a:spcBef>
              <a:buNone/>
              <a:defRPr sz="750">
                <a:solidFill>
                  <a:schemeClr val="bg1"/>
                </a:solidFill>
                <a:latin typeface="Source Sans Pro 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0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16" grpId="0"/>
      <p:bldP spid="21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41" grpId="0" animBg="1"/>
      <p:bldP spid="43" grpId="0" animBg="1"/>
      <p:bldP spid="45" grpId="0" animBg="1"/>
      <p:bldP spid="47" grpId="0" animBg="1"/>
      <p:bldP spid="8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967721" y="1347341"/>
            <a:ext cx="1366837" cy="1368425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922564" y="1347341"/>
            <a:ext cx="1366837" cy="1368425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912398" y="1347341"/>
            <a:ext cx="1366837" cy="1368425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6851307" y="1347341"/>
            <a:ext cx="1366837" cy="1368425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05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et_the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741365" y="1365754"/>
            <a:ext cx="1366837" cy="1368425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icon to add picture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2455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2740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429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"/>
          <p:cNvSpPr>
            <a:spLocks/>
          </p:cNvSpPr>
          <p:nvPr userDrawn="1"/>
        </p:nvSpPr>
        <p:spPr bwMode="auto">
          <a:xfrm>
            <a:off x="856282" y="1344253"/>
            <a:ext cx="3770786" cy="2055336"/>
          </a:xfrm>
          <a:custGeom>
            <a:avLst/>
            <a:gdLst>
              <a:gd name="T0" fmla="*/ 1712119 w 21600"/>
              <a:gd name="T1" fmla="*/ 1022350 h 21600"/>
              <a:gd name="T2" fmla="*/ 1712119 w 21600"/>
              <a:gd name="T3" fmla="*/ 1022350 h 21600"/>
              <a:gd name="T4" fmla="*/ 1712119 w 21600"/>
              <a:gd name="T5" fmla="*/ 1022350 h 21600"/>
              <a:gd name="T6" fmla="*/ 1712119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 sz="1350" dirty="0"/>
          </a:p>
        </p:txBody>
      </p:sp>
      <p:sp>
        <p:nvSpPr>
          <p:cNvPr id="9" name="AutoShape 2"/>
          <p:cNvSpPr>
            <a:spLocks/>
          </p:cNvSpPr>
          <p:nvPr userDrawn="1"/>
        </p:nvSpPr>
        <p:spPr bwMode="auto">
          <a:xfrm>
            <a:off x="4606090" y="1341062"/>
            <a:ext cx="3681628" cy="2053741"/>
          </a:xfrm>
          <a:custGeom>
            <a:avLst/>
            <a:gdLst>
              <a:gd name="T0" fmla="*/ 1671638 w 21600"/>
              <a:gd name="T1" fmla="*/ 1021557 h 21600"/>
              <a:gd name="T2" fmla="*/ 1671638 w 21600"/>
              <a:gd name="T3" fmla="*/ 1021557 h 21600"/>
              <a:gd name="T4" fmla="*/ 1671638 w 21600"/>
              <a:gd name="T5" fmla="*/ 1021557 h 21600"/>
              <a:gd name="T6" fmla="*/ 1671638 w 21600"/>
              <a:gd name="T7" fmla="*/ 102155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 sz="1350" dirty="0"/>
          </a:p>
        </p:txBody>
      </p:sp>
      <p:sp>
        <p:nvSpPr>
          <p:cNvPr id="3" name="AutoShape 5" descr="image4.png"/>
          <p:cNvSpPr>
            <a:spLocks/>
          </p:cNvSpPr>
          <p:nvPr userDrawn="1"/>
        </p:nvSpPr>
        <p:spPr bwMode="auto">
          <a:xfrm>
            <a:off x="3814616" y="1277232"/>
            <a:ext cx="1514768" cy="3204281"/>
          </a:xfrm>
          <a:custGeom>
            <a:avLst/>
            <a:gdLst>
              <a:gd name="T0" fmla="*/ 753269 w 21600"/>
              <a:gd name="T1" fmla="*/ 1593850 h 21600"/>
              <a:gd name="T2" fmla="*/ 753269 w 21600"/>
              <a:gd name="T3" fmla="*/ 1593850 h 21600"/>
              <a:gd name="T4" fmla="*/ 753269 w 21600"/>
              <a:gd name="T5" fmla="*/ 1593850 h 21600"/>
              <a:gd name="T6" fmla="*/ 753269 w 21600"/>
              <a:gd name="T7" fmla="*/ 15938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es-ES"/>
            </a:defPPr>
            <a:lvl1pPr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1pPr>
            <a:lvl2pPr marL="4572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2pPr>
            <a:lvl3pPr marL="9144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3pPr>
            <a:lvl4pPr marL="13716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4pPr>
            <a:lvl5pPr marL="1828800" algn="l" rtl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sym typeface="Calibri" panose="020F0502020204030204" pitchFamily="34" charset="0"/>
              </a:defRPr>
            </a:lvl9pPr>
          </a:lstStyle>
          <a:p>
            <a:endParaRPr lang="en-US" sz="1350" dirty="0"/>
          </a:p>
        </p:txBody>
      </p:sp>
      <p:sp>
        <p:nvSpPr>
          <p:cNvPr id="7" name="Picture Placeholder 6"/>
          <p:cNvSpPr>
            <a:spLocks noGrp="1"/>
          </p:cNvSpPr>
          <p:nvPr userDrawn="1">
            <p:ph type="pic" sz="quarter" idx="10"/>
          </p:nvPr>
        </p:nvSpPr>
        <p:spPr>
          <a:xfrm>
            <a:off x="3970362" y="1949046"/>
            <a:ext cx="1208981" cy="187685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5457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427734"/>
            <a:ext cx="9144000" cy="15812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macbook-pro.png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1115616" y="1755812"/>
            <a:ext cx="3657990" cy="2085315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686983" y="1923678"/>
            <a:ext cx="2515255" cy="1579293"/>
          </a:xfrm>
          <a:ln w="19050">
            <a:noFill/>
          </a:ln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50000"/>
                  </a:schemeClr>
                </a:solidFill>
                <a:latin typeface="Source Sans Pro Ligh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32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95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56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accent1">
                <a:lumMod val="20000"/>
                <a:lumOff val="80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3DD95-25E1-47BC-8448-BBE9849F2628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187830" y="4937625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b="1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314194" y="4937625"/>
            <a:ext cx="108000" cy="108000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b="1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433414" y="4937625"/>
            <a:ext cx="108000" cy="108000"/>
          </a:xfrm>
          <a:prstGeom prst="ellipse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b="1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566921" y="4937625"/>
            <a:ext cx="108000" cy="108000"/>
          </a:xfrm>
          <a:prstGeom prst="ellipse">
            <a:avLst/>
          </a:prstGeom>
          <a:solidFill>
            <a:srgbClr val="C00000">
              <a:alpha val="9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b="1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693285" y="4937625"/>
            <a:ext cx="108000" cy="108000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b="1" dirty="0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819649" y="4937625"/>
            <a:ext cx="108000" cy="10800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b="1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946013" y="4937625"/>
            <a:ext cx="108000" cy="108000"/>
          </a:xfrm>
          <a:prstGeom prst="ellipse">
            <a:avLst/>
          </a:prstGeom>
          <a:solidFill>
            <a:srgbClr val="7030A0">
              <a:alpha val="90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b="1" dirty="0"/>
          </a:p>
        </p:txBody>
      </p:sp>
    </p:spTree>
    <p:extLst>
      <p:ext uri="{BB962C8B-B14F-4D97-AF65-F5344CB8AC3E}">
        <p14:creationId xmlns:p14="http://schemas.microsoft.com/office/powerpoint/2010/main" val="20884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2" r:id="rId4"/>
    <p:sldLayoutId id="2147483650" r:id="rId5"/>
    <p:sldLayoutId id="2147483660" r:id="rId6"/>
    <p:sldLayoutId id="2147483661" r:id="rId7"/>
    <p:sldLayoutId id="2147483651" r:id="rId8"/>
    <p:sldLayoutId id="2147483652" r:id="rId9"/>
    <p:sldLayoutId id="2147483653" r:id="rId10"/>
    <p:sldLayoutId id="214748366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6" r:id="rId18"/>
    <p:sldLayoutId id="2147483668" r:id="rId1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tiff"/><Relationship Id="rId3" Type="http://schemas.openxmlformats.org/officeDocument/2006/relationships/hyperlink" Target="http://www.rolls-royce.com/media/press-releases/yr-2012/121030-the-hour.aspx" TargetMode="External"/><Relationship Id="rId7" Type="http://schemas.openxmlformats.org/officeDocument/2006/relationships/hyperlink" Target="https://nest.com/support/article/What-is-Rush-Hour-Rewards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hyperlink" Target="https://aws.amazon.com/getting-started/" TargetMode="External"/><Relationship Id="rId10" Type="http://schemas.openxmlformats.org/officeDocument/2006/relationships/image" Target="../media/image50.tiff"/><Relationship Id="rId4" Type="http://schemas.openxmlformats.org/officeDocument/2006/relationships/image" Target="../media/image47.png"/><Relationship Id="rId9" Type="http://schemas.openxmlformats.org/officeDocument/2006/relationships/hyperlink" Target="http://www.zipcar.com/?redirect_p=0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8E515F7-196D-4148-97AF-A353CD5D7B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14452" b="14452"/>
          <a:stretch/>
        </p:blipFill>
        <p:spPr>
          <a:xfrm>
            <a:off x="1327906" y="641457"/>
            <a:ext cx="6488186" cy="371672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BDF983-5CAD-8FF5-789B-559F836D1F83}"/>
              </a:ext>
            </a:extLst>
          </p:cNvPr>
          <p:cNvSpPr txBox="1"/>
          <p:nvPr/>
        </p:nvSpPr>
        <p:spPr>
          <a:xfrm>
            <a:off x="1222364" y="30729"/>
            <a:ext cx="6699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Il BUSINESS MODEL CANVAS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8640C-38EA-F074-95F0-2C896DA704B7}"/>
              </a:ext>
            </a:extLst>
          </p:cNvPr>
          <p:cNvSpPr txBox="1"/>
          <p:nvPr/>
        </p:nvSpPr>
        <p:spPr>
          <a:xfrm>
            <a:off x="2281527" y="4358177"/>
            <a:ext cx="454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Management </a:t>
            </a:r>
            <a:r>
              <a:rPr lang="en-US" sz="2400" b="1" dirty="0" err="1">
                <a:solidFill>
                  <a:schemeClr val="tx2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dell’Innovazione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E34A25-F7E9-CAF9-E791-B5C094A573FC}"/>
              </a:ext>
            </a:extLst>
          </p:cNvPr>
          <p:cNvSpPr txBox="1"/>
          <p:nvPr/>
        </p:nvSpPr>
        <p:spPr>
          <a:xfrm>
            <a:off x="-108520" y="4743390"/>
            <a:ext cx="925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561013" algn="l"/>
              </a:tabLst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Prof. Guido Bortoluzzi           	anno </a:t>
            </a:r>
            <a:r>
              <a:rPr lang="en-US" sz="2000" b="1" dirty="0" err="1">
                <a:solidFill>
                  <a:schemeClr val="tx2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accademico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 2023/2024</a:t>
            </a:r>
          </a:p>
        </p:txBody>
      </p:sp>
    </p:spTree>
    <p:extLst>
      <p:ext uri="{BB962C8B-B14F-4D97-AF65-F5344CB8AC3E}">
        <p14:creationId xmlns:p14="http://schemas.microsoft.com/office/powerpoint/2010/main" val="291131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A34C4-6F6E-E04A-B661-93BF77F8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STRATEGIE DI SEGMENTAZIONE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4594D8A-EA67-C14D-AE20-B7116A2EAF6C}"/>
              </a:ext>
            </a:extLst>
          </p:cNvPr>
          <p:cNvSpPr/>
          <p:nvPr/>
        </p:nvSpPr>
        <p:spPr>
          <a:xfrm>
            <a:off x="755576" y="1491630"/>
            <a:ext cx="2016224" cy="2016224"/>
          </a:xfrm>
          <a:prstGeom prst="ellipse">
            <a:avLst/>
          </a:prstGeom>
          <a:solidFill>
            <a:srgbClr val="0F6FC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051F398-D977-F84F-9DC3-3CA5D7235195}"/>
              </a:ext>
            </a:extLst>
          </p:cNvPr>
          <p:cNvSpPr/>
          <p:nvPr/>
        </p:nvSpPr>
        <p:spPr>
          <a:xfrm>
            <a:off x="4551482" y="2429958"/>
            <a:ext cx="504056" cy="47779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D52FED4-143B-9C49-A88D-40F57815AC5C}"/>
              </a:ext>
            </a:extLst>
          </p:cNvPr>
          <p:cNvSpPr/>
          <p:nvPr/>
        </p:nvSpPr>
        <p:spPr>
          <a:xfrm>
            <a:off x="7198581" y="2571750"/>
            <a:ext cx="504056" cy="47779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50DD299-C7D1-4E4D-BDF0-29C7C4B89316}"/>
              </a:ext>
            </a:extLst>
          </p:cNvPr>
          <p:cNvSpPr/>
          <p:nvPr/>
        </p:nvSpPr>
        <p:spPr>
          <a:xfrm>
            <a:off x="8244408" y="1995686"/>
            <a:ext cx="504056" cy="47779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CA30A1A-7CD0-384E-AA26-7380D426B6BF}"/>
              </a:ext>
            </a:extLst>
          </p:cNvPr>
          <p:cNvSpPr/>
          <p:nvPr/>
        </p:nvSpPr>
        <p:spPr>
          <a:xfrm>
            <a:off x="7039156" y="1994711"/>
            <a:ext cx="504056" cy="47779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E6BEF02-34B3-C444-943C-67E22F022AF0}"/>
              </a:ext>
            </a:extLst>
          </p:cNvPr>
          <p:cNvSpPr/>
          <p:nvPr/>
        </p:nvSpPr>
        <p:spPr>
          <a:xfrm>
            <a:off x="7676728" y="2211710"/>
            <a:ext cx="504056" cy="47779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BA1EA36-9E6B-274D-907B-CB1CD6D2D279}"/>
              </a:ext>
            </a:extLst>
          </p:cNvPr>
          <p:cNvSpPr/>
          <p:nvPr/>
        </p:nvSpPr>
        <p:spPr>
          <a:xfrm>
            <a:off x="7676728" y="1517889"/>
            <a:ext cx="504056" cy="477797"/>
          </a:xfrm>
          <a:prstGeom prst="ellipse">
            <a:avLst/>
          </a:prstGeom>
          <a:solidFill>
            <a:srgbClr val="F3534B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F6F0CF6-2285-1746-B28D-E509B30A8212}"/>
              </a:ext>
            </a:extLst>
          </p:cNvPr>
          <p:cNvSpPr/>
          <p:nvPr/>
        </p:nvSpPr>
        <p:spPr>
          <a:xfrm>
            <a:off x="7956376" y="2886041"/>
            <a:ext cx="504056" cy="477797"/>
          </a:xfrm>
          <a:prstGeom prst="ellipse">
            <a:avLst/>
          </a:prstGeom>
          <a:solidFill>
            <a:srgbClr val="469AA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E01AA06-9D94-D64A-B826-8AD17968FDC9}"/>
              </a:ext>
            </a:extLst>
          </p:cNvPr>
          <p:cNvSpPr txBox="1"/>
          <p:nvPr/>
        </p:nvSpPr>
        <p:spPr>
          <a:xfrm>
            <a:off x="920219" y="3936256"/>
            <a:ext cx="168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MERCATO DI </a:t>
            </a: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715274-4DDD-494D-84D4-A30E80196965}"/>
              </a:ext>
            </a:extLst>
          </p:cNvPr>
          <p:cNvSpPr txBox="1"/>
          <p:nvPr/>
        </p:nvSpPr>
        <p:spPr>
          <a:xfrm>
            <a:off x="3982297" y="3936255"/>
            <a:ext cx="168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MERCATO DI</a:t>
            </a:r>
          </a:p>
          <a:p>
            <a:r>
              <a:rPr lang="en-GB" dirty="0"/>
              <a:t>NICCHIA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74689D7-E7CD-284F-947C-815A23AC44BB}"/>
              </a:ext>
            </a:extLst>
          </p:cNvPr>
          <p:cNvSpPr txBox="1"/>
          <p:nvPr/>
        </p:nvSpPr>
        <p:spPr>
          <a:xfrm>
            <a:off x="6948706" y="3938184"/>
            <a:ext cx="185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MERCATO SEGMENTATO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72D8FB-2638-8D4A-B2B2-F395183BAFA1}"/>
              </a:ext>
            </a:extLst>
          </p:cNvPr>
          <p:cNvSpPr/>
          <p:nvPr/>
        </p:nvSpPr>
        <p:spPr>
          <a:xfrm>
            <a:off x="3817654" y="1491630"/>
            <a:ext cx="2016224" cy="20162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F1E8FD-9B89-F04D-B90C-4A2A12530185}"/>
              </a:ext>
            </a:extLst>
          </p:cNvPr>
          <p:cNvSpPr/>
          <p:nvPr/>
        </p:nvSpPr>
        <p:spPr>
          <a:xfrm>
            <a:off x="6835219" y="1452084"/>
            <a:ext cx="2016224" cy="20162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62931C-1533-D10B-37C0-030FE065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4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Title 1">
            <a:extLst>
              <a:ext uri="{FF2B5EF4-FFF2-40B4-BE49-F238E27FC236}">
                <a16:creationId xmlns:a16="http://schemas.microsoft.com/office/drawing/2014/main" id="{71D06954-3504-5FE6-0A2E-89D9E3F6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B2B vs B2C</a:t>
            </a:r>
          </a:p>
        </p:txBody>
      </p:sp>
      <p:sp>
        <p:nvSpPr>
          <p:cNvPr id="3087" name="Text Placeholder 2">
            <a:extLst>
              <a:ext uri="{FF2B5EF4-FFF2-40B4-BE49-F238E27FC236}">
                <a16:creationId xmlns:a16="http://schemas.microsoft.com/office/drawing/2014/main" id="{C8EF5A83-C030-56A1-1C04-C4FD6B514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5" y="1162958"/>
            <a:ext cx="4040188" cy="47982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B2B</a:t>
            </a:r>
          </a:p>
        </p:txBody>
      </p:sp>
      <p:sp>
        <p:nvSpPr>
          <p:cNvPr id="3089" name="Text Placeholder 4">
            <a:extLst>
              <a:ext uri="{FF2B5EF4-FFF2-40B4-BE49-F238E27FC236}">
                <a16:creationId xmlns:a16="http://schemas.microsoft.com/office/drawing/2014/main" id="{3EB05CFC-16D3-9711-FF79-B8CCD79FD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195" y="1741439"/>
            <a:ext cx="4040188" cy="30258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Cicli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vendite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lunghi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Obiettivi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lungo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termine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Logica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razionale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ed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esperienza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Costruzione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relazioni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con il business target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Mercato di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nicchia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0C3A4F-6903-C7E1-8832-EE29037EAAD1}"/>
              </a:ext>
            </a:extLst>
          </p:cNvPr>
          <p:cNvSpPr txBox="1">
            <a:spLocks/>
          </p:cNvSpPr>
          <p:nvPr/>
        </p:nvSpPr>
        <p:spPr>
          <a:xfrm>
            <a:off x="4646612" y="1162958"/>
            <a:ext cx="4040188" cy="47982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F716B4-4123-DADB-3D11-CE1D2A6C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11</a:t>
            </a:fld>
            <a:endParaRPr lang="tr-TR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F636500-AAAB-BF06-5071-DF0E6688A7A8}"/>
              </a:ext>
            </a:extLst>
          </p:cNvPr>
          <p:cNvSpPr txBox="1">
            <a:spLocks/>
          </p:cNvSpPr>
          <p:nvPr/>
        </p:nvSpPr>
        <p:spPr>
          <a:xfrm>
            <a:off x="4646612" y="1847976"/>
            <a:ext cx="4040188" cy="26305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Cicli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vendite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brevi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Obiettivi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a breve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termine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Desideri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benefici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Consapevolezza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del brand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mercato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Mercato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larga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scala</a:t>
            </a:r>
          </a:p>
        </p:txBody>
      </p:sp>
    </p:spTree>
    <p:extLst>
      <p:ext uri="{BB962C8B-B14F-4D97-AF65-F5344CB8AC3E}">
        <p14:creationId xmlns:p14="http://schemas.microsoft.com/office/powerpoint/2010/main" val="4091496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B061E0-FA72-FC4C-8330-6B3AA9CF926A}"/>
              </a:ext>
            </a:extLst>
          </p:cNvPr>
          <p:cNvSpPr txBox="1"/>
          <p:nvPr/>
        </p:nvSpPr>
        <p:spPr>
          <a:xfrm>
            <a:off x="0" y="0"/>
            <a:ext cx="8229600" cy="843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 PROPOSTA DI VALORE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0C404-9F3D-00E8-3F99-45D1CF9E2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8" b="6556"/>
          <a:stretch/>
        </p:blipFill>
        <p:spPr>
          <a:xfrm>
            <a:off x="4025512" y="776509"/>
            <a:ext cx="5131189" cy="288032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059CBA-A891-8D6C-94BC-22D3DA1C81FE}"/>
              </a:ext>
            </a:extLst>
          </p:cNvPr>
          <p:cNvSpPr txBox="1"/>
          <p:nvPr/>
        </p:nvSpPr>
        <p:spPr>
          <a:xfrm>
            <a:off x="1511660" y="3943171"/>
            <a:ext cx="61206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Quale valore consegniamo al cliente? Quale problema del nostro cliente stiamo aiutando a risolvere?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D1D6E4-39A7-0113-880F-E0A0A748B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75606"/>
            <a:ext cx="4038600" cy="20948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blocco della Proposta di Valore descrive il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pacchetto di prodotti e servizi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che crea valore per un segmento di clienti specifico.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00D70ED-50D9-E877-D3A0-54E92CC0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>
                <a:solidFill>
                  <a:schemeClr val="tx2"/>
                </a:solidFill>
              </a:rPr>
              <a:t>12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85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>
          <a:xfrm>
            <a:off x="1787891" y="3003798"/>
            <a:ext cx="571168" cy="571168"/>
            <a:chOff x="1527694" y="3014288"/>
            <a:chExt cx="624548" cy="624548"/>
          </a:xfrm>
        </p:grpSpPr>
        <p:sp>
          <p:nvSpPr>
            <p:cNvPr id="100" name="Oval 99"/>
            <p:cNvSpPr/>
            <p:nvPr/>
          </p:nvSpPr>
          <p:spPr>
            <a:xfrm>
              <a:off x="1527694" y="3014288"/>
              <a:ext cx="624548" cy="6245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grpSp>
          <p:nvGrpSpPr>
            <p:cNvPr id="101" name="Group 34"/>
            <p:cNvGrpSpPr/>
            <p:nvPr/>
          </p:nvGrpSpPr>
          <p:grpSpPr>
            <a:xfrm>
              <a:off x="1671802" y="3171343"/>
              <a:ext cx="349465" cy="348868"/>
              <a:chOff x="2581275" y="2582069"/>
              <a:chExt cx="465138" cy="464344"/>
            </a:xfrm>
            <a:solidFill>
              <a:schemeClr val="bg2"/>
            </a:solidFill>
          </p:grpSpPr>
          <p:sp>
            <p:nvSpPr>
              <p:cNvPr id="102" name="AutoShape 128"/>
              <p:cNvSpPr>
                <a:spLocks/>
              </p:cNvSpPr>
              <p:nvPr/>
            </p:nvSpPr>
            <p:spPr bwMode="auto">
              <a:xfrm>
                <a:off x="2581275" y="2582069"/>
                <a:ext cx="465138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03" name="AutoShape 129"/>
              <p:cNvSpPr>
                <a:spLocks/>
              </p:cNvSpPr>
              <p:nvPr/>
            </p:nvSpPr>
            <p:spPr bwMode="auto">
              <a:xfrm>
                <a:off x="2871788" y="2640013"/>
                <a:ext cx="115888" cy="115888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6784942" y="3003798"/>
            <a:ext cx="571168" cy="571168"/>
            <a:chOff x="6991758" y="3014288"/>
            <a:chExt cx="624548" cy="624548"/>
          </a:xfrm>
        </p:grpSpPr>
        <p:sp>
          <p:nvSpPr>
            <p:cNvPr id="81" name="Oval 80"/>
            <p:cNvSpPr/>
            <p:nvPr/>
          </p:nvSpPr>
          <p:spPr>
            <a:xfrm>
              <a:off x="6991758" y="3014288"/>
              <a:ext cx="624548" cy="624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grpSp>
          <p:nvGrpSpPr>
            <p:cNvPr id="82" name="Group 21"/>
            <p:cNvGrpSpPr/>
            <p:nvPr/>
          </p:nvGrpSpPr>
          <p:grpSpPr>
            <a:xfrm>
              <a:off x="7129614" y="3153571"/>
              <a:ext cx="348869" cy="349465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83" name="AutoShape 37"/>
              <p:cNvSpPr>
                <a:spLocks/>
              </p:cNvSpPr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4" name="AutoShape 38"/>
              <p:cNvSpPr>
                <a:spLocks/>
              </p:cNvSpPr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5" name="AutoShape 39"/>
              <p:cNvSpPr>
                <a:spLocks/>
              </p:cNvSpPr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6" name="AutoShape 40"/>
              <p:cNvSpPr>
                <a:spLocks/>
              </p:cNvSpPr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7" name="AutoShape 41"/>
              <p:cNvSpPr>
                <a:spLocks/>
              </p:cNvSpPr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88" name="AutoShape 42"/>
              <p:cNvSpPr>
                <a:spLocks/>
              </p:cNvSpPr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>
            <a:off x="6784942" y="699542"/>
            <a:ext cx="571168" cy="571168"/>
            <a:chOff x="6991758" y="1265864"/>
            <a:chExt cx="624548" cy="624548"/>
          </a:xfrm>
        </p:grpSpPr>
        <p:sp>
          <p:nvSpPr>
            <p:cNvPr id="90" name="Oval 89"/>
            <p:cNvSpPr/>
            <p:nvPr/>
          </p:nvSpPr>
          <p:spPr>
            <a:xfrm>
              <a:off x="6991758" y="1265864"/>
              <a:ext cx="624548" cy="624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grpSp>
          <p:nvGrpSpPr>
            <p:cNvPr id="91" name="Group 28"/>
            <p:cNvGrpSpPr/>
            <p:nvPr/>
          </p:nvGrpSpPr>
          <p:grpSpPr>
            <a:xfrm>
              <a:off x="7139575" y="1372173"/>
              <a:ext cx="348868" cy="348868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92" name="AutoShape 81"/>
              <p:cNvSpPr>
                <a:spLocks/>
              </p:cNvSpPr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93" name="AutoShape 82"/>
              <p:cNvSpPr>
                <a:spLocks/>
              </p:cNvSpPr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95" name="Oval 13"/>
          <p:cNvSpPr/>
          <p:nvPr/>
        </p:nvSpPr>
        <p:spPr>
          <a:xfrm>
            <a:off x="4286416" y="3003798"/>
            <a:ext cx="571168" cy="571168"/>
          </a:xfrm>
          <a:prstGeom prst="ellipse">
            <a:avLst/>
          </a:prstGeom>
          <a:solidFill>
            <a:srgbClr val="754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grpSp>
        <p:nvGrpSpPr>
          <p:cNvPr id="96" name="Group 31"/>
          <p:cNvGrpSpPr/>
          <p:nvPr/>
        </p:nvGrpSpPr>
        <p:grpSpPr>
          <a:xfrm>
            <a:off x="4451415" y="3131177"/>
            <a:ext cx="241170" cy="351556"/>
            <a:chOff x="3582988" y="3510757"/>
            <a:chExt cx="319088" cy="465138"/>
          </a:xfrm>
          <a:solidFill>
            <a:schemeClr val="bg2"/>
          </a:solidFill>
        </p:grpSpPr>
        <p:sp>
          <p:nvSpPr>
            <p:cNvPr id="97" name="AutoShape 113"/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8" name="AutoShape 114"/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787891" y="699542"/>
            <a:ext cx="571168" cy="571168"/>
            <a:chOff x="1527694" y="1265864"/>
            <a:chExt cx="624548" cy="624548"/>
          </a:xfrm>
        </p:grpSpPr>
        <p:sp>
          <p:nvSpPr>
            <p:cNvPr id="105" name="Oval 104"/>
            <p:cNvSpPr/>
            <p:nvPr/>
          </p:nvSpPr>
          <p:spPr>
            <a:xfrm>
              <a:off x="1527694" y="1265864"/>
              <a:ext cx="624548" cy="6245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06" name="AutoShape 130"/>
            <p:cNvSpPr>
              <a:spLocks/>
            </p:cNvSpPr>
            <p:nvPr/>
          </p:nvSpPr>
          <p:spPr bwMode="auto">
            <a:xfrm>
              <a:off x="1648090" y="1386260"/>
              <a:ext cx="383755" cy="383755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08" name="Oval 107"/>
          <p:cNvSpPr/>
          <p:nvPr/>
        </p:nvSpPr>
        <p:spPr>
          <a:xfrm>
            <a:off x="4286416" y="699542"/>
            <a:ext cx="571168" cy="571168"/>
          </a:xfrm>
          <a:prstGeom prst="ellipse">
            <a:avLst/>
          </a:prstGeom>
          <a:solidFill>
            <a:srgbClr val="B43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1" name="TextBox 110"/>
          <p:cNvSpPr txBox="1"/>
          <p:nvPr/>
        </p:nvSpPr>
        <p:spPr>
          <a:xfrm>
            <a:off x="871869" y="1279370"/>
            <a:ext cx="2403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PERSONALIZZAZIONE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820227" y="1515437"/>
            <a:ext cx="24921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Adattare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prodotti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alle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specifiche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necessità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clienti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singoli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segmenti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personalizzazione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e co-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creazione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con il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83689" y="3564549"/>
            <a:ext cx="249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PORTARE A TERMINE</a:t>
            </a:r>
          </a:p>
          <a:p>
            <a:pPr algn="ctr"/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LAVORO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052920" y="4088336"/>
            <a:ext cx="2026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Offrire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soluzioni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agli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utenti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invece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singoli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prodotti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servizi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678171" y="1279369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3558609" y="1530234"/>
            <a:ext cx="2026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Migliorare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 performance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prodotti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esistenti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138563" y="1279369"/>
            <a:ext cx="1882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/ STATUS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5951166" y="1520634"/>
            <a:ext cx="22212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Gli utenti potrebbero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valorizzare un marchio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specifico e/o essere "orgogliosi" di mostrare agli altri di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appartenere a una certa "comunità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086933" y="3594599"/>
            <a:ext cx="970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3558609" y="3838798"/>
            <a:ext cx="2026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prodotto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emergere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superiori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design o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estetica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617025" y="3594600"/>
            <a:ext cx="925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algn="ctr">
              <a:defRPr sz="1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>
                <a:solidFill>
                  <a:schemeClr val="accent2"/>
                </a:solidFill>
              </a:rPr>
              <a:t>NOVITà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057133" y="3843123"/>
            <a:ext cx="20267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prodotto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servizio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soddisfa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bisogni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totalmente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nuovi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percepiti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prima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dagli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utenti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81358" y="37805"/>
            <a:ext cx="2942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Driver di </a:t>
            </a:r>
            <a:r>
              <a:rPr lang="en-US" sz="3200" b="1" dirty="0" err="1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valore</a:t>
            </a:r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90AB0D-83EE-E844-97ED-E6294704AE8F}"/>
              </a:ext>
            </a:extLst>
          </p:cNvPr>
          <p:cNvGrpSpPr/>
          <p:nvPr/>
        </p:nvGrpSpPr>
        <p:grpSpPr>
          <a:xfrm>
            <a:off x="4381278" y="901350"/>
            <a:ext cx="334738" cy="160416"/>
            <a:chOff x="4350255" y="685326"/>
            <a:chExt cx="334738" cy="16041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6D9520C-9B8A-124C-BF6A-2D36EDB3D8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0255" y="715626"/>
              <a:ext cx="149737" cy="130116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AE10290-5255-BE42-86BB-03FDDB1DF31D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92" y="712451"/>
              <a:ext cx="42772" cy="102532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21660D0-721A-ED42-8F68-0A0730936E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5256" y="685326"/>
              <a:ext cx="149737" cy="130116"/>
            </a:xfrm>
            <a:prstGeom prst="line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88F827AB-331F-5F8C-CC96-E3E14529B62A}"/>
              </a:ext>
            </a:extLst>
          </p:cNvPr>
          <p:cNvSpPr txBox="1">
            <a:spLocks/>
          </p:cNvSpPr>
          <p:nvPr/>
        </p:nvSpPr>
        <p:spPr>
          <a:xfrm>
            <a:off x="6784942" y="4771909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83DD95-25E1-47BC-8448-BBE9849F2628}" type="slidenum">
              <a:rPr lang="tr-TR" sz="1200" smtClean="0"/>
              <a:pPr algn="r"/>
              <a:t>13</a:t>
            </a:fld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71273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921741" y="699285"/>
            <a:ext cx="571168" cy="571168"/>
            <a:chOff x="6991758" y="1265864"/>
            <a:chExt cx="624548" cy="624548"/>
          </a:xfrm>
        </p:grpSpPr>
        <p:sp>
          <p:nvSpPr>
            <p:cNvPr id="90" name="Oval 89"/>
            <p:cNvSpPr/>
            <p:nvPr/>
          </p:nvSpPr>
          <p:spPr>
            <a:xfrm>
              <a:off x="6991758" y="1265864"/>
              <a:ext cx="624548" cy="624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grpSp>
          <p:nvGrpSpPr>
            <p:cNvPr id="91" name="Group 28"/>
            <p:cNvGrpSpPr/>
            <p:nvPr/>
          </p:nvGrpSpPr>
          <p:grpSpPr>
            <a:xfrm>
              <a:off x="7139575" y="1372173"/>
              <a:ext cx="348868" cy="348868"/>
              <a:chOff x="8216107" y="1647825"/>
              <a:chExt cx="464344" cy="464344"/>
            </a:xfrm>
            <a:solidFill>
              <a:schemeClr val="bg2"/>
            </a:solidFill>
          </p:grpSpPr>
          <p:sp>
            <p:nvSpPr>
              <p:cNvPr id="92" name="AutoShape 81"/>
              <p:cNvSpPr>
                <a:spLocks/>
              </p:cNvSpPr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93" name="AutoShape 82"/>
              <p:cNvSpPr>
                <a:spLocks/>
              </p:cNvSpPr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5586559" y="3008283"/>
            <a:ext cx="571168" cy="571168"/>
            <a:chOff x="4259726" y="3014288"/>
            <a:chExt cx="624548" cy="624548"/>
          </a:xfrm>
        </p:grpSpPr>
        <p:sp>
          <p:nvSpPr>
            <p:cNvPr id="95" name="Oval 13"/>
            <p:cNvSpPr/>
            <p:nvPr/>
          </p:nvSpPr>
          <p:spPr>
            <a:xfrm>
              <a:off x="4259726" y="3014288"/>
              <a:ext cx="624548" cy="6245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grpSp>
          <p:nvGrpSpPr>
            <p:cNvPr id="96" name="Group 31"/>
            <p:cNvGrpSpPr/>
            <p:nvPr/>
          </p:nvGrpSpPr>
          <p:grpSpPr>
            <a:xfrm>
              <a:off x="4440145" y="3153571"/>
              <a:ext cx="263709" cy="384412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97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98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100" name="Oval 99"/>
          <p:cNvSpPr/>
          <p:nvPr/>
        </p:nvSpPr>
        <p:spPr>
          <a:xfrm>
            <a:off x="3056166" y="3008283"/>
            <a:ext cx="571168" cy="5711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grpSp>
        <p:nvGrpSpPr>
          <p:cNvPr id="101" name="Group 34"/>
          <p:cNvGrpSpPr/>
          <p:nvPr/>
        </p:nvGrpSpPr>
        <p:grpSpPr>
          <a:xfrm>
            <a:off x="3181952" y="3138301"/>
            <a:ext cx="319596" cy="319050"/>
            <a:chOff x="2581275" y="2582069"/>
            <a:chExt cx="465138" cy="464344"/>
          </a:xfrm>
          <a:solidFill>
            <a:schemeClr val="bg2"/>
          </a:solidFill>
        </p:grpSpPr>
        <p:sp>
          <p:nvSpPr>
            <p:cNvPr id="102" name="AutoShape 128"/>
            <p:cNvSpPr>
              <a:spLocks/>
            </p:cNvSpPr>
            <p:nvPr/>
          </p:nvSpPr>
          <p:spPr bwMode="auto">
            <a:xfrm>
              <a:off x="2581275" y="2582069"/>
              <a:ext cx="46513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3" name="AutoShape 129"/>
            <p:cNvSpPr>
              <a:spLocks/>
            </p:cNvSpPr>
            <p:nvPr/>
          </p:nvSpPr>
          <p:spPr bwMode="auto">
            <a:xfrm>
              <a:off x="2871788" y="2640013"/>
              <a:ext cx="115888" cy="115888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08" name="Oval 107"/>
          <p:cNvSpPr/>
          <p:nvPr/>
        </p:nvSpPr>
        <p:spPr>
          <a:xfrm>
            <a:off x="4286416" y="699542"/>
            <a:ext cx="571168" cy="571168"/>
          </a:xfrm>
          <a:prstGeom prst="ellipse">
            <a:avLst/>
          </a:prstGeom>
          <a:solidFill>
            <a:srgbClr val="F3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4" name="TextBox 113"/>
          <p:cNvSpPr txBox="1"/>
          <p:nvPr/>
        </p:nvSpPr>
        <p:spPr>
          <a:xfrm>
            <a:off x="2412854" y="3591598"/>
            <a:ext cx="1720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ACCESSIBILITà</a:t>
            </a:r>
            <a:endParaRPr lang="en-GB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051719" y="3859182"/>
            <a:ext cx="24100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Rendere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prodotti o servizi accessibili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 utenti che in precedenza non avevano accesso ad essi (economia della condivisione)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415510" y="1295068"/>
            <a:ext cx="2395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353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DEI COSTI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3551852" y="1569204"/>
            <a:ext cx="2026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Offrire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prodotti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soluzioni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aiutano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clienti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ridurre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loro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costi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873230" y="1296835"/>
            <a:ext cx="2686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DEL RISCHIO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203058" y="1549781"/>
            <a:ext cx="2026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Ridurre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incertezza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rischi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derivanti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dall’acquisto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prodotti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ad alto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rischio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250820" y="3629168"/>
            <a:ext cx="1242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USABILITà</a:t>
            </a:r>
            <a:endParaRPr lang="en-GB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894961" y="3917299"/>
            <a:ext cx="2026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Rendere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prodotti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facili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convenienti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utilizzare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90AB0D-83EE-E844-97ED-E6294704AE8F}"/>
              </a:ext>
            </a:extLst>
          </p:cNvPr>
          <p:cNvGrpSpPr/>
          <p:nvPr/>
        </p:nvGrpSpPr>
        <p:grpSpPr>
          <a:xfrm rot="4628875">
            <a:off x="4409788" y="941228"/>
            <a:ext cx="334738" cy="160416"/>
            <a:chOff x="4350255" y="685326"/>
            <a:chExt cx="334738" cy="16041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6D9520C-9B8A-124C-BF6A-2D36EDB3D8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0255" y="715626"/>
              <a:ext cx="149737" cy="130116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AE10290-5255-BE42-86BB-03FDDB1DF31D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92" y="712451"/>
              <a:ext cx="42772" cy="102532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21660D0-721A-ED42-8F68-0A0730936E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5256" y="685326"/>
              <a:ext cx="149737" cy="130116"/>
            </a:xfrm>
            <a:prstGeom prst="line">
              <a:avLst/>
            </a:prstGeom>
            <a:ln w="222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63C7BB44-2C0D-F341-B25A-DFB70357E619}"/>
              </a:ext>
            </a:extLst>
          </p:cNvPr>
          <p:cNvSpPr/>
          <p:nvPr/>
        </p:nvSpPr>
        <p:spPr>
          <a:xfrm>
            <a:off x="1786639" y="699285"/>
            <a:ext cx="571168" cy="57116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$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2FAD3C-92FF-B94D-B3CE-99F72B0883B2}"/>
              </a:ext>
            </a:extLst>
          </p:cNvPr>
          <p:cNvSpPr txBox="1"/>
          <p:nvPr/>
        </p:nvSpPr>
        <p:spPr>
          <a:xfrm>
            <a:off x="1564716" y="1296835"/>
            <a:ext cx="1015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PREZZO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CF39632-797D-1447-B2D3-AFD95641FB00}"/>
              </a:ext>
            </a:extLst>
          </p:cNvPr>
          <p:cNvSpPr/>
          <p:nvPr/>
        </p:nvSpPr>
        <p:spPr>
          <a:xfrm>
            <a:off x="1066090" y="1569205"/>
            <a:ext cx="2026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Offrire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valori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simili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prezzi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minori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consumatori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sensibili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prezzo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AF83FE-94B7-B2E5-7094-98E6C2A7F897}"/>
              </a:ext>
            </a:extLst>
          </p:cNvPr>
          <p:cNvSpPr txBox="1"/>
          <p:nvPr/>
        </p:nvSpPr>
        <p:spPr>
          <a:xfrm>
            <a:off x="3056166" y="13761"/>
            <a:ext cx="2847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Driver di </a:t>
            </a:r>
            <a:r>
              <a:rPr lang="en-US" sz="3200" b="1" dirty="0" err="1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valore</a:t>
            </a:r>
            <a:endParaRPr lang="en-US" sz="3200" b="1" dirty="0">
              <a:solidFill>
                <a:srgbClr val="C00000"/>
              </a:solidFill>
              <a:latin typeface="Adobe Garamond Pro" panose="02020502060506020403" pitchFamily="18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240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6EC28DB-06BB-D343-9B38-4AD3DCC35D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2" t="42650" r="8263" b="16400"/>
          <a:stretch/>
        </p:blipFill>
        <p:spPr>
          <a:xfrm>
            <a:off x="4175572" y="2195853"/>
            <a:ext cx="4956888" cy="292907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C0EC6B-D5F0-A997-C6E2-E897035757C5}"/>
              </a:ext>
            </a:extLst>
          </p:cNvPr>
          <p:cNvSpPr txBox="1"/>
          <p:nvPr/>
        </p:nvSpPr>
        <p:spPr>
          <a:xfrm>
            <a:off x="427258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 CANALI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FC7831-BEA5-C80E-70A3-0A12301F2434}"/>
              </a:ext>
            </a:extLst>
          </p:cNvPr>
          <p:cNvSpPr txBox="1"/>
          <p:nvPr/>
        </p:nvSpPr>
        <p:spPr>
          <a:xfrm>
            <a:off x="197514" y="1131590"/>
            <a:ext cx="874897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Attraverso quali canali i nostri segmenti di clienti desiderano essere raggiunti? Come li stiamo raggiungendo ora? Come sono integrati i nostri canali con il resto del business model?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0E6EED-13BC-B261-7351-BF5249D69B38}"/>
              </a:ext>
            </a:extLst>
          </p:cNvPr>
          <p:cNvSpPr txBox="1">
            <a:spLocks/>
          </p:cNvSpPr>
          <p:nvPr/>
        </p:nvSpPr>
        <p:spPr>
          <a:xfrm>
            <a:off x="35496" y="2332468"/>
            <a:ext cx="4038600" cy="20948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blocco dei Canali descrive come un'azienda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comunica con e raggiunge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 suoi segmenti di clienti per fornire una proposta di valore.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44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7BCA-22F4-504F-BA9E-DB8EFE7C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1962"/>
            <a:ext cx="7067128" cy="493564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solidFill>
                  <a:srgbClr val="C00000"/>
                </a:solidFill>
              </a:rPr>
              <a:t>Obiettivi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della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comunicazione</a:t>
            </a:r>
            <a:r>
              <a:rPr lang="en-GB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5B6B-00CC-1A4A-A20B-5C601479334A}"/>
              </a:ext>
            </a:extLst>
          </p:cNvPr>
          <p:cNvSpPr txBox="1">
            <a:spLocks/>
          </p:cNvSpPr>
          <p:nvPr/>
        </p:nvSpPr>
        <p:spPr>
          <a:xfrm>
            <a:off x="2699792" y="590209"/>
            <a:ext cx="6354334" cy="455329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25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Informare</a:t>
            </a:r>
            <a:r>
              <a:rPr lang="en-US" sz="2400" b="1" dirty="0">
                <a:solidFill>
                  <a:srgbClr val="25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5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25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5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consumatori</a:t>
            </a:r>
            <a:r>
              <a:rPr lang="en-US" sz="2400" b="1" dirty="0">
                <a:solidFill>
                  <a:srgbClr val="25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b="1" dirty="0" err="1">
                <a:solidFill>
                  <a:srgbClr val="25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stabilire</a:t>
            </a:r>
            <a:r>
              <a:rPr lang="en-US" sz="2400" b="1" dirty="0">
                <a:solidFill>
                  <a:srgbClr val="25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</a:t>
            </a:r>
            <a:r>
              <a:rPr lang="en-US" sz="2400" b="1" dirty="0" err="1">
                <a:solidFill>
                  <a:srgbClr val="25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bisogno</a:t>
            </a:r>
            <a:r>
              <a:rPr lang="en-US" sz="2400" b="1" dirty="0">
                <a:solidFill>
                  <a:srgbClr val="25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5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2400" b="1" dirty="0">
                <a:solidFill>
                  <a:srgbClr val="25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5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</a:t>
            </a:r>
            <a:r>
              <a:rPr lang="en-US" sz="2400" b="1" dirty="0">
                <a:solidFill>
                  <a:srgbClr val="25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dirty="0" err="1">
                <a:solidFill>
                  <a:srgbClr val="2552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prodotti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specialmente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prodotti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innovativi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t-IT" sz="2400" b="1" dirty="0">
                <a:solidFill>
                  <a:srgbClr val="CD8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Costruire la consapevolezza del marchio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sostenere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consumatore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riconoscimento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richiamo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sufficientemente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dettaglio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promuovere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l’acquisto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>
                <a:solidFill>
                  <a:srgbClr val="CD8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Costruire</a:t>
            </a:r>
            <a:r>
              <a:rPr lang="en-US" sz="2400" b="1" dirty="0">
                <a:solidFill>
                  <a:srgbClr val="CD8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D8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l’attitudine</a:t>
            </a:r>
            <a:r>
              <a:rPr lang="en-US" sz="2400" b="1" dirty="0">
                <a:solidFill>
                  <a:srgbClr val="CD8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verso il </a:t>
            </a:r>
            <a:r>
              <a:rPr lang="en-US" sz="2400" b="1" dirty="0" err="1">
                <a:solidFill>
                  <a:srgbClr val="CD8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aiutare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consumatori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valutare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l’abilità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percepita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del brand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rispondere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un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bisogno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01168" lvl="1" indent="0" algn="just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Bisogni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orientati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negativamente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rimozione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soddisfazione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incompleta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,…)</a:t>
            </a:r>
          </a:p>
          <a:p>
            <a:pPr marL="201168" lvl="1" indent="0" algn="just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Bisogni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orientati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positivamente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approvazione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gratificazione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personale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stimolo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intellettuale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r-IN" sz="2200" dirty="0">
                <a:latin typeface="Arial" panose="020B0604020202020204" pitchFamily="34" charset="0"/>
              </a:rPr>
              <a:t>…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it-IT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Influire sull'intenzione all’acquisto del marchio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spingere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consumatori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prendere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decisioni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relative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all’acquisto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3" name="Freeform 837">
            <a:extLst>
              <a:ext uri="{FF2B5EF4-FFF2-40B4-BE49-F238E27FC236}">
                <a16:creationId xmlns:a16="http://schemas.microsoft.com/office/drawing/2014/main" id="{09944B81-DAF5-3045-B890-E82A957F6E17}"/>
              </a:ext>
            </a:extLst>
          </p:cNvPr>
          <p:cNvSpPr>
            <a:spLocks/>
          </p:cNvSpPr>
          <p:nvPr/>
        </p:nvSpPr>
        <p:spPr bwMode="auto">
          <a:xfrm>
            <a:off x="207252" y="4178816"/>
            <a:ext cx="2132500" cy="769198"/>
          </a:xfrm>
          <a:custGeom>
            <a:avLst/>
            <a:gdLst>
              <a:gd name="T0" fmla="*/ 336 w 336"/>
              <a:gd name="T1" fmla="*/ 0 h 110"/>
              <a:gd name="T2" fmla="*/ 336 w 336"/>
              <a:gd name="T3" fmla="*/ 63 h 110"/>
              <a:gd name="T4" fmla="*/ 168 w 336"/>
              <a:gd name="T5" fmla="*/ 110 h 110"/>
              <a:gd name="T6" fmla="*/ 0 w 336"/>
              <a:gd name="T7" fmla="*/ 63 h 110"/>
              <a:gd name="T8" fmla="*/ 0 w 336"/>
              <a:gd name="T9" fmla="*/ 0 h 110"/>
              <a:gd name="T10" fmla="*/ 168 w 336"/>
              <a:gd name="T11" fmla="*/ 19 h 110"/>
              <a:gd name="T12" fmla="*/ 336 w 336"/>
              <a:gd name="T13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" h="110">
                <a:moveTo>
                  <a:pt x="336" y="0"/>
                </a:moveTo>
                <a:cubicBezTo>
                  <a:pt x="336" y="0"/>
                  <a:pt x="336" y="53"/>
                  <a:pt x="336" y="63"/>
                </a:cubicBezTo>
                <a:cubicBezTo>
                  <a:pt x="336" y="89"/>
                  <a:pt x="261" y="110"/>
                  <a:pt x="168" y="110"/>
                </a:cubicBezTo>
                <a:cubicBezTo>
                  <a:pt x="75" y="110"/>
                  <a:pt x="0" y="89"/>
                  <a:pt x="0" y="63"/>
                </a:cubicBezTo>
                <a:cubicBezTo>
                  <a:pt x="0" y="56"/>
                  <a:pt x="0" y="0"/>
                  <a:pt x="0" y="0"/>
                </a:cubicBezTo>
                <a:cubicBezTo>
                  <a:pt x="0" y="0"/>
                  <a:pt x="102" y="19"/>
                  <a:pt x="168" y="19"/>
                </a:cubicBezTo>
                <a:cubicBezTo>
                  <a:pt x="225" y="19"/>
                  <a:pt x="336" y="0"/>
                  <a:pt x="3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838">
            <a:extLst>
              <a:ext uri="{FF2B5EF4-FFF2-40B4-BE49-F238E27FC236}">
                <a16:creationId xmlns:a16="http://schemas.microsoft.com/office/drawing/2014/main" id="{7AFF0476-EB49-974F-B2AA-EBB766167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52" y="3845251"/>
            <a:ext cx="2132500" cy="59622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Oval 839">
            <a:extLst>
              <a:ext uri="{FF2B5EF4-FFF2-40B4-BE49-F238E27FC236}">
                <a16:creationId xmlns:a16="http://schemas.microsoft.com/office/drawing/2014/main" id="{1EC40FB6-2369-CF48-B5F2-951D90845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09" y="4078915"/>
            <a:ext cx="1136515" cy="22102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840">
            <a:extLst>
              <a:ext uri="{FF2B5EF4-FFF2-40B4-BE49-F238E27FC236}">
                <a16:creationId xmlns:a16="http://schemas.microsoft.com/office/drawing/2014/main" id="{A26C07AB-D46B-0C4C-AAF7-AF783A2010BE}"/>
              </a:ext>
            </a:extLst>
          </p:cNvPr>
          <p:cNvSpPr>
            <a:spLocks/>
          </p:cNvSpPr>
          <p:nvPr/>
        </p:nvSpPr>
        <p:spPr bwMode="auto">
          <a:xfrm>
            <a:off x="207252" y="2033299"/>
            <a:ext cx="2132500" cy="1700965"/>
          </a:xfrm>
          <a:custGeom>
            <a:avLst/>
            <a:gdLst>
              <a:gd name="T0" fmla="*/ 336 w 336"/>
              <a:gd name="T1" fmla="*/ 0 h 96"/>
              <a:gd name="T2" fmla="*/ 336 w 336"/>
              <a:gd name="T3" fmla="*/ 49 h 96"/>
              <a:gd name="T4" fmla="*/ 168 w 336"/>
              <a:gd name="T5" fmla="*/ 96 h 96"/>
              <a:gd name="T6" fmla="*/ 0 w 336"/>
              <a:gd name="T7" fmla="*/ 49 h 96"/>
              <a:gd name="T8" fmla="*/ 0 w 336"/>
              <a:gd name="T9" fmla="*/ 0 h 96"/>
              <a:gd name="T10" fmla="*/ 168 w 336"/>
              <a:gd name="T11" fmla="*/ 19 h 96"/>
              <a:gd name="T12" fmla="*/ 336 w 336"/>
              <a:gd name="T13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" h="96">
                <a:moveTo>
                  <a:pt x="336" y="0"/>
                </a:moveTo>
                <a:cubicBezTo>
                  <a:pt x="336" y="0"/>
                  <a:pt x="336" y="39"/>
                  <a:pt x="336" y="49"/>
                </a:cubicBezTo>
                <a:cubicBezTo>
                  <a:pt x="336" y="75"/>
                  <a:pt x="261" y="96"/>
                  <a:pt x="168" y="96"/>
                </a:cubicBezTo>
                <a:cubicBezTo>
                  <a:pt x="75" y="96"/>
                  <a:pt x="0" y="75"/>
                  <a:pt x="0" y="49"/>
                </a:cubicBezTo>
                <a:cubicBezTo>
                  <a:pt x="0" y="42"/>
                  <a:pt x="0" y="0"/>
                  <a:pt x="0" y="0"/>
                </a:cubicBezTo>
                <a:cubicBezTo>
                  <a:pt x="0" y="0"/>
                  <a:pt x="102" y="19"/>
                  <a:pt x="168" y="19"/>
                </a:cubicBezTo>
                <a:cubicBezTo>
                  <a:pt x="225" y="19"/>
                  <a:pt x="336" y="0"/>
                  <a:pt x="336" y="0"/>
                </a:cubicBezTo>
                <a:close/>
              </a:path>
            </a:pathLst>
          </a:custGeom>
          <a:solidFill>
            <a:srgbClr val="F4A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Oval 841">
            <a:extLst>
              <a:ext uri="{FF2B5EF4-FFF2-40B4-BE49-F238E27FC236}">
                <a16:creationId xmlns:a16="http://schemas.microsoft.com/office/drawing/2014/main" id="{BDD5BE55-1419-B248-995D-8B70ED845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52" y="1707654"/>
            <a:ext cx="2132500" cy="767491"/>
          </a:xfrm>
          <a:prstGeom prst="ellipse">
            <a:avLst/>
          </a:prstGeom>
          <a:solidFill>
            <a:srgbClr val="D980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Oval 842">
            <a:extLst>
              <a:ext uri="{FF2B5EF4-FFF2-40B4-BE49-F238E27FC236}">
                <a16:creationId xmlns:a16="http://schemas.microsoft.com/office/drawing/2014/main" id="{EC82CBCF-A267-AD4A-8843-984DDF408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09" y="1921726"/>
            <a:ext cx="1136515" cy="222392"/>
          </a:xfrm>
          <a:prstGeom prst="ellipse">
            <a:avLst/>
          </a:prstGeom>
          <a:solidFill>
            <a:srgbClr val="7A0D0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843">
            <a:extLst>
              <a:ext uri="{FF2B5EF4-FFF2-40B4-BE49-F238E27FC236}">
                <a16:creationId xmlns:a16="http://schemas.microsoft.com/office/drawing/2014/main" id="{6465467F-F8B8-1145-B8A5-8AB85D9A442E}"/>
              </a:ext>
            </a:extLst>
          </p:cNvPr>
          <p:cNvSpPr>
            <a:spLocks/>
          </p:cNvSpPr>
          <p:nvPr/>
        </p:nvSpPr>
        <p:spPr bwMode="auto">
          <a:xfrm>
            <a:off x="207252" y="961099"/>
            <a:ext cx="2132500" cy="695825"/>
          </a:xfrm>
          <a:custGeom>
            <a:avLst/>
            <a:gdLst>
              <a:gd name="T0" fmla="*/ 336 w 336"/>
              <a:gd name="T1" fmla="*/ 0 h 110"/>
              <a:gd name="T2" fmla="*/ 336 w 336"/>
              <a:gd name="T3" fmla="*/ 63 h 110"/>
              <a:gd name="T4" fmla="*/ 168 w 336"/>
              <a:gd name="T5" fmla="*/ 110 h 110"/>
              <a:gd name="T6" fmla="*/ 0 w 336"/>
              <a:gd name="T7" fmla="*/ 63 h 110"/>
              <a:gd name="T8" fmla="*/ 0 w 336"/>
              <a:gd name="T9" fmla="*/ 0 h 110"/>
              <a:gd name="T10" fmla="*/ 168 w 336"/>
              <a:gd name="T11" fmla="*/ 19 h 110"/>
              <a:gd name="T12" fmla="*/ 336 w 336"/>
              <a:gd name="T13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6" h="110">
                <a:moveTo>
                  <a:pt x="336" y="0"/>
                </a:moveTo>
                <a:cubicBezTo>
                  <a:pt x="336" y="0"/>
                  <a:pt x="336" y="53"/>
                  <a:pt x="336" y="63"/>
                </a:cubicBezTo>
                <a:cubicBezTo>
                  <a:pt x="336" y="89"/>
                  <a:pt x="261" y="110"/>
                  <a:pt x="168" y="110"/>
                </a:cubicBezTo>
                <a:cubicBezTo>
                  <a:pt x="75" y="110"/>
                  <a:pt x="0" y="89"/>
                  <a:pt x="0" y="63"/>
                </a:cubicBezTo>
                <a:cubicBezTo>
                  <a:pt x="0" y="56"/>
                  <a:pt x="0" y="0"/>
                  <a:pt x="0" y="0"/>
                </a:cubicBezTo>
                <a:cubicBezTo>
                  <a:pt x="0" y="0"/>
                  <a:pt x="102" y="19"/>
                  <a:pt x="168" y="19"/>
                </a:cubicBezTo>
                <a:cubicBezTo>
                  <a:pt x="225" y="19"/>
                  <a:pt x="336" y="0"/>
                  <a:pt x="3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Oval 844">
            <a:extLst>
              <a:ext uri="{FF2B5EF4-FFF2-40B4-BE49-F238E27FC236}">
                <a16:creationId xmlns:a16="http://schemas.microsoft.com/office/drawing/2014/main" id="{F9F7D397-6AAA-D146-A618-BA59AB3B3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52" y="627534"/>
            <a:ext cx="2132500" cy="5948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Oval 845">
            <a:extLst>
              <a:ext uri="{FF2B5EF4-FFF2-40B4-BE49-F238E27FC236}">
                <a16:creationId xmlns:a16="http://schemas.microsoft.com/office/drawing/2014/main" id="{44813C4F-F0B7-C146-B35E-75B447B6A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09" y="843558"/>
            <a:ext cx="1136515" cy="22239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DFC6E3-B90B-094D-8690-991807FD1756}"/>
              </a:ext>
            </a:extLst>
          </p:cNvPr>
          <p:cNvSpPr txBox="1"/>
          <p:nvPr/>
        </p:nvSpPr>
        <p:spPr>
          <a:xfrm>
            <a:off x="251520" y="1203598"/>
            <a:ext cx="213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COGNITIVI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80788E-EBE9-2947-A38B-2D6F921DC83B}"/>
              </a:ext>
            </a:extLst>
          </p:cNvPr>
          <p:cNvSpPr txBox="1"/>
          <p:nvPr/>
        </p:nvSpPr>
        <p:spPr>
          <a:xfrm>
            <a:off x="192416" y="2735372"/>
            <a:ext cx="213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AFFETTIVI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A81D9E-48DA-B445-9093-D77F4AABE6F6}"/>
              </a:ext>
            </a:extLst>
          </p:cNvPr>
          <p:cNvSpPr txBox="1"/>
          <p:nvPr/>
        </p:nvSpPr>
        <p:spPr>
          <a:xfrm>
            <a:off x="99240" y="4490476"/>
            <a:ext cx="234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COMPORTAMENTALI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29D2F-3882-21CC-FDC5-A3550EAF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375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2208-7C5B-CC46-BECE-3F561CD5A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493564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Tipi di </a:t>
            </a:r>
            <a:r>
              <a:rPr lang="en-GB" sz="3600" b="1" dirty="0" err="1">
                <a:solidFill>
                  <a:srgbClr val="C00000"/>
                </a:solidFill>
              </a:rPr>
              <a:t>canali</a:t>
            </a:r>
            <a:r>
              <a:rPr lang="en-GB" sz="3600" b="1" dirty="0">
                <a:solidFill>
                  <a:srgbClr val="C00000"/>
                </a:solidFill>
              </a:rPr>
              <a:t> di </a:t>
            </a:r>
            <a:r>
              <a:rPr lang="en-GB" sz="3600" b="1" dirty="0" err="1">
                <a:solidFill>
                  <a:srgbClr val="C00000"/>
                </a:solidFill>
              </a:rPr>
              <a:t>distribuzione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62E2F69-E300-9D90-98BF-B914714F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17</a:t>
            </a:fld>
            <a:endParaRPr lang="tr-T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671548-0A31-9B03-1A80-334DF275B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1" r="3800" b="5200"/>
          <a:stretch/>
        </p:blipFill>
        <p:spPr bwMode="auto">
          <a:xfrm>
            <a:off x="1273324" y="835327"/>
            <a:ext cx="6597352" cy="40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808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1A57-4768-C340-A875-B320E3362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06388"/>
            <a:ext cx="8712968" cy="85725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MULTICANALE         vs.         OMNICANALE</a:t>
            </a:r>
          </a:p>
        </p:txBody>
      </p:sp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9549004A-ACD9-6648-AE27-86EDDC3D547F}"/>
              </a:ext>
            </a:extLst>
          </p:cNvPr>
          <p:cNvSpPr/>
          <p:nvPr/>
        </p:nvSpPr>
        <p:spPr>
          <a:xfrm rot="5400000">
            <a:off x="-617748" y="2422562"/>
            <a:ext cx="2818656" cy="1224136"/>
          </a:xfrm>
          <a:prstGeom prst="stripedRightArrow">
            <a:avLst/>
          </a:prstGeom>
          <a:solidFill>
            <a:srgbClr val="F3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Striped Right Arrow 6">
            <a:extLst>
              <a:ext uri="{FF2B5EF4-FFF2-40B4-BE49-F238E27FC236}">
                <a16:creationId xmlns:a16="http://schemas.microsoft.com/office/drawing/2014/main" id="{0A00B94F-2774-7A42-A4F2-3B0A9691BE71}"/>
              </a:ext>
            </a:extLst>
          </p:cNvPr>
          <p:cNvSpPr/>
          <p:nvPr/>
        </p:nvSpPr>
        <p:spPr>
          <a:xfrm rot="5400000">
            <a:off x="765003" y="2422562"/>
            <a:ext cx="2818656" cy="1224136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triped Right Arrow 7">
            <a:extLst>
              <a:ext uri="{FF2B5EF4-FFF2-40B4-BE49-F238E27FC236}">
                <a16:creationId xmlns:a16="http://schemas.microsoft.com/office/drawing/2014/main" id="{C60DE5A0-1E23-BA4F-AE1B-6732173B99D6}"/>
              </a:ext>
            </a:extLst>
          </p:cNvPr>
          <p:cNvSpPr/>
          <p:nvPr/>
        </p:nvSpPr>
        <p:spPr>
          <a:xfrm rot="5400000">
            <a:off x="2147755" y="2422562"/>
            <a:ext cx="2818656" cy="1224136"/>
          </a:xfrm>
          <a:prstGeom prst="striped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BA3033-EEBD-1B4F-B978-9A7076CD2DFB}"/>
              </a:ext>
            </a:extLst>
          </p:cNvPr>
          <p:cNvSpPr txBox="1"/>
          <p:nvPr/>
        </p:nvSpPr>
        <p:spPr>
          <a:xfrm rot="16200000">
            <a:off x="-271618" y="2708797"/>
            <a:ext cx="208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FISICO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0D7D3-17BC-8645-835C-D7098842FA0D}"/>
              </a:ext>
            </a:extLst>
          </p:cNvPr>
          <p:cNvSpPr txBox="1"/>
          <p:nvPr/>
        </p:nvSpPr>
        <p:spPr>
          <a:xfrm rot="16200000">
            <a:off x="1132538" y="2715190"/>
            <a:ext cx="208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ALL’INGROSSO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DFF1F-7D2D-5948-B414-5A07493EC688}"/>
              </a:ext>
            </a:extLst>
          </p:cNvPr>
          <p:cNvSpPr txBox="1"/>
          <p:nvPr/>
        </p:nvSpPr>
        <p:spPr>
          <a:xfrm rot="16200000">
            <a:off x="2515290" y="2708797"/>
            <a:ext cx="208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ONLINE</a:t>
            </a:r>
          </a:p>
        </p:txBody>
      </p:sp>
      <p:sp>
        <p:nvSpPr>
          <p:cNvPr id="12" name="Striped Right Arrow 11">
            <a:extLst>
              <a:ext uri="{FF2B5EF4-FFF2-40B4-BE49-F238E27FC236}">
                <a16:creationId xmlns:a16="http://schemas.microsoft.com/office/drawing/2014/main" id="{E0F38C76-A2EC-0547-BE12-90962AD5730D}"/>
              </a:ext>
            </a:extLst>
          </p:cNvPr>
          <p:cNvSpPr/>
          <p:nvPr/>
        </p:nvSpPr>
        <p:spPr>
          <a:xfrm rot="5400000">
            <a:off x="4976761" y="2438180"/>
            <a:ext cx="2818656" cy="1224136"/>
          </a:xfrm>
          <a:prstGeom prst="stripedRightArrow">
            <a:avLst/>
          </a:prstGeom>
          <a:solidFill>
            <a:srgbClr val="F3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triped Right Arrow 12">
            <a:extLst>
              <a:ext uri="{FF2B5EF4-FFF2-40B4-BE49-F238E27FC236}">
                <a16:creationId xmlns:a16="http://schemas.microsoft.com/office/drawing/2014/main" id="{5FEDE215-13A0-604B-8B60-43E5C2F564A6}"/>
              </a:ext>
            </a:extLst>
          </p:cNvPr>
          <p:cNvSpPr/>
          <p:nvPr/>
        </p:nvSpPr>
        <p:spPr>
          <a:xfrm rot="5400000">
            <a:off x="5791719" y="2428955"/>
            <a:ext cx="2818656" cy="1224136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E95CBE4A-943D-6F48-B6BC-AA484028EE0F}"/>
              </a:ext>
            </a:extLst>
          </p:cNvPr>
          <p:cNvSpPr/>
          <p:nvPr/>
        </p:nvSpPr>
        <p:spPr>
          <a:xfrm rot="5400000">
            <a:off x="6583807" y="2428955"/>
            <a:ext cx="2818656" cy="1224136"/>
          </a:xfrm>
          <a:prstGeom prst="striped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73925-6356-7749-BD4D-29A2C1E934EB}"/>
              </a:ext>
            </a:extLst>
          </p:cNvPr>
          <p:cNvSpPr txBox="1"/>
          <p:nvPr/>
        </p:nvSpPr>
        <p:spPr>
          <a:xfrm rot="16200000">
            <a:off x="5259155" y="2715190"/>
            <a:ext cx="208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FISICO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939F2C-845D-514C-AA2F-759DAB2C026D}"/>
              </a:ext>
            </a:extLst>
          </p:cNvPr>
          <p:cNvSpPr txBox="1"/>
          <p:nvPr/>
        </p:nvSpPr>
        <p:spPr>
          <a:xfrm rot="16200000">
            <a:off x="6159254" y="2715190"/>
            <a:ext cx="208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ALL’INGROSSO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0FE0A9-4415-0F45-AF22-F07993F7220C}"/>
              </a:ext>
            </a:extLst>
          </p:cNvPr>
          <p:cNvSpPr txBox="1"/>
          <p:nvPr/>
        </p:nvSpPr>
        <p:spPr>
          <a:xfrm rot="16200000">
            <a:off x="6951342" y="2715190"/>
            <a:ext cx="208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ONLINE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29725015-B40F-354E-BAA0-27747A7DAB3D}"/>
              </a:ext>
            </a:extLst>
          </p:cNvPr>
          <p:cNvSpPr/>
          <p:nvPr/>
        </p:nvSpPr>
        <p:spPr>
          <a:xfrm>
            <a:off x="6464209" y="1791345"/>
            <a:ext cx="643426" cy="21602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059C8EA4-F43B-914F-84E2-F856A1AAB102}"/>
              </a:ext>
            </a:extLst>
          </p:cNvPr>
          <p:cNvSpPr/>
          <p:nvPr/>
        </p:nvSpPr>
        <p:spPr>
          <a:xfrm>
            <a:off x="7403938" y="3499163"/>
            <a:ext cx="643426" cy="21602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E49FF1A4-9F64-2D4C-A643-5A6B2872FF8B}"/>
              </a:ext>
            </a:extLst>
          </p:cNvPr>
          <p:cNvSpPr/>
          <p:nvPr/>
        </p:nvSpPr>
        <p:spPr>
          <a:xfrm rot="10800000">
            <a:off x="6618570" y="3684328"/>
            <a:ext cx="1152128" cy="24952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F0495268-9DBC-5E4D-BD3F-CE4ADDC40039}"/>
              </a:ext>
            </a:extLst>
          </p:cNvPr>
          <p:cNvSpPr/>
          <p:nvPr/>
        </p:nvSpPr>
        <p:spPr>
          <a:xfrm>
            <a:off x="6479882" y="2005316"/>
            <a:ext cx="1348906" cy="19789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B54A9FD-BFF9-E348-94CB-0797D462751A}"/>
              </a:ext>
            </a:extLst>
          </p:cNvPr>
          <p:cNvSpPr txBox="1">
            <a:spLocks/>
          </p:cNvSpPr>
          <p:nvPr/>
        </p:nvSpPr>
        <p:spPr>
          <a:xfrm>
            <a:off x="170260" y="-42202"/>
            <a:ext cx="871296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C00000"/>
                </a:solidFill>
              </a:rPr>
              <a:t>STRATEGIE DI CANALI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E405C41-79A5-5A46-EA54-085C81E7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568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rot="5400000">
            <a:off x="4558284" y="488096"/>
            <a:ext cx="27432" cy="683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27409" y="140363"/>
            <a:ext cx="6889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Fasi di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comunicazione</a:t>
            </a:r>
            <a:r>
              <a:rPr lang="en-US" sz="3200" b="1" dirty="0">
                <a:solidFill>
                  <a:srgbClr val="C00000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e </a:t>
            </a:r>
            <a:r>
              <a:rPr lang="en-US" sz="3200" b="1" dirty="0" err="1">
                <a:solidFill>
                  <a:srgbClr val="C00000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distribuzione</a:t>
            </a:r>
            <a:endParaRPr lang="en-US" sz="3200" b="1" dirty="0">
              <a:solidFill>
                <a:srgbClr val="C00000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EB4169-6AB4-7E2E-8282-222F2F7F11F7}"/>
              </a:ext>
            </a:extLst>
          </p:cNvPr>
          <p:cNvGrpSpPr/>
          <p:nvPr/>
        </p:nvGrpSpPr>
        <p:grpSpPr>
          <a:xfrm>
            <a:off x="5634249" y="1982101"/>
            <a:ext cx="1639244" cy="1102162"/>
            <a:chOff x="1969906" y="1965440"/>
            <a:chExt cx="1639244" cy="1102162"/>
          </a:xfrm>
        </p:grpSpPr>
        <p:sp>
          <p:nvSpPr>
            <p:cNvPr id="41" name="Content Placeholder 15">
              <a:extLst>
                <a:ext uri="{FF2B5EF4-FFF2-40B4-BE49-F238E27FC236}">
                  <a16:creationId xmlns:a16="http://schemas.microsoft.com/office/drawing/2014/main" id="{5DC16288-E3AA-3F43-8BD1-671BC02679E7}"/>
                </a:ext>
              </a:extLst>
            </p:cNvPr>
            <p:cNvSpPr txBox="1">
              <a:spLocks/>
            </p:cNvSpPr>
            <p:nvPr/>
          </p:nvSpPr>
          <p:spPr>
            <a:xfrm>
              <a:off x="1969906" y="1965440"/>
              <a:ext cx="1639244" cy="1714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b="1" kern="1200">
                  <a:solidFill>
                    <a:schemeClr val="bg1"/>
                  </a:solidFill>
                  <a:latin typeface="Source Sans Pro Ligh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2 VALUTAZIONE</a:t>
              </a:r>
            </a:p>
          </p:txBody>
        </p:sp>
        <p:sp>
          <p:nvSpPr>
            <p:cNvPr id="42" name="Text Placeholder 18">
              <a:extLst>
                <a:ext uri="{FF2B5EF4-FFF2-40B4-BE49-F238E27FC236}">
                  <a16:creationId xmlns:a16="http://schemas.microsoft.com/office/drawing/2014/main" id="{76093293-CBC8-6049-845C-5629475C9A6E}"/>
                </a:ext>
              </a:extLst>
            </p:cNvPr>
            <p:cNvSpPr txBox="1">
              <a:spLocks/>
            </p:cNvSpPr>
            <p:nvPr/>
          </p:nvSpPr>
          <p:spPr>
            <a:xfrm>
              <a:off x="1984991" y="2210352"/>
              <a:ext cx="1575553" cy="85725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ts val="1125"/>
                </a:lnSpc>
                <a:spcBef>
                  <a:spcPts val="112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bg1"/>
                  </a:solidFill>
                  <a:latin typeface="Source Sans Pro Ligh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t-IT" sz="1400" dirty="0">
                  <a:latin typeface="Arial" panose="020B0604020202020204" pitchFamily="34" charset="0"/>
                  <a:cs typeface="Arial" panose="020B0604020202020204" pitchFamily="34" charset="0"/>
                </a:rPr>
                <a:t>Come supportiamo i nostri clienti nella valutazione della nostra proposta di valore?</a:t>
              </a:r>
              <a:endParaRPr lang="it-IT" sz="14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Content Placeholder 15">
            <a:extLst>
              <a:ext uri="{FF2B5EF4-FFF2-40B4-BE49-F238E27FC236}">
                <a16:creationId xmlns:a16="http://schemas.microsoft.com/office/drawing/2014/main" id="{00A0AEA9-4A52-BB4D-9873-15122BDB7EA1}"/>
              </a:ext>
            </a:extLst>
          </p:cNvPr>
          <p:cNvSpPr txBox="1">
            <a:spLocks/>
          </p:cNvSpPr>
          <p:nvPr/>
        </p:nvSpPr>
        <p:spPr>
          <a:xfrm>
            <a:off x="82048" y="3881356"/>
            <a:ext cx="1639244" cy="171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Source Sans Pro Ligh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ACQUISTO</a:t>
            </a:r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1E5DB1BD-18E2-274B-8EBC-DB4AFF81E3C2}"/>
              </a:ext>
            </a:extLst>
          </p:cNvPr>
          <p:cNvSpPr txBox="1">
            <a:spLocks/>
          </p:cNvSpPr>
          <p:nvPr/>
        </p:nvSpPr>
        <p:spPr>
          <a:xfrm>
            <a:off x="23788" y="4234780"/>
            <a:ext cx="1739900" cy="857250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ts val="1125"/>
              </a:lnSpc>
              <a:spcBef>
                <a:spcPts val="1125"/>
              </a:spcBef>
              <a:buFont typeface="Arial" panose="020B0604020202020204" pitchFamily="34" charset="0"/>
              <a:buNone/>
              <a:defRPr sz="750" kern="1200">
                <a:solidFill>
                  <a:schemeClr val="bg1"/>
                </a:solidFill>
                <a:latin typeface="Source Sans Pro Ligh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Come permettiamo ai nostri consumatori di comprare i nostri beni e servizi?</a:t>
            </a:r>
          </a:p>
        </p:txBody>
      </p:sp>
      <p:sp>
        <p:nvSpPr>
          <p:cNvPr id="45" name="Content Placeholder 15">
            <a:extLst>
              <a:ext uri="{FF2B5EF4-FFF2-40B4-BE49-F238E27FC236}">
                <a16:creationId xmlns:a16="http://schemas.microsoft.com/office/drawing/2014/main" id="{22FB969E-D1A8-5C44-A1F0-E137385724F8}"/>
              </a:ext>
            </a:extLst>
          </p:cNvPr>
          <p:cNvSpPr txBox="1">
            <a:spLocks/>
          </p:cNvSpPr>
          <p:nvPr/>
        </p:nvSpPr>
        <p:spPr>
          <a:xfrm>
            <a:off x="3737413" y="3917810"/>
            <a:ext cx="1639244" cy="1714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Source Sans Pro Ligh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CONSEGNA</a:t>
            </a:r>
          </a:p>
        </p:txBody>
      </p:sp>
      <p:sp>
        <p:nvSpPr>
          <p:cNvPr id="46" name="Text Placeholder 18">
            <a:extLst>
              <a:ext uri="{FF2B5EF4-FFF2-40B4-BE49-F238E27FC236}">
                <a16:creationId xmlns:a16="http://schemas.microsoft.com/office/drawing/2014/main" id="{34722E7F-3671-EE4A-84CE-9860D7F04B3D}"/>
              </a:ext>
            </a:extLst>
          </p:cNvPr>
          <p:cNvSpPr txBox="1">
            <a:spLocks/>
          </p:cNvSpPr>
          <p:nvPr/>
        </p:nvSpPr>
        <p:spPr>
          <a:xfrm>
            <a:off x="3754251" y="4200525"/>
            <a:ext cx="1534010" cy="857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125"/>
              </a:lnSpc>
              <a:spcBef>
                <a:spcPts val="1125"/>
              </a:spcBef>
              <a:buFont typeface="Arial" panose="020B0604020202020204" pitchFamily="34" charset="0"/>
              <a:buNone/>
              <a:defRPr sz="750" kern="1200">
                <a:solidFill>
                  <a:schemeClr val="bg1"/>
                </a:solidFill>
                <a:latin typeface="Source Sans Pro Ligh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Come conferiamo la nostra proposta di valore ai nostri clienti?</a:t>
            </a:r>
          </a:p>
        </p:txBody>
      </p:sp>
      <p:sp>
        <p:nvSpPr>
          <p:cNvPr id="48" name="Content Placeholder 15">
            <a:extLst>
              <a:ext uri="{FF2B5EF4-FFF2-40B4-BE49-F238E27FC236}">
                <a16:creationId xmlns:a16="http://schemas.microsoft.com/office/drawing/2014/main" id="{4C6F088C-8F49-3944-94D4-D80BC629B9FE}"/>
              </a:ext>
            </a:extLst>
          </p:cNvPr>
          <p:cNvSpPr txBox="1">
            <a:spLocks/>
          </p:cNvSpPr>
          <p:nvPr/>
        </p:nvSpPr>
        <p:spPr>
          <a:xfrm>
            <a:off x="7343320" y="3753415"/>
            <a:ext cx="2016224" cy="1060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Source Sans Pro Ligh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 </a:t>
            </a:r>
          </a:p>
          <a:p>
            <a:r>
              <a:rPr lang="en-US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POST ACQUISTO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F39A3A51-F29D-974F-8915-F8448DC7F538}"/>
              </a:ext>
            </a:extLst>
          </p:cNvPr>
          <p:cNvSpPr txBox="1">
            <a:spLocks/>
          </p:cNvSpPr>
          <p:nvPr/>
        </p:nvSpPr>
        <p:spPr>
          <a:xfrm>
            <a:off x="7351486" y="4145887"/>
            <a:ext cx="1503078" cy="85725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ts val="1125"/>
              </a:lnSpc>
              <a:spcBef>
                <a:spcPts val="1125"/>
              </a:spcBef>
              <a:buFont typeface="Arial" panose="020B0604020202020204" pitchFamily="34" charset="0"/>
              <a:buNone/>
              <a:defRPr sz="750" kern="1200">
                <a:solidFill>
                  <a:schemeClr val="bg1"/>
                </a:solidFill>
                <a:latin typeface="Source Sans Pro Ligh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Come forniamo supporto ai nostri clienti nella fase post acquisto?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E3E453-5BC8-5D43-90E7-C7020B271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486" y="1804014"/>
            <a:ext cx="1792514" cy="120860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2E2A625-0F75-5086-AA94-BC66B7FE2B9D}"/>
              </a:ext>
            </a:extLst>
          </p:cNvPr>
          <p:cNvGrpSpPr/>
          <p:nvPr/>
        </p:nvGrpSpPr>
        <p:grpSpPr>
          <a:xfrm>
            <a:off x="1854295" y="1928012"/>
            <a:ext cx="2151517" cy="1044986"/>
            <a:chOff x="5665239" y="2022616"/>
            <a:chExt cx="1639244" cy="1044986"/>
          </a:xfrm>
        </p:grpSpPr>
        <p:sp>
          <p:nvSpPr>
            <p:cNvPr id="39" name="Content Placeholder 15">
              <a:extLst>
                <a:ext uri="{FF2B5EF4-FFF2-40B4-BE49-F238E27FC236}">
                  <a16:creationId xmlns:a16="http://schemas.microsoft.com/office/drawing/2014/main" id="{7E0EB4A9-07D0-704E-AD51-69032D67A266}"/>
                </a:ext>
              </a:extLst>
            </p:cNvPr>
            <p:cNvSpPr txBox="1">
              <a:spLocks/>
            </p:cNvSpPr>
            <p:nvPr/>
          </p:nvSpPr>
          <p:spPr>
            <a:xfrm>
              <a:off x="5665239" y="2022616"/>
              <a:ext cx="1639244" cy="1714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b="1" kern="1200">
                  <a:solidFill>
                    <a:schemeClr val="bg1"/>
                  </a:solidFill>
                  <a:latin typeface="Source Sans Pro Ligh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1</a:t>
              </a:r>
            </a:p>
            <a:p>
              <a:r>
                <a:rPr lang="en-US" sz="16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CONSAPEVOLEZZA</a:t>
              </a:r>
            </a:p>
          </p:txBody>
        </p:sp>
        <p:sp>
          <p:nvSpPr>
            <p:cNvPr id="40" name="Text Placeholder 18">
              <a:extLst>
                <a:ext uri="{FF2B5EF4-FFF2-40B4-BE49-F238E27FC236}">
                  <a16:creationId xmlns:a16="http://schemas.microsoft.com/office/drawing/2014/main" id="{7FF502A6-0037-614F-AF23-E8523BD32A9E}"/>
                </a:ext>
              </a:extLst>
            </p:cNvPr>
            <p:cNvSpPr txBox="1">
              <a:spLocks/>
            </p:cNvSpPr>
            <p:nvPr/>
          </p:nvSpPr>
          <p:spPr>
            <a:xfrm>
              <a:off x="5670251" y="2210352"/>
              <a:ext cx="1604632" cy="85725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ts val="1125"/>
                </a:lnSpc>
                <a:spcBef>
                  <a:spcPts val="112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bg1"/>
                  </a:solidFill>
                  <a:latin typeface="Source Sans Pro Ligh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it-IT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t-IT" sz="1400" noProof="1">
                  <a:latin typeface="Arial" panose="020B0604020202020204" pitchFamily="34" charset="0"/>
                  <a:cs typeface="Arial" panose="020B0604020202020204" pitchFamily="34" charset="0"/>
                </a:rPr>
                <a:t>Come creiamo consapevolezza dei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t-IT" sz="1400" noProof="1">
                  <a:latin typeface="Arial" panose="020B0604020202020204" pitchFamily="34" charset="0"/>
                  <a:cs typeface="Arial" panose="020B0604020202020204" pitchFamily="34" charset="0"/>
                </a:rPr>
                <a:t>prodotti e servizi offerti 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it-IT" sz="1400" noProof="1">
                  <a:latin typeface="Arial" panose="020B0604020202020204" pitchFamily="34" charset="0"/>
                  <a:cs typeface="Arial" panose="020B0604020202020204" pitchFamily="34" charset="0"/>
                </a:rPr>
                <a:t>dalla nostra impresa?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BE548DB6-402D-2B48-AC75-329C412C4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8" y="1875655"/>
            <a:ext cx="1739900" cy="120860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2DBB27A-659F-644E-B636-1412417BA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591" y="1875655"/>
            <a:ext cx="1575553" cy="120860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FDFE79E-B13F-BA4A-9994-AFEFC7230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704" y="3625631"/>
            <a:ext cx="1600200" cy="121829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46FF1EC-DBB6-B64B-AA40-13ABEDF6B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952" y="3506927"/>
            <a:ext cx="1503078" cy="12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7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5400000">
            <a:off x="4558284" y="515529"/>
            <a:ext cx="27432" cy="683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611" y="195486"/>
            <a:ext cx="8764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Definizione</a:t>
            </a:r>
            <a:r>
              <a:rPr lang="en-US" sz="3600" b="1" dirty="0">
                <a:solidFill>
                  <a:srgbClr val="C00000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del MODELLO DI BUSINESS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7786" y="1645389"/>
            <a:ext cx="41851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Un modello di business descrive la logica di come un'organizzazione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crea, cattura e fornisce valore.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86040" y="3913007"/>
            <a:ext cx="398596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/>
          <p:cNvGrpSpPr/>
          <p:nvPr/>
        </p:nvGrpSpPr>
        <p:grpSpPr>
          <a:xfrm>
            <a:off x="4932040" y="1144880"/>
            <a:ext cx="3904452" cy="3947150"/>
            <a:chOff x="539751" y="508001"/>
            <a:chExt cx="3919536" cy="3962400"/>
          </a:xfrm>
        </p:grpSpPr>
        <p:sp>
          <p:nvSpPr>
            <p:cNvPr id="59" name="Freeform 31"/>
            <p:cNvSpPr>
              <a:spLocks noEditPoints="1"/>
            </p:cNvSpPr>
            <p:nvPr/>
          </p:nvSpPr>
          <p:spPr bwMode="auto">
            <a:xfrm>
              <a:off x="539751" y="508001"/>
              <a:ext cx="3738562" cy="3349625"/>
            </a:xfrm>
            <a:custGeom>
              <a:avLst/>
              <a:gdLst>
                <a:gd name="T0" fmla="*/ 2683 w 2747"/>
                <a:gd name="T1" fmla="*/ 1242 h 2460"/>
                <a:gd name="T2" fmla="*/ 2704 w 2747"/>
                <a:gd name="T3" fmla="*/ 1104 h 2460"/>
                <a:gd name="T4" fmla="*/ 2701 w 2747"/>
                <a:gd name="T5" fmla="*/ 918 h 2460"/>
                <a:gd name="T6" fmla="*/ 2550 w 2747"/>
                <a:gd name="T7" fmla="*/ 570 h 2460"/>
                <a:gd name="T8" fmla="*/ 2362 w 2747"/>
                <a:gd name="T9" fmla="*/ 221 h 2460"/>
                <a:gd name="T10" fmla="*/ 2071 w 2747"/>
                <a:gd name="T11" fmla="*/ 168 h 2460"/>
                <a:gd name="T12" fmla="*/ 1794 w 2747"/>
                <a:gd name="T13" fmla="*/ 130 h 2460"/>
                <a:gd name="T14" fmla="*/ 1291 w 2747"/>
                <a:gd name="T15" fmla="*/ 97 h 2460"/>
                <a:gd name="T16" fmla="*/ 972 w 2747"/>
                <a:gd name="T17" fmla="*/ 146 h 2460"/>
                <a:gd name="T18" fmla="*/ 832 w 2747"/>
                <a:gd name="T19" fmla="*/ 197 h 2460"/>
                <a:gd name="T20" fmla="*/ 573 w 2747"/>
                <a:gd name="T21" fmla="*/ 317 h 2460"/>
                <a:gd name="T22" fmla="*/ 247 w 2747"/>
                <a:gd name="T23" fmla="*/ 553 h 2460"/>
                <a:gd name="T24" fmla="*/ 159 w 2747"/>
                <a:gd name="T25" fmla="*/ 709 h 2460"/>
                <a:gd name="T26" fmla="*/ 75 w 2747"/>
                <a:gd name="T27" fmla="*/ 1093 h 2460"/>
                <a:gd name="T28" fmla="*/ 30 w 2747"/>
                <a:gd name="T29" fmla="*/ 1506 h 2460"/>
                <a:gd name="T30" fmla="*/ 288 w 2747"/>
                <a:gd name="T31" fmla="*/ 1761 h 2460"/>
                <a:gd name="T32" fmla="*/ 634 w 2747"/>
                <a:gd name="T33" fmla="*/ 1994 h 2460"/>
                <a:gd name="T34" fmla="*/ 778 w 2747"/>
                <a:gd name="T35" fmla="*/ 2145 h 2460"/>
                <a:gd name="T36" fmla="*/ 1073 w 2747"/>
                <a:gd name="T37" fmla="*/ 2266 h 2460"/>
                <a:gd name="T38" fmla="*/ 1806 w 2747"/>
                <a:gd name="T39" fmla="*/ 2310 h 2460"/>
                <a:gd name="T40" fmla="*/ 2008 w 2747"/>
                <a:gd name="T41" fmla="*/ 2189 h 2460"/>
                <a:gd name="T42" fmla="*/ 2325 w 2747"/>
                <a:gd name="T43" fmla="*/ 2036 h 2460"/>
                <a:gd name="T44" fmla="*/ 2508 w 2747"/>
                <a:gd name="T45" fmla="*/ 1757 h 2460"/>
                <a:gd name="T46" fmla="*/ 2707 w 2747"/>
                <a:gd name="T47" fmla="*/ 1458 h 2460"/>
                <a:gd name="T48" fmla="*/ 2692 w 2747"/>
                <a:gd name="T49" fmla="*/ 1453 h 2460"/>
                <a:gd name="T50" fmla="*/ 2479 w 2747"/>
                <a:gd name="T51" fmla="*/ 1669 h 2460"/>
                <a:gd name="T52" fmla="*/ 2394 w 2747"/>
                <a:gd name="T53" fmla="*/ 1816 h 2460"/>
                <a:gd name="T54" fmla="*/ 2387 w 2747"/>
                <a:gd name="T55" fmla="*/ 1944 h 2460"/>
                <a:gd name="T56" fmla="*/ 2090 w 2747"/>
                <a:gd name="T57" fmla="*/ 2061 h 2460"/>
                <a:gd name="T58" fmla="*/ 2080 w 2747"/>
                <a:gd name="T59" fmla="*/ 2054 h 2460"/>
                <a:gd name="T60" fmla="*/ 2075 w 2747"/>
                <a:gd name="T61" fmla="*/ 2065 h 2460"/>
                <a:gd name="T62" fmla="*/ 1865 w 2747"/>
                <a:gd name="T63" fmla="*/ 2143 h 2460"/>
                <a:gd name="T64" fmla="*/ 1574 w 2747"/>
                <a:gd name="T65" fmla="*/ 2368 h 2460"/>
                <a:gd name="T66" fmla="*/ 1274 w 2747"/>
                <a:gd name="T67" fmla="*/ 2140 h 2460"/>
                <a:gd name="T68" fmla="*/ 1076 w 2747"/>
                <a:gd name="T69" fmla="*/ 2254 h 2460"/>
                <a:gd name="T70" fmla="*/ 896 w 2747"/>
                <a:gd name="T71" fmla="*/ 2103 h 2460"/>
                <a:gd name="T72" fmla="*/ 727 w 2747"/>
                <a:gd name="T73" fmla="*/ 2030 h 2460"/>
                <a:gd name="T74" fmla="*/ 647 w 2747"/>
                <a:gd name="T75" fmla="*/ 1985 h 2460"/>
                <a:gd name="T76" fmla="*/ 410 w 2747"/>
                <a:gd name="T77" fmla="*/ 1951 h 2460"/>
                <a:gd name="T78" fmla="*/ 296 w 2747"/>
                <a:gd name="T79" fmla="*/ 1749 h 2460"/>
                <a:gd name="T80" fmla="*/ 210 w 2747"/>
                <a:gd name="T81" fmla="*/ 1639 h 2460"/>
                <a:gd name="T82" fmla="*/ 97 w 2747"/>
                <a:gd name="T83" fmla="*/ 1264 h 2460"/>
                <a:gd name="T84" fmla="*/ 88 w 2747"/>
                <a:gd name="T85" fmla="*/ 1101 h 2460"/>
                <a:gd name="T86" fmla="*/ 38 w 2747"/>
                <a:gd name="T87" fmla="*/ 878 h 2460"/>
                <a:gd name="T88" fmla="*/ 175 w 2747"/>
                <a:gd name="T89" fmla="*/ 713 h 2460"/>
                <a:gd name="T90" fmla="*/ 264 w 2747"/>
                <a:gd name="T91" fmla="*/ 558 h 2460"/>
                <a:gd name="T92" fmla="*/ 570 w 2747"/>
                <a:gd name="T93" fmla="*/ 338 h 2460"/>
                <a:gd name="T94" fmla="*/ 582 w 2747"/>
                <a:gd name="T95" fmla="*/ 328 h 2460"/>
                <a:gd name="T96" fmla="*/ 829 w 2747"/>
                <a:gd name="T97" fmla="*/ 216 h 2460"/>
                <a:gd name="T98" fmla="*/ 895 w 2747"/>
                <a:gd name="T99" fmla="*/ 145 h 2460"/>
                <a:gd name="T100" fmla="*/ 979 w 2747"/>
                <a:gd name="T101" fmla="*/ 165 h 2460"/>
                <a:gd name="T102" fmla="*/ 1282 w 2747"/>
                <a:gd name="T103" fmla="*/ 118 h 2460"/>
                <a:gd name="T104" fmla="*/ 1544 w 2747"/>
                <a:gd name="T105" fmla="*/ 19 h 2460"/>
                <a:gd name="T106" fmla="*/ 1800 w 2747"/>
                <a:gd name="T107" fmla="*/ 139 h 2460"/>
                <a:gd name="T108" fmla="*/ 2057 w 2747"/>
                <a:gd name="T109" fmla="*/ 183 h 2460"/>
                <a:gd name="T110" fmla="*/ 2193 w 2747"/>
                <a:gd name="T111" fmla="*/ 237 h 2460"/>
                <a:gd name="T112" fmla="*/ 2354 w 2747"/>
                <a:gd name="T113" fmla="*/ 235 h 2460"/>
                <a:gd name="T114" fmla="*/ 2532 w 2747"/>
                <a:gd name="T115" fmla="*/ 571 h 2460"/>
                <a:gd name="T116" fmla="*/ 2697 w 2747"/>
                <a:gd name="T117" fmla="*/ 774 h 2460"/>
                <a:gd name="T118" fmla="*/ 2596 w 2747"/>
                <a:gd name="T119" fmla="*/ 996 h 2460"/>
                <a:gd name="T120" fmla="*/ 2609 w 2747"/>
                <a:gd name="T121" fmla="*/ 1013 h 2460"/>
                <a:gd name="T122" fmla="*/ 2597 w 2747"/>
                <a:gd name="T123" fmla="*/ 1207 h 2460"/>
                <a:gd name="T124" fmla="*/ 2711 w 2747"/>
                <a:gd name="T125" fmla="*/ 1299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7" h="2460">
                  <a:moveTo>
                    <a:pt x="2726" y="1294"/>
                  </a:moveTo>
                  <a:cubicBezTo>
                    <a:pt x="2717" y="1272"/>
                    <a:pt x="2703" y="1254"/>
                    <a:pt x="2683" y="1242"/>
                  </a:cubicBezTo>
                  <a:cubicBezTo>
                    <a:pt x="2664" y="1230"/>
                    <a:pt x="2642" y="1224"/>
                    <a:pt x="2621" y="1216"/>
                  </a:cubicBezTo>
                  <a:cubicBezTo>
                    <a:pt x="2666" y="1197"/>
                    <a:pt x="2703" y="1155"/>
                    <a:pt x="2704" y="1104"/>
                  </a:cubicBezTo>
                  <a:cubicBezTo>
                    <a:pt x="2706" y="1054"/>
                    <a:pt x="2668" y="1006"/>
                    <a:pt x="2619" y="998"/>
                  </a:cubicBezTo>
                  <a:cubicBezTo>
                    <a:pt x="2650" y="975"/>
                    <a:pt x="2681" y="951"/>
                    <a:pt x="2701" y="918"/>
                  </a:cubicBezTo>
                  <a:cubicBezTo>
                    <a:pt x="2729" y="875"/>
                    <a:pt x="2727" y="825"/>
                    <a:pt x="2715" y="777"/>
                  </a:cubicBezTo>
                  <a:cubicBezTo>
                    <a:pt x="2692" y="690"/>
                    <a:pt x="2644" y="594"/>
                    <a:pt x="2550" y="570"/>
                  </a:cubicBezTo>
                  <a:cubicBezTo>
                    <a:pt x="2590" y="477"/>
                    <a:pt x="2558" y="372"/>
                    <a:pt x="2488" y="302"/>
                  </a:cubicBezTo>
                  <a:cubicBezTo>
                    <a:pt x="2452" y="267"/>
                    <a:pt x="2408" y="239"/>
                    <a:pt x="2362" y="221"/>
                  </a:cubicBezTo>
                  <a:cubicBezTo>
                    <a:pt x="2307" y="200"/>
                    <a:pt x="2259" y="206"/>
                    <a:pt x="2206" y="224"/>
                  </a:cubicBezTo>
                  <a:cubicBezTo>
                    <a:pt x="2191" y="165"/>
                    <a:pt x="2123" y="137"/>
                    <a:pt x="2071" y="168"/>
                  </a:cubicBezTo>
                  <a:cubicBezTo>
                    <a:pt x="2061" y="107"/>
                    <a:pt x="2039" y="43"/>
                    <a:pt x="1969" y="34"/>
                  </a:cubicBezTo>
                  <a:cubicBezTo>
                    <a:pt x="1896" y="25"/>
                    <a:pt x="1839" y="80"/>
                    <a:pt x="1794" y="130"/>
                  </a:cubicBezTo>
                  <a:cubicBezTo>
                    <a:pt x="1738" y="49"/>
                    <a:pt x="1642" y="6"/>
                    <a:pt x="1544" y="3"/>
                  </a:cubicBezTo>
                  <a:cubicBezTo>
                    <a:pt x="1461" y="0"/>
                    <a:pt x="1338" y="18"/>
                    <a:pt x="1291" y="97"/>
                  </a:cubicBezTo>
                  <a:cubicBezTo>
                    <a:pt x="1264" y="42"/>
                    <a:pt x="1200" y="13"/>
                    <a:pt x="1139" y="19"/>
                  </a:cubicBezTo>
                  <a:cubicBezTo>
                    <a:pt x="1065" y="27"/>
                    <a:pt x="1007" y="84"/>
                    <a:pt x="972" y="146"/>
                  </a:cubicBezTo>
                  <a:cubicBezTo>
                    <a:pt x="954" y="126"/>
                    <a:pt x="925" y="120"/>
                    <a:pt x="899" y="127"/>
                  </a:cubicBezTo>
                  <a:cubicBezTo>
                    <a:pt x="866" y="137"/>
                    <a:pt x="845" y="166"/>
                    <a:pt x="832" y="197"/>
                  </a:cubicBezTo>
                  <a:cubicBezTo>
                    <a:pt x="790" y="159"/>
                    <a:pt x="727" y="153"/>
                    <a:pt x="676" y="175"/>
                  </a:cubicBezTo>
                  <a:cubicBezTo>
                    <a:pt x="619" y="201"/>
                    <a:pt x="585" y="258"/>
                    <a:pt x="573" y="317"/>
                  </a:cubicBezTo>
                  <a:cubicBezTo>
                    <a:pt x="509" y="249"/>
                    <a:pt x="402" y="269"/>
                    <a:pt x="334" y="323"/>
                  </a:cubicBezTo>
                  <a:cubicBezTo>
                    <a:pt x="266" y="378"/>
                    <a:pt x="228" y="468"/>
                    <a:pt x="247" y="553"/>
                  </a:cubicBezTo>
                  <a:cubicBezTo>
                    <a:pt x="216" y="555"/>
                    <a:pt x="188" y="574"/>
                    <a:pt x="172" y="601"/>
                  </a:cubicBezTo>
                  <a:cubicBezTo>
                    <a:pt x="153" y="634"/>
                    <a:pt x="153" y="673"/>
                    <a:pt x="159" y="709"/>
                  </a:cubicBezTo>
                  <a:cubicBezTo>
                    <a:pt x="84" y="724"/>
                    <a:pt x="39" y="797"/>
                    <a:pt x="24" y="868"/>
                  </a:cubicBezTo>
                  <a:cubicBezTo>
                    <a:pt x="8" y="945"/>
                    <a:pt x="20" y="1034"/>
                    <a:pt x="75" y="1093"/>
                  </a:cubicBezTo>
                  <a:cubicBezTo>
                    <a:pt x="12" y="1133"/>
                    <a:pt x="16" y="1225"/>
                    <a:pt x="80" y="1262"/>
                  </a:cubicBezTo>
                  <a:cubicBezTo>
                    <a:pt x="25" y="1328"/>
                    <a:pt x="0" y="1422"/>
                    <a:pt x="30" y="1506"/>
                  </a:cubicBezTo>
                  <a:cubicBezTo>
                    <a:pt x="56" y="1580"/>
                    <a:pt x="121" y="1637"/>
                    <a:pt x="198" y="1651"/>
                  </a:cubicBezTo>
                  <a:cubicBezTo>
                    <a:pt x="180" y="1708"/>
                    <a:pt x="238" y="1748"/>
                    <a:pt x="288" y="1761"/>
                  </a:cubicBezTo>
                  <a:cubicBezTo>
                    <a:pt x="294" y="1840"/>
                    <a:pt x="333" y="1913"/>
                    <a:pt x="397" y="1960"/>
                  </a:cubicBezTo>
                  <a:cubicBezTo>
                    <a:pt x="465" y="2009"/>
                    <a:pt x="556" y="2021"/>
                    <a:pt x="634" y="1994"/>
                  </a:cubicBezTo>
                  <a:cubicBezTo>
                    <a:pt x="640" y="2029"/>
                    <a:pt x="680" y="2053"/>
                    <a:pt x="714" y="2041"/>
                  </a:cubicBezTo>
                  <a:cubicBezTo>
                    <a:pt x="712" y="2084"/>
                    <a:pt x="737" y="2127"/>
                    <a:pt x="778" y="2145"/>
                  </a:cubicBezTo>
                  <a:cubicBezTo>
                    <a:pt x="819" y="2162"/>
                    <a:pt x="867" y="2151"/>
                    <a:pt x="898" y="2120"/>
                  </a:cubicBezTo>
                  <a:cubicBezTo>
                    <a:pt x="921" y="2197"/>
                    <a:pt x="991" y="2258"/>
                    <a:pt x="1073" y="2266"/>
                  </a:cubicBezTo>
                  <a:cubicBezTo>
                    <a:pt x="1152" y="2274"/>
                    <a:pt x="1235" y="2230"/>
                    <a:pt x="1269" y="2158"/>
                  </a:cubicBezTo>
                  <a:cubicBezTo>
                    <a:pt x="1321" y="2375"/>
                    <a:pt x="1647" y="2460"/>
                    <a:pt x="1806" y="2310"/>
                  </a:cubicBezTo>
                  <a:cubicBezTo>
                    <a:pt x="1846" y="2273"/>
                    <a:pt x="1869" y="2222"/>
                    <a:pt x="1868" y="2169"/>
                  </a:cubicBezTo>
                  <a:cubicBezTo>
                    <a:pt x="1906" y="2201"/>
                    <a:pt x="1961" y="2206"/>
                    <a:pt x="2008" y="2189"/>
                  </a:cubicBezTo>
                  <a:cubicBezTo>
                    <a:pt x="2054" y="2173"/>
                    <a:pt x="2104" y="2127"/>
                    <a:pt x="2095" y="2077"/>
                  </a:cubicBezTo>
                  <a:cubicBezTo>
                    <a:pt x="2164" y="2119"/>
                    <a:pt x="2267" y="2080"/>
                    <a:pt x="2325" y="2036"/>
                  </a:cubicBezTo>
                  <a:cubicBezTo>
                    <a:pt x="2381" y="1994"/>
                    <a:pt x="2455" y="1897"/>
                    <a:pt x="2408" y="1827"/>
                  </a:cubicBezTo>
                  <a:cubicBezTo>
                    <a:pt x="2448" y="1816"/>
                    <a:pt x="2490" y="1796"/>
                    <a:pt x="2508" y="1757"/>
                  </a:cubicBezTo>
                  <a:cubicBezTo>
                    <a:pt x="2521" y="1728"/>
                    <a:pt x="2520" y="1693"/>
                    <a:pt x="2500" y="1669"/>
                  </a:cubicBezTo>
                  <a:cubicBezTo>
                    <a:pt x="2605" y="1647"/>
                    <a:pt x="2668" y="1552"/>
                    <a:pt x="2707" y="1458"/>
                  </a:cubicBezTo>
                  <a:cubicBezTo>
                    <a:pt x="2727" y="1406"/>
                    <a:pt x="2747" y="1348"/>
                    <a:pt x="2726" y="1294"/>
                  </a:cubicBezTo>
                  <a:close/>
                  <a:moveTo>
                    <a:pt x="2692" y="1453"/>
                  </a:moveTo>
                  <a:cubicBezTo>
                    <a:pt x="2655" y="1545"/>
                    <a:pt x="2591" y="1643"/>
                    <a:pt x="2484" y="1657"/>
                  </a:cubicBezTo>
                  <a:cubicBezTo>
                    <a:pt x="2479" y="1657"/>
                    <a:pt x="2474" y="1665"/>
                    <a:pt x="2479" y="1669"/>
                  </a:cubicBezTo>
                  <a:cubicBezTo>
                    <a:pt x="2507" y="1691"/>
                    <a:pt x="2508" y="1730"/>
                    <a:pt x="2490" y="1759"/>
                  </a:cubicBezTo>
                  <a:cubicBezTo>
                    <a:pt x="2470" y="1792"/>
                    <a:pt x="2430" y="1807"/>
                    <a:pt x="2394" y="1816"/>
                  </a:cubicBezTo>
                  <a:cubicBezTo>
                    <a:pt x="2388" y="1817"/>
                    <a:pt x="2387" y="1824"/>
                    <a:pt x="2391" y="1828"/>
                  </a:cubicBezTo>
                  <a:cubicBezTo>
                    <a:pt x="2419" y="1861"/>
                    <a:pt x="2406" y="1910"/>
                    <a:pt x="2387" y="1944"/>
                  </a:cubicBezTo>
                  <a:cubicBezTo>
                    <a:pt x="2367" y="1979"/>
                    <a:pt x="2340" y="2008"/>
                    <a:pt x="2308" y="2031"/>
                  </a:cubicBezTo>
                  <a:cubicBezTo>
                    <a:pt x="2251" y="2071"/>
                    <a:pt x="2154" y="2105"/>
                    <a:pt x="2090" y="2061"/>
                  </a:cubicBezTo>
                  <a:cubicBezTo>
                    <a:pt x="2090" y="2060"/>
                    <a:pt x="2089" y="2058"/>
                    <a:pt x="2088" y="2057"/>
                  </a:cubicBezTo>
                  <a:cubicBezTo>
                    <a:pt x="2086" y="2053"/>
                    <a:pt x="2083" y="2052"/>
                    <a:pt x="2080" y="2054"/>
                  </a:cubicBezTo>
                  <a:cubicBezTo>
                    <a:pt x="2075" y="2053"/>
                    <a:pt x="2072" y="2058"/>
                    <a:pt x="2074" y="2061"/>
                  </a:cubicBezTo>
                  <a:cubicBezTo>
                    <a:pt x="2074" y="2062"/>
                    <a:pt x="2075" y="2063"/>
                    <a:pt x="2075" y="2065"/>
                  </a:cubicBezTo>
                  <a:cubicBezTo>
                    <a:pt x="2100" y="2117"/>
                    <a:pt x="2038" y="2165"/>
                    <a:pt x="1994" y="2177"/>
                  </a:cubicBezTo>
                  <a:cubicBezTo>
                    <a:pt x="1949" y="2189"/>
                    <a:pt x="1895" y="2182"/>
                    <a:pt x="1865" y="2143"/>
                  </a:cubicBezTo>
                  <a:cubicBezTo>
                    <a:pt x="1860" y="2136"/>
                    <a:pt x="1850" y="2140"/>
                    <a:pt x="1851" y="2149"/>
                  </a:cubicBezTo>
                  <a:cubicBezTo>
                    <a:pt x="1875" y="2302"/>
                    <a:pt x="1699" y="2376"/>
                    <a:pt x="1574" y="2368"/>
                  </a:cubicBezTo>
                  <a:cubicBezTo>
                    <a:pt x="1442" y="2360"/>
                    <a:pt x="1313" y="2274"/>
                    <a:pt x="1277" y="2144"/>
                  </a:cubicBezTo>
                  <a:cubicBezTo>
                    <a:pt x="1276" y="2142"/>
                    <a:pt x="1275" y="2141"/>
                    <a:pt x="1274" y="2140"/>
                  </a:cubicBezTo>
                  <a:cubicBezTo>
                    <a:pt x="1272" y="2138"/>
                    <a:pt x="1269" y="2138"/>
                    <a:pt x="1267" y="2141"/>
                  </a:cubicBezTo>
                  <a:cubicBezTo>
                    <a:pt x="1230" y="2210"/>
                    <a:pt x="1157" y="2260"/>
                    <a:pt x="1076" y="2254"/>
                  </a:cubicBezTo>
                  <a:cubicBezTo>
                    <a:pt x="995" y="2247"/>
                    <a:pt x="925" y="2184"/>
                    <a:pt x="907" y="2105"/>
                  </a:cubicBezTo>
                  <a:cubicBezTo>
                    <a:pt x="906" y="2101"/>
                    <a:pt x="899" y="2099"/>
                    <a:pt x="896" y="2103"/>
                  </a:cubicBezTo>
                  <a:cubicBezTo>
                    <a:pt x="870" y="2135"/>
                    <a:pt x="823" y="2150"/>
                    <a:pt x="783" y="2133"/>
                  </a:cubicBezTo>
                  <a:cubicBezTo>
                    <a:pt x="744" y="2116"/>
                    <a:pt x="722" y="2072"/>
                    <a:pt x="727" y="2030"/>
                  </a:cubicBezTo>
                  <a:cubicBezTo>
                    <a:pt x="728" y="2026"/>
                    <a:pt x="721" y="2023"/>
                    <a:pt x="717" y="2025"/>
                  </a:cubicBezTo>
                  <a:cubicBezTo>
                    <a:pt x="688" y="2043"/>
                    <a:pt x="646" y="2019"/>
                    <a:pt x="647" y="1985"/>
                  </a:cubicBezTo>
                  <a:cubicBezTo>
                    <a:pt x="647" y="1981"/>
                    <a:pt x="643" y="1977"/>
                    <a:pt x="639" y="1978"/>
                  </a:cubicBezTo>
                  <a:cubicBezTo>
                    <a:pt x="563" y="2005"/>
                    <a:pt x="477" y="1997"/>
                    <a:pt x="410" y="1951"/>
                  </a:cubicBezTo>
                  <a:cubicBezTo>
                    <a:pt x="345" y="1908"/>
                    <a:pt x="305" y="1833"/>
                    <a:pt x="301" y="1756"/>
                  </a:cubicBezTo>
                  <a:cubicBezTo>
                    <a:pt x="301" y="1753"/>
                    <a:pt x="299" y="1750"/>
                    <a:pt x="296" y="1749"/>
                  </a:cubicBezTo>
                  <a:cubicBezTo>
                    <a:pt x="253" y="1738"/>
                    <a:pt x="188" y="1704"/>
                    <a:pt x="214" y="1649"/>
                  </a:cubicBezTo>
                  <a:cubicBezTo>
                    <a:pt x="216" y="1646"/>
                    <a:pt x="215" y="1639"/>
                    <a:pt x="210" y="1639"/>
                  </a:cubicBezTo>
                  <a:cubicBezTo>
                    <a:pt x="133" y="1628"/>
                    <a:pt x="68" y="1573"/>
                    <a:pt x="43" y="1499"/>
                  </a:cubicBezTo>
                  <a:cubicBezTo>
                    <a:pt x="15" y="1418"/>
                    <a:pt x="41" y="1327"/>
                    <a:pt x="97" y="1264"/>
                  </a:cubicBezTo>
                  <a:cubicBezTo>
                    <a:pt x="100" y="1261"/>
                    <a:pt x="100" y="1255"/>
                    <a:pt x="95" y="1253"/>
                  </a:cubicBezTo>
                  <a:cubicBezTo>
                    <a:pt x="30" y="1223"/>
                    <a:pt x="27" y="1136"/>
                    <a:pt x="88" y="1101"/>
                  </a:cubicBezTo>
                  <a:cubicBezTo>
                    <a:pt x="95" y="1097"/>
                    <a:pt x="90" y="1087"/>
                    <a:pt x="84" y="1088"/>
                  </a:cubicBezTo>
                  <a:cubicBezTo>
                    <a:pt x="38" y="1028"/>
                    <a:pt x="23" y="952"/>
                    <a:pt x="38" y="878"/>
                  </a:cubicBezTo>
                  <a:cubicBezTo>
                    <a:pt x="51" y="811"/>
                    <a:pt x="93" y="732"/>
                    <a:pt x="168" y="723"/>
                  </a:cubicBezTo>
                  <a:cubicBezTo>
                    <a:pt x="173" y="722"/>
                    <a:pt x="176" y="718"/>
                    <a:pt x="175" y="713"/>
                  </a:cubicBezTo>
                  <a:cubicBezTo>
                    <a:pt x="164" y="654"/>
                    <a:pt x="179" y="564"/>
                    <a:pt x="257" y="568"/>
                  </a:cubicBezTo>
                  <a:cubicBezTo>
                    <a:pt x="262" y="568"/>
                    <a:pt x="265" y="563"/>
                    <a:pt x="264" y="558"/>
                  </a:cubicBezTo>
                  <a:cubicBezTo>
                    <a:pt x="243" y="481"/>
                    <a:pt x="273" y="399"/>
                    <a:pt x="331" y="346"/>
                  </a:cubicBezTo>
                  <a:cubicBezTo>
                    <a:pt x="394" y="287"/>
                    <a:pt x="510" y="257"/>
                    <a:pt x="570" y="338"/>
                  </a:cubicBezTo>
                  <a:cubicBezTo>
                    <a:pt x="576" y="346"/>
                    <a:pt x="589" y="338"/>
                    <a:pt x="584" y="330"/>
                  </a:cubicBezTo>
                  <a:cubicBezTo>
                    <a:pt x="583" y="329"/>
                    <a:pt x="582" y="328"/>
                    <a:pt x="582" y="328"/>
                  </a:cubicBezTo>
                  <a:cubicBezTo>
                    <a:pt x="593" y="273"/>
                    <a:pt x="623" y="220"/>
                    <a:pt x="673" y="193"/>
                  </a:cubicBezTo>
                  <a:cubicBezTo>
                    <a:pt x="724" y="167"/>
                    <a:pt x="790" y="173"/>
                    <a:pt x="829" y="216"/>
                  </a:cubicBezTo>
                  <a:cubicBezTo>
                    <a:pt x="833" y="220"/>
                    <a:pt x="840" y="217"/>
                    <a:pt x="842" y="212"/>
                  </a:cubicBezTo>
                  <a:cubicBezTo>
                    <a:pt x="852" y="186"/>
                    <a:pt x="868" y="158"/>
                    <a:pt x="895" y="145"/>
                  </a:cubicBezTo>
                  <a:cubicBezTo>
                    <a:pt x="920" y="134"/>
                    <a:pt x="952" y="140"/>
                    <a:pt x="966" y="165"/>
                  </a:cubicBezTo>
                  <a:cubicBezTo>
                    <a:pt x="969" y="170"/>
                    <a:pt x="977" y="170"/>
                    <a:pt x="979" y="165"/>
                  </a:cubicBezTo>
                  <a:cubicBezTo>
                    <a:pt x="1010" y="105"/>
                    <a:pt x="1061" y="49"/>
                    <a:pt x="1131" y="36"/>
                  </a:cubicBezTo>
                  <a:cubicBezTo>
                    <a:pt x="1192" y="25"/>
                    <a:pt x="1262" y="57"/>
                    <a:pt x="1282" y="118"/>
                  </a:cubicBezTo>
                  <a:cubicBezTo>
                    <a:pt x="1284" y="124"/>
                    <a:pt x="1294" y="127"/>
                    <a:pt x="1297" y="120"/>
                  </a:cubicBezTo>
                  <a:cubicBezTo>
                    <a:pt x="1335" y="34"/>
                    <a:pt x="1462" y="17"/>
                    <a:pt x="1544" y="19"/>
                  </a:cubicBezTo>
                  <a:cubicBezTo>
                    <a:pt x="1639" y="23"/>
                    <a:pt x="1732" y="65"/>
                    <a:pt x="1785" y="146"/>
                  </a:cubicBezTo>
                  <a:cubicBezTo>
                    <a:pt x="1790" y="155"/>
                    <a:pt x="1803" y="148"/>
                    <a:pt x="1800" y="139"/>
                  </a:cubicBezTo>
                  <a:cubicBezTo>
                    <a:pt x="1843" y="94"/>
                    <a:pt x="1893" y="44"/>
                    <a:pt x="1961" y="49"/>
                  </a:cubicBezTo>
                  <a:cubicBezTo>
                    <a:pt x="2032" y="54"/>
                    <a:pt x="2049" y="125"/>
                    <a:pt x="2057" y="183"/>
                  </a:cubicBezTo>
                  <a:cubicBezTo>
                    <a:pt x="2058" y="188"/>
                    <a:pt x="2065" y="191"/>
                    <a:pt x="2069" y="188"/>
                  </a:cubicBezTo>
                  <a:cubicBezTo>
                    <a:pt x="2117" y="152"/>
                    <a:pt x="2183" y="178"/>
                    <a:pt x="2193" y="237"/>
                  </a:cubicBezTo>
                  <a:cubicBezTo>
                    <a:pt x="2193" y="241"/>
                    <a:pt x="2199" y="244"/>
                    <a:pt x="2203" y="243"/>
                  </a:cubicBezTo>
                  <a:cubicBezTo>
                    <a:pt x="2254" y="224"/>
                    <a:pt x="2301" y="215"/>
                    <a:pt x="2354" y="235"/>
                  </a:cubicBezTo>
                  <a:cubicBezTo>
                    <a:pt x="2397" y="251"/>
                    <a:pt x="2438" y="277"/>
                    <a:pt x="2472" y="309"/>
                  </a:cubicBezTo>
                  <a:cubicBezTo>
                    <a:pt x="2542" y="376"/>
                    <a:pt x="2576" y="481"/>
                    <a:pt x="2532" y="571"/>
                  </a:cubicBezTo>
                  <a:cubicBezTo>
                    <a:pt x="2530" y="576"/>
                    <a:pt x="2531" y="582"/>
                    <a:pt x="2537" y="583"/>
                  </a:cubicBezTo>
                  <a:cubicBezTo>
                    <a:pt x="2628" y="601"/>
                    <a:pt x="2674" y="692"/>
                    <a:pt x="2697" y="774"/>
                  </a:cubicBezTo>
                  <a:cubicBezTo>
                    <a:pt x="2710" y="820"/>
                    <a:pt x="2714" y="868"/>
                    <a:pt x="2688" y="910"/>
                  </a:cubicBezTo>
                  <a:cubicBezTo>
                    <a:pt x="2665" y="946"/>
                    <a:pt x="2630" y="972"/>
                    <a:pt x="2596" y="996"/>
                  </a:cubicBezTo>
                  <a:cubicBezTo>
                    <a:pt x="2588" y="1001"/>
                    <a:pt x="2595" y="1015"/>
                    <a:pt x="2603" y="1009"/>
                  </a:cubicBezTo>
                  <a:cubicBezTo>
                    <a:pt x="2604" y="1011"/>
                    <a:pt x="2607" y="1012"/>
                    <a:pt x="2609" y="1013"/>
                  </a:cubicBezTo>
                  <a:cubicBezTo>
                    <a:pt x="2657" y="1017"/>
                    <a:pt x="2692" y="1063"/>
                    <a:pt x="2688" y="1110"/>
                  </a:cubicBezTo>
                  <a:cubicBezTo>
                    <a:pt x="2683" y="1158"/>
                    <a:pt x="2642" y="1195"/>
                    <a:pt x="2597" y="1207"/>
                  </a:cubicBezTo>
                  <a:cubicBezTo>
                    <a:pt x="2591" y="1209"/>
                    <a:pt x="2589" y="1218"/>
                    <a:pt x="2596" y="1222"/>
                  </a:cubicBezTo>
                  <a:cubicBezTo>
                    <a:pt x="2638" y="1244"/>
                    <a:pt x="2691" y="1248"/>
                    <a:pt x="2711" y="1299"/>
                  </a:cubicBezTo>
                  <a:cubicBezTo>
                    <a:pt x="2731" y="1350"/>
                    <a:pt x="2711" y="1405"/>
                    <a:pt x="2692" y="145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32"/>
            <p:cNvSpPr>
              <a:spLocks noEditPoints="1"/>
            </p:cNvSpPr>
            <p:nvPr/>
          </p:nvSpPr>
          <p:spPr bwMode="auto">
            <a:xfrm>
              <a:off x="3519488" y="3424238"/>
              <a:ext cx="538162" cy="641350"/>
            </a:xfrm>
            <a:custGeom>
              <a:avLst/>
              <a:gdLst>
                <a:gd name="T0" fmla="*/ 347 w 396"/>
                <a:gd name="T1" fmla="*/ 238 h 471"/>
                <a:gd name="T2" fmla="*/ 378 w 396"/>
                <a:gd name="T3" fmla="*/ 136 h 471"/>
                <a:gd name="T4" fmla="*/ 309 w 396"/>
                <a:gd name="T5" fmla="*/ 111 h 471"/>
                <a:gd name="T6" fmla="*/ 222 w 396"/>
                <a:gd name="T7" fmla="*/ 7 h 471"/>
                <a:gd name="T8" fmla="*/ 109 w 396"/>
                <a:gd name="T9" fmla="*/ 77 h 471"/>
                <a:gd name="T10" fmla="*/ 21 w 396"/>
                <a:gd name="T11" fmla="*/ 129 h 471"/>
                <a:gd name="T12" fmla="*/ 36 w 396"/>
                <a:gd name="T13" fmla="*/ 211 h 471"/>
                <a:gd name="T14" fmla="*/ 4 w 396"/>
                <a:gd name="T15" fmla="*/ 274 h 471"/>
                <a:gd name="T16" fmla="*/ 62 w 396"/>
                <a:gd name="T17" fmla="*/ 323 h 471"/>
                <a:gd name="T18" fmla="*/ 284 w 396"/>
                <a:gd name="T19" fmla="*/ 350 h 471"/>
                <a:gd name="T20" fmla="*/ 367 w 396"/>
                <a:gd name="T21" fmla="*/ 323 h 471"/>
                <a:gd name="T22" fmla="*/ 347 w 396"/>
                <a:gd name="T23" fmla="*/ 238 h 471"/>
                <a:gd name="T24" fmla="*/ 355 w 396"/>
                <a:gd name="T25" fmla="*/ 317 h 471"/>
                <a:gd name="T26" fmla="*/ 281 w 396"/>
                <a:gd name="T27" fmla="*/ 335 h 471"/>
                <a:gd name="T28" fmla="*/ 272 w 396"/>
                <a:gd name="T29" fmla="*/ 341 h 471"/>
                <a:gd name="T30" fmla="*/ 76 w 396"/>
                <a:gd name="T31" fmla="*/ 318 h 471"/>
                <a:gd name="T32" fmla="*/ 70 w 396"/>
                <a:gd name="T33" fmla="*/ 310 h 471"/>
                <a:gd name="T34" fmla="*/ 17 w 396"/>
                <a:gd name="T35" fmla="*/ 276 h 471"/>
                <a:gd name="T36" fmla="*/ 49 w 396"/>
                <a:gd name="T37" fmla="*/ 219 h 471"/>
                <a:gd name="T38" fmla="*/ 50 w 396"/>
                <a:gd name="T39" fmla="*/ 207 h 471"/>
                <a:gd name="T40" fmla="*/ 37 w 396"/>
                <a:gd name="T41" fmla="*/ 127 h 471"/>
                <a:gd name="T42" fmla="*/ 108 w 396"/>
                <a:gd name="T43" fmla="*/ 86 h 471"/>
                <a:gd name="T44" fmla="*/ 119 w 396"/>
                <a:gd name="T45" fmla="*/ 85 h 471"/>
                <a:gd name="T46" fmla="*/ 120 w 396"/>
                <a:gd name="T47" fmla="*/ 84 h 471"/>
                <a:gd name="T48" fmla="*/ 124 w 396"/>
                <a:gd name="T49" fmla="*/ 84 h 471"/>
                <a:gd name="T50" fmla="*/ 124 w 396"/>
                <a:gd name="T51" fmla="*/ 77 h 471"/>
                <a:gd name="T52" fmla="*/ 122 w 396"/>
                <a:gd name="T53" fmla="*/ 77 h 471"/>
                <a:gd name="T54" fmla="*/ 225 w 396"/>
                <a:gd name="T55" fmla="*/ 21 h 471"/>
                <a:gd name="T56" fmla="*/ 295 w 396"/>
                <a:gd name="T57" fmla="*/ 123 h 471"/>
                <a:gd name="T58" fmla="*/ 306 w 396"/>
                <a:gd name="T59" fmla="*/ 127 h 471"/>
                <a:gd name="T60" fmla="*/ 371 w 396"/>
                <a:gd name="T61" fmla="*/ 165 h 471"/>
                <a:gd name="T62" fmla="*/ 331 w 396"/>
                <a:gd name="T63" fmla="*/ 234 h 471"/>
                <a:gd name="T64" fmla="*/ 333 w 396"/>
                <a:gd name="T65" fmla="*/ 244 h 471"/>
                <a:gd name="T66" fmla="*/ 355 w 396"/>
                <a:gd name="T67" fmla="*/ 31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6" h="471">
                  <a:moveTo>
                    <a:pt x="347" y="238"/>
                  </a:moveTo>
                  <a:cubicBezTo>
                    <a:pt x="374" y="212"/>
                    <a:pt x="396" y="174"/>
                    <a:pt x="378" y="136"/>
                  </a:cubicBezTo>
                  <a:cubicBezTo>
                    <a:pt x="365" y="110"/>
                    <a:pt x="334" y="99"/>
                    <a:pt x="309" y="111"/>
                  </a:cubicBezTo>
                  <a:cubicBezTo>
                    <a:pt x="308" y="62"/>
                    <a:pt x="272" y="15"/>
                    <a:pt x="222" y="7"/>
                  </a:cubicBezTo>
                  <a:cubicBezTo>
                    <a:pt x="174" y="0"/>
                    <a:pt x="125" y="31"/>
                    <a:pt x="109" y="77"/>
                  </a:cubicBezTo>
                  <a:cubicBezTo>
                    <a:pt x="73" y="78"/>
                    <a:pt x="36" y="96"/>
                    <a:pt x="21" y="129"/>
                  </a:cubicBezTo>
                  <a:cubicBezTo>
                    <a:pt x="9" y="157"/>
                    <a:pt x="14" y="191"/>
                    <a:pt x="36" y="211"/>
                  </a:cubicBezTo>
                  <a:cubicBezTo>
                    <a:pt x="14" y="224"/>
                    <a:pt x="0" y="248"/>
                    <a:pt x="4" y="274"/>
                  </a:cubicBezTo>
                  <a:cubicBezTo>
                    <a:pt x="9" y="302"/>
                    <a:pt x="34" y="321"/>
                    <a:pt x="62" y="323"/>
                  </a:cubicBezTo>
                  <a:cubicBezTo>
                    <a:pt x="39" y="445"/>
                    <a:pt x="273" y="471"/>
                    <a:pt x="284" y="350"/>
                  </a:cubicBezTo>
                  <a:cubicBezTo>
                    <a:pt x="314" y="362"/>
                    <a:pt x="350" y="352"/>
                    <a:pt x="367" y="323"/>
                  </a:cubicBezTo>
                  <a:cubicBezTo>
                    <a:pt x="383" y="294"/>
                    <a:pt x="372" y="257"/>
                    <a:pt x="347" y="238"/>
                  </a:cubicBezTo>
                  <a:close/>
                  <a:moveTo>
                    <a:pt x="355" y="317"/>
                  </a:moveTo>
                  <a:cubicBezTo>
                    <a:pt x="341" y="343"/>
                    <a:pt x="306" y="349"/>
                    <a:pt x="281" y="335"/>
                  </a:cubicBezTo>
                  <a:cubicBezTo>
                    <a:pt x="277" y="333"/>
                    <a:pt x="272" y="336"/>
                    <a:pt x="272" y="341"/>
                  </a:cubicBezTo>
                  <a:cubicBezTo>
                    <a:pt x="273" y="456"/>
                    <a:pt x="45" y="433"/>
                    <a:pt x="76" y="318"/>
                  </a:cubicBezTo>
                  <a:cubicBezTo>
                    <a:pt x="77" y="315"/>
                    <a:pt x="74" y="310"/>
                    <a:pt x="70" y="310"/>
                  </a:cubicBezTo>
                  <a:cubicBezTo>
                    <a:pt x="47" y="312"/>
                    <a:pt x="24" y="299"/>
                    <a:pt x="17" y="276"/>
                  </a:cubicBezTo>
                  <a:cubicBezTo>
                    <a:pt x="10" y="252"/>
                    <a:pt x="26" y="227"/>
                    <a:pt x="49" y="219"/>
                  </a:cubicBezTo>
                  <a:cubicBezTo>
                    <a:pt x="54" y="217"/>
                    <a:pt x="55" y="211"/>
                    <a:pt x="50" y="207"/>
                  </a:cubicBezTo>
                  <a:cubicBezTo>
                    <a:pt x="24" y="190"/>
                    <a:pt x="21" y="152"/>
                    <a:pt x="37" y="127"/>
                  </a:cubicBezTo>
                  <a:cubicBezTo>
                    <a:pt x="53" y="102"/>
                    <a:pt x="80" y="91"/>
                    <a:pt x="108" y="86"/>
                  </a:cubicBezTo>
                  <a:cubicBezTo>
                    <a:pt x="110" y="90"/>
                    <a:pt x="118" y="90"/>
                    <a:pt x="119" y="85"/>
                  </a:cubicBezTo>
                  <a:cubicBezTo>
                    <a:pt x="119" y="84"/>
                    <a:pt x="120" y="84"/>
                    <a:pt x="120" y="84"/>
                  </a:cubicBezTo>
                  <a:cubicBezTo>
                    <a:pt x="121" y="84"/>
                    <a:pt x="123" y="84"/>
                    <a:pt x="124" y="84"/>
                  </a:cubicBezTo>
                  <a:cubicBezTo>
                    <a:pt x="128" y="83"/>
                    <a:pt x="128" y="78"/>
                    <a:pt x="124" y="77"/>
                  </a:cubicBezTo>
                  <a:cubicBezTo>
                    <a:pt x="124" y="77"/>
                    <a:pt x="123" y="77"/>
                    <a:pt x="122" y="77"/>
                  </a:cubicBezTo>
                  <a:cubicBezTo>
                    <a:pt x="139" y="39"/>
                    <a:pt x="182" y="12"/>
                    <a:pt x="225" y="21"/>
                  </a:cubicBezTo>
                  <a:cubicBezTo>
                    <a:pt x="271" y="31"/>
                    <a:pt x="300" y="77"/>
                    <a:pt x="295" y="123"/>
                  </a:cubicBezTo>
                  <a:cubicBezTo>
                    <a:pt x="295" y="129"/>
                    <a:pt x="303" y="131"/>
                    <a:pt x="306" y="127"/>
                  </a:cubicBezTo>
                  <a:cubicBezTo>
                    <a:pt x="336" y="102"/>
                    <a:pt x="370" y="133"/>
                    <a:pt x="371" y="165"/>
                  </a:cubicBezTo>
                  <a:cubicBezTo>
                    <a:pt x="372" y="194"/>
                    <a:pt x="352" y="216"/>
                    <a:pt x="331" y="234"/>
                  </a:cubicBezTo>
                  <a:cubicBezTo>
                    <a:pt x="328" y="236"/>
                    <a:pt x="329" y="242"/>
                    <a:pt x="333" y="244"/>
                  </a:cubicBezTo>
                  <a:cubicBezTo>
                    <a:pt x="357" y="258"/>
                    <a:pt x="370" y="291"/>
                    <a:pt x="355" y="31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33"/>
            <p:cNvSpPr>
              <a:spLocks noEditPoints="1"/>
            </p:cNvSpPr>
            <p:nvPr/>
          </p:nvSpPr>
          <p:spPr bwMode="auto">
            <a:xfrm>
              <a:off x="3968750" y="3943351"/>
              <a:ext cx="490537" cy="527050"/>
            </a:xfrm>
            <a:custGeom>
              <a:avLst/>
              <a:gdLst>
                <a:gd name="T0" fmla="*/ 354 w 360"/>
                <a:gd name="T1" fmla="*/ 198 h 387"/>
                <a:gd name="T2" fmla="*/ 251 w 360"/>
                <a:gd name="T3" fmla="*/ 118 h 387"/>
                <a:gd name="T4" fmla="*/ 204 w 360"/>
                <a:gd name="T5" fmla="*/ 16 h 387"/>
                <a:gd name="T6" fmla="*/ 122 w 360"/>
                <a:gd name="T7" fmla="*/ 74 h 387"/>
                <a:gd name="T8" fmla="*/ 123 w 360"/>
                <a:gd name="T9" fmla="*/ 77 h 387"/>
                <a:gd name="T10" fmla="*/ 44 w 360"/>
                <a:gd name="T11" fmla="*/ 95 h 387"/>
                <a:gd name="T12" fmla="*/ 42 w 360"/>
                <a:gd name="T13" fmla="*/ 160 h 387"/>
                <a:gd name="T14" fmla="*/ 47 w 360"/>
                <a:gd name="T15" fmla="*/ 264 h 387"/>
                <a:gd name="T16" fmla="*/ 83 w 360"/>
                <a:gd name="T17" fmla="*/ 371 h 387"/>
                <a:gd name="T18" fmla="*/ 176 w 360"/>
                <a:gd name="T19" fmla="*/ 343 h 387"/>
                <a:gd name="T20" fmla="*/ 245 w 360"/>
                <a:gd name="T21" fmla="*/ 359 h 387"/>
                <a:gd name="T22" fmla="*/ 270 w 360"/>
                <a:gd name="T23" fmla="*/ 300 h 387"/>
                <a:gd name="T24" fmla="*/ 354 w 360"/>
                <a:gd name="T25" fmla="*/ 198 h 387"/>
                <a:gd name="T26" fmla="*/ 262 w 360"/>
                <a:gd name="T27" fmla="*/ 288 h 387"/>
                <a:gd name="T28" fmla="*/ 256 w 360"/>
                <a:gd name="T29" fmla="*/ 297 h 387"/>
                <a:gd name="T30" fmla="*/ 237 w 360"/>
                <a:gd name="T31" fmla="*/ 349 h 387"/>
                <a:gd name="T32" fmla="*/ 180 w 360"/>
                <a:gd name="T33" fmla="*/ 329 h 387"/>
                <a:gd name="T34" fmla="*/ 170 w 360"/>
                <a:gd name="T35" fmla="*/ 331 h 387"/>
                <a:gd name="T36" fmla="*/ 84 w 360"/>
                <a:gd name="T37" fmla="*/ 359 h 387"/>
                <a:gd name="T38" fmla="*/ 60 w 360"/>
                <a:gd name="T39" fmla="*/ 264 h 387"/>
                <a:gd name="T40" fmla="*/ 57 w 360"/>
                <a:gd name="T41" fmla="*/ 255 h 387"/>
                <a:gd name="T42" fmla="*/ 54 w 360"/>
                <a:gd name="T43" fmla="*/ 168 h 387"/>
                <a:gd name="T44" fmla="*/ 57 w 360"/>
                <a:gd name="T45" fmla="*/ 157 h 387"/>
                <a:gd name="T46" fmla="*/ 60 w 360"/>
                <a:gd name="T47" fmla="*/ 95 h 387"/>
                <a:gd name="T48" fmla="*/ 122 w 360"/>
                <a:gd name="T49" fmla="*/ 83 h 387"/>
                <a:gd name="T50" fmla="*/ 126 w 360"/>
                <a:gd name="T51" fmla="*/ 79 h 387"/>
                <a:gd name="T52" fmla="*/ 134 w 360"/>
                <a:gd name="T53" fmla="*/ 74 h 387"/>
                <a:gd name="T54" fmla="*/ 211 w 360"/>
                <a:gd name="T55" fmla="*/ 31 h 387"/>
                <a:gd name="T56" fmla="*/ 238 w 360"/>
                <a:gd name="T57" fmla="*/ 123 h 387"/>
                <a:gd name="T58" fmla="*/ 245 w 360"/>
                <a:gd name="T59" fmla="*/ 130 h 387"/>
                <a:gd name="T60" fmla="*/ 341 w 360"/>
                <a:gd name="T61" fmla="*/ 195 h 387"/>
                <a:gd name="T62" fmla="*/ 262 w 360"/>
                <a:gd name="T63" fmla="*/ 28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0" h="387">
                  <a:moveTo>
                    <a:pt x="354" y="198"/>
                  </a:moveTo>
                  <a:cubicBezTo>
                    <a:pt x="348" y="148"/>
                    <a:pt x="299" y="114"/>
                    <a:pt x="251" y="118"/>
                  </a:cubicBezTo>
                  <a:cubicBezTo>
                    <a:pt x="260" y="77"/>
                    <a:pt x="247" y="32"/>
                    <a:pt x="204" y="16"/>
                  </a:cubicBezTo>
                  <a:cubicBezTo>
                    <a:pt x="164" y="0"/>
                    <a:pt x="119" y="29"/>
                    <a:pt x="122" y="74"/>
                  </a:cubicBezTo>
                  <a:cubicBezTo>
                    <a:pt x="122" y="75"/>
                    <a:pt x="122" y="76"/>
                    <a:pt x="123" y="77"/>
                  </a:cubicBezTo>
                  <a:cubicBezTo>
                    <a:pt x="96" y="67"/>
                    <a:pt x="63" y="71"/>
                    <a:pt x="44" y="95"/>
                  </a:cubicBezTo>
                  <a:cubicBezTo>
                    <a:pt x="29" y="114"/>
                    <a:pt x="28" y="141"/>
                    <a:pt x="42" y="160"/>
                  </a:cubicBezTo>
                  <a:cubicBezTo>
                    <a:pt x="0" y="183"/>
                    <a:pt x="2" y="244"/>
                    <a:pt x="47" y="264"/>
                  </a:cubicBezTo>
                  <a:cubicBezTo>
                    <a:pt x="32" y="303"/>
                    <a:pt x="43" y="352"/>
                    <a:pt x="83" y="371"/>
                  </a:cubicBezTo>
                  <a:cubicBezTo>
                    <a:pt x="117" y="387"/>
                    <a:pt x="158" y="374"/>
                    <a:pt x="176" y="343"/>
                  </a:cubicBezTo>
                  <a:cubicBezTo>
                    <a:pt x="194" y="361"/>
                    <a:pt x="221" y="371"/>
                    <a:pt x="245" y="359"/>
                  </a:cubicBezTo>
                  <a:cubicBezTo>
                    <a:pt x="267" y="348"/>
                    <a:pt x="277" y="323"/>
                    <a:pt x="270" y="300"/>
                  </a:cubicBezTo>
                  <a:cubicBezTo>
                    <a:pt x="319" y="293"/>
                    <a:pt x="360" y="248"/>
                    <a:pt x="354" y="198"/>
                  </a:cubicBezTo>
                  <a:close/>
                  <a:moveTo>
                    <a:pt x="262" y="288"/>
                  </a:moveTo>
                  <a:cubicBezTo>
                    <a:pt x="257" y="288"/>
                    <a:pt x="254" y="293"/>
                    <a:pt x="256" y="297"/>
                  </a:cubicBezTo>
                  <a:cubicBezTo>
                    <a:pt x="266" y="317"/>
                    <a:pt x="257" y="341"/>
                    <a:pt x="237" y="349"/>
                  </a:cubicBezTo>
                  <a:cubicBezTo>
                    <a:pt x="216" y="358"/>
                    <a:pt x="193" y="347"/>
                    <a:pt x="180" y="329"/>
                  </a:cubicBezTo>
                  <a:cubicBezTo>
                    <a:pt x="177" y="325"/>
                    <a:pt x="172" y="326"/>
                    <a:pt x="170" y="331"/>
                  </a:cubicBezTo>
                  <a:cubicBezTo>
                    <a:pt x="156" y="363"/>
                    <a:pt x="114" y="376"/>
                    <a:pt x="84" y="359"/>
                  </a:cubicBezTo>
                  <a:cubicBezTo>
                    <a:pt x="52" y="340"/>
                    <a:pt x="45" y="295"/>
                    <a:pt x="60" y="264"/>
                  </a:cubicBezTo>
                  <a:cubicBezTo>
                    <a:pt x="62" y="260"/>
                    <a:pt x="61" y="256"/>
                    <a:pt x="57" y="255"/>
                  </a:cubicBezTo>
                  <a:cubicBezTo>
                    <a:pt x="14" y="241"/>
                    <a:pt x="12" y="184"/>
                    <a:pt x="54" y="168"/>
                  </a:cubicBezTo>
                  <a:cubicBezTo>
                    <a:pt x="58" y="166"/>
                    <a:pt x="61" y="161"/>
                    <a:pt x="57" y="157"/>
                  </a:cubicBezTo>
                  <a:cubicBezTo>
                    <a:pt x="38" y="140"/>
                    <a:pt x="42" y="111"/>
                    <a:pt x="60" y="95"/>
                  </a:cubicBezTo>
                  <a:cubicBezTo>
                    <a:pt x="77" y="81"/>
                    <a:pt x="101" y="79"/>
                    <a:pt x="122" y="83"/>
                  </a:cubicBezTo>
                  <a:cubicBezTo>
                    <a:pt x="125" y="84"/>
                    <a:pt x="127" y="81"/>
                    <a:pt x="126" y="79"/>
                  </a:cubicBezTo>
                  <a:cubicBezTo>
                    <a:pt x="130" y="80"/>
                    <a:pt x="134" y="78"/>
                    <a:pt x="134" y="74"/>
                  </a:cubicBezTo>
                  <a:cubicBezTo>
                    <a:pt x="131" y="31"/>
                    <a:pt x="177" y="11"/>
                    <a:pt x="211" y="31"/>
                  </a:cubicBezTo>
                  <a:cubicBezTo>
                    <a:pt x="242" y="51"/>
                    <a:pt x="248" y="90"/>
                    <a:pt x="238" y="123"/>
                  </a:cubicBezTo>
                  <a:cubicBezTo>
                    <a:pt x="237" y="127"/>
                    <a:pt x="241" y="131"/>
                    <a:pt x="245" y="130"/>
                  </a:cubicBezTo>
                  <a:cubicBezTo>
                    <a:pt x="288" y="122"/>
                    <a:pt x="334" y="152"/>
                    <a:pt x="341" y="195"/>
                  </a:cubicBezTo>
                  <a:cubicBezTo>
                    <a:pt x="349" y="243"/>
                    <a:pt x="308" y="287"/>
                    <a:pt x="262" y="28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34"/>
            <p:cNvSpPr>
              <a:spLocks noEditPoints="1"/>
            </p:cNvSpPr>
            <p:nvPr/>
          </p:nvSpPr>
          <p:spPr bwMode="auto">
            <a:xfrm>
              <a:off x="2335213" y="3016251"/>
              <a:ext cx="606425" cy="642938"/>
            </a:xfrm>
            <a:custGeom>
              <a:avLst/>
              <a:gdLst>
                <a:gd name="T0" fmla="*/ 373 w 445"/>
                <a:gd name="T1" fmla="*/ 113 h 473"/>
                <a:gd name="T2" fmla="*/ 238 w 445"/>
                <a:gd name="T3" fmla="*/ 43 h 473"/>
                <a:gd name="T4" fmla="*/ 256 w 445"/>
                <a:gd name="T5" fmla="*/ 101 h 473"/>
                <a:gd name="T6" fmla="*/ 141 w 445"/>
                <a:gd name="T7" fmla="*/ 251 h 473"/>
                <a:gd name="T8" fmla="*/ 100 w 445"/>
                <a:gd name="T9" fmla="*/ 245 h 473"/>
                <a:gd name="T10" fmla="*/ 45 w 445"/>
                <a:gd name="T11" fmla="*/ 301 h 473"/>
                <a:gd name="T12" fmla="*/ 172 w 445"/>
                <a:gd name="T13" fmla="*/ 444 h 473"/>
                <a:gd name="T14" fmla="*/ 411 w 445"/>
                <a:gd name="T15" fmla="*/ 399 h 473"/>
                <a:gd name="T16" fmla="*/ 406 w 445"/>
                <a:gd name="T17" fmla="*/ 393 h 473"/>
                <a:gd name="T18" fmla="*/ 308 w 445"/>
                <a:gd name="T19" fmla="*/ 329 h 473"/>
                <a:gd name="T20" fmla="*/ 379 w 445"/>
                <a:gd name="T21" fmla="*/ 232 h 473"/>
                <a:gd name="T22" fmla="*/ 400 w 445"/>
                <a:gd name="T23" fmla="*/ 172 h 473"/>
                <a:gd name="T24" fmla="*/ 404 w 445"/>
                <a:gd name="T25" fmla="*/ 156 h 473"/>
                <a:gd name="T26" fmla="*/ 346 w 445"/>
                <a:gd name="T27" fmla="*/ 156 h 473"/>
                <a:gd name="T28" fmla="*/ 343 w 445"/>
                <a:gd name="T29" fmla="*/ 155 h 473"/>
                <a:gd name="T30" fmla="*/ 378 w 445"/>
                <a:gd name="T31" fmla="*/ 126 h 473"/>
                <a:gd name="T32" fmla="*/ 333 w 445"/>
                <a:gd name="T33" fmla="*/ 212 h 473"/>
                <a:gd name="T34" fmla="*/ 293 w 445"/>
                <a:gd name="T35" fmla="*/ 136 h 473"/>
                <a:gd name="T36" fmla="*/ 355 w 445"/>
                <a:gd name="T37" fmla="*/ 116 h 473"/>
                <a:gd name="T38" fmla="*/ 354 w 445"/>
                <a:gd name="T39" fmla="*/ 99 h 473"/>
                <a:gd name="T40" fmla="*/ 323 w 445"/>
                <a:gd name="T41" fmla="*/ 18 h 473"/>
                <a:gd name="T42" fmla="*/ 347 w 445"/>
                <a:gd name="T43" fmla="*/ 34 h 473"/>
                <a:gd name="T44" fmla="*/ 284 w 445"/>
                <a:gd name="T45" fmla="*/ 69 h 473"/>
                <a:gd name="T46" fmla="*/ 279 w 445"/>
                <a:gd name="T47" fmla="*/ 49 h 473"/>
                <a:gd name="T48" fmla="*/ 287 w 445"/>
                <a:gd name="T49" fmla="*/ 121 h 473"/>
                <a:gd name="T50" fmla="*/ 267 w 445"/>
                <a:gd name="T51" fmla="*/ 68 h 473"/>
                <a:gd name="T52" fmla="*/ 232 w 445"/>
                <a:gd name="T53" fmla="*/ 119 h 473"/>
                <a:gd name="T54" fmla="*/ 179 w 445"/>
                <a:gd name="T55" fmla="*/ 107 h 473"/>
                <a:gd name="T56" fmla="*/ 161 w 445"/>
                <a:gd name="T57" fmla="*/ 208 h 473"/>
                <a:gd name="T58" fmla="*/ 150 w 445"/>
                <a:gd name="T59" fmla="*/ 129 h 473"/>
                <a:gd name="T60" fmla="*/ 212 w 445"/>
                <a:gd name="T61" fmla="*/ 225 h 473"/>
                <a:gd name="T62" fmla="*/ 165 w 445"/>
                <a:gd name="T63" fmla="*/ 195 h 473"/>
                <a:gd name="T64" fmla="*/ 163 w 445"/>
                <a:gd name="T65" fmla="*/ 144 h 473"/>
                <a:gd name="T66" fmla="*/ 196 w 445"/>
                <a:gd name="T67" fmla="*/ 131 h 473"/>
                <a:gd name="T68" fmla="*/ 134 w 445"/>
                <a:gd name="T69" fmla="*/ 249 h 473"/>
                <a:gd name="T70" fmla="*/ 86 w 445"/>
                <a:gd name="T71" fmla="*/ 137 h 473"/>
                <a:gd name="T72" fmla="*/ 47 w 445"/>
                <a:gd name="T73" fmla="*/ 182 h 473"/>
                <a:gd name="T74" fmla="*/ 91 w 445"/>
                <a:gd name="T75" fmla="*/ 215 h 473"/>
                <a:gd name="T76" fmla="*/ 53 w 445"/>
                <a:gd name="T77" fmla="*/ 176 h 473"/>
                <a:gd name="T78" fmla="*/ 63 w 445"/>
                <a:gd name="T79" fmla="*/ 197 h 473"/>
                <a:gd name="T80" fmla="*/ 106 w 445"/>
                <a:gd name="T81" fmla="*/ 224 h 473"/>
                <a:gd name="T82" fmla="*/ 113 w 445"/>
                <a:gd name="T83" fmla="*/ 244 h 473"/>
                <a:gd name="T84" fmla="*/ 110 w 445"/>
                <a:gd name="T85" fmla="*/ 254 h 473"/>
                <a:gd name="T86" fmla="*/ 202 w 445"/>
                <a:gd name="T87" fmla="*/ 327 h 473"/>
                <a:gd name="T88" fmla="*/ 104 w 445"/>
                <a:gd name="T89" fmla="*/ 315 h 473"/>
                <a:gd name="T90" fmla="*/ 241 w 445"/>
                <a:gd name="T91" fmla="*/ 282 h 473"/>
                <a:gd name="T92" fmla="*/ 185 w 445"/>
                <a:gd name="T93" fmla="*/ 163 h 473"/>
                <a:gd name="T94" fmla="*/ 269 w 445"/>
                <a:gd name="T95" fmla="*/ 129 h 473"/>
                <a:gd name="T96" fmla="*/ 268 w 445"/>
                <a:gd name="T97" fmla="*/ 138 h 473"/>
                <a:gd name="T98" fmla="*/ 218 w 445"/>
                <a:gd name="T99" fmla="*/ 147 h 473"/>
                <a:gd name="T100" fmla="*/ 250 w 445"/>
                <a:gd name="T101" fmla="*/ 197 h 473"/>
                <a:gd name="T102" fmla="*/ 202 w 445"/>
                <a:gd name="T103" fmla="*/ 168 h 473"/>
                <a:gd name="T104" fmla="*/ 302 w 445"/>
                <a:gd name="T105" fmla="*/ 263 h 473"/>
                <a:gd name="T106" fmla="*/ 295 w 445"/>
                <a:gd name="T107" fmla="*/ 265 h 473"/>
                <a:gd name="T108" fmla="*/ 282 w 445"/>
                <a:gd name="T109" fmla="*/ 199 h 473"/>
                <a:gd name="T110" fmla="*/ 301 w 445"/>
                <a:gd name="T111" fmla="*/ 324 h 473"/>
                <a:gd name="T112" fmla="*/ 376 w 445"/>
                <a:gd name="T113" fmla="*/ 24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5" h="473">
                  <a:moveTo>
                    <a:pt x="442" y="266"/>
                  </a:moveTo>
                  <a:cubicBezTo>
                    <a:pt x="423" y="255"/>
                    <a:pt x="400" y="255"/>
                    <a:pt x="384" y="241"/>
                  </a:cubicBezTo>
                  <a:cubicBezTo>
                    <a:pt x="396" y="210"/>
                    <a:pt x="414" y="183"/>
                    <a:pt x="439" y="161"/>
                  </a:cubicBezTo>
                  <a:cubicBezTo>
                    <a:pt x="441" y="159"/>
                    <a:pt x="441" y="156"/>
                    <a:pt x="438" y="155"/>
                  </a:cubicBezTo>
                  <a:cubicBezTo>
                    <a:pt x="426" y="146"/>
                    <a:pt x="414" y="138"/>
                    <a:pt x="401" y="130"/>
                  </a:cubicBezTo>
                  <a:cubicBezTo>
                    <a:pt x="394" y="126"/>
                    <a:pt x="382" y="116"/>
                    <a:pt x="373" y="113"/>
                  </a:cubicBezTo>
                  <a:cubicBezTo>
                    <a:pt x="378" y="83"/>
                    <a:pt x="373" y="50"/>
                    <a:pt x="364" y="22"/>
                  </a:cubicBezTo>
                  <a:cubicBezTo>
                    <a:pt x="362" y="15"/>
                    <a:pt x="361" y="5"/>
                    <a:pt x="353" y="2"/>
                  </a:cubicBezTo>
                  <a:cubicBezTo>
                    <a:pt x="348" y="0"/>
                    <a:pt x="339" y="5"/>
                    <a:pt x="334" y="6"/>
                  </a:cubicBezTo>
                  <a:cubicBezTo>
                    <a:pt x="324" y="9"/>
                    <a:pt x="314" y="12"/>
                    <a:pt x="305" y="15"/>
                  </a:cubicBezTo>
                  <a:cubicBezTo>
                    <a:pt x="287" y="20"/>
                    <a:pt x="267" y="24"/>
                    <a:pt x="250" y="31"/>
                  </a:cubicBezTo>
                  <a:cubicBezTo>
                    <a:pt x="244" y="33"/>
                    <a:pt x="237" y="36"/>
                    <a:pt x="238" y="43"/>
                  </a:cubicBezTo>
                  <a:cubicBezTo>
                    <a:pt x="239" y="46"/>
                    <a:pt x="241" y="48"/>
                    <a:pt x="242" y="50"/>
                  </a:cubicBezTo>
                  <a:cubicBezTo>
                    <a:pt x="248" y="57"/>
                    <a:pt x="255" y="62"/>
                    <a:pt x="260" y="70"/>
                  </a:cubicBezTo>
                  <a:cubicBezTo>
                    <a:pt x="269" y="85"/>
                    <a:pt x="273" y="102"/>
                    <a:pt x="273" y="120"/>
                  </a:cubicBezTo>
                  <a:cubicBezTo>
                    <a:pt x="269" y="114"/>
                    <a:pt x="265" y="111"/>
                    <a:pt x="257" y="111"/>
                  </a:cubicBezTo>
                  <a:cubicBezTo>
                    <a:pt x="256" y="111"/>
                    <a:pt x="254" y="112"/>
                    <a:pt x="252" y="112"/>
                  </a:cubicBezTo>
                  <a:cubicBezTo>
                    <a:pt x="254" y="108"/>
                    <a:pt x="255" y="105"/>
                    <a:pt x="256" y="101"/>
                  </a:cubicBezTo>
                  <a:cubicBezTo>
                    <a:pt x="257" y="99"/>
                    <a:pt x="255" y="97"/>
                    <a:pt x="253" y="96"/>
                  </a:cubicBezTo>
                  <a:cubicBezTo>
                    <a:pt x="239" y="92"/>
                    <a:pt x="224" y="88"/>
                    <a:pt x="209" y="83"/>
                  </a:cubicBezTo>
                  <a:cubicBezTo>
                    <a:pt x="196" y="80"/>
                    <a:pt x="181" y="72"/>
                    <a:pt x="167" y="71"/>
                  </a:cubicBezTo>
                  <a:cubicBezTo>
                    <a:pt x="148" y="70"/>
                    <a:pt x="148" y="93"/>
                    <a:pt x="145" y="107"/>
                  </a:cubicBezTo>
                  <a:cubicBezTo>
                    <a:pt x="137" y="158"/>
                    <a:pt x="142" y="211"/>
                    <a:pt x="164" y="258"/>
                  </a:cubicBezTo>
                  <a:cubicBezTo>
                    <a:pt x="156" y="256"/>
                    <a:pt x="149" y="253"/>
                    <a:pt x="141" y="251"/>
                  </a:cubicBezTo>
                  <a:cubicBezTo>
                    <a:pt x="144" y="199"/>
                    <a:pt x="140" y="153"/>
                    <a:pt x="101" y="114"/>
                  </a:cubicBezTo>
                  <a:cubicBezTo>
                    <a:pt x="84" y="98"/>
                    <a:pt x="79" y="105"/>
                    <a:pt x="64" y="122"/>
                  </a:cubicBezTo>
                  <a:cubicBezTo>
                    <a:pt x="2" y="195"/>
                    <a:pt x="2" y="195"/>
                    <a:pt x="2" y="195"/>
                  </a:cubicBezTo>
                  <a:cubicBezTo>
                    <a:pt x="0" y="198"/>
                    <a:pt x="1" y="203"/>
                    <a:pt x="5" y="203"/>
                  </a:cubicBezTo>
                  <a:cubicBezTo>
                    <a:pt x="42" y="205"/>
                    <a:pt x="74" y="219"/>
                    <a:pt x="102" y="242"/>
                  </a:cubicBezTo>
                  <a:cubicBezTo>
                    <a:pt x="101" y="243"/>
                    <a:pt x="100" y="244"/>
                    <a:pt x="100" y="245"/>
                  </a:cubicBezTo>
                  <a:cubicBezTo>
                    <a:pt x="92" y="256"/>
                    <a:pt x="82" y="266"/>
                    <a:pt x="71" y="275"/>
                  </a:cubicBezTo>
                  <a:cubicBezTo>
                    <a:pt x="62" y="282"/>
                    <a:pt x="50" y="286"/>
                    <a:pt x="40" y="293"/>
                  </a:cubicBezTo>
                  <a:cubicBezTo>
                    <a:pt x="39" y="294"/>
                    <a:pt x="39" y="296"/>
                    <a:pt x="39" y="297"/>
                  </a:cubicBezTo>
                  <a:cubicBezTo>
                    <a:pt x="39" y="298"/>
                    <a:pt x="39" y="298"/>
                    <a:pt x="39" y="299"/>
                  </a:cubicBezTo>
                  <a:cubicBezTo>
                    <a:pt x="42" y="302"/>
                    <a:pt x="41" y="301"/>
                    <a:pt x="45" y="302"/>
                  </a:cubicBezTo>
                  <a:cubicBezTo>
                    <a:pt x="45" y="302"/>
                    <a:pt x="46" y="301"/>
                    <a:pt x="45" y="301"/>
                  </a:cubicBezTo>
                  <a:cubicBezTo>
                    <a:pt x="54" y="307"/>
                    <a:pt x="69" y="307"/>
                    <a:pt x="79" y="310"/>
                  </a:cubicBezTo>
                  <a:cubicBezTo>
                    <a:pt x="84" y="311"/>
                    <a:pt x="89" y="312"/>
                    <a:pt x="95" y="313"/>
                  </a:cubicBezTo>
                  <a:cubicBezTo>
                    <a:pt x="90" y="347"/>
                    <a:pt x="94" y="384"/>
                    <a:pt x="101" y="417"/>
                  </a:cubicBezTo>
                  <a:cubicBezTo>
                    <a:pt x="101" y="419"/>
                    <a:pt x="103" y="419"/>
                    <a:pt x="105" y="419"/>
                  </a:cubicBezTo>
                  <a:cubicBezTo>
                    <a:pt x="105" y="419"/>
                    <a:pt x="105" y="419"/>
                    <a:pt x="105" y="419"/>
                  </a:cubicBezTo>
                  <a:cubicBezTo>
                    <a:pt x="125" y="431"/>
                    <a:pt x="150" y="438"/>
                    <a:pt x="172" y="444"/>
                  </a:cubicBezTo>
                  <a:cubicBezTo>
                    <a:pt x="196" y="450"/>
                    <a:pt x="220" y="453"/>
                    <a:pt x="241" y="466"/>
                  </a:cubicBezTo>
                  <a:cubicBezTo>
                    <a:pt x="241" y="466"/>
                    <a:pt x="241" y="466"/>
                    <a:pt x="241" y="466"/>
                  </a:cubicBezTo>
                  <a:cubicBezTo>
                    <a:pt x="241" y="467"/>
                    <a:pt x="241" y="467"/>
                    <a:pt x="241" y="467"/>
                  </a:cubicBezTo>
                  <a:cubicBezTo>
                    <a:pt x="241" y="470"/>
                    <a:pt x="245" y="473"/>
                    <a:pt x="248" y="471"/>
                  </a:cubicBezTo>
                  <a:cubicBezTo>
                    <a:pt x="297" y="439"/>
                    <a:pt x="357" y="424"/>
                    <a:pt x="410" y="401"/>
                  </a:cubicBezTo>
                  <a:cubicBezTo>
                    <a:pt x="411" y="400"/>
                    <a:pt x="411" y="400"/>
                    <a:pt x="411" y="399"/>
                  </a:cubicBezTo>
                  <a:cubicBezTo>
                    <a:pt x="412" y="398"/>
                    <a:pt x="412" y="398"/>
                    <a:pt x="412" y="397"/>
                  </a:cubicBezTo>
                  <a:cubicBezTo>
                    <a:pt x="414" y="379"/>
                    <a:pt x="414" y="361"/>
                    <a:pt x="413" y="342"/>
                  </a:cubicBezTo>
                  <a:cubicBezTo>
                    <a:pt x="412" y="326"/>
                    <a:pt x="412" y="309"/>
                    <a:pt x="407" y="294"/>
                  </a:cubicBezTo>
                  <a:cubicBezTo>
                    <a:pt x="405" y="290"/>
                    <a:pt x="399" y="290"/>
                    <a:pt x="399" y="294"/>
                  </a:cubicBezTo>
                  <a:cubicBezTo>
                    <a:pt x="399" y="311"/>
                    <a:pt x="402" y="329"/>
                    <a:pt x="404" y="346"/>
                  </a:cubicBezTo>
                  <a:cubicBezTo>
                    <a:pt x="405" y="362"/>
                    <a:pt x="405" y="377"/>
                    <a:pt x="406" y="393"/>
                  </a:cubicBezTo>
                  <a:cubicBezTo>
                    <a:pt x="377" y="404"/>
                    <a:pt x="348" y="416"/>
                    <a:pt x="320" y="428"/>
                  </a:cubicBezTo>
                  <a:cubicBezTo>
                    <a:pt x="296" y="437"/>
                    <a:pt x="272" y="446"/>
                    <a:pt x="250" y="460"/>
                  </a:cubicBezTo>
                  <a:cubicBezTo>
                    <a:pt x="248" y="405"/>
                    <a:pt x="249" y="349"/>
                    <a:pt x="243" y="294"/>
                  </a:cubicBezTo>
                  <a:cubicBezTo>
                    <a:pt x="256" y="311"/>
                    <a:pt x="275" y="323"/>
                    <a:pt x="296" y="329"/>
                  </a:cubicBezTo>
                  <a:cubicBezTo>
                    <a:pt x="297" y="329"/>
                    <a:pt x="297" y="329"/>
                    <a:pt x="298" y="329"/>
                  </a:cubicBezTo>
                  <a:cubicBezTo>
                    <a:pt x="301" y="331"/>
                    <a:pt x="304" y="330"/>
                    <a:pt x="308" y="329"/>
                  </a:cubicBezTo>
                  <a:cubicBezTo>
                    <a:pt x="324" y="326"/>
                    <a:pt x="341" y="316"/>
                    <a:pt x="356" y="310"/>
                  </a:cubicBezTo>
                  <a:cubicBezTo>
                    <a:pt x="385" y="298"/>
                    <a:pt x="414" y="286"/>
                    <a:pt x="442" y="273"/>
                  </a:cubicBezTo>
                  <a:cubicBezTo>
                    <a:pt x="445" y="272"/>
                    <a:pt x="444" y="267"/>
                    <a:pt x="442" y="266"/>
                  </a:cubicBezTo>
                  <a:close/>
                  <a:moveTo>
                    <a:pt x="378" y="126"/>
                  </a:moveTo>
                  <a:cubicBezTo>
                    <a:pt x="396" y="136"/>
                    <a:pt x="413" y="147"/>
                    <a:pt x="430" y="159"/>
                  </a:cubicBezTo>
                  <a:cubicBezTo>
                    <a:pt x="408" y="180"/>
                    <a:pt x="390" y="204"/>
                    <a:pt x="379" y="232"/>
                  </a:cubicBezTo>
                  <a:cubicBezTo>
                    <a:pt x="383" y="217"/>
                    <a:pt x="389" y="204"/>
                    <a:pt x="397" y="190"/>
                  </a:cubicBezTo>
                  <a:cubicBezTo>
                    <a:pt x="398" y="190"/>
                    <a:pt x="399" y="189"/>
                    <a:pt x="399" y="188"/>
                  </a:cubicBezTo>
                  <a:cubicBezTo>
                    <a:pt x="399" y="187"/>
                    <a:pt x="399" y="187"/>
                    <a:pt x="399" y="186"/>
                  </a:cubicBezTo>
                  <a:cubicBezTo>
                    <a:pt x="400" y="185"/>
                    <a:pt x="400" y="184"/>
                    <a:pt x="401" y="183"/>
                  </a:cubicBezTo>
                  <a:cubicBezTo>
                    <a:pt x="402" y="182"/>
                    <a:pt x="400" y="181"/>
                    <a:pt x="399" y="181"/>
                  </a:cubicBezTo>
                  <a:cubicBezTo>
                    <a:pt x="399" y="178"/>
                    <a:pt x="399" y="176"/>
                    <a:pt x="400" y="172"/>
                  </a:cubicBezTo>
                  <a:cubicBezTo>
                    <a:pt x="401" y="167"/>
                    <a:pt x="405" y="161"/>
                    <a:pt x="409" y="157"/>
                  </a:cubicBezTo>
                  <a:cubicBezTo>
                    <a:pt x="409" y="157"/>
                    <a:pt x="409" y="156"/>
                    <a:pt x="409" y="155"/>
                  </a:cubicBezTo>
                  <a:cubicBezTo>
                    <a:pt x="410" y="154"/>
                    <a:pt x="410" y="153"/>
                    <a:pt x="408" y="152"/>
                  </a:cubicBezTo>
                  <a:cubicBezTo>
                    <a:pt x="396" y="146"/>
                    <a:pt x="384" y="140"/>
                    <a:pt x="372" y="133"/>
                  </a:cubicBezTo>
                  <a:cubicBezTo>
                    <a:pt x="370" y="132"/>
                    <a:pt x="368" y="134"/>
                    <a:pt x="370" y="136"/>
                  </a:cubicBezTo>
                  <a:cubicBezTo>
                    <a:pt x="380" y="144"/>
                    <a:pt x="392" y="152"/>
                    <a:pt x="404" y="156"/>
                  </a:cubicBezTo>
                  <a:cubicBezTo>
                    <a:pt x="400" y="160"/>
                    <a:pt x="397" y="164"/>
                    <a:pt x="395" y="169"/>
                  </a:cubicBezTo>
                  <a:cubicBezTo>
                    <a:pt x="393" y="174"/>
                    <a:pt x="391" y="182"/>
                    <a:pt x="393" y="187"/>
                  </a:cubicBezTo>
                  <a:cubicBezTo>
                    <a:pt x="387" y="195"/>
                    <a:pt x="381" y="204"/>
                    <a:pt x="377" y="213"/>
                  </a:cubicBezTo>
                  <a:cubicBezTo>
                    <a:pt x="368" y="196"/>
                    <a:pt x="343" y="195"/>
                    <a:pt x="329" y="207"/>
                  </a:cubicBezTo>
                  <a:cubicBezTo>
                    <a:pt x="334" y="190"/>
                    <a:pt x="340" y="173"/>
                    <a:pt x="346" y="156"/>
                  </a:cubicBezTo>
                  <a:cubicBezTo>
                    <a:pt x="346" y="156"/>
                    <a:pt x="346" y="156"/>
                    <a:pt x="346" y="156"/>
                  </a:cubicBezTo>
                  <a:cubicBezTo>
                    <a:pt x="358" y="163"/>
                    <a:pt x="375" y="153"/>
                    <a:pt x="371" y="138"/>
                  </a:cubicBezTo>
                  <a:cubicBezTo>
                    <a:pt x="370" y="136"/>
                    <a:pt x="367" y="136"/>
                    <a:pt x="367" y="138"/>
                  </a:cubicBezTo>
                  <a:cubicBezTo>
                    <a:pt x="367" y="143"/>
                    <a:pt x="366" y="148"/>
                    <a:pt x="362" y="151"/>
                  </a:cubicBezTo>
                  <a:cubicBezTo>
                    <a:pt x="357" y="155"/>
                    <a:pt x="351" y="155"/>
                    <a:pt x="346" y="152"/>
                  </a:cubicBezTo>
                  <a:cubicBezTo>
                    <a:pt x="344" y="151"/>
                    <a:pt x="343" y="153"/>
                    <a:pt x="343" y="154"/>
                  </a:cubicBezTo>
                  <a:cubicBezTo>
                    <a:pt x="343" y="155"/>
                    <a:pt x="343" y="155"/>
                    <a:pt x="343" y="155"/>
                  </a:cubicBezTo>
                  <a:cubicBezTo>
                    <a:pt x="325" y="186"/>
                    <a:pt x="316" y="224"/>
                    <a:pt x="314" y="259"/>
                  </a:cubicBezTo>
                  <a:cubicBezTo>
                    <a:pt x="312" y="260"/>
                    <a:pt x="311" y="260"/>
                    <a:pt x="310" y="261"/>
                  </a:cubicBezTo>
                  <a:cubicBezTo>
                    <a:pt x="310" y="260"/>
                    <a:pt x="310" y="260"/>
                    <a:pt x="310" y="260"/>
                  </a:cubicBezTo>
                  <a:cubicBezTo>
                    <a:pt x="309" y="223"/>
                    <a:pt x="315" y="187"/>
                    <a:pt x="335" y="154"/>
                  </a:cubicBezTo>
                  <a:cubicBezTo>
                    <a:pt x="340" y="145"/>
                    <a:pt x="346" y="137"/>
                    <a:pt x="353" y="130"/>
                  </a:cubicBezTo>
                  <a:cubicBezTo>
                    <a:pt x="361" y="121"/>
                    <a:pt x="368" y="120"/>
                    <a:pt x="378" y="126"/>
                  </a:cubicBezTo>
                  <a:close/>
                  <a:moveTo>
                    <a:pt x="333" y="212"/>
                  </a:moveTo>
                  <a:cubicBezTo>
                    <a:pt x="340" y="206"/>
                    <a:pt x="348" y="204"/>
                    <a:pt x="357" y="207"/>
                  </a:cubicBezTo>
                  <a:cubicBezTo>
                    <a:pt x="365" y="209"/>
                    <a:pt x="369" y="214"/>
                    <a:pt x="374" y="220"/>
                  </a:cubicBezTo>
                  <a:cubicBezTo>
                    <a:pt x="372" y="226"/>
                    <a:pt x="371" y="232"/>
                    <a:pt x="370" y="238"/>
                  </a:cubicBezTo>
                  <a:cubicBezTo>
                    <a:pt x="361" y="241"/>
                    <a:pt x="352" y="245"/>
                    <a:pt x="342" y="248"/>
                  </a:cubicBezTo>
                  <a:cubicBezTo>
                    <a:pt x="328" y="244"/>
                    <a:pt x="321" y="225"/>
                    <a:pt x="333" y="212"/>
                  </a:cubicBezTo>
                  <a:close/>
                  <a:moveTo>
                    <a:pt x="335" y="251"/>
                  </a:moveTo>
                  <a:cubicBezTo>
                    <a:pt x="329" y="253"/>
                    <a:pt x="323" y="256"/>
                    <a:pt x="318" y="258"/>
                  </a:cubicBezTo>
                  <a:cubicBezTo>
                    <a:pt x="319" y="251"/>
                    <a:pt x="320" y="244"/>
                    <a:pt x="322" y="237"/>
                  </a:cubicBezTo>
                  <a:cubicBezTo>
                    <a:pt x="324" y="243"/>
                    <a:pt x="329" y="249"/>
                    <a:pt x="335" y="251"/>
                  </a:cubicBezTo>
                  <a:close/>
                  <a:moveTo>
                    <a:pt x="291" y="145"/>
                  </a:moveTo>
                  <a:cubicBezTo>
                    <a:pt x="291" y="142"/>
                    <a:pt x="292" y="139"/>
                    <a:pt x="293" y="136"/>
                  </a:cubicBezTo>
                  <a:cubicBezTo>
                    <a:pt x="298" y="140"/>
                    <a:pt x="306" y="142"/>
                    <a:pt x="312" y="143"/>
                  </a:cubicBezTo>
                  <a:cubicBezTo>
                    <a:pt x="319" y="145"/>
                    <a:pt x="328" y="144"/>
                    <a:pt x="334" y="141"/>
                  </a:cubicBezTo>
                  <a:cubicBezTo>
                    <a:pt x="321" y="159"/>
                    <a:pt x="312" y="181"/>
                    <a:pt x="307" y="203"/>
                  </a:cubicBezTo>
                  <a:cubicBezTo>
                    <a:pt x="304" y="183"/>
                    <a:pt x="298" y="164"/>
                    <a:pt x="289" y="147"/>
                  </a:cubicBezTo>
                  <a:cubicBezTo>
                    <a:pt x="290" y="147"/>
                    <a:pt x="290" y="147"/>
                    <a:pt x="291" y="145"/>
                  </a:cubicBezTo>
                  <a:close/>
                  <a:moveTo>
                    <a:pt x="355" y="116"/>
                  </a:moveTo>
                  <a:cubicBezTo>
                    <a:pt x="351" y="119"/>
                    <a:pt x="347" y="123"/>
                    <a:pt x="344" y="128"/>
                  </a:cubicBezTo>
                  <a:cubicBezTo>
                    <a:pt x="343" y="126"/>
                    <a:pt x="341" y="126"/>
                    <a:pt x="339" y="127"/>
                  </a:cubicBezTo>
                  <a:cubicBezTo>
                    <a:pt x="331" y="137"/>
                    <a:pt x="321" y="139"/>
                    <a:pt x="308" y="135"/>
                  </a:cubicBezTo>
                  <a:cubicBezTo>
                    <a:pt x="302" y="132"/>
                    <a:pt x="293" y="130"/>
                    <a:pt x="295" y="122"/>
                  </a:cubicBezTo>
                  <a:cubicBezTo>
                    <a:pt x="296" y="117"/>
                    <a:pt x="301" y="113"/>
                    <a:pt x="304" y="110"/>
                  </a:cubicBezTo>
                  <a:cubicBezTo>
                    <a:pt x="317" y="97"/>
                    <a:pt x="337" y="93"/>
                    <a:pt x="354" y="99"/>
                  </a:cubicBezTo>
                  <a:cubicBezTo>
                    <a:pt x="355" y="104"/>
                    <a:pt x="355" y="110"/>
                    <a:pt x="355" y="116"/>
                  </a:cubicBezTo>
                  <a:close/>
                  <a:moveTo>
                    <a:pt x="267" y="68"/>
                  </a:moveTo>
                  <a:cubicBezTo>
                    <a:pt x="265" y="64"/>
                    <a:pt x="262" y="61"/>
                    <a:pt x="259" y="57"/>
                  </a:cubicBezTo>
                  <a:cubicBezTo>
                    <a:pt x="257" y="54"/>
                    <a:pt x="249" y="48"/>
                    <a:pt x="249" y="46"/>
                  </a:cubicBezTo>
                  <a:cubicBezTo>
                    <a:pt x="247" y="35"/>
                    <a:pt x="277" y="31"/>
                    <a:pt x="284" y="29"/>
                  </a:cubicBezTo>
                  <a:cubicBezTo>
                    <a:pt x="297" y="26"/>
                    <a:pt x="310" y="22"/>
                    <a:pt x="323" y="18"/>
                  </a:cubicBezTo>
                  <a:cubicBezTo>
                    <a:pt x="328" y="17"/>
                    <a:pt x="338" y="12"/>
                    <a:pt x="343" y="13"/>
                  </a:cubicBezTo>
                  <a:cubicBezTo>
                    <a:pt x="355" y="13"/>
                    <a:pt x="355" y="22"/>
                    <a:pt x="358" y="30"/>
                  </a:cubicBezTo>
                  <a:cubicBezTo>
                    <a:pt x="365" y="58"/>
                    <a:pt x="365" y="84"/>
                    <a:pt x="365" y="112"/>
                  </a:cubicBezTo>
                  <a:cubicBezTo>
                    <a:pt x="363" y="112"/>
                    <a:pt x="362" y="113"/>
                    <a:pt x="361" y="113"/>
                  </a:cubicBezTo>
                  <a:cubicBezTo>
                    <a:pt x="362" y="87"/>
                    <a:pt x="359" y="62"/>
                    <a:pt x="351" y="38"/>
                  </a:cubicBezTo>
                  <a:cubicBezTo>
                    <a:pt x="352" y="35"/>
                    <a:pt x="349" y="32"/>
                    <a:pt x="347" y="34"/>
                  </a:cubicBezTo>
                  <a:cubicBezTo>
                    <a:pt x="343" y="36"/>
                    <a:pt x="339" y="35"/>
                    <a:pt x="336" y="32"/>
                  </a:cubicBezTo>
                  <a:cubicBezTo>
                    <a:pt x="335" y="29"/>
                    <a:pt x="331" y="31"/>
                    <a:pt x="332" y="34"/>
                  </a:cubicBezTo>
                  <a:cubicBezTo>
                    <a:pt x="334" y="40"/>
                    <a:pt x="341" y="42"/>
                    <a:pt x="346" y="41"/>
                  </a:cubicBezTo>
                  <a:cubicBezTo>
                    <a:pt x="350" y="58"/>
                    <a:pt x="353" y="76"/>
                    <a:pt x="354" y="94"/>
                  </a:cubicBezTo>
                  <a:cubicBezTo>
                    <a:pt x="334" y="87"/>
                    <a:pt x="308" y="91"/>
                    <a:pt x="294" y="108"/>
                  </a:cubicBezTo>
                  <a:cubicBezTo>
                    <a:pt x="294" y="94"/>
                    <a:pt x="291" y="81"/>
                    <a:pt x="284" y="69"/>
                  </a:cubicBezTo>
                  <a:cubicBezTo>
                    <a:pt x="288" y="65"/>
                    <a:pt x="291" y="61"/>
                    <a:pt x="290" y="55"/>
                  </a:cubicBezTo>
                  <a:cubicBezTo>
                    <a:pt x="290" y="53"/>
                    <a:pt x="289" y="50"/>
                    <a:pt x="287" y="49"/>
                  </a:cubicBezTo>
                  <a:cubicBezTo>
                    <a:pt x="301" y="46"/>
                    <a:pt x="317" y="43"/>
                    <a:pt x="329" y="36"/>
                  </a:cubicBezTo>
                  <a:cubicBezTo>
                    <a:pt x="331" y="35"/>
                    <a:pt x="330" y="31"/>
                    <a:pt x="328" y="31"/>
                  </a:cubicBezTo>
                  <a:cubicBezTo>
                    <a:pt x="312" y="32"/>
                    <a:pt x="295" y="40"/>
                    <a:pt x="280" y="46"/>
                  </a:cubicBezTo>
                  <a:cubicBezTo>
                    <a:pt x="279" y="46"/>
                    <a:pt x="278" y="48"/>
                    <a:pt x="279" y="49"/>
                  </a:cubicBezTo>
                  <a:cubicBezTo>
                    <a:pt x="279" y="50"/>
                    <a:pt x="279" y="51"/>
                    <a:pt x="280" y="51"/>
                  </a:cubicBezTo>
                  <a:cubicBezTo>
                    <a:pt x="283" y="52"/>
                    <a:pt x="286" y="55"/>
                    <a:pt x="286" y="58"/>
                  </a:cubicBezTo>
                  <a:cubicBezTo>
                    <a:pt x="286" y="63"/>
                    <a:pt x="282" y="66"/>
                    <a:pt x="279" y="69"/>
                  </a:cubicBezTo>
                  <a:cubicBezTo>
                    <a:pt x="278" y="70"/>
                    <a:pt x="279" y="72"/>
                    <a:pt x="280" y="72"/>
                  </a:cubicBezTo>
                  <a:cubicBezTo>
                    <a:pt x="284" y="88"/>
                    <a:pt x="287" y="103"/>
                    <a:pt x="288" y="119"/>
                  </a:cubicBezTo>
                  <a:cubicBezTo>
                    <a:pt x="288" y="119"/>
                    <a:pt x="288" y="120"/>
                    <a:pt x="287" y="121"/>
                  </a:cubicBezTo>
                  <a:cubicBezTo>
                    <a:pt x="286" y="125"/>
                    <a:pt x="287" y="128"/>
                    <a:pt x="288" y="131"/>
                  </a:cubicBezTo>
                  <a:cubicBezTo>
                    <a:pt x="288" y="135"/>
                    <a:pt x="288" y="139"/>
                    <a:pt x="287" y="143"/>
                  </a:cubicBezTo>
                  <a:cubicBezTo>
                    <a:pt x="284" y="137"/>
                    <a:pt x="280" y="131"/>
                    <a:pt x="276" y="125"/>
                  </a:cubicBezTo>
                  <a:cubicBezTo>
                    <a:pt x="276" y="125"/>
                    <a:pt x="276" y="124"/>
                    <a:pt x="276" y="124"/>
                  </a:cubicBezTo>
                  <a:cubicBezTo>
                    <a:pt x="277" y="124"/>
                    <a:pt x="277" y="123"/>
                    <a:pt x="278" y="122"/>
                  </a:cubicBezTo>
                  <a:cubicBezTo>
                    <a:pt x="279" y="103"/>
                    <a:pt x="276" y="85"/>
                    <a:pt x="267" y="68"/>
                  </a:cubicBezTo>
                  <a:close/>
                  <a:moveTo>
                    <a:pt x="150" y="129"/>
                  </a:moveTo>
                  <a:cubicBezTo>
                    <a:pt x="151" y="117"/>
                    <a:pt x="153" y="105"/>
                    <a:pt x="156" y="94"/>
                  </a:cubicBezTo>
                  <a:cubicBezTo>
                    <a:pt x="160" y="77"/>
                    <a:pt x="172" y="81"/>
                    <a:pt x="185" y="85"/>
                  </a:cubicBezTo>
                  <a:cubicBezTo>
                    <a:pt x="206" y="91"/>
                    <a:pt x="226" y="97"/>
                    <a:pt x="247" y="103"/>
                  </a:cubicBezTo>
                  <a:cubicBezTo>
                    <a:pt x="246" y="107"/>
                    <a:pt x="245" y="111"/>
                    <a:pt x="243" y="115"/>
                  </a:cubicBezTo>
                  <a:cubicBezTo>
                    <a:pt x="239" y="116"/>
                    <a:pt x="235" y="118"/>
                    <a:pt x="232" y="119"/>
                  </a:cubicBezTo>
                  <a:cubicBezTo>
                    <a:pt x="228" y="117"/>
                    <a:pt x="227" y="114"/>
                    <a:pt x="228" y="109"/>
                  </a:cubicBezTo>
                  <a:cubicBezTo>
                    <a:pt x="228" y="107"/>
                    <a:pt x="227" y="105"/>
                    <a:pt x="225" y="105"/>
                  </a:cubicBezTo>
                  <a:cubicBezTo>
                    <a:pt x="211" y="104"/>
                    <a:pt x="198" y="103"/>
                    <a:pt x="185" y="100"/>
                  </a:cubicBezTo>
                  <a:cubicBezTo>
                    <a:pt x="184" y="100"/>
                    <a:pt x="184" y="100"/>
                    <a:pt x="183" y="101"/>
                  </a:cubicBezTo>
                  <a:cubicBezTo>
                    <a:pt x="182" y="100"/>
                    <a:pt x="180" y="101"/>
                    <a:pt x="180" y="102"/>
                  </a:cubicBezTo>
                  <a:cubicBezTo>
                    <a:pt x="179" y="104"/>
                    <a:pt x="180" y="105"/>
                    <a:pt x="179" y="107"/>
                  </a:cubicBezTo>
                  <a:cubicBezTo>
                    <a:pt x="179" y="108"/>
                    <a:pt x="178" y="109"/>
                    <a:pt x="176" y="110"/>
                  </a:cubicBezTo>
                  <a:cubicBezTo>
                    <a:pt x="174" y="111"/>
                    <a:pt x="171" y="112"/>
                    <a:pt x="168" y="110"/>
                  </a:cubicBezTo>
                  <a:cubicBezTo>
                    <a:pt x="166" y="109"/>
                    <a:pt x="164" y="110"/>
                    <a:pt x="164" y="112"/>
                  </a:cubicBezTo>
                  <a:cubicBezTo>
                    <a:pt x="163" y="112"/>
                    <a:pt x="161" y="112"/>
                    <a:pt x="161" y="114"/>
                  </a:cubicBezTo>
                  <a:cubicBezTo>
                    <a:pt x="156" y="142"/>
                    <a:pt x="155" y="171"/>
                    <a:pt x="160" y="199"/>
                  </a:cubicBezTo>
                  <a:cubicBezTo>
                    <a:pt x="160" y="202"/>
                    <a:pt x="161" y="205"/>
                    <a:pt x="161" y="208"/>
                  </a:cubicBezTo>
                  <a:cubicBezTo>
                    <a:pt x="161" y="213"/>
                    <a:pt x="162" y="218"/>
                    <a:pt x="164" y="223"/>
                  </a:cubicBezTo>
                  <a:cubicBezTo>
                    <a:pt x="167" y="238"/>
                    <a:pt x="172" y="253"/>
                    <a:pt x="182" y="264"/>
                  </a:cubicBezTo>
                  <a:cubicBezTo>
                    <a:pt x="179" y="263"/>
                    <a:pt x="175" y="262"/>
                    <a:pt x="172" y="261"/>
                  </a:cubicBezTo>
                  <a:cubicBezTo>
                    <a:pt x="170" y="260"/>
                    <a:pt x="169" y="260"/>
                    <a:pt x="168" y="259"/>
                  </a:cubicBezTo>
                  <a:cubicBezTo>
                    <a:pt x="168" y="259"/>
                    <a:pt x="168" y="259"/>
                    <a:pt x="168" y="259"/>
                  </a:cubicBezTo>
                  <a:cubicBezTo>
                    <a:pt x="153" y="217"/>
                    <a:pt x="146" y="174"/>
                    <a:pt x="150" y="129"/>
                  </a:cubicBezTo>
                  <a:close/>
                  <a:moveTo>
                    <a:pt x="195" y="231"/>
                  </a:moveTo>
                  <a:cubicBezTo>
                    <a:pt x="186" y="234"/>
                    <a:pt x="177" y="230"/>
                    <a:pt x="172" y="223"/>
                  </a:cubicBezTo>
                  <a:cubicBezTo>
                    <a:pt x="161" y="206"/>
                    <a:pt x="174" y="188"/>
                    <a:pt x="189" y="182"/>
                  </a:cubicBezTo>
                  <a:cubicBezTo>
                    <a:pt x="197" y="193"/>
                    <a:pt x="204" y="204"/>
                    <a:pt x="209" y="216"/>
                  </a:cubicBezTo>
                  <a:cubicBezTo>
                    <a:pt x="205" y="223"/>
                    <a:pt x="202" y="228"/>
                    <a:pt x="195" y="231"/>
                  </a:cubicBezTo>
                  <a:close/>
                  <a:moveTo>
                    <a:pt x="212" y="225"/>
                  </a:moveTo>
                  <a:cubicBezTo>
                    <a:pt x="218" y="241"/>
                    <a:pt x="222" y="258"/>
                    <a:pt x="223" y="275"/>
                  </a:cubicBezTo>
                  <a:cubicBezTo>
                    <a:pt x="212" y="272"/>
                    <a:pt x="200" y="269"/>
                    <a:pt x="188" y="265"/>
                  </a:cubicBezTo>
                  <a:cubicBezTo>
                    <a:pt x="181" y="256"/>
                    <a:pt x="176" y="245"/>
                    <a:pt x="173" y="234"/>
                  </a:cubicBezTo>
                  <a:cubicBezTo>
                    <a:pt x="180" y="239"/>
                    <a:pt x="188" y="240"/>
                    <a:pt x="197" y="238"/>
                  </a:cubicBezTo>
                  <a:cubicBezTo>
                    <a:pt x="203" y="236"/>
                    <a:pt x="209" y="231"/>
                    <a:pt x="212" y="225"/>
                  </a:cubicBezTo>
                  <a:close/>
                  <a:moveTo>
                    <a:pt x="165" y="195"/>
                  </a:moveTo>
                  <a:cubicBezTo>
                    <a:pt x="165" y="193"/>
                    <a:pt x="165" y="191"/>
                    <a:pt x="164" y="188"/>
                  </a:cubicBezTo>
                  <a:cubicBezTo>
                    <a:pt x="163" y="176"/>
                    <a:pt x="163" y="163"/>
                    <a:pt x="163" y="151"/>
                  </a:cubicBezTo>
                  <a:cubicBezTo>
                    <a:pt x="165" y="158"/>
                    <a:pt x="175" y="164"/>
                    <a:pt x="179" y="169"/>
                  </a:cubicBezTo>
                  <a:cubicBezTo>
                    <a:pt x="182" y="172"/>
                    <a:pt x="184" y="175"/>
                    <a:pt x="187" y="179"/>
                  </a:cubicBezTo>
                  <a:cubicBezTo>
                    <a:pt x="177" y="181"/>
                    <a:pt x="170" y="187"/>
                    <a:pt x="165" y="195"/>
                  </a:cubicBezTo>
                  <a:close/>
                  <a:moveTo>
                    <a:pt x="163" y="144"/>
                  </a:moveTo>
                  <a:cubicBezTo>
                    <a:pt x="164" y="134"/>
                    <a:pt x="165" y="125"/>
                    <a:pt x="166" y="115"/>
                  </a:cubicBezTo>
                  <a:cubicBezTo>
                    <a:pt x="170" y="118"/>
                    <a:pt x="175" y="118"/>
                    <a:pt x="180" y="115"/>
                  </a:cubicBezTo>
                  <a:cubicBezTo>
                    <a:pt x="183" y="113"/>
                    <a:pt x="186" y="109"/>
                    <a:pt x="186" y="105"/>
                  </a:cubicBezTo>
                  <a:cubicBezTo>
                    <a:pt x="197" y="108"/>
                    <a:pt x="209" y="110"/>
                    <a:pt x="221" y="111"/>
                  </a:cubicBezTo>
                  <a:cubicBezTo>
                    <a:pt x="221" y="115"/>
                    <a:pt x="223" y="118"/>
                    <a:pt x="225" y="121"/>
                  </a:cubicBezTo>
                  <a:cubicBezTo>
                    <a:pt x="215" y="124"/>
                    <a:pt x="206" y="128"/>
                    <a:pt x="196" y="131"/>
                  </a:cubicBezTo>
                  <a:cubicBezTo>
                    <a:pt x="188" y="133"/>
                    <a:pt x="167" y="136"/>
                    <a:pt x="163" y="144"/>
                  </a:cubicBezTo>
                  <a:close/>
                  <a:moveTo>
                    <a:pt x="14" y="195"/>
                  </a:moveTo>
                  <a:cubicBezTo>
                    <a:pt x="53" y="148"/>
                    <a:pt x="53" y="148"/>
                    <a:pt x="53" y="148"/>
                  </a:cubicBezTo>
                  <a:cubicBezTo>
                    <a:pt x="60" y="140"/>
                    <a:pt x="68" y="131"/>
                    <a:pt x="75" y="123"/>
                  </a:cubicBezTo>
                  <a:cubicBezTo>
                    <a:pt x="85" y="110"/>
                    <a:pt x="91" y="116"/>
                    <a:pt x="101" y="126"/>
                  </a:cubicBezTo>
                  <a:cubicBezTo>
                    <a:pt x="134" y="161"/>
                    <a:pt x="136" y="204"/>
                    <a:pt x="134" y="249"/>
                  </a:cubicBezTo>
                  <a:cubicBezTo>
                    <a:pt x="131" y="248"/>
                    <a:pt x="128" y="247"/>
                    <a:pt x="124" y="246"/>
                  </a:cubicBezTo>
                  <a:cubicBezTo>
                    <a:pt x="125" y="246"/>
                    <a:pt x="125" y="246"/>
                    <a:pt x="125" y="246"/>
                  </a:cubicBezTo>
                  <a:cubicBezTo>
                    <a:pt x="129" y="213"/>
                    <a:pt x="122" y="177"/>
                    <a:pt x="112" y="146"/>
                  </a:cubicBezTo>
                  <a:cubicBezTo>
                    <a:pt x="113" y="145"/>
                    <a:pt x="112" y="142"/>
                    <a:pt x="111" y="142"/>
                  </a:cubicBezTo>
                  <a:cubicBezTo>
                    <a:pt x="110" y="141"/>
                    <a:pt x="110" y="141"/>
                    <a:pt x="109" y="142"/>
                  </a:cubicBezTo>
                  <a:cubicBezTo>
                    <a:pt x="101" y="141"/>
                    <a:pt x="94" y="142"/>
                    <a:pt x="86" y="137"/>
                  </a:cubicBezTo>
                  <a:cubicBezTo>
                    <a:pt x="85" y="137"/>
                    <a:pt x="83" y="137"/>
                    <a:pt x="82" y="139"/>
                  </a:cubicBezTo>
                  <a:cubicBezTo>
                    <a:pt x="74" y="153"/>
                    <a:pt x="63" y="164"/>
                    <a:pt x="49" y="173"/>
                  </a:cubicBezTo>
                  <a:cubicBezTo>
                    <a:pt x="48" y="173"/>
                    <a:pt x="48" y="174"/>
                    <a:pt x="48" y="175"/>
                  </a:cubicBezTo>
                  <a:cubicBezTo>
                    <a:pt x="46" y="176"/>
                    <a:pt x="43" y="178"/>
                    <a:pt x="45" y="181"/>
                  </a:cubicBezTo>
                  <a:cubicBezTo>
                    <a:pt x="45" y="181"/>
                    <a:pt x="46" y="182"/>
                    <a:pt x="46" y="182"/>
                  </a:cubicBezTo>
                  <a:cubicBezTo>
                    <a:pt x="46" y="182"/>
                    <a:pt x="47" y="182"/>
                    <a:pt x="47" y="182"/>
                  </a:cubicBezTo>
                  <a:cubicBezTo>
                    <a:pt x="48" y="182"/>
                    <a:pt x="49" y="181"/>
                    <a:pt x="49" y="180"/>
                  </a:cubicBezTo>
                  <a:cubicBezTo>
                    <a:pt x="50" y="180"/>
                    <a:pt x="53" y="181"/>
                    <a:pt x="54" y="182"/>
                  </a:cubicBezTo>
                  <a:cubicBezTo>
                    <a:pt x="55" y="183"/>
                    <a:pt x="56" y="185"/>
                    <a:pt x="57" y="186"/>
                  </a:cubicBezTo>
                  <a:cubicBezTo>
                    <a:pt x="59" y="191"/>
                    <a:pt x="58" y="194"/>
                    <a:pt x="56" y="197"/>
                  </a:cubicBezTo>
                  <a:cubicBezTo>
                    <a:pt x="55" y="200"/>
                    <a:pt x="57" y="202"/>
                    <a:pt x="59" y="201"/>
                  </a:cubicBezTo>
                  <a:cubicBezTo>
                    <a:pt x="72" y="201"/>
                    <a:pt x="83" y="206"/>
                    <a:pt x="91" y="215"/>
                  </a:cubicBezTo>
                  <a:cubicBezTo>
                    <a:pt x="91" y="218"/>
                    <a:pt x="92" y="220"/>
                    <a:pt x="93" y="223"/>
                  </a:cubicBezTo>
                  <a:cubicBezTo>
                    <a:pt x="95" y="226"/>
                    <a:pt x="98" y="229"/>
                    <a:pt x="101" y="230"/>
                  </a:cubicBezTo>
                  <a:cubicBezTo>
                    <a:pt x="102" y="232"/>
                    <a:pt x="102" y="233"/>
                    <a:pt x="103" y="234"/>
                  </a:cubicBezTo>
                  <a:cubicBezTo>
                    <a:pt x="79" y="211"/>
                    <a:pt x="47" y="198"/>
                    <a:pt x="14" y="195"/>
                  </a:cubicBezTo>
                  <a:close/>
                  <a:moveTo>
                    <a:pt x="58" y="179"/>
                  </a:moveTo>
                  <a:cubicBezTo>
                    <a:pt x="57" y="178"/>
                    <a:pt x="55" y="176"/>
                    <a:pt x="53" y="176"/>
                  </a:cubicBezTo>
                  <a:cubicBezTo>
                    <a:pt x="66" y="168"/>
                    <a:pt x="77" y="158"/>
                    <a:pt x="86" y="144"/>
                  </a:cubicBezTo>
                  <a:cubicBezTo>
                    <a:pt x="93" y="148"/>
                    <a:pt x="101" y="150"/>
                    <a:pt x="109" y="147"/>
                  </a:cubicBezTo>
                  <a:cubicBezTo>
                    <a:pt x="112" y="166"/>
                    <a:pt x="114" y="185"/>
                    <a:pt x="116" y="204"/>
                  </a:cubicBezTo>
                  <a:cubicBezTo>
                    <a:pt x="111" y="201"/>
                    <a:pt x="105" y="200"/>
                    <a:pt x="99" y="202"/>
                  </a:cubicBezTo>
                  <a:cubicBezTo>
                    <a:pt x="96" y="204"/>
                    <a:pt x="94" y="206"/>
                    <a:pt x="93" y="208"/>
                  </a:cubicBezTo>
                  <a:cubicBezTo>
                    <a:pt x="85" y="201"/>
                    <a:pt x="74" y="196"/>
                    <a:pt x="63" y="197"/>
                  </a:cubicBezTo>
                  <a:cubicBezTo>
                    <a:pt x="65" y="191"/>
                    <a:pt x="62" y="183"/>
                    <a:pt x="58" y="179"/>
                  </a:cubicBezTo>
                  <a:close/>
                  <a:moveTo>
                    <a:pt x="115" y="210"/>
                  </a:moveTo>
                  <a:cubicBezTo>
                    <a:pt x="116" y="210"/>
                    <a:pt x="116" y="210"/>
                    <a:pt x="116" y="211"/>
                  </a:cubicBezTo>
                  <a:cubicBezTo>
                    <a:pt x="116" y="211"/>
                    <a:pt x="116" y="211"/>
                    <a:pt x="116" y="211"/>
                  </a:cubicBezTo>
                  <a:cubicBezTo>
                    <a:pt x="116" y="216"/>
                    <a:pt x="116" y="221"/>
                    <a:pt x="111" y="223"/>
                  </a:cubicBezTo>
                  <a:cubicBezTo>
                    <a:pt x="109" y="224"/>
                    <a:pt x="107" y="225"/>
                    <a:pt x="106" y="224"/>
                  </a:cubicBezTo>
                  <a:cubicBezTo>
                    <a:pt x="104" y="221"/>
                    <a:pt x="101" y="217"/>
                    <a:pt x="99" y="214"/>
                  </a:cubicBezTo>
                  <a:cubicBezTo>
                    <a:pt x="100" y="207"/>
                    <a:pt x="110" y="204"/>
                    <a:pt x="115" y="210"/>
                  </a:cubicBezTo>
                  <a:close/>
                  <a:moveTo>
                    <a:pt x="113" y="230"/>
                  </a:moveTo>
                  <a:cubicBezTo>
                    <a:pt x="115" y="229"/>
                    <a:pt x="117" y="228"/>
                    <a:pt x="118" y="226"/>
                  </a:cubicBezTo>
                  <a:cubicBezTo>
                    <a:pt x="119" y="232"/>
                    <a:pt x="119" y="239"/>
                    <a:pt x="120" y="245"/>
                  </a:cubicBezTo>
                  <a:cubicBezTo>
                    <a:pt x="118" y="245"/>
                    <a:pt x="115" y="244"/>
                    <a:pt x="113" y="244"/>
                  </a:cubicBezTo>
                  <a:cubicBezTo>
                    <a:pt x="112" y="240"/>
                    <a:pt x="111" y="235"/>
                    <a:pt x="109" y="231"/>
                  </a:cubicBezTo>
                  <a:cubicBezTo>
                    <a:pt x="111" y="231"/>
                    <a:pt x="112" y="231"/>
                    <a:pt x="113" y="230"/>
                  </a:cubicBezTo>
                  <a:close/>
                  <a:moveTo>
                    <a:pt x="52" y="297"/>
                  </a:moveTo>
                  <a:cubicBezTo>
                    <a:pt x="74" y="290"/>
                    <a:pt x="93" y="267"/>
                    <a:pt x="102" y="249"/>
                  </a:cubicBezTo>
                  <a:cubicBezTo>
                    <a:pt x="105" y="249"/>
                    <a:pt x="107" y="250"/>
                    <a:pt x="109" y="251"/>
                  </a:cubicBezTo>
                  <a:cubicBezTo>
                    <a:pt x="109" y="252"/>
                    <a:pt x="110" y="253"/>
                    <a:pt x="110" y="254"/>
                  </a:cubicBezTo>
                  <a:cubicBezTo>
                    <a:pt x="111" y="256"/>
                    <a:pt x="114" y="255"/>
                    <a:pt x="115" y="253"/>
                  </a:cubicBezTo>
                  <a:cubicBezTo>
                    <a:pt x="131" y="259"/>
                    <a:pt x="149" y="263"/>
                    <a:pt x="166" y="268"/>
                  </a:cubicBezTo>
                  <a:cubicBezTo>
                    <a:pt x="189" y="274"/>
                    <a:pt x="212" y="280"/>
                    <a:pt x="236" y="284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5" y="284"/>
                    <a:pt x="234" y="285"/>
                    <a:pt x="233" y="287"/>
                  </a:cubicBezTo>
                  <a:cubicBezTo>
                    <a:pt x="230" y="304"/>
                    <a:pt x="220" y="320"/>
                    <a:pt x="202" y="327"/>
                  </a:cubicBezTo>
                  <a:cubicBezTo>
                    <a:pt x="183" y="334"/>
                    <a:pt x="164" y="324"/>
                    <a:pt x="146" y="318"/>
                  </a:cubicBezTo>
                  <a:cubicBezTo>
                    <a:pt x="117" y="309"/>
                    <a:pt x="84" y="299"/>
                    <a:pt x="52" y="297"/>
                  </a:cubicBezTo>
                  <a:close/>
                  <a:moveTo>
                    <a:pt x="187" y="438"/>
                  </a:moveTo>
                  <a:cubicBezTo>
                    <a:pt x="160" y="431"/>
                    <a:pt x="135" y="419"/>
                    <a:pt x="108" y="411"/>
                  </a:cubicBezTo>
                  <a:cubicBezTo>
                    <a:pt x="107" y="411"/>
                    <a:pt x="107" y="411"/>
                    <a:pt x="106" y="411"/>
                  </a:cubicBezTo>
                  <a:cubicBezTo>
                    <a:pt x="106" y="380"/>
                    <a:pt x="107" y="347"/>
                    <a:pt x="104" y="315"/>
                  </a:cubicBezTo>
                  <a:cubicBezTo>
                    <a:pt x="107" y="316"/>
                    <a:pt x="111" y="317"/>
                    <a:pt x="115" y="318"/>
                  </a:cubicBezTo>
                  <a:cubicBezTo>
                    <a:pt x="136" y="324"/>
                    <a:pt x="158" y="334"/>
                    <a:pt x="180" y="338"/>
                  </a:cubicBezTo>
                  <a:cubicBezTo>
                    <a:pt x="204" y="341"/>
                    <a:pt x="228" y="327"/>
                    <a:pt x="237" y="305"/>
                  </a:cubicBezTo>
                  <a:cubicBezTo>
                    <a:pt x="235" y="356"/>
                    <a:pt x="239" y="409"/>
                    <a:pt x="241" y="460"/>
                  </a:cubicBezTo>
                  <a:cubicBezTo>
                    <a:pt x="225" y="448"/>
                    <a:pt x="206" y="444"/>
                    <a:pt x="187" y="438"/>
                  </a:cubicBezTo>
                  <a:close/>
                  <a:moveTo>
                    <a:pt x="241" y="282"/>
                  </a:moveTo>
                  <a:cubicBezTo>
                    <a:pt x="241" y="282"/>
                    <a:pt x="241" y="282"/>
                    <a:pt x="241" y="281"/>
                  </a:cubicBezTo>
                  <a:cubicBezTo>
                    <a:pt x="240" y="281"/>
                    <a:pt x="240" y="281"/>
                    <a:pt x="239" y="280"/>
                  </a:cubicBezTo>
                  <a:cubicBezTo>
                    <a:pt x="236" y="279"/>
                    <a:pt x="232" y="278"/>
                    <a:pt x="228" y="277"/>
                  </a:cubicBezTo>
                  <a:cubicBezTo>
                    <a:pt x="228" y="254"/>
                    <a:pt x="224" y="232"/>
                    <a:pt x="215" y="211"/>
                  </a:cubicBezTo>
                  <a:cubicBezTo>
                    <a:pt x="210" y="199"/>
                    <a:pt x="204" y="187"/>
                    <a:pt x="196" y="177"/>
                  </a:cubicBezTo>
                  <a:cubicBezTo>
                    <a:pt x="193" y="172"/>
                    <a:pt x="189" y="167"/>
                    <a:pt x="185" y="163"/>
                  </a:cubicBezTo>
                  <a:cubicBezTo>
                    <a:pt x="183" y="160"/>
                    <a:pt x="180" y="157"/>
                    <a:pt x="177" y="155"/>
                  </a:cubicBezTo>
                  <a:cubicBezTo>
                    <a:pt x="173" y="152"/>
                    <a:pt x="172" y="150"/>
                    <a:pt x="176" y="148"/>
                  </a:cubicBezTo>
                  <a:cubicBezTo>
                    <a:pt x="179" y="143"/>
                    <a:pt x="193" y="141"/>
                    <a:pt x="198" y="139"/>
                  </a:cubicBezTo>
                  <a:cubicBezTo>
                    <a:pt x="206" y="137"/>
                    <a:pt x="213" y="134"/>
                    <a:pt x="221" y="132"/>
                  </a:cubicBezTo>
                  <a:cubicBezTo>
                    <a:pt x="229" y="129"/>
                    <a:pt x="236" y="127"/>
                    <a:pt x="244" y="124"/>
                  </a:cubicBezTo>
                  <a:cubicBezTo>
                    <a:pt x="255" y="120"/>
                    <a:pt x="259" y="118"/>
                    <a:pt x="269" y="129"/>
                  </a:cubicBezTo>
                  <a:cubicBezTo>
                    <a:pt x="288" y="153"/>
                    <a:pt x="298" y="188"/>
                    <a:pt x="302" y="218"/>
                  </a:cubicBezTo>
                  <a:cubicBezTo>
                    <a:pt x="302" y="219"/>
                    <a:pt x="303" y="220"/>
                    <a:pt x="304" y="221"/>
                  </a:cubicBezTo>
                  <a:cubicBezTo>
                    <a:pt x="303" y="230"/>
                    <a:pt x="303" y="239"/>
                    <a:pt x="303" y="248"/>
                  </a:cubicBezTo>
                  <a:cubicBezTo>
                    <a:pt x="303" y="248"/>
                    <a:pt x="302" y="248"/>
                    <a:pt x="302" y="248"/>
                  </a:cubicBezTo>
                  <a:cubicBezTo>
                    <a:pt x="300" y="211"/>
                    <a:pt x="291" y="173"/>
                    <a:pt x="271" y="141"/>
                  </a:cubicBezTo>
                  <a:cubicBezTo>
                    <a:pt x="272" y="139"/>
                    <a:pt x="270" y="138"/>
                    <a:pt x="268" y="138"/>
                  </a:cubicBezTo>
                  <a:cubicBezTo>
                    <a:pt x="265" y="139"/>
                    <a:pt x="262" y="141"/>
                    <a:pt x="258" y="140"/>
                  </a:cubicBezTo>
                  <a:cubicBezTo>
                    <a:pt x="255" y="140"/>
                    <a:pt x="252" y="138"/>
                    <a:pt x="250" y="135"/>
                  </a:cubicBezTo>
                  <a:cubicBezTo>
                    <a:pt x="251" y="133"/>
                    <a:pt x="250" y="130"/>
                    <a:pt x="247" y="131"/>
                  </a:cubicBezTo>
                  <a:cubicBezTo>
                    <a:pt x="242" y="133"/>
                    <a:pt x="238" y="135"/>
                    <a:pt x="233" y="138"/>
                  </a:cubicBezTo>
                  <a:cubicBezTo>
                    <a:pt x="228" y="140"/>
                    <a:pt x="222" y="142"/>
                    <a:pt x="217" y="144"/>
                  </a:cubicBezTo>
                  <a:cubicBezTo>
                    <a:pt x="216" y="145"/>
                    <a:pt x="216" y="147"/>
                    <a:pt x="218" y="147"/>
                  </a:cubicBezTo>
                  <a:cubicBezTo>
                    <a:pt x="227" y="147"/>
                    <a:pt x="238" y="143"/>
                    <a:pt x="246" y="138"/>
                  </a:cubicBezTo>
                  <a:cubicBezTo>
                    <a:pt x="248" y="141"/>
                    <a:pt x="252" y="144"/>
                    <a:pt x="256" y="146"/>
                  </a:cubicBezTo>
                  <a:cubicBezTo>
                    <a:pt x="260" y="147"/>
                    <a:pt x="265" y="147"/>
                    <a:pt x="269" y="144"/>
                  </a:cubicBezTo>
                  <a:cubicBezTo>
                    <a:pt x="276" y="161"/>
                    <a:pt x="281" y="178"/>
                    <a:pt x="286" y="196"/>
                  </a:cubicBezTo>
                  <a:cubicBezTo>
                    <a:pt x="285" y="196"/>
                    <a:pt x="285" y="196"/>
                    <a:pt x="285" y="196"/>
                  </a:cubicBezTo>
                  <a:cubicBezTo>
                    <a:pt x="274" y="190"/>
                    <a:pt x="260" y="191"/>
                    <a:pt x="250" y="197"/>
                  </a:cubicBezTo>
                  <a:cubicBezTo>
                    <a:pt x="241" y="202"/>
                    <a:pt x="235" y="211"/>
                    <a:pt x="235" y="220"/>
                  </a:cubicBezTo>
                  <a:cubicBezTo>
                    <a:pt x="234" y="216"/>
                    <a:pt x="233" y="212"/>
                    <a:pt x="231" y="207"/>
                  </a:cubicBezTo>
                  <a:cubicBezTo>
                    <a:pt x="227" y="193"/>
                    <a:pt x="220" y="179"/>
                    <a:pt x="208" y="170"/>
                  </a:cubicBezTo>
                  <a:cubicBezTo>
                    <a:pt x="214" y="163"/>
                    <a:pt x="216" y="155"/>
                    <a:pt x="213" y="146"/>
                  </a:cubicBezTo>
                  <a:cubicBezTo>
                    <a:pt x="213" y="145"/>
                    <a:pt x="210" y="145"/>
                    <a:pt x="210" y="147"/>
                  </a:cubicBezTo>
                  <a:cubicBezTo>
                    <a:pt x="210" y="155"/>
                    <a:pt x="209" y="162"/>
                    <a:pt x="202" y="168"/>
                  </a:cubicBezTo>
                  <a:cubicBezTo>
                    <a:pt x="201" y="169"/>
                    <a:pt x="201" y="171"/>
                    <a:pt x="202" y="172"/>
                  </a:cubicBezTo>
                  <a:cubicBezTo>
                    <a:pt x="218" y="185"/>
                    <a:pt x="224" y="203"/>
                    <a:pt x="229" y="222"/>
                  </a:cubicBezTo>
                  <a:cubicBezTo>
                    <a:pt x="234" y="242"/>
                    <a:pt x="239" y="261"/>
                    <a:pt x="244" y="281"/>
                  </a:cubicBezTo>
                  <a:cubicBezTo>
                    <a:pt x="243" y="281"/>
                    <a:pt x="242" y="281"/>
                    <a:pt x="241" y="282"/>
                  </a:cubicBezTo>
                  <a:close/>
                  <a:moveTo>
                    <a:pt x="305" y="262"/>
                  </a:moveTo>
                  <a:cubicBezTo>
                    <a:pt x="304" y="263"/>
                    <a:pt x="303" y="263"/>
                    <a:pt x="302" y="263"/>
                  </a:cubicBezTo>
                  <a:cubicBezTo>
                    <a:pt x="302" y="260"/>
                    <a:pt x="302" y="257"/>
                    <a:pt x="302" y="254"/>
                  </a:cubicBezTo>
                  <a:cubicBezTo>
                    <a:pt x="302" y="255"/>
                    <a:pt x="303" y="256"/>
                    <a:pt x="303" y="258"/>
                  </a:cubicBezTo>
                  <a:cubicBezTo>
                    <a:pt x="304" y="259"/>
                    <a:pt x="304" y="261"/>
                    <a:pt x="305" y="262"/>
                  </a:cubicBezTo>
                  <a:close/>
                  <a:moveTo>
                    <a:pt x="272" y="239"/>
                  </a:moveTo>
                  <a:cubicBezTo>
                    <a:pt x="283" y="233"/>
                    <a:pt x="288" y="222"/>
                    <a:pt x="289" y="211"/>
                  </a:cubicBezTo>
                  <a:cubicBezTo>
                    <a:pt x="293" y="228"/>
                    <a:pt x="295" y="246"/>
                    <a:pt x="295" y="265"/>
                  </a:cubicBezTo>
                  <a:cubicBezTo>
                    <a:pt x="280" y="270"/>
                    <a:pt x="264" y="275"/>
                    <a:pt x="248" y="280"/>
                  </a:cubicBezTo>
                  <a:cubicBezTo>
                    <a:pt x="246" y="263"/>
                    <a:pt x="242" y="246"/>
                    <a:pt x="238" y="230"/>
                  </a:cubicBezTo>
                  <a:cubicBezTo>
                    <a:pt x="238" y="230"/>
                    <a:pt x="238" y="230"/>
                    <a:pt x="238" y="231"/>
                  </a:cubicBezTo>
                  <a:cubicBezTo>
                    <a:pt x="245" y="243"/>
                    <a:pt x="260" y="245"/>
                    <a:pt x="272" y="239"/>
                  </a:cubicBezTo>
                  <a:close/>
                  <a:moveTo>
                    <a:pt x="260" y="200"/>
                  </a:moveTo>
                  <a:cubicBezTo>
                    <a:pt x="267" y="197"/>
                    <a:pt x="275" y="197"/>
                    <a:pt x="282" y="199"/>
                  </a:cubicBezTo>
                  <a:cubicBezTo>
                    <a:pt x="283" y="210"/>
                    <a:pt x="282" y="221"/>
                    <a:pt x="274" y="229"/>
                  </a:cubicBezTo>
                  <a:cubicBezTo>
                    <a:pt x="265" y="237"/>
                    <a:pt x="250" y="238"/>
                    <a:pt x="244" y="226"/>
                  </a:cubicBezTo>
                  <a:cubicBezTo>
                    <a:pt x="238" y="214"/>
                    <a:pt x="250" y="203"/>
                    <a:pt x="260" y="200"/>
                  </a:cubicBezTo>
                  <a:close/>
                  <a:moveTo>
                    <a:pt x="374" y="292"/>
                  </a:moveTo>
                  <a:cubicBezTo>
                    <a:pt x="364" y="297"/>
                    <a:pt x="353" y="301"/>
                    <a:pt x="343" y="306"/>
                  </a:cubicBezTo>
                  <a:cubicBezTo>
                    <a:pt x="334" y="310"/>
                    <a:pt x="313" y="323"/>
                    <a:pt x="301" y="324"/>
                  </a:cubicBezTo>
                  <a:cubicBezTo>
                    <a:pt x="301" y="322"/>
                    <a:pt x="300" y="321"/>
                    <a:pt x="298" y="321"/>
                  </a:cubicBezTo>
                  <a:cubicBezTo>
                    <a:pt x="277" y="315"/>
                    <a:pt x="258" y="303"/>
                    <a:pt x="244" y="287"/>
                  </a:cubicBezTo>
                  <a:cubicBezTo>
                    <a:pt x="285" y="280"/>
                    <a:pt x="330" y="268"/>
                    <a:pt x="369" y="248"/>
                  </a:cubicBezTo>
                  <a:cubicBezTo>
                    <a:pt x="368" y="249"/>
                    <a:pt x="368" y="250"/>
                    <a:pt x="368" y="250"/>
                  </a:cubicBezTo>
                  <a:cubicBezTo>
                    <a:pt x="368" y="254"/>
                    <a:pt x="374" y="255"/>
                    <a:pt x="375" y="251"/>
                  </a:cubicBezTo>
                  <a:cubicBezTo>
                    <a:pt x="375" y="249"/>
                    <a:pt x="375" y="247"/>
                    <a:pt x="376" y="245"/>
                  </a:cubicBezTo>
                  <a:cubicBezTo>
                    <a:pt x="388" y="260"/>
                    <a:pt x="411" y="262"/>
                    <a:pt x="429" y="269"/>
                  </a:cubicBezTo>
                  <a:cubicBezTo>
                    <a:pt x="411" y="276"/>
                    <a:pt x="392" y="284"/>
                    <a:pt x="374" y="29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35"/>
            <p:cNvSpPr>
              <a:spLocks noEditPoints="1"/>
            </p:cNvSpPr>
            <p:nvPr/>
          </p:nvSpPr>
          <p:spPr bwMode="auto">
            <a:xfrm>
              <a:off x="3732213" y="1668463"/>
              <a:ext cx="298450" cy="509588"/>
            </a:xfrm>
            <a:custGeom>
              <a:avLst/>
              <a:gdLst>
                <a:gd name="T0" fmla="*/ 137 w 219"/>
                <a:gd name="T1" fmla="*/ 150 h 374"/>
                <a:gd name="T2" fmla="*/ 169 w 219"/>
                <a:gd name="T3" fmla="*/ 91 h 374"/>
                <a:gd name="T4" fmla="*/ 137 w 219"/>
                <a:gd name="T5" fmla="*/ 53 h 374"/>
                <a:gd name="T6" fmla="*/ 134 w 219"/>
                <a:gd name="T7" fmla="*/ 3 h 374"/>
                <a:gd name="T8" fmla="*/ 104 w 219"/>
                <a:gd name="T9" fmla="*/ 11 h 374"/>
                <a:gd name="T10" fmla="*/ 75 w 219"/>
                <a:gd name="T11" fmla="*/ 38 h 374"/>
                <a:gd name="T12" fmla="*/ 70 w 219"/>
                <a:gd name="T13" fmla="*/ 10 h 374"/>
                <a:gd name="T14" fmla="*/ 39 w 219"/>
                <a:gd name="T15" fmla="*/ 22 h 374"/>
                <a:gd name="T16" fmla="*/ 39 w 219"/>
                <a:gd name="T17" fmla="*/ 53 h 374"/>
                <a:gd name="T18" fmla="*/ 45 w 219"/>
                <a:gd name="T19" fmla="*/ 176 h 374"/>
                <a:gd name="T20" fmla="*/ 49 w 219"/>
                <a:gd name="T21" fmla="*/ 240 h 374"/>
                <a:gd name="T22" fmla="*/ 43 w 219"/>
                <a:gd name="T23" fmla="*/ 232 h 374"/>
                <a:gd name="T24" fmla="*/ 40 w 219"/>
                <a:gd name="T25" fmla="*/ 231 h 374"/>
                <a:gd name="T26" fmla="*/ 25 w 219"/>
                <a:gd name="T27" fmla="*/ 235 h 374"/>
                <a:gd name="T28" fmla="*/ 4 w 219"/>
                <a:gd name="T29" fmla="*/ 244 h 374"/>
                <a:gd name="T30" fmla="*/ 2 w 219"/>
                <a:gd name="T31" fmla="*/ 249 h 374"/>
                <a:gd name="T32" fmla="*/ 0 w 219"/>
                <a:gd name="T33" fmla="*/ 252 h 374"/>
                <a:gd name="T34" fmla="*/ 55 w 219"/>
                <a:gd name="T35" fmla="*/ 335 h 374"/>
                <a:gd name="T36" fmla="*/ 88 w 219"/>
                <a:gd name="T37" fmla="*/ 365 h 374"/>
                <a:gd name="T38" fmla="*/ 92 w 219"/>
                <a:gd name="T39" fmla="*/ 332 h 374"/>
                <a:gd name="T40" fmla="*/ 118 w 219"/>
                <a:gd name="T41" fmla="*/ 335 h 374"/>
                <a:gd name="T42" fmla="*/ 127 w 219"/>
                <a:gd name="T43" fmla="*/ 373 h 374"/>
                <a:gd name="T44" fmla="*/ 164 w 219"/>
                <a:gd name="T45" fmla="*/ 363 h 374"/>
                <a:gd name="T46" fmla="*/ 197 w 219"/>
                <a:gd name="T47" fmla="*/ 277 h 374"/>
                <a:gd name="T48" fmla="*/ 21 w 219"/>
                <a:gd name="T49" fmla="*/ 133 h 374"/>
                <a:gd name="T50" fmla="*/ 24 w 219"/>
                <a:gd name="T51" fmla="*/ 137 h 374"/>
                <a:gd name="T52" fmla="*/ 21 w 219"/>
                <a:gd name="T53" fmla="*/ 133 h 374"/>
                <a:gd name="T54" fmla="*/ 52 w 219"/>
                <a:gd name="T55" fmla="*/ 283 h 374"/>
                <a:gd name="T56" fmla="*/ 50 w 219"/>
                <a:gd name="T57" fmla="*/ 283 h 374"/>
                <a:gd name="T58" fmla="*/ 49 w 219"/>
                <a:gd name="T59" fmla="*/ 296 h 374"/>
                <a:gd name="T60" fmla="*/ 53 w 219"/>
                <a:gd name="T61" fmla="*/ 299 h 374"/>
                <a:gd name="T62" fmla="*/ 140 w 219"/>
                <a:gd name="T63" fmla="*/ 206 h 374"/>
                <a:gd name="T64" fmla="*/ 140 w 219"/>
                <a:gd name="T65" fmla="*/ 206 h 374"/>
                <a:gd name="T66" fmla="*/ 158 w 219"/>
                <a:gd name="T67" fmla="*/ 166 h 374"/>
                <a:gd name="T68" fmla="*/ 149 w 219"/>
                <a:gd name="T69" fmla="*/ 162 h 374"/>
                <a:gd name="T70" fmla="*/ 197 w 219"/>
                <a:gd name="T71" fmla="*/ 212 h 374"/>
                <a:gd name="T72" fmla="*/ 143 w 219"/>
                <a:gd name="T73" fmla="*/ 99 h 374"/>
                <a:gd name="T74" fmla="*/ 144 w 219"/>
                <a:gd name="T75" fmla="*/ 97 h 374"/>
                <a:gd name="T76" fmla="*/ 151 w 219"/>
                <a:gd name="T77" fmla="*/ 97 h 374"/>
                <a:gd name="T78" fmla="*/ 136 w 219"/>
                <a:gd name="T79" fmla="*/ 105 h 374"/>
                <a:gd name="T80" fmla="*/ 113 w 219"/>
                <a:gd name="T81" fmla="*/ 26 h 374"/>
                <a:gd name="T82" fmla="*/ 113 w 219"/>
                <a:gd name="T83" fmla="*/ 13 h 374"/>
                <a:gd name="T84" fmla="*/ 104 w 219"/>
                <a:gd name="T85" fmla="*/ 95 h 374"/>
                <a:gd name="T86" fmla="*/ 100 w 219"/>
                <a:gd name="T87" fmla="*/ 144 h 374"/>
                <a:gd name="T88" fmla="*/ 74 w 219"/>
                <a:gd name="T89" fmla="*/ 97 h 374"/>
                <a:gd name="T90" fmla="*/ 77 w 219"/>
                <a:gd name="T91" fmla="*/ 185 h 374"/>
                <a:gd name="T92" fmla="*/ 113 w 219"/>
                <a:gd name="T93" fmla="*/ 27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9" h="374">
                  <a:moveTo>
                    <a:pt x="175" y="164"/>
                  </a:moveTo>
                  <a:cubicBezTo>
                    <a:pt x="163" y="155"/>
                    <a:pt x="150" y="152"/>
                    <a:pt x="137" y="150"/>
                  </a:cubicBezTo>
                  <a:cubicBezTo>
                    <a:pt x="136" y="138"/>
                    <a:pt x="136" y="126"/>
                    <a:pt x="136" y="114"/>
                  </a:cubicBezTo>
                  <a:cubicBezTo>
                    <a:pt x="149" y="111"/>
                    <a:pt x="161" y="103"/>
                    <a:pt x="169" y="91"/>
                  </a:cubicBezTo>
                  <a:cubicBezTo>
                    <a:pt x="172" y="87"/>
                    <a:pt x="167" y="83"/>
                    <a:pt x="163" y="85"/>
                  </a:cubicBezTo>
                  <a:cubicBezTo>
                    <a:pt x="157" y="72"/>
                    <a:pt x="148" y="61"/>
                    <a:pt x="137" y="53"/>
                  </a:cubicBezTo>
                  <a:cubicBezTo>
                    <a:pt x="137" y="39"/>
                    <a:pt x="138" y="24"/>
                    <a:pt x="139" y="9"/>
                  </a:cubicBezTo>
                  <a:cubicBezTo>
                    <a:pt x="139" y="6"/>
                    <a:pt x="137" y="3"/>
                    <a:pt x="134" y="3"/>
                  </a:cubicBezTo>
                  <a:cubicBezTo>
                    <a:pt x="126" y="1"/>
                    <a:pt x="118" y="0"/>
                    <a:pt x="109" y="1"/>
                  </a:cubicBezTo>
                  <a:cubicBezTo>
                    <a:pt x="104" y="1"/>
                    <a:pt x="102" y="7"/>
                    <a:pt x="104" y="11"/>
                  </a:cubicBezTo>
                  <a:cubicBezTo>
                    <a:pt x="104" y="20"/>
                    <a:pt x="103" y="29"/>
                    <a:pt x="103" y="39"/>
                  </a:cubicBezTo>
                  <a:cubicBezTo>
                    <a:pt x="94" y="37"/>
                    <a:pt x="85" y="37"/>
                    <a:pt x="75" y="38"/>
                  </a:cubicBezTo>
                  <a:cubicBezTo>
                    <a:pt x="76" y="31"/>
                    <a:pt x="76" y="24"/>
                    <a:pt x="76" y="16"/>
                  </a:cubicBezTo>
                  <a:cubicBezTo>
                    <a:pt x="76" y="13"/>
                    <a:pt x="73" y="10"/>
                    <a:pt x="70" y="10"/>
                  </a:cubicBezTo>
                  <a:cubicBezTo>
                    <a:pt x="61" y="10"/>
                    <a:pt x="51" y="10"/>
                    <a:pt x="42" y="10"/>
                  </a:cubicBezTo>
                  <a:cubicBezTo>
                    <a:pt x="35" y="10"/>
                    <a:pt x="34" y="20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33"/>
                    <a:pt x="39" y="43"/>
                    <a:pt x="39" y="53"/>
                  </a:cubicBezTo>
                  <a:cubicBezTo>
                    <a:pt x="14" y="73"/>
                    <a:pt x="1" y="106"/>
                    <a:pt x="13" y="138"/>
                  </a:cubicBezTo>
                  <a:cubicBezTo>
                    <a:pt x="19" y="154"/>
                    <a:pt x="30" y="168"/>
                    <a:pt x="45" y="176"/>
                  </a:cubicBezTo>
                  <a:cubicBezTo>
                    <a:pt x="47" y="195"/>
                    <a:pt x="48" y="214"/>
                    <a:pt x="49" y="233"/>
                  </a:cubicBezTo>
                  <a:cubicBezTo>
                    <a:pt x="49" y="240"/>
                    <a:pt x="49" y="240"/>
                    <a:pt x="49" y="240"/>
                  </a:cubicBezTo>
                  <a:cubicBezTo>
                    <a:pt x="48" y="238"/>
                    <a:pt x="47" y="236"/>
                    <a:pt x="46" y="234"/>
                  </a:cubicBezTo>
                  <a:cubicBezTo>
                    <a:pt x="45" y="233"/>
                    <a:pt x="44" y="232"/>
                    <a:pt x="43" y="232"/>
                  </a:cubicBezTo>
                  <a:cubicBezTo>
                    <a:pt x="43" y="231"/>
                    <a:pt x="43" y="231"/>
                    <a:pt x="42" y="231"/>
                  </a:cubicBezTo>
                  <a:cubicBezTo>
                    <a:pt x="41" y="231"/>
                    <a:pt x="40" y="231"/>
                    <a:pt x="40" y="231"/>
                  </a:cubicBezTo>
                  <a:cubicBezTo>
                    <a:pt x="37" y="226"/>
                    <a:pt x="30" y="229"/>
                    <a:pt x="29" y="233"/>
                  </a:cubicBezTo>
                  <a:cubicBezTo>
                    <a:pt x="28" y="234"/>
                    <a:pt x="26" y="234"/>
                    <a:pt x="25" y="235"/>
                  </a:cubicBezTo>
                  <a:cubicBezTo>
                    <a:pt x="22" y="232"/>
                    <a:pt x="16" y="234"/>
                    <a:pt x="16" y="238"/>
                  </a:cubicBezTo>
                  <a:cubicBezTo>
                    <a:pt x="11" y="239"/>
                    <a:pt x="7" y="241"/>
                    <a:pt x="4" y="244"/>
                  </a:cubicBezTo>
                  <a:cubicBezTo>
                    <a:pt x="3" y="245"/>
                    <a:pt x="3" y="246"/>
                    <a:pt x="3" y="247"/>
                  </a:cubicBezTo>
                  <a:cubicBezTo>
                    <a:pt x="2" y="247"/>
                    <a:pt x="2" y="248"/>
                    <a:pt x="2" y="249"/>
                  </a:cubicBezTo>
                  <a:cubicBezTo>
                    <a:pt x="2" y="249"/>
                    <a:pt x="2" y="249"/>
                    <a:pt x="2" y="249"/>
                  </a:cubicBezTo>
                  <a:cubicBezTo>
                    <a:pt x="1" y="249"/>
                    <a:pt x="0" y="250"/>
                    <a:pt x="0" y="252"/>
                  </a:cubicBezTo>
                  <a:cubicBezTo>
                    <a:pt x="6" y="282"/>
                    <a:pt x="27" y="307"/>
                    <a:pt x="54" y="321"/>
                  </a:cubicBezTo>
                  <a:cubicBezTo>
                    <a:pt x="54" y="326"/>
                    <a:pt x="55" y="330"/>
                    <a:pt x="55" y="335"/>
                  </a:cubicBezTo>
                  <a:cubicBezTo>
                    <a:pt x="55" y="344"/>
                    <a:pt x="54" y="355"/>
                    <a:pt x="62" y="360"/>
                  </a:cubicBezTo>
                  <a:cubicBezTo>
                    <a:pt x="70" y="366"/>
                    <a:pt x="80" y="360"/>
                    <a:pt x="88" y="365"/>
                  </a:cubicBezTo>
                  <a:cubicBezTo>
                    <a:pt x="92" y="367"/>
                    <a:pt x="97" y="363"/>
                    <a:pt x="96" y="358"/>
                  </a:cubicBezTo>
                  <a:cubicBezTo>
                    <a:pt x="95" y="350"/>
                    <a:pt x="93" y="341"/>
                    <a:pt x="92" y="332"/>
                  </a:cubicBezTo>
                  <a:cubicBezTo>
                    <a:pt x="96" y="333"/>
                    <a:pt x="99" y="333"/>
                    <a:pt x="103" y="333"/>
                  </a:cubicBezTo>
                  <a:cubicBezTo>
                    <a:pt x="108" y="334"/>
                    <a:pt x="113" y="335"/>
                    <a:pt x="118" y="335"/>
                  </a:cubicBezTo>
                  <a:cubicBezTo>
                    <a:pt x="119" y="346"/>
                    <a:pt x="120" y="356"/>
                    <a:pt x="121" y="366"/>
                  </a:cubicBezTo>
                  <a:cubicBezTo>
                    <a:pt x="121" y="370"/>
                    <a:pt x="123" y="372"/>
                    <a:pt x="127" y="373"/>
                  </a:cubicBezTo>
                  <a:cubicBezTo>
                    <a:pt x="138" y="374"/>
                    <a:pt x="149" y="373"/>
                    <a:pt x="160" y="370"/>
                  </a:cubicBezTo>
                  <a:cubicBezTo>
                    <a:pt x="163" y="369"/>
                    <a:pt x="165" y="366"/>
                    <a:pt x="164" y="363"/>
                  </a:cubicBezTo>
                  <a:cubicBezTo>
                    <a:pt x="161" y="348"/>
                    <a:pt x="158" y="333"/>
                    <a:pt x="155" y="319"/>
                  </a:cubicBezTo>
                  <a:cubicBezTo>
                    <a:pt x="173" y="309"/>
                    <a:pt x="188" y="295"/>
                    <a:pt x="197" y="277"/>
                  </a:cubicBezTo>
                  <a:cubicBezTo>
                    <a:pt x="219" y="239"/>
                    <a:pt x="212" y="191"/>
                    <a:pt x="175" y="164"/>
                  </a:cubicBezTo>
                  <a:close/>
                  <a:moveTo>
                    <a:pt x="21" y="133"/>
                  </a:moveTo>
                  <a:cubicBezTo>
                    <a:pt x="21" y="133"/>
                    <a:pt x="22" y="134"/>
                    <a:pt x="23" y="134"/>
                  </a:cubicBezTo>
                  <a:cubicBezTo>
                    <a:pt x="23" y="135"/>
                    <a:pt x="23" y="136"/>
                    <a:pt x="24" y="137"/>
                  </a:cubicBezTo>
                  <a:cubicBezTo>
                    <a:pt x="25" y="141"/>
                    <a:pt x="27" y="145"/>
                    <a:pt x="29" y="150"/>
                  </a:cubicBezTo>
                  <a:cubicBezTo>
                    <a:pt x="26" y="145"/>
                    <a:pt x="23" y="139"/>
                    <a:pt x="21" y="133"/>
                  </a:cubicBezTo>
                  <a:close/>
                  <a:moveTo>
                    <a:pt x="50" y="282"/>
                  </a:moveTo>
                  <a:cubicBezTo>
                    <a:pt x="51" y="283"/>
                    <a:pt x="51" y="283"/>
                    <a:pt x="52" y="283"/>
                  </a:cubicBezTo>
                  <a:cubicBezTo>
                    <a:pt x="52" y="284"/>
                    <a:pt x="52" y="285"/>
                    <a:pt x="52" y="286"/>
                  </a:cubicBezTo>
                  <a:cubicBezTo>
                    <a:pt x="51" y="285"/>
                    <a:pt x="51" y="284"/>
                    <a:pt x="50" y="283"/>
                  </a:cubicBezTo>
                  <a:cubicBezTo>
                    <a:pt x="50" y="283"/>
                    <a:pt x="50" y="283"/>
                    <a:pt x="50" y="282"/>
                  </a:cubicBezTo>
                  <a:close/>
                  <a:moveTo>
                    <a:pt x="49" y="296"/>
                  </a:moveTo>
                  <a:cubicBezTo>
                    <a:pt x="50" y="295"/>
                    <a:pt x="52" y="294"/>
                    <a:pt x="52" y="293"/>
                  </a:cubicBezTo>
                  <a:cubicBezTo>
                    <a:pt x="53" y="295"/>
                    <a:pt x="53" y="297"/>
                    <a:pt x="53" y="299"/>
                  </a:cubicBezTo>
                  <a:cubicBezTo>
                    <a:pt x="51" y="298"/>
                    <a:pt x="50" y="297"/>
                    <a:pt x="49" y="296"/>
                  </a:cubicBezTo>
                  <a:close/>
                  <a:moveTo>
                    <a:pt x="140" y="206"/>
                  </a:moveTo>
                  <a:cubicBezTo>
                    <a:pt x="151" y="220"/>
                    <a:pt x="153" y="238"/>
                    <a:pt x="145" y="252"/>
                  </a:cubicBezTo>
                  <a:cubicBezTo>
                    <a:pt x="143" y="237"/>
                    <a:pt x="142" y="221"/>
                    <a:pt x="140" y="206"/>
                  </a:cubicBezTo>
                  <a:close/>
                  <a:moveTo>
                    <a:pt x="197" y="212"/>
                  </a:moveTo>
                  <a:cubicBezTo>
                    <a:pt x="190" y="193"/>
                    <a:pt x="177" y="177"/>
                    <a:pt x="158" y="166"/>
                  </a:cubicBezTo>
                  <a:cubicBezTo>
                    <a:pt x="158" y="166"/>
                    <a:pt x="157" y="165"/>
                    <a:pt x="156" y="165"/>
                  </a:cubicBezTo>
                  <a:cubicBezTo>
                    <a:pt x="154" y="164"/>
                    <a:pt x="151" y="163"/>
                    <a:pt x="149" y="162"/>
                  </a:cubicBezTo>
                  <a:cubicBezTo>
                    <a:pt x="157" y="164"/>
                    <a:pt x="165" y="168"/>
                    <a:pt x="172" y="173"/>
                  </a:cubicBezTo>
                  <a:cubicBezTo>
                    <a:pt x="186" y="185"/>
                    <a:pt x="194" y="198"/>
                    <a:pt x="197" y="212"/>
                  </a:cubicBezTo>
                  <a:close/>
                  <a:moveTo>
                    <a:pt x="136" y="105"/>
                  </a:moveTo>
                  <a:cubicBezTo>
                    <a:pt x="140" y="106"/>
                    <a:pt x="144" y="104"/>
                    <a:pt x="143" y="99"/>
                  </a:cubicBezTo>
                  <a:cubicBezTo>
                    <a:pt x="143" y="98"/>
                    <a:pt x="143" y="97"/>
                    <a:pt x="143" y="96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146" y="98"/>
                    <a:pt x="148" y="98"/>
                    <a:pt x="149" y="97"/>
                  </a:cubicBezTo>
                  <a:cubicBezTo>
                    <a:pt x="150" y="97"/>
                    <a:pt x="150" y="97"/>
                    <a:pt x="151" y="97"/>
                  </a:cubicBezTo>
                  <a:cubicBezTo>
                    <a:pt x="146" y="101"/>
                    <a:pt x="141" y="105"/>
                    <a:pt x="136" y="107"/>
                  </a:cubicBezTo>
                  <a:cubicBezTo>
                    <a:pt x="136" y="107"/>
                    <a:pt x="136" y="106"/>
                    <a:pt x="136" y="105"/>
                  </a:cubicBezTo>
                  <a:close/>
                  <a:moveTo>
                    <a:pt x="113" y="13"/>
                  </a:moveTo>
                  <a:cubicBezTo>
                    <a:pt x="113" y="18"/>
                    <a:pt x="113" y="22"/>
                    <a:pt x="113" y="26"/>
                  </a:cubicBezTo>
                  <a:cubicBezTo>
                    <a:pt x="112" y="22"/>
                    <a:pt x="112" y="18"/>
                    <a:pt x="112" y="13"/>
                  </a:cubicBezTo>
                  <a:cubicBezTo>
                    <a:pt x="112" y="13"/>
                    <a:pt x="113" y="13"/>
                    <a:pt x="113" y="13"/>
                  </a:cubicBezTo>
                  <a:close/>
                  <a:moveTo>
                    <a:pt x="74" y="97"/>
                  </a:moveTo>
                  <a:cubicBezTo>
                    <a:pt x="84" y="88"/>
                    <a:pt x="94" y="89"/>
                    <a:pt x="104" y="95"/>
                  </a:cubicBezTo>
                  <a:cubicBezTo>
                    <a:pt x="104" y="112"/>
                    <a:pt x="104" y="128"/>
                    <a:pt x="105" y="145"/>
                  </a:cubicBezTo>
                  <a:cubicBezTo>
                    <a:pt x="103" y="145"/>
                    <a:pt x="102" y="144"/>
                    <a:pt x="100" y="144"/>
                  </a:cubicBezTo>
                  <a:cubicBezTo>
                    <a:pt x="92" y="142"/>
                    <a:pt x="82" y="136"/>
                    <a:pt x="75" y="129"/>
                  </a:cubicBezTo>
                  <a:cubicBezTo>
                    <a:pt x="75" y="118"/>
                    <a:pt x="75" y="108"/>
                    <a:pt x="74" y="97"/>
                  </a:cubicBezTo>
                  <a:close/>
                  <a:moveTo>
                    <a:pt x="85" y="271"/>
                  </a:moveTo>
                  <a:cubicBezTo>
                    <a:pt x="82" y="242"/>
                    <a:pt x="79" y="213"/>
                    <a:pt x="77" y="185"/>
                  </a:cubicBezTo>
                  <a:cubicBezTo>
                    <a:pt x="87" y="186"/>
                    <a:pt x="97" y="186"/>
                    <a:pt x="107" y="188"/>
                  </a:cubicBezTo>
                  <a:cubicBezTo>
                    <a:pt x="109" y="216"/>
                    <a:pt x="111" y="245"/>
                    <a:pt x="113" y="273"/>
                  </a:cubicBezTo>
                  <a:cubicBezTo>
                    <a:pt x="103" y="275"/>
                    <a:pt x="94" y="274"/>
                    <a:pt x="85" y="2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36"/>
            <p:cNvSpPr>
              <a:spLocks noEditPoints="1"/>
            </p:cNvSpPr>
            <p:nvPr/>
          </p:nvSpPr>
          <p:spPr bwMode="auto">
            <a:xfrm>
              <a:off x="892175" y="2254251"/>
              <a:ext cx="263525" cy="523875"/>
            </a:xfrm>
            <a:custGeom>
              <a:avLst/>
              <a:gdLst>
                <a:gd name="T0" fmla="*/ 193 w 194"/>
                <a:gd name="T1" fmla="*/ 114 h 384"/>
                <a:gd name="T2" fmla="*/ 191 w 194"/>
                <a:gd name="T3" fmla="*/ 55 h 384"/>
                <a:gd name="T4" fmla="*/ 185 w 194"/>
                <a:gd name="T5" fmla="*/ 13 h 384"/>
                <a:gd name="T6" fmla="*/ 153 w 194"/>
                <a:gd name="T7" fmla="*/ 0 h 384"/>
                <a:gd name="T8" fmla="*/ 84 w 194"/>
                <a:gd name="T9" fmla="*/ 3 h 384"/>
                <a:gd name="T10" fmla="*/ 18 w 194"/>
                <a:gd name="T11" fmla="*/ 6 h 384"/>
                <a:gd name="T12" fmla="*/ 1 w 194"/>
                <a:gd name="T13" fmla="*/ 21 h 384"/>
                <a:gd name="T14" fmla="*/ 3 w 194"/>
                <a:gd name="T15" fmla="*/ 25 h 384"/>
                <a:gd name="T16" fmla="*/ 5 w 194"/>
                <a:gd name="T17" fmla="*/ 57 h 384"/>
                <a:gd name="T18" fmla="*/ 5 w 194"/>
                <a:gd name="T19" fmla="*/ 58 h 384"/>
                <a:gd name="T20" fmla="*/ 4 w 194"/>
                <a:gd name="T21" fmla="*/ 277 h 384"/>
                <a:gd name="T22" fmla="*/ 4 w 194"/>
                <a:gd name="T23" fmla="*/ 336 h 384"/>
                <a:gd name="T24" fmla="*/ 16 w 194"/>
                <a:gd name="T25" fmla="*/ 364 h 384"/>
                <a:gd name="T26" fmla="*/ 62 w 194"/>
                <a:gd name="T27" fmla="*/ 375 h 384"/>
                <a:gd name="T28" fmla="*/ 119 w 194"/>
                <a:gd name="T29" fmla="*/ 379 h 384"/>
                <a:gd name="T30" fmla="*/ 188 w 194"/>
                <a:gd name="T31" fmla="*/ 357 h 384"/>
                <a:gd name="T32" fmla="*/ 191 w 194"/>
                <a:gd name="T33" fmla="*/ 306 h 384"/>
                <a:gd name="T34" fmla="*/ 194 w 194"/>
                <a:gd name="T35" fmla="*/ 240 h 384"/>
                <a:gd name="T36" fmla="*/ 193 w 194"/>
                <a:gd name="T37" fmla="*/ 114 h 384"/>
                <a:gd name="T38" fmla="*/ 183 w 194"/>
                <a:gd name="T39" fmla="*/ 236 h 384"/>
                <a:gd name="T40" fmla="*/ 180 w 194"/>
                <a:gd name="T41" fmla="*/ 330 h 384"/>
                <a:gd name="T42" fmla="*/ 174 w 194"/>
                <a:gd name="T43" fmla="*/ 358 h 384"/>
                <a:gd name="T44" fmla="*/ 152 w 194"/>
                <a:gd name="T45" fmla="*/ 368 h 384"/>
                <a:gd name="T46" fmla="*/ 103 w 194"/>
                <a:gd name="T47" fmla="*/ 369 h 384"/>
                <a:gd name="T48" fmla="*/ 55 w 194"/>
                <a:gd name="T49" fmla="*/ 364 h 384"/>
                <a:gd name="T50" fmla="*/ 13 w 194"/>
                <a:gd name="T51" fmla="*/ 332 h 384"/>
                <a:gd name="T52" fmla="*/ 14 w 194"/>
                <a:gd name="T53" fmla="*/ 239 h 384"/>
                <a:gd name="T54" fmla="*/ 14 w 194"/>
                <a:gd name="T55" fmla="*/ 26 h 384"/>
                <a:gd name="T56" fmla="*/ 11 w 194"/>
                <a:gd name="T57" fmla="*/ 22 h 384"/>
                <a:gd name="T58" fmla="*/ 11 w 194"/>
                <a:gd name="T59" fmla="*/ 21 h 384"/>
                <a:gd name="T60" fmla="*/ 102 w 194"/>
                <a:gd name="T61" fmla="*/ 12 h 384"/>
                <a:gd name="T62" fmla="*/ 147 w 194"/>
                <a:gd name="T63" fmla="*/ 10 h 384"/>
                <a:gd name="T64" fmla="*/ 178 w 194"/>
                <a:gd name="T65" fmla="*/ 21 h 384"/>
                <a:gd name="T66" fmla="*/ 181 w 194"/>
                <a:gd name="T67" fmla="*/ 48 h 384"/>
                <a:gd name="T68" fmla="*/ 183 w 194"/>
                <a:gd name="T69" fmla="*/ 23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384">
                  <a:moveTo>
                    <a:pt x="193" y="114"/>
                  </a:moveTo>
                  <a:cubicBezTo>
                    <a:pt x="193" y="94"/>
                    <a:pt x="192" y="75"/>
                    <a:pt x="191" y="55"/>
                  </a:cubicBezTo>
                  <a:cubicBezTo>
                    <a:pt x="191" y="42"/>
                    <a:pt x="192" y="25"/>
                    <a:pt x="185" y="13"/>
                  </a:cubicBezTo>
                  <a:cubicBezTo>
                    <a:pt x="178" y="1"/>
                    <a:pt x="166" y="0"/>
                    <a:pt x="153" y="0"/>
                  </a:cubicBezTo>
                  <a:cubicBezTo>
                    <a:pt x="130" y="0"/>
                    <a:pt x="107" y="2"/>
                    <a:pt x="84" y="3"/>
                  </a:cubicBezTo>
                  <a:cubicBezTo>
                    <a:pt x="63" y="4"/>
                    <a:pt x="39" y="2"/>
                    <a:pt x="18" y="6"/>
                  </a:cubicBezTo>
                  <a:cubicBezTo>
                    <a:pt x="9" y="8"/>
                    <a:pt x="2" y="12"/>
                    <a:pt x="1" y="21"/>
                  </a:cubicBezTo>
                  <a:cubicBezTo>
                    <a:pt x="1" y="23"/>
                    <a:pt x="2" y="24"/>
                    <a:pt x="3" y="25"/>
                  </a:cubicBezTo>
                  <a:cubicBezTo>
                    <a:pt x="1" y="36"/>
                    <a:pt x="0" y="48"/>
                    <a:pt x="5" y="57"/>
                  </a:cubicBezTo>
                  <a:cubicBezTo>
                    <a:pt x="5" y="57"/>
                    <a:pt x="5" y="58"/>
                    <a:pt x="5" y="58"/>
                  </a:cubicBezTo>
                  <a:cubicBezTo>
                    <a:pt x="3" y="131"/>
                    <a:pt x="4" y="204"/>
                    <a:pt x="4" y="277"/>
                  </a:cubicBezTo>
                  <a:cubicBezTo>
                    <a:pt x="4" y="297"/>
                    <a:pt x="3" y="316"/>
                    <a:pt x="4" y="336"/>
                  </a:cubicBezTo>
                  <a:cubicBezTo>
                    <a:pt x="4" y="347"/>
                    <a:pt x="5" y="357"/>
                    <a:pt x="16" y="364"/>
                  </a:cubicBezTo>
                  <a:cubicBezTo>
                    <a:pt x="29" y="372"/>
                    <a:pt x="47" y="373"/>
                    <a:pt x="62" y="375"/>
                  </a:cubicBezTo>
                  <a:cubicBezTo>
                    <a:pt x="81" y="378"/>
                    <a:pt x="100" y="379"/>
                    <a:pt x="119" y="379"/>
                  </a:cubicBezTo>
                  <a:cubicBezTo>
                    <a:pt x="140" y="379"/>
                    <a:pt x="183" y="384"/>
                    <a:pt x="188" y="357"/>
                  </a:cubicBezTo>
                  <a:cubicBezTo>
                    <a:pt x="192" y="341"/>
                    <a:pt x="191" y="322"/>
                    <a:pt x="191" y="306"/>
                  </a:cubicBezTo>
                  <a:cubicBezTo>
                    <a:pt x="192" y="284"/>
                    <a:pt x="193" y="262"/>
                    <a:pt x="194" y="240"/>
                  </a:cubicBezTo>
                  <a:cubicBezTo>
                    <a:pt x="194" y="198"/>
                    <a:pt x="194" y="156"/>
                    <a:pt x="193" y="114"/>
                  </a:cubicBezTo>
                  <a:close/>
                  <a:moveTo>
                    <a:pt x="183" y="236"/>
                  </a:moveTo>
                  <a:cubicBezTo>
                    <a:pt x="183" y="267"/>
                    <a:pt x="181" y="299"/>
                    <a:pt x="180" y="330"/>
                  </a:cubicBezTo>
                  <a:cubicBezTo>
                    <a:pt x="179" y="341"/>
                    <a:pt x="180" y="349"/>
                    <a:pt x="174" y="358"/>
                  </a:cubicBezTo>
                  <a:cubicBezTo>
                    <a:pt x="168" y="368"/>
                    <a:pt x="163" y="367"/>
                    <a:pt x="152" y="368"/>
                  </a:cubicBezTo>
                  <a:cubicBezTo>
                    <a:pt x="136" y="369"/>
                    <a:pt x="119" y="370"/>
                    <a:pt x="103" y="369"/>
                  </a:cubicBezTo>
                  <a:cubicBezTo>
                    <a:pt x="87" y="368"/>
                    <a:pt x="70" y="367"/>
                    <a:pt x="55" y="364"/>
                  </a:cubicBezTo>
                  <a:cubicBezTo>
                    <a:pt x="35" y="361"/>
                    <a:pt x="13" y="358"/>
                    <a:pt x="13" y="332"/>
                  </a:cubicBezTo>
                  <a:cubicBezTo>
                    <a:pt x="14" y="301"/>
                    <a:pt x="14" y="270"/>
                    <a:pt x="14" y="239"/>
                  </a:cubicBezTo>
                  <a:cubicBezTo>
                    <a:pt x="15" y="168"/>
                    <a:pt x="16" y="97"/>
                    <a:pt x="14" y="26"/>
                  </a:cubicBezTo>
                  <a:cubicBezTo>
                    <a:pt x="14" y="23"/>
                    <a:pt x="12" y="22"/>
                    <a:pt x="11" y="22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91" y="12"/>
                    <a:pt x="102" y="12"/>
                  </a:cubicBezTo>
                  <a:cubicBezTo>
                    <a:pt x="117" y="11"/>
                    <a:pt x="132" y="11"/>
                    <a:pt x="147" y="10"/>
                  </a:cubicBezTo>
                  <a:cubicBezTo>
                    <a:pt x="158" y="10"/>
                    <a:pt x="173" y="10"/>
                    <a:pt x="178" y="21"/>
                  </a:cubicBezTo>
                  <a:cubicBezTo>
                    <a:pt x="182" y="29"/>
                    <a:pt x="181" y="40"/>
                    <a:pt x="181" y="48"/>
                  </a:cubicBezTo>
                  <a:cubicBezTo>
                    <a:pt x="184" y="111"/>
                    <a:pt x="185" y="173"/>
                    <a:pt x="183" y="23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37"/>
            <p:cNvSpPr>
              <a:spLocks/>
            </p:cNvSpPr>
            <p:nvPr/>
          </p:nvSpPr>
          <p:spPr bwMode="auto">
            <a:xfrm>
              <a:off x="981075" y="2286001"/>
              <a:ext cx="76200" cy="31750"/>
            </a:xfrm>
            <a:custGeom>
              <a:avLst/>
              <a:gdLst>
                <a:gd name="T0" fmla="*/ 55 w 56"/>
                <a:gd name="T1" fmla="*/ 8 h 24"/>
                <a:gd name="T2" fmla="*/ 35 w 56"/>
                <a:gd name="T3" fmla="*/ 0 h 24"/>
                <a:gd name="T4" fmla="*/ 4 w 56"/>
                <a:gd name="T5" fmla="*/ 9 h 24"/>
                <a:gd name="T6" fmla="*/ 7 w 56"/>
                <a:gd name="T7" fmla="*/ 15 h 24"/>
                <a:gd name="T8" fmla="*/ 25 w 56"/>
                <a:gd name="T9" fmla="*/ 7 h 24"/>
                <a:gd name="T10" fmla="*/ 45 w 56"/>
                <a:gd name="T11" fmla="*/ 7 h 24"/>
                <a:gd name="T12" fmla="*/ 41 w 56"/>
                <a:gd name="T13" fmla="*/ 15 h 24"/>
                <a:gd name="T14" fmla="*/ 29 w 56"/>
                <a:gd name="T15" fmla="*/ 17 h 24"/>
                <a:gd name="T16" fmla="*/ 6 w 56"/>
                <a:gd name="T17" fmla="*/ 16 h 24"/>
                <a:gd name="T18" fmla="*/ 6 w 56"/>
                <a:gd name="T19" fmla="*/ 17 h 24"/>
                <a:gd name="T20" fmla="*/ 42 w 56"/>
                <a:gd name="T21" fmla="*/ 21 h 24"/>
                <a:gd name="T22" fmla="*/ 55 w 56"/>
                <a:gd name="T2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24">
                  <a:moveTo>
                    <a:pt x="55" y="8"/>
                  </a:moveTo>
                  <a:cubicBezTo>
                    <a:pt x="53" y="0"/>
                    <a:pt x="41" y="0"/>
                    <a:pt x="35" y="0"/>
                  </a:cubicBezTo>
                  <a:cubicBezTo>
                    <a:pt x="24" y="0"/>
                    <a:pt x="13" y="3"/>
                    <a:pt x="4" y="9"/>
                  </a:cubicBezTo>
                  <a:cubicBezTo>
                    <a:pt x="0" y="12"/>
                    <a:pt x="4" y="17"/>
                    <a:pt x="7" y="15"/>
                  </a:cubicBezTo>
                  <a:cubicBezTo>
                    <a:pt x="13" y="12"/>
                    <a:pt x="18" y="9"/>
                    <a:pt x="25" y="7"/>
                  </a:cubicBezTo>
                  <a:cubicBezTo>
                    <a:pt x="29" y="6"/>
                    <a:pt x="41" y="4"/>
                    <a:pt x="45" y="7"/>
                  </a:cubicBezTo>
                  <a:cubicBezTo>
                    <a:pt x="51" y="11"/>
                    <a:pt x="45" y="14"/>
                    <a:pt x="41" y="15"/>
                  </a:cubicBezTo>
                  <a:cubicBezTo>
                    <a:pt x="37" y="16"/>
                    <a:pt x="33" y="17"/>
                    <a:pt x="29" y="17"/>
                  </a:cubicBezTo>
                  <a:cubicBezTo>
                    <a:pt x="21" y="17"/>
                    <a:pt x="13" y="18"/>
                    <a:pt x="6" y="16"/>
                  </a:cubicBezTo>
                  <a:cubicBezTo>
                    <a:pt x="6" y="16"/>
                    <a:pt x="5" y="17"/>
                    <a:pt x="6" y="17"/>
                  </a:cubicBezTo>
                  <a:cubicBezTo>
                    <a:pt x="18" y="21"/>
                    <a:pt x="30" y="24"/>
                    <a:pt x="42" y="21"/>
                  </a:cubicBezTo>
                  <a:cubicBezTo>
                    <a:pt x="48" y="20"/>
                    <a:pt x="56" y="15"/>
                    <a:pt x="55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38"/>
            <p:cNvSpPr>
              <a:spLocks noEditPoints="1"/>
            </p:cNvSpPr>
            <p:nvPr/>
          </p:nvSpPr>
          <p:spPr bwMode="auto">
            <a:xfrm>
              <a:off x="925513" y="2333626"/>
              <a:ext cx="207962" cy="327025"/>
            </a:xfrm>
            <a:custGeom>
              <a:avLst/>
              <a:gdLst>
                <a:gd name="T0" fmla="*/ 138 w 153"/>
                <a:gd name="T1" fmla="*/ 10 h 240"/>
                <a:gd name="T2" fmla="*/ 135 w 153"/>
                <a:gd name="T3" fmla="*/ 4 h 240"/>
                <a:gd name="T4" fmla="*/ 12 w 153"/>
                <a:gd name="T5" fmla="*/ 2 h 240"/>
                <a:gd name="T6" fmla="*/ 8 w 153"/>
                <a:gd name="T7" fmla="*/ 2 h 240"/>
                <a:gd name="T8" fmla="*/ 7 w 153"/>
                <a:gd name="T9" fmla="*/ 5 h 240"/>
                <a:gd name="T10" fmla="*/ 1 w 153"/>
                <a:gd name="T11" fmla="*/ 113 h 240"/>
                <a:gd name="T12" fmla="*/ 0 w 153"/>
                <a:gd name="T13" fmla="*/ 231 h 240"/>
                <a:gd name="T14" fmla="*/ 4 w 153"/>
                <a:gd name="T15" fmla="*/ 234 h 240"/>
                <a:gd name="T16" fmla="*/ 6 w 153"/>
                <a:gd name="T17" fmla="*/ 236 h 240"/>
                <a:gd name="T18" fmla="*/ 139 w 153"/>
                <a:gd name="T19" fmla="*/ 237 h 240"/>
                <a:gd name="T20" fmla="*/ 142 w 153"/>
                <a:gd name="T21" fmla="*/ 233 h 240"/>
                <a:gd name="T22" fmla="*/ 147 w 153"/>
                <a:gd name="T23" fmla="*/ 232 h 240"/>
                <a:gd name="T24" fmla="*/ 138 w 153"/>
                <a:gd name="T25" fmla="*/ 10 h 240"/>
                <a:gd name="T26" fmla="*/ 139 w 153"/>
                <a:gd name="T27" fmla="*/ 231 h 240"/>
                <a:gd name="T28" fmla="*/ 6 w 153"/>
                <a:gd name="T29" fmla="*/ 232 h 240"/>
                <a:gd name="T30" fmla="*/ 6 w 153"/>
                <a:gd name="T31" fmla="*/ 232 h 240"/>
                <a:gd name="T32" fmla="*/ 6 w 153"/>
                <a:gd name="T33" fmla="*/ 231 h 240"/>
                <a:gd name="T34" fmla="*/ 8 w 153"/>
                <a:gd name="T35" fmla="*/ 117 h 240"/>
                <a:gd name="T36" fmla="*/ 12 w 153"/>
                <a:gd name="T37" fmla="*/ 6 h 240"/>
                <a:gd name="T38" fmla="*/ 132 w 153"/>
                <a:gd name="T39" fmla="*/ 11 h 240"/>
                <a:gd name="T40" fmla="*/ 141 w 153"/>
                <a:gd name="T41" fmla="*/ 232 h 240"/>
                <a:gd name="T42" fmla="*/ 142 w 153"/>
                <a:gd name="T43" fmla="*/ 232 h 240"/>
                <a:gd name="T44" fmla="*/ 139 w 153"/>
                <a:gd name="T45" fmla="*/ 23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240">
                  <a:moveTo>
                    <a:pt x="138" y="10"/>
                  </a:moveTo>
                  <a:cubicBezTo>
                    <a:pt x="139" y="7"/>
                    <a:pt x="138" y="4"/>
                    <a:pt x="135" y="4"/>
                  </a:cubicBezTo>
                  <a:cubicBezTo>
                    <a:pt x="94" y="3"/>
                    <a:pt x="53" y="0"/>
                    <a:pt x="12" y="2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6" y="2"/>
                    <a:pt x="6" y="5"/>
                    <a:pt x="7" y="5"/>
                  </a:cubicBezTo>
                  <a:cubicBezTo>
                    <a:pt x="2" y="41"/>
                    <a:pt x="2" y="78"/>
                    <a:pt x="1" y="113"/>
                  </a:cubicBezTo>
                  <a:cubicBezTo>
                    <a:pt x="0" y="153"/>
                    <a:pt x="0" y="192"/>
                    <a:pt x="0" y="231"/>
                  </a:cubicBezTo>
                  <a:cubicBezTo>
                    <a:pt x="0" y="234"/>
                    <a:pt x="2" y="235"/>
                    <a:pt x="4" y="234"/>
                  </a:cubicBezTo>
                  <a:cubicBezTo>
                    <a:pt x="4" y="235"/>
                    <a:pt x="5" y="236"/>
                    <a:pt x="6" y="236"/>
                  </a:cubicBezTo>
                  <a:cubicBezTo>
                    <a:pt x="50" y="238"/>
                    <a:pt x="95" y="240"/>
                    <a:pt x="139" y="237"/>
                  </a:cubicBezTo>
                  <a:cubicBezTo>
                    <a:pt x="141" y="237"/>
                    <a:pt x="142" y="235"/>
                    <a:pt x="142" y="233"/>
                  </a:cubicBezTo>
                  <a:cubicBezTo>
                    <a:pt x="143" y="235"/>
                    <a:pt x="147" y="235"/>
                    <a:pt x="147" y="232"/>
                  </a:cubicBezTo>
                  <a:cubicBezTo>
                    <a:pt x="151" y="159"/>
                    <a:pt x="153" y="81"/>
                    <a:pt x="138" y="10"/>
                  </a:cubicBezTo>
                  <a:close/>
                  <a:moveTo>
                    <a:pt x="139" y="231"/>
                  </a:moveTo>
                  <a:cubicBezTo>
                    <a:pt x="95" y="228"/>
                    <a:pt x="50" y="229"/>
                    <a:pt x="6" y="232"/>
                  </a:cubicBezTo>
                  <a:cubicBezTo>
                    <a:pt x="6" y="232"/>
                    <a:pt x="6" y="232"/>
                    <a:pt x="6" y="232"/>
                  </a:cubicBezTo>
                  <a:cubicBezTo>
                    <a:pt x="6" y="232"/>
                    <a:pt x="6" y="232"/>
                    <a:pt x="6" y="231"/>
                  </a:cubicBezTo>
                  <a:cubicBezTo>
                    <a:pt x="6" y="193"/>
                    <a:pt x="6" y="155"/>
                    <a:pt x="8" y="117"/>
                  </a:cubicBezTo>
                  <a:cubicBezTo>
                    <a:pt x="9" y="80"/>
                    <a:pt x="13" y="43"/>
                    <a:pt x="12" y="6"/>
                  </a:cubicBezTo>
                  <a:cubicBezTo>
                    <a:pt x="52" y="11"/>
                    <a:pt x="92" y="12"/>
                    <a:pt x="132" y="11"/>
                  </a:cubicBezTo>
                  <a:cubicBezTo>
                    <a:pt x="146" y="84"/>
                    <a:pt x="138" y="158"/>
                    <a:pt x="141" y="232"/>
                  </a:cubicBezTo>
                  <a:cubicBezTo>
                    <a:pt x="141" y="232"/>
                    <a:pt x="142" y="232"/>
                    <a:pt x="142" y="232"/>
                  </a:cubicBezTo>
                  <a:cubicBezTo>
                    <a:pt x="141" y="232"/>
                    <a:pt x="140" y="231"/>
                    <a:pt x="139" y="23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39"/>
            <p:cNvSpPr>
              <a:spLocks noEditPoints="1"/>
            </p:cNvSpPr>
            <p:nvPr/>
          </p:nvSpPr>
          <p:spPr bwMode="auto">
            <a:xfrm>
              <a:off x="998538" y="2684463"/>
              <a:ext cx="63500" cy="57150"/>
            </a:xfrm>
            <a:custGeom>
              <a:avLst/>
              <a:gdLst>
                <a:gd name="T0" fmla="*/ 43 w 46"/>
                <a:gd name="T1" fmla="*/ 13 h 42"/>
                <a:gd name="T2" fmla="*/ 32 w 46"/>
                <a:gd name="T3" fmla="*/ 1 h 42"/>
                <a:gd name="T4" fmla="*/ 14 w 46"/>
                <a:gd name="T5" fmla="*/ 3 h 42"/>
                <a:gd name="T6" fmla="*/ 6 w 46"/>
                <a:gd name="T7" fmla="*/ 7 h 42"/>
                <a:gd name="T8" fmla="*/ 1 w 46"/>
                <a:gd name="T9" fmla="*/ 23 h 42"/>
                <a:gd name="T10" fmla="*/ 28 w 46"/>
                <a:gd name="T11" fmla="*/ 39 h 42"/>
                <a:gd name="T12" fmla="*/ 43 w 46"/>
                <a:gd name="T13" fmla="*/ 13 h 42"/>
                <a:gd name="T14" fmla="*/ 27 w 46"/>
                <a:gd name="T15" fmla="*/ 31 h 42"/>
                <a:gd name="T16" fmla="*/ 9 w 46"/>
                <a:gd name="T17" fmla="*/ 24 h 42"/>
                <a:gd name="T18" fmla="*/ 14 w 46"/>
                <a:gd name="T19" fmla="*/ 8 h 42"/>
                <a:gd name="T20" fmla="*/ 15 w 46"/>
                <a:gd name="T21" fmla="*/ 9 h 42"/>
                <a:gd name="T22" fmla="*/ 36 w 46"/>
                <a:gd name="T23" fmla="*/ 14 h 42"/>
                <a:gd name="T24" fmla="*/ 27 w 46"/>
                <a:gd name="T25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2">
                  <a:moveTo>
                    <a:pt x="43" y="13"/>
                  </a:moveTo>
                  <a:cubicBezTo>
                    <a:pt x="42" y="7"/>
                    <a:pt x="37" y="3"/>
                    <a:pt x="32" y="1"/>
                  </a:cubicBezTo>
                  <a:cubicBezTo>
                    <a:pt x="27" y="0"/>
                    <a:pt x="19" y="0"/>
                    <a:pt x="14" y="3"/>
                  </a:cubicBezTo>
                  <a:cubicBezTo>
                    <a:pt x="11" y="3"/>
                    <a:pt x="9" y="4"/>
                    <a:pt x="6" y="7"/>
                  </a:cubicBezTo>
                  <a:cubicBezTo>
                    <a:pt x="2" y="11"/>
                    <a:pt x="0" y="17"/>
                    <a:pt x="1" y="23"/>
                  </a:cubicBezTo>
                  <a:cubicBezTo>
                    <a:pt x="2" y="35"/>
                    <a:pt x="16" y="42"/>
                    <a:pt x="28" y="39"/>
                  </a:cubicBezTo>
                  <a:cubicBezTo>
                    <a:pt x="39" y="36"/>
                    <a:pt x="46" y="24"/>
                    <a:pt x="43" y="13"/>
                  </a:cubicBezTo>
                  <a:close/>
                  <a:moveTo>
                    <a:pt x="27" y="31"/>
                  </a:moveTo>
                  <a:cubicBezTo>
                    <a:pt x="21" y="33"/>
                    <a:pt x="12" y="30"/>
                    <a:pt x="9" y="24"/>
                  </a:cubicBezTo>
                  <a:cubicBezTo>
                    <a:pt x="7" y="19"/>
                    <a:pt x="9" y="12"/>
                    <a:pt x="14" y="8"/>
                  </a:cubicBezTo>
                  <a:cubicBezTo>
                    <a:pt x="14" y="8"/>
                    <a:pt x="15" y="9"/>
                    <a:pt x="15" y="9"/>
                  </a:cubicBezTo>
                  <a:cubicBezTo>
                    <a:pt x="22" y="9"/>
                    <a:pt x="33" y="4"/>
                    <a:pt x="36" y="14"/>
                  </a:cubicBezTo>
                  <a:cubicBezTo>
                    <a:pt x="38" y="21"/>
                    <a:pt x="33" y="29"/>
                    <a:pt x="27" y="3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40"/>
            <p:cNvSpPr>
              <a:spLocks noEditPoints="1"/>
            </p:cNvSpPr>
            <p:nvPr/>
          </p:nvSpPr>
          <p:spPr bwMode="auto">
            <a:xfrm>
              <a:off x="1054100" y="1638301"/>
              <a:ext cx="150812" cy="101600"/>
            </a:xfrm>
            <a:custGeom>
              <a:avLst/>
              <a:gdLst>
                <a:gd name="T0" fmla="*/ 111 w 111"/>
                <a:gd name="T1" fmla="*/ 13 h 74"/>
                <a:gd name="T2" fmla="*/ 102 w 111"/>
                <a:gd name="T3" fmla="*/ 10 h 74"/>
                <a:gd name="T4" fmla="*/ 102 w 111"/>
                <a:gd name="T5" fmla="*/ 10 h 74"/>
                <a:gd name="T6" fmla="*/ 97 w 111"/>
                <a:gd name="T7" fmla="*/ 10 h 74"/>
                <a:gd name="T8" fmla="*/ 95 w 111"/>
                <a:gd name="T9" fmla="*/ 9 h 74"/>
                <a:gd name="T10" fmla="*/ 12 w 111"/>
                <a:gd name="T11" fmla="*/ 10 h 74"/>
                <a:gd name="T12" fmla="*/ 12 w 111"/>
                <a:gd name="T13" fmla="*/ 10 h 74"/>
                <a:gd name="T14" fmla="*/ 5 w 111"/>
                <a:gd name="T15" fmla="*/ 12 h 74"/>
                <a:gd name="T16" fmla="*/ 6 w 111"/>
                <a:gd name="T17" fmla="*/ 70 h 74"/>
                <a:gd name="T18" fmla="*/ 8 w 111"/>
                <a:gd name="T19" fmla="*/ 71 h 74"/>
                <a:gd name="T20" fmla="*/ 10 w 111"/>
                <a:gd name="T21" fmla="*/ 74 h 74"/>
                <a:gd name="T22" fmla="*/ 104 w 111"/>
                <a:gd name="T23" fmla="*/ 72 h 74"/>
                <a:gd name="T24" fmla="*/ 106 w 111"/>
                <a:gd name="T25" fmla="*/ 71 h 74"/>
                <a:gd name="T26" fmla="*/ 110 w 111"/>
                <a:gd name="T27" fmla="*/ 69 h 74"/>
                <a:gd name="T28" fmla="*/ 111 w 111"/>
                <a:gd name="T29" fmla="*/ 13 h 74"/>
                <a:gd name="T30" fmla="*/ 104 w 111"/>
                <a:gd name="T31" fmla="*/ 64 h 74"/>
                <a:gd name="T32" fmla="*/ 12 w 111"/>
                <a:gd name="T33" fmla="*/ 68 h 74"/>
                <a:gd name="T34" fmla="*/ 12 w 111"/>
                <a:gd name="T35" fmla="*/ 41 h 74"/>
                <a:gd name="T36" fmla="*/ 13 w 111"/>
                <a:gd name="T37" fmla="*/ 13 h 74"/>
                <a:gd name="T38" fmla="*/ 50 w 111"/>
                <a:gd name="T39" fmla="*/ 14 h 74"/>
                <a:gd name="T40" fmla="*/ 94 w 111"/>
                <a:gd name="T41" fmla="*/ 17 h 74"/>
                <a:gd name="T42" fmla="*/ 98 w 111"/>
                <a:gd name="T43" fmla="*/ 15 h 74"/>
                <a:gd name="T44" fmla="*/ 101 w 111"/>
                <a:gd name="T45" fmla="*/ 15 h 74"/>
                <a:gd name="T46" fmla="*/ 104 w 111"/>
                <a:gd name="T47" fmla="*/ 64 h 74"/>
                <a:gd name="T48" fmla="*/ 104 w 111"/>
                <a:gd name="T4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74">
                  <a:moveTo>
                    <a:pt x="111" y="13"/>
                  </a:moveTo>
                  <a:cubicBezTo>
                    <a:pt x="111" y="8"/>
                    <a:pt x="105" y="7"/>
                    <a:pt x="102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0" y="10"/>
                    <a:pt x="99" y="10"/>
                    <a:pt x="97" y="10"/>
                  </a:cubicBezTo>
                  <a:cubicBezTo>
                    <a:pt x="97" y="10"/>
                    <a:pt x="96" y="9"/>
                    <a:pt x="95" y="9"/>
                  </a:cubicBezTo>
                  <a:cubicBezTo>
                    <a:pt x="71" y="5"/>
                    <a:pt x="36" y="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8"/>
                    <a:pt x="6" y="8"/>
                    <a:pt x="5" y="12"/>
                  </a:cubicBezTo>
                  <a:cubicBezTo>
                    <a:pt x="0" y="29"/>
                    <a:pt x="2" y="52"/>
                    <a:pt x="6" y="70"/>
                  </a:cubicBezTo>
                  <a:cubicBezTo>
                    <a:pt x="7" y="70"/>
                    <a:pt x="7" y="71"/>
                    <a:pt x="8" y="71"/>
                  </a:cubicBezTo>
                  <a:cubicBezTo>
                    <a:pt x="8" y="73"/>
                    <a:pt x="8" y="74"/>
                    <a:pt x="10" y="74"/>
                  </a:cubicBezTo>
                  <a:cubicBezTo>
                    <a:pt x="41" y="74"/>
                    <a:pt x="73" y="74"/>
                    <a:pt x="104" y="72"/>
                  </a:cubicBezTo>
                  <a:cubicBezTo>
                    <a:pt x="105" y="72"/>
                    <a:pt x="105" y="72"/>
                    <a:pt x="106" y="71"/>
                  </a:cubicBezTo>
                  <a:cubicBezTo>
                    <a:pt x="107" y="72"/>
                    <a:pt x="110" y="71"/>
                    <a:pt x="110" y="69"/>
                  </a:cubicBezTo>
                  <a:cubicBezTo>
                    <a:pt x="110" y="50"/>
                    <a:pt x="110" y="31"/>
                    <a:pt x="111" y="13"/>
                  </a:cubicBezTo>
                  <a:close/>
                  <a:moveTo>
                    <a:pt x="104" y="64"/>
                  </a:moveTo>
                  <a:cubicBezTo>
                    <a:pt x="73" y="64"/>
                    <a:pt x="42" y="66"/>
                    <a:pt x="12" y="68"/>
                  </a:cubicBezTo>
                  <a:cubicBezTo>
                    <a:pt x="12" y="59"/>
                    <a:pt x="11" y="50"/>
                    <a:pt x="12" y="41"/>
                  </a:cubicBezTo>
                  <a:cubicBezTo>
                    <a:pt x="12" y="31"/>
                    <a:pt x="13" y="22"/>
                    <a:pt x="13" y="13"/>
                  </a:cubicBezTo>
                  <a:cubicBezTo>
                    <a:pt x="25" y="16"/>
                    <a:pt x="38" y="14"/>
                    <a:pt x="50" y="14"/>
                  </a:cubicBezTo>
                  <a:cubicBezTo>
                    <a:pt x="65" y="15"/>
                    <a:pt x="79" y="16"/>
                    <a:pt x="94" y="17"/>
                  </a:cubicBezTo>
                  <a:cubicBezTo>
                    <a:pt x="96" y="17"/>
                    <a:pt x="97" y="16"/>
                    <a:pt x="98" y="15"/>
                  </a:cubicBezTo>
                  <a:cubicBezTo>
                    <a:pt x="99" y="15"/>
                    <a:pt x="100" y="15"/>
                    <a:pt x="101" y="15"/>
                  </a:cubicBezTo>
                  <a:cubicBezTo>
                    <a:pt x="101" y="32"/>
                    <a:pt x="101" y="48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41"/>
            <p:cNvSpPr>
              <a:spLocks noEditPoints="1"/>
            </p:cNvSpPr>
            <p:nvPr/>
          </p:nvSpPr>
          <p:spPr bwMode="auto">
            <a:xfrm>
              <a:off x="1228725" y="1866901"/>
              <a:ext cx="161925" cy="96838"/>
            </a:xfrm>
            <a:custGeom>
              <a:avLst/>
              <a:gdLst>
                <a:gd name="T0" fmla="*/ 116 w 119"/>
                <a:gd name="T1" fmla="*/ 9 h 72"/>
                <a:gd name="T2" fmla="*/ 110 w 119"/>
                <a:gd name="T3" fmla="*/ 6 h 72"/>
                <a:gd name="T4" fmla="*/ 105 w 119"/>
                <a:gd name="T5" fmla="*/ 1 h 72"/>
                <a:gd name="T6" fmla="*/ 53 w 119"/>
                <a:gd name="T7" fmla="*/ 5 h 72"/>
                <a:gd name="T8" fmla="*/ 7 w 119"/>
                <a:gd name="T9" fmla="*/ 7 h 72"/>
                <a:gd name="T10" fmla="*/ 5 w 119"/>
                <a:gd name="T11" fmla="*/ 7 h 72"/>
                <a:gd name="T12" fmla="*/ 2 w 119"/>
                <a:gd name="T13" fmla="*/ 9 h 72"/>
                <a:gd name="T14" fmla="*/ 1 w 119"/>
                <a:gd name="T15" fmla="*/ 38 h 72"/>
                <a:gd name="T16" fmla="*/ 2 w 119"/>
                <a:gd name="T17" fmla="*/ 66 h 72"/>
                <a:gd name="T18" fmla="*/ 2 w 119"/>
                <a:gd name="T19" fmla="*/ 67 h 72"/>
                <a:gd name="T20" fmla="*/ 5 w 119"/>
                <a:gd name="T21" fmla="*/ 71 h 72"/>
                <a:gd name="T22" fmla="*/ 114 w 119"/>
                <a:gd name="T23" fmla="*/ 72 h 72"/>
                <a:gd name="T24" fmla="*/ 119 w 119"/>
                <a:gd name="T25" fmla="*/ 67 h 72"/>
                <a:gd name="T26" fmla="*/ 116 w 119"/>
                <a:gd name="T27" fmla="*/ 9 h 72"/>
                <a:gd name="T28" fmla="*/ 9 w 119"/>
                <a:gd name="T29" fmla="*/ 64 h 72"/>
                <a:gd name="T30" fmla="*/ 9 w 119"/>
                <a:gd name="T31" fmla="*/ 38 h 72"/>
                <a:gd name="T32" fmla="*/ 8 w 119"/>
                <a:gd name="T33" fmla="*/ 11 h 72"/>
                <a:gd name="T34" fmla="*/ 107 w 119"/>
                <a:gd name="T35" fmla="*/ 9 h 72"/>
                <a:gd name="T36" fmla="*/ 108 w 119"/>
                <a:gd name="T37" fmla="*/ 9 h 72"/>
                <a:gd name="T38" fmla="*/ 107 w 119"/>
                <a:gd name="T39" fmla="*/ 9 h 72"/>
                <a:gd name="T40" fmla="*/ 109 w 119"/>
                <a:gd name="T41" fmla="*/ 62 h 72"/>
                <a:gd name="T42" fmla="*/ 9 w 119"/>
                <a:gd name="T43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" h="72">
                  <a:moveTo>
                    <a:pt x="116" y="9"/>
                  </a:moveTo>
                  <a:cubicBezTo>
                    <a:pt x="116" y="6"/>
                    <a:pt x="112" y="4"/>
                    <a:pt x="110" y="6"/>
                  </a:cubicBezTo>
                  <a:cubicBezTo>
                    <a:pt x="110" y="3"/>
                    <a:pt x="108" y="0"/>
                    <a:pt x="105" y="1"/>
                  </a:cubicBezTo>
                  <a:cubicBezTo>
                    <a:pt x="88" y="3"/>
                    <a:pt x="71" y="5"/>
                    <a:pt x="53" y="5"/>
                  </a:cubicBezTo>
                  <a:cubicBezTo>
                    <a:pt x="38" y="6"/>
                    <a:pt x="22" y="4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4" y="7"/>
                    <a:pt x="3" y="7"/>
                    <a:pt x="2" y="9"/>
                  </a:cubicBezTo>
                  <a:cubicBezTo>
                    <a:pt x="0" y="18"/>
                    <a:pt x="1" y="28"/>
                    <a:pt x="1" y="38"/>
                  </a:cubicBezTo>
                  <a:cubicBezTo>
                    <a:pt x="1" y="47"/>
                    <a:pt x="0" y="57"/>
                    <a:pt x="2" y="66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9"/>
                    <a:pt x="3" y="71"/>
                    <a:pt x="5" y="71"/>
                  </a:cubicBezTo>
                  <a:cubicBezTo>
                    <a:pt x="41" y="69"/>
                    <a:pt x="78" y="70"/>
                    <a:pt x="114" y="72"/>
                  </a:cubicBezTo>
                  <a:cubicBezTo>
                    <a:pt x="117" y="72"/>
                    <a:pt x="119" y="70"/>
                    <a:pt x="119" y="67"/>
                  </a:cubicBezTo>
                  <a:cubicBezTo>
                    <a:pt x="118" y="48"/>
                    <a:pt x="117" y="29"/>
                    <a:pt x="116" y="9"/>
                  </a:cubicBezTo>
                  <a:close/>
                  <a:moveTo>
                    <a:pt x="9" y="64"/>
                  </a:moveTo>
                  <a:cubicBezTo>
                    <a:pt x="10" y="55"/>
                    <a:pt x="9" y="46"/>
                    <a:pt x="9" y="38"/>
                  </a:cubicBezTo>
                  <a:cubicBezTo>
                    <a:pt x="9" y="29"/>
                    <a:pt x="10" y="20"/>
                    <a:pt x="8" y="11"/>
                  </a:cubicBezTo>
                  <a:cubicBezTo>
                    <a:pt x="39" y="19"/>
                    <a:pt x="76" y="14"/>
                    <a:pt x="107" y="9"/>
                  </a:cubicBezTo>
                  <a:cubicBezTo>
                    <a:pt x="107" y="9"/>
                    <a:pt x="107" y="9"/>
                    <a:pt x="108" y="9"/>
                  </a:cubicBezTo>
                  <a:cubicBezTo>
                    <a:pt x="108" y="9"/>
                    <a:pt x="107" y="9"/>
                    <a:pt x="107" y="9"/>
                  </a:cubicBezTo>
                  <a:cubicBezTo>
                    <a:pt x="108" y="27"/>
                    <a:pt x="108" y="44"/>
                    <a:pt x="109" y="62"/>
                  </a:cubicBezTo>
                  <a:cubicBezTo>
                    <a:pt x="76" y="58"/>
                    <a:pt x="42" y="60"/>
                    <a:pt x="9" y="6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42"/>
            <p:cNvSpPr>
              <a:spLocks/>
            </p:cNvSpPr>
            <p:nvPr/>
          </p:nvSpPr>
          <p:spPr bwMode="auto">
            <a:xfrm>
              <a:off x="950913" y="1870076"/>
              <a:ext cx="149225" cy="95250"/>
            </a:xfrm>
            <a:custGeom>
              <a:avLst/>
              <a:gdLst>
                <a:gd name="T0" fmla="*/ 109 w 110"/>
                <a:gd name="T1" fmla="*/ 9 h 70"/>
                <a:gd name="T2" fmla="*/ 104 w 110"/>
                <a:gd name="T3" fmla="*/ 5 h 70"/>
                <a:gd name="T4" fmla="*/ 100 w 110"/>
                <a:gd name="T5" fmla="*/ 2 h 70"/>
                <a:gd name="T6" fmla="*/ 7 w 110"/>
                <a:gd name="T7" fmla="*/ 4 h 70"/>
                <a:gd name="T8" fmla="*/ 1 w 110"/>
                <a:gd name="T9" fmla="*/ 4 h 70"/>
                <a:gd name="T10" fmla="*/ 0 w 110"/>
                <a:gd name="T11" fmla="*/ 53 h 70"/>
                <a:gd name="T12" fmla="*/ 9 w 110"/>
                <a:gd name="T13" fmla="*/ 53 h 70"/>
                <a:gd name="T14" fmla="*/ 8 w 110"/>
                <a:gd name="T15" fmla="*/ 9 h 70"/>
                <a:gd name="T16" fmla="*/ 100 w 110"/>
                <a:gd name="T17" fmla="*/ 10 h 70"/>
                <a:gd name="T18" fmla="*/ 101 w 110"/>
                <a:gd name="T19" fmla="*/ 10 h 70"/>
                <a:gd name="T20" fmla="*/ 103 w 110"/>
                <a:gd name="T21" fmla="*/ 55 h 70"/>
                <a:gd name="T22" fmla="*/ 53 w 110"/>
                <a:gd name="T23" fmla="*/ 56 h 70"/>
                <a:gd name="T24" fmla="*/ 4 w 110"/>
                <a:gd name="T25" fmla="*/ 57 h 70"/>
                <a:gd name="T26" fmla="*/ 4 w 110"/>
                <a:gd name="T27" fmla="*/ 62 h 70"/>
                <a:gd name="T28" fmla="*/ 67 w 110"/>
                <a:gd name="T29" fmla="*/ 65 h 70"/>
                <a:gd name="T30" fmla="*/ 107 w 110"/>
                <a:gd name="T31" fmla="*/ 60 h 70"/>
                <a:gd name="T32" fmla="*/ 108 w 110"/>
                <a:gd name="T33" fmla="*/ 57 h 70"/>
                <a:gd name="T34" fmla="*/ 109 w 110"/>
                <a:gd name="T35" fmla="*/ 55 h 70"/>
                <a:gd name="T36" fmla="*/ 109 w 110"/>
                <a:gd name="T37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70">
                  <a:moveTo>
                    <a:pt x="109" y="9"/>
                  </a:moveTo>
                  <a:cubicBezTo>
                    <a:pt x="110" y="5"/>
                    <a:pt x="106" y="4"/>
                    <a:pt x="104" y="5"/>
                  </a:cubicBezTo>
                  <a:cubicBezTo>
                    <a:pt x="103" y="3"/>
                    <a:pt x="102" y="2"/>
                    <a:pt x="100" y="2"/>
                  </a:cubicBezTo>
                  <a:cubicBezTo>
                    <a:pt x="70" y="2"/>
                    <a:pt x="38" y="0"/>
                    <a:pt x="7" y="4"/>
                  </a:cubicBezTo>
                  <a:cubicBezTo>
                    <a:pt x="7" y="0"/>
                    <a:pt x="2" y="0"/>
                    <a:pt x="1" y="4"/>
                  </a:cubicBezTo>
                  <a:cubicBezTo>
                    <a:pt x="0" y="20"/>
                    <a:pt x="0" y="37"/>
                    <a:pt x="0" y="53"/>
                  </a:cubicBezTo>
                  <a:cubicBezTo>
                    <a:pt x="0" y="58"/>
                    <a:pt x="9" y="58"/>
                    <a:pt x="9" y="53"/>
                  </a:cubicBezTo>
                  <a:cubicBezTo>
                    <a:pt x="9" y="38"/>
                    <a:pt x="8" y="23"/>
                    <a:pt x="8" y="9"/>
                  </a:cubicBezTo>
                  <a:cubicBezTo>
                    <a:pt x="38" y="12"/>
                    <a:pt x="70" y="10"/>
                    <a:pt x="100" y="10"/>
                  </a:cubicBezTo>
                  <a:cubicBezTo>
                    <a:pt x="100" y="10"/>
                    <a:pt x="100" y="10"/>
                    <a:pt x="101" y="10"/>
                  </a:cubicBezTo>
                  <a:cubicBezTo>
                    <a:pt x="100" y="25"/>
                    <a:pt x="100" y="40"/>
                    <a:pt x="103" y="55"/>
                  </a:cubicBezTo>
                  <a:cubicBezTo>
                    <a:pt x="87" y="58"/>
                    <a:pt x="70" y="56"/>
                    <a:pt x="53" y="56"/>
                  </a:cubicBezTo>
                  <a:cubicBezTo>
                    <a:pt x="37" y="56"/>
                    <a:pt x="21" y="56"/>
                    <a:pt x="4" y="57"/>
                  </a:cubicBezTo>
                  <a:cubicBezTo>
                    <a:pt x="1" y="57"/>
                    <a:pt x="2" y="61"/>
                    <a:pt x="4" y="62"/>
                  </a:cubicBezTo>
                  <a:cubicBezTo>
                    <a:pt x="25" y="63"/>
                    <a:pt x="46" y="65"/>
                    <a:pt x="67" y="65"/>
                  </a:cubicBezTo>
                  <a:cubicBezTo>
                    <a:pt x="80" y="66"/>
                    <a:pt x="97" y="70"/>
                    <a:pt x="107" y="60"/>
                  </a:cubicBezTo>
                  <a:cubicBezTo>
                    <a:pt x="109" y="59"/>
                    <a:pt x="109" y="58"/>
                    <a:pt x="108" y="57"/>
                  </a:cubicBezTo>
                  <a:cubicBezTo>
                    <a:pt x="109" y="57"/>
                    <a:pt x="109" y="56"/>
                    <a:pt x="109" y="55"/>
                  </a:cubicBezTo>
                  <a:cubicBezTo>
                    <a:pt x="108" y="40"/>
                    <a:pt x="108" y="24"/>
                    <a:pt x="109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43"/>
            <p:cNvSpPr>
              <a:spLocks noEditPoints="1"/>
            </p:cNvSpPr>
            <p:nvPr/>
          </p:nvSpPr>
          <p:spPr bwMode="auto">
            <a:xfrm>
              <a:off x="812800" y="2070101"/>
              <a:ext cx="146050" cy="88900"/>
            </a:xfrm>
            <a:custGeom>
              <a:avLst/>
              <a:gdLst>
                <a:gd name="T0" fmla="*/ 103 w 107"/>
                <a:gd name="T1" fmla="*/ 2 h 66"/>
                <a:gd name="T2" fmla="*/ 101 w 107"/>
                <a:gd name="T3" fmla="*/ 1 h 66"/>
                <a:gd name="T4" fmla="*/ 10 w 107"/>
                <a:gd name="T5" fmla="*/ 2 h 66"/>
                <a:gd name="T6" fmla="*/ 7 w 107"/>
                <a:gd name="T7" fmla="*/ 6 h 66"/>
                <a:gd name="T8" fmla="*/ 4 w 107"/>
                <a:gd name="T9" fmla="*/ 9 h 66"/>
                <a:gd name="T10" fmla="*/ 0 w 107"/>
                <a:gd name="T11" fmla="*/ 54 h 66"/>
                <a:gd name="T12" fmla="*/ 5 w 107"/>
                <a:gd name="T13" fmla="*/ 58 h 66"/>
                <a:gd name="T14" fmla="*/ 100 w 107"/>
                <a:gd name="T15" fmla="*/ 66 h 66"/>
                <a:gd name="T16" fmla="*/ 105 w 107"/>
                <a:gd name="T17" fmla="*/ 61 h 66"/>
                <a:gd name="T18" fmla="*/ 107 w 107"/>
                <a:gd name="T19" fmla="*/ 5 h 66"/>
                <a:gd name="T20" fmla="*/ 103 w 107"/>
                <a:gd name="T21" fmla="*/ 2 h 66"/>
                <a:gd name="T22" fmla="*/ 101 w 107"/>
                <a:gd name="T23" fmla="*/ 10 h 66"/>
                <a:gd name="T24" fmla="*/ 101 w 107"/>
                <a:gd name="T25" fmla="*/ 10 h 66"/>
                <a:gd name="T26" fmla="*/ 96 w 107"/>
                <a:gd name="T27" fmla="*/ 56 h 66"/>
                <a:gd name="T28" fmla="*/ 10 w 107"/>
                <a:gd name="T29" fmla="*/ 49 h 66"/>
                <a:gd name="T30" fmla="*/ 12 w 107"/>
                <a:gd name="T31" fmla="*/ 10 h 66"/>
                <a:gd name="T32" fmla="*/ 12 w 107"/>
                <a:gd name="T33" fmla="*/ 8 h 66"/>
                <a:gd name="T34" fmla="*/ 101 w 107"/>
                <a:gd name="T35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66">
                  <a:moveTo>
                    <a:pt x="103" y="2"/>
                  </a:moveTo>
                  <a:cubicBezTo>
                    <a:pt x="103" y="2"/>
                    <a:pt x="102" y="1"/>
                    <a:pt x="101" y="1"/>
                  </a:cubicBezTo>
                  <a:cubicBezTo>
                    <a:pt x="70" y="0"/>
                    <a:pt x="40" y="1"/>
                    <a:pt x="10" y="2"/>
                  </a:cubicBezTo>
                  <a:cubicBezTo>
                    <a:pt x="8" y="2"/>
                    <a:pt x="7" y="4"/>
                    <a:pt x="7" y="6"/>
                  </a:cubicBezTo>
                  <a:cubicBezTo>
                    <a:pt x="6" y="6"/>
                    <a:pt x="4" y="7"/>
                    <a:pt x="4" y="9"/>
                  </a:cubicBezTo>
                  <a:cubicBezTo>
                    <a:pt x="1" y="23"/>
                    <a:pt x="1" y="39"/>
                    <a:pt x="0" y="54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37" y="60"/>
                    <a:pt x="69" y="63"/>
                    <a:pt x="100" y="66"/>
                  </a:cubicBezTo>
                  <a:cubicBezTo>
                    <a:pt x="103" y="66"/>
                    <a:pt x="105" y="63"/>
                    <a:pt x="105" y="61"/>
                  </a:cubicBezTo>
                  <a:cubicBezTo>
                    <a:pt x="106" y="42"/>
                    <a:pt x="107" y="24"/>
                    <a:pt x="107" y="5"/>
                  </a:cubicBezTo>
                  <a:cubicBezTo>
                    <a:pt x="107" y="3"/>
                    <a:pt x="105" y="2"/>
                    <a:pt x="103" y="2"/>
                  </a:cubicBezTo>
                  <a:close/>
                  <a:moveTo>
                    <a:pt x="101" y="10"/>
                  </a:moveTo>
                  <a:cubicBezTo>
                    <a:pt x="101" y="10"/>
                    <a:pt x="101" y="10"/>
                    <a:pt x="101" y="10"/>
                  </a:cubicBezTo>
                  <a:cubicBezTo>
                    <a:pt x="99" y="25"/>
                    <a:pt x="97" y="41"/>
                    <a:pt x="96" y="56"/>
                  </a:cubicBezTo>
                  <a:cubicBezTo>
                    <a:pt x="68" y="53"/>
                    <a:pt x="39" y="51"/>
                    <a:pt x="10" y="49"/>
                  </a:cubicBezTo>
                  <a:cubicBezTo>
                    <a:pt x="10" y="36"/>
                    <a:pt x="12" y="23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41" y="8"/>
                    <a:pt x="71" y="9"/>
                    <a:pt x="101" y="1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44"/>
            <p:cNvSpPr>
              <a:spLocks/>
            </p:cNvSpPr>
            <p:nvPr/>
          </p:nvSpPr>
          <p:spPr bwMode="auto">
            <a:xfrm>
              <a:off x="1025525" y="2079626"/>
              <a:ext cx="146050" cy="85725"/>
            </a:xfrm>
            <a:custGeom>
              <a:avLst/>
              <a:gdLst>
                <a:gd name="T0" fmla="*/ 107 w 108"/>
                <a:gd name="T1" fmla="*/ 5 h 64"/>
                <a:gd name="T2" fmla="*/ 103 w 108"/>
                <a:gd name="T3" fmla="*/ 1 h 64"/>
                <a:gd name="T4" fmla="*/ 22 w 108"/>
                <a:gd name="T5" fmla="*/ 3 h 64"/>
                <a:gd name="T6" fmla="*/ 22 w 108"/>
                <a:gd name="T7" fmla="*/ 12 h 64"/>
                <a:gd name="T8" fmla="*/ 99 w 108"/>
                <a:gd name="T9" fmla="*/ 10 h 64"/>
                <a:gd name="T10" fmla="*/ 99 w 108"/>
                <a:gd name="T11" fmla="*/ 52 h 64"/>
                <a:gd name="T12" fmla="*/ 38 w 108"/>
                <a:gd name="T13" fmla="*/ 52 h 64"/>
                <a:gd name="T14" fmla="*/ 24 w 108"/>
                <a:gd name="T15" fmla="*/ 52 h 64"/>
                <a:gd name="T16" fmla="*/ 16 w 108"/>
                <a:gd name="T17" fmla="*/ 42 h 64"/>
                <a:gd name="T18" fmla="*/ 16 w 108"/>
                <a:gd name="T19" fmla="*/ 7 h 64"/>
                <a:gd name="T20" fmla="*/ 11 w 108"/>
                <a:gd name="T21" fmla="*/ 7 h 64"/>
                <a:gd name="T22" fmla="*/ 15 w 108"/>
                <a:gd name="T23" fmla="*/ 60 h 64"/>
                <a:gd name="T24" fmla="*/ 54 w 108"/>
                <a:gd name="T25" fmla="*/ 61 h 64"/>
                <a:gd name="T26" fmla="*/ 103 w 108"/>
                <a:gd name="T27" fmla="*/ 61 h 64"/>
                <a:gd name="T28" fmla="*/ 108 w 108"/>
                <a:gd name="T29" fmla="*/ 56 h 64"/>
                <a:gd name="T30" fmla="*/ 107 w 108"/>
                <a:gd name="T3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64">
                  <a:moveTo>
                    <a:pt x="107" y="5"/>
                  </a:moveTo>
                  <a:cubicBezTo>
                    <a:pt x="107" y="3"/>
                    <a:pt x="105" y="1"/>
                    <a:pt x="103" y="1"/>
                  </a:cubicBezTo>
                  <a:cubicBezTo>
                    <a:pt x="76" y="0"/>
                    <a:pt x="49" y="0"/>
                    <a:pt x="22" y="3"/>
                  </a:cubicBezTo>
                  <a:cubicBezTo>
                    <a:pt x="16" y="4"/>
                    <a:pt x="16" y="12"/>
                    <a:pt x="22" y="12"/>
                  </a:cubicBezTo>
                  <a:cubicBezTo>
                    <a:pt x="48" y="10"/>
                    <a:pt x="73" y="8"/>
                    <a:pt x="99" y="10"/>
                  </a:cubicBezTo>
                  <a:cubicBezTo>
                    <a:pt x="99" y="24"/>
                    <a:pt x="99" y="38"/>
                    <a:pt x="99" y="52"/>
                  </a:cubicBezTo>
                  <a:cubicBezTo>
                    <a:pt x="79" y="52"/>
                    <a:pt x="58" y="52"/>
                    <a:pt x="38" y="52"/>
                  </a:cubicBezTo>
                  <a:cubicBezTo>
                    <a:pt x="33" y="52"/>
                    <a:pt x="29" y="53"/>
                    <a:pt x="24" y="52"/>
                  </a:cubicBezTo>
                  <a:cubicBezTo>
                    <a:pt x="14" y="51"/>
                    <a:pt x="16" y="50"/>
                    <a:pt x="16" y="42"/>
                  </a:cubicBezTo>
                  <a:cubicBezTo>
                    <a:pt x="16" y="30"/>
                    <a:pt x="16" y="19"/>
                    <a:pt x="16" y="7"/>
                  </a:cubicBezTo>
                  <a:cubicBezTo>
                    <a:pt x="16" y="4"/>
                    <a:pt x="12" y="4"/>
                    <a:pt x="11" y="7"/>
                  </a:cubicBezTo>
                  <a:cubicBezTo>
                    <a:pt x="10" y="19"/>
                    <a:pt x="0" y="54"/>
                    <a:pt x="15" y="60"/>
                  </a:cubicBezTo>
                  <a:cubicBezTo>
                    <a:pt x="25" y="64"/>
                    <a:pt x="43" y="61"/>
                    <a:pt x="54" y="61"/>
                  </a:cubicBezTo>
                  <a:cubicBezTo>
                    <a:pt x="70" y="61"/>
                    <a:pt x="87" y="61"/>
                    <a:pt x="103" y="61"/>
                  </a:cubicBezTo>
                  <a:cubicBezTo>
                    <a:pt x="106" y="61"/>
                    <a:pt x="107" y="59"/>
                    <a:pt x="108" y="56"/>
                  </a:cubicBezTo>
                  <a:cubicBezTo>
                    <a:pt x="108" y="39"/>
                    <a:pt x="108" y="22"/>
                    <a:pt x="107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45"/>
            <p:cNvSpPr>
              <a:spLocks noEditPoints="1"/>
            </p:cNvSpPr>
            <p:nvPr/>
          </p:nvSpPr>
          <p:spPr bwMode="auto">
            <a:xfrm>
              <a:off x="1189038" y="2070101"/>
              <a:ext cx="123825" cy="95250"/>
            </a:xfrm>
            <a:custGeom>
              <a:avLst/>
              <a:gdLst>
                <a:gd name="T0" fmla="*/ 91 w 92"/>
                <a:gd name="T1" fmla="*/ 51 h 70"/>
                <a:gd name="T2" fmla="*/ 88 w 92"/>
                <a:gd name="T3" fmla="*/ 5 h 70"/>
                <a:gd name="T4" fmla="*/ 82 w 92"/>
                <a:gd name="T5" fmla="*/ 0 h 70"/>
                <a:gd name="T6" fmla="*/ 7 w 92"/>
                <a:gd name="T7" fmla="*/ 5 h 70"/>
                <a:gd name="T8" fmla="*/ 3 w 92"/>
                <a:gd name="T9" fmla="*/ 11 h 70"/>
                <a:gd name="T10" fmla="*/ 2 w 92"/>
                <a:gd name="T11" fmla="*/ 12 h 70"/>
                <a:gd name="T12" fmla="*/ 0 w 92"/>
                <a:gd name="T13" fmla="*/ 62 h 70"/>
                <a:gd name="T14" fmla="*/ 5 w 92"/>
                <a:gd name="T15" fmla="*/ 66 h 70"/>
                <a:gd name="T16" fmla="*/ 55 w 92"/>
                <a:gd name="T17" fmla="*/ 67 h 70"/>
                <a:gd name="T18" fmla="*/ 86 w 92"/>
                <a:gd name="T19" fmla="*/ 66 h 70"/>
                <a:gd name="T20" fmla="*/ 91 w 92"/>
                <a:gd name="T21" fmla="*/ 51 h 70"/>
                <a:gd name="T22" fmla="*/ 82 w 92"/>
                <a:gd name="T23" fmla="*/ 51 h 70"/>
                <a:gd name="T24" fmla="*/ 75 w 92"/>
                <a:gd name="T25" fmla="*/ 58 h 70"/>
                <a:gd name="T26" fmla="*/ 9 w 92"/>
                <a:gd name="T27" fmla="*/ 57 h 70"/>
                <a:gd name="T28" fmla="*/ 7 w 92"/>
                <a:gd name="T29" fmla="*/ 13 h 70"/>
                <a:gd name="T30" fmla="*/ 7 w 92"/>
                <a:gd name="T31" fmla="*/ 13 h 70"/>
                <a:gd name="T32" fmla="*/ 79 w 92"/>
                <a:gd name="T33" fmla="*/ 9 h 70"/>
                <a:gd name="T34" fmla="*/ 82 w 92"/>
                <a:gd name="T35" fmla="*/ 36 h 70"/>
                <a:gd name="T36" fmla="*/ 82 w 92"/>
                <a:gd name="T37" fmla="*/ 5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70">
                  <a:moveTo>
                    <a:pt x="91" y="51"/>
                  </a:moveTo>
                  <a:cubicBezTo>
                    <a:pt x="91" y="35"/>
                    <a:pt x="90" y="20"/>
                    <a:pt x="88" y="5"/>
                  </a:cubicBezTo>
                  <a:cubicBezTo>
                    <a:pt x="87" y="2"/>
                    <a:pt x="85" y="0"/>
                    <a:pt x="82" y="0"/>
                  </a:cubicBezTo>
                  <a:cubicBezTo>
                    <a:pt x="57" y="4"/>
                    <a:pt x="32" y="5"/>
                    <a:pt x="7" y="5"/>
                  </a:cubicBezTo>
                  <a:cubicBezTo>
                    <a:pt x="3" y="5"/>
                    <a:pt x="2" y="8"/>
                    <a:pt x="3" y="11"/>
                  </a:cubicBezTo>
                  <a:cubicBezTo>
                    <a:pt x="3" y="11"/>
                    <a:pt x="2" y="11"/>
                    <a:pt x="2" y="12"/>
                  </a:cubicBezTo>
                  <a:cubicBezTo>
                    <a:pt x="1" y="28"/>
                    <a:pt x="1" y="45"/>
                    <a:pt x="0" y="62"/>
                  </a:cubicBezTo>
                  <a:cubicBezTo>
                    <a:pt x="0" y="64"/>
                    <a:pt x="2" y="66"/>
                    <a:pt x="5" y="66"/>
                  </a:cubicBezTo>
                  <a:cubicBezTo>
                    <a:pt x="22" y="66"/>
                    <a:pt x="39" y="66"/>
                    <a:pt x="55" y="67"/>
                  </a:cubicBezTo>
                  <a:cubicBezTo>
                    <a:pt x="63" y="67"/>
                    <a:pt x="80" y="70"/>
                    <a:pt x="86" y="66"/>
                  </a:cubicBezTo>
                  <a:cubicBezTo>
                    <a:pt x="92" y="62"/>
                    <a:pt x="91" y="57"/>
                    <a:pt x="91" y="51"/>
                  </a:cubicBezTo>
                  <a:close/>
                  <a:moveTo>
                    <a:pt x="82" y="51"/>
                  </a:moveTo>
                  <a:cubicBezTo>
                    <a:pt x="82" y="59"/>
                    <a:pt x="83" y="57"/>
                    <a:pt x="75" y="58"/>
                  </a:cubicBezTo>
                  <a:cubicBezTo>
                    <a:pt x="53" y="59"/>
                    <a:pt x="31" y="57"/>
                    <a:pt x="9" y="57"/>
                  </a:cubicBezTo>
                  <a:cubicBezTo>
                    <a:pt x="8" y="43"/>
                    <a:pt x="8" y="2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1" y="14"/>
                    <a:pt x="55" y="13"/>
                    <a:pt x="79" y="9"/>
                  </a:cubicBezTo>
                  <a:cubicBezTo>
                    <a:pt x="80" y="18"/>
                    <a:pt x="81" y="27"/>
                    <a:pt x="82" y="36"/>
                  </a:cubicBezTo>
                  <a:cubicBezTo>
                    <a:pt x="82" y="41"/>
                    <a:pt x="82" y="46"/>
                    <a:pt x="82" y="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46"/>
            <p:cNvSpPr>
              <a:spLocks/>
            </p:cNvSpPr>
            <p:nvPr/>
          </p:nvSpPr>
          <p:spPr bwMode="auto">
            <a:xfrm>
              <a:off x="1365250" y="2065338"/>
              <a:ext cx="146050" cy="90488"/>
            </a:xfrm>
            <a:custGeom>
              <a:avLst/>
              <a:gdLst>
                <a:gd name="T0" fmla="*/ 104 w 107"/>
                <a:gd name="T1" fmla="*/ 59 h 67"/>
                <a:gd name="T2" fmla="*/ 105 w 107"/>
                <a:gd name="T3" fmla="*/ 6 h 67"/>
                <a:gd name="T4" fmla="*/ 101 w 107"/>
                <a:gd name="T5" fmla="*/ 2 h 67"/>
                <a:gd name="T6" fmla="*/ 13 w 107"/>
                <a:gd name="T7" fmla="*/ 3 h 67"/>
                <a:gd name="T8" fmla="*/ 10 w 107"/>
                <a:gd name="T9" fmla="*/ 10 h 67"/>
                <a:gd name="T10" fmla="*/ 97 w 107"/>
                <a:gd name="T11" fmla="*/ 10 h 67"/>
                <a:gd name="T12" fmla="*/ 98 w 107"/>
                <a:gd name="T13" fmla="*/ 58 h 67"/>
                <a:gd name="T14" fmla="*/ 23 w 107"/>
                <a:gd name="T15" fmla="*/ 55 h 67"/>
                <a:gd name="T16" fmla="*/ 9 w 107"/>
                <a:gd name="T17" fmla="*/ 55 h 67"/>
                <a:gd name="T18" fmla="*/ 6 w 107"/>
                <a:gd name="T19" fmla="*/ 7 h 67"/>
                <a:gd name="T20" fmla="*/ 2 w 107"/>
                <a:gd name="T21" fmla="*/ 8 h 67"/>
                <a:gd name="T22" fmla="*/ 2 w 107"/>
                <a:gd name="T23" fmla="*/ 34 h 67"/>
                <a:gd name="T24" fmla="*/ 2 w 107"/>
                <a:gd name="T25" fmla="*/ 58 h 67"/>
                <a:gd name="T26" fmla="*/ 4 w 107"/>
                <a:gd name="T27" fmla="*/ 60 h 67"/>
                <a:gd name="T28" fmla="*/ 4 w 107"/>
                <a:gd name="T29" fmla="*/ 63 h 67"/>
                <a:gd name="T30" fmla="*/ 5 w 107"/>
                <a:gd name="T31" fmla="*/ 63 h 67"/>
                <a:gd name="T32" fmla="*/ 101 w 107"/>
                <a:gd name="T33" fmla="*/ 67 h 67"/>
                <a:gd name="T34" fmla="*/ 104 w 107"/>
                <a:gd name="T35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" h="67">
                  <a:moveTo>
                    <a:pt x="104" y="59"/>
                  </a:moveTo>
                  <a:cubicBezTo>
                    <a:pt x="105" y="41"/>
                    <a:pt x="106" y="24"/>
                    <a:pt x="105" y="6"/>
                  </a:cubicBezTo>
                  <a:cubicBezTo>
                    <a:pt x="105" y="4"/>
                    <a:pt x="103" y="2"/>
                    <a:pt x="101" y="2"/>
                  </a:cubicBezTo>
                  <a:cubicBezTo>
                    <a:pt x="71" y="0"/>
                    <a:pt x="43" y="10"/>
                    <a:pt x="13" y="3"/>
                  </a:cubicBezTo>
                  <a:cubicBezTo>
                    <a:pt x="8" y="2"/>
                    <a:pt x="5" y="9"/>
                    <a:pt x="10" y="10"/>
                  </a:cubicBezTo>
                  <a:cubicBezTo>
                    <a:pt x="37" y="22"/>
                    <a:pt x="68" y="10"/>
                    <a:pt x="97" y="10"/>
                  </a:cubicBezTo>
                  <a:cubicBezTo>
                    <a:pt x="96" y="26"/>
                    <a:pt x="97" y="42"/>
                    <a:pt x="98" y="58"/>
                  </a:cubicBezTo>
                  <a:cubicBezTo>
                    <a:pt x="73" y="56"/>
                    <a:pt x="48" y="55"/>
                    <a:pt x="23" y="55"/>
                  </a:cubicBezTo>
                  <a:cubicBezTo>
                    <a:pt x="19" y="55"/>
                    <a:pt x="13" y="54"/>
                    <a:pt x="9" y="55"/>
                  </a:cubicBezTo>
                  <a:cubicBezTo>
                    <a:pt x="13" y="41"/>
                    <a:pt x="10" y="21"/>
                    <a:pt x="6" y="7"/>
                  </a:cubicBezTo>
                  <a:cubicBezTo>
                    <a:pt x="6" y="4"/>
                    <a:pt x="2" y="5"/>
                    <a:pt x="2" y="8"/>
                  </a:cubicBezTo>
                  <a:cubicBezTo>
                    <a:pt x="2" y="17"/>
                    <a:pt x="2" y="25"/>
                    <a:pt x="2" y="34"/>
                  </a:cubicBezTo>
                  <a:cubicBezTo>
                    <a:pt x="2" y="42"/>
                    <a:pt x="0" y="50"/>
                    <a:pt x="2" y="58"/>
                  </a:cubicBezTo>
                  <a:cubicBezTo>
                    <a:pt x="2" y="59"/>
                    <a:pt x="3" y="60"/>
                    <a:pt x="4" y="60"/>
                  </a:cubicBezTo>
                  <a:cubicBezTo>
                    <a:pt x="4" y="61"/>
                    <a:pt x="4" y="62"/>
                    <a:pt x="4" y="63"/>
                  </a:cubicBezTo>
                  <a:cubicBezTo>
                    <a:pt x="4" y="64"/>
                    <a:pt x="5" y="64"/>
                    <a:pt x="5" y="63"/>
                  </a:cubicBezTo>
                  <a:cubicBezTo>
                    <a:pt x="6" y="61"/>
                    <a:pt x="92" y="67"/>
                    <a:pt x="101" y="67"/>
                  </a:cubicBezTo>
                  <a:cubicBezTo>
                    <a:pt x="106" y="67"/>
                    <a:pt x="107" y="62"/>
                    <a:pt x="104" y="5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47"/>
            <p:cNvSpPr>
              <a:spLocks/>
            </p:cNvSpPr>
            <p:nvPr/>
          </p:nvSpPr>
          <p:spPr bwMode="auto">
            <a:xfrm>
              <a:off x="1027113" y="1754188"/>
              <a:ext cx="266700" cy="92075"/>
            </a:xfrm>
            <a:custGeom>
              <a:avLst/>
              <a:gdLst>
                <a:gd name="T0" fmla="*/ 191 w 197"/>
                <a:gd name="T1" fmla="*/ 33 h 67"/>
                <a:gd name="T2" fmla="*/ 98 w 197"/>
                <a:gd name="T3" fmla="*/ 31 h 67"/>
                <a:gd name="T4" fmla="*/ 97 w 197"/>
                <a:gd name="T5" fmla="*/ 6 h 67"/>
                <a:gd name="T6" fmla="*/ 88 w 197"/>
                <a:gd name="T7" fmla="*/ 9 h 67"/>
                <a:gd name="T8" fmla="*/ 91 w 197"/>
                <a:gd name="T9" fmla="*/ 31 h 67"/>
                <a:gd name="T10" fmla="*/ 91 w 197"/>
                <a:gd name="T11" fmla="*/ 31 h 67"/>
                <a:gd name="T12" fmla="*/ 51 w 197"/>
                <a:gd name="T13" fmla="*/ 31 h 67"/>
                <a:gd name="T14" fmla="*/ 8 w 197"/>
                <a:gd name="T15" fmla="*/ 34 h 67"/>
                <a:gd name="T16" fmla="*/ 5 w 197"/>
                <a:gd name="T17" fmla="*/ 61 h 67"/>
                <a:gd name="T18" fmla="*/ 11 w 197"/>
                <a:gd name="T19" fmla="*/ 60 h 67"/>
                <a:gd name="T20" fmla="*/ 55 w 197"/>
                <a:gd name="T21" fmla="*/ 41 h 67"/>
                <a:gd name="T22" fmla="*/ 99 w 197"/>
                <a:gd name="T23" fmla="*/ 42 h 67"/>
                <a:gd name="T24" fmla="*/ 186 w 197"/>
                <a:gd name="T25" fmla="*/ 43 h 67"/>
                <a:gd name="T26" fmla="*/ 183 w 197"/>
                <a:gd name="T27" fmla="*/ 61 h 67"/>
                <a:gd name="T28" fmla="*/ 193 w 197"/>
                <a:gd name="T29" fmla="*/ 62 h 67"/>
                <a:gd name="T30" fmla="*/ 196 w 197"/>
                <a:gd name="T31" fmla="*/ 40 h 67"/>
                <a:gd name="T32" fmla="*/ 191 w 197"/>
                <a:gd name="T3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7" h="67">
                  <a:moveTo>
                    <a:pt x="191" y="33"/>
                  </a:moveTo>
                  <a:cubicBezTo>
                    <a:pt x="160" y="32"/>
                    <a:pt x="129" y="31"/>
                    <a:pt x="98" y="31"/>
                  </a:cubicBezTo>
                  <a:cubicBezTo>
                    <a:pt x="100" y="23"/>
                    <a:pt x="100" y="14"/>
                    <a:pt x="97" y="6"/>
                  </a:cubicBezTo>
                  <a:cubicBezTo>
                    <a:pt x="96" y="0"/>
                    <a:pt x="86" y="3"/>
                    <a:pt x="88" y="9"/>
                  </a:cubicBezTo>
                  <a:cubicBezTo>
                    <a:pt x="90" y="16"/>
                    <a:pt x="91" y="23"/>
                    <a:pt x="91" y="31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78" y="31"/>
                    <a:pt x="64" y="31"/>
                    <a:pt x="51" y="31"/>
                  </a:cubicBezTo>
                  <a:cubicBezTo>
                    <a:pt x="40" y="30"/>
                    <a:pt x="17" y="25"/>
                    <a:pt x="8" y="34"/>
                  </a:cubicBezTo>
                  <a:cubicBezTo>
                    <a:pt x="0" y="41"/>
                    <a:pt x="2" y="53"/>
                    <a:pt x="5" y="61"/>
                  </a:cubicBezTo>
                  <a:cubicBezTo>
                    <a:pt x="6" y="65"/>
                    <a:pt x="11" y="63"/>
                    <a:pt x="11" y="60"/>
                  </a:cubicBezTo>
                  <a:cubicBezTo>
                    <a:pt x="7" y="34"/>
                    <a:pt x="39" y="41"/>
                    <a:pt x="55" y="41"/>
                  </a:cubicBezTo>
                  <a:cubicBezTo>
                    <a:pt x="70" y="41"/>
                    <a:pt x="84" y="42"/>
                    <a:pt x="99" y="42"/>
                  </a:cubicBezTo>
                  <a:cubicBezTo>
                    <a:pt x="128" y="43"/>
                    <a:pt x="157" y="43"/>
                    <a:pt x="186" y="43"/>
                  </a:cubicBezTo>
                  <a:cubicBezTo>
                    <a:pt x="185" y="49"/>
                    <a:pt x="184" y="55"/>
                    <a:pt x="183" y="61"/>
                  </a:cubicBezTo>
                  <a:cubicBezTo>
                    <a:pt x="183" y="66"/>
                    <a:pt x="192" y="67"/>
                    <a:pt x="193" y="62"/>
                  </a:cubicBezTo>
                  <a:cubicBezTo>
                    <a:pt x="194" y="55"/>
                    <a:pt x="195" y="47"/>
                    <a:pt x="196" y="40"/>
                  </a:cubicBezTo>
                  <a:cubicBezTo>
                    <a:pt x="197" y="36"/>
                    <a:pt x="195" y="33"/>
                    <a:pt x="191" y="3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48"/>
            <p:cNvSpPr>
              <a:spLocks/>
            </p:cNvSpPr>
            <p:nvPr/>
          </p:nvSpPr>
          <p:spPr bwMode="auto">
            <a:xfrm>
              <a:off x="900113" y="1973263"/>
              <a:ext cx="203200" cy="88900"/>
            </a:xfrm>
            <a:custGeom>
              <a:avLst/>
              <a:gdLst>
                <a:gd name="T0" fmla="*/ 145 w 149"/>
                <a:gd name="T1" fmla="*/ 38 h 66"/>
                <a:gd name="T2" fmla="*/ 117 w 149"/>
                <a:gd name="T3" fmla="*/ 34 h 66"/>
                <a:gd name="T4" fmla="*/ 87 w 149"/>
                <a:gd name="T5" fmla="*/ 33 h 66"/>
                <a:gd name="T6" fmla="*/ 90 w 149"/>
                <a:gd name="T7" fmla="*/ 19 h 66"/>
                <a:gd name="T8" fmla="*/ 91 w 149"/>
                <a:gd name="T9" fmla="*/ 5 h 66"/>
                <a:gd name="T10" fmla="*/ 83 w 149"/>
                <a:gd name="T11" fmla="*/ 4 h 66"/>
                <a:gd name="T12" fmla="*/ 81 w 149"/>
                <a:gd name="T13" fmla="*/ 18 h 66"/>
                <a:gd name="T14" fmla="*/ 81 w 149"/>
                <a:gd name="T15" fmla="*/ 33 h 66"/>
                <a:gd name="T16" fmla="*/ 5 w 149"/>
                <a:gd name="T17" fmla="*/ 26 h 66"/>
                <a:gd name="T18" fmla="*/ 1 w 149"/>
                <a:gd name="T19" fmla="*/ 30 h 66"/>
                <a:gd name="T20" fmla="*/ 2 w 149"/>
                <a:gd name="T21" fmla="*/ 51 h 66"/>
                <a:gd name="T22" fmla="*/ 7 w 149"/>
                <a:gd name="T23" fmla="*/ 50 h 66"/>
                <a:gd name="T24" fmla="*/ 8 w 149"/>
                <a:gd name="T25" fmla="*/ 35 h 66"/>
                <a:gd name="T26" fmla="*/ 83 w 149"/>
                <a:gd name="T27" fmla="*/ 43 h 66"/>
                <a:gd name="T28" fmla="*/ 123 w 149"/>
                <a:gd name="T29" fmla="*/ 43 h 66"/>
                <a:gd name="T30" fmla="*/ 135 w 149"/>
                <a:gd name="T31" fmla="*/ 60 h 66"/>
                <a:gd name="T32" fmla="*/ 144 w 149"/>
                <a:gd name="T33" fmla="*/ 60 h 66"/>
                <a:gd name="T34" fmla="*/ 145 w 149"/>
                <a:gd name="T35" fmla="*/ 3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66">
                  <a:moveTo>
                    <a:pt x="145" y="38"/>
                  </a:moveTo>
                  <a:cubicBezTo>
                    <a:pt x="139" y="30"/>
                    <a:pt x="124" y="34"/>
                    <a:pt x="117" y="34"/>
                  </a:cubicBezTo>
                  <a:cubicBezTo>
                    <a:pt x="107" y="34"/>
                    <a:pt x="97" y="34"/>
                    <a:pt x="87" y="33"/>
                  </a:cubicBezTo>
                  <a:cubicBezTo>
                    <a:pt x="88" y="29"/>
                    <a:pt x="89" y="24"/>
                    <a:pt x="90" y="19"/>
                  </a:cubicBezTo>
                  <a:cubicBezTo>
                    <a:pt x="91" y="14"/>
                    <a:pt x="92" y="9"/>
                    <a:pt x="91" y="5"/>
                  </a:cubicBezTo>
                  <a:cubicBezTo>
                    <a:pt x="90" y="1"/>
                    <a:pt x="85" y="0"/>
                    <a:pt x="83" y="4"/>
                  </a:cubicBezTo>
                  <a:cubicBezTo>
                    <a:pt x="81" y="8"/>
                    <a:pt x="82" y="13"/>
                    <a:pt x="81" y="18"/>
                  </a:cubicBezTo>
                  <a:cubicBezTo>
                    <a:pt x="81" y="23"/>
                    <a:pt x="81" y="28"/>
                    <a:pt x="81" y="33"/>
                  </a:cubicBezTo>
                  <a:cubicBezTo>
                    <a:pt x="56" y="32"/>
                    <a:pt x="31" y="29"/>
                    <a:pt x="5" y="26"/>
                  </a:cubicBezTo>
                  <a:cubicBezTo>
                    <a:pt x="3" y="26"/>
                    <a:pt x="1" y="28"/>
                    <a:pt x="1" y="30"/>
                  </a:cubicBezTo>
                  <a:cubicBezTo>
                    <a:pt x="0" y="38"/>
                    <a:pt x="1" y="44"/>
                    <a:pt x="2" y="51"/>
                  </a:cubicBezTo>
                  <a:cubicBezTo>
                    <a:pt x="2" y="54"/>
                    <a:pt x="7" y="53"/>
                    <a:pt x="7" y="50"/>
                  </a:cubicBezTo>
                  <a:cubicBezTo>
                    <a:pt x="7" y="45"/>
                    <a:pt x="7" y="40"/>
                    <a:pt x="8" y="35"/>
                  </a:cubicBezTo>
                  <a:cubicBezTo>
                    <a:pt x="33" y="40"/>
                    <a:pt x="58" y="42"/>
                    <a:pt x="83" y="43"/>
                  </a:cubicBezTo>
                  <a:cubicBezTo>
                    <a:pt x="96" y="44"/>
                    <a:pt x="110" y="44"/>
                    <a:pt x="123" y="43"/>
                  </a:cubicBezTo>
                  <a:cubicBezTo>
                    <a:pt x="140" y="43"/>
                    <a:pt x="134" y="48"/>
                    <a:pt x="135" y="60"/>
                  </a:cubicBezTo>
                  <a:cubicBezTo>
                    <a:pt x="135" y="65"/>
                    <a:pt x="144" y="66"/>
                    <a:pt x="144" y="60"/>
                  </a:cubicBezTo>
                  <a:cubicBezTo>
                    <a:pt x="144" y="53"/>
                    <a:pt x="149" y="45"/>
                    <a:pt x="145" y="3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49"/>
            <p:cNvSpPr>
              <a:spLocks/>
            </p:cNvSpPr>
            <p:nvPr/>
          </p:nvSpPr>
          <p:spPr bwMode="auto">
            <a:xfrm>
              <a:off x="1239838" y="1982788"/>
              <a:ext cx="201612" cy="74613"/>
            </a:xfrm>
            <a:custGeom>
              <a:avLst/>
              <a:gdLst>
                <a:gd name="T0" fmla="*/ 138 w 148"/>
                <a:gd name="T1" fmla="*/ 27 h 55"/>
                <a:gd name="T2" fmla="*/ 84 w 148"/>
                <a:gd name="T3" fmla="*/ 25 h 55"/>
                <a:gd name="T4" fmla="*/ 73 w 148"/>
                <a:gd name="T5" fmla="*/ 25 h 55"/>
                <a:gd name="T6" fmla="*/ 73 w 148"/>
                <a:gd name="T7" fmla="*/ 13 h 55"/>
                <a:gd name="T8" fmla="*/ 72 w 148"/>
                <a:gd name="T9" fmla="*/ 1 h 55"/>
                <a:gd name="T10" fmla="*/ 67 w 148"/>
                <a:gd name="T11" fmla="*/ 1 h 55"/>
                <a:gd name="T12" fmla="*/ 65 w 148"/>
                <a:gd name="T13" fmla="*/ 13 h 55"/>
                <a:gd name="T14" fmla="*/ 66 w 148"/>
                <a:gd name="T15" fmla="*/ 25 h 55"/>
                <a:gd name="T16" fmla="*/ 47 w 148"/>
                <a:gd name="T17" fmla="*/ 25 h 55"/>
                <a:gd name="T18" fmla="*/ 13 w 148"/>
                <a:gd name="T19" fmla="*/ 24 h 55"/>
                <a:gd name="T20" fmla="*/ 8 w 148"/>
                <a:gd name="T21" fmla="*/ 51 h 55"/>
                <a:gd name="T22" fmla="*/ 13 w 148"/>
                <a:gd name="T23" fmla="*/ 50 h 55"/>
                <a:gd name="T24" fmla="*/ 20 w 148"/>
                <a:gd name="T25" fmla="*/ 33 h 55"/>
                <a:gd name="T26" fmla="*/ 34 w 148"/>
                <a:gd name="T27" fmla="*/ 33 h 55"/>
                <a:gd name="T28" fmla="*/ 67 w 148"/>
                <a:gd name="T29" fmla="*/ 34 h 55"/>
                <a:gd name="T30" fmla="*/ 98 w 148"/>
                <a:gd name="T31" fmla="*/ 34 h 55"/>
                <a:gd name="T32" fmla="*/ 135 w 148"/>
                <a:gd name="T33" fmla="*/ 44 h 55"/>
                <a:gd name="T34" fmla="*/ 141 w 148"/>
                <a:gd name="T35" fmla="*/ 49 h 55"/>
                <a:gd name="T36" fmla="*/ 138 w 148"/>
                <a:gd name="T3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8" h="55">
                  <a:moveTo>
                    <a:pt x="138" y="27"/>
                  </a:moveTo>
                  <a:cubicBezTo>
                    <a:pt x="125" y="18"/>
                    <a:pt x="99" y="25"/>
                    <a:pt x="84" y="25"/>
                  </a:cubicBezTo>
                  <a:cubicBezTo>
                    <a:pt x="80" y="25"/>
                    <a:pt x="77" y="25"/>
                    <a:pt x="73" y="25"/>
                  </a:cubicBezTo>
                  <a:cubicBezTo>
                    <a:pt x="73" y="21"/>
                    <a:pt x="73" y="17"/>
                    <a:pt x="73" y="13"/>
                  </a:cubicBezTo>
                  <a:cubicBezTo>
                    <a:pt x="74" y="8"/>
                    <a:pt x="75" y="5"/>
                    <a:pt x="72" y="1"/>
                  </a:cubicBezTo>
                  <a:cubicBezTo>
                    <a:pt x="70" y="0"/>
                    <a:pt x="68" y="0"/>
                    <a:pt x="67" y="1"/>
                  </a:cubicBezTo>
                  <a:cubicBezTo>
                    <a:pt x="64" y="5"/>
                    <a:pt x="65" y="8"/>
                    <a:pt x="65" y="13"/>
                  </a:cubicBezTo>
                  <a:cubicBezTo>
                    <a:pt x="65" y="17"/>
                    <a:pt x="66" y="21"/>
                    <a:pt x="66" y="25"/>
                  </a:cubicBezTo>
                  <a:cubicBezTo>
                    <a:pt x="60" y="25"/>
                    <a:pt x="53" y="25"/>
                    <a:pt x="47" y="25"/>
                  </a:cubicBezTo>
                  <a:cubicBezTo>
                    <a:pt x="37" y="24"/>
                    <a:pt x="23" y="21"/>
                    <a:pt x="13" y="24"/>
                  </a:cubicBezTo>
                  <a:cubicBezTo>
                    <a:pt x="0" y="27"/>
                    <a:pt x="4" y="42"/>
                    <a:pt x="8" y="51"/>
                  </a:cubicBezTo>
                  <a:cubicBezTo>
                    <a:pt x="9" y="55"/>
                    <a:pt x="14" y="53"/>
                    <a:pt x="13" y="50"/>
                  </a:cubicBezTo>
                  <a:cubicBezTo>
                    <a:pt x="11" y="41"/>
                    <a:pt x="11" y="35"/>
                    <a:pt x="20" y="33"/>
                  </a:cubicBezTo>
                  <a:cubicBezTo>
                    <a:pt x="24" y="32"/>
                    <a:pt x="30" y="33"/>
                    <a:pt x="34" y="33"/>
                  </a:cubicBezTo>
                  <a:cubicBezTo>
                    <a:pt x="45" y="34"/>
                    <a:pt x="56" y="34"/>
                    <a:pt x="67" y="34"/>
                  </a:cubicBezTo>
                  <a:cubicBezTo>
                    <a:pt x="77" y="34"/>
                    <a:pt x="87" y="34"/>
                    <a:pt x="98" y="34"/>
                  </a:cubicBezTo>
                  <a:cubicBezTo>
                    <a:pt x="102" y="34"/>
                    <a:pt x="141" y="30"/>
                    <a:pt x="135" y="44"/>
                  </a:cubicBezTo>
                  <a:cubicBezTo>
                    <a:pt x="133" y="49"/>
                    <a:pt x="137" y="52"/>
                    <a:pt x="141" y="49"/>
                  </a:cubicBezTo>
                  <a:cubicBezTo>
                    <a:pt x="148" y="43"/>
                    <a:pt x="146" y="33"/>
                    <a:pt x="138" y="2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50"/>
            <p:cNvSpPr>
              <a:spLocks/>
            </p:cNvSpPr>
            <p:nvPr/>
          </p:nvSpPr>
          <p:spPr bwMode="auto">
            <a:xfrm>
              <a:off x="2984500" y="1397001"/>
              <a:ext cx="700087" cy="469900"/>
            </a:xfrm>
            <a:custGeom>
              <a:avLst/>
              <a:gdLst>
                <a:gd name="T0" fmla="*/ 507 w 515"/>
                <a:gd name="T1" fmla="*/ 299 h 345"/>
                <a:gd name="T2" fmla="*/ 381 w 515"/>
                <a:gd name="T3" fmla="*/ 299 h 345"/>
                <a:gd name="T4" fmla="*/ 252 w 515"/>
                <a:gd name="T5" fmla="*/ 302 h 345"/>
                <a:gd name="T6" fmla="*/ 39 w 515"/>
                <a:gd name="T7" fmla="*/ 312 h 345"/>
                <a:gd name="T8" fmla="*/ 36 w 515"/>
                <a:gd name="T9" fmla="*/ 171 h 345"/>
                <a:gd name="T10" fmla="*/ 30 w 515"/>
                <a:gd name="T11" fmla="*/ 4 h 345"/>
                <a:gd name="T12" fmla="*/ 24 w 515"/>
                <a:gd name="T13" fmla="*/ 4 h 345"/>
                <a:gd name="T14" fmla="*/ 24 w 515"/>
                <a:gd name="T15" fmla="*/ 171 h 345"/>
                <a:gd name="T16" fmla="*/ 27 w 515"/>
                <a:gd name="T17" fmla="*/ 313 h 345"/>
                <a:gd name="T18" fmla="*/ 4 w 515"/>
                <a:gd name="T19" fmla="*/ 316 h 345"/>
                <a:gd name="T20" fmla="*/ 5 w 515"/>
                <a:gd name="T21" fmla="*/ 322 h 345"/>
                <a:gd name="T22" fmla="*/ 27 w 515"/>
                <a:gd name="T23" fmla="*/ 323 h 345"/>
                <a:gd name="T24" fmla="*/ 28 w 515"/>
                <a:gd name="T25" fmla="*/ 338 h 345"/>
                <a:gd name="T26" fmla="*/ 39 w 515"/>
                <a:gd name="T27" fmla="*/ 338 h 345"/>
                <a:gd name="T28" fmla="*/ 39 w 515"/>
                <a:gd name="T29" fmla="*/ 323 h 345"/>
                <a:gd name="T30" fmla="*/ 256 w 515"/>
                <a:gd name="T31" fmla="*/ 315 h 345"/>
                <a:gd name="T32" fmla="*/ 378 w 515"/>
                <a:gd name="T33" fmla="*/ 312 h 345"/>
                <a:gd name="T34" fmla="*/ 507 w 515"/>
                <a:gd name="T35" fmla="*/ 310 h 345"/>
                <a:gd name="T36" fmla="*/ 507 w 515"/>
                <a:gd name="T37" fmla="*/ 299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5" h="345">
                  <a:moveTo>
                    <a:pt x="507" y="299"/>
                  </a:moveTo>
                  <a:cubicBezTo>
                    <a:pt x="465" y="296"/>
                    <a:pt x="423" y="299"/>
                    <a:pt x="381" y="299"/>
                  </a:cubicBezTo>
                  <a:cubicBezTo>
                    <a:pt x="338" y="300"/>
                    <a:pt x="295" y="301"/>
                    <a:pt x="252" y="302"/>
                  </a:cubicBezTo>
                  <a:cubicBezTo>
                    <a:pt x="182" y="304"/>
                    <a:pt x="109" y="304"/>
                    <a:pt x="39" y="312"/>
                  </a:cubicBezTo>
                  <a:cubicBezTo>
                    <a:pt x="38" y="265"/>
                    <a:pt x="37" y="218"/>
                    <a:pt x="36" y="171"/>
                  </a:cubicBezTo>
                  <a:cubicBezTo>
                    <a:pt x="35" y="116"/>
                    <a:pt x="36" y="60"/>
                    <a:pt x="30" y="4"/>
                  </a:cubicBezTo>
                  <a:cubicBezTo>
                    <a:pt x="30" y="0"/>
                    <a:pt x="24" y="0"/>
                    <a:pt x="24" y="4"/>
                  </a:cubicBezTo>
                  <a:cubicBezTo>
                    <a:pt x="21" y="60"/>
                    <a:pt x="23" y="116"/>
                    <a:pt x="24" y="171"/>
                  </a:cubicBezTo>
                  <a:cubicBezTo>
                    <a:pt x="25" y="219"/>
                    <a:pt x="26" y="266"/>
                    <a:pt x="27" y="313"/>
                  </a:cubicBezTo>
                  <a:cubicBezTo>
                    <a:pt x="19" y="314"/>
                    <a:pt x="12" y="315"/>
                    <a:pt x="4" y="316"/>
                  </a:cubicBezTo>
                  <a:cubicBezTo>
                    <a:pt x="0" y="317"/>
                    <a:pt x="2" y="322"/>
                    <a:pt x="5" y="322"/>
                  </a:cubicBezTo>
                  <a:cubicBezTo>
                    <a:pt x="12" y="323"/>
                    <a:pt x="20" y="323"/>
                    <a:pt x="27" y="323"/>
                  </a:cubicBezTo>
                  <a:cubicBezTo>
                    <a:pt x="27" y="328"/>
                    <a:pt x="27" y="333"/>
                    <a:pt x="28" y="338"/>
                  </a:cubicBezTo>
                  <a:cubicBezTo>
                    <a:pt x="28" y="345"/>
                    <a:pt x="39" y="345"/>
                    <a:pt x="39" y="338"/>
                  </a:cubicBezTo>
                  <a:cubicBezTo>
                    <a:pt x="39" y="333"/>
                    <a:pt x="39" y="328"/>
                    <a:pt x="39" y="323"/>
                  </a:cubicBezTo>
                  <a:cubicBezTo>
                    <a:pt x="111" y="323"/>
                    <a:pt x="184" y="317"/>
                    <a:pt x="256" y="315"/>
                  </a:cubicBezTo>
                  <a:cubicBezTo>
                    <a:pt x="297" y="313"/>
                    <a:pt x="337" y="312"/>
                    <a:pt x="378" y="312"/>
                  </a:cubicBezTo>
                  <a:cubicBezTo>
                    <a:pt x="421" y="311"/>
                    <a:pt x="464" y="313"/>
                    <a:pt x="507" y="310"/>
                  </a:cubicBezTo>
                  <a:cubicBezTo>
                    <a:pt x="514" y="310"/>
                    <a:pt x="515" y="299"/>
                    <a:pt x="507" y="29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3065463" y="1452563"/>
              <a:ext cx="120650" cy="331788"/>
            </a:xfrm>
            <a:custGeom>
              <a:avLst/>
              <a:gdLst>
                <a:gd name="T0" fmla="*/ 82 w 88"/>
                <a:gd name="T1" fmla="*/ 8 h 244"/>
                <a:gd name="T2" fmla="*/ 75 w 88"/>
                <a:gd name="T3" fmla="*/ 4 h 244"/>
                <a:gd name="T4" fmla="*/ 72 w 88"/>
                <a:gd name="T5" fmla="*/ 2 h 244"/>
                <a:gd name="T6" fmla="*/ 43 w 88"/>
                <a:gd name="T7" fmla="*/ 1 h 244"/>
                <a:gd name="T8" fmla="*/ 14 w 88"/>
                <a:gd name="T9" fmla="*/ 1 h 244"/>
                <a:gd name="T10" fmla="*/ 13 w 88"/>
                <a:gd name="T11" fmla="*/ 2 h 244"/>
                <a:gd name="T12" fmla="*/ 8 w 88"/>
                <a:gd name="T13" fmla="*/ 6 h 244"/>
                <a:gd name="T14" fmla="*/ 11 w 88"/>
                <a:gd name="T15" fmla="*/ 240 h 244"/>
                <a:gd name="T16" fmla="*/ 12 w 88"/>
                <a:gd name="T17" fmla="*/ 243 h 244"/>
                <a:gd name="T18" fmla="*/ 14 w 88"/>
                <a:gd name="T19" fmla="*/ 244 h 244"/>
                <a:gd name="T20" fmla="*/ 77 w 88"/>
                <a:gd name="T21" fmla="*/ 241 h 244"/>
                <a:gd name="T22" fmla="*/ 76 w 88"/>
                <a:gd name="T23" fmla="*/ 232 h 244"/>
                <a:gd name="T24" fmla="*/ 16 w 88"/>
                <a:gd name="T25" fmla="*/ 238 h 244"/>
                <a:gd name="T26" fmla="*/ 16 w 88"/>
                <a:gd name="T27" fmla="*/ 7 h 244"/>
                <a:gd name="T28" fmla="*/ 43 w 88"/>
                <a:gd name="T29" fmla="*/ 9 h 244"/>
                <a:gd name="T30" fmla="*/ 72 w 88"/>
                <a:gd name="T31" fmla="*/ 9 h 244"/>
                <a:gd name="T32" fmla="*/ 73 w 88"/>
                <a:gd name="T33" fmla="*/ 9 h 244"/>
                <a:gd name="T34" fmla="*/ 79 w 88"/>
                <a:gd name="T35" fmla="*/ 232 h 244"/>
                <a:gd name="T36" fmla="*/ 85 w 88"/>
                <a:gd name="T37" fmla="*/ 232 h 244"/>
                <a:gd name="T38" fmla="*/ 82 w 88"/>
                <a:gd name="T39" fmla="*/ 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244">
                  <a:moveTo>
                    <a:pt x="82" y="8"/>
                  </a:moveTo>
                  <a:cubicBezTo>
                    <a:pt x="82" y="4"/>
                    <a:pt x="77" y="3"/>
                    <a:pt x="75" y="4"/>
                  </a:cubicBezTo>
                  <a:cubicBezTo>
                    <a:pt x="74" y="3"/>
                    <a:pt x="73" y="2"/>
                    <a:pt x="72" y="2"/>
                  </a:cubicBezTo>
                  <a:cubicBezTo>
                    <a:pt x="63" y="0"/>
                    <a:pt x="53" y="1"/>
                    <a:pt x="43" y="1"/>
                  </a:cubicBezTo>
                  <a:cubicBezTo>
                    <a:pt x="33" y="0"/>
                    <a:pt x="24" y="0"/>
                    <a:pt x="14" y="1"/>
                  </a:cubicBezTo>
                  <a:cubicBezTo>
                    <a:pt x="14" y="1"/>
                    <a:pt x="13" y="2"/>
                    <a:pt x="13" y="2"/>
                  </a:cubicBezTo>
                  <a:cubicBezTo>
                    <a:pt x="11" y="1"/>
                    <a:pt x="8" y="3"/>
                    <a:pt x="8" y="6"/>
                  </a:cubicBezTo>
                  <a:cubicBezTo>
                    <a:pt x="3" y="83"/>
                    <a:pt x="0" y="163"/>
                    <a:pt x="11" y="240"/>
                  </a:cubicBezTo>
                  <a:cubicBezTo>
                    <a:pt x="10" y="241"/>
                    <a:pt x="10" y="243"/>
                    <a:pt x="12" y="243"/>
                  </a:cubicBezTo>
                  <a:cubicBezTo>
                    <a:pt x="12" y="244"/>
                    <a:pt x="13" y="244"/>
                    <a:pt x="14" y="244"/>
                  </a:cubicBezTo>
                  <a:cubicBezTo>
                    <a:pt x="35" y="244"/>
                    <a:pt x="56" y="244"/>
                    <a:pt x="77" y="241"/>
                  </a:cubicBezTo>
                  <a:cubicBezTo>
                    <a:pt x="82" y="240"/>
                    <a:pt x="81" y="232"/>
                    <a:pt x="76" y="232"/>
                  </a:cubicBezTo>
                  <a:cubicBezTo>
                    <a:pt x="56" y="232"/>
                    <a:pt x="35" y="235"/>
                    <a:pt x="16" y="238"/>
                  </a:cubicBezTo>
                  <a:cubicBezTo>
                    <a:pt x="16" y="161"/>
                    <a:pt x="12" y="84"/>
                    <a:pt x="16" y="7"/>
                  </a:cubicBezTo>
                  <a:cubicBezTo>
                    <a:pt x="25" y="8"/>
                    <a:pt x="34" y="8"/>
                    <a:pt x="43" y="9"/>
                  </a:cubicBezTo>
                  <a:cubicBezTo>
                    <a:pt x="53" y="10"/>
                    <a:pt x="63" y="11"/>
                    <a:pt x="72" y="9"/>
                  </a:cubicBezTo>
                  <a:cubicBezTo>
                    <a:pt x="72" y="9"/>
                    <a:pt x="73" y="9"/>
                    <a:pt x="73" y="9"/>
                  </a:cubicBezTo>
                  <a:cubicBezTo>
                    <a:pt x="75" y="83"/>
                    <a:pt x="76" y="158"/>
                    <a:pt x="79" y="232"/>
                  </a:cubicBezTo>
                  <a:cubicBezTo>
                    <a:pt x="79" y="236"/>
                    <a:pt x="85" y="236"/>
                    <a:pt x="85" y="232"/>
                  </a:cubicBezTo>
                  <a:cubicBezTo>
                    <a:pt x="88" y="157"/>
                    <a:pt x="86" y="82"/>
                    <a:pt x="82" y="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52"/>
            <p:cNvSpPr>
              <a:spLocks noEditPoints="1"/>
            </p:cNvSpPr>
            <p:nvPr/>
          </p:nvSpPr>
          <p:spPr bwMode="auto">
            <a:xfrm>
              <a:off x="3211513" y="1552576"/>
              <a:ext cx="120650" cy="227013"/>
            </a:xfrm>
            <a:custGeom>
              <a:avLst/>
              <a:gdLst>
                <a:gd name="T0" fmla="*/ 83 w 89"/>
                <a:gd name="T1" fmla="*/ 12 h 167"/>
                <a:gd name="T2" fmla="*/ 80 w 89"/>
                <a:gd name="T3" fmla="*/ 8 h 167"/>
                <a:gd name="T4" fmla="*/ 77 w 89"/>
                <a:gd name="T5" fmla="*/ 4 h 167"/>
                <a:gd name="T6" fmla="*/ 4 w 89"/>
                <a:gd name="T7" fmla="*/ 5 h 167"/>
                <a:gd name="T8" fmla="*/ 4 w 89"/>
                <a:gd name="T9" fmla="*/ 11 h 167"/>
                <a:gd name="T10" fmla="*/ 6 w 89"/>
                <a:gd name="T11" fmla="*/ 11 h 167"/>
                <a:gd name="T12" fmla="*/ 5 w 89"/>
                <a:gd name="T13" fmla="*/ 12 h 167"/>
                <a:gd name="T14" fmla="*/ 7 w 89"/>
                <a:gd name="T15" fmla="*/ 90 h 167"/>
                <a:gd name="T16" fmla="*/ 16 w 89"/>
                <a:gd name="T17" fmla="*/ 162 h 167"/>
                <a:gd name="T18" fmla="*/ 21 w 89"/>
                <a:gd name="T19" fmla="*/ 161 h 167"/>
                <a:gd name="T20" fmla="*/ 21 w 89"/>
                <a:gd name="T21" fmla="*/ 161 h 167"/>
                <a:gd name="T22" fmla="*/ 79 w 89"/>
                <a:gd name="T23" fmla="*/ 163 h 167"/>
                <a:gd name="T24" fmla="*/ 80 w 89"/>
                <a:gd name="T25" fmla="*/ 162 h 167"/>
                <a:gd name="T26" fmla="*/ 84 w 89"/>
                <a:gd name="T27" fmla="*/ 159 h 167"/>
                <a:gd name="T28" fmla="*/ 83 w 89"/>
                <a:gd name="T29" fmla="*/ 12 h 167"/>
                <a:gd name="T30" fmla="*/ 47 w 89"/>
                <a:gd name="T31" fmla="*/ 155 h 167"/>
                <a:gd name="T32" fmla="*/ 21 w 89"/>
                <a:gd name="T33" fmla="*/ 157 h 167"/>
                <a:gd name="T34" fmla="*/ 16 w 89"/>
                <a:gd name="T35" fmla="*/ 87 h 167"/>
                <a:gd name="T36" fmla="*/ 12 w 89"/>
                <a:gd name="T37" fmla="*/ 12 h 167"/>
                <a:gd name="T38" fmla="*/ 12 w 89"/>
                <a:gd name="T39" fmla="*/ 11 h 167"/>
                <a:gd name="T40" fmla="*/ 74 w 89"/>
                <a:gd name="T41" fmla="*/ 12 h 167"/>
                <a:gd name="T42" fmla="*/ 77 w 89"/>
                <a:gd name="T43" fmla="*/ 152 h 167"/>
                <a:gd name="T44" fmla="*/ 47 w 89"/>
                <a:gd name="T45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" h="167">
                  <a:moveTo>
                    <a:pt x="83" y="12"/>
                  </a:moveTo>
                  <a:cubicBezTo>
                    <a:pt x="83" y="10"/>
                    <a:pt x="82" y="9"/>
                    <a:pt x="80" y="8"/>
                  </a:cubicBezTo>
                  <a:cubicBezTo>
                    <a:pt x="80" y="6"/>
                    <a:pt x="79" y="4"/>
                    <a:pt x="77" y="4"/>
                  </a:cubicBezTo>
                  <a:cubicBezTo>
                    <a:pt x="54" y="0"/>
                    <a:pt x="28" y="4"/>
                    <a:pt x="4" y="5"/>
                  </a:cubicBezTo>
                  <a:cubicBezTo>
                    <a:pt x="0" y="5"/>
                    <a:pt x="0" y="10"/>
                    <a:pt x="4" y="11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6" y="11"/>
                    <a:pt x="6" y="11"/>
                    <a:pt x="5" y="12"/>
                  </a:cubicBezTo>
                  <a:cubicBezTo>
                    <a:pt x="2" y="37"/>
                    <a:pt x="5" y="65"/>
                    <a:pt x="7" y="90"/>
                  </a:cubicBezTo>
                  <a:cubicBezTo>
                    <a:pt x="9" y="114"/>
                    <a:pt x="11" y="138"/>
                    <a:pt x="16" y="162"/>
                  </a:cubicBezTo>
                  <a:cubicBezTo>
                    <a:pt x="16" y="165"/>
                    <a:pt x="22" y="164"/>
                    <a:pt x="21" y="161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38" y="167"/>
                    <a:pt x="61" y="165"/>
                    <a:pt x="79" y="163"/>
                  </a:cubicBezTo>
                  <a:cubicBezTo>
                    <a:pt x="79" y="162"/>
                    <a:pt x="80" y="162"/>
                    <a:pt x="80" y="162"/>
                  </a:cubicBezTo>
                  <a:cubicBezTo>
                    <a:pt x="82" y="162"/>
                    <a:pt x="83" y="161"/>
                    <a:pt x="84" y="159"/>
                  </a:cubicBezTo>
                  <a:cubicBezTo>
                    <a:pt x="89" y="111"/>
                    <a:pt x="88" y="60"/>
                    <a:pt x="83" y="12"/>
                  </a:cubicBezTo>
                  <a:close/>
                  <a:moveTo>
                    <a:pt x="47" y="155"/>
                  </a:moveTo>
                  <a:cubicBezTo>
                    <a:pt x="38" y="155"/>
                    <a:pt x="30" y="155"/>
                    <a:pt x="21" y="157"/>
                  </a:cubicBezTo>
                  <a:cubicBezTo>
                    <a:pt x="19" y="134"/>
                    <a:pt x="17" y="110"/>
                    <a:pt x="16" y="87"/>
                  </a:cubicBezTo>
                  <a:cubicBezTo>
                    <a:pt x="14" y="62"/>
                    <a:pt x="15" y="36"/>
                    <a:pt x="12" y="12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32" y="13"/>
                    <a:pt x="54" y="15"/>
                    <a:pt x="74" y="12"/>
                  </a:cubicBezTo>
                  <a:cubicBezTo>
                    <a:pt x="74" y="59"/>
                    <a:pt x="75" y="106"/>
                    <a:pt x="77" y="152"/>
                  </a:cubicBezTo>
                  <a:cubicBezTo>
                    <a:pt x="67" y="153"/>
                    <a:pt x="57" y="154"/>
                    <a:pt x="47" y="15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53"/>
            <p:cNvSpPr>
              <a:spLocks noEditPoints="1"/>
            </p:cNvSpPr>
            <p:nvPr/>
          </p:nvSpPr>
          <p:spPr bwMode="auto">
            <a:xfrm>
              <a:off x="3362325" y="1617663"/>
              <a:ext cx="119062" cy="153988"/>
            </a:xfrm>
            <a:custGeom>
              <a:avLst/>
              <a:gdLst>
                <a:gd name="T0" fmla="*/ 76 w 88"/>
                <a:gd name="T1" fmla="*/ 7 h 113"/>
                <a:gd name="T2" fmla="*/ 69 w 88"/>
                <a:gd name="T3" fmla="*/ 4 h 113"/>
                <a:gd name="T4" fmla="*/ 67 w 88"/>
                <a:gd name="T5" fmla="*/ 3 h 113"/>
                <a:gd name="T6" fmla="*/ 7 w 88"/>
                <a:gd name="T7" fmla="*/ 1 h 113"/>
                <a:gd name="T8" fmla="*/ 5 w 88"/>
                <a:gd name="T9" fmla="*/ 2 h 113"/>
                <a:gd name="T10" fmla="*/ 1 w 88"/>
                <a:gd name="T11" fmla="*/ 6 h 113"/>
                <a:gd name="T12" fmla="*/ 8 w 88"/>
                <a:gd name="T13" fmla="*/ 109 h 113"/>
                <a:gd name="T14" fmla="*/ 14 w 88"/>
                <a:gd name="T15" fmla="*/ 109 h 113"/>
                <a:gd name="T16" fmla="*/ 14 w 88"/>
                <a:gd name="T17" fmla="*/ 108 h 113"/>
                <a:gd name="T18" fmla="*/ 14 w 88"/>
                <a:gd name="T19" fmla="*/ 108 h 113"/>
                <a:gd name="T20" fmla="*/ 83 w 88"/>
                <a:gd name="T21" fmla="*/ 101 h 113"/>
                <a:gd name="T22" fmla="*/ 88 w 88"/>
                <a:gd name="T23" fmla="*/ 97 h 113"/>
                <a:gd name="T24" fmla="*/ 76 w 88"/>
                <a:gd name="T25" fmla="*/ 7 h 113"/>
                <a:gd name="T26" fmla="*/ 14 w 88"/>
                <a:gd name="T27" fmla="*/ 102 h 113"/>
                <a:gd name="T28" fmla="*/ 9 w 88"/>
                <a:gd name="T29" fmla="*/ 7 h 113"/>
                <a:gd name="T30" fmla="*/ 66 w 88"/>
                <a:gd name="T31" fmla="*/ 11 h 113"/>
                <a:gd name="T32" fmla="*/ 67 w 88"/>
                <a:gd name="T33" fmla="*/ 11 h 113"/>
                <a:gd name="T34" fmla="*/ 77 w 88"/>
                <a:gd name="T35" fmla="*/ 92 h 113"/>
                <a:gd name="T36" fmla="*/ 14 w 88"/>
                <a:gd name="T37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13">
                  <a:moveTo>
                    <a:pt x="76" y="7"/>
                  </a:moveTo>
                  <a:cubicBezTo>
                    <a:pt x="75" y="4"/>
                    <a:pt x="72" y="3"/>
                    <a:pt x="69" y="4"/>
                  </a:cubicBezTo>
                  <a:cubicBezTo>
                    <a:pt x="69" y="3"/>
                    <a:pt x="68" y="3"/>
                    <a:pt x="67" y="3"/>
                  </a:cubicBezTo>
                  <a:cubicBezTo>
                    <a:pt x="47" y="0"/>
                    <a:pt x="27" y="1"/>
                    <a:pt x="7" y="1"/>
                  </a:cubicBezTo>
                  <a:cubicBezTo>
                    <a:pt x="6" y="1"/>
                    <a:pt x="6" y="1"/>
                    <a:pt x="5" y="2"/>
                  </a:cubicBezTo>
                  <a:cubicBezTo>
                    <a:pt x="3" y="1"/>
                    <a:pt x="0" y="3"/>
                    <a:pt x="1" y="6"/>
                  </a:cubicBezTo>
                  <a:cubicBezTo>
                    <a:pt x="2" y="40"/>
                    <a:pt x="4" y="75"/>
                    <a:pt x="8" y="109"/>
                  </a:cubicBezTo>
                  <a:cubicBezTo>
                    <a:pt x="9" y="113"/>
                    <a:pt x="14" y="112"/>
                    <a:pt x="14" y="109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37" y="107"/>
                    <a:pt x="60" y="104"/>
                    <a:pt x="83" y="101"/>
                  </a:cubicBezTo>
                  <a:cubicBezTo>
                    <a:pt x="85" y="101"/>
                    <a:pt x="88" y="99"/>
                    <a:pt x="88" y="97"/>
                  </a:cubicBezTo>
                  <a:cubicBezTo>
                    <a:pt x="84" y="67"/>
                    <a:pt x="80" y="37"/>
                    <a:pt x="76" y="7"/>
                  </a:cubicBezTo>
                  <a:close/>
                  <a:moveTo>
                    <a:pt x="14" y="102"/>
                  </a:moveTo>
                  <a:cubicBezTo>
                    <a:pt x="14" y="70"/>
                    <a:pt x="12" y="38"/>
                    <a:pt x="9" y="7"/>
                  </a:cubicBezTo>
                  <a:cubicBezTo>
                    <a:pt x="28" y="9"/>
                    <a:pt x="47" y="12"/>
                    <a:pt x="66" y="11"/>
                  </a:cubicBezTo>
                  <a:cubicBezTo>
                    <a:pt x="66" y="11"/>
                    <a:pt x="66" y="11"/>
                    <a:pt x="67" y="11"/>
                  </a:cubicBezTo>
                  <a:cubicBezTo>
                    <a:pt x="70" y="38"/>
                    <a:pt x="74" y="65"/>
                    <a:pt x="77" y="92"/>
                  </a:cubicBezTo>
                  <a:cubicBezTo>
                    <a:pt x="56" y="95"/>
                    <a:pt x="35" y="98"/>
                    <a:pt x="14" y="10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54"/>
            <p:cNvSpPr>
              <a:spLocks/>
            </p:cNvSpPr>
            <p:nvPr/>
          </p:nvSpPr>
          <p:spPr bwMode="auto">
            <a:xfrm>
              <a:off x="3517900" y="1681163"/>
              <a:ext cx="109537" cy="71438"/>
            </a:xfrm>
            <a:custGeom>
              <a:avLst/>
              <a:gdLst>
                <a:gd name="T0" fmla="*/ 78 w 81"/>
                <a:gd name="T1" fmla="*/ 22 h 52"/>
                <a:gd name="T2" fmla="*/ 67 w 81"/>
                <a:gd name="T3" fmla="*/ 1 h 52"/>
                <a:gd name="T4" fmla="*/ 38 w 81"/>
                <a:gd name="T5" fmla="*/ 1 h 52"/>
                <a:gd name="T6" fmla="*/ 5 w 81"/>
                <a:gd name="T7" fmla="*/ 1 h 52"/>
                <a:gd name="T8" fmla="*/ 5 w 81"/>
                <a:gd name="T9" fmla="*/ 10 h 52"/>
                <a:gd name="T10" fmla="*/ 45 w 81"/>
                <a:gd name="T11" fmla="*/ 10 h 52"/>
                <a:gd name="T12" fmla="*/ 60 w 81"/>
                <a:gd name="T13" fmla="*/ 10 h 52"/>
                <a:gd name="T14" fmla="*/ 69 w 81"/>
                <a:gd name="T15" fmla="*/ 24 h 52"/>
                <a:gd name="T16" fmla="*/ 66 w 81"/>
                <a:gd name="T17" fmla="*/ 41 h 52"/>
                <a:gd name="T18" fmla="*/ 50 w 81"/>
                <a:gd name="T19" fmla="*/ 41 h 52"/>
                <a:gd name="T20" fmla="*/ 12 w 81"/>
                <a:gd name="T21" fmla="*/ 41 h 52"/>
                <a:gd name="T22" fmla="*/ 10 w 81"/>
                <a:gd name="T23" fmla="*/ 15 h 52"/>
                <a:gd name="T24" fmla="*/ 5 w 81"/>
                <a:gd name="T25" fmla="*/ 15 h 52"/>
                <a:gd name="T26" fmla="*/ 4 w 81"/>
                <a:gd name="T27" fmla="*/ 45 h 52"/>
                <a:gd name="T28" fmla="*/ 8 w 81"/>
                <a:gd name="T29" fmla="*/ 49 h 52"/>
                <a:gd name="T30" fmla="*/ 40 w 81"/>
                <a:gd name="T31" fmla="*/ 50 h 52"/>
                <a:gd name="T32" fmla="*/ 69 w 81"/>
                <a:gd name="T33" fmla="*/ 50 h 52"/>
                <a:gd name="T34" fmla="*/ 78 w 81"/>
                <a:gd name="T35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52">
                  <a:moveTo>
                    <a:pt x="78" y="22"/>
                  </a:moveTo>
                  <a:cubicBezTo>
                    <a:pt x="78" y="12"/>
                    <a:pt x="78" y="3"/>
                    <a:pt x="67" y="1"/>
                  </a:cubicBezTo>
                  <a:cubicBezTo>
                    <a:pt x="57" y="0"/>
                    <a:pt x="47" y="1"/>
                    <a:pt x="38" y="1"/>
                  </a:cubicBezTo>
                  <a:cubicBezTo>
                    <a:pt x="27" y="1"/>
                    <a:pt x="16" y="1"/>
                    <a:pt x="5" y="1"/>
                  </a:cubicBezTo>
                  <a:cubicBezTo>
                    <a:pt x="0" y="1"/>
                    <a:pt x="0" y="10"/>
                    <a:pt x="5" y="10"/>
                  </a:cubicBezTo>
                  <a:cubicBezTo>
                    <a:pt x="19" y="11"/>
                    <a:pt x="32" y="10"/>
                    <a:pt x="45" y="10"/>
                  </a:cubicBezTo>
                  <a:cubicBezTo>
                    <a:pt x="50" y="10"/>
                    <a:pt x="56" y="9"/>
                    <a:pt x="60" y="10"/>
                  </a:cubicBezTo>
                  <a:cubicBezTo>
                    <a:pt x="70" y="11"/>
                    <a:pt x="69" y="15"/>
                    <a:pt x="69" y="24"/>
                  </a:cubicBezTo>
                  <a:cubicBezTo>
                    <a:pt x="69" y="29"/>
                    <a:pt x="70" y="37"/>
                    <a:pt x="66" y="41"/>
                  </a:cubicBezTo>
                  <a:cubicBezTo>
                    <a:pt x="64" y="43"/>
                    <a:pt x="53" y="41"/>
                    <a:pt x="50" y="41"/>
                  </a:cubicBezTo>
                  <a:cubicBezTo>
                    <a:pt x="37" y="41"/>
                    <a:pt x="25" y="40"/>
                    <a:pt x="12" y="41"/>
                  </a:cubicBezTo>
                  <a:cubicBezTo>
                    <a:pt x="11" y="32"/>
                    <a:pt x="11" y="23"/>
                    <a:pt x="10" y="15"/>
                  </a:cubicBezTo>
                  <a:cubicBezTo>
                    <a:pt x="10" y="11"/>
                    <a:pt x="5" y="11"/>
                    <a:pt x="5" y="15"/>
                  </a:cubicBezTo>
                  <a:cubicBezTo>
                    <a:pt x="4" y="25"/>
                    <a:pt x="4" y="35"/>
                    <a:pt x="4" y="45"/>
                  </a:cubicBezTo>
                  <a:cubicBezTo>
                    <a:pt x="3" y="47"/>
                    <a:pt x="6" y="49"/>
                    <a:pt x="8" y="49"/>
                  </a:cubicBezTo>
                  <a:cubicBezTo>
                    <a:pt x="18" y="50"/>
                    <a:pt x="29" y="50"/>
                    <a:pt x="40" y="50"/>
                  </a:cubicBezTo>
                  <a:cubicBezTo>
                    <a:pt x="48" y="50"/>
                    <a:pt x="60" y="52"/>
                    <a:pt x="69" y="50"/>
                  </a:cubicBezTo>
                  <a:cubicBezTo>
                    <a:pt x="81" y="47"/>
                    <a:pt x="78" y="31"/>
                    <a:pt x="78" y="2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55"/>
            <p:cNvSpPr>
              <a:spLocks noEditPoints="1"/>
            </p:cNvSpPr>
            <p:nvPr/>
          </p:nvSpPr>
          <p:spPr bwMode="auto">
            <a:xfrm>
              <a:off x="2974975" y="1171576"/>
              <a:ext cx="122237" cy="111125"/>
            </a:xfrm>
            <a:custGeom>
              <a:avLst/>
              <a:gdLst>
                <a:gd name="T0" fmla="*/ 52 w 89"/>
                <a:gd name="T1" fmla="*/ 7 h 81"/>
                <a:gd name="T2" fmla="*/ 9 w 89"/>
                <a:gd name="T3" fmla="*/ 35 h 81"/>
                <a:gd name="T4" fmla="*/ 40 w 89"/>
                <a:gd name="T5" fmla="*/ 79 h 81"/>
                <a:gd name="T6" fmla="*/ 86 w 89"/>
                <a:gd name="T7" fmla="*/ 41 h 81"/>
                <a:gd name="T8" fmla="*/ 52 w 89"/>
                <a:gd name="T9" fmla="*/ 7 h 81"/>
                <a:gd name="T10" fmla="*/ 42 w 89"/>
                <a:gd name="T11" fmla="*/ 69 h 81"/>
                <a:gd name="T12" fmla="*/ 21 w 89"/>
                <a:gd name="T13" fmla="*/ 33 h 81"/>
                <a:gd name="T14" fmla="*/ 49 w 89"/>
                <a:gd name="T15" fmla="*/ 15 h 81"/>
                <a:gd name="T16" fmla="*/ 52 w 89"/>
                <a:gd name="T17" fmla="*/ 16 h 81"/>
                <a:gd name="T18" fmla="*/ 42 w 89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52" y="7"/>
                  </a:moveTo>
                  <a:cubicBezTo>
                    <a:pt x="34" y="4"/>
                    <a:pt x="15" y="19"/>
                    <a:pt x="9" y="35"/>
                  </a:cubicBezTo>
                  <a:cubicBezTo>
                    <a:pt x="0" y="57"/>
                    <a:pt x="18" y="77"/>
                    <a:pt x="40" y="79"/>
                  </a:cubicBezTo>
                  <a:cubicBezTo>
                    <a:pt x="63" y="81"/>
                    <a:pt x="84" y="64"/>
                    <a:pt x="86" y="41"/>
                  </a:cubicBezTo>
                  <a:cubicBezTo>
                    <a:pt x="87" y="24"/>
                    <a:pt x="70" y="0"/>
                    <a:pt x="52" y="7"/>
                  </a:cubicBezTo>
                  <a:close/>
                  <a:moveTo>
                    <a:pt x="42" y="69"/>
                  </a:moveTo>
                  <a:cubicBezTo>
                    <a:pt x="23" y="68"/>
                    <a:pt x="11" y="50"/>
                    <a:pt x="21" y="33"/>
                  </a:cubicBezTo>
                  <a:cubicBezTo>
                    <a:pt x="27" y="23"/>
                    <a:pt x="38" y="16"/>
                    <a:pt x="49" y="15"/>
                  </a:cubicBezTo>
                  <a:cubicBezTo>
                    <a:pt x="50" y="15"/>
                    <a:pt x="51" y="16"/>
                    <a:pt x="52" y="16"/>
                  </a:cubicBezTo>
                  <a:cubicBezTo>
                    <a:pt x="89" y="19"/>
                    <a:pt x="76" y="71"/>
                    <a:pt x="42" y="6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56"/>
            <p:cNvSpPr>
              <a:spLocks noEditPoints="1"/>
            </p:cNvSpPr>
            <p:nvPr/>
          </p:nvSpPr>
          <p:spPr bwMode="auto">
            <a:xfrm>
              <a:off x="2932113" y="1093788"/>
              <a:ext cx="220662" cy="258763"/>
            </a:xfrm>
            <a:custGeom>
              <a:avLst/>
              <a:gdLst>
                <a:gd name="T0" fmla="*/ 159 w 162"/>
                <a:gd name="T1" fmla="*/ 59 h 190"/>
                <a:gd name="T2" fmla="*/ 138 w 162"/>
                <a:gd name="T3" fmla="*/ 47 h 190"/>
                <a:gd name="T4" fmla="*/ 147 w 162"/>
                <a:gd name="T5" fmla="*/ 32 h 190"/>
                <a:gd name="T6" fmla="*/ 117 w 162"/>
                <a:gd name="T7" fmla="*/ 18 h 190"/>
                <a:gd name="T8" fmla="*/ 99 w 162"/>
                <a:gd name="T9" fmla="*/ 17 h 190"/>
                <a:gd name="T10" fmla="*/ 67 w 162"/>
                <a:gd name="T11" fmla="*/ 3 h 190"/>
                <a:gd name="T12" fmla="*/ 64 w 162"/>
                <a:gd name="T13" fmla="*/ 27 h 190"/>
                <a:gd name="T14" fmla="*/ 23 w 162"/>
                <a:gd name="T15" fmla="*/ 42 h 190"/>
                <a:gd name="T16" fmla="*/ 2 w 162"/>
                <a:gd name="T17" fmla="*/ 72 h 190"/>
                <a:gd name="T18" fmla="*/ 6 w 162"/>
                <a:gd name="T19" fmla="*/ 110 h 190"/>
                <a:gd name="T20" fmla="*/ 3 w 162"/>
                <a:gd name="T21" fmla="*/ 115 h 190"/>
                <a:gd name="T22" fmla="*/ 11 w 162"/>
                <a:gd name="T23" fmla="*/ 143 h 190"/>
                <a:gd name="T24" fmla="*/ 22 w 162"/>
                <a:gd name="T25" fmla="*/ 172 h 190"/>
                <a:gd name="T26" fmla="*/ 58 w 162"/>
                <a:gd name="T27" fmla="*/ 186 h 190"/>
                <a:gd name="T28" fmla="*/ 88 w 162"/>
                <a:gd name="T29" fmla="*/ 176 h 190"/>
                <a:gd name="T30" fmla="*/ 99 w 162"/>
                <a:gd name="T31" fmla="*/ 187 h 190"/>
                <a:gd name="T32" fmla="*/ 126 w 162"/>
                <a:gd name="T33" fmla="*/ 165 h 190"/>
                <a:gd name="T34" fmla="*/ 145 w 162"/>
                <a:gd name="T35" fmla="*/ 146 h 190"/>
                <a:gd name="T36" fmla="*/ 159 w 162"/>
                <a:gd name="T37" fmla="*/ 115 h 190"/>
                <a:gd name="T38" fmla="*/ 154 w 162"/>
                <a:gd name="T39" fmla="*/ 96 h 190"/>
                <a:gd name="T40" fmla="*/ 112 w 162"/>
                <a:gd name="T41" fmla="*/ 147 h 190"/>
                <a:gd name="T42" fmla="*/ 98 w 162"/>
                <a:gd name="T43" fmla="*/ 174 h 190"/>
                <a:gd name="T44" fmla="*/ 53 w 162"/>
                <a:gd name="T45" fmla="*/ 175 h 190"/>
                <a:gd name="T46" fmla="*/ 36 w 162"/>
                <a:gd name="T47" fmla="*/ 138 h 190"/>
                <a:gd name="T48" fmla="*/ 14 w 162"/>
                <a:gd name="T49" fmla="*/ 132 h 190"/>
                <a:gd name="T50" fmla="*/ 26 w 162"/>
                <a:gd name="T51" fmla="*/ 108 h 190"/>
                <a:gd name="T52" fmla="*/ 12 w 162"/>
                <a:gd name="T53" fmla="*/ 71 h 190"/>
                <a:gd name="T54" fmla="*/ 70 w 162"/>
                <a:gd name="T55" fmla="*/ 37 h 190"/>
                <a:gd name="T56" fmla="*/ 70 w 162"/>
                <a:gd name="T57" fmla="*/ 34 h 190"/>
                <a:gd name="T58" fmla="*/ 71 w 162"/>
                <a:gd name="T59" fmla="*/ 29 h 190"/>
                <a:gd name="T60" fmla="*/ 79 w 162"/>
                <a:gd name="T61" fmla="*/ 11 h 190"/>
                <a:gd name="T62" fmla="*/ 85 w 162"/>
                <a:gd name="T63" fmla="*/ 29 h 190"/>
                <a:gd name="T64" fmla="*/ 124 w 162"/>
                <a:gd name="T65" fmla="*/ 26 h 190"/>
                <a:gd name="T66" fmla="*/ 125 w 162"/>
                <a:gd name="T67" fmla="*/ 65 h 190"/>
                <a:gd name="T68" fmla="*/ 151 w 162"/>
                <a:gd name="T69" fmla="*/ 86 h 190"/>
                <a:gd name="T70" fmla="*/ 143 w 162"/>
                <a:gd name="T71" fmla="*/ 13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2" h="190">
                  <a:moveTo>
                    <a:pt x="160" y="91"/>
                  </a:moveTo>
                  <a:cubicBezTo>
                    <a:pt x="162" y="80"/>
                    <a:pt x="161" y="70"/>
                    <a:pt x="159" y="59"/>
                  </a:cubicBezTo>
                  <a:cubicBezTo>
                    <a:pt x="158" y="55"/>
                    <a:pt x="153" y="54"/>
                    <a:pt x="151" y="57"/>
                  </a:cubicBezTo>
                  <a:cubicBezTo>
                    <a:pt x="146" y="65"/>
                    <a:pt x="141" y="62"/>
                    <a:pt x="138" y="47"/>
                  </a:cubicBezTo>
                  <a:cubicBezTo>
                    <a:pt x="141" y="44"/>
                    <a:pt x="144" y="42"/>
                    <a:pt x="147" y="40"/>
                  </a:cubicBezTo>
                  <a:cubicBezTo>
                    <a:pt x="150" y="38"/>
                    <a:pt x="150" y="34"/>
                    <a:pt x="147" y="32"/>
                  </a:cubicBezTo>
                  <a:cubicBezTo>
                    <a:pt x="140" y="26"/>
                    <a:pt x="132" y="20"/>
                    <a:pt x="124" y="15"/>
                  </a:cubicBezTo>
                  <a:cubicBezTo>
                    <a:pt x="122" y="13"/>
                    <a:pt x="118" y="15"/>
                    <a:pt x="117" y="18"/>
                  </a:cubicBezTo>
                  <a:cubicBezTo>
                    <a:pt x="115" y="28"/>
                    <a:pt x="112" y="37"/>
                    <a:pt x="102" y="28"/>
                  </a:cubicBezTo>
                  <a:cubicBezTo>
                    <a:pt x="90" y="16"/>
                    <a:pt x="100" y="26"/>
                    <a:pt x="99" y="17"/>
                  </a:cubicBezTo>
                  <a:cubicBezTo>
                    <a:pt x="98" y="14"/>
                    <a:pt x="99" y="11"/>
                    <a:pt x="98" y="9"/>
                  </a:cubicBezTo>
                  <a:cubicBezTo>
                    <a:pt x="92" y="0"/>
                    <a:pt x="75" y="2"/>
                    <a:pt x="67" y="3"/>
                  </a:cubicBezTo>
                  <a:cubicBezTo>
                    <a:pt x="65" y="4"/>
                    <a:pt x="63" y="6"/>
                    <a:pt x="64" y="7"/>
                  </a:cubicBezTo>
                  <a:cubicBezTo>
                    <a:pt x="64" y="14"/>
                    <a:pt x="64" y="20"/>
                    <a:pt x="64" y="27"/>
                  </a:cubicBezTo>
                  <a:cubicBezTo>
                    <a:pt x="63" y="27"/>
                    <a:pt x="63" y="28"/>
                    <a:pt x="62" y="29"/>
                  </a:cubicBezTo>
                  <a:cubicBezTo>
                    <a:pt x="58" y="48"/>
                    <a:pt x="37" y="55"/>
                    <a:pt x="23" y="42"/>
                  </a:cubicBezTo>
                  <a:cubicBezTo>
                    <a:pt x="20" y="40"/>
                    <a:pt x="16" y="40"/>
                    <a:pt x="15" y="42"/>
                  </a:cubicBezTo>
                  <a:cubicBezTo>
                    <a:pt x="11" y="52"/>
                    <a:pt x="6" y="62"/>
                    <a:pt x="2" y="72"/>
                  </a:cubicBezTo>
                  <a:cubicBezTo>
                    <a:pt x="0" y="75"/>
                    <a:pt x="2" y="78"/>
                    <a:pt x="6" y="79"/>
                  </a:cubicBezTo>
                  <a:cubicBezTo>
                    <a:pt x="18" y="96"/>
                    <a:pt x="19" y="107"/>
                    <a:pt x="6" y="110"/>
                  </a:cubicBezTo>
                  <a:cubicBezTo>
                    <a:pt x="6" y="110"/>
                    <a:pt x="6" y="111"/>
                    <a:pt x="5" y="111"/>
                  </a:cubicBezTo>
                  <a:cubicBezTo>
                    <a:pt x="5" y="112"/>
                    <a:pt x="3" y="113"/>
                    <a:pt x="3" y="115"/>
                  </a:cubicBezTo>
                  <a:cubicBezTo>
                    <a:pt x="0" y="119"/>
                    <a:pt x="1" y="130"/>
                    <a:pt x="2" y="134"/>
                  </a:cubicBezTo>
                  <a:cubicBezTo>
                    <a:pt x="4" y="139"/>
                    <a:pt x="5" y="141"/>
                    <a:pt x="11" y="143"/>
                  </a:cubicBezTo>
                  <a:cubicBezTo>
                    <a:pt x="12" y="143"/>
                    <a:pt x="15" y="142"/>
                    <a:pt x="16" y="142"/>
                  </a:cubicBezTo>
                  <a:cubicBezTo>
                    <a:pt x="35" y="151"/>
                    <a:pt x="31" y="159"/>
                    <a:pt x="22" y="172"/>
                  </a:cubicBezTo>
                  <a:cubicBezTo>
                    <a:pt x="20" y="175"/>
                    <a:pt x="23" y="179"/>
                    <a:pt x="27" y="179"/>
                  </a:cubicBezTo>
                  <a:cubicBezTo>
                    <a:pt x="37" y="180"/>
                    <a:pt x="48" y="182"/>
                    <a:pt x="58" y="186"/>
                  </a:cubicBezTo>
                  <a:cubicBezTo>
                    <a:pt x="61" y="187"/>
                    <a:pt x="65" y="183"/>
                    <a:pt x="64" y="180"/>
                  </a:cubicBezTo>
                  <a:cubicBezTo>
                    <a:pt x="77" y="167"/>
                    <a:pt x="86" y="166"/>
                    <a:pt x="88" y="176"/>
                  </a:cubicBezTo>
                  <a:cubicBezTo>
                    <a:pt x="90" y="179"/>
                    <a:pt x="91" y="182"/>
                    <a:pt x="91" y="185"/>
                  </a:cubicBezTo>
                  <a:cubicBezTo>
                    <a:pt x="91" y="188"/>
                    <a:pt x="97" y="190"/>
                    <a:pt x="99" y="187"/>
                  </a:cubicBezTo>
                  <a:cubicBezTo>
                    <a:pt x="105" y="179"/>
                    <a:pt x="113" y="175"/>
                    <a:pt x="123" y="174"/>
                  </a:cubicBezTo>
                  <a:cubicBezTo>
                    <a:pt x="128" y="174"/>
                    <a:pt x="130" y="167"/>
                    <a:pt x="126" y="165"/>
                  </a:cubicBezTo>
                  <a:cubicBezTo>
                    <a:pt x="116" y="157"/>
                    <a:pt x="117" y="151"/>
                    <a:pt x="128" y="149"/>
                  </a:cubicBezTo>
                  <a:cubicBezTo>
                    <a:pt x="133" y="144"/>
                    <a:pt x="139" y="143"/>
                    <a:pt x="145" y="146"/>
                  </a:cubicBezTo>
                  <a:cubicBezTo>
                    <a:pt x="147" y="146"/>
                    <a:pt x="150" y="145"/>
                    <a:pt x="151" y="142"/>
                  </a:cubicBezTo>
                  <a:cubicBezTo>
                    <a:pt x="153" y="133"/>
                    <a:pt x="156" y="124"/>
                    <a:pt x="159" y="115"/>
                  </a:cubicBezTo>
                  <a:cubicBezTo>
                    <a:pt x="160" y="112"/>
                    <a:pt x="157" y="108"/>
                    <a:pt x="153" y="109"/>
                  </a:cubicBezTo>
                  <a:cubicBezTo>
                    <a:pt x="154" y="105"/>
                    <a:pt x="154" y="100"/>
                    <a:pt x="154" y="96"/>
                  </a:cubicBezTo>
                  <a:cubicBezTo>
                    <a:pt x="158" y="97"/>
                    <a:pt x="160" y="94"/>
                    <a:pt x="160" y="91"/>
                  </a:cubicBezTo>
                  <a:close/>
                  <a:moveTo>
                    <a:pt x="112" y="147"/>
                  </a:moveTo>
                  <a:cubicBezTo>
                    <a:pt x="109" y="153"/>
                    <a:pt x="109" y="161"/>
                    <a:pt x="113" y="166"/>
                  </a:cubicBezTo>
                  <a:cubicBezTo>
                    <a:pt x="107" y="168"/>
                    <a:pt x="102" y="171"/>
                    <a:pt x="98" y="174"/>
                  </a:cubicBezTo>
                  <a:cubicBezTo>
                    <a:pt x="94" y="163"/>
                    <a:pt x="84" y="153"/>
                    <a:pt x="71" y="155"/>
                  </a:cubicBezTo>
                  <a:cubicBezTo>
                    <a:pt x="61" y="157"/>
                    <a:pt x="54" y="165"/>
                    <a:pt x="53" y="175"/>
                  </a:cubicBezTo>
                  <a:cubicBezTo>
                    <a:pt x="47" y="173"/>
                    <a:pt x="41" y="172"/>
                    <a:pt x="34" y="171"/>
                  </a:cubicBezTo>
                  <a:cubicBezTo>
                    <a:pt x="40" y="160"/>
                    <a:pt x="44" y="148"/>
                    <a:pt x="36" y="138"/>
                  </a:cubicBezTo>
                  <a:cubicBezTo>
                    <a:pt x="32" y="135"/>
                    <a:pt x="29" y="133"/>
                    <a:pt x="24" y="132"/>
                  </a:cubicBezTo>
                  <a:cubicBezTo>
                    <a:pt x="20" y="132"/>
                    <a:pt x="17" y="134"/>
                    <a:pt x="14" y="132"/>
                  </a:cubicBezTo>
                  <a:cubicBezTo>
                    <a:pt x="11" y="130"/>
                    <a:pt x="9" y="122"/>
                    <a:pt x="12" y="119"/>
                  </a:cubicBezTo>
                  <a:cubicBezTo>
                    <a:pt x="16" y="114"/>
                    <a:pt x="23" y="113"/>
                    <a:pt x="26" y="108"/>
                  </a:cubicBezTo>
                  <a:cubicBezTo>
                    <a:pt x="30" y="103"/>
                    <a:pt x="32" y="97"/>
                    <a:pt x="31" y="91"/>
                  </a:cubicBezTo>
                  <a:cubicBezTo>
                    <a:pt x="30" y="80"/>
                    <a:pt x="22" y="73"/>
                    <a:pt x="12" y="71"/>
                  </a:cubicBezTo>
                  <a:cubicBezTo>
                    <a:pt x="15" y="64"/>
                    <a:pt x="18" y="58"/>
                    <a:pt x="21" y="52"/>
                  </a:cubicBezTo>
                  <a:cubicBezTo>
                    <a:pt x="39" y="64"/>
                    <a:pt x="62" y="57"/>
                    <a:pt x="70" y="37"/>
                  </a:cubicBezTo>
                  <a:cubicBezTo>
                    <a:pt x="70" y="36"/>
                    <a:pt x="70" y="36"/>
                    <a:pt x="70" y="35"/>
                  </a:cubicBezTo>
                  <a:cubicBezTo>
                    <a:pt x="70" y="35"/>
                    <a:pt x="70" y="34"/>
                    <a:pt x="70" y="34"/>
                  </a:cubicBezTo>
                  <a:cubicBezTo>
                    <a:pt x="71" y="33"/>
                    <a:pt x="71" y="33"/>
                    <a:pt x="71" y="32"/>
                  </a:cubicBezTo>
                  <a:cubicBezTo>
                    <a:pt x="71" y="31"/>
                    <a:pt x="71" y="30"/>
                    <a:pt x="71" y="29"/>
                  </a:cubicBezTo>
                  <a:cubicBezTo>
                    <a:pt x="71" y="23"/>
                    <a:pt x="72" y="17"/>
                    <a:pt x="72" y="11"/>
                  </a:cubicBezTo>
                  <a:cubicBezTo>
                    <a:pt x="74" y="11"/>
                    <a:pt x="76" y="11"/>
                    <a:pt x="79" y="11"/>
                  </a:cubicBezTo>
                  <a:cubicBezTo>
                    <a:pt x="88" y="13"/>
                    <a:pt x="91" y="17"/>
                    <a:pt x="86" y="22"/>
                  </a:cubicBezTo>
                  <a:cubicBezTo>
                    <a:pt x="87" y="24"/>
                    <a:pt x="85" y="26"/>
                    <a:pt x="85" y="29"/>
                  </a:cubicBezTo>
                  <a:cubicBezTo>
                    <a:pt x="86" y="35"/>
                    <a:pt x="91" y="40"/>
                    <a:pt x="96" y="42"/>
                  </a:cubicBezTo>
                  <a:cubicBezTo>
                    <a:pt x="110" y="47"/>
                    <a:pt x="119" y="37"/>
                    <a:pt x="124" y="26"/>
                  </a:cubicBezTo>
                  <a:cubicBezTo>
                    <a:pt x="129" y="29"/>
                    <a:pt x="133" y="32"/>
                    <a:pt x="137" y="36"/>
                  </a:cubicBezTo>
                  <a:cubicBezTo>
                    <a:pt x="128" y="43"/>
                    <a:pt x="120" y="53"/>
                    <a:pt x="125" y="65"/>
                  </a:cubicBezTo>
                  <a:cubicBezTo>
                    <a:pt x="131" y="78"/>
                    <a:pt x="142" y="75"/>
                    <a:pt x="151" y="69"/>
                  </a:cubicBezTo>
                  <a:cubicBezTo>
                    <a:pt x="152" y="75"/>
                    <a:pt x="152" y="80"/>
                    <a:pt x="151" y="86"/>
                  </a:cubicBezTo>
                  <a:cubicBezTo>
                    <a:pt x="127" y="85"/>
                    <a:pt x="129" y="119"/>
                    <a:pt x="148" y="120"/>
                  </a:cubicBezTo>
                  <a:cubicBezTo>
                    <a:pt x="146" y="125"/>
                    <a:pt x="145" y="130"/>
                    <a:pt x="143" y="136"/>
                  </a:cubicBezTo>
                  <a:cubicBezTo>
                    <a:pt x="132" y="134"/>
                    <a:pt x="118" y="135"/>
                    <a:pt x="112" y="1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57"/>
            <p:cNvSpPr>
              <a:spLocks noEditPoints="1"/>
            </p:cNvSpPr>
            <p:nvPr/>
          </p:nvSpPr>
          <p:spPr bwMode="auto">
            <a:xfrm>
              <a:off x="3271838" y="958851"/>
              <a:ext cx="120650" cy="112713"/>
            </a:xfrm>
            <a:custGeom>
              <a:avLst/>
              <a:gdLst>
                <a:gd name="T0" fmla="*/ 51 w 88"/>
                <a:gd name="T1" fmla="*/ 7 h 82"/>
                <a:gd name="T2" fmla="*/ 8 w 88"/>
                <a:gd name="T3" fmla="*/ 35 h 82"/>
                <a:gd name="T4" fmla="*/ 40 w 88"/>
                <a:gd name="T5" fmla="*/ 79 h 82"/>
                <a:gd name="T6" fmla="*/ 85 w 88"/>
                <a:gd name="T7" fmla="*/ 41 h 82"/>
                <a:gd name="T8" fmla="*/ 51 w 88"/>
                <a:gd name="T9" fmla="*/ 7 h 82"/>
                <a:gd name="T10" fmla="*/ 42 w 88"/>
                <a:gd name="T11" fmla="*/ 69 h 82"/>
                <a:gd name="T12" fmla="*/ 21 w 88"/>
                <a:gd name="T13" fmla="*/ 33 h 82"/>
                <a:gd name="T14" fmla="*/ 48 w 88"/>
                <a:gd name="T15" fmla="*/ 15 h 82"/>
                <a:gd name="T16" fmla="*/ 51 w 88"/>
                <a:gd name="T17" fmla="*/ 16 h 82"/>
                <a:gd name="T18" fmla="*/ 42 w 88"/>
                <a:gd name="T19" fmla="*/ 6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2">
                  <a:moveTo>
                    <a:pt x="51" y="7"/>
                  </a:moveTo>
                  <a:cubicBezTo>
                    <a:pt x="33" y="4"/>
                    <a:pt x="15" y="19"/>
                    <a:pt x="8" y="35"/>
                  </a:cubicBezTo>
                  <a:cubicBezTo>
                    <a:pt x="0" y="57"/>
                    <a:pt x="17" y="77"/>
                    <a:pt x="40" y="79"/>
                  </a:cubicBezTo>
                  <a:cubicBezTo>
                    <a:pt x="62" y="82"/>
                    <a:pt x="83" y="64"/>
                    <a:pt x="85" y="41"/>
                  </a:cubicBezTo>
                  <a:cubicBezTo>
                    <a:pt x="86" y="24"/>
                    <a:pt x="70" y="0"/>
                    <a:pt x="51" y="7"/>
                  </a:cubicBezTo>
                  <a:close/>
                  <a:moveTo>
                    <a:pt x="42" y="69"/>
                  </a:moveTo>
                  <a:cubicBezTo>
                    <a:pt x="22" y="68"/>
                    <a:pt x="10" y="50"/>
                    <a:pt x="21" y="33"/>
                  </a:cubicBezTo>
                  <a:cubicBezTo>
                    <a:pt x="26" y="23"/>
                    <a:pt x="37" y="16"/>
                    <a:pt x="48" y="15"/>
                  </a:cubicBezTo>
                  <a:cubicBezTo>
                    <a:pt x="49" y="15"/>
                    <a:pt x="50" y="16"/>
                    <a:pt x="51" y="16"/>
                  </a:cubicBezTo>
                  <a:cubicBezTo>
                    <a:pt x="88" y="19"/>
                    <a:pt x="75" y="71"/>
                    <a:pt x="42" y="6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58"/>
            <p:cNvSpPr>
              <a:spLocks noEditPoints="1"/>
            </p:cNvSpPr>
            <p:nvPr/>
          </p:nvSpPr>
          <p:spPr bwMode="auto">
            <a:xfrm>
              <a:off x="3227388" y="881063"/>
              <a:ext cx="220662" cy="258763"/>
            </a:xfrm>
            <a:custGeom>
              <a:avLst/>
              <a:gdLst>
                <a:gd name="T0" fmla="*/ 159 w 162"/>
                <a:gd name="T1" fmla="*/ 59 h 190"/>
                <a:gd name="T2" fmla="*/ 138 w 162"/>
                <a:gd name="T3" fmla="*/ 47 h 190"/>
                <a:gd name="T4" fmla="*/ 148 w 162"/>
                <a:gd name="T5" fmla="*/ 32 h 190"/>
                <a:gd name="T6" fmla="*/ 118 w 162"/>
                <a:gd name="T7" fmla="*/ 18 h 190"/>
                <a:gd name="T8" fmla="*/ 99 w 162"/>
                <a:gd name="T9" fmla="*/ 17 h 190"/>
                <a:gd name="T10" fmla="*/ 67 w 162"/>
                <a:gd name="T11" fmla="*/ 3 h 190"/>
                <a:gd name="T12" fmla="*/ 64 w 162"/>
                <a:gd name="T13" fmla="*/ 27 h 190"/>
                <a:gd name="T14" fmla="*/ 23 w 162"/>
                <a:gd name="T15" fmla="*/ 42 h 190"/>
                <a:gd name="T16" fmla="*/ 2 w 162"/>
                <a:gd name="T17" fmla="*/ 72 h 190"/>
                <a:gd name="T18" fmla="*/ 7 w 162"/>
                <a:gd name="T19" fmla="*/ 110 h 190"/>
                <a:gd name="T20" fmla="*/ 3 w 162"/>
                <a:gd name="T21" fmla="*/ 115 h 190"/>
                <a:gd name="T22" fmla="*/ 11 w 162"/>
                <a:gd name="T23" fmla="*/ 143 h 190"/>
                <a:gd name="T24" fmla="*/ 23 w 162"/>
                <a:gd name="T25" fmla="*/ 172 h 190"/>
                <a:gd name="T26" fmla="*/ 58 w 162"/>
                <a:gd name="T27" fmla="*/ 186 h 190"/>
                <a:gd name="T28" fmla="*/ 89 w 162"/>
                <a:gd name="T29" fmla="*/ 176 h 190"/>
                <a:gd name="T30" fmla="*/ 99 w 162"/>
                <a:gd name="T31" fmla="*/ 187 h 190"/>
                <a:gd name="T32" fmla="*/ 126 w 162"/>
                <a:gd name="T33" fmla="*/ 165 h 190"/>
                <a:gd name="T34" fmla="*/ 145 w 162"/>
                <a:gd name="T35" fmla="*/ 146 h 190"/>
                <a:gd name="T36" fmla="*/ 159 w 162"/>
                <a:gd name="T37" fmla="*/ 115 h 190"/>
                <a:gd name="T38" fmla="*/ 155 w 162"/>
                <a:gd name="T39" fmla="*/ 96 h 190"/>
                <a:gd name="T40" fmla="*/ 112 w 162"/>
                <a:gd name="T41" fmla="*/ 147 h 190"/>
                <a:gd name="T42" fmla="*/ 98 w 162"/>
                <a:gd name="T43" fmla="*/ 174 h 190"/>
                <a:gd name="T44" fmla="*/ 54 w 162"/>
                <a:gd name="T45" fmla="*/ 175 h 190"/>
                <a:gd name="T46" fmla="*/ 36 w 162"/>
                <a:gd name="T47" fmla="*/ 138 h 190"/>
                <a:gd name="T48" fmla="*/ 14 w 162"/>
                <a:gd name="T49" fmla="*/ 132 h 190"/>
                <a:gd name="T50" fmla="*/ 26 w 162"/>
                <a:gd name="T51" fmla="*/ 108 h 190"/>
                <a:gd name="T52" fmla="*/ 13 w 162"/>
                <a:gd name="T53" fmla="*/ 71 h 190"/>
                <a:gd name="T54" fmla="*/ 70 w 162"/>
                <a:gd name="T55" fmla="*/ 37 h 190"/>
                <a:gd name="T56" fmla="*/ 71 w 162"/>
                <a:gd name="T57" fmla="*/ 34 h 190"/>
                <a:gd name="T58" fmla="*/ 71 w 162"/>
                <a:gd name="T59" fmla="*/ 29 h 190"/>
                <a:gd name="T60" fmla="*/ 79 w 162"/>
                <a:gd name="T61" fmla="*/ 11 h 190"/>
                <a:gd name="T62" fmla="*/ 86 w 162"/>
                <a:gd name="T63" fmla="*/ 29 h 190"/>
                <a:gd name="T64" fmla="*/ 124 w 162"/>
                <a:gd name="T65" fmla="*/ 26 h 190"/>
                <a:gd name="T66" fmla="*/ 125 w 162"/>
                <a:gd name="T67" fmla="*/ 65 h 190"/>
                <a:gd name="T68" fmla="*/ 152 w 162"/>
                <a:gd name="T69" fmla="*/ 86 h 190"/>
                <a:gd name="T70" fmla="*/ 143 w 162"/>
                <a:gd name="T71" fmla="*/ 13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2" h="190">
                  <a:moveTo>
                    <a:pt x="160" y="91"/>
                  </a:moveTo>
                  <a:cubicBezTo>
                    <a:pt x="162" y="80"/>
                    <a:pt x="161" y="70"/>
                    <a:pt x="159" y="59"/>
                  </a:cubicBezTo>
                  <a:cubicBezTo>
                    <a:pt x="158" y="55"/>
                    <a:pt x="153" y="54"/>
                    <a:pt x="151" y="57"/>
                  </a:cubicBezTo>
                  <a:cubicBezTo>
                    <a:pt x="146" y="65"/>
                    <a:pt x="141" y="62"/>
                    <a:pt x="138" y="47"/>
                  </a:cubicBezTo>
                  <a:cubicBezTo>
                    <a:pt x="141" y="44"/>
                    <a:pt x="144" y="42"/>
                    <a:pt x="148" y="40"/>
                  </a:cubicBezTo>
                  <a:cubicBezTo>
                    <a:pt x="151" y="38"/>
                    <a:pt x="150" y="34"/>
                    <a:pt x="148" y="32"/>
                  </a:cubicBezTo>
                  <a:cubicBezTo>
                    <a:pt x="140" y="26"/>
                    <a:pt x="132" y="21"/>
                    <a:pt x="124" y="15"/>
                  </a:cubicBezTo>
                  <a:cubicBezTo>
                    <a:pt x="122" y="13"/>
                    <a:pt x="118" y="15"/>
                    <a:pt x="118" y="18"/>
                  </a:cubicBezTo>
                  <a:cubicBezTo>
                    <a:pt x="115" y="28"/>
                    <a:pt x="112" y="37"/>
                    <a:pt x="103" y="28"/>
                  </a:cubicBezTo>
                  <a:cubicBezTo>
                    <a:pt x="90" y="16"/>
                    <a:pt x="100" y="26"/>
                    <a:pt x="99" y="17"/>
                  </a:cubicBezTo>
                  <a:cubicBezTo>
                    <a:pt x="99" y="15"/>
                    <a:pt x="100" y="12"/>
                    <a:pt x="98" y="9"/>
                  </a:cubicBezTo>
                  <a:cubicBezTo>
                    <a:pt x="92" y="0"/>
                    <a:pt x="75" y="2"/>
                    <a:pt x="67" y="3"/>
                  </a:cubicBezTo>
                  <a:cubicBezTo>
                    <a:pt x="65" y="4"/>
                    <a:pt x="64" y="6"/>
                    <a:pt x="64" y="8"/>
                  </a:cubicBezTo>
                  <a:cubicBezTo>
                    <a:pt x="64" y="14"/>
                    <a:pt x="64" y="20"/>
                    <a:pt x="64" y="27"/>
                  </a:cubicBezTo>
                  <a:cubicBezTo>
                    <a:pt x="63" y="27"/>
                    <a:pt x="63" y="28"/>
                    <a:pt x="62" y="29"/>
                  </a:cubicBezTo>
                  <a:cubicBezTo>
                    <a:pt x="58" y="48"/>
                    <a:pt x="37" y="55"/>
                    <a:pt x="23" y="42"/>
                  </a:cubicBezTo>
                  <a:cubicBezTo>
                    <a:pt x="21" y="40"/>
                    <a:pt x="17" y="40"/>
                    <a:pt x="15" y="43"/>
                  </a:cubicBezTo>
                  <a:cubicBezTo>
                    <a:pt x="11" y="52"/>
                    <a:pt x="6" y="62"/>
                    <a:pt x="2" y="72"/>
                  </a:cubicBezTo>
                  <a:cubicBezTo>
                    <a:pt x="0" y="75"/>
                    <a:pt x="2" y="78"/>
                    <a:pt x="6" y="79"/>
                  </a:cubicBezTo>
                  <a:cubicBezTo>
                    <a:pt x="19" y="96"/>
                    <a:pt x="19" y="107"/>
                    <a:pt x="7" y="110"/>
                  </a:cubicBezTo>
                  <a:cubicBezTo>
                    <a:pt x="6" y="111"/>
                    <a:pt x="6" y="111"/>
                    <a:pt x="5" y="111"/>
                  </a:cubicBezTo>
                  <a:cubicBezTo>
                    <a:pt x="5" y="112"/>
                    <a:pt x="3" y="113"/>
                    <a:pt x="3" y="115"/>
                  </a:cubicBezTo>
                  <a:cubicBezTo>
                    <a:pt x="0" y="119"/>
                    <a:pt x="1" y="130"/>
                    <a:pt x="3" y="134"/>
                  </a:cubicBezTo>
                  <a:cubicBezTo>
                    <a:pt x="4" y="139"/>
                    <a:pt x="6" y="141"/>
                    <a:pt x="11" y="143"/>
                  </a:cubicBezTo>
                  <a:cubicBezTo>
                    <a:pt x="12" y="143"/>
                    <a:pt x="15" y="142"/>
                    <a:pt x="16" y="142"/>
                  </a:cubicBezTo>
                  <a:cubicBezTo>
                    <a:pt x="35" y="151"/>
                    <a:pt x="31" y="159"/>
                    <a:pt x="23" y="172"/>
                  </a:cubicBezTo>
                  <a:cubicBezTo>
                    <a:pt x="20" y="175"/>
                    <a:pt x="23" y="179"/>
                    <a:pt x="27" y="179"/>
                  </a:cubicBezTo>
                  <a:cubicBezTo>
                    <a:pt x="38" y="180"/>
                    <a:pt x="48" y="183"/>
                    <a:pt x="58" y="186"/>
                  </a:cubicBezTo>
                  <a:cubicBezTo>
                    <a:pt x="62" y="187"/>
                    <a:pt x="65" y="183"/>
                    <a:pt x="64" y="180"/>
                  </a:cubicBezTo>
                  <a:cubicBezTo>
                    <a:pt x="78" y="167"/>
                    <a:pt x="86" y="166"/>
                    <a:pt x="89" y="176"/>
                  </a:cubicBezTo>
                  <a:cubicBezTo>
                    <a:pt x="90" y="179"/>
                    <a:pt x="91" y="182"/>
                    <a:pt x="91" y="185"/>
                  </a:cubicBezTo>
                  <a:cubicBezTo>
                    <a:pt x="91" y="188"/>
                    <a:pt x="97" y="190"/>
                    <a:pt x="99" y="187"/>
                  </a:cubicBezTo>
                  <a:cubicBezTo>
                    <a:pt x="105" y="179"/>
                    <a:pt x="113" y="175"/>
                    <a:pt x="123" y="174"/>
                  </a:cubicBezTo>
                  <a:cubicBezTo>
                    <a:pt x="128" y="174"/>
                    <a:pt x="130" y="167"/>
                    <a:pt x="126" y="165"/>
                  </a:cubicBezTo>
                  <a:cubicBezTo>
                    <a:pt x="116" y="157"/>
                    <a:pt x="117" y="151"/>
                    <a:pt x="128" y="149"/>
                  </a:cubicBezTo>
                  <a:cubicBezTo>
                    <a:pt x="133" y="144"/>
                    <a:pt x="139" y="143"/>
                    <a:pt x="145" y="146"/>
                  </a:cubicBezTo>
                  <a:cubicBezTo>
                    <a:pt x="148" y="146"/>
                    <a:pt x="150" y="145"/>
                    <a:pt x="151" y="142"/>
                  </a:cubicBezTo>
                  <a:cubicBezTo>
                    <a:pt x="154" y="133"/>
                    <a:pt x="156" y="124"/>
                    <a:pt x="159" y="115"/>
                  </a:cubicBezTo>
                  <a:cubicBezTo>
                    <a:pt x="160" y="112"/>
                    <a:pt x="157" y="108"/>
                    <a:pt x="153" y="109"/>
                  </a:cubicBezTo>
                  <a:cubicBezTo>
                    <a:pt x="154" y="105"/>
                    <a:pt x="154" y="100"/>
                    <a:pt x="155" y="96"/>
                  </a:cubicBezTo>
                  <a:cubicBezTo>
                    <a:pt x="158" y="97"/>
                    <a:pt x="160" y="95"/>
                    <a:pt x="160" y="91"/>
                  </a:cubicBezTo>
                  <a:close/>
                  <a:moveTo>
                    <a:pt x="112" y="147"/>
                  </a:moveTo>
                  <a:cubicBezTo>
                    <a:pt x="109" y="153"/>
                    <a:pt x="109" y="161"/>
                    <a:pt x="113" y="167"/>
                  </a:cubicBezTo>
                  <a:cubicBezTo>
                    <a:pt x="107" y="168"/>
                    <a:pt x="102" y="171"/>
                    <a:pt x="98" y="174"/>
                  </a:cubicBezTo>
                  <a:cubicBezTo>
                    <a:pt x="94" y="163"/>
                    <a:pt x="84" y="153"/>
                    <a:pt x="71" y="155"/>
                  </a:cubicBezTo>
                  <a:cubicBezTo>
                    <a:pt x="61" y="157"/>
                    <a:pt x="54" y="165"/>
                    <a:pt x="54" y="175"/>
                  </a:cubicBezTo>
                  <a:cubicBezTo>
                    <a:pt x="47" y="173"/>
                    <a:pt x="41" y="172"/>
                    <a:pt x="35" y="171"/>
                  </a:cubicBezTo>
                  <a:cubicBezTo>
                    <a:pt x="40" y="160"/>
                    <a:pt x="44" y="148"/>
                    <a:pt x="36" y="138"/>
                  </a:cubicBezTo>
                  <a:cubicBezTo>
                    <a:pt x="33" y="135"/>
                    <a:pt x="29" y="133"/>
                    <a:pt x="24" y="132"/>
                  </a:cubicBezTo>
                  <a:cubicBezTo>
                    <a:pt x="21" y="132"/>
                    <a:pt x="17" y="134"/>
                    <a:pt x="14" y="132"/>
                  </a:cubicBezTo>
                  <a:cubicBezTo>
                    <a:pt x="11" y="130"/>
                    <a:pt x="10" y="122"/>
                    <a:pt x="12" y="119"/>
                  </a:cubicBezTo>
                  <a:cubicBezTo>
                    <a:pt x="16" y="115"/>
                    <a:pt x="23" y="113"/>
                    <a:pt x="26" y="108"/>
                  </a:cubicBezTo>
                  <a:cubicBezTo>
                    <a:pt x="30" y="103"/>
                    <a:pt x="32" y="97"/>
                    <a:pt x="31" y="91"/>
                  </a:cubicBezTo>
                  <a:cubicBezTo>
                    <a:pt x="30" y="80"/>
                    <a:pt x="22" y="74"/>
                    <a:pt x="13" y="71"/>
                  </a:cubicBezTo>
                  <a:cubicBezTo>
                    <a:pt x="15" y="65"/>
                    <a:pt x="18" y="58"/>
                    <a:pt x="21" y="52"/>
                  </a:cubicBezTo>
                  <a:cubicBezTo>
                    <a:pt x="39" y="64"/>
                    <a:pt x="62" y="57"/>
                    <a:pt x="70" y="37"/>
                  </a:cubicBezTo>
                  <a:cubicBezTo>
                    <a:pt x="70" y="36"/>
                    <a:pt x="70" y="36"/>
                    <a:pt x="70" y="35"/>
                  </a:cubicBezTo>
                  <a:cubicBezTo>
                    <a:pt x="70" y="35"/>
                    <a:pt x="71" y="35"/>
                    <a:pt x="71" y="34"/>
                  </a:cubicBezTo>
                  <a:cubicBezTo>
                    <a:pt x="71" y="33"/>
                    <a:pt x="71" y="33"/>
                    <a:pt x="71" y="32"/>
                  </a:cubicBezTo>
                  <a:cubicBezTo>
                    <a:pt x="71" y="31"/>
                    <a:pt x="71" y="30"/>
                    <a:pt x="71" y="29"/>
                  </a:cubicBezTo>
                  <a:cubicBezTo>
                    <a:pt x="71" y="23"/>
                    <a:pt x="72" y="17"/>
                    <a:pt x="72" y="11"/>
                  </a:cubicBezTo>
                  <a:cubicBezTo>
                    <a:pt x="74" y="11"/>
                    <a:pt x="77" y="11"/>
                    <a:pt x="79" y="11"/>
                  </a:cubicBezTo>
                  <a:cubicBezTo>
                    <a:pt x="89" y="13"/>
                    <a:pt x="91" y="17"/>
                    <a:pt x="87" y="22"/>
                  </a:cubicBezTo>
                  <a:cubicBezTo>
                    <a:pt x="87" y="24"/>
                    <a:pt x="85" y="26"/>
                    <a:pt x="86" y="29"/>
                  </a:cubicBezTo>
                  <a:cubicBezTo>
                    <a:pt x="86" y="35"/>
                    <a:pt x="91" y="40"/>
                    <a:pt x="96" y="42"/>
                  </a:cubicBezTo>
                  <a:cubicBezTo>
                    <a:pt x="110" y="48"/>
                    <a:pt x="119" y="37"/>
                    <a:pt x="124" y="26"/>
                  </a:cubicBezTo>
                  <a:cubicBezTo>
                    <a:pt x="129" y="29"/>
                    <a:pt x="133" y="32"/>
                    <a:pt x="138" y="36"/>
                  </a:cubicBezTo>
                  <a:cubicBezTo>
                    <a:pt x="128" y="43"/>
                    <a:pt x="120" y="53"/>
                    <a:pt x="125" y="65"/>
                  </a:cubicBezTo>
                  <a:cubicBezTo>
                    <a:pt x="131" y="78"/>
                    <a:pt x="142" y="75"/>
                    <a:pt x="151" y="69"/>
                  </a:cubicBezTo>
                  <a:cubicBezTo>
                    <a:pt x="152" y="75"/>
                    <a:pt x="152" y="80"/>
                    <a:pt x="152" y="86"/>
                  </a:cubicBezTo>
                  <a:cubicBezTo>
                    <a:pt x="127" y="85"/>
                    <a:pt x="129" y="119"/>
                    <a:pt x="148" y="120"/>
                  </a:cubicBezTo>
                  <a:cubicBezTo>
                    <a:pt x="146" y="125"/>
                    <a:pt x="145" y="130"/>
                    <a:pt x="143" y="136"/>
                  </a:cubicBezTo>
                  <a:cubicBezTo>
                    <a:pt x="132" y="134"/>
                    <a:pt x="118" y="135"/>
                    <a:pt x="112" y="14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59"/>
            <p:cNvSpPr>
              <a:spLocks noEditPoints="1"/>
            </p:cNvSpPr>
            <p:nvPr/>
          </p:nvSpPr>
          <p:spPr bwMode="auto">
            <a:xfrm>
              <a:off x="2270125" y="2403476"/>
              <a:ext cx="463550" cy="568325"/>
            </a:xfrm>
            <a:custGeom>
              <a:avLst/>
              <a:gdLst>
                <a:gd name="T0" fmla="*/ 21 w 340"/>
                <a:gd name="T1" fmla="*/ 198 h 418"/>
                <a:gd name="T2" fmla="*/ 95 w 340"/>
                <a:gd name="T3" fmla="*/ 293 h 418"/>
                <a:gd name="T4" fmla="*/ 140 w 340"/>
                <a:gd name="T5" fmla="*/ 328 h 418"/>
                <a:gd name="T6" fmla="*/ 142 w 340"/>
                <a:gd name="T7" fmla="*/ 329 h 418"/>
                <a:gd name="T8" fmla="*/ 135 w 340"/>
                <a:gd name="T9" fmla="*/ 353 h 418"/>
                <a:gd name="T10" fmla="*/ 135 w 340"/>
                <a:gd name="T11" fmla="*/ 381 h 418"/>
                <a:gd name="T12" fmla="*/ 183 w 340"/>
                <a:gd name="T13" fmla="*/ 414 h 418"/>
                <a:gd name="T14" fmla="*/ 229 w 340"/>
                <a:gd name="T15" fmla="*/ 376 h 418"/>
                <a:gd name="T16" fmla="*/ 231 w 340"/>
                <a:gd name="T17" fmla="*/ 354 h 418"/>
                <a:gd name="T18" fmla="*/ 302 w 340"/>
                <a:gd name="T19" fmla="*/ 257 h 418"/>
                <a:gd name="T20" fmla="*/ 259 w 340"/>
                <a:gd name="T21" fmla="*/ 53 h 418"/>
                <a:gd name="T22" fmla="*/ 137 w 340"/>
                <a:gd name="T23" fmla="*/ 383 h 418"/>
                <a:gd name="T24" fmla="*/ 172 w 340"/>
                <a:gd name="T25" fmla="*/ 390 h 418"/>
                <a:gd name="T26" fmla="*/ 184 w 340"/>
                <a:gd name="T27" fmla="*/ 405 h 418"/>
                <a:gd name="T28" fmla="*/ 169 w 340"/>
                <a:gd name="T29" fmla="*/ 364 h 418"/>
                <a:gd name="T30" fmla="*/ 137 w 340"/>
                <a:gd name="T31" fmla="*/ 356 h 418"/>
                <a:gd name="T32" fmla="*/ 163 w 340"/>
                <a:gd name="T33" fmla="*/ 356 h 418"/>
                <a:gd name="T34" fmla="*/ 145 w 340"/>
                <a:gd name="T35" fmla="*/ 331 h 418"/>
                <a:gd name="T36" fmla="*/ 224 w 340"/>
                <a:gd name="T37" fmla="*/ 331 h 418"/>
                <a:gd name="T38" fmla="*/ 184 w 340"/>
                <a:gd name="T39" fmla="*/ 357 h 418"/>
                <a:gd name="T40" fmla="*/ 200 w 340"/>
                <a:gd name="T41" fmla="*/ 331 h 418"/>
                <a:gd name="T42" fmla="*/ 138 w 340"/>
                <a:gd name="T43" fmla="*/ 231 h 418"/>
                <a:gd name="T44" fmla="*/ 205 w 340"/>
                <a:gd name="T45" fmla="*/ 206 h 418"/>
                <a:gd name="T46" fmla="*/ 200 w 340"/>
                <a:gd name="T47" fmla="*/ 331 h 418"/>
                <a:gd name="T48" fmla="*/ 275 w 340"/>
                <a:gd name="T49" fmla="*/ 267 h 418"/>
                <a:gd name="T50" fmla="*/ 202 w 340"/>
                <a:gd name="T51" fmla="*/ 331 h 418"/>
                <a:gd name="T52" fmla="*/ 200 w 340"/>
                <a:gd name="T53" fmla="*/ 285 h 418"/>
                <a:gd name="T54" fmla="*/ 213 w 340"/>
                <a:gd name="T55" fmla="*/ 209 h 418"/>
                <a:gd name="T56" fmla="*/ 269 w 340"/>
                <a:gd name="T57" fmla="*/ 216 h 418"/>
                <a:gd name="T58" fmla="*/ 216 w 340"/>
                <a:gd name="T59" fmla="*/ 201 h 418"/>
                <a:gd name="T60" fmla="*/ 234 w 340"/>
                <a:gd name="T61" fmla="*/ 151 h 418"/>
                <a:gd name="T62" fmla="*/ 202 w 340"/>
                <a:gd name="T63" fmla="*/ 196 h 418"/>
                <a:gd name="T64" fmla="*/ 134 w 340"/>
                <a:gd name="T65" fmla="*/ 224 h 418"/>
                <a:gd name="T66" fmla="*/ 88 w 340"/>
                <a:gd name="T67" fmla="*/ 173 h 418"/>
                <a:gd name="T68" fmla="*/ 117 w 340"/>
                <a:gd name="T69" fmla="*/ 265 h 418"/>
                <a:gd name="T70" fmla="*/ 131 w 340"/>
                <a:gd name="T71" fmla="*/ 237 h 418"/>
                <a:gd name="T72" fmla="*/ 172 w 340"/>
                <a:gd name="T73" fmla="*/ 333 h 418"/>
                <a:gd name="T74" fmla="*/ 142 w 340"/>
                <a:gd name="T75" fmla="*/ 325 h 418"/>
                <a:gd name="T76" fmla="*/ 50 w 340"/>
                <a:gd name="T77" fmla="*/ 244 h 418"/>
                <a:gd name="T78" fmla="*/ 236 w 340"/>
                <a:gd name="T79" fmla="*/ 53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0" h="418">
                  <a:moveTo>
                    <a:pt x="259" y="53"/>
                  </a:moveTo>
                  <a:cubicBezTo>
                    <a:pt x="161" y="0"/>
                    <a:pt x="0" y="75"/>
                    <a:pt x="21" y="198"/>
                  </a:cubicBezTo>
                  <a:cubicBezTo>
                    <a:pt x="26" y="225"/>
                    <a:pt x="39" y="252"/>
                    <a:pt x="60" y="271"/>
                  </a:cubicBezTo>
                  <a:cubicBezTo>
                    <a:pt x="70" y="281"/>
                    <a:pt x="82" y="288"/>
                    <a:pt x="95" y="293"/>
                  </a:cubicBezTo>
                  <a:cubicBezTo>
                    <a:pt x="111" y="301"/>
                    <a:pt x="131" y="307"/>
                    <a:pt x="137" y="326"/>
                  </a:cubicBezTo>
                  <a:cubicBezTo>
                    <a:pt x="137" y="327"/>
                    <a:pt x="139" y="328"/>
                    <a:pt x="140" y="328"/>
                  </a:cubicBezTo>
                  <a:cubicBezTo>
                    <a:pt x="140" y="328"/>
                    <a:pt x="140" y="328"/>
                    <a:pt x="141" y="328"/>
                  </a:cubicBezTo>
                  <a:cubicBezTo>
                    <a:pt x="141" y="329"/>
                    <a:pt x="142" y="329"/>
                    <a:pt x="142" y="329"/>
                  </a:cubicBezTo>
                  <a:cubicBezTo>
                    <a:pt x="134" y="331"/>
                    <a:pt x="129" y="340"/>
                    <a:pt x="132" y="348"/>
                  </a:cubicBezTo>
                  <a:cubicBezTo>
                    <a:pt x="133" y="350"/>
                    <a:pt x="134" y="352"/>
                    <a:pt x="135" y="353"/>
                  </a:cubicBezTo>
                  <a:cubicBezTo>
                    <a:pt x="128" y="361"/>
                    <a:pt x="128" y="371"/>
                    <a:pt x="134" y="379"/>
                  </a:cubicBezTo>
                  <a:cubicBezTo>
                    <a:pt x="134" y="380"/>
                    <a:pt x="135" y="380"/>
                    <a:pt x="135" y="381"/>
                  </a:cubicBezTo>
                  <a:cubicBezTo>
                    <a:pt x="134" y="381"/>
                    <a:pt x="134" y="381"/>
                    <a:pt x="133" y="382"/>
                  </a:cubicBezTo>
                  <a:cubicBezTo>
                    <a:pt x="124" y="413"/>
                    <a:pt x="162" y="418"/>
                    <a:pt x="183" y="414"/>
                  </a:cubicBezTo>
                  <a:cubicBezTo>
                    <a:pt x="196" y="411"/>
                    <a:pt x="219" y="410"/>
                    <a:pt x="229" y="399"/>
                  </a:cubicBezTo>
                  <a:cubicBezTo>
                    <a:pt x="235" y="392"/>
                    <a:pt x="235" y="382"/>
                    <a:pt x="229" y="376"/>
                  </a:cubicBezTo>
                  <a:cubicBezTo>
                    <a:pt x="235" y="371"/>
                    <a:pt x="238" y="364"/>
                    <a:pt x="231" y="354"/>
                  </a:cubicBezTo>
                  <a:cubicBezTo>
                    <a:pt x="231" y="354"/>
                    <a:pt x="231" y="354"/>
                    <a:pt x="231" y="354"/>
                  </a:cubicBezTo>
                  <a:cubicBezTo>
                    <a:pt x="239" y="346"/>
                    <a:pt x="241" y="335"/>
                    <a:pt x="235" y="327"/>
                  </a:cubicBezTo>
                  <a:cubicBezTo>
                    <a:pt x="245" y="291"/>
                    <a:pt x="279" y="283"/>
                    <a:pt x="302" y="257"/>
                  </a:cubicBezTo>
                  <a:cubicBezTo>
                    <a:pt x="320" y="238"/>
                    <a:pt x="330" y="214"/>
                    <a:pt x="333" y="188"/>
                  </a:cubicBezTo>
                  <a:cubicBezTo>
                    <a:pt x="340" y="132"/>
                    <a:pt x="308" y="79"/>
                    <a:pt x="259" y="53"/>
                  </a:cubicBezTo>
                  <a:close/>
                  <a:moveTo>
                    <a:pt x="184" y="405"/>
                  </a:moveTo>
                  <a:cubicBezTo>
                    <a:pt x="168" y="409"/>
                    <a:pt x="133" y="412"/>
                    <a:pt x="137" y="383"/>
                  </a:cubicBezTo>
                  <a:cubicBezTo>
                    <a:pt x="137" y="383"/>
                    <a:pt x="137" y="383"/>
                    <a:pt x="137" y="383"/>
                  </a:cubicBezTo>
                  <a:cubicBezTo>
                    <a:pt x="147" y="391"/>
                    <a:pt x="161" y="391"/>
                    <a:pt x="172" y="390"/>
                  </a:cubicBezTo>
                  <a:cubicBezTo>
                    <a:pt x="180" y="390"/>
                    <a:pt x="206" y="388"/>
                    <a:pt x="222" y="380"/>
                  </a:cubicBezTo>
                  <a:cubicBezTo>
                    <a:pt x="237" y="396"/>
                    <a:pt x="188" y="404"/>
                    <a:pt x="184" y="405"/>
                  </a:cubicBezTo>
                  <a:close/>
                  <a:moveTo>
                    <a:pt x="137" y="356"/>
                  </a:moveTo>
                  <a:cubicBezTo>
                    <a:pt x="145" y="363"/>
                    <a:pt x="159" y="363"/>
                    <a:pt x="169" y="364"/>
                  </a:cubicBezTo>
                  <a:cubicBezTo>
                    <a:pt x="186" y="365"/>
                    <a:pt x="210" y="367"/>
                    <a:pt x="226" y="358"/>
                  </a:cubicBezTo>
                  <a:cubicBezTo>
                    <a:pt x="238" y="385"/>
                    <a:pt x="113" y="399"/>
                    <a:pt x="137" y="356"/>
                  </a:cubicBezTo>
                  <a:close/>
                  <a:moveTo>
                    <a:pt x="184" y="357"/>
                  </a:moveTo>
                  <a:cubicBezTo>
                    <a:pt x="177" y="357"/>
                    <a:pt x="170" y="357"/>
                    <a:pt x="163" y="356"/>
                  </a:cubicBezTo>
                  <a:cubicBezTo>
                    <a:pt x="158" y="356"/>
                    <a:pt x="154" y="355"/>
                    <a:pt x="150" y="354"/>
                  </a:cubicBezTo>
                  <a:cubicBezTo>
                    <a:pt x="135" y="347"/>
                    <a:pt x="133" y="339"/>
                    <a:pt x="145" y="331"/>
                  </a:cubicBezTo>
                  <a:cubicBezTo>
                    <a:pt x="145" y="331"/>
                    <a:pt x="145" y="331"/>
                    <a:pt x="145" y="331"/>
                  </a:cubicBezTo>
                  <a:cubicBezTo>
                    <a:pt x="169" y="344"/>
                    <a:pt x="201" y="345"/>
                    <a:pt x="224" y="331"/>
                  </a:cubicBezTo>
                  <a:cubicBezTo>
                    <a:pt x="225" y="334"/>
                    <a:pt x="229" y="336"/>
                    <a:pt x="232" y="334"/>
                  </a:cubicBezTo>
                  <a:cubicBezTo>
                    <a:pt x="240" y="355"/>
                    <a:pt x="195" y="357"/>
                    <a:pt x="184" y="357"/>
                  </a:cubicBezTo>
                  <a:close/>
                  <a:moveTo>
                    <a:pt x="200" y="331"/>
                  </a:moveTo>
                  <a:cubicBezTo>
                    <a:pt x="200" y="331"/>
                    <a:pt x="200" y="331"/>
                    <a:pt x="200" y="331"/>
                  </a:cubicBezTo>
                  <a:cubicBezTo>
                    <a:pt x="193" y="333"/>
                    <a:pt x="185" y="333"/>
                    <a:pt x="178" y="333"/>
                  </a:cubicBezTo>
                  <a:cubicBezTo>
                    <a:pt x="170" y="299"/>
                    <a:pt x="156" y="263"/>
                    <a:pt x="138" y="231"/>
                  </a:cubicBezTo>
                  <a:cubicBezTo>
                    <a:pt x="144" y="225"/>
                    <a:pt x="151" y="219"/>
                    <a:pt x="155" y="217"/>
                  </a:cubicBezTo>
                  <a:cubicBezTo>
                    <a:pt x="169" y="207"/>
                    <a:pt x="188" y="202"/>
                    <a:pt x="205" y="206"/>
                  </a:cubicBezTo>
                  <a:cubicBezTo>
                    <a:pt x="201" y="217"/>
                    <a:pt x="198" y="228"/>
                    <a:pt x="196" y="240"/>
                  </a:cubicBezTo>
                  <a:cubicBezTo>
                    <a:pt x="191" y="267"/>
                    <a:pt x="187" y="304"/>
                    <a:pt x="200" y="331"/>
                  </a:cubicBezTo>
                  <a:close/>
                  <a:moveTo>
                    <a:pt x="324" y="183"/>
                  </a:moveTo>
                  <a:cubicBezTo>
                    <a:pt x="320" y="217"/>
                    <a:pt x="303" y="248"/>
                    <a:pt x="275" y="267"/>
                  </a:cubicBezTo>
                  <a:cubicBezTo>
                    <a:pt x="252" y="283"/>
                    <a:pt x="233" y="296"/>
                    <a:pt x="226" y="322"/>
                  </a:cubicBezTo>
                  <a:cubicBezTo>
                    <a:pt x="218" y="326"/>
                    <a:pt x="210" y="329"/>
                    <a:pt x="202" y="331"/>
                  </a:cubicBezTo>
                  <a:cubicBezTo>
                    <a:pt x="202" y="330"/>
                    <a:pt x="202" y="330"/>
                    <a:pt x="202" y="330"/>
                  </a:cubicBezTo>
                  <a:cubicBezTo>
                    <a:pt x="203" y="315"/>
                    <a:pt x="200" y="300"/>
                    <a:pt x="200" y="285"/>
                  </a:cubicBezTo>
                  <a:cubicBezTo>
                    <a:pt x="199" y="270"/>
                    <a:pt x="201" y="254"/>
                    <a:pt x="204" y="239"/>
                  </a:cubicBezTo>
                  <a:cubicBezTo>
                    <a:pt x="206" y="229"/>
                    <a:pt x="210" y="219"/>
                    <a:pt x="213" y="209"/>
                  </a:cubicBezTo>
                  <a:cubicBezTo>
                    <a:pt x="213" y="209"/>
                    <a:pt x="213" y="209"/>
                    <a:pt x="214" y="209"/>
                  </a:cubicBezTo>
                  <a:cubicBezTo>
                    <a:pt x="230" y="216"/>
                    <a:pt x="254" y="238"/>
                    <a:pt x="269" y="216"/>
                  </a:cubicBezTo>
                  <a:cubicBezTo>
                    <a:pt x="271" y="212"/>
                    <a:pt x="266" y="207"/>
                    <a:pt x="263" y="210"/>
                  </a:cubicBezTo>
                  <a:cubicBezTo>
                    <a:pt x="248" y="221"/>
                    <a:pt x="232" y="209"/>
                    <a:pt x="216" y="201"/>
                  </a:cubicBezTo>
                  <a:cubicBezTo>
                    <a:pt x="223" y="185"/>
                    <a:pt x="231" y="171"/>
                    <a:pt x="240" y="156"/>
                  </a:cubicBezTo>
                  <a:cubicBezTo>
                    <a:pt x="242" y="152"/>
                    <a:pt x="237" y="148"/>
                    <a:pt x="234" y="151"/>
                  </a:cubicBezTo>
                  <a:cubicBezTo>
                    <a:pt x="223" y="165"/>
                    <a:pt x="214" y="181"/>
                    <a:pt x="208" y="197"/>
                  </a:cubicBezTo>
                  <a:cubicBezTo>
                    <a:pt x="206" y="197"/>
                    <a:pt x="204" y="196"/>
                    <a:pt x="202" y="196"/>
                  </a:cubicBezTo>
                  <a:cubicBezTo>
                    <a:pt x="187" y="194"/>
                    <a:pt x="172" y="197"/>
                    <a:pt x="160" y="204"/>
                  </a:cubicBezTo>
                  <a:cubicBezTo>
                    <a:pt x="154" y="207"/>
                    <a:pt x="143" y="215"/>
                    <a:pt x="134" y="224"/>
                  </a:cubicBezTo>
                  <a:cubicBezTo>
                    <a:pt x="122" y="204"/>
                    <a:pt x="108" y="185"/>
                    <a:pt x="93" y="169"/>
                  </a:cubicBezTo>
                  <a:cubicBezTo>
                    <a:pt x="91" y="167"/>
                    <a:pt x="86" y="170"/>
                    <a:pt x="88" y="173"/>
                  </a:cubicBezTo>
                  <a:cubicBezTo>
                    <a:pt x="102" y="192"/>
                    <a:pt x="115" y="211"/>
                    <a:pt x="127" y="230"/>
                  </a:cubicBezTo>
                  <a:cubicBezTo>
                    <a:pt x="117" y="243"/>
                    <a:pt x="110" y="256"/>
                    <a:pt x="117" y="265"/>
                  </a:cubicBezTo>
                  <a:cubicBezTo>
                    <a:pt x="118" y="266"/>
                    <a:pt x="121" y="265"/>
                    <a:pt x="120" y="263"/>
                  </a:cubicBezTo>
                  <a:cubicBezTo>
                    <a:pt x="118" y="256"/>
                    <a:pt x="124" y="246"/>
                    <a:pt x="131" y="237"/>
                  </a:cubicBezTo>
                  <a:cubicBezTo>
                    <a:pt x="133" y="241"/>
                    <a:pt x="135" y="244"/>
                    <a:pt x="137" y="248"/>
                  </a:cubicBezTo>
                  <a:cubicBezTo>
                    <a:pt x="152" y="275"/>
                    <a:pt x="163" y="304"/>
                    <a:pt x="172" y="333"/>
                  </a:cubicBezTo>
                  <a:cubicBezTo>
                    <a:pt x="163" y="332"/>
                    <a:pt x="153" y="330"/>
                    <a:pt x="142" y="325"/>
                  </a:cubicBezTo>
                  <a:cubicBezTo>
                    <a:pt x="142" y="325"/>
                    <a:pt x="142" y="325"/>
                    <a:pt x="142" y="325"/>
                  </a:cubicBezTo>
                  <a:cubicBezTo>
                    <a:pt x="140" y="306"/>
                    <a:pt x="124" y="297"/>
                    <a:pt x="108" y="289"/>
                  </a:cubicBezTo>
                  <a:cubicBezTo>
                    <a:pt x="85" y="278"/>
                    <a:pt x="65" y="266"/>
                    <a:pt x="50" y="244"/>
                  </a:cubicBezTo>
                  <a:cubicBezTo>
                    <a:pt x="19" y="197"/>
                    <a:pt x="24" y="137"/>
                    <a:pt x="63" y="97"/>
                  </a:cubicBezTo>
                  <a:cubicBezTo>
                    <a:pt x="107" y="52"/>
                    <a:pt x="177" y="31"/>
                    <a:pt x="236" y="53"/>
                  </a:cubicBezTo>
                  <a:cubicBezTo>
                    <a:pt x="290" y="73"/>
                    <a:pt x="329" y="125"/>
                    <a:pt x="324" y="18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60"/>
            <p:cNvSpPr>
              <a:spLocks noEditPoints="1"/>
            </p:cNvSpPr>
            <p:nvPr/>
          </p:nvSpPr>
          <p:spPr bwMode="auto">
            <a:xfrm>
              <a:off x="2244725" y="2841626"/>
              <a:ext cx="136525" cy="111125"/>
            </a:xfrm>
            <a:custGeom>
              <a:avLst/>
              <a:gdLst>
                <a:gd name="T0" fmla="*/ 95 w 100"/>
                <a:gd name="T1" fmla="*/ 9 h 82"/>
                <a:gd name="T2" fmla="*/ 76 w 100"/>
                <a:gd name="T3" fmla="*/ 2 h 82"/>
                <a:gd name="T4" fmla="*/ 71 w 100"/>
                <a:gd name="T5" fmla="*/ 4 h 82"/>
                <a:gd name="T6" fmla="*/ 67 w 100"/>
                <a:gd name="T7" fmla="*/ 1 h 82"/>
                <a:gd name="T8" fmla="*/ 8 w 100"/>
                <a:gd name="T9" fmla="*/ 42 h 82"/>
                <a:gd name="T10" fmla="*/ 12 w 100"/>
                <a:gd name="T11" fmla="*/ 62 h 82"/>
                <a:gd name="T12" fmla="*/ 56 w 100"/>
                <a:gd name="T13" fmla="*/ 76 h 82"/>
                <a:gd name="T14" fmla="*/ 73 w 100"/>
                <a:gd name="T15" fmla="*/ 52 h 82"/>
                <a:gd name="T16" fmla="*/ 98 w 100"/>
                <a:gd name="T17" fmla="*/ 15 h 82"/>
                <a:gd name="T18" fmla="*/ 95 w 100"/>
                <a:gd name="T19" fmla="*/ 9 h 82"/>
                <a:gd name="T20" fmla="*/ 67 w 100"/>
                <a:gd name="T21" fmla="*/ 44 h 82"/>
                <a:gd name="T22" fmla="*/ 55 w 100"/>
                <a:gd name="T23" fmla="*/ 61 h 82"/>
                <a:gd name="T24" fmla="*/ 25 w 100"/>
                <a:gd name="T25" fmla="*/ 58 h 82"/>
                <a:gd name="T26" fmla="*/ 16 w 100"/>
                <a:gd name="T27" fmla="*/ 47 h 82"/>
                <a:gd name="T28" fmla="*/ 31 w 100"/>
                <a:gd name="T29" fmla="*/ 34 h 82"/>
                <a:gd name="T30" fmla="*/ 70 w 100"/>
                <a:gd name="T31" fmla="*/ 6 h 82"/>
                <a:gd name="T32" fmla="*/ 71 w 100"/>
                <a:gd name="T33" fmla="*/ 5 h 82"/>
                <a:gd name="T34" fmla="*/ 74 w 100"/>
                <a:gd name="T35" fmla="*/ 10 h 82"/>
                <a:gd name="T36" fmla="*/ 87 w 100"/>
                <a:gd name="T37" fmla="*/ 15 h 82"/>
                <a:gd name="T38" fmla="*/ 67 w 100"/>
                <a:gd name="T39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82">
                  <a:moveTo>
                    <a:pt x="95" y="9"/>
                  </a:moveTo>
                  <a:cubicBezTo>
                    <a:pt x="89" y="6"/>
                    <a:pt x="82" y="4"/>
                    <a:pt x="76" y="2"/>
                  </a:cubicBezTo>
                  <a:cubicBezTo>
                    <a:pt x="73" y="1"/>
                    <a:pt x="72" y="2"/>
                    <a:pt x="71" y="4"/>
                  </a:cubicBezTo>
                  <a:cubicBezTo>
                    <a:pt x="71" y="2"/>
                    <a:pt x="69" y="0"/>
                    <a:pt x="67" y="1"/>
                  </a:cubicBezTo>
                  <a:cubicBezTo>
                    <a:pt x="47" y="12"/>
                    <a:pt x="23" y="26"/>
                    <a:pt x="8" y="42"/>
                  </a:cubicBezTo>
                  <a:cubicBezTo>
                    <a:pt x="0" y="51"/>
                    <a:pt x="2" y="57"/>
                    <a:pt x="12" y="62"/>
                  </a:cubicBezTo>
                  <a:cubicBezTo>
                    <a:pt x="21" y="68"/>
                    <a:pt x="45" y="82"/>
                    <a:pt x="56" y="76"/>
                  </a:cubicBezTo>
                  <a:cubicBezTo>
                    <a:pt x="63" y="72"/>
                    <a:pt x="69" y="58"/>
                    <a:pt x="73" y="52"/>
                  </a:cubicBezTo>
                  <a:cubicBezTo>
                    <a:pt x="81" y="40"/>
                    <a:pt x="90" y="27"/>
                    <a:pt x="98" y="15"/>
                  </a:cubicBezTo>
                  <a:cubicBezTo>
                    <a:pt x="100" y="13"/>
                    <a:pt x="98" y="10"/>
                    <a:pt x="95" y="9"/>
                  </a:cubicBezTo>
                  <a:close/>
                  <a:moveTo>
                    <a:pt x="67" y="44"/>
                  </a:moveTo>
                  <a:cubicBezTo>
                    <a:pt x="64" y="49"/>
                    <a:pt x="60" y="58"/>
                    <a:pt x="55" y="61"/>
                  </a:cubicBezTo>
                  <a:cubicBezTo>
                    <a:pt x="44" y="70"/>
                    <a:pt x="35" y="63"/>
                    <a:pt x="25" y="58"/>
                  </a:cubicBezTo>
                  <a:cubicBezTo>
                    <a:pt x="18" y="55"/>
                    <a:pt x="13" y="54"/>
                    <a:pt x="16" y="47"/>
                  </a:cubicBezTo>
                  <a:cubicBezTo>
                    <a:pt x="19" y="42"/>
                    <a:pt x="27" y="38"/>
                    <a:pt x="31" y="34"/>
                  </a:cubicBezTo>
                  <a:cubicBezTo>
                    <a:pt x="44" y="24"/>
                    <a:pt x="57" y="15"/>
                    <a:pt x="70" y="6"/>
                  </a:cubicBezTo>
                  <a:cubicBezTo>
                    <a:pt x="70" y="6"/>
                    <a:pt x="71" y="5"/>
                    <a:pt x="71" y="5"/>
                  </a:cubicBezTo>
                  <a:cubicBezTo>
                    <a:pt x="70" y="7"/>
                    <a:pt x="71" y="9"/>
                    <a:pt x="74" y="10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0" y="25"/>
                    <a:pt x="74" y="35"/>
                    <a:pt x="67" y="4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61"/>
            <p:cNvSpPr>
              <a:spLocks noEditPoints="1"/>
            </p:cNvSpPr>
            <p:nvPr/>
          </p:nvSpPr>
          <p:spPr bwMode="auto">
            <a:xfrm>
              <a:off x="2127250" y="2692401"/>
              <a:ext cx="139700" cy="73025"/>
            </a:xfrm>
            <a:custGeom>
              <a:avLst/>
              <a:gdLst>
                <a:gd name="T0" fmla="*/ 97 w 102"/>
                <a:gd name="T1" fmla="*/ 26 h 53"/>
                <a:gd name="T2" fmla="*/ 95 w 102"/>
                <a:gd name="T3" fmla="*/ 27 h 53"/>
                <a:gd name="T4" fmla="*/ 94 w 102"/>
                <a:gd name="T5" fmla="*/ 8 h 53"/>
                <a:gd name="T6" fmla="*/ 91 w 102"/>
                <a:gd name="T7" fmla="*/ 4 h 53"/>
                <a:gd name="T8" fmla="*/ 5 w 102"/>
                <a:gd name="T9" fmla="*/ 1 h 53"/>
                <a:gd name="T10" fmla="*/ 2 w 102"/>
                <a:gd name="T11" fmla="*/ 8 h 53"/>
                <a:gd name="T12" fmla="*/ 18 w 102"/>
                <a:gd name="T13" fmla="*/ 50 h 53"/>
                <a:gd name="T14" fmla="*/ 23 w 102"/>
                <a:gd name="T15" fmla="*/ 53 h 53"/>
                <a:gd name="T16" fmla="*/ 87 w 102"/>
                <a:gd name="T17" fmla="*/ 36 h 53"/>
                <a:gd name="T18" fmla="*/ 95 w 102"/>
                <a:gd name="T19" fmla="*/ 35 h 53"/>
                <a:gd name="T20" fmla="*/ 95 w 102"/>
                <a:gd name="T21" fmla="*/ 33 h 53"/>
                <a:gd name="T22" fmla="*/ 99 w 102"/>
                <a:gd name="T23" fmla="*/ 31 h 53"/>
                <a:gd name="T24" fmla="*/ 97 w 102"/>
                <a:gd name="T25" fmla="*/ 26 h 53"/>
                <a:gd name="T26" fmla="*/ 13 w 102"/>
                <a:gd name="T27" fmla="*/ 9 h 53"/>
                <a:gd name="T28" fmla="*/ 87 w 102"/>
                <a:gd name="T29" fmla="*/ 11 h 53"/>
                <a:gd name="T30" fmla="*/ 87 w 102"/>
                <a:gd name="T31" fmla="*/ 30 h 53"/>
                <a:gd name="T32" fmla="*/ 25 w 102"/>
                <a:gd name="T33" fmla="*/ 44 h 53"/>
                <a:gd name="T34" fmla="*/ 13 w 102"/>
                <a:gd name="T35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53">
                  <a:moveTo>
                    <a:pt x="97" y="26"/>
                  </a:moveTo>
                  <a:cubicBezTo>
                    <a:pt x="97" y="27"/>
                    <a:pt x="96" y="27"/>
                    <a:pt x="95" y="27"/>
                  </a:cubicBezTo>
                  <a:cubicBezTo>
                    <a:pt x="95" y="21"/>
                    <a:pt x="94" y="14"/>
                    <a:pt x="94" y="8"/>
                  </a:cubicBezTo>
                  <a:cubicBezTo>
                    <a:pt x="94" y="6"/>
                    <a:pt x="93" y="4"/>
                    <a:pt x="91" y="4"/>
                  </a:cubicBezTo>
                  <a:cubicBezTo>
                    <a:pt x="62" y="1"/>
                    <a:pt x="34" y="0"/>
                    <a:pt x="5" y="1"/>
                  </a:cubicBezTo>
                  <a:cubicBezTo>
                    <a:pt x="2" y="2"/>
                    <a:pt x="0" y="5"/>
                    <a:pt x="2" y="8"/>
                  </a:cubicBezTo>
                  <a:cubicBezTo>
                    <a:pt x="10" y="21"/>
                    <a:pt x="15" y="34"/>
                    <a:pt x="18" y="50"/>
                  </a:cubicBezTo>
                  <a:cubicBezTo>
                    <a:pt x="18" y="52"/>
                    <a:pt x="21" y="53"/>
                    <a:pt x="23" y="53"/>
                  </a:cubicBezTo>
                  <a:cubicBezTo>
                    <a:pt x="45" y="49"/>
                    <a:pt x="67" y="44"/>
                    <a:pt x="87" y="36"/>
                  </a:cubicBezTo>
                  <a:cubicBezTo>
                    <a:pt x="88" y="40"/>
                    <a:pt x="95" y="40"/>
                    <a:pt x="95" y="35"/>
                  </a:cubicBezTo>
                  <a:cubicBezTo>
                    <a:pt x="95" y="34"/>
                    <a:pt x="95" y="33"/>
                    <a:pt x="95" y="33"/>
                  </a:cubicBezTo>
                  <a:cubicBezTo>
                    <a:pt x="96" y="32"/>
                    <a:pt x="98" y="31"/>
                    <a:pt x="99" y="31"/>
                  </a:cubicBezTo>
                  <a:cubicBezTo>
                    <a:pt x="102" y="30"/>
                    <a:pt x="100" y="26"/>
                    <a:pt x="97" y="26"/>
                  </a:cubicBezTo>
                  <a:close/>
                  <a:moveTo>
                    <a:pt x="13" y="9"/>
                  </a:moveTo>
                  <a:cubicBezTo>
                    <a:pt x="37" y="9"/>
                    <a:pt x="62" y="10"/>
                    <a:pt x="87" y="11"/>
                  </a:cubicBezTo>
                  <a:cubicBezTo>
                    <a:pt x="87" y="17"/>
                    <a:pt x="87" y="24"/>
                    <a:pt x="87" y="30"/>
                  </a:cubicBezTo>
                  <a:cubicBezTo>
                    <a:pt x="67" y="36"/>
                    <a:pt x="46" y="41"/>
                    <a:pt x="25" y="44"/>
                  </a:cubicBezTo>
                  <a:cubicBezTo>
                    <a:pt x="23" y="32"/>
                    <a:pt x="19" y="20"/>
                    <a:pt x="13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62"/>
            <p:cNvSpPr>
              <a:spLocks noEditPoints="1"/>
            </p:cNvSpPr>
            <p:nvPr/>
          </p:nvSpPr>
          <p:spPr bwMode="auto">
            <a:xfrm>
              <a:off x="2160588" y="2468563"/>
              <a:ext cx="134937" cy="92075"/>
            </a:xfrm>
            <a:custGeom>
              <a:avLst/>
              <a:gdLst>
                <a:gd name="T0" fmla="*/ 97 w 99"/>
                <a:gd name="T1" fmla="*/ 40 h 68"/>
                <a:gd name="T2" fmla="*/ 28 w 99"/>
                <a:gd name="T3" fmla="*/ 2 h 68"/>
                <a:gd name="T4" fmla="*/ 22 w 99"/>
                <a:gd name="T5" fmla="*/ 4 h 68"/>
                <a:gd name="T6" fmla="*/ 1 w 99"/>
                <a:gd name="T7" fmla="*/ 41 h 68"/>
                <a:gd name="T8" fmla="*/ 4 w 99"/>
                <a:gd name="T9" fmla="*/ 47 h 68"/>
                <a:gd name="T10" fmla="*/ 78 w 99"/>
                <a:gd name="T11" fmla="*/ 65 h 68"/>
                <a:gd name="T12" fmla="*/ 82 w 99"/>
                <a:gd name="T13" fmla="*/ 67 h 68"/>
                <a:gd name="T14" fmla="*/ 85 w 99"/>
                <a:gd name="T15" fmla="*/ 67 h 68"/>
                <a:gd name="T16" fmla="*/ 87 w 99"/>
                <a:gd name="T17" fmla="*/ 63 h 68"/>
                <a:gd name="T18" fmla="*/ 87 w 99"/>
                <a:gd name="T19" fmla="*/ 63 h 68"/>
                <a:gd name="T20" fmla="*/ 98 w 99"/>
                <a:gd name="T21" fmla="*/ 46 h 68"/>
                <a:gd name="T22" fmla="*/ 97 w 99"/>
                <a:gd name="T23" fmla="*/ 40 h 68"/>
                <a:gd name="T24" fmla="*/ 12 w 99"/>
                <a:gd name="T25" fmla="*/ 40 h 68"/>
                <a:gd name="T26" fmla="*/ 28 w 99"/>
                <a:gd name="T27" fmla="*/ 11 h 68"/>
                <a:gd name="T28" fmla="*/ 88 w 99"/>
                <a:gd name="T29" fmla="*/ 45 h 68"/>
                <a:gd name="T30" fmla="*/ 79 w 99"/>
                <a:gd name="T31" fmla="*/ 60 h 68"/>
                <a:gd name="T32" fmla="*/ 12 w 99"/>
                <a:gd name="T33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68">
                  <a:moveTo>
                    <a:pt x="97" y="40"/>
                  </a:moveTo>
                  <a:cubicBezTo>
                    <a:pt x="72" y="30"/>
                    <a:pt x="50" y="17"/>
                    <a:pt x="28" y="2"/>
                  </a:cubicBezTo>
                  <a:cubicBezTo>
                    <a:pt x="26" y="0"/>
                    <a:pt x="23" y="2"/>
                    <a:pt x="22" y="4"/>
                  </a:cubicBezTo>
                  <a:cubicBezTo>
                    <a:pt x="17" y="18"/>
                    <a:pt x="10" y="30"/>
                    <a:pt x="1" y="41"/>
                  </a:cubicBezTo>
                  <a:cubicBezTo>
                    <a:pt x="0" y="43"/>
                    <a:pt x="1" y="47"/>
                    <a:pt x="4" y="47"/>
                  </a:cubicBezTo>
                  <a:cubicBezTo>
                    <a:pt x="29" y="51"/>
                    <a:pt x="54" y="57"/>
                    <a:pt x="78" y="65"/>
                  </a:cubicBezTo>
                  <a:cubicBezTo>
                    <a:pt x="79" y="66"/>
                    <a:pt x="81" y="67"/>
                    <a:pt x="82" y="67"/>
                  </a:cubicBezTo>
                  <a:cubicBezTo>
                    <a:pt x="83" y="67"/>
                    <a:pt x="84" y="67"/>
                    <a:pt x="85" y="67"/>
                  </a:cubicBezTo>
                  <a:cubicBezTo>
                    <a:pt x="87" y="68"/>
                    <a:pt x="89" y="64"/>
                    <a:pt x="87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91" y="57"/>
                    <a:pt x="94" y="52"/>
                    <a:pt x="98" y="46"/>
                  </a:cubicBezTo>
                  <a:cubicBezTo>
                    <a:pt x="99" y="44"/>
                    <a:pt x="99" y="41"/>
                    <a:pt x="97" y="40"/>
                  </a:cubicBezTo>
                  <a:close/>
                  <a:moveTo>
                    <a:pt x="12" y="40"/>
                  </a:moveTo>
                  <a:cubicBezTo>
                    <a:pt x="19" y="31"/>
                    <a:pt x="24" y="22"/>
                    <a:pt x="28" y="11"/>
                  </a:cubicBezTo>
                  <a:cubicBezTo>
                    <a:pt x="47" y="25"/>
                    <a:pt x="67" y="36"/>
                    <a:pt x="88" y="45"/>
                  </a:cubicBezTo>
                  <a:cubicBezTo>
                    <a:pt x="85" y="50"/>
                    <a:pt x="82" y="55"/>
                    <a:pt x="79" y="60"/>
                  </a:cubicBezTo>
                  <a:cubicBezTo>
                    <a:pt x="57" y="51"/>
                    <a:pt x="35" y="45"/>
                    <a:pt x="12" y="4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63"/>
            <p:cNvSpPr>
              <a:spLocks noEditPoints="1"/>
            </p:cNvSpPr>
            <p:nvPr/>
          </p:nvSpPr>
          <p:spPr bwMode="auto">
            <a:xfrm>
              <a:off x="2305050" y="2303463"/>
              <a:ext cx="120650" cy="150813"/>
            </a:xfrm>
            <a:custGeom>
              <a:avLst/>
              <a:gdLst>
                <a:gd name="T0" fmla="*/ 88 w 89"/>
                <a:gd name="T1" fmla="*/ 95 h 111"/>
                <a:gd name="T2" fmla="*/ 50 w 89"/>
                <a:gd name="T3" fmla="*/ 4 h 111"/>
                <a:gd name="T4" fmla="*/ 44 w 89"/>
                <a:gd name="T5" fmla="*/ 1 h 111"/>
                <a:gd name="T6" fmla="*/ 20 w 89"/>
                <a:gd name="T7" fmla="*/ 14 h 111"/>
                <a:gd name="T8" fmla="*/ 4 w 89"/>
                <a:gd name="T9" fmla="*/ 23 h 111"/>
                <a:gd name="T10" fmla="*/ 4 w 89"/>
                <a:gd name="T11" fmla="*/ 35 h 111"/>
                <a:gd name="T12" fmla="*/ 31 w 89"/>
                <a:gd name="T13" fmla="*/ 72 h 111"/>
                <a:gd name="T14" fmla="*/ 54 w 89"/>
                <a:gd name="T15" fmla="*/ 103 h 111"/>
                <a:gd name="T16" fmla="*/ 58 w 89"/>
                <a:gd name="T17" fmla="*/ 109 h 111"/>
                <a:gd name="T18" fmla="*/ 59 w 89"/>
                <a:gd name="T19" fmla="*/ 109 h 111"/>
                <a:gd name="T20" fmla="*/ 59 w 89"/>
                <a:gd name="T21" fmla="*/ 109 h 111"/>
                <a:gd name="T22" fmla="*/ 62 w 89"/>
                <a:gd name="T23" fmla="*/ 108 h 111"/>
                <a:gd name="T24" fmla="*/ 85 w 89"/>
                <a:gd name="T25" fmla="*/ 100 h 111"/>
                <a:gd name="T26" fmla="*/ 88 w 89"/>
                <a:gd name="T27" fmla="*/ 95 h 111"/>
                <a:gd name="T28" fmla="*/ 24 w 89"/>
                <a:gd name="T29" fmla="*/ 50 h 111"/>
                <a:gd name="T30" fmla="*/ 15 w 89"/>
                <a:gd name="T31" fmla="*/ 26 h 111"/>
                <a:gd name="T32" fmla="*/ 44 w 89"/>
                <a:gd name="T33" fmla="*/ 10 h 111"/>
                <a:gd name="T34" fmla="*/ 78 w 89"/>
                <a:gd name="T35" fmla="*/ 93 h 111"/>
                <a:gd name="T36" fmla="*/ 59 w 89"/>
                <a:gd name="T37" fmla="*/ 101 h 111"/>
                <a:gd name="T38" fmla="*/ 24 w 89"/>
                <a:gd name="T39" fmla="*/ 5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11">
                  <a:moveTo>
                    <a:pt x="88" y="95"/>
                  </a:moveTo>
                  <a:cubicBezTo>
                    <a:pt x="75" y="64"/>
                    <a:pt x="63" y="34"/>
                    <a:pt x="50" y="4"/>
                  </a:cubicBezTo>
                  <a:cubicBezTo>
                    <a:pt x="49" y="1"/>
                    <a:pt x="46" y="0"/>
                    <a:pt x="44" y="1"/>
                  </a:cubicBezTo>
                  <a:cubicBezTo>
                    <a:pt x="36" y="5"/>
                    <a:pt x="28" y="10"/>
                    <a:pt x="20" y="14"/>
                  </a:cubicBezTo>
                  <a:cubicBezTo>
                    <a:pt x="15" y="16"/>
                    <a:pt x="7" y="19"/>
                    <a:pt x="4" y="23"/>
                  </a:cubicBezTo>
                  <a:cubicBezTo>
                    <a:pt x="0" y="28"/>
                    <a:pt x="1" y="30"/>
                    <a:pt x="4" y="35"/>
                  </a:cubicBezTo>
                  <a:cubicBezTo>
                    <a:pt x="9" y="48"/>
                    <a:pt x="23" y="61"/>
                    <a:pt x="31" y="72"/>
                  </a:cubicBezTo>
                  <a:cubicBezTo>
                    <a:pt x="39" y="82"/>
                    <a:pt x="46" y="93"/>
                    <a:pt x="54" y="103"/>
                  </a:cubicBezTo>
                  <a:cubicBezTo>
                    <a:pt x="52" y="106"/>
                    <a:pt x="54" y="111"/>
                    <a:pt x="58" y="109"/>
                  </a:cubicBezTo>
                  <a:cubicBezTo>
                    <a:pt x="58" y="109"/>
                    <a:pt x="58" y="109"/>
                    <a:pt x="59" y="109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60" y="111"/>
                    <a:pt x="62" y="110"/>
                    <a:pt x="62" y="108"/>
                  </a:cubicBezTo>
                  <a:cubicBezTo>
                    <a:pt x="70" y="106"/>
                    <a:pt x="77" y="103"/>
                    <a:pt x="85" y="100"/>
                  </a:cubicBezTo>
                  <a:cubicBezTo>
                    <a:pt x="87" y="99"/>
                    <a:pt x="89" y="97"/>
                    <a:pt x="88" y="95"/>
                  </a:cubicBezTo>
                  <a:close/>
                  <a:moveTo>
                    <a:pt x="24" y="50"/>
                  </a:moveTo>
                  <a:cubicBezTo>
                    <a:pt x="19" y="42"/>
                    <a:pt x="7" y="33"/>
                    <a:pt x="15" y="26"/>
                  </a:cubicBezTo>
                  <a:cubicBezTo>
                    <a:pt x="22" y="20"/>
                    <a:pt x="34" y="15"/>
                    <a:pt x="44" y="10"/>
                  </a:cubicBezTo>
                  <a:cubicBezTo>
                    <a:pt x="55" y="38"/>
                    <a:pt x="67" y="66"/>
                    <a:pt x="78" y="93"/>
                  </a:cubicBezTo>
                  <a:cubicBezTo>
                    <a:pt x="72" y="96"/>
                    <a:pt x="65" y="98"/>
                    <a:pt x="59" y="101"/>
                  </a:cubicBezTo>
                  <a:cubicBezTo>
                    <a:pt x="48" y="83"/>
                    <a:pt x="36" y="66"/>
                    <a:pt x="24" y="5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64"/>
            <p:cNvSpPr>
              <a:spLocks noEditPoints="1"/>
            </p:cNvSpPr>
            <p:nvPr/>
          </p:nvSpPr>
          <p:spPr bwMode="auto">
            <a:xfrm>
              <a:off x="2517775" y="2260601"/>
              <a:ext cx="79375" cy="152400"/>
            </a:xfrm>
            <a:custGeom>
              <a:avLst/>
              <a:gdLst>
                <a:gd name="T0" fmla="*/ 36 w 58"/>
                <a:gd name="T1" fmla="*/ 6 h 112"/>
                <a:gd name="T2" fmla="*/ 5 w 58"/>
                <a:gd name="T3" fmla="*/ 18 h 112"/>
                <a:gd name="T4" fmla="*/ 2 w 58"/>
                <a:gd name="T5" fmla="*/ 104 h 112"/>
                <a:gd name="T6" fmla="*/ 3 w 58"/>
                <a:gd name="T7" fmla="*/ 111 h 112"/>
                <a:gd name="T8" fmla="*/ 30 w 58"/>
                <a:gd name="T9" fmla="*/ 112 h 112"/>
                <a:gd name="T10" fmla="*/ 34 w 58"/>
                <a:gd name="T11" fmla="*/ 109 h 112"/>
                <a:gd name="T12" fmla="*/ 55 w 58"/>
                <a:gd name="T13" fmla="*/ 26 h 112"/>
                <a:gd name="T14" fmla="*/ 36 w 58"/>
                <a:gd name="T15" fmla="*/ 6 h 112"/>
                <a:gd name="T16" fmla="*/ 44 w 58"/>
                <a:gd name="T17" fmla="*/ 40 h 112"/>
                <a:gd name="T18" fmla="*/ 37 w 58"/>
                <a:gd name="T19" fmla="*/ 69 h 112"/>
                <a:gd name="T20" fmla="*/ 29 w 58"/>
                <a:gd name="T21" fmla="*/ 94 h 112"/>
                <a:gd name="T22" fmla="*/ 8 w 58"/>
                <a:gd name="T23" fmla="*/ 103 h 112"/>
                <a:gd name="T24" fmla="*/ 11 w 58"/>
                <a:gd name="T25" fmla="*/ 51 h 112"/>
                <a:gd name="T26" fmla="*/ 12 w 58"/>
                <a:gd name="T27" fmla="*/ 21 h 112"/>
                <a:gd name="T28" fmla="*/ 42 w 58"/>
                <a:gd name="T29" fmla="*/ 14 h 112"/>
                <a:gd name="T30" fmla="*/ 44 w 58"/>
                <a:gd name="T31" fmla="*/ 4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112">
                  <a:moveTo>
                    <a:pt x="36" y="6"/>
                  </a:moveTo>
                  <a:cubicBezTo>
                    <a:pt x="21" y="5"/>
                    <a:pt x="6" y="0"/>
                    <a:pt x="5" y="18"/>
                  </a:cubicBezTo>
                  <a:cubicBezTo>
                    <a:pt x="3" y="47"/>
                    <a:pt x="2" y="76"/>
                    <a:pt x="2" y="104"/>
                  </a:cubicBezTo>
                  <a:cubicBezTo>
                    <a:pt x="0" y="106"/>
                    <a:pt x="0" y="111"/>
                    <a:pt x="3" y="111"/>
                  </a:cubicBezTo>
                  <a:cubicBezTo>
                    <a:pt x="12" y="112"/>
                    <a:pt x="21" y="112"/>
                    <a:pt x="30" y="112"/>
                  </a:cubicBezTo>
                  <a:cubicBezTo>
                    <a:pt x="32" y="112"/>
                    <a:pt x="33" y="110"/>
                    <a:pt x="34" y="109"/>
                  </a:cubicBezTo>
                  <a:cubicBezTo>
                    <a:pt x="42" y="82"/>
                    <a:pt x="50" y="54"/>
                    <a:pt x="55" y="26"/>
                  </a:cubicBezTo>
                  <a:cubicBezTo>
                    <a:pt x="58" y="9"/>
                    <a:pt x="53" y="6"/>
                    <a:pt x="36" y="6"/>
                  </a:cubicBezTo>
                  <a:close/>
                  <a:moveTo>
                    <a:pt x="44" y="40"/>
                  </a:moveTo>
                  <a:cubicBezTo>
                    <a:pt x="41" y="50"/>
                    <a:pt x="39" y="59"/>
                    <a:pt x="37" y="69"/>
                  </a:cubicBezTo>
                  <a:cubicBezTo>
                    <a:pt x="34" y="77"/>
                    <a:pt x="33" y="86"/>
                    <a:pt x="29" y="94"/>
                  </a:cubicBezTo>
                  <a:cubicBezTo>
                    <a:pt x="25" y="105"/>
                    <a:pt x="18" y="104"/>
                    <a:pt x="8" y="103"/>
                  </a:cubicBezTo>
                  <a:cubicBezTo>
                    <a:pt x="9" y="86"/>
                    <a:pt x="10" y="69"/>
                    <a:pt x="11" y="51"/>
                  </a:cubicBezTo>
                  <a:cubicBezTo>
                    <a:pt x="11" y="44"/>
                    <a:pt x="9" y="29"/>
                    <a:pt x="12" y="21"/>
                  </a:cubicBezTo>
                  <a:cubicBezTo>
                    <a:pt x="16" y="13"/>
                    <a:pt x="34" y="10"/>
                    <a:pt x="42" y="14"/>
                  </a:cubicBezTo>
                  <a:cubicBezTo>
                    <a:pt x="50" y="18"/>
                    <a:pt x="45" y="32"/>
                    <a:pt x="44" y="4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65"/>
            <p:cNvSpPr>
              <a:spLocks noEditPoints="1"/>
            </p:cNvSpPr>
            <p:nvPr/>
          </p:nvSpPr>
          <p:spPr bwMode="auto">
            <a:xfrm>
              <a:off x="2668588" y="2317751"/>
              <a:ext cx="101600" cy="134938"/>
            </a:xfrm>
            <a:custGeom>
              <a:avLst/>
              <a:gdLst>
                <a:gd name="T0" fmla="*/ 73 w 75"/>
                <a:gd name="T1" fmla="*/ 32 h 99"/>
                <a:gd name="T2" fmla="*/ 44 w 75"/>
                <a:gd name="T3" fmla="*/ 2 h 99"/>
                <a:gd name="T4" fmla="*/ 38 w 75"/>
                <a:gd name="T5" fmla="*/ 3 h 99"/>
                <a:gd name="T6" fmla="*/ 0 w 75"/>
                <a:gd name="T7" fmla="*/ 81 h 99"/>
                <a:gd name="T8" fmla="*/ 3 w 75"/>
                <a:gd name="T9" fmla="*/ 85 h 99"/>
                <a:gd name="T10" fmla="*/ 4 w 75"/>
                <a:gd name="T11" fmla="*/ 86 h 99"/>
                <a:gd name="T12" fmla="*/ 16 w 75"/>
                <a:gd name="T13" fmla="*/ 97 h 99"/>
                <a:gd name="T14" fmla="*/ 22 w 75"/>
                <a:gd name="T15" fmla="*/ 97 h 99"/>
                <a:gd name="T16" fmla="*/ 73 w 75"/>
                <a:gd name="T17" fmla="*/ 37 h 99"/>
                <a:gd name="T18" fmla="*/ 73 w 75"/>
                <a:gd name="T19" fmla="*/ 32 h 99"/>
                <a:gd name="T20" fmla="*/ 9 w 75"/>
                <a:gd name="T21" fmla="*/ 80 h 99"/>
                <a:gd name="T22" fmla="*/ 7 w 75"/>
                <a:gd name="T23" fmla="*/ 79 h 99"/>
                <a:gd name="T24" fmla="*/ 42 w 75"/>
                <a:gd name="T25" fmla="*/ 12 h 99"/>
                <a:gd name="T26" fmla="*/ 64 w 75"/>
                <a:gd name="T27" fmla="*/ 35 h 99"/>
                <a:gd name="T28" fmla="*/ 18 w 75"/>
                <a:gd name="T29" fmla="*/ 88 h 99"/>
                <a:gd name="T30" fmla="*/ 9 w 75"/>
                <a:gd name="T31" fmla="*/ 8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99">
                  <a:moveTo>
                    <a:pt x="73" y="32"/>
                  </a:moveTo>
                  <a:cubicBezTo>
                    <a:pt x="62" y="22"/>
                    <a:pt x="53" y="13"/>
                    <a:pt x="44" y="2"/>
                  </a:cubicBezTo>
                  <a:cubicBezTo>
                    <a:pt x="43" y="0"/>
                    <a:pt x="39" y="1"/>
                    <a:pt x="38" y="3"/>
                  </a:cubicBezTo>
                  <a:cubicBezTo>
                    <a:pt x="25" y="29"/>
                    <a:pt x="12" y="55"/>
                    <a:pt x="0" y="81"/>
                  </a:cubicBezTo>
                  <a:cubicBezTo>
                    <a:pt x="0" y="83"/>
                    <a:pt x="1" y="85"/>
                    <a:pt x="3" y="85"/>
                  </a:cubicBezTo>
                  <a:cubicBezTo>
                    <a:pt x="3" y="85"/>
                    <a:pt x="3" y="85"/>
                    <a:pt x="4" y="86"/>
                  </a:cubicBezTo>
                  <a:cubicBezTo>
                    <a:pt x="8" y="90"/>
                    <a:pt x="12" y="93"/>
                    <a:pt x="16" y="97"/>
                  </a:cubicBezTo>
                  <a:cubicBezTo>
                    <a:pt x="17" y="99"/>
                    <a:pt x="20" y="99"/>
                    <a:pt x="22" y="97"/>
                  </a:cubicBezTo>
                  <a:cubicBezTo>
                    <a:pt x="39" y="77"/>
                    <a:pt x="56" y="57"/>
                    <a:pt x="73" y="37"/>
                  </a:cubicBezTo>
                  <a:cubicBezTo>
                    <a:pt x="74" y="36"/>
                    <a:pt x="75" y="33"/>
                    <a:pt x="73" y="32"/>
                  </a:cubicBezTo>
                  <a:close/>
                  <a:moveTo>
                    <a:pt x="9" y="80"/>
                  </a:moveTo>
                  <a:cubicBezTo>
                    <a:pt x="9" y="79"/>
                    <a:pt x="8" y="79"/>
                    <a:pt x="7" y="79"/>
                  </a:cubicBezTo>
                  <a:cubicBezTo>
                    <a:pt x="19" y="57"/>
                    <a:pt x="31" y="34"/>
                    <a:pt x="42" y="12"/>
                  </a:cubicBezTo>
                  <a:cubicBezTo>
                    <a:pt x="49" y="20"/>
                    <a:pt x="56" y="28"/>
                    <a:pt x="64" y="35"/>
                  </a:cubicBezTo>
                  <a:cubicBezTo>
                    <a:pt x="49" y="53"/>
                    <a:pt x="34" y="70"/>
                    <a:pt x="18" y="88"/>
                  </a:cubicBezTo>
                  <a:cubicBezTo>
                    <a:pt x="15" y="85"/>
                    <a:pt x="12" y="83"/>
                    <a:pt x="9" y="8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66"/>
            <p:cNvSpPr>
              <a:spLocks noEditPoints="1"/>
            </p:cNvSpPr>
            <p:nvPr/>
          </p:nvSpPr>
          <p:spPr bwMode="auto">
            <a:xfrm>
              <a:off x="2755900" y="2500313"/>
              <a:ext cx="114300" cy="79375"/>
            </a:xfrm>
            <a:custGeom>
              <a:avLst/>
              <a:gdLst>
                <a:gd name="T0" fmla="*/ 80 w 84"/>
                <a:gd name="T1" fmla="*/ 5 h 59"/>
                <a:gd name="T2" fmla="*/ 76 w 84"/>
                <a:gd name="T3" fmla="*/ 1 h 59"/>
                <a:gd name="T4" fmla="*/ 13 w 84"/>
                <a:gd name="T5" fmla="*/ 17 h 59"/>
                <a:gd name="T6" fmla="*/ 6 w 84"/>
                <a:gd name="T7" fmla="*/ 20 h 59"/>
                <a:gd name="T8" fmla="*/ 3 w 84"/>
                <a:gd name="T9" fmla="*/ 22 h 59"/>
                <a:gd name="T10" fmla="*/ 5 w 84"/>
                <a:gd name="T11" fmla="*/ 27 h 59"/>
                <a:gd name="T12" fmla="*/ 6 w 84"/>
                <a:gd name="T13" fmla="*/ 27 h 59"/>
                <a:gd name="T14" fmla="*/ 11 w 84"/>
                <a:gd name="T15" fmla="*/ 52 h 59"/>
                <a:gd name="T16" fmla="*/ 41 w 84"/>
                <a:gd name="T17" fmla="*/ 50 h 59"/>
                <a:gd name="T18" fmla="*/ 78 w 84"/>
                <a:gd name="T19" fmla="*/ 39 h 59"/>
                <a:gd name="T20" fmla="*/ 80 w 84"/>
                <a:gd name="T21" fmla="*/ 5 h 59"/>
                <a:gd name="T22" fmla="*/ 72 w 84"/>
                <a:gd name="T23" fmla="*/ 27 h 59"/>
                <a:gd name="T24" fmla="*/ 51 w 84"/>
                <a:gd name="T25" fmla="*/ 38 h 59"/>
                <a:gd name="T26" fmla="*/ 29 w 84"/>
                <a:gd name="T27" fmla="*/ 44 h 59"/>
                <a:gd name="T28" fmla="*/ 24 w 84"/>
                <a:gd name="T29" fmla="*/ 46 h 59"/>
                <a:gd name="T30" fmla="*/ 15 w 84"/>
                <a:gd name="T31" fmla="*/ 37 h 59"/>
                <a:gd name="T32" fmla="*/ 15 w 84"/>
                <a:gd name="T33" fmla="*/ 23 h 59"/>
                <a:gd name="T34" fmla="*/ 72 w 84"/>
                <a:gd name="T35" fmla="*/ 10 h 59"/>
                <a:gd name="T36" fmla="*/ 72 w 84"/>
                <a:gd name="T37" fmla="*/ 2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59">
                  <a:moveTo>
                    <a:pt x="80" y="5"/>
                  </a:moveTo>
                  <a:cubicBezTo>
                    <a:pt x="80" y="3"/>
                    <a:pt x="78" y="0"/>
                    <a:pt x="76" y="1"/>
                  </a:cubicBezTo>
                  <a:cubicBezTo>
                    <a:pt x="54" y="3"/>
                    <a:pt x="33" y="8"/>
                    <a:pt x="13" y="17"/>
                  </a:cubicBezTo>
                  <a:cubicBezTo>
                    <a:pt x="11" y="16"/>
                    <a:pt x="7" y="17"/>
                    <a:pt x="6" y="20"/>
                  </a:cubicBezTo>
                  <a:cubicBezTo>
                    <a:pt x="5" y="21"/>
                    <a:pt x="4" y="21"/>
                    <a:pt x="3" y="22"/>
                  </a:cubicBezTo>
                  <a:cubicBezTo>
                    <a:pt x="0" y="23"/>
                    <a:pt x="2" y="28"/>
                    <a:pt x="5" y="27"/>
                  </a:cubicBezTo>
                  <a:cubicBezTo>
                    <a:pt x="5" y="27"/>
                    <a:pt x="6" y="27"/>
                    <a:pt x="6" y="27"/>
                  </a:cubicBezTo>
                  <a:cubicBezTo>
                    <a:pt x="5" y="36"/>
                    <a:pt x="5" y="47"/>
                    <a:pt x="11" y="52"/>
                  </a:cubicBezTo>
                  <a:cubicBezTo>
                    <a:pt x="19" y="59"/>
                    <a:pt x="33" y="52"/>
                    <a:pt x="41" y="50"/>
                  </a:cubicBezTo>
                  <a:cubicBezTo>
                    <a:pt x="51" y="47"/>
                    <a:pt x="70" y="46"/>
                    <a:pt x="78" y="39"/>
                  </a:cubicBezTo>
                  <a:cubicBezTo>
                    <a:pt x="84" y="31"/>
                    <a:pt x="80" y="14"/>
                    <a:pt x="80" y="5"/>
                  </a:cubicBezTo>
                  <a:close/>
                  <a:moveTo>
                    <a:pt x="72" y="27"/>
                  </a:moveTo>
                  <a:cubicBezTo>
                    <a:pt x="70" y="36"/>
                    <a:pt x="59" y="36"/>
                    <a:pt x="51" y="38"/>
                  </a:cubicBezTo>
                  <a:cubicBezTo>
                    <a:pt x="44" y="40"/>
                    <a:pt x="36" y="44"/>
                    <a:pt x="29" y="44"/>
                  </a:cubicBezTo>
                  <a:cubicBezTo>
                    <a:pt x="27" y="45"/>
                    <a:pt x="25" y="45"/>
                    <a:pt x="24" y="46"/>
                  </a:cubicBezTo>
                  <a:cubicBezTo>
                    <a:pt x="21" y="43"/>
                    <a:pt x="18" y="40"/>
                    <a:pt x="15" y="37"/>
                  </a:cubicBezTo>
                  <a:cubicBezTo>
                    <a:pt x="14" y="35"/>
                    <a:pt x="14" y="28"/>
                    <a:pt x="15" y="23"/>
                  </a:cubicBezTo>
                  <a:cubicBezTo>
                    <a:pt x="33" y="16"/>
                    <a:pt x="52" y="12"/>
                    <a:pt x="72" y="10"/>
                  </a:cubicBezTo>
                  <a:cubicBezTo>
                    <a:pt x="72" y="16"/>
                    <a:pt x="73" y="22"/>
                    <a:pt x="72" y="2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67"/>
            <p:cNvSpPr>
              <a:spLocks noEditPoints="1"/>
            </p:cNvSpPr>
            <p:nvPr/>
          </p:nvSpPr>
          <p:spPr bwMode="auto">
            <a:xfrm>
              <a:off x="2768600" y="2659063"/>
              <a:ext cx="117475" cy="90488"/>
            </a:xfrm>
            <a:custGeom>
              <a:avLst/>
              <a:gdLst>
                <a:gd name="T0" fmla="*/ 82 w 86"/>
                <a:gd name="T1" fmla="*/ 18 h 67"/>
                <a:gd name="T2" fmla="*/ 12 w 86"/>
                <a:gd name="T3" fmla="*/ 1 h 67"/>
                <a:gd name="T4" fmla="*/ 8 w 86"/>
                <a:gd name="T5" fmla="*/ 0 h 67"/>
                <a:gd name="T6" fmla="*/ 5 w 86"/>
                <a:gd name="T7" fmla="*/ 0 h 67"/>
                <a:gd name="T8" fmla="*/ 4 w 86"/>
                <a:gd name="T9" fmla="*/ 5 h 67"/>
                <a:gd name="T10" fmla="*/ 5 w 86"/>
                <a:gd name="T11" fmla="*/ 6 h 67"/>
                <a:gd name="T12" fmla="*/ 11 w 86"/>
                <a:gd name="T13" fmla="*/ 32 h 67"/>
                <a:gd name="T14" fmla="*/ 64 w 86"/>
                <a:gd name="T15" fmla="*/ 65 h 67"/>
                <a:gd name="T16" fmla="*/ 71 w 86"/>
                <a:gd name="T17" fmla="*/ 65 h 67"/>
                <a:gd name="T18" fmla="*/ 85 w 86"/>
                <a:gd name="T19" fmla="*/ 23 h 67"/>
                <a:gd name="T20" fmla="*/ 82 w 86"/>
                <a:gd name="T21" fmla="*/ 18 h 67"/>
                <a:gd name="T22" fmla="*/ 66 w 86"/>
                <a:gd name="T23" fmla="*/ 56 h 67"/>
                <a:gd name="T24" fmla="*/ 36 w 86"/>
                <a:gd name="T25" fmla="*/ 36 h 67"/>
                <a:gd name="T26" fmla="*/ 17 w 86"/>
                <a:gd name="T27" fmla="*/ 26 h 67"/>
                <a:gd name="T28" fmla="*/ 13 w 86"/>
                <a:gd name="T29" fmla="*/ 7 h 67"/>
                <a:gd name="T30" fmla="*/ 76 w 86"/>
                <a:gd name="T31" fmla="*/ 25 h 67"/>
                <a:gd name="T32" fmla="*/ 66 w 86"/>
                <a:gd name="T33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67">
                  <a:moveTo>
                    <a:pt x="82" y="18"/>
                  </a:moveTo>
                  <a:cubicBezTo>
                    <a:pt x="60" y="10"/>
                    <a:pt x="36" y="4"/>
                    <a:pt x="12" y="1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2" y="0"/>
                    <a:pt x="1" y="5"/>
                    <a:pt x="4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2" y="16"/>
                    <a:pt x="0" y="27"/>
                    <a:pt x="11" y="32"/>
                  </a:cubicBezTo>
                  <a:cubicBezTo>
                    <a:pt x="30" y="42"/>
                    <a:pt x="48" y="52"/>
                    <a:pt x="64" y="65"/>
                  </a:cubicBezTo>
                  <a:cubicBezTo>
                    <a:pt x="66" y="67"/>
                    <a:pt x="69" y="67"/>
                    <a:pt x="71" y="65"/>
                  </a:cubicBezTo>
                  <a:cubicBezTo>
                    <a:pt x="78" y="51"/>
                    <a:pt x="82" y="38"/>
                    <a:pt x="85" y="23"/>
                  </a:cubicBezTo>
                  <a:cubicBezTo>
                    <a:pt x="86" y="21"/>
                    <a:pt x="85" y="19"/>
                    <a:pt x="82" y="18"/>
                  </a:cubicBezTo>
                  <a:close/>
                  <a:moveTo>
                    <a:pt x="66" y="56"/>
                  </a:moveTo>
                  <a:cubicBezTo>
                    <a:pt x="56" y="49"/>
                    <a:pt x="47" y="42"/>
                    <a:pt x="36" y="36"/>
                  </a:cubicBezTo>
                  <a:cubicBezTo>
                    <a:pt x="30" y="33"/>
                    <a:pt x="24" y="30"/>
                    <a:pt x="17" y="26"/>
                  </a:cubicBezTo>
                  <a:cubicBezTo>
                    <a:pt x="10" y="22"/>
                    <a:pt x="11" y="15"/>
                    <a:pt x="13" y="7"/>
                  </a:cubicBezTo>
                  <a:cubicBezTo>
                    <a:pt x="35" y="12"/>
                    <a:pt x="55" y="17"/>
                    <a:pt x="76" y="25"/>
                  </a:cubicBezTo>
                  <a:cubicBezTo>
                    <a:pt x="74" y="36"/>
                    <a:pt x="70" y="46"/>
                    <a:pt x="66" y="5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68"/>
            <p:cNvSpPr>
              <a:spLocks noEditPoints="1"/>
            </p:cNvSpPr>
            <p:nvPr/>
          </p:nvSpPr>
          <p:spPr bwMode="auto">
            <a:xfrm>
              <a:off x="2692400" y="2779713"/>
              <a:ext cx="131762" cy="112713"/>
            </a:xfrm>
            <a:custGeom>
              <a:avLst/>
              <a:gdLst>
                <a:gd name="T0" fmla="*/ 94 w 97"/>
                <a:gd name="T1" fmla="*/ 48 h 82"/>
                <a:gd name="T2" fmla="*/ 27 w 97"/>
                <a:gd name="T3" fmla="*/ 4 h 82"/>
                <a:gd name="T4" fmla="*/ 22 w 97"/>
                <a:gd name="T5" fmla="*/ 2 h 82"/>
                <a:gd name="T6" fmla="*/ 22 w 97"/>
                <a:gd name="T7" fmla="*/ 1 h 82"/>
                <a:gd name="T8" fmla="*/ 19 w 97"/>
                <a:gd name="T9" fmla="*/ 5 h 82"/>
                <a:gd name="T10" fmla="*/ 3 w 97"/>
                <a:gd name="T11" fmla="*/ 18 h 82"/>
                <a:gd name="T12" fmla="*/ 2 w 97"/>
                <a:gd name="T13" fmla="*/ 25 h 82"/>
                <a:gd name="T14" fmla="*/ 51 w 97"/>
                <a:gd name="T15" fmla="*/ 80 h 82"/>
                <a:gd name="T16" fmla="*/ 57 w 97"/>
                <a:gd name="T17" fmla="*/ 80 h 82"/>
                <a:gd name="T18" fmla="*/ 94 w 97"/>
                <a:gd name="T19" fmla="*/ 55 h 82"/>
                <a:gd name="T20" fmla="*/ 94 w 97"/>
                <a:gd name="T21" fmla="*/ 48 h 82"/>
                <a:gd name="T22" fmla="*/ 11 w 97"/>
                <a:gd name="T23" fmla="*/ 22 h 82"/>
                <a:gd name="T24" fmla="*/ 25 w 97"/>
                <a:gd name="T25" fmla="*/ 9 h 82"/>
                <a:gd name="T26" fmla="*/ 85 w 97"/>
                <a:gd name="T27" fmla="*/ 51 h 82"/>
                <a:gd name="T28" fmla="*/ 54 w 97"/>
                <a:gd name="T29" fmla="*/ 72 h 82"/>
                <a:gd name="T30" fmla="*/ 11 w 97"/>
                <a:gd name="T31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82">
                  <a:moveTo>
                    <a:pt x="94" y="48"/>
                  </a:moveTo>
                  <a:cubicBezTo>
                    <a:pt x="72" y="33"/>
                    <a:pt x="50" y="18"/>
                    <a:pt x="27" y="4"/>
                  </a:cubicBezTo>
                  <a:cubicBezTo>
                    <a:pt x="26" y="3"/>
                    <a:pt x="24" y="1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0"/>
                    <a:pt x="17" y="3"/>
                    <a:pt x="19" y="5"/>
                  </a:cubicBezTo>
                  <a:cubicBezTo>
                    <a:pt x="14" y="10"/>
                    <a:pt x="9" y="14"/>
                    <a:pt x="3" y="18"/>
                  </a:cubicBezTo>
                  <a:cubicBezTo>
                    <a:pt x="1" y="20"/>
                    <a:pt x="0" y="22"/>
                    <a:pt x="2" y="25"/>
                  </a:cubicBezTo>
                  <a:cubicBezTo>
                    <a:pt x="19" y="43"/>
                    <a:pt x="35" y="62"/>
                    <a:pt x="51" y="80"/>
                  </a:cubicBezTo>
                  <a:cubicBezTo>
                    <a:pt x="53" y="82"/>
                    <a:pt x="55" y="81"/>
                    <a:pt x="57" y="80"/>
                  </a:cubicBezTo>
                  <a:cubicBezTo>
                    <a:pt x="69" y="70"/>
                    <a:pt x="81" y="62"/>
                    <a:pt x="94" y="55"/>
                  </a:cubicBezTo>
                  <a:cubicBezTo>
                    <a:pt x="97" y="54"/>
                    <a:pt x="97" y="50"/>
                    <a:pt x="94" y="48"/>
                  </a:cubicBezTo>
                  <a:close/>
                  <a:moveTo>
                    <a:pt x="11" y="22"/>
                  </a:moveTo>
                  <a:cubicBezTo>
                    <a:pt x="16" y="18"/>
                    <a:pt x="21" y="14"/>
                    <a:pt x="25" y="9"/>
                  </a:cubicBezTo>
                  <a:cubicBezTo>
                    <a:pt x="44" y="24"/>
                    <a:pt x="65" y="38"/>
                    <a:pt x="85" y="51"/>
                  </a:cubicBezTo>
                  <a:cubicBezTo>
                    <a:pt x="74" y="57"/>
                    <a:pt x="64" y="64"/>
                    <a:pt x="54" y="72"/>
                  </a:cubicBezTo>
                  <a:cubicBezTo>
                    <a:pt x="40" y="55"/>
                    <a:pt x="26" y="39"/>
                    <a:pt x="11" y="2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69"/>
            <p:cNvSpPr>
              <a:spLocks noEditPoints="1"/>
            </p:cNvSpPr>
            <p:nvPr/>
          </p:nvSpPr>
          <p:spPr bwMode="auto">
            <a:xfrm>
              <a:off x="2087563" y="1114426"/>
              <a:ext cx="474662" cy="400050"/>
            </a:xfrm>
            <a:custGeom>
              <a:avLst/>
              <a:gdLst>
                <a:gd name="T0" fmla="*/ 297 w 349"/>
                <a:gd name="T1" fmla="*/ 123 h 294"/>
                <a:gd name="T2" fmla="*/ 309 w 349"/>
                <a:gd name="T3" fmla="*/ 77 h 294"/>
                <a:gd name="T4" fmla="*/ 260 w 349"/>
                <a:gd name="T5" fmla="*/ 58 h 294"/>
                <a:gd name="T6" fmla="*/ 215 w 349"/>
                <a:gd name="T7" fmla="*/ 8 h 294"/>
                <a:gd name="T8" fmla="*/ 154 w 349"/>
                <a:gd name="T9" fmla="*/ 45 h 294"/>
                <a:gd name="T10" fmla="*/ 58 w 349"/>
                <a:gd name="T11" fmla="*/ 97 h 294"/>
                <a:gd name="T12" fmla="*/ 44 w 349"/>
                <a:gd name="T13" fmla="*/ 189 h 294"/>
                <a:gd name="T14" fmla="*/ 147 w 349"/>
                <a:gd name="T15" fmla="*/ 258 h 294"/>
                <a:gd name="T16" fmla="*/ 224 w 349"/>
                <a:gd name="T17" fmla="*/ 257 h 294"/>
                <a:gd name="T18" fmla="*/ 264 w 349"/>
                <a:gd name="T19" fmla="*/ 234 h 294"/>
                <a:gd name="T20" fmla="*/ 340 w 349"/>
                <a:gd name="T21" fmla="*/ 195 h 294"/>
                <a:gd name="T22" fmla="*/ 297 w 349"/>
                <a:gd name="T23" fmla="*/ 123 h 294"/>
                <a:gd name="T24" fmla="*/ 330 w 349"/>
                <a:gd name="T25" fmla="*/ 193 h 294"/>
                <a:gd name="T26" fmla="*/ 262 w 349"/>
                <a:gd name="T27" fmla="*/ 224 h 294"/>
                <a:gd name="T28" fmla="*/ 255 w 349"/>
                <a:gd name="T29" fmla="*/ 228 h 294"/>
                <a:gd name="T30" fmla="*/ 224 w 349"/>
                <a:gd name="T31" fmla="*/ 246 h 294"/>
                <a:gd name="T32" fmla="*/ 217 w 349"/>
                <a:gd name="T33" fmla="*/ 249 h 294"/>
                <a:gd name="T34" fmla="*/ 154 w 349"/>
                <a:gd name="T35" fmla="*/ 249 h 294"/>
                <a:gd name="T36" fmla="*/ 147 w 349"/>
                <a:gd name="T37" fmla="*/ 247 h 294"/>
                <a:gd name="T38" fmla="*/ 54 w 349"/>
                <a:gd name="T39" fmla="*/ 188 h 294"/>
                <a:gd name="T40" fmla="*/ 50 w 349"/>
                <a:gd name="T41" fmla="*/ 182 h 294"/>
                <a:gd name="T42" fmla="*/ 63 w 349"/>
                <a:gd name="T43" fmla="*/ 106 h 294"/>
                <a:gd name="T44" fmla="*/ 68 w 349"/>
                <a:gd name="T45" fmla="*/ 101 h 294"/>
                <a:gd name="T46" fmla="*/ 155 w 349"/>
                <a:gd name="T47" fmla="*/ 54 h 294"/>
                <a:gd name="T48" fmla="*/ 160 w 349"/>
                <a:gd name="T49" fmla="*/ 51 h 294"/>
                <a:gd name="T50" fmla="*/ 164 w 349"/>
                <a:gd name="T51" fmla="*/ 48 h 294"/>
                <a:gd name="T52" fmla="*/ 251 w 349"/>
                <a:gd name="T53" fmla="*/ 66 h 294"/>
                <a:gd name="T54" fmla="*/ 258 w 349"/>
                <a:gd name="T55" fmla="*/ 70 h 294"/>
                <a:gd name="T56" fmla="*/ 299 w 349"/>
                <a:gd name="T57" fmla="*/ 80 h 294"/>
                <a:gd name="T58" fmla="*/ 283 w 349"/>
                <a:gd name="T59" fmla="*/ 121 h 294"/>
                <a:gd name="T60" fmla="*/ 284 w 349"/>
                <a:gd name="T61" fmla="*/ 130 h 294"/>
                <a:gd name="T62" fmla="*/ 330 w 349"/>
                <a:gd name="T63" fmla="*/ 19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9" h="294">
                  <a:moveTo>
                    <a:pt x="297" y="123"/>
                  </a:moveTo>
                  <a:cubicBezTo>
                    <a:pt x="310" y="112"/>
                    <a:pt x="317" y="94"/>
                    <a:pt x="309" y="77"/>
                  </a:cubicBezTo>
                  <a:cubicBezTo>
                    <a:pt x="300" y="59"/>
                    <a:pt x="279" y="52"/>
                    <a:pt x="260" y="58"/>
                  </a:cubicBezTo>
                  <a:cubicBezTo>
                    <a:pt x="258" y="34"/>
                    <a:pt x="240" y="12"/>
                    <a:pt x="215" y="8"/>
                  </a:cubicBezTo>
                  <a:cubicBezTo>
                    <a:pt x="188" y="4"/>
                    <a:pt x="164" y="21"/>
                    <a:pt x="154" y="45"/>
                  </a:cubicBezTo>
                  <a:cubicBezTo>
                    <a:pt x="113" y="16"/>
                    <a:pt x="56" y="46"/>
                    <a:pt x="58" y="97"/>
                  </a:cubicBezTo>
                  <a:cubicBezTo>
                    <a:pt x="10" y="105"/>
                    <a:pt x="0" y="168"/>
                    <a:pt x="44" y="189"/>
                  </a:cubicBezTo>
                  <a:cubicBezTo>
                    <a:pt x="37" y="247"/>
                    <a:pt x="97" y="288"/>
                    <a:pt x="147" y="258"/>
                  </a:cubicBezTo>
                  <a:cubicBezTo>
                    <a:pt x="161" y="294"/>
                    <a:pt x="212" y="293"/>
                    <a:pt x="224" y="257"/>
                  </a:cubicBezTo>
                  <a:cubicBezTo>
                    <a:pt x="241" y="263"/>
                    <a:pt x="261" y="252"/>
                    <a:pt x="264" y="234"/>
                  </a:cubicBezTo>
                  <a:cubicBezTo>
                    <a:pt x="294" y="243"/>
                    <a:pt x="330" y="227"/>
                    <a:pt x="340" y="195"/>
                  </a:cubicBezTo>
                  <a:cubicBezTo>
                    <a:pt x="349" y="164"/>
                    <a:pt x="327" y="132"/>
                    <a:pt x="297" y="123"/>
                  </a:cubicBezTo>
                  <a:close/>
                  <a:moveTo>
                    <a:pt x="330" y="193"/>
                  </a:moveTo>
                  <a:cubicBezTo>
                    <a:pt x="322" y="220"/>
                    <a:pt x="288" y="235"/>
                    <a:pt x="262" y="224"/>
                  </a:cubicBezTo>
                  <a:cubicBezTo>
                    <a:pt x="259" y="222"/>
                    <a:pt x="255" y="224"/>
                    <a:pt x="255" y="228"/>
                  </a:cubicBezTo>
                  <a:cubicBezTo>
                    <a:pt x="256" y="244"/>
                    <a:pt x="237" y="255"/>
                    <a:pt x="224" y="246"/>
                  </a:cubicBezTo>
                  <a:cubicBezTo>
                    <a:pt x="221" y="244"/>
                    <a:pt x="217" y="246"/>
                    <a:pt x="217" y="249"/>
                  </a:cubicBezTo>
                  <a:cubicBezTo>
                    <a:pt x="209" y="284"/>
                    <a:pt x="162" y="285"/>
                    <a:pt x="154" y="249"/>
                  </a:cubicBezTo>
                  <a:cubicBezTo>
                    <a:pt x="153" y="247"/>
                    <a:pt x="150" y="245"/>
                    <a:pt x="147" y="247"/>
                  </a:cubicBezTo>
                  <a:cubicBezTo>
                    <a:pt x="103" y="278"/>
                    <a:pt x="43" y="242"/>
                    <a:pt x="54" y="188"/>
                  </a:cubicBezTo>
                  <a:cubicBezTo>
                    <a:pt x="54" y="185"/>
                    <a:pt x="53" y="183"/>
                    <a:pt x="50" y="182"/>
                  </a:cubicBezTo>
                  <a:cubicBezTo>
                    <a:pt x="10" y="166"/>
                    <a:pt x="20" y="109"/>
                    <a:pt x="63" y="106"/>
                  </a:cubicBezTo>
                  <a:cubicBezTo>
                    <a:pt x="65" y="106"/>
                    <a:pt x="68" y="104"/>
                    <a:pt x="68" y="101"/>
                  </a:cubicBezTo>
                  <a:cubicBezTo>
                    <a:pt x="64" y="53"/>
                    <a:pt x="116" y="25"/>
                    <a:pt x="155" y="54"/>
                  </a:cubicBezTo>
                  <a:cubicBezTo>
                    <a:pt x="157" y="55"/>
                    <a:pt x="160" y="53"/>
                    <a:pt x="160" y="51"/>
                  </a:cubicBezTo>
                  <a:cubicBezTo>
                    <a:pt x="161" y="51"/>
                    <a:pt x="163" y="50"/>
                    <a:pt x="164" y="48"/>
                  </a:cubicBezTo>
                  <a:cubicBezTo>
                    <a:pt x="183" y="0"/>
                    <a:pt x="252" y="15"/>
                    <a:pt x="251" y="66"/>
                  </a:cubicBezTo>
                  <a:cubicBezTo>
                    <a:pt x="251" y="69"/>
                    <a:pt x="255" y="72"/>
                    <a:pt x="258" y="70"/>
                  </a:cubicBezTo>
                  <a:cubicBezTo>
                    <a:pt x="272" y="62"/>
                    <a:pt x="291" y="65"/>
                    <a:pt x="299" y="80"/>
                  </a:cubicBezTo>
                  <a:cubicBezTo>
                    <a:pt x="307" y="96"/>
                    <a:pt x="299" y="114"/>
                    <a:pt x="283" y="121"/>
                  </a:cubicBezTo>
                  <a:cubicBezTo>
                    <a:pt x="277" y="123"/>
                    <a:pt x="278" y="130"/>
                    <a:pt x="284" y="130"/>
                  </a:cubicBezTo>
                  <a:cubicBezTo>
                    <a:pt x="313" y="132"/>
                    <a:pt x="339" y="163"/>
                    <a:pt x="330" y="19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70"/>
            <p:cNvSpPr>
              <a:spLocks noEditPoints="1"/>
            </p:cNvSpPr>
            <p:nvPr/>
          </p:nvSpPr>
          <p:spPr bwMode="auto">
            <a:xfrm>
              <a:off x="2135188" y="1504951"/>
              <a:ext cx="149225" cy="176213"/>
            </a:xfrm>
            <a:custGeom>
              <a:avLst/>
              <a:gdLst>
                <a:gd name="T0" fmla="*/ 106 w 109"/>
                <a:gd name="T1" fmla="*/ 40 h 129"/>
                <a:gd name="T2" fmla="*/ 2 w 109"/>
                <a:gd name="T3" fmla="*/ 34 h 129"/>
                <a:gd name="T4" fmla="*/ 38 w 109"/>
                <a:gd name="T5" fmla="*/ 83 h 129"/>
                <a:gd name="T6" fmla="*/ 36 w 109"/>
                <a:gd name="T7" fmla="*/ 104 h 129"/>
                <a:gd name="T8" fmla="*/ 53 w 109"/>
                <a:gd name="T9" fmla="*/ 128 h 129"/>
                <a:gd name="T10" fmla="*/ 80 w 109"/>
                <a:gd name="T11" fmla="*/ 104 h 129"/>
                <a:gd name="T12" fmla="*/ 76 w 109"/>
                <a:gd name="T13" fmla="*/ 82 h 129"/>
                <a:gd name="T14" fmla="*/ 77 w 109"/>
                <a:gd name="T15" fmla="*/ 73 h 129"/>
                <a:gd name="T16" fmla="*/ 46 w 109"/>
                <a:gd name="T17" fmla="*/ 120 h 129"/>
                <a:gd name="T18" fmla="*/ 63 w 109"/>
                <a:gd name="T19" fmla="*/ 112 h 129"/>
                <a:gd name="T20" fmla="*/ 59 w 109"/>
                <a:gd name="T21" fmla="*/ 122 h 129"/>
                <a:gd name="T22" fmla="*/ 60 w 109"/>
                <a:gd name="T23" fmla="*/ 106 h 129"/>
                <a:gd name="T24" fmla="*/ 38 w 109"/>
                <a:gd name="T25" fmla="*/ 87 h 129"/>
                <a:gd name="T26" fmla="*/ 74 w 109"/>
                <a:gd name="T27" fmla="*/ 86 h 129"/>
                <a:gd name="T28" fmla="*/ 77 w 109"/>
                <a:gd name="T29" fmla="*/ 99 h 129"/>
                <a:gd name="T30" fmla="*/ 58 w 109"/>
                <a:gd name="T31" fmla="*/ 83 h 129"/>
                <a:gd name="T32" fmla="*/ 46 w 109"/>
                <a:gd name="T33" fmla="*/ 43 h 129"/>
                <a:gd name="T34" fmla="*/ 61 w 109"/>
                <a:gd name="T35" fmla="*/ 83 h 129"/>
                <a:gd name="T36" fmla="*/ 68 w 109"/>
                <a:gd name="T37" fmla="*/ 69 h 129"/>
                <a:gd name="T38" fmla="*/ 68 w 109"/>
                <a:gd name="T39" fmla="*/ 81 h 129"/>
                <a:gd name="T40" fmla="*/ 68 w 109"/>
                <a:gd name="T41" fmla="*/ 48 h 129"/>
                <a:gd name="T42" fmla="*/ 92 w 109"/>
                <a:gd name="T43" fmla="*/ 53 h 129"/>
                <a:gd name="T44" fmla="*/ 70 w 109"/>
                <a:gd name="T45" fmla="*/ 39 h 129"/>
                <a:gd name="T46" fmla="*/ 65 w 109"/>
                <a:gd name="T47" fmla="*/ 40 h 129"/>
                <a:gd name="T48" fmla="*/ 39 w 109"/>
                <a:gd name="T49" fmla="*/ 31 h 129"/>
                <a:gd name="T50" fmla="*/ 39 w 109"/>
                <a:gd name="T51" fmla="*/ 40 h 129"/>
                <a:gd name="T52" fmla="*/ 32 w 109"/>
                <a:gd name="T53" fmla="*/ 56 h 129"/>
                <a:gd name="T54" fmla="*/ 53 w 109"/>
                <a:gd name="T55" fmla="*/ 83 h 129"/>
                <a:gd name="T56" fmla="*/ 49 w 109"/>
                <a:gd name="T57" fmla="*/ 71 h 129"/>
                <a:gd name="T58" fmla="*/ 44 w 109"/>
                <a:gd name="T59" fmla="*/ 67 h 129"/>
                <a:gd name="T60" fmla="*/ 49 w 109"/>
                <a:gd name="T61" fmla="*/ 10 h 129"/>
                <a:gd name="T62" fmla="*/ 96 w 109"/>
                <a:gd name="T63" fmla="*/ 3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29">
                  <a:moveTo>
                    <a:pt x="77" y="73"/>
                  </a:moveTo>
                  <a:cubicBezTo>
                    <a:pt x="94" y="74"/>
                    <a:pt x="109" y="59"/>
                    <a:pt x="106" y="40"/>
                  </a:cubicBezTo>
                  <a:cubicBezTo>
                    <a:pt x="103" y="15"/>
                    <a:pt x="77" y="3"/>
                    <a:pt x="54" y="2"/>
                  </a:cubicBezTo>
                  <a:cubicBezTo>
                    <a:pt x="32" y="0"/>
                    <a:pt x="4" y="8"/>
                    <a:pt x="2" y="34"/>
                  </a:cubicBezTo>
                  <a:cubicBezTo>
                    <a:pt x="0" y="57"/>
                    <a:pt x="19" y="73"/>
                    <a:pt x="41" y="72"/>
                  </a:cubicBezTo>
                  <a:cubicBezTo>
                    <a:pt x="39" y="75"/>
                    <a:pt x="38" y="79"/>
                    <a:pt x="38" y="83"/>
                  </a:cubicBezTo>
                  <a:cubicBezTo>
                    <a:pt x="31" y="86"/>
                    <a:pt x="30" y="95"/>
                    <a:pt x="34" y="102"/>
                  </a:cubicBezTo>
                  <a:cubicBezTo>
                    <a:pt x="34" y="103"/>
                    <a:pt x="35" y="103"/>
                    <a:pt x="36" y="104"/>
                  </a:cubicBezTo>
                  <a:cubicBezTo>
                    <a:pt x="32" y="107"/>
                    <a:pt x="31" y="111"/>
                    <a:pt x="32" y="115"/>
                  </a:cubicBezTo>
                  <a:cubicBezTo>
                    <a:pt x="35" y="123"/>
                    <a:pt x="46" y="127"/>
                    <a:pt x="53" y="128"/>
                  </a:cubicBezTo>
                  <a:cubicBezTo>
                    <a:pt x="62" y="129"/>
                    <a:pt x="71" y="128"/>
                    <a:pt x="77" y="121"/>
                  </a:cubicBezTo>
                  <a:cubicBezTo>
                    <a:pt x="81" y="116"/>
                    <a:pt x="83" y="110"/>
                    <a:pt x="80" y="104"/>
                  </a:cubicBezTo>
                  <a:cubicBezTo>
                    <a:pt x="82" y="103"/>
                    <a:pt x="83" y="100"/>
                    <a:pt x="83" y="97"/>
                  </a:cubicBezTo>
                  <a:cubicBezTo>
                    <a:pt x="85" y="92"/>
                    <a:pt x="82" y="83"/>
                    <a:pt x="76" y="82"/>
                  </a:cubicBezTo>
                  <a:cubicBezTo>
                    <a:pt x="76" y="82"/>
                    <a:pt x="76" y="81"/>
                    <a:pt x="76" y="81"/>
                  </a:cubicBezTo>
                  <a:cubicBezTo>
                    <a:pt x="76" y="78"/>
                    <a:pt x="77" y="76"/>
                    <a:pt x="77" y="73"/>
                  </a:cubicBezTo>
                  <a:close/>
                  <a:moveTo>
                    <a:pt x="59" y="122"/>
                  </a:moveTo>
                  <a:cubicBezTo>
                    <a:pt x="55" y="122"/>
                    <a:pt x="50" y="121"/>
                    <a:pt x="46" y="120"/>
                  </a:cubicBezTo>
                  <a:cubicBezTo>
                    <a:pt x="42" y="118"/>
                    <a:pt x="33" y="112"/>
                    <a:pt x="39" y="107"/>
                  </a:cubicBezTo>
                  <a:cubicBezTo>
                    <a:pt x="46" y="111"/>
                    <a:pt x="55" y="112"/>
                    <a:pt x="63" y="112"/>
                  </a:cubicBezTo>
                  <a:cubicBezTo>
                    <a:pt x="67" y="112"/>
                    <a:pt x="72" y="111"/>
                    <a:pt x="76" y="108"/>
                  </a:cubicBezTo>
                  <a:cubicBezTo>
                    <a:pt x="75" y="117"/>
                    <a:pt x="69" y="122"/>
                    <a:pt x="59" y="122"/>
                  </a:cubicBezTo>
                  <a:close/>
                  <a:moveTo>
                    <a:pt x="77" y="99"/>
                  </a:moveTo>
                  <a:cubicBezTo>
                    <a:pt x="74" y="105"/>
                    <a:pt x="66" y="106"/>
                    <a:pt x="60" y="106"/>
                  </a:cubicBezTo>
                  <a:cubicBezTo>
                    <a:pt x="55" y="106"/>
                    <a:pt x="49" y="105"/>
                    <a:pt x="44" y="103"/>
                  </a:cubicBezTo>
                  <a:cubicBezTo>
                    <a:pt x="38" y="100"/>
                    <a:pt x="34" y="92"/>
                    <a:pt x="38" y="87"/>
                  </a:cubicBezTo>
                  <a:cubicBezTo>
                    <a:pt x="39" y="88"/>
                    <a:pt x="40" y="88"/>
                    <a:pt x="41" y="89"/>
                  </a:cubicBezTo>
                  <a:cubicBezTo>
                    <a:pt x="50" y="92"/>
                    <a:pt x="66" y="94"/>
                    <a:pt x="74" y="86"/>
                  </a:cubicBezTo>
                  <a:cubicBezTo>
                    <a:pt x="74" y="86"/>
                    <a:pt x="74" y="86"/>
                    <a:pt x="74" y="85"/>
                  </a:cubicBezTo>
                  <a:cubicBezTo>
                    <a:pt x="78" y="89"/>
                    <a:pt x="80" y="94"/>
                    <a:pt x="77" y="99"/>
                  </a:cubicBezTo>
                  <a:close/>
                  <a:moveTo>
                    <a:pt x="61" y="83"/>
                  </a:moveTo>
                  <a:cubicBezTo>
                    <a:pt x="60" y="83"/>
                    <a:pt x="59" y="83"/>
                    <a:pt x="58" y="83"/>
                  </a:cubicBezTo>
                  <a:cubicBezTo>
                    <a:pt x="57" y="83"/>
                    <a:pt x="57" y="83"/>
                    <a:pt x="56" y="83"/>
                  </a:cubicBezTo>
                  <a:cubicBezTo>
                    <a:pt x="56" y="69"/>
                    <a:pt x="53" y="55"/>
                    <a:pt x="46" y="43"/>
                  </a:cubicBezTo>
                  <a:cubicBezTo>
                    <a:pt x="51" y="43"/>
                    <a:pt x="57" y="44"/>
                    <a:pt x="62" y="46"/>
                  </a:cubicBezTo>
                  <a:cubicBezTo>
                    <a:pt x="59" y="58"/>
                    <a:pt x="59" y="71"/>
                    <a:pt x="61" y="83"/>
                  </a:cubicBezTo>
                  <a:close/>
                  <a:moveTo>
                    <a:pt x="74" y="64"/>
                  </a:moveTo>
                  <a:cubicBezTo>
                    <a:pt x="71" y="64"/>
                    <a:pt x="68" y="65"/>
                    <a:pt x="68" y="69"/>
                  </a:cubicBezTo>
                  <a:cubicBezTo>
                    <a:pt x="68" y="73"/>
                    <a:pt x="68" y="77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7" y="82"/>
                    <a:pt x="66" y="82"/>
                    <a:pt x="65" y="82"/>
                  </a:cubicBezTo>
                  <a:cubicBezTo>
                    <a:pt x="64" y="70"/>
                    <a:pt x="66" y="60"/>
                    <a:pt x="68" y="48"/>
                  </a:cubicBezTo>
                  <a:cubicBezTo>
                    <a:pt x="76" y="52"/>
                    <a:pt x="84" y="56"/>
                    <a:pt x="90" y="57"/>
                  </a:cubicBezTo>
                  <a:cubicBezTo>
                    <a:pt x="93" y="58"/>
                    <a:pt x="94" y="54"/>
                    <a:pt x="92" y="53"/>
                  </a:cubicBezTo>
                  <a:cubicBezTo>
                    <a:pt x="87" y="49"/>
                    <a:pt x="78" y="45"/>
                    <a:pt x="70" y="42"/>
                  </a:cubicBezTo>
                  <a:cubicBezTo>
                    <a:pt x="70" y="41"/>
                    <a:pt x="70" y="40"/>
                    <a:pt x="70" y="39"/>
                  </a:cubicBezTo>
                  <a:cubicBezTo>
                    <a:pt x="71" y="37"/>
                    <a:pt x="68" y="35"/>
                    <a:pt x="67" y="37"/>
                  </a:cubicBezTo>
                  <a:cubicBezTo>
                    <a:pt x="66" y="38"/>
                    <a:pt x="65" y="39"/>
                    <a:pt x="65" y="40"/>
                  </a:cubicBezTo>
                  <a:cubicBezTo>
                    <a:pt x="58" y="38"/>
                    <a:pt x="50" y="37"/>
                    <a:pt x="44" y="38"/>
                  </a:cubicBezTo>
                  <a:cubicBezTo>
                    <a:pt x="42" y="36"/>
                    <a:pt x="41" y="33"/>
                    <a:pt x="39" y="31"/>
                  </a:cubicBezTo>
                  <a:cubicBezTo>
                    <a:pt x="37" y="29"/>
                    <a:pt x="34" y="31"/>
                    <a:pt x="35" y="33"/>
                  </a:cubicBezTo>
                  <a:cubicBezTo>
                    <a:pt x="36" y="35"/>
                    <a:pt x="37" y="38"/>
                    <a:pt x="39" y="40"/>
                  </a:cubicBezTo>
                  <a:cubicBezTo>
                    <a:pt x="33" y="42"/>
                    <a:pt x="29" y="47"/>
                    <a:pt x="27" y="55"/>
                  </a:cubicBezTo>
                  <a:cubicBezTo>
                    <a:pt x="27" y="58"/>
                    <a:pt x="31" y="59"/>
                    <a:pt x="32" y="56"/>
                  </a:cubicBezTo>
                  <a:cubicBezTo>
                    <a:pt x="34" y="50"/>
                    <a:pt x="37" y="46"/>
                    <a:pt x="41" y="44"/>
                  </a:cubicBezTo>
                  <a:cubicBezTo>
                    <a:pt x="46" y="57"/>
                    <a:pt x="50" y="69"/>
                    <a:pt x="53" y="83"/>
                  </a:cubicBezTo>
                  <a:cubicBezTo>
                    <a:pt x="50" y="83"/>
                    <a:pt x="48" y="82"/>
                    <a:pt x="45" y="82"/>
                  </a:cubicBezTo>
                  <a:cubicBezTo>
                    <a:pt x="45" y="78"/>
                    <a:pt x="46" y="74"/>
                    <a:pt x="49" y="71"/>
                  </a:cubicBezTo>
                  <a:cubicBezTo>
                    <a:pt x="50" y="68"/>
                    <a:pt x="47" y="66"/>
                    <a:pt x="45" y="67"/>
                  </a:cubicBezTo>
                  <a:cubicBezTo>
                    <a:pt x="45" y="67"/>
                    <a:pt x="44" y="67"/>
                    <a:pt x="44" y="67"/>
                  </a:cubicBezTo>
                  <a:cubicBezTo>
                    <a:pt x="26" y="65"/>
                    <a:pt x="6" y="52"/>
                    <a:pt x="11" y="31"/>
                  </a:cubicBezTo>
                  <a:cubicBezTo>
                    <a:pt x="16" y="15"/>
                    <a:pt x="34" y="10"/>
                    <a:pt x="49" y="10"/>
                  </a:cubicBezTo>
                  <a:cubicBezTo>
                    <a:pt x="61" y="11"/>
                    <a:pt x="74" y="13"/>
                    <a:pt x="84" y="21"/>
                  </a:cubicBezTo>
                  <a:cubicBezTo>
                    <a:pt x="90" y="25"/>
                    <a:pt x="94" y="31"/>
                    <a:pt x="96" y="37"/>
                  </a:cubicBezTo>
                  <a:cubicBezTo>
                    <a:pt x="100" y="51"/>
                    <a:pt x="91" y="67"/>
                    <a:pt x="74" y="6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71"/>
            <p:cNvSpPr>
              <a:spLocks noEditPoints="1"/>
            </p:cNvSpPr>
            <p:nvPr/>
          </p:nvSpPr>
          <p:spPr bwMode="auto">
            <a:xfrm>
              <a:off x="2406650" y="1481138"/>
              <a:ext cx="147637" cy="176213"/>
            </a:xfrm>
            <a:custGeom>
              <a:avLst/>
              <a:gdLst>
                <a:gd name="T0" fmla="*/ 106 w 109"/>
                <a:gd name="T1" fmla="*/ 41 h 129"/>
                <a:gd name="T2" fmla="*/ 2 w 109"/>
                <a:gd name="T3" fmla="*/ 34 h 129"/>
                <a:gd name="T4" fmla="*/ 38 w 109"/>
                <a:gd name="T5" fmla="*/ 83 h 129"/>
                <a:gd name="T6" fmla="*/ 36 w 109"/>
                <a:gd name="T7" fmla="*/ 104 h 129"/>
                <a:gd name="T8" fmla="*/ 53 w 109"/>
                <a:gd name="T9" fmla="*/ 128 h 129"/>
                <a:gd name="T10" fmla="*/ 80 w 109"/>
                <a:gd name="T11" fmla="*/ 105 h 129"/>
                <a:gd name="T12" fmla="*/ 76 w 109"/>
                <a:gd name="T13" fmla="*/ 82 h 129"/>
                <a:gd name="T14" fmla="*/ 77 w 109"/>
                <a:gd name="T15" fmla="*/ 74 h 129"/>
                <a:gd name="T16" fmla="*/ 46 w 109"/>
                <a:gd name="T17" fmla="*/ 120 h 129"/>
                <a:gd name="T18" fmla="*/ 63 w 109"/>
                <a:gd name="T19" fmla="*/ 112 h 129"/>
                <a:gd name="T20" fmla="*/ 59 w 109"/>
                <a:gd name="T21" fmla="*/ 123 h 129"/>
                <a:gd name="T22" fmla="*/ 60 w 109"/>
                <a:gd name="T23" fmla="*/ 106 h 129"/>
                <a:gd name="T24" fmla="*/ 39 w 109"/>
                <a:gd name="T25" fmla="*/ 87 h 129"/>
                <a:gd name="T26" fmla="*/ 74 w 109"/>
                <a:gd name="T27" fmla="*/ 86 h 129"/>
                <a:gd name="T28" fmla="*/ 78 w 109"/>
                <a:gd name="T29" fmla="*/ 99 h 129"/>
                <a:gd name="T30" fmla="*/ 58 w 109"/>
                <a:gd name="T31" fmla="*/ 83 h 129"/>
                <a:gd name="T32" fmla="*/ 46 w 109"/>
                <a:gd name="T33" fmla="*/ 43 h 129"/>
                <a:gd name="T34" fmla="*/ 61 w 109"/>
                <a:gd name="T35" fmla="*/ 83 h 129"/>
                <a:gd name="T36" fmla="*/ 68 w 109"/>
                <a:gd name="T37" fmla="*/ 69 h 129"/>
                <a:gd name="T38" fmla="*/ 68 w 109"/>
                <a:gd name="T39" fmla="*/ 82 h 129"/>
                <a:gd name="T40" fmla="*/ 68 w 109"/>
                <a:gd name="T41" fmla="*/ 49 h 129"/>
                <a:gd name="T42" fmla="*/ 92 w 109"/>
                <a:gd name="T43" fmla="*/ 53 h 129"/>
                <a:gd name="T44" fmla="*/ 71 w 109"/>
                <a:gd name="T45" fmla="*/ 39 h 129"/>
                <a:gd name="T46" fmla="*/ 65 w 109"/>
                <a:gd name="T47" fmla="*/ 41 h 129"/>
                <a:gd name="T48" fmla="*/ 39 w 109"/>
                <a:gd name="T49" fmla="*/ 31 h 129"/>
                <a:gd name="T50" fmla="*/ 39 w 109"/>
                <a:gd name="T51" fmla="*/ 40 h 129"/>
                <a:gd name="T52" fmla="*/ 32 w 109"/>
                <a:gd name="T53" fmla="*/ 57 h 129"/>
                <a:gd name="T54" fmla="*/ 53 w 109"/>
                <a:gd name="T55" fmla="*/ 83 h 129"/>
                <a:gd name="T56" fmla="*/ 49 w 109"/>
                <a:gd name="T57" fmla="*/ 71 h 129"/>
                <a:gd name="T58" fmla="*/ 44 w 109"/>
                <a:gd name="T59" fmla="*/ 67 h 129"/>
                <a:gd name="T60" fmla="*/ 49 w 109"/>
                <a:gd name="T61" fmla="*/ 11 h 129"/>
                <a:gd name="T62" fmla="*/ 96 w 109"/>
                <a:gd name="T63" fmla="*/ 3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29">
                  <a:moveTo>
                    <a:pt x="77" y="74"/>
                  </a:moveTo>
                  <a:cubicBezTo>
                    <a:pt x="95" y="74"/>
                    <a:pt x="109" y="59"/>
                    <a:pt x="106" y="41"/>
                  </a:cubicBezTo>
                  <a:cubicBezTo>
                    <a:pt x="103" y="15"/>
                    <a:pt x="77" y="3"/>
                    <a:pt x="54" y="2"/>
                  </a:cubicBezTo>
                  <a:cubicBezTo>
                    <a:pt x="32" y="0"/>
                    <a:pt x="4" y="8"/>
                    <a:pt x="2" y="34"/>
                  </a:cubicBezTo>
                  <a:cubicBezTo>
                    <a:pt x="0" y="57"/>
                    <a:pt x="20" y="73"/>
                    <a:pt x="41" y="72"/>
                  </a:cubicBezTo>
                  <a:cubicBezTo>
                    <a:pt x="39" y="75"/>
                    <a:pt x="38" y="79"/>
                    <a:pt x="38" y="83"/>
                  </a:cubicBezTo>
                  <a:cubicBezTo>
                    <a:pt x="31" y="86"/>
                    <a:pt x="30" y="96"/>
                    <a:pt x="34" y="102"/>
                  </a:cubicBezTo>
                  <a:cubicBezTo>
                    <a:pt x="35" y="103"/>
                    <a:pt x="35" y="103"/>
                    <a:pt x="36" y="104"/>
                  </a:cubicBezTo>
                  <a:cubicBezTo>
                    <a:pt x="33" y="107"/>
                    <a:pt x="31" y="111"/>
                    <a:pt x="33" y="116"/>
                  </a:cubicBezTo>
                  <a:cubicBezTo>
                    <a:pt x="35" y="124"/>
                    <a:pt x="46" y="127"/>
                    <a:pt x="53" y="128"/>
                  </a:cubicBezTo>
                  <a:cubicBezTo>
                    <a:pt x="62" y="129"/>
                    <a:pt x="71" y="128"/>
                    <a:pt x="77" y="121"/>
                  </a:cubicBezTo>
                  <a:cubicBezTo>
                    <a:pt x="81" y="116"/>
                    <a:pt x="83" y="110"/>
                    <a:pt x="80" y="105"/>
                  </a:cubicBezTo>
                  <a:cubicBezTo>
                    <a:pt x="82" y="103"/>
                    <a:pt x="83" y="100"/>
                    <a:pt x="84" y="98"/>
                  </a:cubicBezTo>
                  <a:cubicBezTo>
                    <a:pt x="85" y="92"/>
                    <a:pt x="82" y="84"/>
                    <a:pt x="76" y="82"/>
                  </a:cubicBezTo>
                  <a:cubicBezTo>
                    <a:pt x="76" y="82"/>
                    <a:pt x="76" y="82"/>
                    <a:pt x="76" y="81"/>
                  </a:cubicBezTo>
                  <a:cubicBezTo>
                    <a:pt x="77" y="79"/>
                    <a:pt x="77" y="76"/>
                    <a:pt x="77" y="74"/>
                  </a:cubicBezTo>
                  <a:close/>
                  <a:moveTo>
                    <a:pt x="59" y="123"/>
                  </a:moveTo>
                  <a:cubicBezTo>
                    <a:pt x="55" y="123"/>
                    <a:pt x="51" y="122"/>
                    <a:pt x="46" y="120"/>
                  </a:cubicBezTo>
                  <a:cubicBezTo>
                    <a:pt x="42" y="119"/>
                    <a:pt x="33" y="112"/>
                    <a:pt x="39" y="107"/>
                  </a:cubicBezTo>
                  <a:cubicBezTo>
                    <a:pt x="46" y="112"/>
                    <a:pt x="55" y="113"/>
                    <a:pt x="63" y="112"/>
                  </a:cubicBezTo>
                  <a:cubicBezTo>
                    <a:pt x="67" y="112"/>
                    <a:pt x="72" y="111"/>
                    <a:pt x="76" y="108"/>
                  </a:cubicBezTo>
                  <a:cubicBezTo>
                    <a:pt x="76" y="117"/>
                    <a:pt x="69" y="123"/>
                    <a:pt x="59" y="123"/>
                  </a:cubicBezTo>
                  <a:close/>
                  <a:moveTo>
                    <a:pt x="78" y="99"/>
                  </a:moveTo>
                  <a:cubicBezTo>
                    <a:pt x="74" y="105"/>
                    <a:pt x="67" y="106"/>
                    <a:pt x="60" y="106"/>
                  </a:cubicBezTo>
                  <a:cubicBezTo>
                    <a:pt x="55" y="106"/>
                    <a:pt x="49" y="105"/>
                    <a:pt x="44" y="103"/>
                  </a:cubicBezTo>
                  <a:cubicBezTo>
                    <a:pt x="39" y="100"/>
                    <a:pt x="34" y="92"/>
                    <a:pt x="39" y="87"/>
                  </a:cubicBezTo>
                  <a:cubicBezTo>
                    <a:pt x="39" y="88"/>
                    <a:pt x="40" y="89"/>
                    <a:pt x="41" y="89"/>
                  </a:cubicBezTo>
                  <a:cubicBezTo>
                    <a:pt x="51" y="92"/>
                    <a:pt x="67" y="94"/>
                    <a:pt x="74" y="86"/>
                  </a:cubicBezTo>
                  <a:cubicBezTo>
                    <a:pt x="74" y="86"/>
                    <a:pt x="75" y="86"/>
                    <a:pt x="75" y="86"/>
                  </a:cubicBezTo>
                  <a:cubicBezTo>
                    <a:pt x="79" y="89"/>
                    <a:pt x="80" y="94"/>
                    <a:pt x="78" y="99"/>
                  </a:cubicBezTo>
                  <a:close/>
                  <a:moveTo>
                    <a:pt x="61" y="83"/>
                  </a:moveTo>
                  <a:cubicBezTo>
                    <a:pt x="60" y="83"/>
                    <a:pt x="59" y="83"/>
                    <a:pt x="58" y="83"/>
                  </a:cubicBezTo>
                  <a:cubicBezTo>
                    <a:pt x="58" y="83"/>
                    <a:pt x="57" y="83"/>
                    <a:pt x="56" y="83"/>
                  </a:cubicBezTo>
                  <a:cubicBezTo>
                    <a:pt x="56" y="70"/>
                    <a:pt x="53" y="56"/>
                    <a:pt x="46" y="43"/>
                  </a:cubicBezTo>
                  <a:cubicBezTo>
                    <a:pt x="51" y="43"/>
                    <a:pt x="57" y="44"/>
                    <a:pt x="63" y="46"/>
                  </a:cubicBezTo>
                  <a:cubicBezTo>
                    <a:pt x="59" y="58"/>
                    <a:pt x="59" y="71"/>
                    <a:pt x="61" y="83"/>
                  </a:cubicBezTo>
                  <a:close/>
                  <a:moveTo>
                    <a:pt x="74" y="64"/>
                  </a:moveTo>
                  <a:cubicBezTo>
                    <a:pt x="71" y="64"/>
                    <a:pt x="69" y="66"/>
                    <a:pt x="68" y="69"/>
                  </a:cubicBezTo>
                  <a:cubicBezTo>
                    <a:pt x="68" y="73"/>
                    <a:pt x="68" y="77"/>
                    <a:pt x="68" y="81"/>
                  </a:cubicBezTo>
                  <a:cubicBezTo>
                    <a:pt x="68" y="81"/>
                    <a:pt x="68" y="81"/>
                    <a:pt x="68" y="82"/>
                  </a:cubicBezTo>
                  <a:cubicBezTo>
                    <a:pt x="67" y="82"/>
                    <a:pt x="66" y="82"/>
                    <a:pt x="65" y="82"/>
                  </a:cubicBezTo>
                  <a:cubicBezTo>
                    <a:pt x="64" y="70"/>
                    <a:pt x="66" y="60"/>
                    <a:pt x="68" y="49"/>
                  </a:cubicBezTo>
                  <a:cubicBezTo>
                    <a:pt x="77" y="52"/>
                    <a:pt x="85" y="56"/>
                    <a:pt x="90" y="58"/>
                  </a:cubicBezTo>
                  <a:cubicBezTo>
                    <a:pt x="93" y="58"/>
                    <a:pt x="94" y="55"/>
                    <a:pt x="92" y="53"/>
                  </a:cubicBezTo>
                  <a:cubicBezTo>
                    <a:pt x="87" y="50"/>
                    <a:pt x="79" y="45"/>
                    <a:pt x="70" y="42"/>
                  </a:cubicBezTo>
                  <a:cubicBezTo>
                    <a:pt x="70" y="41"/>
                    <a:pt x="70" y="40"/>
                    <a:pt x="71" y="39"/>
                  </a:cubicBezTo>
                  <a:cubicBezTo>
                    <a:pt x="71" y="37"/>
                    <a:pt x="68" y="36"/>
                    <a:pt x="67" y="38"/>
                  </a:cubicBezTo>
                  <a:cubicBezTo>
                    <a:pt x="66" y="39"/>
                    <a:pt x="66" y="40"/>
                    <a:pt x="65" y="41"/>
                  </a:cubicBezTo>
                  <a:cubicBezTo>
                    <a:pt x="58" y="39"/>
                    <a:pt x="50" y="37"/>
                    <a:pt x="44" y="39"/>
                  </a:cubicBezTo>
                  <a:cubicBezTo>
                    <a:pt x="42" y="36"/>
                    <a:pt x="41" y="34"/>
                    <a:pt x="39" y="31"/>
                  </a:cubicBezTo>
                  <a:cubicBezTo>
                    <a:pt x="37" y="29"/>
                    <a:pt x="34" y="31"/>
                    <a:pt x="35" y="33"/>
                  </a:cubicBezTo>
                  <a:cubicBezTo>
                    <a:pt x="37" y="36"/>
                    <a:pt x="38" y="38"/>
                    <a:pt x="39" y="40"/>
                  </a:cubicBezTo>
                  <a:cubicBezTo>
                    <a:pt x="33" y="42"/>
                    <a:pt x="29" y="47"/>
                    <a:pt x="27" y="55"/>
                  </a:cubicBezTo>
                  <a:cubicBezTo>
                    <a:pt x="27" y="58"/>
                    <a:pt x="31" y="59"/>
                    <a:pt x="32" y="57"/>
                  </a:cubicBezTo>
                  <a:cubicBezTo>
                    <a:pt x="34" y="50"/>
                    <a:pt x="37" y="47"/>
                    <a:pt x="41" y="45"/>
                  </a:cubicBezTo>
                  <a:cubicBezTo>
                    <a:pt x="47" y="57"/>
                    <a:pt x="51" y="69"/>
                    <a:pt x="53" y="83"/>
                  </a:cubicBezTo>
                  <a:cubicBezTo>
                    <a:pt x="50" y="83"/>
                    <a:pt x="48" y="83"/>
                    <a:pt x="46" y="82"/>
                  </a:cubicBezTo>
                  <a:cubicBezTo>
                    <a:pt x="45" y="78"/>
                    <a:pt x="46" y="75"/>
                    <a:pt x="49" y="71"/>
                  </a:cubicBezTo>
                  <a:cubicBezTo>
                    <a:pt x="51" y="68"/>
                    <a:pt x="47" y="66"/>
                    <a:pt x="45" y="68"/>
                  </a:cubicBezTo>
                  <a:cubicBezTo>
                    <a:pt x="45" y="68"/>
                    <a:pt x="45" y="67"/>
                    <a:pt x="44" y="67"/>
                  </a:cubicBezTo>
                  <a:cubicBezTo>
                    <a:pt x="27" y="65"/>
                    <a:pt x="6" y="52"/>
                    <a:pt x="12" y="31"/>
                  </a:cubicBezTo>
                  <a:cubicBezTo>
                    <a:pt x="16" y="15"/>
                    <a:pt x="34" y="11"/>
                    <a:pt x="49" y="11"/>
                  </a:cubicBezTo>
                  <a:cubicBezTo>
                    <a:pt x="61" y="11"/>
                    <a:pt x="74" y="13"/>
                    <a:pt x="84" y="21"/>
                  </a:cubicBezTo>
                  <a:cubicBezTo>
                    <a:pt x="90" y="25"/>
                    <a:pt x="94" y="31"/>
                    <a:pt x="96" y="38"/>
                  </a:cubicBezTo>
                  <a:cubicBezTo>
                    <a:pt x="100" y="51"/>
                    <a:pt x="91" y="68"/>
                    <a:pt x="74" y="6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72"/>
            <p:cNvSpPr>
              <a:spLocks noEditPoints="1"/>
            </p:cNvSpPr>
            <p:nvPr/>
          </p:nvSpPr>
          <p:spPr bwMode="auto">
            <a:xfrm>
              <a:off x="2278063" y="1631951"/>
              <a:ext cx="147637" cy="176213"/>
            </a:xfrm>
            <a:custGeom>
              <a:avLst/>
              <a:gdLst>
                <a:gd name="T0" fmla="*/ 107 w 109"/>
                <a:gd name="T1" fmla="*/ 40 h 129"/>
                <a:gd name="T2" fmla="*/ 3 w 109"/>
                <a:gd name="T3" fmla="*/ 34 h 129"/>
                <a:gd name="T4" fmla="*/ 38 w 109"/>
                <a:gd name="T5" fmla="*/ 83 h 129"/>
                <a:gd name="T6" fmla="*/ 36 w 109"/>
                <a:gd name="T7" fmla="*/ 104 h 129"/>
                <a:gd name="T8" fmla="*/ 54 w 109"/>
                <a:gd name="T9" fmla="*/ 128 h 129"/>
                <a:gd name="T10" fmla="*/ 81 w 109"/>
                <a:gd name="T11" fmla="*/ 105 h 129"/>
                <a:gd name="T12" fmla="*/ 77 w 109"/>
                <a:gd name="T13" fmla="*/ 82 h 129"/>
                <a:gd name="T14" fmla="*/ 78 w 109"/>
                <a:gd name="T15" fmla="*/ 74 h 129"/>
                <a:gd name="T16" fmla="*/ 47 w 109"/>
                <a:gd name="T17" fmla="*/ 120 h 129"/>
                <a:gd name="T18" fmla="*/ 63 w 109"/>
                <a:gd name="T19" fmla="*/ 112 h 129"/>
                <a:gd name="T20" fmla="*/ 60 w 109"/>
                <a:gd name="T21" fmla="*/ 122 h 129"/>
                <a:gd name="T22" fmla="*/ 61 w 109"/>
                <a:gd name="T23" fmla="*/ 106 h 129"/>
                <a:gd name="T24" fmla="*/ 39 w 109"/>
                <a:gd name="T25" fmla="*/ 87 h 129"/>
                <a:gd name="T26" fmla="*/ 75 w 109"/>
                <a:gd name="T27" fmla="*/ 86 h 129"/>
                <a:gd name="T28" fmla="*/ 78 w 109"/>
                <a:gd name="T29" fmla="*/ 99 h 129"/>
                <a:gd name="T30" fmla="*/ 59 w 109"/>
                <a:gd name="T31" fmla="*/ 83 h 129"/>
                <a:gd name="T32" fmla="*/ 47 w 109"/>
                <a:gd name="T33" fmla="*/ 43 h 129"/>
                <a:gd name="T34" fmla="*/ 62 w 109"/>
                <a:gd name="T35" fmla="*/ 83 h 129"/>
                <a:gd name="T36" fmla="*/ 69 w 109"/>
                <a:gd name="T37" fmla="*/ 69 h 129"/>
                <a:gd name="T38" fmla="*/ 68 w 109"/>
                <a:gd name="T39" fmla="*/ 81 h 129"/>
                <a:gd name="T40" fmla="*/ 69 w 109"/>
                <a:gd name="T41" fmla="*/ 49 h 129"/>
                <a:gd name="T42" fmla="*/ 92 w 109"/>
                <a:gd name="T43" fmla="*/ 53 h 129"/>
                <a:gd name="T44" fmla="*/ 71 w 109"/>
                <a:gd name="T45" fmla="*/ 39 h 129"/>
                <a:gd name="T46" fmla="*/ 66 w 109"/>
                <a:gd name="T47" fmla="*/ 41 h 129"/>
                <a:gd name="T48" fmla="*/ 39 w 109"/>
                <a:gd name="T49" fmla="*/ 31 h 129"/>
                <a:gd name="T50" fmla="*/ 39 w 109"/>
                <a:gd name="T51" fmla="*/ 40 h 129"/>
                <a:gd name="T52" fmla="*/ 32 w 109"/>
                <a:gd name="T53" fmla="*/ 56 h 129"/>
                <a:gd name="T54" fmla="*/ 53 w 109"/>
                <a:gd name="T55" fmla="*/ 83 h 129"/>
                <a:gd name="T56" fmla="*/ 49 w 109"/>
                <a:gd name="T57" fmla="*/ 71 h 129"/>
                <a:gd name="T58" fmla="*/ 45 w 109"/>
                <a:gd name="T59" fmla="*/ 67 h 129"/>
                <a:gd name="T60" fmla="*/ 49 w 109"/>
                <a:gd name="T61" fmla="*/ 11 h 129"/>
                <a:gd name="T62" fmla="*/ 97 w 109"/>
                <a:gd name="T63" fmla="*/ 3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29">
                  <a:moveTo>
                    <a:pt x="78" y="74"/>
                  </a:moveTo>
                  <a:cubicBezTo>
                    <a:pt x="95" y="74"/>
                    <a:pt x="109" y="59"/>
                    <a:pt x="107" y="40"/>
                  </a:cubicBezTo>
                  <a:cubicBezTo>
                    <a:pt x="104" y="15"/>
                    <a:pt x="77" y="3"/>
                    <a:pt x="55" y="2"/>
                  </a:cubicBezTo>
                  <a:cubicBezTo>
                    <a:pt x="32" y="0"/>
                    <a:pt x="5" y="8"/>
                    <a:pt x="3" y="34"/>
                  </a:cubicBezTo>
                  <a:cubicBezTo>
                    <a:pt x="0" y="57"/>
                    <a:pt x="20" y="73"/>
                    <a:pt x="41" y="72"/>
                  </a:cubicBezTo>
                  <a:cubicBezTo>
                    <a:pt x="39" y="75"/>
                    <a:pt x="38" y="79"/>
                    <a:pt x="38" y="83"/>
                  </a:cubicBezTo>
                  <a:cubicBezTo>
                    <a:pt x="32" y="86"/>
                    <a:pt x="30" y="95"/>
                    <a:pt x="34" y="102"/>
                  </a:cubicBezTo>
                  <a:cubicBezTo>
                    <a:pt x="35" y="103"/>
                    <a:pt x="36" y="103"/>
                    <a:pt x="36" y="104"/>
                  </a:cubicBezTo>
                  <a:cubicBezTo>
                    <a:pt x="33" y="107"/>
                    <a:pt x="32" y="111"/>
                    <a:pt x="33" y="115"/>
                  </a:cubicBezTo>
                  <a:cubicBezTo>
                    <a:pt x="36" y="124"/>
                    <a:pt x="46" y="127"/>
                    <a:pt x="54" y="128"/>
                  </a:cubicBezTo>
                  <a:cubicBezTo>
                    <a:pt x="62" y="129"/>
                    <a:pt x="72" y="128"/>
                    <a:pt x="78" y="121"/>
                  </a:cubicBezTo>
                  <a:cubicBezTo>
                    <a:pt x="82" y="116"/>
                    <a:pt x="84" y="110"/>
                    <a:pt x="81" y="105"/>
                  </a:cubicBezTo>
                  <a:cubicBezTo>
                    <a:pt x="82" y="103"/>
                    <a:pt x="84" y="100"/>
                    <a:pt x="84" y="98"/>
                  </a:cubicBezTo>
                  <a:cubicBezTo>
                    <a:pt x="85" y="92"/>
                    <a:pt x="83" y="84"/>
                    <a:pt x="77" y="82"/>
                  </a:cubicBezTo>
                  <a:cubicBezTo>
                    <a:pt x="77" y="82"/>
                    <a:pt x="77" y="81"/>
                    <a:pt x="77" y="81"/>
                  </a:cubicBezTo>
                  <a:cubicBezTo>
                    <a:pt x="77" y="79"/>
                    <a:pt x="77" y="76"/>
                    <a:pt x="78" y="74"/>
                  </a:cubicBezTo>
                  <a:close/>
                  <a:moveTo>
                    <a:pt x="60" y="122"/>
                  </a:moveTo>
                  <a:cubicBezTo>
                    <a:pt x="55" y="122"/>
                    <a:pt x="51" y="121"/>
                    <a:pt x="47" y="120"/>
                  </a:cubicBezTo>
                  <a:cubicBezTo>
                    <a:pt x="43" y="119"/>
                    <a:pt x="33" y="112"/>
                    <a:pt x="40" y="107"/>
                  </a:cubicBezTo>
                  <a:cubicBezTo>
                    <a:pt x="46" y="111"/>
                    <a:pt x="56" y="113"/>
                    <a:pt x="63" y="112"/>
                  </a:cubicBezTo>
                  <a:cubicBezTo>
                    <a:pt x="68" y="112"/>
                    <a:pt x="73" y="111"/>
                    <a:pt x="76" y="108"/>
                  </a:cubicBezTo>
                  <a:cubicBezTo>
                    <a:pt x="76" y="117"/>
                    <a:pt x="70" y="122"/>
                    <a:pt x="60" y="122"/>
                  </a:cubicBezTo>
                  <a:close/>
                  <a:moveTo>
                    <a:pt x="78" y="99"/>
                  </a:moveTo>
                  <a:cubicBezTo>
                    <a:pt x="75" y="105"/>
                    <a:pt x="67" y="106"/>
                    <a:pt x="61" y="106"/>
                  </a:cubicBezTo>
                  <a:cubicBezTo>
                    <a:pt x="55" y="106"/>
                    <a:pt x="49" y="105"/>
                    <a:pt x="44" y="103"/>
                  </a:cubicBezTo>
                  <a:cubicBezTo>
                    <a:pt x="39" y="100"/>
                    <a:pt x="35" y="92"/>
                    <a:pt x="39" y="87"/>
                  </a:cubicBezTo>
                  <a:cubicBezTo>
                    <a:pt x="39" y="88"/>
                    <a:pt x="40" y="88"/>
                    <a:pt x="42" y="89"/>
                  </a:cubicBezTo>
                  <a:cubicBezTo>
                    <a:pt x="51" y="92"/>
                    <a:pt x="67" y="94"/>
                    <a:pt x="75" y="86"/>
                  </a:cubicBezTo>
                  <a:cubicBezTo>
                    <a:pt x="75" y="86"/>
                    <a:pt x="75" y="86"/>
                    <a:pt x="75" y="85"/>
                  </a:cubicBezTo>
                  <a:cubicBezTo>
                    <a:pt x="79" y="89"/>
                    <a:pt x="81" y="94"/>
                    <a:pt x="78" y="99"/>
                  </a:cubicBezTo>
                  <a:close/>
                  <a:moveTo>
                    <a:pt x="62" y="83"/>
                  </a:moveTo>
                  <a:cubicBezTo>
                    <a:pt x="61" y="83"/>
                    <a:pt x="60" y="83"/>
                    <a:pt x="59" y="83"/>
                  </a:cubicBezTo>
                  <a:cubicBezTo>
                    <a:pt x="58" y="83"/>
                    <a:pt x="57" y="83"/>
                    <a:pt x="57" y="83"/>
                  </a:cubicBezTo>
                  <a:cubicBezTo>
                    <a:pt x="56" y="70"/>
                    <a:pt x="53" y="55"/>
                    <a:pt x="47" y="43"/>
                  </a:cubicBezTo>
                  <a:cubicBezTo>
                    <a:pt x="52" y="43"/>
                    <a:pt x="57" y="44"/>
                    <a:pt x="63" y="46"/>
                  </a:cubicBezTo>
                  <a:cubicBezTo>
                    <a:pt x="59" y="58"/>
                    <a:pt x="59" y="71"/>
                    <a:pt x="62" y="83"/>
                  </a:cubicBezTo>
                  <a:close/>
                  <a:moveTo>
                    <a:pt x="75" y="64"/>
                  </a:moveTo>
                  <a:cubicBezTo>
                    <a:pt x="72" y="64"/>
                    <a:pt x="69" y="65"/>
                    <a:pt x="69" y="69"/>
                  </a:cubicBezTo>
                  <a:cubicBezTo>
                    <a:pt x="69" y="73"/>
                    <a:pt x="68" y="77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7" y="82"/>
                    <a:pt x="66" y="82"/>
                    <a:pt x="65" y="82"/>
                  </a:cubicBezTo>
                  <a:cubicBezTo>
                    <a:pt x="64" y="70"/>
                    <a:pt x="66" y="60"/>
                    <a:pt x="69" y="49"/>
                  </a:cubicBezTo>
                  <a:cubicBezTo>
                    <a:pt x="77" y="52"/>
                    <a:pt x="85" y="56"/>
                    <a:pt x="91" y="57"/>
                  </a:cubicBezTo>
                  <a:cubicBezTo>
                    <a:pt x="93" y="58"/>
                    <a:pt x="95" y="54"/>
                    <a:pt x="92" y="53"/>
                  </a:cubicBezTo>
                  <a:cubicBezTo>
                    <a:pt x="87" y="50"/>
                    <a:pt x="79" y="45"/>
                    <a:pt x="70" y="42"/>
                  </a:cubicBezTo>
                  <a:cubicBezTo>
                    <a:pt x="70" y="41"/>
                    <a:pt x="71" y="40"/>
                    <a:pt x="71" y="39"/>
                  </a:cubicBezTo>
                  <a:cubicBezTo>
                    <a:pt x="72" y="37"/>
                    <a:pt x="68" y="35"/>
                    <a:pt x="67" y="37"/>
                  </a:cubicBezTo>
                  <a:cubicBezTo>
                    <a:pt x="67" y="38"/>
                    <a:pt x="66" y="39"/>
                    <a:pt x="66" y="41"/>
                  </a:cubicBezTo>
                  <a:cubicBezTo>
                    <a:pt x="58" y="38"/>
                    <a:pt x="51" y="37"/>
                    <a:pt x="44" y="38"/>
                  </a:cubicBezTo>
                  <a:cubicBezTo>
                    <a:pt x="43" y="36"/>
                    <a:pt x="41" y="33"/>
                    <a:pt x="39" y="31"/>
                  </a:cubicBezTo>
                  <a:cubicBezTo>
                    <a:pt x="38" y="29"/>
                    <a:pt x="34" y="31"/>
                    <a:pt x="36" y="33"/>
                  </a:cubicBezTo>
                  <a:cubicBezTo>
                    <a:pt x="37" y="35"/>
                    <a:pt x="38" y="38"/>
                    <a:pt x="39" y="40"/>
                  </a:cubicBezTo>
                  <a:cubicBezTo>
                    <a:pt x="34" y="42"/>
                    <a:pt x="30" y="47"/>
                    <a:pt x="28" y="55"/>
                  </a:cubicBezTo>
                  <a:cubicBezTo>
                    <a:pt x="27" y="58"/>
                    <a:pt x="32" y="59"/>
                    <a:pt x="32" y="56"/>
                  </a:cubicBezTo>
                  <a:cubicBezTo>
                    <a:pt x="34" y="50"/>
                    <a:pt x="37" y="46"/>
                    <a:pt x="41" y="45"/>
                  </a:cubicBezTo>
                  <a:cubicBezTo>
                    <a:pt x="47" y="57"/>
                    <a:pt x="51" y="69"/>
                    <a:pt x="53" y="83"/>
                  </a:cubicBezTo>
                  <a:cubicBezTo>
                    <a:pt x="51" y="83"/>
                    <a:pt x="48" y="82"/>
                    <a:pt x="46" y="82"/>
                  </a:cubicBezTo>
                  <a:cubicBezTo>
                    <a:pt x="45" y="78"/>
                    <a:pt x="47" y="74"/>
                    <a:pt x="49" y="71"/>
                  </a:cubicBezTo>
                  <a:cubicBezTo>
                    <a:pt x="51" y="68"/>
                    <a:pt x="48" y="66"/>
                    <a:pt x="45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27" y="65"/>
                    <a:pt x="7" y="52"/>
                    <a:pt x="12" y="31"/>
                  </a:cubicBezTo>
                  <a:cubicBezTo>
                    <a:pt x="16" y="15"/>
                    <a:pt x="35" y="10"/>
                    <a:pt x="49" y="11"/>
                  </a:cubicBezTo>
                  <a:cubicBezTo>
                    <a:pt x="62" y="11"/>
                    <a:pt x="75" y="13"/>
                    <a:pt x="85" y="21"/>
                  </a:cubicBezTo>
                  <a:cubicBezTo>
                    <a:pt x="90" y="25"/>
                    <a:pt x="95" y="31"/>
                    <a:pt x="97" y="38"/>
                  </a:cubicBezTo>
                  <a:cubicBezTo>
                    <a:pt x="101" y="51"/>
                    <a:pt x="92" y="67"/>
                    <a:pt x="75" y="6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73"/>
            <p:cNvSpPr>
              <a:spLocks noEditPoints="1"/>
            </p:cNvSpPr>
            <p:nvPr/>
          </p:nvSpPr>
          <p:spPr bwMode="auto">
            <a:xfrm>
              <a:off x="1179513" y="2684463"/>
              <a:ext cx="228600" cy="477838"/>
            </a:xfrm>
            <a:custGeom>
              <a:avLst/>
              <a:gdLst>
                <a:gd name="T0" fmla="*/ 167 w 169"/>
                <a:gd name="T1" fmla="*/ 149 h 351"/>
                <a:gd name="T2" fmla="*/ 80 w 169"/>
                <a:gd name="T3" fmla="*/ 2 h 351"/>
                <a:gd name="T4" fmla="*/ 72 w 169"/>
                <a:gd name="T5" fmla="*/ 3 h 351"/>
                <a:gd name="T6" fmla="*/ 1 w 169"/>
                <a:gd name="T7" fmla="*/ 165 h 351"/>
                <a:gd name="T8" fmla="*/ 6 w 169"/>
                <a:gd name="T9" fmla="*/ 167 h 351"/>
                <a:gd name="T10" fmla="*/ 7 w 169"/>
                <a:gd name="T11" fmla="*/ 167 h 351"/>
                <a:gd name="T12" fmla="*/ 9 w 169"/>
                <a:gd name="T13" fmla="*/ 167 h 351"/>
                <a:gd name="T14" fmla="*/ 29 w 169"/>
                <a:gd name="T15" fmla="*/ 163 h 351"/>
                <a:gd name="T16" fmla="*/ 47 w 169"/>
                <a:gd name="T17" fmla="*/ 162 h 351"/>
                <a:gd name="T18" fmla="*/ 47 w 169"/>
                <a:gd name="T19" fmla="*/ 162 h 351"/>
                <a:gd name="T20" fmla="*/ 54 w 169"/>
                <a:gd name="T21" fmla="*/ 162 h 351"/>
                <a:gd name="T22" fmla="*/ 30 w 169"/>
                <a:gd name="T23" fmla="*/ 244 h 351"/>
                <a:gd name="T24" fmla="*/ 19 w 169"/>
                <a:gd name="T25" fmla="*/ 327 h 351"/>
                <a:gd name="T26" fmla="*/ 19 w 169"/>
                <a:gd name="T27" fmla="*/ 334 h 351"/>
                <a:gd name="T28" fmla="*/ 141 w 169"/>
                <a:gd name="T29" fmla="*/ 350 h 351"/>
                <a:gd name="T30" fmla="*/ 146 w 169"/>
                <a:gd name="T31" fmla="*/ 340 h 351"/>
                <a:gd name="T32" fmla="*/ 140 w 169"/>
                <a:gd name="T33" fmla="*/ 299 h 351"/>
                <a:gd name="T34" fmla="*/ 133 w 169"/>
                <a:gd name="T35" fmla="*/ 251 h 351"/>
                <a:gd name="T36" fmla="*/ 119 w 169"/>
                <a:gd name="T37" fmla="*/ 151 h 351"/>
                <a:gd name="T38" fmla="*/ 121 w 169"/>
                <a:gd name="T39" fmla="*/ 153 h 351"/>
                <a:gd name="T40" fmla="*/ 162 w 169"/>
                <a:gd name="T41" fmla="*/ 156 h 351"/>
                <a:gd name="T42" fmla="*/ 167 w 169"/>
                <a:gd name="T43" fmla="*/ 149 h 351"/>
                <a:gd name="T44" fmla="*/ 123 w 169"/>
                <a:gd name="T45" fmla="*/ 143 h 351"/>
                <a:gd name="T46" fmla="*/ 118 w 169"/>
                <a:gd name="T47" fmla="*/ 149 h 351"/>
                <a:gd name="T48" fmla="*/ 113 w 169"/>
                <a:gd name="T49" fmla="*/ 151 h 351"/>
                <a:gd name="T50" fmla="*/ 121 w 169"/>
                <a:gd name="T51" fmla="*/ 253 h 351"/>
                <a:gd name="T52" fmla="*/ 127 w 169"/>
                <a:gd name="T53" fmla="*/ 295 h 351"/>
                <a:gd name="T54" fmla="*/ 135 w 169"/>
                <a:gd name="T55" fmla="*/ 337 h 351"/>
                <a:gd name="T56" fmla="*/ 27 w 169"/>
                <a:gd name="T57" fmla="*/ 327 h 351"/>
                <a:gd name="T58" fmla="*/ 41 w 169"/>
                <a:gd name="T59" fmla="*/ 244 h 351"/>
                <a:gd name="T60" fmla="*/ 62 w 169"/>
                <a:gd name="T61" fmla="*/ 159 h 351"/>
                <a:gd name="T62" fmla="*/ 61 w 169"/>
                <a:gd name="T63" fmla="*/ 156 h 351"/>
                <a:gd name="T64" fmla="*/ 56 w 169"/>
                <a:gd name="T65" fmla="*/ 154 h 351"/>
                <a:gd name="T66" fmla="*/ 48 w 169"/>
                <a:gd name="T67" fmla="*/ 155 h 351"/>
                <a:gd name="T68" fmla="*/ 47 w 169"/>
                <a:gd name="T69" fmla="*/ 154 h 351"/>
                <a:gd name="T70" fmla="*/ 28 w 169"/>
                <a:gd name="T71" fmla="*/ 154 h 351"/>
                <a:gd name="T72" fmla="*/ 11 w 169"/>
                <a:gd name="T73" fmla="*/ 158 h 351"/>
                <a:gd name="T74" fmla="*/ 78 w 169"/>
                <a:gd name="T75" fmla="*/ 15 h 351"/>
                <a:gd name="T76" fmla="*/ 154 w 169"/>
                <a:gd name="T77" fmla="*/ 145 h 351"/>
                <a:gd name="T78" fmla="*/ 123 w 169"/>
                <a:gd name="T79" fmla="*/ 143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" h="351">
                  <a:moveTo>
                    <a:pt x="167" y="149"/>
                  </a:moveTo>
                  <a:cubicBezTo>
                    <a:pt x="145" y="96"/>
                    <a:pt x="116" y="47"/>
                    <a:pt x="80" y="2"/>
                  </a:cubicBezTo>
                  <a:cubicBezTo>
                    <a:pt x="78" y="0"/>
                    <a:pt x="74" y="0"/>
                    <a:pt x="72" y="3"/>
                  </a:cubicBezTo>
                  <a:cubicBezTo>
                    <a:pt x="47" y="56"/>
                    <a:pt x="20" y="109"/>
                    <a:pt x="1" y="165"/>
                  </a:cubicBezTo>
                  <a:cubicBezTo>
                    <a:pt x="0" y="168"/>
                    <a:pt x="5" y="170"/>
                    <a:pt x="6" y="16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67"/>
                    <a:pt x="8" y="167"/>
                    <a:pt x="9" y="167"/>
                  </a:cubicBezTo>
                  <a:cubicBezTo>
                    <a:pt x="16" y="165"/>
                    <a:pt x="22" y="164"/>
                    <a:pt x="29" y="163"/>
                  </a:cubicBezTo>
                  <a:cubicBezTo>
                    <a:pt x="35" y="163"/>
                    <a:pt x="41" y="164"/>
                    <a:pt x="47" y="162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50" y="162"/>
                    <a:pt x="52" y="162"/>
                    <a:pt x="54" y="162"/>
                  </a:cubicBezTo>
                  <a:cubicBezTo>
                    <a:pt x="44" y="189"/>
                    <a:pt x="36" y="216"/>
                    <a:pt x="30" y="244"/>
                  </a:cubicBezTo>
                  <a:cubicBezTo>
                    <a:pt x="25" y="270"/>
                    <a:pt x="16" y="301"/>
                    <a:pt x="19" y="327"/>
                  </a:cubicBezTo>
                  <a:cubicBezTo>
                    <a:pt x="16" y="328"/>
                    <a:pt x="15" y="334"/>
                    <a:pt x="19" y="334"/>
                  </a:cubicBezTo>
                  <a:cubicBezTo>
                    <a:pt x="60" y="340"/>
                    <a:pt x="100" y="346"/>
                    <a:pt x="141" y="350"/>
                  </a:cubicBezTo>
                  <a:cubicBezTo>
                    <a:pt x="147" y="351"/>
                    <a:pt x="149" y="343"/>
                    <a:pt x="146" y="340"/>
                  </a:cubicBezTo>
                  <a:cubicBezTo>
                    <a:pt x="147" y="326"/>
                    <a:pt x="143" y="312"/>
                    <a:pt x="140" y="299"/>
                  </a:cubicBezTo>
                  <a:cubicBezTo>
                    <a:pt x="138" y="283"/>
                    <a:pt x="135" y="267"/>
                    <a:pt x="133" y="251"/>
                  </a:cubicBezTo>
                  <a:cubicBezTo>
                    <a:pt x="128" y="218"/>
                    <a:pt x="123" y="185"/>
                    <a:pt x="119" y="151"/>
                  </a:cubicBezTo>
                  <a:cubicBezTo>
                    <a:pt x="120" y="152"/>
                    <a:pt x="121" y="152"/>
                    <a:pt x="121" y="153"/>
                  </a:cubicBezTo>
                  <a:cubicBezTo>
                    <a:pt x="135" y="157"/>
                    <a:pt x="148" y="157"/>
                    <a:pt x="162" y="156"/>
                  </a:cubicBezTo>
                  <a:cubicBezTo>
                    <a:pt x="165" y="156"/>
                    <a:pt x="169" y="153"/>
                    <a:pt x="167" y="149"/>
                  </a:cubicBezTo>
                  <a:close/>
                  <a:moveTo>
                    <a:pt x="123" y="143"/>
                  </a:moveTo>
                  <a:cubicBezTo>
                    <a:pt x="119" y="143"/>
                    <a:pt x="118" y="146"/>
                    <a:pt x="118" y="149"/>
                  </a:cubicBezTo>
                  <a:cubicBezTo>
                    <a:pt x="116" y="147"/>
                    <a:pt x="113" y="148"/>
                    <a:pt x="113" y="151"/>
                  </a:cubicBezTo>
                  <a:cubicBezTo>
                    <a:pt x="115" y="185"/>
                    <a:pt x="117" y="219"/>
                    <a:pt x="121" y="253"/>
                  </a:cubicBezTo>
                  <a:cubicBezTo>
                    <a:pt x="123" y="267"/>
                    <a:pt x="125" y="281"/>
                    <a:pt x="127" y="295"/>
                  </a:cubicBezTo>
                  <a:cubicBezTo>
                    <a:pt x="129" y="309"/>
                    <a:pt x="130" y="324"/>
                    <a:pt x="135" y="337"/>
                  </a:cubicBezTo>
                  <a:cubicBezTo>
                    <a:pt x="100" y="331"/>
                    <a:pt x="63" y="328"/>
                    <a:pt x="27" y="327"/>
                  </a:cubicBezTo>
                  <a:cubicBezTo>
                    <a:pt x="35" y="301"/>
                    <a:pt x="35" y="271"/>
                    <a:pt x="41" y="244"/>
                  </a:cubicBezTo>
                  <a:cubicBezTo>
                    <a:pt x="47" y="215"/>
                    <a:pt x="54" y="187"/>
                    <a:pt x="62" y="159"/>
                  </a:cubicBezTo>
                  <a:cubicBezTo>
                    <a:pt x="62" y="157"/>
                    <a:pt x="61" y="156"/>
                    <a:pt x="61" y="156"/>
                  </a:cubicBezTo>
                  <a:cubicBezTo>
                    <a:pt x="60" y="154"/>
                    <a:pt x="58" y="153"/>
                    <a:pt x="56" y="154"/>
                  </a:cubicBezTo>
                  <a:cubicBezTo>
                    <a:pt x="53" y="154"/>
                    <a:pt x="50" y="154"/>
                    <a:pt x="48" y="155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41" y="152"/>
                    <a:pt x="34" y="153"/>
                    <a:pt x="28" y="154"/>
                  </a:cubicBezTo>
                  <a:cubicBezTo>
                    <a:pt x="22" y="155"/>
                    <a:pt x="16" y="156"/>
                    <a:pt x="11" y="158"/>
                  </a:cubicBezTo>
                  <a:cubicBezTo>
                    <a:pt x="34" y="111"/>
                    <a:pt x="55" y="62"/>
                    <a:pt x="78" y="15"/>
                  </a:cubicBezTo>
                  <a:cubicBezTo>
                    <a:pt x="109" y="55"/>
                    <a:pt x="134" y="99"/>
                    <a:pt x="154" y="145"/>
                  </a:cubicBezTo>
                  <a:cubicBezTo>
                    <a:pt x="143" y="145"/>
                    <a:pt x="133" y="144"/>
                    <a:pt x="123" y="14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74"/>
            <p:cNvSpPr>
              <a:spLocks/>
            </p:cNvSpPr>
            <p:nvPr/>
          </p:nvSpPr>
          <p:spPr bwMode="auto">
            <a:xfrm>
              <a:off x="1619250" y="2027238"/>
              <a:ext cx="404812" cy="373063"/>
            </a:xfrm>
            <a:custGeom>
              <a:avLst/>
              <a:gdLst>
                <a:gd name="T0" fmla="*/ 289 w 297"/>
                <a:gd name="T1" fmla="*/ 239 h 274"/>
                <a:gd name="T2" fmla="*/ 48 w 297"/>
                <a:gd name="T3" fmla="*/ 239 h 274"/>
                <a:gd name="T4" fmla="*/ 46 w 297"/>
                <a:gd name="T5" fmla="*/ 201 h 274"/>
                <a:gd name="T6" fmla="*/ 45 w 297"/>
                <a:gd name="T7" fmla="*/ 135 h 274"/>
                <a:gd name="T8" fmla="*/ 43 w 297"/>
                <a:gd name="T9" fmla="*/ 3 h 274"/>
                <a:gd name="T10" fmla="*/ 38 w 297"/>
                <a:gd name="T11" fmla="*/ 3 h 274"/>
                <a:gd name="T12" fmla="*/ 34 w 297"/>
                <a:gd name="T13" fmla="*/ 139 h 274"/>
                <a:gd name="T14" fmla="*/ 35 w 297"/>
                <a:gd name="T15" fmla="*/ 205 h 274"/>
                <a:gd name="T16" fmla="*/ 35 w 297"/>
                <a:gd name="T17" fmla="*/ 240 h 274"/>
                <a:gd name="T18" fmla="*/ 4 w 297"/>
                <a:gd name="T19" fmla="*/ 242 h 274"/>
                <a:gd name="T20" fmla="*/ 4 w 297"/>
                <a:gd name="T21" fmla="*/ 248 h 274"/>
                <a:gd name="T22" fmla="*/ 36 w 297"/>
                <a:gd name="T23" fmla="*/ 249 h 274"/>
                <a:gd name="T24" fmla="*/ 38 w 297"/>
                <a:gd name="T25" fmla="*/ 269 h 274"/>
                <a:gd name="T26" fmla="*/ 47 w 297"/>
                <a:gd name="T27" fmla="*/ 267 h 274"/>
                <a:gd name="T28" fmla="*/ 48 w 297"/>
                <a:gd name="T29" fmla="*/ 249 h 274"/>
                <a:gd name="T30" fmla="*/ 289 w 297"/>
                <a:gd name="T31" fmla="*/ 251 h 274"/>
                <a:gd name="T32" fmla="*/ 289 w 297"/>
                <a:gd name="T33" fmla="*/ 23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7" h="274">
                  <a:moveTo>
                    <a:pt x="289" y="239"/>
                  </a:moveTo>
                  <a:cubicBezTo>
                    <a:pt x="209" y="235"/>
                    <a:pt x="128" y="235"/>
                    <a:pt x="48" y="239"/>
                  </a:cubicBezTo>
                  <a:cubicBezTo>
                    <a:pt x="48" y="227"/>
                    <a:pt x="46" y="214"/>
                    <a:pt x="46" y="201"/>
                  </a:cubicBezTo>
                  <a:cubicBezTo>
                    <a:pt x="46" y="179"/>
                    <a:pt x="45" y="157"/>
                    <a:pt x="45" y="135"/>
                  </a:cubicBezTo>
                  <a:cubicBezTo>
                    <a:pt x="44" y="91"/>
                    <a:pt x="46" y="47"/>
                    <a:pt x="43" y="3"/>
                  </a:cubicBezTo>
                  <a:cubicBezTo>
                    <a:pt x="43" y="0"/>
                    <a:pt x="38" y="0"/>
                    <a:pt x="38" y="3"/>
                  </a:cubicBezTo>
                  <a:cubicBezTo>
                    <a:pt x="33" y="48"/>
                    <a:pt x="34" y="94"/>
                    <a:pt x="34" y="139"/>
                  </a:cubicBezTo>
                  <a:cubicBezTo>
                    <a:pt x="34" y="161"/>
                    <a:pt x="34" y="183"/>
                    <a:pt x="35" y="205"/>
                  </a:cubicBezTo>
                  <a:cubicBezTo>
                    <a:pt x="35" y="216"/>
                    <a:pt x="35" y="228"/>
                    <a:pt x="35" y="240"/>
                  </a:cubicBezTo>
                  <a:cubicBezTo>
                    <a:pt x="25" y="241"/>
                    <a:pt x="14" y="241"/>
                    <a:pt x="4" y="242"/>
                  </a:cubicBezTo>
                  <a:cubicBezTo>
                    <a:pt x="0" y="242"/>
                    <a:pt x="0" y="248"/>
                    <a:pt x="4" y="248"/>
                  </a:cubicBezTo>
                  <a:cubicBezTo>
                    <a:pt x="15" y="248"/>
                    <a:pt x="25" y="249"/>
                    <a:pt x="36" y="249"/>
                  </a:cubicBezTo>
                  <a:cubicBezTo>
                    <a:pt x="36" y="255"/>
                    <a:pt x="37" y="262"/>
                    <a:pt x="38" y="269"/>
                  </a:cubicBezTo>
                  <a:cubicBezTo>
                    <a:pt x="39" y="274"/>
                    <a:pt x="47" y="272"/>
                    <a:pt x="47" y="267"/>
                  </a:cubicBezTo>
                  <a:cubicBezTo>
                    <a:pt x="48" y="261"/>
                    <a:pt x="48" y="255"/>
                    <a:pt x="48" y="249"/>
                  </a:cubicBezTo>
                  <a:cubicBezTo>
                    <a:pt x="129" y="249"/>
                    <a:pt x="209" y="250"/>
                    <a:pt x="289" y="251"/>
                  </a:cubicBezTo>
                  <a:cubicBezTo>
                    <a:pt x="297" y="251"/>
                    <a:pt x="296" y="240"/>
                    <a:pt x="289" y="2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1700213" y="2044701"/>
              <a:ext cx="323850" cy="273050"/>
            </a:xfrm>
            <a:custGeom>
              <a:avLst/>
              <a:gdLst>
                <a:gd name="T0" fmla="*/ 227 w 238"/>
                <a:gd name="T1" fmla="*/ 3 h 201"/>
                <a:gd name="T2" fmla="*/ 190 w 238"/>
                <a:gd name="T3" fmla="*/ 25 h 201"/>
                <a:gd name="T4" fmla="*/ 190 w 238"/>
                <a:gd name="T5" fmla="*/ 35 h 201"/>
                <a:gd name="T6" fmla="*/ 201 w 238"/>
                <a:gd name="T7" fmla="*/ 40 h 201"/>
                <a:gd name="T8" fmla="*/ 146 w 238"/>
                <a:gd name="T9" fmla="*/ 143 h 201"/>
                <a:gd name="T10" fmla="*/ 114 w 238"/>
                <a:gd name="T11" fmla="*/ 81 h 201"/>
                <a:gd name="T12" fmla="*/ 104 w 238"/>
                <a:gd name="T13" fmla="*/ 82 h 201"/>
                <a:gd name="T14" fmla="*/ 72 w 238"/>
                <a:gd name="T15" fmla="*/ 180 h 201"/>
                <a:gd name="T16" fmla="*/ 42 w 238"/>
                <a:gd name="T17" fmla="*/ 116 h 201"/>
                <a:gd name="T18" fmla="*/ 34 w 238"/>
                <a:gd name="T19" fmla="*/ 116 h 201"/>
                <a:gd name="T20" fmla="*/ 1 w 238"/>
                <a:gd name="T21" fmla="*/ 178 h 201"/>
                <a:gd name="T22" fmla="*/ 5 w 238"/>
                <a:gd name="T23" fmla="*/ 181 h 201"/>
                <a:gd name="T24" fmla="*/ 37 w 238"/>
                <a:gd name="T25" fmla="*/ 128 h 201"/>
                <a:gd name="T26" fmla="*/ 69 w 238"/>
                <a:gd name="T27" fmla="*/ 197 h 201"/>
                <a:gd name="T28" fmla="*/ 78 w 238"/>
                <a:gd name="T29" fmla="*/ 196 h 201"/>
                <a:gd name="T30" fmla="*/ 110 w 238"/>
                <a:gd name="T31" fmla="*/ 98 h 201"/>
                <a:gd name="T32" fmla="*/ 140 w 238"/>
                <a:gd name="T33" fmla="*/ 155 h 201"/>
                <a:gd name="T34" fmla="*/ 149 w 238"/>
                <a:gd name="T35" fmla="*/ 156 h 201"/>
                <a:gd name="T36" fmla="*/ 213 w 238"/>
                <a:gd name="T37" fmla="*/ 43 h 201"/>
                <a:gd name="T38" fmla="*/ 219 w 238"/>
                <a:gd name="T39" fmla="*/ 44 h 201"/>
                <a:gd name="T40" fmla="*/ 225 w 238"/>
                <a:gd name="T41" fmla="*/ 36 h 201"/>
                <a:gd name="T42" fmla="*/ 236 w 238"/>
                <a:gd name="T43" fmla="*/ 11 h 201"/>
                <a:gd name="T44" fmla="*/ 227 w 238"/>
                <a:gd name="T45" fmla="*/ 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201">
                  <a:moveTo>
                    <a:pt x="227" y="3"/>
                  </a:moveTo>
                  <a:cubicBezTo>
                    <a:pt x="214" y="8"/>
                    <a:pt x="202" y="16"/>
                    <a:pt x="190" y="25"/>
                  </a:cubicBezTo>
                  <a:cubicBezTo>
                    <a:pt x="187" y="27"/>
                    <a:pt x="186" y="32"/>
                    <a:pt x="190" y="35"/>
                  </a:cubicBezTo>
                  <a:cubicBezTo>
                    <a:pt x="194" y="37"/>
                    <a:pt x="198" y="38"/>
                    <a:pt x="201" y="40"/>
                  </a:cubicBezTo>
                  <a:cubicBezTo>
                    <a:pt x="182" y="74"/>
                    <a:pt x="172" y="114"/>
                    <a:pt x="146" y="143"/>
                  </a:cubicBezTo>
                  <a:cubicBezTo>
                    <a:pt x="135" y="123"/>
                    <a:pt x="124" y="102"/>
                    <a:pt x="114" y="81"/>
                  </a:cubicBezTo>
                  <a:cubicBezTo>
                    <a:pt x="112" y="76"/>
                    <a:pt x="105" y="78"/>
                    <a:pt x="104" y="82"/>
                  </a:cubicBezTo>
                  <a:cubicBezTo>
                    <a:pt x="93" y="115"/>
                    <a:pt x="83" y="147"/>
                    <a:pt x="72" y="180"/>
                  </a:cubicBezTo>
                  <a:cubicBezTo>
                    <a:pt x="62" y="159"/>
                    <a:pt x="52" y="137"/>
                    <a:pt x="42" y="116"/>
                  </a:cubicBezTo>
                  <a:cubicBezTo>
                    <a:pt x="40" y="113"/>
                    <a:pt x="36" y="114"/>
                    <a:pt x="34" y="116"/>
                  </a:cubicBezTo>
                  <a:cubicBezTo>
                    <a:pt x="22" y="136"/>
                    <a:pt x="11" y="157"/>
                    <a:pt x="1" y="178"/>
                  </a:cubicBezTo>
                  <a:cubicBezTo>
                    <a:pt x="0" y="181"/>
                    <a:pt x="4" y="184"/>
                    <a:pt x="5" y="181"/>
                  </a:cubicBezTo>
                  <a:cubicBezTo>
                    <a:pt x="15" y="163"/>
                    <a:pt x="26" y="145"/>
                    <a:pt x="37" y="128"/>
                  </a:cubicBezTo>
                  <a:cubicBezTo>
                    <a:pt x="47" y="151"/>
                    <a:pt x="58" y="174"/>
                    <a:pt x="69" y="197"/>
                  </a:cubicBezTo>
                  <a:cubicBezTo>
                    <a:pt x="71" y="201"/>
                    <a:pt x="77" y="200"/>
                    <a:pt x="78" y="196"/>
                  </a:cubicBezTo>
                  <a:cubicBezTo>
                    <a:pt x="89" y="163"/>
                    <a:pt x="100" y="130"/>
                    <a:pt x="110" y="98"/>
                  </a:cubicBezTo>
                  <a:cubicBezTo>
                    <a:pt x="120" y="117"/>
                    <a:pt x="130" y="136"/>
                    <a:pt x="140" y="155"/>
                  </a:cubicBezTo>
                  <a:cubicBezTo>
                    <a:pt x="142" y="158"/>
                    <a:pt x="146" y="159"/>
                    <a:pt x="149" y="156"/>
                  </a:cubicBezTo>
                  <a:cubicBezTo>
                    <a:pt x="180" y="125"/>
                    <a:pt x="191" y="81"/>
                    <a:pt x="213" y="43"/>
                  </a:cubicBezTo>
                  <a:cubicBezTo>
                    <a:pt x="215" y="44"/>
                    <a:pt x="217" y="44"/>
                    <a:pt x="219" y="44"/>
                  </a:cubicBezTo>
                  <a:cubicBezTo>
                    <a:pt x="224" y="45"/>
                    <a:pt x="227" y="40"/>
                    <a:pt x="225" y="36"/>
                  </a:cubicBezTo>
                  <a:cubicBezTo>
                    <a:pt x="229" y="28"/>
                    <a:pt x="232" y="19"/>
                    <a:pt x="236" y="11"/>
                  </a:cubicBezTo>
                  <a:cubicBezTo>
                    <a:pt x="238" y="5"/>
                    <a:pt x="233" y="0"/>
                    <a:pt x="227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76"/>
            <p:cNvSpPr>
              <a:spLocks noEditPoints="1"/>
            </p:cNvSpPr>
            <p:nvPr/>
          </p:nvSpPr>
          <p:spPr bwMode="auto">
            <a:xfrm>
              <a:off x="3667125" y="949326"/>
              <a:ext cx="131762" cy="234950"/>
            </a:xfrm>
            <a:custGeom>
              <a:avLst/>
              <a:gdLst>
                <a:gd name="T0" fmla="*/ 96 w 97"/>
                <a:gd name="T1" fmla="*/ 85 h 173"/>
                <a:gd name="T2" fmla="*/ 70 w 97"/>
                <a:gd name="T3" fmla="*/ 23 h 173"/>
                <a:gd name="T4" fmla="*/ 53 w 97"/>
                <a:gd name="T5" fmla="*/ 1 h 173"/>
                <a:gd name="T6" fmla="*/ 31 w 97"/>
                <a:gd name="T7" fmla="*/ 31 h 173"/>
                <a:gd name="T8" fmla="*/ 5 w 97"/>
                <a:gd name="T9" fmla="*/ 85 h 173"/>
                <a:gd name="T10" fmla="*/ 2 w 97"/>
                <a:gd name="T11" fmla="*/ 89 h 173"/>
                <a:gd name="T12" fmla="*/ 2 w 97"/>
                <a:gd name="T13" fmla="*/ 95 h 173"/>
                <a:gd name="T14" fmla="*/ 9 w 97"/>
                <a:gd name="T15" fmla="*/ 97 h 173"/>
                <a:gd name="T16" fmla="*/ 9 w 97"/>
                <a:gd name="T17" fmla="*/ 97 h 173"/>
                <a:gd name="T18" fmla="*/ 30 w 97"/>
                <a:gd name="T19" fmla="*/ 102 h 173"/>
                <a:gd name="T20" fmla="*/ 31 w 97"/>
                <a:gd name="T21" fmla="*/ 102 h 173"/>
                <a:gd name="T22" fmla="*/ 28 w 97"/>
                <a:gd name="T23" fmla="*/ 167 h 173"/>
                <a:gd name="T24" fmla="*/ 35 w 97"/>
                <a:gd name="T25" fmla="*/ 173 h 173"/>
                <a:gd name="T26" fmla="*/ 72 w 97"/>
                <a:gd name="T27" fmla="*/ 170 h 173"/>
                <a:gd name="T28" fmla="*/ 83 w 97"/>
                <a:gd name="T29" fmla="*/ 161 h 173"/>
                <a:gd name="T30" fmla="*/ 78 w 97"/>
                <a:gd name="T31" fmla="*/ 132 h 173"/>
                <a:gd name="T32" fmla="*/ 69 w 97"/>
                <a:gd name="T33" fmla="*/ 96 h 173"/>
                <a:gd name="T34" fmla="*/ 92 w 97"/>
                <a:gd name="T35" fmla="*/ 92 h 173"/>
                <a:gd name="T36" fmla="*/ 96 w 97"/>
                <a:gd name="T37" fmla="*/ 85 h 173"/>
                <a:gd name="T38" fmla="*/ 65 w 97"/>
                <a:gd name="T39" fmla="*/ 84 h 173"/>
                <a:gd name="T40" fmla="*/ 60 w 97"/>
                <a:gd name="T41" fmla="*/ 92 h 173"/>
                <a:gd name="T42" fmla="*/ 58 w 97"/>
                <a:gd name="T43" fmla="*/ 94 h 173"/>
                <a:gd name="T44" fmla="*/ 66 w 97"/>
                <a:gd name="T45" fmla="*/ 141 h 173"/>
                <a:gd name="T46" fmla="*/ 69 w 97"/>
                <a:gd name="T47" fmla="*/ 152 h 173"/>
                <a:gd name="T48" fmla="*/ 60 w 97"/>
                <a:gd name="T49" fmla="*/ 159 h 173"/>
                <a:gd name="T50" fmla="*/ 41 w 97"/>
                <a:gd name="T51" fmla="*/ 160 h 173"/>
                <a:gd name="T52" fmla="*/ 39 w 97"/>
                <a:gd name="T53" fmla="*/ 94 h 173"/>
                <a:gd name="T54" fmla="*/ 39 w 97"/>
                <a:gd name="T55" fmla="*/ 93 h 173"/>
                <a:gd name="T56" fmla="*/ 36 w 97"/>
                <a:gd name="T57" fmla="*/ 87 h 173"/>
                <a:gd name="T58" fmla="*/ 22 w 97"/>
                <a:gd name="T59" fmla="*/ 87 h 173"/>
                <a:gd name="T60" fmla="*/ 14 w 97"/>
                <a:gd name="T61" fmla="*/ 87 h 173"/>
                <a:gd name="T62" fmla="*/ 28 w 97"/>
                <a:gd name="T63" fmla="*/ 60 h 173"/>
                <a:gd name="T64" fmla="*/ 47 w 97"/>
                <a:gd name="T65" fmla="*/ 21 h 173"/>
                <a:gd name="T66" fmla="*/ 54 w 97"/>
                <a:gd name="T67" fmla="*/ 18 h 173"/>
                <a:gd name="T68" fmla="*/ 60 w 97"/>
                <a:gd name="T69" fmla="*/ 26 h 173"/>
                <a:gd name="T70" fmla="*/ 68 w 97"/>
                <a:gd name="T71" fmla="*/ 45 h 173"/>
                <a:gd name="T72" fmla="*/ 83 w 97"/>
                <a:gd name="T73" fmla="*/ 83 h 173"/>
                <a:gd name="T74" fmla="*/ 65 w 97"/>
                <a:gd name="T75" fmla="*/ 8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173">
                  <a:moveTo>
                    <a:pt x="96" y="85"/>
                  </a:moveTo>
                  <a:cubicBezTo>
                    <a:pt x="87" y="64"/>
                    <a:pt x="79" y="44"/>
                    <a:pt x="70" y="23"/>
                  </a:cubicBezTo>
                  <a:cubicBezTo>
                    <a:pt x="67" y="15"/>
                    <a:pt x="64" y="0"/>
                    <a:pt x="53" y="1"/>
                  </a:cubicBezTo>
                  <a:cubicBezTo>
                    <a:pt x="40" y="1"/>
                    <a:pt x="35" y="22"/>
                    <a:pt x="31" y="31"/>
                  </a:cubicBezTo>
                  <a:cubicBezTo>
                    <a:pt x="22" y="49"/>
                    <a:pt x="13" y="67"/>
                    <a:pt x="5" y="85"/>
                  </a:cubicBezTo>
                  <a:cubicBezTo>
                    <a:pt x="3" y="86"/>
                    <a:pt x="2" y="87"/>
                    <a:pt x="2" y="89"/>
                  </a:cubicBezTo>
                  <a:cubicBezTo>
                    <a:pt x="0" y="90"/>
                    <a:pt x="0" y="93"/>
                    <a:pt x="2" y="95"/>
                  </a:cubicBezTo>
                  <a:cubicBezTo>
                    <a:pt x="1" y="99"/>
                    <a:pt x="7" y="101"/>
                    <a:pt x="9" y="97"/>
                  </a:cubicBezTo>
                  <a:cubicBezTo>
                    <a:pt x="9" y="97"/>
                    <a:pt x="9" y="97"/>
                    <a:pt x="9" y="97"/>
                  </a:cubicBezTo>
                  <a:cubicBezTo>
                    <a:pt x="16" y="99"/>
                    <a:pt x="23" y="101"/>
                    <a:pt x="30" y="102"/>
                  </a:cubicBezTo>
                  <a:cubicBezTo>
                    <a:pt x="30" y="102"/>
                    <a:pt x="31" y="102"/>
                    <a:pt x="31" y="102"/>
                  </a:cubicBezTo>
                  <a:cubicBezTo>
                    <a:pt x="29" y="123"/>
                    <a:pt x="28" y="145"/>
                    <a:pt x="28" y="167"/>
                  </a:cubicBezTo>
                  <a:cubicBezTo>
                    <a:pt x="29" y="170"/>
                    <a:pt x="31" y="173"/>
                    <a:pt x="35" y="173"/>
                  </a:cubicBezTo>
                  <a:cubicBezTo>
                    <a:pt x="47" y="172"/>
                    <a:pt x="60" y="173"/>
                    <a:pt x="72" y="170"/>
                  </a:cubicBezTo>
                  <a:cubicBezTo>
                    <a:pt x="77" y="169"/>
                    <a:pt x="81" y="167"/>
                    <a:pt x="83" y="161"/>
                  </a:cubicBezTo>
                  <a:cubicBezTo>
                    <a:pt x="84" y="152"/>
                    <a:pt x="79" y="140"/>
                    <a:pt x="78" y="132"/>
                  </a:cubicBezTo>
                  <a:cubicBezTo>
                    <a:pt x="75" y="120"/>
                    <a:pt x="74" y="107"/>
                    <a:pt x="69" y="96"/>
                  </a:cubicBezTo>
                  <a:cubicBezTo>
                    <a:pt x="77" y="96"/>
                    <a:pt x="84" y="95"/>
                    <a:pt x="92" y="92"/>
                  </a:cubicBezTo>
                  <a:cubicBezTo>
                    <a:pt x="95" y="91"/>
                    <a:pt x="97" y="88"/>
                    <a:pt x="96" y="85"/>
                  </a:cubicBezTo>
                  <a:close/>
                  <a:moveTo>
                    <a:pt x="65" y="84"/>
                  </a:moveTo>
                  <a:cubicBezTo>
                    <a:pt x="60" y="83"/>
                    <a:pt x="58" y="88"/>
                    <a:pt x="60" y="92"/>
                  </a:cubicBezTo>
                  <a:cubicBezTo>
                    <a:pt x="59" y="92"/>
                    <a:pt x="58" y="93"/>
                    <a:pt x="58" y="94"/>
                  </a:cubicBezTo>
                  <a:cubicBezTo>
                    <a:pt x="57" y="109"/>
                    <a:pt x="63" y="126"/>
                    <a:pt x="66" y="141"/>
                  </a:cubicBezTo>
                  <a:cubicBezTo>
                    <a:pt x="67" y="144"/>
                    <a:pt x="69" y="149"/>
                    <a:pt x="69" y="152"/>
                  </a:cubicBezTo>
                  <a:cubicBezTo>
                    <a:pt x="68" y="158"/>
                    <a:pt x="64" y="157"/>
                    <a:pt x="60" y="159"/>
                  </a:cubicBezTo>
                  <a:cubicBezTo>
                    <a:pt x="54" y="160"/>
                    <a:pt x="47" y="160"/>
                    <a:pt x="41" y="160"/>
                  </a:cubicBezTo>
                  <a:cubicBezTo>
                    <a:pt x="40" y="138"/>
                    <a:pt x="39" y="116"/>
                    <a:pt x="39" y="94"/>
                  </a:cubicBezTo>
                  <a:cubicBezTo>
                    <a:pt x="39" y="94"/>
                    <a:pt x="39" y="94"/>
                    <a:pt x="39" y="93"/>
                  </a:cubicBezTo>
                  <a:cubicBezTo>
                    <a:pt x="39" y="91"/>
                    <a:pt x="38" y="88"/>
                    <a:pt x="36" y="87"/>
                  </a:cubicBezTo>
                  <a:cubicBezTo>
                    <a:pt x="31" y="86"/>
                    <a:pt x="27" y="87"/>
                    <a:pt x="22" y="87"/>
                  </a:cubicBezTo>
                  <a:cubicBezTo>
                    <a:pt x="20" y="87"/>
                    <a:pt x="17" y="87"/>
                    <a:pt x="14" y="87"/>
                  </a:cubicBezTo>
                  <a:cubicBezTo>
                    <a:pt x="19" y="78"/>
                    <a:pt x="24" y="69"/>
                    <a:pt x="28" y="60"/>
                  </a:cubicBezTo>
                  <a:cubicBezTo>
                    <a:pt x="34" y="49"/>
                    <a:pt x="39" y="30"/>
                    <a:pt x="47" y="21"/>
                  </a:cubicBezTo>
                  <a:cubicBezTo>
                    <a:pt x="48" y="15"/>
                    <a:pt x="50" y="14"/>
                    <a:pt x="54" y="18"/>
                  </a:cubicBezTo>
                  <a:cubicBezTo>
                    <a:pt x="58" y="19"/>
                    <a:pt x="60" y="22"/>
                    <a:pt x="60" y="26"/>
                  </a:cubicBezTo>
                  <a:cubicBezTo>
                    <a:pt x="63" y="32"/>
                    <a:pt x="65" y="39"/>
                    <a:pt x="68" y="45"/>
                  </a:cubicBezTo>
                  <a:cubicBezTo>
                    <a:pt x="73" y="57"/>
                    <a:pt x="78" y="70"/>
                    <a:pt x="83" y="83"/>
                  </a:cubicBezTo>
                  <a:cubicBezTo>
                    <a:pt x="77" y="84"/>
                    <a:pt x="71" y="84"/>
                    <a:pt x="65" y="8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77"/>
            <p:cNvSpPr>
              <a:spLocks noEditPoints="1"/>
            </p:cNvSpPr>
            <p:nvPr/>
          </p:nvSpPr>
          <p:spPr bwMode="auto">
            <a:xfrm>
              <a:off x="3338513" y="1898651"/>
              <a:ext cx="139700" cy="231775"/>
            </a:xfrm>
            <a:custGeom>
              <a:avLst/>
              <a:gdLst>
                <a:gd name="T0" fmla="*/ 101 w 103"/>
                <a:gd name="T1" fmla="*/ 154 h 170"/>
                <a:gd name="T2" fmla="*/ 70 w 103"/>
                <a:gd name="T3" fmla="*/ 95 h 170"/>
                <a:gd name="T4" fmla="*/ 70 w 103"/>
                <a:gd name="T5" fmla="*/ 95 h 170"/>
                <a:gd name="T6" fmla="*/ 93 w 103"/>
                <a:gd name="T7" fmla="*/ 50 h 170"/>
                <a:gd name="T8" fmla="*/ 60 w 103"/>
                <a:gd name="T9" fmla="*/ 13 h 170"/>
                <a:gd name="T10" fmla="*/ 12 w 103"/>
                <a:gd name="T11" fmla="*/ 50 h 170"/>
                <a:gd name="T12" fmla="*/ 37 w 103"/>
                <a:gd name="T13" fmla="*/ 98 h 170"/>
                <a:gd name="T14" fmla="*/ 1 w 103"/>
                <a:gd name="T15" fmla="*/ 162 h 170"/>
                <a:gd name="T16" fmla="*/ 7 w 103"/>
                <a:gd name="T17" fmla="*/ 170 h 170"/>
                <a:gd name="T18" fmla="*/ 96 w 103"/>
                <a:gd name="T19" fmla="*/ 163 h 170"/>
                <a:gd name="T20" fmla="*/ 101 w 103"/>
                <a:gd name="T21" fmla="*/ 154 h 170"/>
                <a:gd name="T22" fmla="*/ 57 w 103"/>
                <a:gd name="T23" fmla="*/ 19 h 170"/>
                <a:gd name="T24" fmla="*/ 64 w 103"/>
                <a:gd name="T25" fmla="*/ 22 h 170"/>
                <a:gd name="T26" fmla="*/ 81 w 103"/>
                <a:gd name="T27" fmla="*/ 43 h 170"/>
                <a:gd name="T28" fmla="*/ 81 w 103"/>
                <a:gd name="T29" fmla="*/ 66 h 170"/>
                <a:gd name="T30" fmla="*/ 43 w 103"/>
                <a:gd name="T31" fmla="*/ 89 h 170"/>
                <a:gd name="T32" fmla="*/ 57 w 103"/>
                <a:gd name="T33" fmla="*/ 19 h 170"/>
                <a:gd name="T34" fmla="*/ 50 w 103"/>
                <a:gd name="T35" fmla="*/ 100 h 170"/>
                <a:gd name="T36" fmla="*/ 60 w 103"/>
                <a:gd name="T37" fmla="*/ 99 h 170"/>
                <a:gd name="T38" fmla="*/ 60 w 103"/>
                <a:gd name="T39" fmla="*/ 101 h 170"/>
                <a:gd name="T40" fmla="*/ 87 w 103"/>
                <a:gd name="T41" fmla="*/ 152 h 170"/>
                <a:gd name="T42" fmla="*/ 15 w 103"/>
                <a:gd name="T43" fmla="*/ 158 h 170"/>
                <a:gd name="T44" fmla="*/ 45 w 103"/>
                <a:gd name="T45" fmla="*/ 100 h 170"/>
                <a:gd name="T46" fmla="*/ 50 w 103"/>
                <a:gd name="T47" fmla="*/ 10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" h="170">
                  <a:moveTo>
                    <a:pt x="101" y="154"/>
                  </a:moveTo>
                  <a:cubicBezTo>
                    <a:pt x="91" y="134"/>
                    <a:pt x="81" y="115"/>
                    <a:pt x="70" y="95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85" y="86"/>
                    <a:pt x="95" y="68"/>
                    <a:pt x="93" y="50"/>
                  </a:cubicBezTo>
                  <a:cubicBezTo>
                    <a:pt x="92" y="39"/>
                    <a:pt x="75" y="0"/>
                    <a:pt x="60" y="13"/>
                  </a:cubicBezTo>
                  <a:cubicBezTo>
                    <a:pt x="39" y="10"/>
                    <a:pt x="18" y="30"/>
                    <a:pt x="12" y="50"/>
                  </a:cubicBezTo>
                  <a:cubicBezTo>
                    <a:pt x="6" y="71"/>
                    <a:pt x="18" y="92"/>
                    <a:pt x="37" y="98"/>
                  </a:cubicBezTo>
                  <a:cubicBezTo>
                    <a:pt x="21" y="117"/>
                    <a:pt x="10" y="139"/>
                    <a:pt x="1" y="162"/>
                  </a:cubicBezTo>
                  <a:cubicBezTo>
                    <a:pt x="0" y="166"/>
                    <a:pt x="3" y="170"/>
                    <a:pt x="7" y="170"/>
                  </a:cubicBezTo>
                  <a:cubicBezTo>
                    <a:pt x="37" y="168"/>
                    <a:pt x="66" y="165"/>
                    <a:pt x="96" y="163"/>
                  </a:cubicBezTo>
                  <a:cubicBezTo>
                    <a:pt x="101" y="162"/>
                    <a:pt x="103" y="158"/>
                    <a:pt x="101" y="154"/>
                  </a:cubicBezTo>
                  <a:close/>
                  <a:moveTo>
                    <a:pt x="57" y="19"/>
                  </a:moveTo>
                  <a:cubicBezTo>
                    <a:pt x="58" y="22"/>
                    <a:pt x="61" y="24"/>
                    <a:pt x="64" y="22"/>
                  </a:cubicBezTo>
                  <a:cubicBezTo>
                    <a:pt x="71" y="18"/>
                    <a:pt x="80" y="39"/>
                    <a:pt x="81" y="43"/>
                  </a:cubicBezTo>
                  <a:cubicBezTo>
                    <a:pt x="83" y="50"/>
                    <a:pt x="83" y="59"/>
                    <a:pt x="81" y="66"/>
                  </a:cubicBezTo>
                  <a:cubicBezTo>
                    <a:pt x="76" y="81"/>
                    <a:pt x="59" y="93"/>
                    <a:pt x="43" y="89"/>
                  </a:cubicBezTo>
                  <a:cubicBezTo>
                    <a:pt x="3" y="79"/>
                    <a:pt x="26" y="25"/>
                    <a:pt x="57" y="19"/>
                  </a:cubicBezTo>
                  <a:close/>
                  <a:moveTo>
                    <a:pt x="50" y="100"/>
                  </a:moveTo>
                  <a:cubicBezTo>
                    <a:pt x="53" y="100"/>
                    <a:pt x="57" y="100"/>
                    <a:pt x="60" y="99"/>
                  </a:cubicBezTo>
                  <a:cubicBezTo>
                    <a:pt x="60" y="100"/>
                    <a:pt x="60" y="101"/>
                    <a:pt x="60" y="101"/>
                  </a:cubicBezTo>
                  <a:cubicBezTo>
                    <a:pt x="69" y="118"/>
                    <a:pt x="78" y="135"/>
                    <a:pt x="87" y="152"/>
                  </a:cubicBezTo>
                  <a:cubicBezTo>
                    <a:pt x="63" y="154"/>
                    <a:pt x="39" y="156"/>
                    <a:pt x="15" y="158"/>
                  </a:cubicBezTo>
                  <a:cubicBezTo>
                    <a:pt x="24" y="138"/>
                    <a:pt x="34" y="119"/>
                    <a:pt x="45" y="100"/>
                  </a:cubicBezTo>
                  <a:cubicBezTo>
                    <a:pt x="47" y="100"/>
                    <a:pt x="49" y="100"/>
                    <a:pt x="50" y="10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78"/>
            <p:cNvSpPr>
              <a:spLocks/>
            </p:cNvSpPr>
            <p:nvPr/>
          </p:nvSpPr>
          <p:spPr bwMode="auto">
            <a:xfrm>
              <a:off x="3186113" y="2171701"/>
              <a:ext cx="406400" cy="79375"/>
            </a:xfrm>
            <a:custGeom>
              <a:avLst/>
              <a:gdLst>
                <a:gd name="T0" fmla="*/ 296 w 298"/>
                <a:gd name="T1" fmla="*/ 9 h 58"/>
                <a:gd name="T2" fmla="*/ 291 w 298"/>
                <a:gd name="T3" fmla="*/ 5 h 58"/>
                <a:gd name="T4" fmla="*/ 229 w 298"/>
                <a:gd name="T5" fmla="*/ 5 h 58"/>
                <a:gd name="T6" fmla="*/ 157 w 298"/>
                <a:gd name="T7" fmla="*/ 5 h 58"/>
                <a:gd name="T8" fmla="*/ 13 w 298"/>
                <a:gd name="T9" fmla="*/ 9 h 58"/>
                <a:gd name="T10" fmla="*/ 11 w 298"/>
                <a:gd name="T11" fmla="*/ 10 h 58"/>
                <a:gd name="T12" fmla="*/ 5 w 298"/>
                <a:gd name="T13" fmla="*/ 12 h 58"/>
                <a:gd name="T14" fmla="*/ 3 w 298"/>
                <a:gd name="T15" fmla="*/ 32 h 58"/>
                <a:gd name="T16" fmla="*/ 1 w 298"/>
                <a:gd name="T17" fmla="*/ 54 h 58"/>
                <a:gd name="T18" fmla="*/ 10 w 298"/>
                <a:gd name="T19" fmla="*/ 54 h 58"/>
                <a:gd name="T20" fmla="*/ 12 w 298"/>
                <a:gd name="T21" fmla="*/ 34 h 58"/>
                <a:gd name="T22" fmla="*/ 12 w 298"/>
                <a:gd name="T23" fmla="*/ 15 h 58"/>
                <a:gd name="T24" fmla="*/ 13 w 298"/>
                <a:gd name="T25" fmla="*/ 15 h 58"/>
                <a:gd name="T26" fmla="*/ 147 w 298"/>
                <a:gd name="T27" fmla="*/ 17 h 58"/>
                <a:gd name="T28" fmla="*/ 146 w 298"/>
                <a:gd name="T29" fmla="*/ 36 h 58"/>
                <a:gd name="T30" fmla="*/ 156 w 298"/>
                <a:gd name="T31" fmla="*/ 36 h 58"/>
                <a:gd name="T32" fmla="*/ 155 w 298"/>
                <a:gd name="T33" fmla="*/ 17 h 58"/>
                <a:gd name="T34" fmla="*/ 160 w 298"/>
                <a:gd name="T35" fmla="*/ 17 h 58"/>
                <a:gd name="T36" fmla="*/ 232 w 298"/>
                <a:gd name="T37" fmla="*/ 17 h 58"/>
                <a:gd name="T38" fmla="*/ 266 w 298"/>
                <a:gd name="T39" fmla="*/ 16 h 58"/>
                <a:gd name="T40" fmla="*/ 284 w 298"/>
                <a:gd name="T41" fmla="*/ 20 h 58"/>
                <a:gd name="T42" fmla="*/ 283 w 298"/>
                <a:gd name="T43" fmla="*/ 40 h 58"/>
                <a:gd name="T44" fmla="*/ 295 w 298"/>
                <a:gd name="T45" fmla="*/ 40 h 58"/>
                <a:gd name="T46" fmla="*/ 296 w 298"/>
                <a:gd name="T47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8" h="58">
                  <a:moveTo>
                    <a:pt x="296" y="9"/>
                  </a:moveTo>
                  <a:cubicBezTo>
                    <a:pt x="295" y="7"/>
                    <a:pt x="293" y="6"/>
                    <a:pt x="291" y="5"/>
                  </a:cubicBezTo>
                  <a:cubicBezTo>
                    <a:pt x="273" y="0"/>
                    <a:pt x="248" y="4"/>
                    <a:pt x="229" y="5"/>
                  </a:cubicBezTo>
                  <a:cubicBezTo>
                    <a:pt x="205" y="5"/>
                    <a:pt x="181" y="5"/>
                    <a:pt x="157" y="5"/>
                  </a:cubicBezTo>
                  <a:cubicBezTo>
                    <a:pt x="109" y="6"/>
                    <a:pt x="61" y="5"/>
                    <a:pt x="13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9" y="8"/>
                    <a:pt x="5" y="8"/>
                    <a:pt x="5" y="12"/>
                  </a:cubicBezTo>
                  <a:cubicBezTo>
                    <a:pt x="4" y="19"/>
                    <a:pt x="3" y="25"/>
                    <a:pt x="3" y="32"/>
                  </a:cubicBezTo>
                  <a:cubicBezTo>
                    <a:pt x="2" y="39"/>
                    <a:pt x="0" y="47"/>
                    <a:pt x="1" y="54"/>
                  </a:cubicBezTo>
                  <a:cubicBezTo>
                    <a:pt x="2" y="58"/>
                    <a:pt x="9" y="58"/>
                    <a:pt x="10" y="54"/>
                  </a:cubicBezTo>
                  <a:cubicBezTo>
                    <a:pt x="12" y="47"/>
                    <a:pt x="12" y="40"/>
                    <a:pt x="12" y="34"/>
                  </a:cubicBezTo>
                  <a:cubicBezTo>
                    <a:pt x="12" y="28"/>
                    <a:pt x="12" y="21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58" y="18"/>
                    <a:pt x="102" y="17"/>
                    <a:pt x="147" y="17"/>
                  </a:cubicBezTo>
                  <a:cubicBezTo>
                    <a:pt x="146" y="23"/>
                    <a:pt x="146" y="30"/>
                    <a:pt x="146" y="36"/>
                  </a:cubicBezTo>
                  <a:cubicBezTo>
                    <a:pt x="146" y="42"/>
                    <a:pt x="156" y="42"/>
                    <a:pt x="156" y="36"/>
                  </a:cubicBezTo>
                  <a:cubicBezTo>
                    <a:pt x="156" y="30"/>
                    <a:pt x="156" y="23"/>
                    <a:pt x="155" y="17"/>
                  </a:cubicBezTo>
                  <a:cubicBezTo>
                    <a:pt x="157" y="17"/>
                    <a:pt x="158" y="17"/>
                    <a:pt x="160" y="17"/>
                  </a:cubicBezTo>
                  <a:cubicBezTo>
                    <a:pt x="184" y="17"/>
                    <a:pt x="208" y="17"/>
                    <a:pt x="232" y="17"/>
                  </a:cubicBezTo>
                  <a:cubicBezTo>
                    <a:pt x="244" y="16"/>
                    <a:pt x="255" y="16"/>
                    <a:pt x="266" y="16"/>
                  </a:cubicBezTo>
                  <a:cubicBezTo>
                    <a:pt x="273" y="16"/>
                    <a:pt x="280" y="14"/>
                    <a:pt x="284" y="20"/>
                  </a:cubicBezTo>
                  <a:cubicBezTo>
                    <a:pt x="286" y="24"/>
                    <a:pt x="283" y="37"/>
                    <a:pt x="283" y="40"/>
                  </a:cubicBezTo>
                  <a:cubicBezTo>
                    <a:pt x="283" y="48"/>
                    <a:pt x="294" y="48"/>
                    <a:pt x="295" y="40"/>
                  </a:cubicBezTo>
                  <a:cubicBezTo>
                    <a:pt x="296" y="31"/>
                    <a:pt x="298" y="19"/>
                    <a:pt x="296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79"/>
            <p:cNvSpPr>
              <a:spLocks noEditPoints="1"/>
            </p:cNvSpPr>
            <p:nvPr/>
          </p:nvSpPr>
          <p:spPr bwMode="auto">
            <a:xfrm>
              <a:off x="3121025" y="2263776"/>
              <a:ext cx="103187" cy="138113"/>
            </a:xfrm>
            <a:custGeom>
              <a:avLst/>
              <a:gdLst>
                <a:gd name="T0" fmla="*/ 72 w 76"/>
                <a:gd name="T1" fmla="*/ 88 h 101"/>
                <a:gd name="T2" fmla="*/ 53 w 76"/>
                <a:gd name="T3" fmla="*/ 53 h 101"/>
                <a:gd name="T4" fmla="*/ 68 w 76"/>
                <a:gd name="T5" fmla="*/ 15 h 101"/>
                <a:gd name="T6" fmla="*/ 41 w 76"/>
                <a:gd name="T7" fmla="*/ 4 h 101"/>
                <a:gd name="T8" fmla="*/ 34 w 76"/>
                <a:gd name="T9" fmla="*/ 4 h 101"/>
                <a:gd name="T10" fmla="*/ 16 w 76"/>
                <a:gd name="T11" fmla="*/ 23 h 101"/>
                <a:gd name="T12" fmla="*/ 19 w 76"/>
                <a:gd name="T13" fmla="*/ 49 h 101"/>
                <a:gd name="T14" fmla="*/ 23 w 76"/>
                <a:gd name="T15" fmla="*/ 53 h 101"/>
                <a:gd name="T16" fmla="*/ 9 w 76"/>
                <a:gd name="T17" fmla="*/ 74 h 101"/>
                <a:gd name="T18" fmla="*/ 5 w 76"/>
                <a:gd name="T19" fmla="*/ 95 h 101"/>
                <a:gd name="T20" fmla="*/ 28 w 76"/>
                <a:gd name="T21" fmla="*/ 99 h 101"/>
                <a:gd name="T22" fmla="*/ 69 w 76"/>
                <a:gd name="T23" fmla="*/ 96 h 101"/>
                <a:gd name="T24" fmla="*/ 72 w 76"/>
                <a:gd name="T25" fmla="*/ 88 h 101"/>
                <a:gd name="T26" fmla="*/ 25 w 76"/>
                <a:gd name="T27" fmla="*/ 30 h 101"/>
                <a:gd name="T28" fmla="*/ 33 w 76"/>
                <a:gd name="T29" fmla="*/ 15 h 101"/>
                <a:gd name="T30" fmla="*/ 38 w 76"/>
                <a:gd name="T31" fmla="*/ 16 h 101"/>
                <a:gd name="T32" fmla="*/ 47 w 76"/>
                <a:gd name="T33" fmla="*/ 13 h 101"/>
                <a:gd name="T34" fmla="*/ 48 w 76"/>
                <a:gd name="T35" fmla="*/ 14 h 101"/>
                <a:gd name="T36" fmla="*/ 51 w 76"/>
                <a:gd name="T37" fmla="*/ 14 h 101"/>
                <a:gd name="T38" fmla="*/ 57 w 76"/>
                <a:gd name="T39" fmla="*/ 18 h 101"/>
                <a:gd name="T40" fmla="*/ 48 w 76"/>
                <a:gd name="T41" fmla="*/ 42 h 101"/>
                <a:gd name="T42" fmla="*/ 25 w 76"/>
                <a:gd name="T43" fmla="*/ 30 h 101"/>
                <a:gd name="T44" fmla="*/ 15 w 76"/>
                <a:gd name="T45" fmla="*/ 89 h 101"/>
                <a:gd name="T46" fmla="*/ 29 w 76"/>
                <a:gd name="T47" fmla="*/ 56 h 101"/>
                <a:gd name="T48" fmla="*/ 45 w 76"/>
                <a:gd name="T49" fmla="*/ 56 h 101"/>
                <a:gd name="T50" fmla="*/ 46 w 76"/>
                <a:gd name="T51" fmla="*/ 56 h 101"/>
                <a:gd name="T52" fmla="*/ 59 w 76"/>
                <a:gd name="T53" fmla="*/ 87 h 101"/>
                <a:gd name="T54" fmla="*/ 39 w 76"/>
                <a:gd name="T55" fmla="*/ 89 h 101"/>
                <a:gd name="T56" fmla="*/ 15 w 76"/>
                <a:gd name="T57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01">
                  <a:moveTo>
                    <a:pt x="72" y="88"/>
                  </a:moveTo>
                  <a:cubicBezTo>
                    <a:pt x="66" y="77"/>
                    <a:pt x="62" y="62"/>
                    <a:pt x="53" y="53"/>
                  </a:cubicBezTo>
                  <a:cubicBezTo>
                    <a:pt x="66" y="46"/>
                    <a:pt x="76" y="29"/>
                    <a:pt x="68" y="15"/>
                  </a:cubicBezTo>
                  <a:cubicBezTo>
                    <a:pt x="63" y="6"/>
                    <a:pt x="50" y="0"/>
                    <a:pt x="41" y="4"/>
                  </a:cubicBezTo>
                  <a:cubicBezTo>
                    <a:pt x="39" y="3"/>
                    <a:pt x="37" y="3"/>
                    <a:pt x="34" y="4"/>
                  </a:cubicBezTo>
                  <a:cubicBezTo>
                    <a:pt x="25" y="6"/>
                    <a:pt x="20" y="15"/>
                    <a:pt x="16" y="23"/>
                  </a:cubicBezTo>
                  <a:cubicBezTo>
                    <a:pt x="13" y="32"/>
                    <a:pt x="12" y="42"/>
                    <a:pt x="19" y="49"/>
                  </a:cubicBezTo>
                  <a:cubicBezTo>
                    <a:pt x="20" y="51"/>
                    <a:pt x="22" y="52"/>
                    <a:pt x="23" y="53"/>
                  </a:cubicBezTo>
                  <a:cubicBezTo>
                    <a:pt x="17" y="59"/>
                    <a:pt x="13" y="67"/>
                    <a:pt x="9" y="74"/>
                  </a:cubicBezTo>
                  <a:cubicBezTo>
                    <a:pt x="6" y="79"/>
                    <a:pt x="0" y="88"/>
                    <a:pt x="5" y="95"/>
                  </a:cubicBezTo>
                  <a:cubicBezTo>
                    <a:pt x="10" y="101"/>
                    <a:pt x="21" y="99"/>
                    <a:pt x="28" y="99"/>
                  </a:cubicBezTo>
                  <a:cubicBezTo>
                    <a:pt x="42" y="99"/>
                    <a:pt x="55" y="98"/>
                    <a:pt x="69" y="96"/>
                  </a:cubicBezTo>
                  <a:cubicBezTo>
                    <a:pt x="72" y="95"/>
                    <a:pt x="73" y="91"/>
                    <a:pt x="72" y="88"/>
                  </a:cubicBezTo>
                  <a:close/>
                  <a:moveTo>
                    <a:pt x="25" y="30"/>
                  </a:moveTo>
                  <a:cubicBezTo>
                    <a:pt x="26" y="26"/>
                    <a:pt x="29" y="20"/>
                    <a:pt x="33" y="15"/>
                  </a:cubicBezTo>
                  <a:cubicBezTo>
                    <a:pt x="35" y="16"/>
                    <a:pt x="37" y="17"/>
                    <a:pt x="38" y="16"/>
                  </a:cubicBezTo>
                  <a:cubicBezTo>
                    <a:pt x="41" y="15"/>
                    <a:pt x="44" y="14"/>
                    <a:pt x="47" y="13"/>
                  </a:cubicBezTo>
                  <a:cubicBezTo>
                    <a:pt x="47" y="14"/>
                    <a:pt x="48" y="14"/>
                    <a:pt x="48" y="14"/>
                  </a:cubicBezTo>
                  <a:cubicBezTo>
                    <a:pt x="49" y="15"/>
                    <a:pt x="50" y="15"/>
                    <a:pt x="51" y="14"/>
                  </a:cubicBezTo>
                  <a:cubicBezTo>
                    <a:pt x="53" y="14"/>
                    <a:pt x="56" y="16"/>
                    <a:pt x="57" y="18"/>
                  </a:cubicBezTo>
                  <a:cubicBezTo>
                    <a:pt x="63" y="27"/>
                    <a:pt x="56" y="38"/>
                    <a:pt x="48" y="42"/>
                  </a:cubicBezTo>
                  <a:cubicBezTo>
                    <a:pt x="38" y="49"/>
                    <a:pt x="22" y="45"/>
                    <a:pt x="25" y="30"/>
                  </a:cubicBezTo>
                  <a:close/>
                  <a:moveTo>
                    <a:pt x="15" y="89"/>
                  </a:moveTo>
                  <a:cubicBezTo>
                    <a:pt x="10" y="84"/>
                    <a:pt x="23" y="66"/>
                    <a:pt x="29" y="56"/>
                  </a:cubicBezTo>
                  <a:cubicBezTo>
                    <a:pt x="34" y="57"/>
                    <a:pt x="40" y="57"/>
                    <a:pt x="45" y="56"/>
                  </a:cubicBezTo>
                  <a:cubicBezTo>
                    <a:pt x="45" y="56"/>
                    <a:pt x="45" y="56"/>
                    <a:pt x="46" y="56"/>
                  </a:cubicBezTo>
                  <a:cubicBezTo>
                    <a:pt x="47" y="67"/>
                    <a:pt x="54" y="77"/>
                    <a:pt x="59" y="87"/>
                  </a:cubicBezTo>
                  <a:cubicBezTo>
                    <a:pt x="52" y="88"/>
                    <a:pt x="46" y="88"/>
                    <a:pt x="39" y="89"/>
                  </a:cubicBezTo>
                  <a:cubicBezTo>
                    <a:pt x="35" y="89"/>
                    <a:pt x="18" y="92"/>
                    <a:pt x="15" y="8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80"/>
            <p:cNvSpPr>
              <a:spLocks noEditPoints="1"/>
            </p:cNvSpPr>
            <p:nvPr/>
          </p:nvSpPr>
          <p:spPr bwMode="auto">
            <a:xfrm>
              <a:off x="3332163" y="2260601"/>
              <a:ext cx="95250" cy="128588"/>
            </a:xfrm>
            <a:custGeom>
              <a:avLst/>
              <a:gdLst>
                <a:gd name="T0" fmla="*/ 68 w 70"/>
                <a:gd name="T1" fmla="*/ 84 h 94"/>
                <a:gd name="T2" fmla="*/ 41 w 70"/>
                <a:gd name="T3" fmla="*/ 45 h 94"/>
                <a:gd name="T4" fmla="*/ 57 w 70"/>
                <a:gd name="T5" fmla="*/ 16 h 94"/>
                <a:gd name="T6" fmla="*/ 33 w 70"/>
                <a:gd name="T7" fmla="*/ 5 h 94"/>
                <a:gd name="T8" fmla="*/ 32 w 70"/>
                <a:gd name="T9" fmla="*/ 4 h 94"/>
                <a:gd name="T10" fmla="*/ 8 w 70"/>
                <a:gd name="T11" fmla="*/ 26 h 94"/>
                <a:gd name="T12" fmla="*/ 19 w 70"/>
                <a:gd name="T13" fmla="*/ 42 h 94"/>
                <a:gd name="T14" fmla="*/ 1 w 70"/>
                <a:gd name="T15" fmla="*/ 87 h 94"/>
                <a:gd name="T16" fmla="*/ 7 w 70"/>
                <a:gd name="T17" fmla="*/ 93 h 94"/>
                <a:gd name="T18" fmla="*/ 63 w 70"/>
                <a:gd name="T19" fmla="*/ 92 h 94"/>
                <a:gd name="T20" fmla="*/ 68 w 70"/>
                <a:gd name="T21" fmla="*/ 84 h 94"/>
                <a:gd name="T22" fmla="*/ 18 w 70"/>
                <a:gd name="T23" fmla="*/ 16 h 94"/>
                <a:gd name="T24" fmla="*/ 43 w 70"/>
                <a:gd name="T25" fmla="*/ 16 h 94"/>
                <a:gd name="T26" fmla="*/ 37 w 70"/>
                <a:gd name="T27" fmla="*/ 36 h 94"/>
                <a:gd name="T28" fmla="*/ 18 w 70"/>
                <a:gd name="T29" fmla="*/ 29 h 94"/>
                <a:gd name="T30" fmla="*/ 18 w 70"/>
                <a:gd name="T31" fmla="*/ 16 h 94"/>
                <a:gd name="T32" fmla="*/ 13 w 70"/>
                <a:gd name="T33" fmla="*/ 82 h 94"/>
                <a:gd name="T34" fmla="*/ 25 w 70"/>
                <a:gd name="T35" fmla="*/ 45 h 94"/>
                <a:gd name="T36" fmla="*/ 31 w 70"/>
                <a:gd name="T37" fmla="*/ 46 h 94"/>
                <a:gd name="T38" fmla="*/ 32 w 70"/>
                <a:gd name="T39" fmla="*/ 49 h 94"/>
                <a:gd name="T40" fmla="*/ 52 w 70"/>
                <a:gd name="T41" fmla="*/ 81 h 94"/>
                <a:gd name="T42" fmla="*/ 13 w 70"/>
                <a:gd name="T43" fmla="*/ 8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94">
                  <a:moveTo>
                    <a:pt x="68" y="84"/>
                  </a:moveTo>
                  <a:cubicBezTo>
                    <a:pt x="59" y="71"/>
                    <a:pt x="51" y="57"/>
                    <a:pt x="41" y="45"/>
                  </a:cubicBezTo>
                  <a:cubicBezTo>
                    <a:pt x="53" y="41"/>
                    <a:pt x="64" y="29"/>
                    <a:pt x="57" y="16"/>
                  </a:cubicBezTo>
                  <a:cubicBezTo>
                    <a:pt x="52" y="9"/>
                    <a:pt x="42" y="5"/>
                    <a:pt x="33" y="5"/>
                  </a:cubicBezTo>
                  <a:cubicBezTo>
                    <a:pt x="32" y="5"/>
                    <a:pt x="32" y="4"/>
                    <a:pt x="32" y="4"/>
                  </a:cubicBezTo>
                  <a:cubicBezTo>
                    <a:pt x="19" y="0"/>
                    <a:pt x="7" y="13"/>
                    <a:pt x="8" y="26"/>
                  </a:cubicBezTo>
                  <a:cubicBezTo>
                    <a:pt x="8" y="33"/>
                    <a:pt x="13" y="39"/>
                    <a:pt x="19" y="42"/>
                  </a:cubicBezTo>
                  <a:cubicBezTo>
                    <a:pt x="10" y="56"/>
                    <a:pt x="5" y="71"/>
                    <a:pt x="1" y="87"/>
                  </a:cubicBezTo>
                  <a:cubicBezTo>
                    <a:pt x="0" y="91"/>
                    <a:pt x="4" y="94"/>
                    <a:pt x="7" y="93"/>
                  </a:cubicBezTo>
                  <a:cubicBezTo>
                    <a:pt x="26" y="91"/>
                    <a:pt x="44" y="90"/>
                    <a:pt x="63" y="92"/>
                  </a:cubicBezTo>
                  <a:cubicBezTo>
                    <a:pt x="67" y="93"/>
                    <a:pt x="70" y="87"/>
                    <a:pt x="68" y="84"/>
                  </a:cubicBezTo>
                  <a:close/>
                  <a:moveTo>
                    <a:pt x="18" y="16"/>
                  </a:moveTo>
                  <a:cubicBezTo>
                    <a:pt x="27" y="16"/>
                    <a:pt x="34" y="12"/>
                    <a:pt x="43" y="16"/>
                  </a:cubicBezTo>
                  <a:cubicBezTo>
                    <a:pt x="54" y="22"/>
                    <a:pt x="47" y="34"/>
                    <a:pt x="37" y="36"/>
                  </a:cubicBezTo>
                  <a:cubicBezTo>
                    <a:pt x="30" y="38"/>
                    <a:pt x="21" y="35"/>
                    <a:pt x="18" y="29"/>
                  </a:cubicBezTo>
                  <a:cubicBezTo>
                    <a:pt x="16" y="25"/>
                    <a:pt x="16" y="20"/>
                    <a:pt x="18" y="16"/>
                  </a:cubicBezTo>
                  <a:close/>
                  <a:moveTo>
                    <a:pt x="13" y="82"/>
                  </a:moveTo>
                  <a:cubicBezTo>
                    <a:pt x="16" y="69"/>
                    <a:pt x="20" y="57"/>
                    <a:pt x="25" y="45"/>
                  </a:cubicBezTo>
                  <a:cubicBezTo>
                    <a:pt x="27" y="45"/>
                    <a:pt x="29" y="46"/>
                    <a:pt x="31" y="46"/>
                  </a:cubicBezTo>
                  <a:cubicBezTo>
                    <a:pt x="31" y="47"/>
                    <a:pt x="31" y="48"/>
                    <a:pt x="32" y="49"/>
                  </a:cubicBezTo>
                  <a:cubicBezTo>
                    <a:pt x="37" y="60"/>
                    <a:pt x="45" y="70"/>
                    <a:pt x="52" y="81"/>
                  </a:cubicBezTo>
                  <a:cubicBezTo>
                    <a:pt x="39" y="80"/>
                    <a:pt x="26" y="80"/>
                    <a:pt x="13" y="8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81"/>
            <p:cNvSpPr>
              <a:spLocks noEditPoints="1"/>
            </p:cNvSpPr>
            <p:nvPr/>
          </p:nvSpPr>
          <p:spPr bwMode="auto">
            <a:xfrm>
              <a:off x="3519488" y="2270126"/>
              <a:ext cx="85725" cy="127000"/>
            </a:xfrm>
            <a:custGeom>
              <a:avLst/>
              <a:gdLst>
                <a:gd name="T0" fmla="*/ 62 w 64"/>
                <a:gd name="T1" fmla="*/ 86 h 94"/>
                <a:gd name="T2" fmla="*/ 45 w 64"/>
                <a:gd name="T3" fmla="*/ 47 h 94"/>
                <a:gd name="T4" fmla="*/ 57 w 64"/>
                <a:gd name="T5" fmla="*/ 14 h 94"/>
                <a:gd name="T6" fmla="*/ 40 w 64"/>
                <a:gd name="T7" fmla="*/ 3 h 94"/>
                <a:gd name="T8" fmla="*/ 39 w 64"/>
                <a:gd name="T9" fmla="*/ 2 h 94"/>
                <a:gd name="T10" fmla="*/ 11 w 64"/>
                <a:gd name="T11" fmla="*/ 27 h 94"/>
                <a:gd name="T12" fmla="*/ 24 w 64"/>
                <a:gd name="T13" fmla="*/ 45 h 94"/>
                <a:gd name="T14" fmla="*/ 23 w 64"/>
                <a:gd name="T15" fmla="*/ 46 h 94"/>
                <a:gd name="T16" fmla="*/ 1 w 64"/>
                <a:gd name="T17" fmla="*/ 80 h 94"/>
                <a:gd name="T18" fmla="*/ 4 w 64"/>
                <a:gd name="T19" fmla="*/ 87 h 94"/>
                <a:gd name="T20" fmla="*/ 57 w 64"/>
                <a:gd name="T21" fmla="*/ 93 h 94"/>
                <a:gd name="T22" fmla="*/ 62 w 64"/>
                <a:gd name="T23" fmla="*/ 86 h 94"/>
                <a:gd name="T24" fmla="*/ 23 w 64"/>
                <a:gd name="T25" fmla="*/ 13 h 94"/>
                <a:gd name="T26" fmla="*/ 28 w 64"/>
                <a:gd name="T27" fmla="*/ 14 h 94"/>
                <a:gd name="T28" fmla="*/ 49 w 64"/>
                <a:gd name="T29" fmla="*/ 20 h 94"/>
                <a:gd name="T30" fmla="*/ 38 w 64"/>
                <a:gd name="T31" fmla="*/ 38 h 94"/>
                <a:gd name="T32" fmla="*/ 20 w 64"/>
                <a:gd name="T33" fmla="*/ 27 h 94"/>
                <a:gd name="T34" fmla="*/ 23 w 64"/>
                <a:gd name="T35" fmla="*/ 13 h 94"/>
                <a:gd name="T36" fmla="*/ 30 w 64"/>
                <a:gd name="T37" fmla="*/ 50 h 94"/>
                <a:gd name="T38" fmla="*/ 30 w 64"/>
                <a:gd name="T39" fmla="*/ 48 h 94"/>
                <a:gd name="T40" fmla="*/ 35 w 64"/>
                <a:gd name="T41" fmla="*/ 49 h 94"/>
                <a:gd name="T42" fmla="*/ 43 w 64"/>
                <a:gd name="T43" fmla="*/ 66 h 94"/>
                <a:gd name="T44" fmla="*/ 49 w 64"/>
                <a:gd name="T45" fmla="*/ 81 h 94"/>
                <a:gd name="T46" fmla="*/ 14 w 64"/>
                <a:gd name="T47" fmla="*/ 78 h 94"/>
                <a:gd name="T48" fmla="*/ 30 w 64"/>
                <a:gd name="T49" fmla="*/ 5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94">
                  <a:moveTo>
                    <a:pt x="62" y="86"/>
                  </a:moveTo>
                  <a:cubicBezTo>
                    <a:pt x="59" y="74"/>
                    <a:pt x="54" y="57"/>
                    <a:pt x="45" y="47"/>
                  </a:cubicBezTo>
                  <a:cubicBezTo>
                    <a:pt x="57" y="41"/>
                    <a:pt x="64" y="26"/>
                    <a:pt x="57" y="14"/>
                  </a:cubicBezTo>
                  <a:cubicBezTo>
                    <a:pt x="54" y="8"/>
                    <a:pt x="47" y="4"/>
                    <a:pt x="40" y="3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24" y="0"/>
                    <a:pt x="9" y="11"/>
                    <a:pt x="11" y="27"/>
                  </a:cubicBezTo>
                  <a:cubicBezTo>
                    <a:pt x="12" y="35"/>
                    <a:pt x="17" y="42"/>
                    <a:pt x="24" y="45"/>
                  </a:cubicBezTo>
                  <a:cubicBezTo>
                    <a:pt x="24" y="46"/>
                    <a:pt x="23" y="46"/>
                    <a:pt x="23" y="46"/>
                  </a:cubicBezTo>
                  <a:cubicBezTo>
                    <a:pt x="16" y="58"/>
                    <a:pt x="9" y="69"/>
                    <a:pt x="1" y="80"/>
                  </a:cubicBezTo>
                  <a:cubicBezTo>
                    <a:pt x="0" y="82"/>
                    <a:pt x="1" y="87"/>
                    <a:pt x="4" y="87"/>
                  </a:cubicBezTo>
                  <a:cubicBezTo>
                    <a:pt x="22" y="90"/>
                    <a:pt x="39" y="91"/>
                    <a:pt x="57" y="93"/>
                  </a:cubicBezTo>
                  <a:cubicBezTo>
                    <a:pt x="60" y="94"/>
                    <a:pt x="63" y="89"/>
                    <a:pt x="62" y="86"/>
                  </a:cubicBezTo>
                  <a:close/>
                  <a:moveTo>
                    <a:pt x="23" y="13"/>
                  </a:moveTo>
                  <a:cubicBezTo>
                    <a:pt x="25" y="14"/>
                    <a:pt x="27" y="15"/>
                    <a:pt x="28" y="14"/>
                  </a:cubicBezTo>
                  <a:cubicBezTo>
                    <a:pt x="36" y="11"/>
                    <a:pt x="46" y="11"/>
                    <a:pt x="49" y="20"/>
                  </a:cubicBezTo>
                  <a:cubicBezTo>
                    <a:pt x="52" y="28"/>
                    <a:pt x="46" y="37"/>
                    <a:pt x="38" y="38"/>
                  </a:cubicBezTo>
                  <a:cubicBezTo>
                    <a:pt x="30" y="40"/>
                    <a:pt x="22" y="34"/>
                    <a:pt x="20" y="27"/>
                  </a:cubicBezTo>
                  <a:cubicBezTo>
                    <a:pt x="19" y="22"/>
                    <a:pt x="20" y="17"/>
                    <a:pt x="23" y="13"/>
                  </a:cubicBezTo>
                  <a:close/>
                  <a:moveTo>
                    <a:pt x="30" y="50"/>
                  </a:moveTo>
                  <a:cubicBezTo>
                    <a:pt x="30" y="49"/>
                    <a:pt x="30" y="48"/>
                    <a:pt x="30" y="48"/>
                  </a:cubicBezTo>
                  <a:cubicBezTo>
                    <a:pt x="32" y="48"/>
                    <a:pt x="33" y="48"/>
                    <a:pt x="35" y="49"/>
                  </a:cubicBezTo>
                  <a:cubicBezTo>
                    <a:pt x="37" y="55"/>
                    <a:pt x="41" y="60"/>
                    <a:pt x="43" y="66"/>
                  </a:cubicBezTo>
                  <a:cubicBezTo>
                    <a:pt x="46" y="71"/>
                    <a:pt x="48" y="76"/>
                    <a:pt x="49" y="81"/>
                  </a:cubicBezTo>
                  <a:cubicBezTo>
                    <a:pt x="37" y="80"/>
                    <a:pt x="26" y="79"/>
                    <a:pt x="14" y="78"/>
                  </a:cubicBezTo>
                  <a:cubicBezTo>
                    <a:pt x="19" y="68"/>
                    <a:pt x="24" y="59"/>
                    <a:pt x="30" y="5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82"/>
            <p:cNvSpPr>
              <a:spLocks noEditPoints="1"/>
            </p:cNvSpPr>
            <p:nvPr/>
          </p:nvSpPr>
          <p:spPr bwMode="auto">
            <a:xfrm>
              <a:off x="1828800" y="2881313"/>
              <a:ext cx="425450" cy="334963"/>
            </a:xfrm>
            <a:custGeom>
              <a:avLst/>
              <a:gdLst>
                <a:gd name="T0" fmla="*/ 309 w 312"/>
                <a:gd name="T1" fmla="*/ 190 h 246"/>
                <a:gd name="T2" fmla="*/ 305 w 312"/>
                <a:gd name="T3" fmla="*/ 180 h 246"/>
                <a:gd name="T4" fmla="*/ 170 w 312"/>
                <a:gd name="T5" fmla="*/ 185 h 246"/>
                <a:gd name="T6" fmla="*/ 173 w 312"/>
                <a:gd name="T7" fmla="*/ 140 h 246"/>
                <a:gd name="T8" fmla="*/ 193 w 312"/>
                <a:gd name="T9" fmla="*/ 140 h 246"/>
                <a:gd name="T10" fmla="*/ 258 w 312"/>
                <a:gd name="T11" fmla="*/ 138 h 246"/>
                <a:gd name="T12" fmla="*/ 295 w 312"/>
                <a:gd name="T13" fmla="*/ 127 h 246"/>
                <a:gd name="T14" fmla="*/ 285 w 312"/>
                <a:gd name="T15" fmla="*/ 62 h 246"/>
                <a:gd name="T16" fmla="*/ 225 w 312"/>
                <a:gd name="T17" fmla="*/ 61 h 246"/>
                <a:gd name="T18" fmla="*/ 174 w 312"/>
                <a:gd name="T19" fmla="*/ 3 h 246"/>
                <a:gd name="T20" fmla="*/ 110 w 312"/>
                <a:gd name="T21" fmla="*/ 59 h 246"/>
                <a:gd name="T22" fmla="*/ 55 w 312"/>
                <a:gd name="T23" fmla="*/ 72 h 246"/>
                <a:gd name="T24" fmla="*/ 45 w 312"/>
                <a:gd name="T25" fmla="*/ 112 h 246"/>
                <a:gd name="T26" fmla="*/ 57 w 312"/>
                <a:gd name="T27" fmla="*/ 135 h 246"/>
                <a:gd name="T28" fmla="*/ 60 w 312"/>
                <a:gd name="T29" fmla="*/ 138 h 246"/>
                <a:gd name="T30" fmla="*/ 166 w 312"/>
                <a:gd name="T31" fmla="*/ 140 h 246"/>
                <a:gd name="T32" fmla="*/ 160 w 312"/>
                <a:gd name="T33" fmla="*/ 185 h 246"/>
                <a:gd name="T34" fmla="*/ 159 w 312"/>
                <a:gd name="T35" fmla="*/ 185 h 246"/>
                <a:gd name="T36" fmla="*/ 13 w 312"/>
                <a:gd name="T37" fmla="*/ 192 h 246"/>
                <a:gd name="T38" fmla="*/ 12 w 312"/>
                <a:gd name="T39" fmla="*/ 192 h 246"/>
                <a:gd name="T40" fmla="*/ 7 w 312"/>
                <a:gd name="T41" fmla="*/ 192 h 246"/>
                <a:gd name="T42" fmla="*/ 7 w 312"/>
                <a:gd name="T43" fmla="*/ 242 h 246"/>
                <a:gd name="T44" fmla="*/ 16 w 312"/>
                <a:gd name="T45" fmla="*/ 239 h 246"/>
                <a:gd name="T46" fmla="*/ 13 w 312"/>
                <a:gd name="T47" fmla="*/ 216 h 246"/>
                <a:gd name="T48" fmla="*/ 13 w 312"/>
                <a:gd name="T49" fmla="*/ 198 h 246"/>
                <a:gd name="T50" fmla="*/ 13 w 312"/>
                <a:gd name="T51" fmla="*/ 198 h 246"/>
                <a:gd name="T52" fmla="*/ 96 w 312"/>
                <a:gd name="T53" fmla="*/ 200 h 246"/>
                <a:gd name="T54" fmla="*/ 96 w 312"/>
                <a:gd name="T55" fmla="*/ 201 h 246"/>
                <a:gd name="T56" fmla="*/ 97 w 312"/>
                <a:gd name="T57" fmla="*/ 221 h 246"/>
                <a:gd name="T58" fmla="*/ 98 w 312"/>
                <a:gd name="T59" fmla="*/ 238 h 246"/>
                <a:gd name="T60" fmla="*/ 105 w 312"/>
                <a:gd name="T61" fmla="*/ 239 h 246"/>
                <a:gd name="T62" fmla="*/ 107 w 312"/>
                <a:gd name="T63" fmla="*/ 220 h 246"/>
                <a:gd name="T64" fmla="*/ 104 w 312"/>
                <a:gd name="T65" fmla="*/ 200 h 246"/>
                <a:gd name="T66" fmla="*/ 162 w 312"/>
                <a:gd name="T67" fmla="*/ 198 h 246"/>
                <a:gd name="T68" fmla="*/ 206 w 312"/>
                <a:gd name="T69" fmla="*/ 197 h 246"/>
                <a:gd name="T70" fmla="*/ 205 w 312"/>
                <a:gd name="T71" fmla="*/ 215 h 246"/>
                <a:gd name="T72" fmla="*/ 207 w 312"/>
                <a:gd name="T73" fmla="*/ 234 h 246"/>
                <a:gd name="T74" fmla="*/ 214 w 312"/>
                <a:gd name="T75" fmla="*/ 233 h 246"/>
                <a:gd name="T76" fmla="*/ 213 w 312"/>
                <a:gd name="T77" fmla="*/ 215 h 246"/>
                <a:gd name="T78" fmla="*/ 212 w 312"/>
                <a:gd name="T79" fmla="*/ 197 h 246"/>
                <a:gd name="T80" fmla="*/ 301 w 312"/>
                <a:gd name="T81" fmla="*/ 192 h 246"/>
                <a:gd name="T82" fmla="*/ 300 w 312"/>
                <a:gd name="T83" fmla="*/ 207 h 246"/>
                <a:gd name="T84" fmla="*/ 299 w 312"/>
                <a:gd name="T85" fmla="*/ 228 h 246"/>
                <a:gd name="T86" fmla="*/ 309 w 312"/>
                <a:gd name="T87" fmla="*/ 229 h 246"/>
                <a:gd name="T88" fmla="*/ 309 w 312"/>
                <a:gd name="T89" fmla="*/ 190 h 246"/>
                <a:gd name="T90" fmla="*/ 66 w 312"/>
                <a:gd name="T91" fmla="*/ 130 h 246"/>
                <a:gd name="T92" fmla="*/ 61 w 312"/>
                <a:gd name="T93" fmla="*/ 125 h 246"/>
                <a:gd name="T94" fmla="*/ 56 w 312"/>
                <a:gd name="T95" fmla="*/ 102 h 246"/>
                <a:gd name="T96" fmla="*/ 64 w 312"/>
                <a:gd name="T97" fmla="*/ 77 h 246"/>
                <a:gd name="T98" fmla="*/ 109 w 312"/>
                <a:gd name="T99" fmla="*/ 67 h 246"/>
                <a:gd name="T100" fmla="*/ 114 w 312"/>
                <a:gd name="T101" fmla="*/ 65 h 246"/>
                <a:gd name="T102" fmla="*/ 117 w 312"/>
                <a:gd name="T103" fmla="*/ 63 h 246"/>
                <a:gd name="T104" fmla="*/ 173 w 312"/>
                <a:gd name="T105" fmla="*/ 15 h 246"/>
                <a:gd name="T106" fmla="*/ 217 w 312"/>
                <a:gd name="T107" fmla="*/ 68 h 246"/>
                <a:gd name="T108" fmla="*/ 216 w 312"/>
                <a:gd name="T109" fmla="*/ 69 h 246"/>
                <a:gd name="T110" fmla="*/ 224 w 312"/>
                <a:gd name="T111" fmla="*/ 77 h 246"/>
                <a:gd name="T112" fmla="*/ 290 w 312"/>
                <a:gd name="T113" fmla="*/ 92 h 246"/>
                <a:gd name="T114" fmla="*/ 265 w 312"/>
                <a:gd name="T115" fmla="*/ 125 h 246"/>
                <a:gd name="T116" fmla="*/ 224 w 312"/>
                <a:gd name="T117" fmla="*/ 127 h 246"/>
                <a:gd name="T118" fmla="*/ 66 w 312"/>
                <a:gd name="T119" fmla="*/ 13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" h="246">
                  <a:moveTo>
                    <a:pt x="309" y="190"/>
                  </a:moveTo>
                  <a:cubicBezTo>
                    <a:pt x="312" y="187"/>
                    <a:pt x="310" y="180"/>
                    <a:pt x="305" y="180"/>
                  </a:cubicBezTo>
                  <a:cubicBezTo>
                    <a:pt x="260" y="178"/>
                    <a:pt x="215" y="183"/>
                    <a:pt x="170" y="185"/>
                  </a:cubicBezTo>
                  <a:cubicBezTo>
                    <a:pt x="169" y="170"/>
                    <a:pt x="169" y="155"/>
                    <a:pt x="173" y="140"/>
                  </a:cubicBezTo>
                  <a:cubicBezTo>
                    <a:pt x="179" y="140"/>
                    <a:pt x="186" y="140"/>
                    <a:pt x="193" y="140"/>
                  </a:cubicBezTo>
                  <a:cubicBezTo>
                    <a:pt x="215" y="139"/>
                    <a:pt x="236" y="138"/>
                    <a:pt x="258" y="138"/>
                  </a:cubicBezTo>
                  <a:cubicBezTo>
                    <a:pt x="271" y="137"/>
                    <a:pt x="285" y="137"/>
                    <a:pt x="295" y="127"/>
                  </a:cubicBezTo>
                  <a:cubicBezTo>
                    <a:pt x="311" y="108"/>
                    <a:pt x="302" y="77"/>
                    <a:pt x="285" y="62"/>
                  </a:cubicBezTo>
                  <a:cubicBezTo>
                    <a:pt x="268" y="47"/>
                    <a:pt x="243" y="48"/>
                    <a:pt x="225" y="61"/>
                  </a:cubicBezTo>
                  <a:cubicBezTo>
                    <a:pt x="224" y="33"/>
                    <a:pt x="203" y="6"/>
                    <a:pt x="174" y="3"/>
                  </a:cubicBezTo>
                  <a:cubicBezTo>
                    <a:pt x="143" y="0"/>
                    <a:pt x="108" y="27"/>
                    <a:pt x="110" y="59"/>
                  </a:cubicBezTo>
                  <a:cubicBezTo>
                    <a:pt x="93" y="47"/>
                    <a:pt x="68" y="54"/>
                    <a:pt x="55" y="72"/>
                  </a:cubicBezTo>
                  <a:cubicBezTo>
                    <a:pt x="47" y="83"/>
                    <a:pt x="44" y="98"/>
                    <a:pt x="45" y="112"/>
                  </a:cubicBezTo>
                  <a:cubicBezTo>
                    <a:pt x="46" y="120"/>
                    <a:pt x="47" y="132"/>
                    <a:pt x="57" y="135"/>
                  </a:cubicBezTo>
                  <a:cubicBezTo>
                    <a:pt x="57" y="137"/>
                    <a:pt x="58" y="137"/>
                    <a:pt x="60" y="138"/>
                  </a:cubicBezTo>
                  <a:cubicBezTo>
                    <a:pt x="95" y="141"/>
                    <a:pt x="130" y="141"/>
                    <a:pt x="166" y="140"/>
                  </a:cubicBezTo>
                  <a:cubicBezTo>
                    <a:pt x="160" y="155"/>
                    <a:pt x="158" y="170"/>
                    <a:pt x="160" y="185"/>
                  </a:cubicBezTo>
                  <a:cubicBezTo>
                    <a:pt x="159" y="185"/>
                    <a:pt x="159" y="185"/>
                    <a:pt x="159" y="185"/>
                  </a:cubicBezTo>
                  <a:cubicBezTo>
                    <a:pt x="110" y="187"/>
                    <a:pt x="61" y="186"/>
                    <a:pt x="13" y="192"/>
                  </a:cubicBezTo>
                  <a:cubicBezTo>
                    <a:pt x="13" y="192"/>
                    <a:pt x="12" y="192"/>
                    <a:pt x="12" y="192"/>
                  </a:cubicBezTo>
                  <a:cubicBezTo>
                    <a:pt x="12" y="189"/>
                    <a:pt x="8" y="189"/>
                    <a:pt x="7" y="192"/>
                  </a:cubicBezTo>
                  <a:cubicBezTo>
                    <a:pt x="1" y="206"/>
                    <a:pt x="0" y="228"/>
                    <a:pt x="7" y="242"/>
                  </a:cubicBezTo>
                  <a:cubicBezTo>
                    <a:pt x="9" y="246"/>
                    <a:pt x="15" y="244"/>
                    <a:pt x="16" y="239"/>
                  </a:cubicBezTo>
                  <a:cubicBezTo>
                    <a:pt x="16" y="232"/>
                    <a:pt x="13" y="224"/>
                    <a:pt x="13" y="216"/>
                  </a:cubicBezTo>
                  <a:cubicBezTo>
                    <a:pt x="13" y="210"/>
                    <a:pt x="13" y="204"/>
                    <a:pt x="13" y="198"/>
                  </a:cubicBezTo>
                  <a:cubicBezTo>
                    <a:pt x="13" y="198"/>
                    <a:pt x="13" y="198"/>
                    <a:pt x="13" y="198"/>
                  </a:cubicBezTo>
                  <a:cubicBezTo>
                    <a:pt x="40" y="201"/>
                    <a:pt x="68" y="201"/>
                    <a:pt x="96" y="200"/>
                  </a:cubicBezTo>
                  <a:cubicBezTo>
                    <a:pt x="96" y="200"/>
                    <a:pt x="96" y="200"/>
                    <a:pt x="96" y="201"/>
                  </a:cubicBezTo>
                  <a:cubicBezTo>
                    <a:pt x="97" y="207"/>
                    <a:pt x="97" y="214"/>
                    <a:pt x="97" y="221"/>
                  </a:cubicBezTo>
                  <a:cubicBezTo>
                    <a:pt x="97" y="227"/>
                    <a:pt x="95" y="233"/>
                    <a:pt x="98" y="238"/>
                  </a:cubicBezTo>
                  <a:cubicBezTo>
                    <a:pt x="99" y="241"/>
                    <a:pt x="103" y="242"/>
                    <a:pt x="105" y="239"/>
                  </a:cubicBezTo>
                  <a:cubicBezTo>
                    <a:pt x="108" y="233"/>
                    <a:pt x="107" y="226"/>
                    <a:pt x="107" y="220"/>
                  </a:cubicBezTo>
                  <a:cubicBezTo>
                    <a:pt x="106" y="213"/>
                    <a:pt x="105" y="206"/>
                    <a:pt x="104" y="200"/>
                  </a:cubicBezTo>
                  <a:cubicBezTo>
                    <a:pt x="124" y="199"/>
                    <a:pt x="143" y="199"/>
                    <a:pt x="162" y="198"/>
                  </a:cubicBezTo>
                  <a:cubicBezTo>
                    <a:pt x="177" y="198"/>
                    <a:pt x="191" y="197"/>
                    <a:pt x="206" y="197"/>
                  </a:cubicBezTo>
                  <a:cubicBezTo>
                    <a:pt x="205" y="203"/>
                    <a:pt x="205" y="209"/>
                    <a:pt x="205" y="215"/>
                  </a:cubicBezTo>
                  <a:cubicBezTo>
                    <a:pt x="205" y="222"/>
                    <a:pt x="204" y="229"/>
                    <a:pt x="207" y="234"/>
                  </a:cubicBezTo>
                  <a:cubicBezTo>
                    <a:pt x="209" y="237"/>
                    <a:pt x="213" y="236"/>
                    <a:pt x="214" y="233"/>
                  </a:cubicBezTo>
                  <a:cubicBezTo>
                    <a:pt x="216" y="228"/>
                    <a:pt x="213" y="221"/>
                    <a:pt x="213" y="215"/>
                  </a:cubicBezTo>
                  <a:cubicBezTo>
                    <a:pt x="212" y="209"/>
                    <a:pt x="213" y="203"/>
                    <a:pt x="212" y="197"/>
                  </a:cubicBezTo>
                  <a:cubicBezTo>
                    <a:pt x="242" y="197"/>
                    <a:pt x="272" y="196"/>
                    <a:pt x="301" y="192"/>
                  </a:cubicBezTo>
                  <a:cubicBezTo>
                    <a:pt x="300" y="197"/>
                    <a:pt x="300" y="202"/>
                    <a:pt x="300" y="207"/>
                  </a:cubicBezTo>
                  <a:cubicBezTo>
                    <a:pt x="300" y="214"/>
                    <a:pt x="298" y="221"/>
                    <a:pt x="299" y="228"/>
                  </a:cubicBezTo>
                  <a:cubicBezTo>
                    <a:pt x="300" y="233"/>
                    <a:pt x="307" y="235"/>
                    <a:pt x="309" y="229"/>
                  </a:cubicBezTo>
                  <a:cubicBezTo>
                    <a:pt x="312" y="218"/>
                    <a:pt x="311" y="203"/>
                    <a:pt x="309" y="190"/>
                  </a:cubicBezTo>
                  <a:close/>
                  <a:moveTo>
                    <a:pt x="66" y="130"/>
                  </a:moveTo>
                  <a:cubicBezTo>
                    <a:pt x="66" y="128"/>
                    <a:pt x="64" y="125"/>
                    <a:pt x="61" y="125"/>
                  </a:cubicBezTo>
                  <a:cubicBezTo>
                    <a:pt x="55" y="126"/>
                    <a:pt x="56" y="105"/>
                    <a:pt x="56" y="102"/>
                  </a:cubicBezTo>
                  <a:cubicBezTo>
                    <a:pt x="57" y="93"/>
                    <a:pt x="59" y="84"/>
                    <a:pt x="64" y="77"/>
                  </a:cubicBezTo>
                  <a:cubicBezTo>
                    <a:pt x="75" y="63"/>
                    <a:pt x="94" y="58"/>
                    <a:pt x="109" y="67"/>
                  </a:cubicBezTo>
                  <a:cubicBezTo>
                    <a:pt x="111" y="68"/>
                    <a:pt x="114" y="67"/>
                    <a:pt x="114" y="65"/>
                  </a:cubicBezTo>
                  <a:cubicBezTo>
                    <a:pt x="116" y="65"/>
                    <a:pt x="117" y="64"/>
                    <a:pt x="117" y="63"/>
                  </a:cubicBezTo>
                  <a:cubicBezTo>
                    <a:pt x="124" y="37"/>
                    <a:pt x="142" y="11"/>
                    <a:pt x="173" y="15"/>
                  </a:cubicBezTo>
                  <a:cubicBezTo>
                    <a:pt x="200" y="18"/>
                    <a:pt x="217" y="43"/>
                    <a:pt x="217" y="68"/>
                  </a:cubicBezTo>
                  <a:cubicBezTo>
                    <a:pt x="217" y="68"/>
                    <a:pt x="216" y="69"/>
                    <a:pt x="216" y="69"/>
                  </a:cubicBezTo>
                  <a:cubicBezTo>
                    <a:pt x="211" y="74"/>
                    <a:pt x="219" y="83"/>
                    <a:pt x="224" y="77"/>
                  </a:cubicBezTo>
                  <a:cubicBezTo>
                    <a:pt x="245" y="55"/>
                    <a:pt x="282" y="61"/>
                    <a:pt x="290" y="92"/>
                  </a:cubicBezTo>
                  <a:cubicBezTo>
                    <a:pt x="295" y="112"/>
                    <a:pt x="283" y="124"/>
                    <a:pt x="265" y="125"/>
                  </a:cubicBezTo>
                  <a:cubicBezTo>
                    <a:pt x="251" y="126"/>
                    <a:pt x="237" y="126"/>
                    <a:pt x="224" y="127"/>
                  </a:cubicBezTo>
                  <a:cubicBezTo>
                    <a:pt x="171" y="128"/>
                    <a:pt x="118" y="127"/>
                    <a:pt x="66" y="13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83"/>
            <p:cNvSpPr>
              <a:spLocks noEditPoints="1"/>
            </p:cNvSpPr>
            <p:nvPr/>
          </p:nvSpPr>
          <p:spPr bwMode="auto">
            <a:xfrm>
              <a:off x="1793875" y="3230563"/>
              <a:ext cx="82550" cy="128588"/>
            </a:xfrm>
            <a:custGeom>
              <a:avLst/>
              <a:gdLst>
                <a:gd name="T0" fmla="*/ 55 w 60"/>
                <a:gd name="T1" fmla="*/ 1 h 94"/>
                <a:gd name="T2" fmla="*/ 4 w 60"/>
                <a:gd name="T3" fmla="*/ 1 h 94"/>
                <a:gd name="T4" fmla="*/ 3 w 60"/>
                <a:gd name="T5" fmla="*/ 6 h 94"/>
                <a:gd name="T6" fmla="*/ 5 w 60"/>
                <a:gd name="T7" fmla="*/ 6 h 94"/>
                <a:gd name="T8" fmla="*/ 1 w 60"/>
                <a:gd name="T9" fmla="*/ 84 h 94"/>
                <a:gd name="T10" fmla="*/ 6 w 60"/>
                <a:gd name="T11" fmla="*/ 89 h 94"/>
                <a:gd name="T12" fmla="*/ 52 w 60"/>
                <a:gd name="T13" fmla="*/ 80 h 94"/>
                <a:gd name="T14" fmla="*/ 57 w 60"/>
                <a:gd name="T15" fmla="*/ 47 h 94"/>
                <a:gd name="T16" fmla="*/ 60 w 60"/>
                <a:gd name="T17" fmla="*/ 6 h 94"/>
                <a:gd name="T18" fmla="*/ 55 w 60"/>
                <a:gd name="T19" fmla="*/ 1 h 94"/>
                <a:gd name="T20" fmla="*/ 46 w 60"/>
                <a:gd name="T21" fmla="*/ 59 h 94"/>
                <a:gd name="T22" fmla="*/ 35 w 60"/>
                <a:gd name="T23" fmla="*/ 78 h 94"/>
                <a:gd name="T24" fmla="*/ 12 w 60"/>
                <a:gd name="T25" fmla="*/ 79 h 94"/>
                <a:gd name="T26" fmla="*/ 14 w 60"/>
                <a:gd name="T27" fmla="*/ 8 h 94"/>
                <a:gd name="T28" fmla="*/ 50 w 60"/>
                <a:gd name="T29" fmla="*/ 11 h 94"/>
                <a:gd name="T30" fmla="*/ 46 w 60"/>
                <a:gd name="T31" fmla="*/ 5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94">
                  <a:moveTo>
                    <a:pt x="55" y="1"/>
                  </a:moveTo>
                  <a:cubicBezTo>
                    <a:pt x="38" y="2"/>
                    <a:pt x="21" y="0"/>
                    <a:pt x="4" y="1"/>
                  </a:cubicBezTo>
                  <a:cubicBezTo>
                    <a:pt x="1" y="1"/>
                    <a:pt x="0" y="5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1" y="32"/>
                    <a:pt x="2" y="58"/>
                    <a:pt x="1" y="84"/>
                  </a:cubicBezTo>
                  <a:cubicBezTo>
                    <a:pt x="1" y="87"/>
                    <a:pt x="4" y="89"/>
                    <a:pt x="6" y="89"/>
                  </a:cubicBezTo>
                  <a:cubicBezTo>
                    <a:pt x="19" y="89"/>
                    <a:pt x="46" y="94"/>
                    <a:pt x="52" y="80"/>
                  </a:cubicBezTo>
                  <a:cubicBezTo>
                    <a:pt x="56" y="71"/>
                    <a:pt x="56" y="57"/>
                    <a:pt x="57" y="47"/>
                  </a:cubicBezTo>
                  <a:cubicBezTo>
                    <a:pt x="59" y="33"/>
                    <a:pt x="59" y="20"/>
                    <a:pt x="60" y="6"/>
                  </a:cubicBezTo>
                  <a:cubicBezTo>
                    <a:pt x="60" y="3"/>
                    <a:pt x="58" y="1"/>
                    <a:pt x="55" y="1"/>
                  </a:cubicBezTo>
                  <a:close/>
                  <a:moveTo>
                    <a:pt x="46" y="59"/>
                  </a:moveTo>
                  <a:cubicBezTo>
                    <a:pt x="44" y="70"/>
                    <a:pt x="46" y="76"/>
                    <a:pt x="35" y="78"/>
                  </a:cubicBezTo>
                  <a:cubicBezTo>
                    <a:pt x="28" y="79"/>
                    <a:pt x="20" y="79"/>
                    <a:pt x="12" y="79"/>
                  </a:cubicBezTo>
                  <a:cubicBezTo>
                    <a:pt x="13" y="55"/>
                    <a:pt x="15" y="31"/>
                    <a:pt x="14" y="8"/>
                  </a:cubicBezTo>
                  <a:cubicBezTo>
                    <a:pt x="26" y="10"/>
                    <a:pt x="38" y="11"/>
                    <a:pt x="50" y="11"/>
                  </a:cubicBezTo>
                  <a:cubicBezTo>
                    <a:pt x="49" y="27"/>
                    <a:pt x="48" y="43"/>
                    <a:pt x="46" y="5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84"/>
            <p:cNvSpPr>
              <a:spLocks noEditPoints="1"/>
            </p:cNvSpPr>
            <p:nvPr/>
          </p:nvSpPr>
          <p:spPr bwMode="auto">
            <a:xfrm>
              <a:off x="1924050" y="3238501"/>
              <a:ext cx="80962" cy="122238"/>
            </a:xfrm>
            <a:custGeom>
              <a:avLst/>
              <a:gdLst>
                <a:gd name="T0" fmla="*/ 55 w 60"/>
                <a:gd name="T1" fmla="*/ 6 h 90"/>
                <a:gd name="T2" fmla="*/ 43 w 60"/>
                <a:gd name="T3" fmla="*/ 1 h 90"/>
                <a:gd name="T4" fmla="*/ 15 w 60"/>
                <a:gd name="T5" fmla="*/ 2 h 90"/>
                <a:gd name="T6" fmla="*/ 8 w 60"/>
                <a:gd name="T7" fmla="*/ 2 h 90"/>
                <a:gd name="T8" fmla="*/ 4 w 60"/>
                <a:gd name="T9" fmla="*/ 3 h 90"/>
                <a:gd name="T10" fmla="*/ 4 w 60"/>
                <a:gd name="T11" fmla="*/ 8 h 90"/>
                <a:gd name="T12" fmla="*/ 7 w 60"/>
                <a:gd name="T13" fmla="*/ 8 h 90"/>
                <a:gd name="T14" fmla="*/ 1 w 60"/>
                <a:gd name="T15" fmla="*/ 81 h 90"/>
                <a:gd name="T16" fmla="*/ 6 w 60"/>
                <a:gd name="T17" fmla="*/ 88 h 90"/>
                <a:gd name="T18" fmla="*/ 48 w 60"/>
                <a:gd name="T19" fmla="*/ 90 h 90"/>
                <a:gd name="T20" fmla="*/ 54 w 60"/>
                <a:gd name="T21" fmla="*/ 84 h 90"/>
                <a:gd name="T22" fmla="*/ 57 w 60"/>
                <a:gd name="T23" fmla="*/ 41 h 90"/>
                <a:gd name="T24" fmla="*/ 55 w 60"/>
                <a:gd name="T25" fmla="*/ 6 h 90"/>
                <a:gd name="T26" fmla="*/ 11 w 60"/>
                <a:gd name="T27" fmla="*/ 77 h 90"/>
                <a:gd name="T28" fmla="*/ 17 w 60"/>
                <a:gd name="T29" fmla="*/ 9 h 90"/>
                <a:gd name="T30" fmla="*/ 28 w 60"/>
                <a:gd name="T31" fmla="*/ 9 h 90"/>
                <a:gd name="T32" fmla="*/ 43 w 60"/>
                <a:gd name="T33" fmla="*/ 10 h 90"/>
                <a:gd name="T34" fmla="*/ 46 w 60"/>
                <a:gd name="T35" fmla="*/ 14 h 90"/>
                <a:gd name="T36" fmla="*/ 47 w 60"/>
                <a:gd name="T37" fmla="*/ 23 h 90"/>
                <a:gd name="T38" fmla="*/ 44 w 60"/>
                <a:gd name="T39" fmla="*/ 79 h 90"/>
                <a:gd name="T40" fmla="*/ 11 w 60"/>
                <a:gd name="T41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90">
                  <a:moveTo>
                    <a:pt x="55" y="6"/>
                  </a:moveTo>
                  <a:cubicBezTo>
                    <a:pt x="52" y="1"/>
                    <a:pt x="48" y="1"/>
                    <a:pt x="43" y="1"/>
                  </a:cubicBezTo>
                  <a:cubicBezTo>
                    <a:pt x="34" y="0"/>
                    <a:pt x="24" y="1"/>
                    <a:pt x="15" y="2"/>
                  </a:cubicBezTo>
                  <a:cubicBezTo>
                    <a:pt x="13" y="0"/>
                    <a:pt x="10" y="0"/>
                    <a:pt x="8" y="2"/>
                  </a:cubicBezTo>
                  <a:cubicBezTo>
                    <a:pt x="7" y="3"/>
                    <a:pt x="5" y="3"/>
                    <a:pt x="4" y="3"/>
                  </a:cubicBezTo>
                  <a:cubicBezTo>
                    <a:pt x="1" y="3"/>
                    <a:pt x="1" y="8"/>
                    <a:pt x="4" y="8"/>
                  </a:cubicBezTo>
                  <a:cubicBezTo>
                    <a:pt x="5" y="8"/>
                    <a:pt x="6" y="8"/>
                    <a:pt x="7" y="8"/>
                  </a:cubicBezTo>
                  <a:cubicBezTo>
                    <a:pt x="6" y="33"/>
                    <a:pt x="4" y="57"/>
                    <a:pt x="1" y="81"/>
                  </a:cubicBezTo>
                  <a:cubicBezTo>
                    <a:pt x="0" y="84"/>
                    <a:pt x="2" y="88"/>
                    <a:pt x="6" y="88"/>
                  </a:cubicBezTo>
                  <a:cubicBezTo>
                    <a:pt x="20" y="87"/>
                    <a:pt x="34" y="88"/>
                    <a:pt x="48" y="90"/>
                  </a:cubicBezTo>
                  <a:cubicBezTo>
                    <a:pt x="51" y="90"/>
                    <a:pt x="53" y="87"/>
                    <a:pt x="54" y="84"/>
                  </a:cubicBezTo>
                  <a:cubicBezTo>
                    <a:pt x="55" y="70"/>
                    <a:pt x="56" y="56"/>
                    <a:pt x="57" y="41"/>
                  </a:cubicBezTo>
                  <a:cubicBezTo>
                    <a:pt x="57" y="32"/>
                    <a:pt x="60" y="15"/>
                    <a:pt x="55" y="6"/>
                  </a:cubicBezTo>
                  <a:close/>
                  <a:moveTo>
                    <a:pt x="11" y="77"/>
                  </a:moveTo>
                  <a:cubicBezTo>
                    <a:pt x="14" y="54"/>
                    <a:pt x="16" y="32"/>
                    <a:pt x="17" y="9"/>
                  </a:cubicBezTo>
                  <a:cubicBezTo>
                    <a:pt x="20" y="9"/>
                    <a:pt x="24" y="9"/>
                    <a:pt x="28" y="9"/>
                  </a:cubicBezTo>
                  <a:cubicBezTo>
                    <a:pt x="32" y="10"/>
                    <a:pt x="39" y="8"/>
                    <a:pt x="43" y="10"/>
                  </a:cubicBezTo>
                  <a:cubicBezTo>
                    <a:pt x="46" y="10"/>
                    <a:pt x="47" y="11"/>
                    <a:pt x="46" y="14"/>
                  </a:cubicBezTo>
                  <a:cubicBezTo>
                    <a:pt x="46" y="17"/>
                    <a:pt x="46" y="20"/>
                    <a:pt x="47" y="23"/>
                  </a:cubicBezTo>
                  <a:cubicBezTo>
                    <a:pt x="47" y="42"/>
                    <a:pt x="46" y="60"/>
                    <a:pt x="44" y="79"/>
                  </a:cubicBezTo>
                  <a:cubicBezTo>
                    <a:pt x="33" y="77"/>
                    <a:pt x="22" y="77"/>
                    <a:pt x="11" y="7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85"/>
            <p:cNvSpPr>
              <a:spLocks noEditPoints="1"/>
            </p:cNvSpPr>
            <p:nvPr/>
          </p:nvSpPr>
          <p:spPr bwMode="auto">
            <a:xfrm>
              <a:off x="2049463" y="3227388"/>
              <a:ext cx="87312" cy="123825"/>
            </a:xfrm>
            <a:custGeom>
              <a:avLst/>
              <a:gdLst>
                <a:gd name="T0" fmla="*/ 60 w 65"/>
                <a:gd name="T1" fmla="*/ 0 h 91"/>
                <a:gd name="T2" fmla="*/ 15 w 65"/>
                <a:gd name="T3" fmla="*/ 7 h 91"/>
                <a:gd name="T4" fmla="*/ 13 w 65"/>
                <a:gd name="T5" fmla="*/ 10 h 91"/>
                <a:gd name="T6" fmla="*/ 6 w 65"/>
                <a:gd name="T7" fmla="*/ 12 h 91"/>
                <a:gd name="T8" fmla="*/ 3 w 65"/>
                <a:gd name="T9" fmla="*/ 50 h 91"/>
                <a:gd name="T10" fmla="*/ 4 w 65"/>
                <a:gd name="T11" fmla="*/ 83 h 91"/>
                <a:gd name="T12" fmla="*/ 13 w 65"/>
                <a:gd name="T13" fmla="*/ 89 h 91"/>
                <a:gd name="T14" fmla="*/ 55 w 65"/>
                <a:gd name="T15" fmla="*/ 87 h 91"/>
                <a:gd name="T16" fmla="*/ 60 w 65"/>
                <a:gd name="T17" fmla="*/ 82 h 91"/>
                <a:gd name="T18" fmla="*/ 65 w 65"/>
                <a:gd name="T19" fmla="*/ 5 h 91"/>
                <a:gd name="T20" fmla="*/ 60 w 65"/>
                <a:gd name="T21" fmla="*/ 0 h 91"/>
                <a:gd name="T22" fmla="*/ 13 w 65"/>
                <a:gd name="T23" fmla="*/ 65 h 91"/>
                <a:gd name="T24" fmla="*/ 15 w 65"/>
                <a:gd name="T25" fmla="*/ 13 h 91"/>
                <a:gd name="T26" fmla="*/ 15 w 65"/>
                <a:gd name="T27" fmla="*/ 11 h 91"/>
                <a:gd name="T28" fmla="*/ 15 w 65"/>
                <a:gd name="T29" fmla="*/ 11 h 91"/>
                <a:gd name="T30" fmla="*/ 55 w 65"/>
                <a:gd name="T31" fmla="*/ 10 h 91"/>
                <a:gd name="T32" fmla="*/ 50 w 65"/>
                <a:gd name="T33" fmla="*/ 77 h 91"/>
                <a:gd name="T34" fmla="*/ 31 w 65"/>
                <a:gd name="T35" fmla="*/ 78 h 91"/>
                <a:gd name="T36" fmla="*/ 13 w 65"/>
                <a:gd name="T37" fmla="*/ 6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91">
                  <a:moveTo>
                    <a:pt x="60" y="0"/>
                  </a:moveTo>
                  <a:cubicBezTo>
                    <a:pt x="45" y="2"/>
                    <a:pt x="29" y="3"/>
                    <a:pt x="15" y="7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1" y="8"/>
                    <a:pt x="7" y="9"/>
                    <a:pt x="6" y="12"/>
                  </a:cubicBezTo>
                  <a:cubicBezTo>
                    <a:pt x="4" y="24"/>
                    <a:pt x="3" y="37"/>
                    <a:pt x="3" y="50"/>
                  </a:cubicBezTo>
                  <a:cubicBezTo>
                    <a:pt x="3" y="59"/>
                    <a:pt x="0" y="74"/>
                    <a:pt x="4" y="83"/>
                  </a:cubicBezTo>
                  <a:cubicBezTo>
                    <a:pt x="7" y="88"/>
                    <a:pt x="8" y="88"/>
                    <a:pt x="13" y="89"/>
                  </a:cubicBezTo>
                  <a:cubicBezTo>
                    <a:pt x="25" y="91"/>
                    <a:pt x="42" y="88"/>
                    <a:pt x="55" y="87"/>
                  </a:cubicBezTo>
                  <a:cubicBezTo>
                    <a:pt x="58" y="87"/>
                    <a:pt x="60" y="85"/>
                    <a:pt x="60" y="82"/>
                  </a:cubicBezTo>
                  <a:cubicBezTo>
                    <a:pt x="60" y="56"/>
                    <a:pt x="63" y="31"/>
                    <a:pt x="65" y="5"/>
                  </a:cubicBezTo>
                  <a:cubicBezTo>
                    <a:pt x="65" y="3"/>
                    <a:pt x="62" y="0"/>
                    <a:pt x="60" y="0"/>
                  </a:cubicBezTo>
                  <a:close/>
                  <a:moveTo>
                    <a:pt x="13" y="65"/>
                  </a:moveTo>
                  <a:cubicBezTo>
                    <a:pt x="13" y="48"/>
                    <a:pt x="14" y="30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8" y="13"/>
                    <a:pt x="42" y="11"/>
                    <a:pt x="55" y="10"/>
                  </a:cubicBezTo>
                  <a:cubicBezTo>
                    <a:pt x="51" y="32"/>
                    <a:pt x="50" y="55"/>
                    <a:pt x="50" y="77"/>
                  </a:cubicBezTo>
                  <a:cubicBezTo>
                    <a:pt x="43" y="77"/>
                    <a:pt x="37" y="78"/>
                    <a:pt x="31" y="78"/>
                  </a:cubicBezTo>
                  <a:cubicBezTo>
                    <a:pt x="19" y="79"/>
                    <a:pt x="13" y="79"/>
                    <a:pt x="13" y="6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86"/>
            <p:cNvSpPr>
              <a:spLocks/>
            </p:cNvSpPr>
            <p:nvPr/>
          </p:nvSpPr>
          <p:spPr bwMode="auto">
            <a:xfrm>
              <a:off x="2176463" y="3235326"/>
              <a:ext cx="93662" cy="120650"/>
            </a:xfrm>
            <a:custGeom>
              <a:avLst/>
              <a:gdLst>
                <a:gd name="T0" fmla="*/ 64 w 69"/>
                <a:gd name="T1" fmla="*/ 1 h 89"/>
                <a:gd name="T2" fmla="*/ 17 w 69"/>
                <a:gd name="T3" fmla="*/ 2 h 89"/>
                <a:gd name="T4" fmla="*/ 17 w 69"/>
                <a:gd name="T5" fmla="*/ 8 h 89"/>
                <a:gd name="T6" fmla="*/ 57 w 69"/>
                <a:gd name="T7" fmla="*/ 10 h 89"/>
                <a:gd name="T8" fmla="*/ 47 w 69"/>
                <a:gd name="T9" fmla="*/ 79 h 89"/>
                <a:gd name="T10" fmla="*/ 11 w 69"/>
                <a:gd name="T11" fmla="*/ 78 h 89"/>
                <a:gd name="T12" fmla="*/ 18 w 69"/>
                <a:gd name="T13" fmla="*/ 12 h 89"/>
                <a:gd name="T14" fmla="*/ 9 w 69"/>
                <a:gd name="T15" fmla="*/ 11 h 89"/>
                <a:gd name="T16" fmla="*/ 0 w 69"/>
                <a:gd name="T17" fmla="*/ 84 h 89"/>
                <a:gd name="T18" fmla="*/ 6 w 69"/>
                <a:gd name="T19" fmla="*/ 89 h 89"/>
                <a:gd name="T20" fmla="*/ 51 w 69"/>
                <a:gd name="T21" fmla="*/ 89 h 89"/>
                <a:gd name="T22" fmla="*/ 57 w 69"/>
                <a:gd name="T23" fmla="*/ 84 h 89"/>
                <a:gd name="T24" fmla="*/ 68 w 69"/>
                <a:gd name="T25" fmla="*/ 6 h 89"/>
                <a:gd name="T26" fmla="*/ 64 w 69"/>
                <a:gd name="T27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89">
                  <a:moveTo>
                    <a:pt x="64" y="1"/>
                  </a:moveTo>
                  <a:cubicBezTo>
                    <a:pt x="48" y="1"/>
                    <a:pt x="33" y="2"/>
                    <a:pt x="17" y="2"/>
                  </a:cubicBezTo>
                  <a:cubicBezTo>
                    <a:pt x="14" y="2"/>
                    <a:pt x="14" y="8"/>
                    <a:pt x="17" y="8"/>
                  </a:cubicBezTo>
                  <a:cubicBezTo>
                    <a:pt x="31" y="8"/>
                    <a:pt x="44" y="9"/>
                    <a:pt x="57" y="10"/>
                  </a:cubicBezTo>
                  <a:cubicBezTo>
                    <a:pt x="50" y="32"/>
                    <a:pt x="47" y="55"/>
                    <a:pt x="47" y="79"/>
                  </a:cubicBezTo>
                  <a:cubicBezTo>
                    <a:pt x="35" y="77"/>
                    <a:pt x="23" y="77"/>
                    <a:pt x="11" y="78"/>
                  </a:cubicBezTo>
                  <a:cubicBezTo>
                    <a:pt x="13" y="56"/>
                    <a:pt x="17" y="34"/>
                    <a:pt x="18" y="12"/>
                  </a:cubicBezTo>
                  <a:cubicBezTo>
                    <a:pt x="18" y="7"/>
                    <a:pt x="10" y="6"/>
                    <a:pt x="9" y="11"/>
                  </a:cubicBezTo>
                  <a:cubicBezTo>
                    <a:pt x="5" y="35"/>
                    <a:pt x="3" y="60"/>
                    <a:pt x="0" y="84"/>
                  </a:cubicBezTo>
                  <a:cubicBezTo>
                    <a:pt x="0" y="88"/>
                    <a:pt x="4" y="89"/>
                    <a:pt x="6" y="89"/>
                  </a:cubicBezTo>
                  <a:cubicBezTo>
                    <a:pt x="21" y="86"/>
                    <a:pt x="36" y="86"/>
                    <a:pt x="51" y="89"/>
                  </a:cubicBezTo>
                  <a:cubicBezTo>
                    <a:pt x="54" y="89"/>
                    <a:pt x="57" y="87"/>
                    <a:pt x="57" y="84"/>
                  </a:cubicBezTo>
                  <a:cubicBezTo>
                    <a:pt x="56" y="57"/>
                    <a:pt x="60" y="32"/>
                    <a:pt x="68" y="6"/>
                  </a:cubicBezTo>
                  <a:cubicBezTo>
                    <a:pt x="69" y="4"/>
                    <a:pt x="67" y="0"/>
                    <a:pt x="64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87"/>
            <p:cNvSpPr>
              <a:spLocks noEditPoints="1"/>
            </p:cNvSpPr>
            <p:nvPr/>
          </p:nvSpPr>
          <p:spPr bwMode="auto">
            <a:xfrm>
              <a:off x="3740150" y="2205038"/>
              <a:ext cx="369887" cy="477838"/>
            </a:xfrm>
            <a:custGeom>
              <a:avLst/>
              <a:gdLst>
                <a:gd name="T0" fmla="*/ 239 w 271"/>
                <a:gd name="T1" fmla="*/ 45 h 351"/>
                <a:gd name="T2" fmla="*/ 217 w 271"/>
                <a:gd name="T3" fmla="*/ 7 h 351"/>
                <a:gd name="T4" fmla="*/ 159 w 271"/>
                <a:gd name="T5" fmla="*/ 19 h 351"/>
                <a:gd name="T6" fmla="*/ 18 w 271"/>
                <a:gd name="T7" fmla="*/ 71 h 351"/>
                <a:gd name="T8" fmla="*/ 16 w 271"/>
                <a:gd name="T9" fmla="*/ 80 h 351"/>
                <a:gd name="T10" fmla="*/ 31 w 271"/>
                <a:gd name="T11" fmla="*/ 99 h 351"/>
                <a:gd name="T12" fmla="*/ 4 w 271"/>
                <a:gd name="T13" fmla="*/ 109 h 351"/>
                <a:gd name="T14" fmla="*/ 2 w 271"/>
                <a:gd name="T15" fmla="*/ 115 h 351"/>
                <a:gd name="T16" fmla="*/ 54 w 271"/>
                <a:gd name="T17" fmla="*/ 341 h 351"/>
                <a:gd name="T18" fmla="*/ 59 w 271"/>
                <a:gd name="T19" fmla="*/ 345 h 351"/>
                <a:gd name="T20" fmla="*/ 161 w 271"/>
                <a:gd name="T21" fmla="*/ 349 h 351"/>
                <a:gd name="T22" fmla="*/ 192 w 271"/>
                <a:gd name="T23" fmla="*/ 345 h 351"/>
                <a:gd name="T24" fmla="*/ 223 w 271"/>
                <a:gd name="T25" fmla="*/ 316 h 351"/>
                <a:gd name="T26" fmla="*/ 233 w 271"/>
                <a:gd name="T27" fmla="*/ 320 h 351"/>
                <a:gd name="T28" fmla="*/ 241 w 271"/>
                <a:gd name="T29" fmla="*/ 315 h 351"/>
                <a:gd name="T30" fmla="*/ 239 w 271"/>
                <a:gd name="T31" fmla="*/ 45 h 351"/>
                <a:gd name="T32" fmla="*/ 191 w 271"/>
                <a:gd name="T33" fmla="*/ 334 h 351"/>
                <a:gd name="T34" fmla="*/ 141 w 271"/>
                <a:gd name="T35" fmla="*/ 340 h 351"/>
                <a:gd name="T36" fmla="*/ 64 w 271"/>
                <a:gd name="T37" fmla="*/ 337 h 351"/>
                <a:gd name="T38" fmla="*/ 11 w 271"/>
                <a:gd name="T39" fmla="*/ 115 h 351"/>
                <a:gd name="T40" fmla="*/ 35 w 271"/>
                <a:gd name="T41" fmla="*/ 104 h 351"/>
                <a:gd name="T42" fmla="*/ 94 w 271"/>
                <a:gd name="T43" fmla="*/ 303 h 351"/>
                <a:gd name="T44" fmla="*/ 101 w 271"/>
                <a:gd name="T45" fmla="*/ 311 h 351"/>
                <a:gd name="T46" fmla="*/ 214 w 271"/>
                <a:gd name="T47" fmla="*/ 313 h 351"/>
                <a:gd name="T48" fmla="*/ 191 w 271"/>
                <a:gd name="T49" fmla="*/ 334 h 351"/>
                <a:gd name="T50" fmla="*/ 231 w 271"/>
                <a:gd name="T51" fmla="*/ 306 h 351"/>
                <a:gd name="T52" fmla="*/ 102 w 271"/>
                <a:gd name="T53" fmla="*/ 299 h 351"/>
                <a:gd name="T54" fmla="*/ 30 w 271"/>
                <a:gd name="T55" fmla="*/ 78 h 351"/>
                <a:gd name="T56" fmla="*/ 147 w 271"/>
                <a:gd name="T57" fmla="*/ 35 h 351"/>
                <a:gd name="T58" fmla="*/ 175 w 271"/>
                <a:gd name="T59" fmla="*/ 27 h 351"/>
                <a:gd name="T60" fmla="*/ 209 w 271"/>
                <a:gd name="T61" fmla="*/ 20 h 351"/>
                <a:gd name="T62" fmla="*/ 226 w 271"/>
                <a:gd name="T63" fmla="*/ 45 h 351"/>
                <a:gd name="T64" fmla="*/ 235 w 271"/>
                <a:gd name="T65" fmla="*/ 74 h 351"/>
                <a:gd name="T66" fmla="*/ 231 w 271"/>
                <a:gd name="T67" fmla="*/ 30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1" h="351">
                  <a:moveTo>
                    <a:pt x="239" y="45"/>
                  </a:moveTo>
                  <a:cubicBezTo>
                    <a:pt x="235" y="33"/>
                    <a:pt x="230" y="13"/>
                    <a:pt x="217" y="7"/>
                  </a:cubicBezTo>
                  <a:cubicBezTo>
                    <a:pt x="202" y="0"/>
                    <a:pt x="174" y="14"/>
                    <a:pt x="159" y="19"/>
                  </a:cubicBezTo>
                  <a:cubicBezTo>
                    <a:pt x="111" y="33"/>
                    <a:pt x="64" y="51"/>
                    <a:pt x="18" y="71"/>
                  </a:cubicBezTo>
                  <a:cubicBezTo>
                    <a:pt x="14" y="73"/>
                    <a:pt x="14" y="78"/>
                    <a:pt x="16" y="80"/>
                  </a:cubicBezTo>
                  <a:cubicBezTo>
                    <a:pt x="22" y="86"/>
                    <a:pt x="27" y="92"/>
                    <a:pt x="31" y="99"/>
                  </a:cubicBezTo>
                  <a:cubicBezTo>
                    <a:pt x="22" y="102"/>
                    <a:pt x="13" y="105"/>
                    <a:pt x="4" y="109"/>
                  </a:cubicBezTo>
                  <a:cubicBezTo>
                    <a:pt x="1" y="110"/>
                    <a:pt x="0" y="113"/>
                    <a:pt x="2" y="115"/>
                  </a:cubicBezTo>
                  <a:cubicBezTo>
                    <a:pt x="33" y="187"/>
                    <a:pt x="62" y="261"/>
                    <a:pt x="54" y="341"/>
                  </a:cubicBezTo>
                  <a:cubicBezTo>
                    <a:pt x="54" y="343"/>
                    <a:pt x="56" y="345"/>
                    <a:pt x="59" y="345"/>
                  </a:cubicBezTo>
                  <a:cubicBezTo>
                    <a:pt x="93" y="346"/>
                    <a:pt x="127" y="348"/>
                    <a:pt x="161" y="349"/>
                  </a:cubicBezTo>
                  <a:cubicBezTo>
                    <a:pt x="173" y="350"/>
                    <a:pt x="182" y="351"/>
                    <a:pt x="192" y="345"/>
                  </a:cubicBezTo>
                  <a:cubicBezTo>
                    <a:pt x="203" y="337"/>
                    <a:pt x="213" y="325"/>
                    <a:pt x="223" y="316"/>
                  </a:cubicBezTo>
                  <a:cubicBezTo>
                    <a:pt x="226" y="317"/>
                    <a:pt x="230" y="318"/>
                    <a:pt x="233" y="320"/>
                  </a:cubicBezTo>
                  <a:cubicBezTo>
                    <a:pt x="236" y="321"/>
                    <a:pt x="240" y="318"/>
                    <a:pt x="241" y="315"/>
                  </a:cubicBezTo>
                  <a:cubicBezTo>
                    <a:pt x="271" y="228"/>
                    <a:pt x="271" y="131"/>
                    <a:pt x="239" y="45"/>
                  </a:cubicBezTo>
                  <a:close/>
                  <a:moveTo>
                    <a:pt x="191" y="334"/>
                  </a:moveTo>
                  <a:cubicBezTo>
                    <a:pt x="176" y="344"/>
                    <a:pt x="158" y="340"/>
                    <a:pt x="141" y="340"/>
                  </a:cubicBezTo>
                  <a:cubicBezTo>
                    <a:pt x="116" y="339"/>
                    <a:pt x="90" y="338"/>
                    <a:pt x="64" y="337"/>
                  </a:cubicBezTo>
                  <a:cubicBezTo>
                    <a:pt x="72" y="259"/>
                    <a:pt x="41" y="185"/>
                    <a:pt x="11" y="115"/>
                  </a:cubicBezTo>
                  <a:cubicBezTo>
                    <a:pt x="19" y="112"/>
                    <a:pt x="27" y="108"/>
                    <a:pt x="35" y="104"/>
                  </a:cubicBezTo>
                  <a:cubicBezTo>
                    <a:pt x="77" y="162"/>
                    <a:pt x="96" y="232"/>
                    <a:pt x="94" y="303"/>
                  </a:cubicBezTo>
                  <a:cubicBezTo>
                    <a:pt x="93" y="307"/>
                    <a:pt x="96" y="312"/>
                    <a:pt x="101" y="311"/>
                  </a:cubicBezTo>
                  <a:cubicBezTo>
                    <a:pt x="139" y="302"/>
                    <a:pt x="177" y="302"/>
                    <a:pt x="214" y="313"/>
                  </a:cubicBezTo>
                  <a:cubicBezTo>
                    <a:pt x="206" y="320"/>
                    <a:pt x="199" y="329"/>
                    <a:pt x="191" y="334"/>
                  </a:cubicBezTo>
                  <a:close/>
                  <a:moveTo>
                    <a:pt x="231" y="306"/>
                  </a:moveTo>
                  <a:cubicBezTo>
                    <a:pt x="189" y="291"/>
                    <a:pt x="145" y="288"/>
                    <a:pt x="102" y="299"/>
                  </a:cubicBezTo>
                  <a:cubicBezTo>
                    <a:pt x="109" y="219"/>
                    <a:pt x="81" y="139"/>
                    <a:pt x="30" y="78"/>
                  </a:cubicBezTo>
                  <a:cubicBezTo>
                    <a:pt x="68" y="62"/>
                    <a:pt x="107" y="47"/>
                    <a:pt x="147" y="35"/>
                  </a:cubicBezTo>
                  <a:cubicBezTo>
                    <a:pt x="156" y="32"/>
                    <a:pt x="166" y="29"/>
                    <a:pt x="175" y="27"/>
                  </a:cubicBezTo>
                  <a:cubicBezTo>
                    <a:pt x="185" y="24"/>
                    <a:pt x="200" y="17"/>
                    <a:pt x="209" y="20"/>
                  </a:cubicBezTo>
                  <a:cubicBezTo>
                    <a:pt x="220" y="22"/>
                    <a:pt x="222" y="35"/>
                    <a:pt x="226" y="45"/>
                  </a:cubicBezTo>
                  <a:cubicBezTo>
                    <a:pt x="229" y="55"/>
                    <a:pt x="232" y="64"/>
                    <a:pt x="235" y="74"/>
                  </a:cubicBezTo>
                  <a:cubicBezTo>
                    <a:pt x="257" y="150"/>
                    <a:pt x="255" y="231"/>
                    <a:pt x="231" y="30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88"/>
            <p:cNvSpPr>
              <a:spLocks/>
            </p:cNvSpPr>
            <p:nvPr/>
          </p:nvSpPr>
          <p:spPr bwMode="auto">
            <a:xfrm>
              <a:off x="3892550" y="2571751"/>
              <a:ext cx="158750" cy="17463"/>
            </a:xfrm>
            <a:custGeom>
              <a:avLst/>
              <a:gdLst>
                <a:gd name="T0" fmla="*/ 115 w 117"/>
                <a:gd name="T1" fmla="*/ 7 h 13"/>
                <a:gd name="T2" fmla="*/ 3 w 117"/>
                <a:gd name="T3" fmla="*/ 1 h 13"/>
                <a:gd name="T4" fmla="*/ 3 w 117"/>
                <a:gd name="T5" fmla="*/ 5 h 13"/>
                <a:gd name="T6" fmla="*/ 115 w 117"/>
                <a:gd name="T7" fmla="*/ 10 h 13"/>
                <a:gd name="T8" fmla="*/ 115 w 117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3">
                  <a:moveTo>
                    <a:pt x="115" y="7"/>
                  </a:moveTo>
                  <a:cubicBezTo>
                    <a:pt x="79" y="0"/>
                    <a:pt x="40" y="2"/>
                    <a:pt x="3" y="1"/>
                  </a:cubicBezTo>
                  <a:cubicBezTo>
                    <a:pt x="0" y="1"/>
                    <a:pt x="0" y="5"/>
                    <a:pt x="3" y="5"/>
                  </a:cubicBezTo>
                  <a:cubicBezTo>
                    <a:pt x="40" y="8"/>
                    <a:pt x="78" y="13"/>
                    <a:pt x="115" y="10"/>
                  </a:cubicBezTo>
                  <a:cubicBezTo>
                    <a:pt x="117" y="10"/>
                    <a:pt x="117" y="7"/>
                    <a:pt x="115" y="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89"/>
            <p:cNvSpPr>
              <a:spLocks/>
            </p:cNvSpPr>
            <p:nvPr/>
          </p:nvSpPr>
          <p:spPr bwMode="auto">
            <a:xfrm>
              <a:off x="3902075" y="2538413"/>
              <a:ext cx="152400" cy="11113"/>
            </a:xfrm>
            <a:custGeom>
              <a:avLst/>
              <a:gdLst>
                <a:gd name="T0" fmla="*/ 108 w 112"/>
                <a:gd name="T1" fmla="*/ 1 h 8"/>
                <a:gd name="T2" fmla="*/ 3 w 112"/>
                <a:gd name="T3" fmla="*/ 3 h 8"/>
                <a:gd name="T4" fmla="*/ 3 w 112"/>
                <a:gd name="T5" fmla="*/ 6 h 8"/>
                <a:gd name="T6" fmla="*/ 108 w 112"/>
                <a:gd name="T7" fmla="*/ 6 h 8"/>
                <a:gd name="T8" fmla="*/ 108 w 11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">
                  <a:moveTo>
                    <a:pt x="108" y="1"/>
                  </a:moveTo>
                  <a:cubicBezTo>
                    <a:pt x="73" y="0"/>
                    <a:pt x="38" y="2"/>
                    <a:pt x="3" y="3"/>
                  </a:cubicBezTo>
                  <a:cubicBezTo>
                    <a:pt x="0" y="3"/>
                    <a:pt x="0" y="6"/>
                    <a:pt x="3" y="6"/>
                  </a:cubicBezTo>
                  <a:cubicBezTo>
                    <a:pt x="38" y="7"/>
                    <a:pt x="73" y="8"/>
                    <a:pt x="108" y="6"/>
                  </a:cubicBezTo>
                  <a:cubicBezTo>
                    <a:pt x="112" y="6"/>
                    <a:pt x="112" y="1"/>
                    <a:pt x="108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90"/>
            <p:cNvSpPr>
              <a:spLocks/>
            </p:cNvSpPr>
            <p:nvPr/>
          </p:nvSpPr>
          <p:spPr bwMode="auto">
            <a:xfrm>
              <a:off x="3895725" y="2501901"/>
              <a:ext cx="163512" cy="19050"/>
            </a:xfrm>
            <a:custGeom>
              <a:avLst/>
              <a:gdLst>
                <a:gd name="T0" fmla="*/ 117 w 120"/>
                <a:gd name="T1" fmla="*/ 4 h 14"/>
                <a:gd name="T2" fmla="*/ 2 w 120"/>
                <a:gd name="T3" fmla="*/ 11 h 14"/>
                <a:gd name="T4" fmla="*/ 2 w 120"/>
                <a:gd name="T5" fmla="*/ 13 h 14"/>
                <a:gd name="T6" fmla="*/ 59 w 120"/>
                <a:gd name="T7" fmla="*/ 10 h 14"/>
                <a:gd name="T8" fmla="*/ 117 w 120"/>
                <a:gd name="T9" fmla="*/ 9 h 14"/>
                <a:gd name="T10" fmla="*/ 117 w 120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4">
                  <a:moveTo>
                    <a:pt x="117" y="4"/>
                  </a:moveTo>
                  <a:cubicBezTo>
                    <a:pt x="80" y="0"/>
                    <a:pt x="38" y="5"/>
                    <a:pt x="2" y="11"/>
                  </a:cubicBezTo>
                  <a:cubicBezTo>
                    <a:pt x="0" y="11"/>
                    <a:pt x="1" y="14"/>
                    <a:pt x="2" y="13"/>
                  </a:cubicBezTo>
                  <a:cubicBezTo>
                    <a:pt x="21" y="12"/>
                    <a:pt x="40" y="11"/>
                    <a:pt x="59" y="10"/>
                  </a:cubicBezTo>
                  <a:cubicBezTo>
                    <a:pt x="78" y="10"/>
                    <a:pt x="98" y="11"/>
                    <a:pt x="117" y="9"/>
                  </a:cubicBezTo>
                  <a:cubicBezTo>
                    <a:pt x="120" y="9"/>
                    <a:pt x="120" y="4"/>
                    <a:pt x="117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91"/>
            <p:cNvSpPr>
              <a:spLocks/>
            </p:cNvSpPr>
            <p:nvPr/>
          </p:nvSpPr>
          <p:spPr bwMode="auto">
            <a:xfrm>
              <a:off x="3895725" y="2463801"/>
              <a:ext cx="160337" cy="23813"/>
            </a:xfrm>
            <a:custGeom>
              <a:avLst/>
              <a:gdLst>
                <a:gd name="T0" fmla="*/ 114 w 118"/>
                <a:gd name="T1" fmla="*/ 2 h 17"/>
                <a:gd name="T2" fmla="*/ 55 w 118"/>
                <a:gd name="T3" fmla="*/ 5 h 17"/>
                <a:gd name="T4" fmla="*/ 2 w 118"/>
                <a:gd name="T5" fmla="*/ 14 h 17"/>
                <a:gd name="T6" fmla="*/ 2 w 118"/>
                <a:gd name="T7" fmla="*/ 17 h 17"/>
                <a:gd name="T8" fmla="*/ 61 w 118"/>
                <a:gd name="T9" fmla="*/ 10 h 17"/>
                <a:gd name="T10" fmla="*/ 115 w 118"/>
                <a:gd name="T11" fmla="*/ 7 h 17"/>
                <a:gd name="T12" fmla="*/ 114 w 118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7">
                  <a:moveTo>
                    <a:pt x="114" y="2"/>
                  </a:moveTo>
                  <a:cubicBezTo>
                    <a:pt x="95" y="0"/>
                    <a:pt x="74" y="3"/>
                    <a:pt x="55" y="5"/>
                  </a:cubicBezTo>
                  <a:cubicBezTo>
                    <a:pt x="37" y="7"/>
                    <a:pt x="19" y="10"/>
                    <a:pt x="2" y="14"/>
                  </a:cubicBezTo>
                  <a:cubicBezTo>
                    <a:pt x="0" y="15"/>
                    <a:pt x="0" y="17"/>
                    <a:pt x="2" y="17"/>
                  </a:cubicBezTo>
                  <a:cubicBezTo>
                    <a:pt x="22" y="15"/>
                    <a:pt x="42" y="12"/>
                    <a:pt x="61" y="10"/>
                  </a:cubicBezTo>
                  <a:cubicBezTo>
                    <a:pt x="79" y="9"/>
                    <a:pt x="97" y="10"/>
                    <a:pt x="115" y="7"/>
                  </a:cubicBezTo>
                  <a:cubicBezTo>
                    <a:pt x="118" y="6"/>
                    <a:pt x="117" y="2"/>
                    <a:pt x="114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92"/>
            <p:cNvSpPr>
              <a:spLocks/>
            </p:cNvSpPr>
            <p:nvPr/>
          </p:nvSpPr>
          <p:spPr bwMode="auto">
            <a:xfrm>
              <a:off x="3892550" y="2414588"/>
              <a:ext cx="168275" cy="34925"/>
            </a:xfrm>
            <a:custGeom>
              <a:avLst/>
              <a:gdLst>
                <a:gd name="T0" fmla="*/ 120 w 124"/>
                <a:gd name="T1" fmla="*/ 0 h 25"/>
                <a:gd name="T2" fmla="*/ 3 w 124"/>
                <a:gd name="T3" fmla="*/ 21 h 25"/>
                <a:gd name="T4" fmla="*/ 4 w 124"/>
                <a:gd name="T5" fmla="*/ 24 h 25"/>
                <a:gd name="T6" fmla="*/ 62 w 124"/>
                <a:gd name="T7" fmla="*/ 15 h 25"/>
                <a:gd name="T8" fmla="*/ 121 w 124"/>
                <a:gd name="T9" fmla="*/ 6 h 25"/>
                <a:gd name="T10" fmla="*/ 120 w 124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5">
                  <a:moveTo>
                    <a:pt x="120" y="0"/>
                  </a:moveTo>
                  <a:cubicBezTo>
                    <a:pt x="81" y="1"/>
                    <a:pt x="40" y="12"/>
                    <a:pt x="3" y="21"/>
                  </a:cubicBezTo>
                  <a:cubicBezTo>
                    <a:pt x="0" y="22"/>
                    <a:pt x="1" y="25"/>
                    <a:pt x="4" y="24"/>
                  </a:cubicBezTo>
                  <a:cubicBezTo>
                    <a:pt x="23" y="21"/>
                    <a:pt x="42" y="18"/>
                    <a:pt x="62" y="15"/>
                  </a:cubicBezTo>
                  <a:cubicBezTo>
                    <a:pt x="81" y="12"/>
                    <a:pt x="102" y="11"/>
                    <a:pt x="121" y="6"/>
                  </a:cubicBezTo>
                  <a:cubicBezTo>
                    <a:pt x="124" y="5"/>
                    <a:pt x="123" y="0"/>
                    <a:pt x="12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93"/>
            <p:cNvSpPr>
              <a:spLocks/>
            </p:cNvSpPr>
            <p:nvPr/>
          </p:nvSpPr>
          <p:spPr bwMode="auto">
            <a:xfrm>
              <a:off x="3873500" y="2366963"/>
              <a:ext cx="174625" cy="50800"/>
            </a:xfrm>
            <a:custGeom>
              <a:avLst/>
              <a:gdLst>
                <a:gd name="T0" fmla="*/ 123 w 128"/>
                <a:gd name="T1" fmla="*/ 1 h 37"/>
                <a:gd name="T2" fmla="*/ 2 w 128"/>
                <a:gd name="T3" fmla="*/ 34 h 37"/>
                <a:gd name="T4" fmla="*/ 3 w 128"/>
                <a:gd name="T5" fmla="*/ 37 h 37"/>
                <a:gd name="T6" fmla="*/ 64 w 128"/>
                <a:gd name="T7" fmla="*/ 22 h 37"/>
                <a:gd name="T8" fmla="*/ 124 w 128"/>
                <a:gd name="T9" fmla="*/ 7 h 37"/>
                <a:gd name="T10" fmla="*/ 123 w 128"/>
                <a:gd name="T11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37">
                  <a:moveTo>
                    <a:pt x="123" y="1"/>
                  </a:moveTo>
                  <a:cubicBezTo>
                    <a:pt x="82" y="7"/>
                    <a:pt x="41" y="22"/>
                    <a:pt x="2" y="34"/>
                  </a:cubicBezTo>
                  <a:cubicBezTo>
                    <a:pt x="0" y="34"/>
                    <a:pt x="1" y="37"/>
                    <a:pt x="3" y="37"/>
                  </a:cubicBezTo>
                  <a:cubicBezTo>
                    <a:pt x="23" y="32"/>
                    <a:pt x="43" y="27"/>
                    <a:pt x="64" y="22"/>
                  </a:cubicBezTo>
                  <a:cubicBezTo>
                    <a:pt x="84" y="18"/>
                    <a:pt x="105" y="14"/>
                    <a:pt x="124" y="7"/>
                  </a:cubicBezTo>
                  <a:cubicBezTo>
                    <a:pt x="128" y="5"/>
                    <a:pt x="127" y="0"/>
                    <a:pt x="123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94"/>
            <p:cNvSpPr>
              <a:spLocks/>
            </p:cNvSpPr>
            <p:nvPr/>
          </p:nvSpPr>
          <p:spPr bwMode="auto">
            <a:xfrm>
              <a:off x="3868738" y="2327276"/>
              <a:ext cx="169862" cy="44450"/>
            </a:xfrm>
            <a:custGeom>
              <a:avLst/>
              <a:gdLst>
                <a:gd name="T0" fmla="*/ 120 w 125"/>
                <a:gd name="T1" fmla="*/ 0 h 33"/>
                <a:gd name="T2" fmla="*/ 60 w 125"/>
                <a:gd name="T3" fmla="*/ 14 h 33"/>
                <a:gd name="T4" fmla="*/ 1 w 125"/>
                <a:gd name="T5" fmla="*/ 31 h 33"/>
                <a:gd name="T6" fmla="*/ 1 w 125"/>
                <a:gd name="T7" fmla="*/ 33 h 33"/>
                <a:gd name="T8" fmla="*/ 58 w 125"/>
                <a:gd name="T9" fmla="*/ 21 h 33"/>
                <a:gd name="T10" fmla="*/ 121 w 125"/>
                <a:gd name="T11" fmla="*/ 6 h 33"/>
                <a:gd name="T12" fmla="*/ 120 w 125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3">
                  <a:moveTo>
                    <a:pt x="120" y="0"/>
                  </a:moveTo>
                  <a:cubicBezTo>
                    <a:pt x="100" y="3"/>
                    <a:pt x="80" y="9"/>
                    <a:pt x="60" y="14"/>
                  </a:cubicBezTo>
                  <a:cubicBezTo>
                    <a:pt x="41" y="19"/>
                    <a:pt x="20" y="23"/>
                    <a:pt x="1" y="31"/>
                  </a:cubicBezTo>
                  <a:cubicBezTo>
                    <a:pt x="0" y="31"/>
                    <a:pt x="0" y="33"/>
                    <a:pt x="1" y="33"/>
                  </a:cubicBezTo>
                  <a:cubicBezTo>
                    <a:pt x="21" y="31"/>
                    <a:pt x="40" y="25"/>
                    <a:pt x="58" y="21"/>
                  </a:cubicBezTo>
                  <a:cubicBezTo>
                    <a:pt x="79" y="16"/>
                    <a:pt x="101" y="13"/>
                    <a:pt x="121" y="6"/>
                  </a:cubicBezTo>
                  <a:cubicBezTo>
                    <a:pt x="125" y="5"/>
                    <a:pt x="123" y="0"/>
                    <a:pt x="12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95"/>
            <p:cNvSpPr>
              <a:spLocks/>
            </p:cNvSpPr>
            <p:nvPr/>
          </p:nvSpPr>
          <p:spPr bwMode="auto">
            <a:xfrm>
              <a:off x="3844925" y="2295526"/>
              <a:ext cx="184150" cy="50800"/>
            </a:xfrm>
            <a:custGeom>
              <a:avLst/>
              <a:gdLst>
                <a:gd name="T0" fmla="*/ 131 w 136"/>
                <a:gd name="T1" fmla="*/ 1 h 38"/>
                <a:gd name="T2" fmla="*/ 2 w 136"/>
                <a:gd name="T3" fmla="*/ 34 h 38"/>
                <a:gd name="T4" fmla="*/ 4 w 136"/>
                <a:gd name="T5" fmla="*/ 37 h 38"/>
                <a:gd name="T6" fmla="*/ 67 w 136"/>
                <a:gd name="T7" fmla="*/ 18 h 38"/>
                <a:gd name="T8" fmla="*/ 132 w 136"/>
                <a:gd name="T9" fmla="*/ 8 h 38"/>
                <a:gd name="T10" fmla="*/ 131 w 136"/>
                <a:gd name="T1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38">
                  <a:moveTo>
                    <a:pt x="131" y="1"/>
                  </a:moveTo>
                  <a:cubicBezTo>
                    <a:pt x="88" y="0"/>
                    <a:pt x="41" y="16"/>
                    <a:pt x="2" y="34"/>
                  </a:cubicBezTo>
                  <a:cubicBezTo>
                    <a:pt x="0" y="35"/>
                    <a:pt x="2" y="38"/>
                    <a:pt x="4" y="37"/>
                  </a:cubicBezTo>
                  <a:cubicBezTo>
                    <a:pt x="24" y="30"/>
                    <a:pt x="45" y="23"/>
                    <a:pt x="67" y="18"/>
                  </a:cubicBezTo>
                  <a:cubicBezTo>
                    <a:pt x="88" y="13"/>
                    <a:pt x="110" y="11"/>
                    <a:pt x="132" y="8"/>
                  </a:cubicBezTo>
                  <a:cubicBezTo>
                    <a:pt x="136" y="7"/>
                    <a:pt x="135" y="1"/>
                    <a:pt x="131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96"/>
            <p:cNvSpPr>
              <a:spLocks noEditPoints="1"/>
            </p:cNvSpPr>
            <p:nvPr/>
          </p:nvSpPr>
          <p:spPr bwMode="auto">
            <a:xfrm>
              <a:off x="2967038" y="3016251"/>
              <a:ext cx="657225" cy="220663"/>
            </a:xfrm>
            <a:custGeom>
              <a:avLst/>
              <a:gdLst>
                <a:gd name="T0" fmla="*/ 397 w 483"/>
                <a:gd name="T1" fmla="*/ 43 h 162"/>
                <a:gd name="T2" fmla="*/ 344 w 483"/>
                <a:gd name="T3" fmla="*/ 69 h 162"/>
                <a:gd name="T4" fmla="*/ 332 w 483"/>
                <a:gd name="T5" fmla="*/ 3 h 162"/>
                <a:gd name="T6" fmla="*/ 143 w 483"/>
                <a:gd name="T7" fmla="*/ 15 h 162"/>
                <a:gd name="T8" fmla="*/ 133 w 483"/>
                <a:gd name="T9" fmla="*/ 60 h 162"/>
                <a:gd name="T10" fmla="*/ 75 w 483"/>
                <a:gd name="T11" fmla="*/ 40 h 162"/>
                <a:gd name="T12" fmla="*/ 30 w 483"/>
                <a:gd name="T13" fmla="*/ 142 h 162"/>
                <a:gd name="T14" fmla="*/ 69 w 483"/>
                <a:gd name="T15" fmla="*/ 122 h 162"/>
                <a:gd name="T16" fmla="*/ 100 w 483"/>
                <a:gd name="T17" fmla="*/ 115 h 162"/>
                <a:gd name="T18" fmla="*/ 127 w 483"/>
                <a:gd name="T19" fmla="*/ 120 h 162"/>
                <a:gd name="T20" fmla="*/ 127 w 483"/>
                <a:gd name="T21" fmla="*/ 149 h 162"/>
                <a:gd name="T22" fmla="*/ 236 w 483"/>
                <a:gd name="T23" fmla="*/ 156 h 162"/>
                <a:gd name="T24" fmla="*/ 344 w 483"/>
                <a:gd name="T25" fmla="*/ 140 h 162"/>
                <a:gd name="T26" fmla="*/ 346 w 483"/>
                <a:gd name="T27" fmla="*/ 110 h 162"/>
                <a:gd name="T28" fmla="*/ 388 w 483"/>
                <a:gd name="T29" fmla="*/ 117 h 162"/>
                <a:gd name="T30" fmla="*/ 425 w 483"/>
                <a:gd name="T31" fmla="*/ 115 h 162"/>
                <a:gd name="T32" fmla="*/ 444 w 483"/>
                <a:gd name="T33" fmla="*/ 120 h 162"/>
                <a:gd name="T34" fmla="*/ 446 w 483"/>
                <a:gd name="T35" fmla="*/ 48 h 162"/>
                <a:gd name="T36" fmla="*/ 129 w 483"/>
                <a:gd name="T37" fmla="*/ 104 h 162"/>
                <a:gd name="T38" fmla="*/ 113 w 483"/>
                <a:gd name="T39" fmla="*/ 116 h 162"/>
                <a:gd name="T40" fmla="*/ 103 w 483"/>
                <a:gd name="T41" fmla="*/ 98 h 162"/>
                <a:gd name="T42" fmla="*/ 86 w 483"/>
                <a:gd name="T43" fmla="*/ 118 h 162"/>
                <a:gd name="T44" fmla="*/ 72 w 483"/>
                <a:gd name="T45" fmla="*/ 116 h 162"/>
                <a:gd name="T46" fmla="*/ 69 w 483"/>
                <a:gd name="T47" fmla="*/ 99 h 162"/>
                <a:gd name="T48" fmla="*/ 34 w 483"/>
                <a:gd name="T49" fmla="*/ 136 h 162"/>
                <a:gd name="T50" fmla="*/ 131 w 483"/>
                <a:gd name="T51" fmla="*/ 63 h 162"/>
                <a:gd name="T52" fmla="*/ 130 w 483"/>
                <a:gd name="T53" fmla="*/ 86 h 162"/>
                <a:gd name="T54" fmla="*/ 284 w 483"/>
                <a:gd name="T55" fmla="*/ 61 h 162"/>
                <a:gd name="T56" fmla="*/ 254 w 483"/>
                <a:gd name="T57" fmla="*/ 91 h 162"/>
                <a:gd name="T58" fmla="*/ 216 w 483"/>
                <a:gd name="T59" fmla="*/ 94 h 162"/>
                <a:gd name="T60" fmla="*/ 186 w 483"/>
                <a:gd name="T61" fmla="*/ 64 h 162"/>
                <a:gd name="T62" fmla="*/ 320 w 483"/>
                <a:gd name="T63" fmla="*/ 13 h 162"/>
                <a:gd name="T64" fmla="*/ 283 w 483"/>
                <a:gd name="T65" fmla="*/ 142 h 162"/>
                <a:gd name="T66" fmla="*/ 176 w 483"/>
                <a:gd name="T67" fmla="*/ 147 h 162"/>
                <a:gd name="T68" fmla="*/ 137 w 483"/>
                <a:gd name="T69" fmla="*/ 141 h 162"/>
                <a:gd name="T70" fmla="*/ 144 w 483"/>
                <a:gd name="T71" fmla="*/ 24 h 162"/>
                <a:gd name="T72" fmla="*/ 195 w 483"/>
                <a:gd name="T73" fmla="*/ 87 h 162"/>
                <a:gd name="T74" fmla="*/ 141 w 483"/>
                <a:gd name="T75" fmla="*/ 142 h 162"/>
                <a:gd name="T76" fmla="*/ 235 w 483"/>
                <a:gd name="T77" fmla="*/ 115 h 162"/>
                <a:gd name="T78" fmla="*/ 317 w 483"/>
                <a:gd name="T79" fmla="*/ 138 h 162"/>
                <a:gd name="T80" fmla="*/ 327 w 483"/>
                <a:gd name="T81" fmla="*/ 137 h 162"/>
                <a:gd name="T82" fmla="*/ 281 w 483"/>
                <a:gd name="T83" fmla="*/ 78 h 162"/>
                <a:gd name="T84" fmla="*/ 328 w 483"/>
                <a:gd name="T85" fmla="*/ 18 h 162"/>
                <a:gd name="T86" fmla="*/ 333 w 483"/>
                <a:gd name="T87" fmla="*/ 70 h 162"/>
                <a:gd name="T88" fmla="*/ 335 w 483"/>
                <a:gd name="T89" fmla="*/ 125 h 162"/>
                <a:gd name="T90" fmla="*/ 448 w 483"/>
                <a:gd name="T91" fmla="*/ 114 h 162"/>
                <a:gd name="T92" fmla="*/ 430 w 483"/>
                <a:gd name="T93" fmla="*/ 108 h 162"/>
                <a:gd name="T94" fmla="*/ 416 w 483"/>
                <a:gd name="T95" fmla="*/ 92 h 162"/>
                <a:gd name="T96" fmla="*/ 402 w 483"/>
                <a:gd name="T97" fmla="*/ 114 h 162"/>
                <a:gd name="T98" fmla="*/ 381 w 483"/>
                <a:gd name="T99" fmla="*/ 95 h 162"/>
                <a:gd name="T100" fmla="*/ 361 w 483"/>
                <a:gd name="T101" fmla="*/ 109 h 162"/>
                <a:gd name="T102" fmla="*/ 345 w 483"/>
                <a:gd name="T103" fmla="*/ 77 h 162"/>
                <a:gd name="T104" fmla="*/ 405 w 483"/>
                <a:gd name="T105" fmla="*/ 50 h 162"/>
                <a:gd name="T106" fmla="*/ 448 w 483"/>
                <a:gd name="T107" fmla="*/ 11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3" h="162">
                  <a:moveTo>
                    <a:pt x="446" y="48"/>
                  </a:moveTo>
                  <a:cubicBezTo>
                    <a:pt x="432" y="37"/>
                    <a:pt x="413" y="38"/>
                    <a:pt x="397" y="43"/>
                  </a:cubicBezTo>
                  <a:cubicBezTo>
                    <a:pt x="387" y="46"/>
                    <a:pt x="378" y="51"/>
                    <a:pt x="368" y="55"/>
                  </a:cubicBezTo>
                  <a:cubicBezTo>
                    <a:pt x="360" y="59"/>
                    <a:pt x="351" y="62"/>
                    <a:pt x="344" y="69"/>
                  </a:cubicBezTo>
                  <a:cubicBezTo>
                    <a:pt x="343" y="48"/>
                    <a:pt x="340" y="28"/>
                    <a:pt x="337" y="7"/>
                  </a:cubicBezTo>
                  <a:cubicBezTo>
                    <a:pt x="337" y="5"/>
                    <a:pt x="334" y="3"/>
                    <a:pt x="332" y="3"/>
                  </a:cubicBezTo>
                  <a:cubicBezTo>
                    <a:pt x="270" y="0"/>
                    <a:pt x="209" y="2"/>
                    <a:pt x="148" y="9"/>
                  </a:cubicBezTo>
                  <a:cubicBezTo>
                    <a:pt x="145" y="9"/>
                    <a:pt x="144" y="12"/>
                    <a:pt x="143" y="15"/>
                  </a:cubicBezTo>
                  <a:cubicBezTo>
                    <a:pt x="142" y="14"/>
                    <a:pt x="139" y="14"/>
                    <a:pt x="139" y="16"/>
                  </a:cubicBezTo>
                  <a:cubicBezTo>
                    <a:pt x="136" y="31"/>
                    <a:pt x="135" y="45"/>
                    <a:pt x="133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14" y="52"/>
                    <a:pt x="96" y="39"/>
                    <a:pt x="75" y="40"/>
                  </a:cubicBezTo>
                  <a:cubicBezTo>
                    <a:pt x="58" y="40"/>
                    <a:pt x="43" y="50"/>
                    <a:pt x="33" y="63"/>
                  </a:cubicBezTo>
                  <a:cubicBezTo>
                    <a:pt x="20" y="81"/>
                    <a:pt x="0" y="131"/>
                    <a:pt x="30" y="142"/>
                  </a:cubicBezTo>
                  <a:cubicBezTo>
                    <a:pt x="31" y="143"/>
                    <a:pt x="32" y="143"/>
                    <a:pt x="33" y="142"/>
                  </a:cubicBezTo>
                  <a:cubicBezTo>
                    <a:pt x="47" y="148"/>
                    <a:pt x="61" y="136"/>
                    <a:pt x="69" y="122"/>
                  </a:cubicBezTo>
                  <a:cubicBezTo>
                    <a:pt x="71" y="125"/>
                    <a:pt x="76" y="128"/>
                    <a:pt x="81" y="128"/>
                  </a:cubicBezTo>
                  <a:cubicBezTo>
                    <a:pt x="88" y="128"/>
                    <a:pt x="96" y="122"/>
                    <a:pt x="100" y="115"/>
                  </a:cubicBezTo>
                  <a:cubicBezTo>
                    <a:pt x="102" y="120"/>
                    <a:pt x="106" y="123"/>
                    <a:pt x="111" y="124"/>
                  </a:cubicBezTo>
                  <a:cubicBezTo>
                    <a:pt x="116" y="126"/>
                    <a:pt x="123" y="124"/>
                    <a:pt x="127" y="120"/>
                  </a:cubicBezTo>
                  <a:cubicBezTo>
                    <a:pt x="127" y="120"/>
                    <a:pt x="127" y="120"/>
                    <a:pt x="127" y="120"/>
                  </a:cubicBezTo>
                  <a:cubicBezTo>
                    <a:pt x="127" y="129"/>
                    <a:pt x="124" y="141"/>
                    <a:pt x="127" y="149"/>
                  </a:cubicBezTo>
                  <a:cubicBezTo>
                    <a:pt x="132" y="162"/>
                    <a:pt x="151" y="158"/>
                    <a:pt x="162" y="158"/>
                  </a:cubicBezTo>
                  <a:cubicBezTo>
                    <a:pt x="187" y="158"/>
                    <a:pt x="212" y="157"/>
                    <a:pt x="236" y="156"/>
                  </a:cubicBezTo>
                  <a:cubicBezTo>
                    <a:pt x="260" y="154"/>
                    <a:pt x="283" y="152"/>
                    <a:pt x="307" y="150"/>
                  </a:cubicBezTo>
                  <a:cubicBezTo>
                    <a:pt x="317" y="149"/>
                    <a:pt x="338" y="150"/>
                    <a:pt x="344" y="140"/>
                  </a:cubicBezTo>
                  <a:cubicBezTo>
                    <a:pt x="347" y="133"/>
                    <a:pt x="346" y="122"/>
                    <a:pt x="346" y="115"/>
                  </a:cubicBezTo>
                  <a:cubicBezTo>
                    <a:pt x="346" y="113"/>
                    <a:pt x="346" y="112"/>
                    <a:pt x="346" y="110"/>
                  </a:cubicBezTo>
                  <a:cubicBezTo>
                    <a:pt x="350" y="114"/>
                    <a:pt x="354" y="116"/>
                    <a:pt x="359" y="118"/>
                  </a:cubicBezTo>
                  <a:cubicBezTo>
                    <a:pt x="368" y="122"/>
                    <a:pt x="379" y="121"/>
                    <a:pt x="388" y="117"/>
                  </a:cubicBezTo>
                  <a:cubicBezTo>
                    <a:pt x="391" y="120"/>
                    <a:pt x="395" y="123"/>
                    <a:pt x="400" y="124"/>
                  </a:cubicBezTo>
                  <a:cubicBezTo>
                    <a:pt x="409" y="126"/>
                    <a:pt x="419" y="122"/>
                    <a:pt x="425" y="115"/>
                  </a:cubicBezTo>
                  <a:cubicBezTo>
                    <a:pt x="426" y="116"/>
                    <a:pt x="427" y="117"/>
                    <a:pt x="428" y="117"/>
                  </a:cubicBezTo>
                  <a:cubicBezTo>
                    <a:pt x="433" y="121"/>
                    <a:pt x="439" y="122"/>
                    <a:pt x="444" y="120"/>
                  </a:cubicBezTo>
                  <a:cubicBezTo>
                    <a:pt x="445" y="121"/>
                    <a:pt x="446" y="123"/>
                    <a:pt x="448" y="122"/>
                  </a:cubicBezTo>
                  <a:cubicBezTo>
                    <a:pt x="483" y="115"/>
                    <a:pt x="465" y="62"/>
                    <a:pt x="446" y="48"/>
                  </a:cubicBezTo>
                  <a:close/>
                  <a:moveTo>
                    <a:pt x="130" y="86"/>
                  </a:moveTo>
                  <a:cubicBezTo>
                    <a:pt x="130" y="92"/>
                    <a:pt x="129" y="98"/>
                    <a:pt x="129" y="104"/>
                  </a:cubicBezTo>
                  <a:cubicBezTo>
                    <a:pt x="128" y="104"/>
                    <a:pt x="126" y="104"/>
                    <a:pt x="126" y="106"/>
                  </a:cubicBezTo>
                  <a:cubicBezTo>
                    <a:pt x="123" y="111"/>
                    <a:pt x="120" y="117"/>
                    <a:pt x="113" y="116"/>
                  </a:cubicBezTo>
                  <a:cubicBezTo>
                    <a:pt x="108" y="116"/>
                    <a:pt x="104" y="112"/>
                    <a:pt x="103" y="108"/>
                  </a:cubicBezTo>
                  <a:cubicBezTo>
                    <a:pt x="104" y="105"/>
                    <a:pt x="104" y="101"/>
                    <a:pt x="103" y="98"/>
                  </a:cubicBezTo>
                  <a:cubicBezTo>
                    <a:pt x="103" y="95"/>
                    <a:pt x="99" y="95"/>
                    <a:pt x="98" y="97"/>
                  </a:cubicBezTo>
                  <a:cubicBezTo>
                    <a:pt x="93" y="104"/>
                    <a:pt x="94" y="113"/>
                    <a:pt x="86" y="118"/>
                  </a:cubicBezTo>
                  <a:cubicBezTo>
                    <a:pt x="83" y="120"/>
                    <a:pt x="78" y="122"/>
                    <a:pt x="75" y="120"/>
                  </a:cubicBezTo>
                  <a:cubicBezTo>
                    <a:pt x="73" y="119"/>
                    <a:pt x="72" y="117"/>
                    <a:pt x="72" y="116"/>
                  </a:cubicBezTo>
                  <a:cubicBezTo>
                    <a:pt x="74" y="111"/>
                    <a:pt x="75" y="106"/>
                    <a:pt x="75" y="101"/>
                  </a:cubicBezTo>
                  <a:cubicBezTo>
                    <a:pt x="75" y="98"/>
                    <a:pt x="71" y="97"/>
                    <a:pt x="69" y="99"/>
                  </a:cubicBezTo>
                  <a:cubicBezTo>
                    <a:pt x="65" y="108"/>
                    <a:pt x="63" y="118"/>
                    <a:pt x="58" y="125"/>
                  </a:cubicBezTo>
                  <a:cubicBezTo>
                    <a:pt x="52" y="133"/>
                    <a:pt x="43" y="138"/>
                    <a:pt x="34" y="136"/>
                  </a:cubicBezTo>
                  <a:cubicBezTo>
                    <a:pt x="14" y="115"/>
                    <a:pt x="31" y="78"/>
                    <a:pt x="49" y="62"/>
                  </a:cubicBezTo>
                  <a:cubicBezTo>
                    <a:pt x="74" y="39"/>
                    <a:pt x="104" y="54"/>
                    <a:pt x="131" y="63"/>
                  </a:cubicBezTo>
                  <a:cubicBezTo>
                    <a:pt x="132" y="63"/>
                    <a:pt x="132" y="63"/>
                    <a:pt x="133" y="63"/>
                  </a:cubicBezTo>
                  <a:cubicBezTo>
                    <a:pt x="132" y="71"/>
                    <a:pt x="131" y="78"/>
                    <a:pt x="130" y="86"/>
                  </a:cubicBezTo>
                  <a:close/>
                  <a:moveTo>
                    <a:pt x="320" y="13"/>
                  </a:moveTo>
                  <a:cubicBezTo>
                    <a:pt x="308" y="30"/>
                    <a:pt x="297" y="46"/>
                    <a:pt x="284" y="61"/>
                  </a:cubicBezTo>
                  <a:cubicBezTo>
                    <a:pt x="277" y="68"/>
                    <a:pt x="270" y="76"/>
                    <a:pt x="263" y="83"/>
                  </a:cubicBezTo>
                  <a:cubicBezTo>
                    <a:pt x="260" y="86"/>
                    <a:pt x="257" y="89"/>
                    <a:pt x="254" y="91"/>
                  </a:cubicBezTo>
                  <a:cubicBezTo>
                    <a:pt x="246" y="98"/>
                    <a:pt x="245" y="99"/>
                    <a:pt x="234" y="100"/>
                  </a:cubicBezTo>
                  <a:cubicBezTo>
                    <a:pt x="222" y="101"/>
                    <a:pt x="223" y="101"/>
                    <a:pt x="216" y="94"/>
                  </a:cubicBezTo>
                  <a:cubicBezTo>
                    <a:pt x="212" y="91"/>
                    <a:pt x="209" y="87"/>
                    <a:pt x="205" y="84"/>
                  </a:cubicBezTo>
                  <a:cubicBezTo>
                    <a:pt x="199" y="77"/>
                    <a:pt x="192" y="70"/>
                    <a:pt x="186" y="64"/>
                  </a:cubicBezTo>
                  <a:cubicBezTo>
                    <a:pt x="173" y="49"/>
                    <a:pt x="161" y="34"/>
                    <a:pt x="149" y="19"/>
                  </a:cubicBezTo>
                  <a:cubicBezTo>
                    <a:pt x="205" y="13"/>
                    <a:pt x="263" y="11"/>
                    <a:pt x="320" y="13"/>
                  </a:cubicBezTo>
                  <a:close/>
                  <a:moveTo>
                    <a:pt x="310" y="139"/>
                  </a:moveTo>
                  <a:cubicBezTo>
                    <a:pt x="301" y="140"/>
                    <a:pt x="292" y="141"/>
                    <a:pt x="283" y="142"/>
                  </a:cubicBezTo>
                  <a:cubicBezTo>
                    <a:pt x="266" y="143"/>
                    <a:pt x="248" y="145"/>
                    <a:pt x="230" y="146"/>
                  </a:cubicBezTo>
                  <a:cubicBezTo>
                    <a:pt x="212" y="146"/>
                    <a:pt x="194" y="147"/>
                    <a:pt x="176" y="147"/>
                  </a:cubicBezTo>
                  <a:cubicBezTo>
                    <a:pt x="167" y="147"/>
                    <a:pt x="157" y="149"/>
                    <a:pt x="149" y="147"/>
                  </a:cubicBezTo>
                  <a:cubicBezTo>
                    <a:pt x="143" y="149"/>
                    <a:pt x="139" y="147"/>
                    <a:pt x="137" y="141"/>
                  </a:cubicBezTo>
                  <a:cubicBezTo>
                    <a:pt x="137" y="137"/>
                    <a:pt x="137" y="132"/>
                    <a:pt x="137" y="127"/>
                  </a:cubicBezTo>
                  <a:cubicBezTo>
                    <a:pt x="140" y="93"/>
                    <a:pt x="143" y="59"/>
                    <a:pt x="144" y="24"/>
                  </a:cubicBezTo>
                  <a:cubicBezTo>
                    <a:pt x="158" y="44"/>
                    <a:pt x="174" y="63"/>
                    <a:pt x="190" y="81"/>
                  </a:cubicBezTo>
                  <a:cubicBezTo>
                    <a:pt x="192" y="83"/>
                    <a:pt x="194" y="85"/>
                    <a:pt x="195" y="87"/>
                  </a:cubicBezTo>
                  <a:cubicBezTo>
                    <a:pt x="176" y="103"/>
                    <a:pt x="156" y="120"/>
                    <a:pt x="138" y="138"/>
                  </a:cubicBezTo>
                  <a:cubicBezTo>
                    <a:pt x="136" y="140"/>
                    <a:pt x="139" y="143"/>
                    <a:pt x="141" y="142"/>
                  </a:cubicBezTo>
                  <a:cubicBezTo>
                    <a:pt x="162" y="126"/>
                    <a:pt x="181" y="109"/>
                    <a:pt x="200" y="93"/>
                  </a:cubicBezTo>
                  <a:cubicBezTo>
                    <a:pt x="210" y="104"/>
                    <a:pt x="222" y="117"/>
                    <a:pt x="235" y="115"/>
                  </a:cubicBezTo>
                  <a:cubicBezTo>
                    <a:pt x="251" y="114"/>
                    <a:pt x="267" y="94"/>
                    <a:pt x="278" y="81"/>
                  </a:cubicBezTo>
                  <a:cubicBezTo>
                    <a:pt x="289" y="101"/>
                    <a:pt x="302" y="122"/>
                    <a:pt x="317" y="138"/>
                  </a:cubicBezTo>
                  <a:cubicBezTo>
                    <a:pt x="315" y="138"/>
                    <a:pt x="312" y="139"/>
                    <a:pt x="310" y="139"/>
                  </a:cubicBezTo>
                  <a:close/>
                  <a:moveTo>
                    <a:pt x="327" y="137"/>
                  </a:moveTo>
                  <a:cubicBezTo>
                    <a:pt x="321" y="128"/>
                    <a:pt x="313" y="120"/>
                    <a:pt x="306" y="112"/>
                  </a:cubicBezTo>
                  <a:cubicBezTo>
                    <a:pt x="298" y="101"/>
                    <a:pt x="289" y="89"/>
                    <a:pt x="281" y="78"/>
                  </a:cubicBezTo>
                  <a:cubicBezTo>
                    <a:pt x="282" y="77"/>
                    <a:pt x="282" y="77"/>
                    <a:pt x="282" y="77"/>
                  </a:cubicBezTo>
                  <a:cubicBezTo>
                    <a:pt x="299" y="59"/>
                    <a:pt x="315" y="39"/>
                    <a:pt x="328" y="18"/>
                  </a:cubicBezTo>
                  <a:cubicBezTo>
                    <a:pt x="328" y="18"/>
                    <a:pt x="328" y="18"/>
                    <a:pt x="328" y="17"/>
                  </a:cubicBezTo>
                  <a:cubicBezTo>
                    <a:pt x="330" y="35"/>
                    <a:pt x="332" y="53"/>
                    <a:pt x="333" y="70"/>
                  </a:cubicBezTo>
                  <a:cubicBezTo>
                    <a:pt x="334" y="79"/>
                    <a:pt x="334" y="89"/>
                    <a:pt x="335" y="98"/>
                  </a:cubicBezTo>
                  <a:cubicBezTo>
                    <a:pt x="335" y="106"/>
                    <a:pt x="337" y="117"/>
                    <a:pt x="335" y="125"/>
                  </a:cubicBezTo>
                  <a:cubicBezTo>
                    <a:pt x="336" y="132"/>
                    <a:pt x="334" y="136"/>
                    <a:pt x="327" y="137"/>
                  </a:cubicBezTo>
                  <a:close/>
                  <a:moveTo>
                    <a:pt x="448" y="114"/>
                  </a:moveTo>
                  <a:cubicBezTo>
                    <a:pt x="448" y="114"/>
                    <a:pt x="448" y="114"/>
                    <a:pt x="448" y="114"/>
                  </a:cubicBezTo>
                  <a:cubicBezTo>
                    <a:pt x="441" y="115"/>
                    <a:pt x="434" y="113"/>
                    <a:pt x="430" y="108"/>
                  </a:cubicBezTo>
                  <a:cubicBezTo>
                    <a:pt x="426" y="102"/>
                    <a:pt x="425" y="95"/>
                    <a:pt x="422" y="90"/>
                  </a:cubicBezTo>
                  <a:cubicBezTo>
                    <a:pt x="420" y="87"/>
                    <a:pt x="416" y="88"/>
                    <a:pt x="416" y="92"/>
                  </a:cubicBezTo>
                  <a:cubicBezTo>
                    <a:pt x="415" y="97"/>
                    <a:pt x="417" y="104"/>
                    <a:pt x="421" y="110"/>
                  </a:cubicBezTo>
                  <a:cubicBezTo>
                    <a:pt x="416" y="114"/>
                    <a:pt x="409" y="116"/>
                    <a:pt x="402" y="114"/>
                  </a:cubicBezTo>
                  <a:cubicBezTo>
                    <a:pt x="393" y="112"/>
                    <a:pt x="391" y="103"/>
                    <a:pt x="389" y="95"/>
                  </a:cubicBezTo>
                  <a:cubicBezTo>
                    <a:pt x="388" y="91"/>
                    <a:pt x="382" y="92"/>
                    <a:pt x="381" y="95"/>
                  </a:cubicBezTo>
                  <a:cubicBezTo>
                    <a:pt x="380" y="101"/>
                    <a:pt x="381" y="107"/>
                    <a:pt x="384" y="112"/>
                  </a:cubicBezTo>
                  <a:cubicBezTo>
                    <a:pt x="376" y="114"/>
                    <a:pt x="368" y="113"/>
                    <a:pt x="361" y="109"/>
                  </a:cubicBezTo>
                  <a:cubicBezTo>
                    <a:pt x="353" y="105"/>
                    <a:pt x="351" y="99"/>
                    <a:pt x="345" y="93"/>
                  </a:cubicBezTo>
                  <a:cubicBezTo>
                    <a:pt x="345" y="87"/>
                    <a:pt x="345" y="82"/>
                    <a:pt x="345" y="77"/>
                  </a:cubicBezTo>
                  <a:cubicBezTo>
                    <a:pt x="345" y="76"/>
                    <a:pt x="345" y="75"/>
                    <a:pt x="345" y="73"/>
                  </a:cubicBezTo>
                  <a:cubicBezTo>
                    <a:pt x="365" y="73"/>
                    <a:pt x="385" y="55"/>
                    <a:pt x="405" y="50"/>
                  </a:cubicBezTo>
                  <a:cubicBezTo>
                    <a:pt x="423" y="46"/>
                    <a:pt x="440" y="50"/>
                    <a:pt x="450" y="67"/>
                  </a:cubicBezTo>
                  <a:cubicBezTo>
                    <a:pt x="458" y="80"/>
                    <a:pt x="467" y="105"/>
                    <a:pt x="448" y="11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97"/>
            <p:cNvSpPr>
              <a:spLocks noEditPoints="1"/>
            </p:cNvSpPr>
            <p:nvPr/>
          </p:nvSpPr>
          <p:spPr bwMode="auto">
            <a:xfrm>
              <a:off x="2674938" y="1476376"/>
              <a:ext cx="271462" cy="334963"/>
            </a:xfrm>
            <a:custGeom>
              <a:avLst/>
              <a:gdLst>
                <a:gd name="T0" fmla="*/ 199 w 199"/>
                <a:gd name="T1" fmla="*/ 140 h 246"/>
                <a:gd name="T2" fmla="*/ 192 w 199"/>
                <a:gd name="T3" fmla="*/ 130 h 246"/>
                <a:gd name="T4" fmla="*/ 191 w 199"/>
                <a:gd name="T5" fmla="*/ 71 h 246"/>
                <a:gd name="T6" fmla="*/ 141 w 199"/>
                <a:gd name="T7" fmla="*/ 4 h 246"/>
                <a:gd name="T8" fmla="*/ 5 w 199"/>
                <a:gd name="T9" fmla="*/ 23 h 246"/>
                <a:gd name="T10" fmla="*/ 35 w 199"/>
                <a:gd name="T11" fmla="*/ 108 h 246"/>
                <a:gd name="T12" fmla="*/ 18 w 199"/>
                <a:gd name="T13" fmla="*/ 128 h 246"/>
                <a:gd name="T14" fmla="*/ 14 w 199"/>
                <a:gd name="T15" fmla="*/ 188 h 246"/>
                <a:gd name="T16" fmla="*/ 15 w 199"/>
                <a:gd name="T17" fmla="*/ 237 h 246"/>
                <a:gd name="T18" fmla="*/ 96 w 199"/>
                <a:gd name="T19" fmla="*/ 241 h 246"/>
                <a:gd name="T20" fmla="*/ 191 w 199"/>
                <a:gd name="T21" fmla="*/ 237 h 246"/>
                <a:gd name="T22" fmla="*/ 76 w 199"/>
                <a:gd name="T23" fmla="*/ 22 h 246"/>
                <a:gd name="T24" fmla="*/ 151 w 199"/>
                <a:gd name="T25" fmla="*/ 12 h 246"/>
                <a:gd name="T26" fmla="*/ 176 w 199"/>
                <a:gd name="T27" fmla="*/ 142 h 246"/>
                <a:gd name="T28" fmla="*/ 149 w 199"/>
                <a:gd name="T29" fmla="*/ 172 h 246"/>
                <a:gd name="T30" fmla="*/ 142 w 199"/>
                <a:gd name="T31" fmla="*/ 177 h 246"/>
                <a:gd name="T32" fmla="*/ 83 w 199"/>
                <a:gd name="T33" fmla="*/ 174 h 246"/>
                <a:gd name="T34" fmla="*/ 43 w 199"/>
                <a:gd name="T35" fmla="*/ 146 h 246"/>
                <a:gd name="T36" fmla="*/ 76 w 199"/>
                <a:gd name="T37" fmla="*/ 22 h 246"/>
                <a:gd name="T38" fmla="*/ 36 w 199"/>
                <a:gd name="T39" fmla="*/ 115 h 246"/>
                <a:gd name="T40" fmla="*/ 23 w 199"/>
                <a:gd name="T41" fmla="*/ 131 h 246"/>
                <a:gd name="T42" fmla="*/ 29 w 199"/>
                <a:gd name="T43" fmla="*/ 121 h 246"/>
                <a:gd name="T44" fmla="*/ 137 w 199"/>
                <a:gd name="T45" fmla="*/ 229 h 246"/>
                <a:gd name="T46" fmla="*/ 49 w 199"/>
                <a:gd name="T47" fmla="*/ 233 h 246"/>
                <a:gd name="T48" fmla="*/ 25 w 199"/>
                <a:gd name="T49" fmla="*/ 231 h 246"/>
                <a:gd name="T50" fmla="*/ 77 w 199"/>
                <a:gd name="T51" fmla="*/ 187 h 246"/>
                <a:gd name="T52" fmla="*/ 47 w 199"/>
                <a:gd name="T53" fmla="*/ 206 h 246"/>
                <a:gd name="T54" fmla="*/ 24 w 199"/>
                <a:gd name="T55" fmla="*/ 218 h 246"/>
                <a:gd name="T56" fmla="*/ 71 w 199"/>
                <a:gd name="T57" fmla="*/ 176 h 246"/>
                <a:gd name="T58" fmla="*/ 147 w 199"/>
                <a:gd name="T59" fmla="*/ 185 h 246"/>
                <a:gd name="T60" fmla="*/ 175 w 199"/>
                <a:gd name="T61" fmla="*/ 229 h 246"/>
                <a:gd name="T62" fmla="*/ 186 w 199"/>
                <a:gd name="T63" fmla="*/ 185 h 246"/>
                <a:gd name="T64" fmla="*/ 167 w 199"/>
                <a:gd name="T65" fmla="*/ 203 h 246"/>
                <a:gd name="T66" fmla="*/ 153 w 199"/>
                <a:gd name="T67" fmla="*/ 180 h 246"/>
                <a:gd name="T68" fmla="*/ 186 w 199"/>
                <a:gd name="T69" fmla="*/ 185 h 246"/>
                <a:gd name="T70" fmla="*/ 185 w 199"/>
                <a:gd name="T71" fmla="*/ 139 h 246"/>
                <a:gd name="T72" fmla="*/ 186 w 199"/>
                <a:gd name="T73" fmla="*/ 133 h 246"/>
                <a:gd name="T74" fmla="*/ 190 w 199"/>
                <a:gd name="T75" fmla="*/ 13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246">
                  <a:moveTo>
                    <a:pt x="195" y="202"/>
                  </a:moveTo>
                  <a:cubicBezTo>
                    <a:pt x="196" y="181"/>
                    <a:pt x="198" y="161"/>
                    <a:pt x="199" y="140"/>
                  </a:cubicBezTo>
                  <a:cubicBezTo>
                    <a:pt x="199" y="137"/>
                    <a:pt x="197" y="136"/>
                    <a:pt x="194" y="136"/>
                  </a:cubicBezTo>
                  <a:cubicBezTo>
                    <a:pt x="193" y="134"/>
                    <a:pt x="192" y="132"/>
                    <a:pt x="192" y="130"/>
                  </a:cubicBezTo>
                  <a:cubicBezTo>
                    <a:pt x="190" y="128"/>
                    <a:pt x="190" y="126"/>
                    <a:pt x="188" y="124"/>
                  </a:cubicBezTo>
                  <a:cubicBezTo>
                    <a:pt x="192" y="107"/>
                    <a:pt x="193" y="89"/>
                    <a:pt x="191" y="71"/>
                  </a:cubicBezTo>
                  <a:cubicBezTo>
                    <a:pt x="188" y="53"/>
                    <a:pt x="183" y="19"/>
                    <a:pt x="167" y="7"/>
                  </a:cubicBezTo>
                  <a:cubicBezTo>
                    <a:pt x="160" y="0"/>
                    <a:pt x="150" y="3"/>
                    <a:pt x="141" y="4"/>
                  </a:cubicBezTo>
                  <a:cubicBezTo>
                    <a:pt x="127" y="6"/>
                    <a:pt x="112" y="7"/>
                    <a:pt x="98" y="9"/>
                  </a:cubicBezTo>
                  <a:cubicBezTo>
                    <a:pt x="66" y="13"/>
                    <a:pt x="35" y="18"/>
                    <a:pt x="5" y="23"/>
                  </a:cubicBezTo>
                  <a:cubicBezTo>
                    <a:pt x="1" y="24"/>
                    <a:pt x="0" y="28"/>
                    <a:pt x="1" y="31"/>
                  </a:cubicBezTo>
                  <a:cubicBezTo>
                    <a:pt x="14" y="54"/>
                    <a:pt x="27" y="81"/>
                    <a:pt x="35" y="108"/>
                  </a:cubicBezTo>
                  <a:cubicBezTo>
                    <a:pt x="30" y="110"/>
                    <a:pt x="27" y="113"/>
                    <a:pt x="24" y="117"/>
                  </a:cubicBezTo>
                  <a:cubicBezTo>
                    <a:pt x="21" y="120"/>
                    <a:pt x="18" y="124"/>
                    <a:pt x="18" y="128"/>
                  </a:cubicBezTo>
                  <a:cubicBezTo>
                    <a:pt x="17" y="129"/>
                    <a:pt x="16" y="129"/>
                    <a:pt x="16" y="131"/>
                  </a:cubicBezTo>
                  <a:cubicBezTo>
                    <a:pt x="15" y="150"/>
                    <a:pt x="15" y="169"/>
                    <a:pt x="14" y="188"/>
                  </a:cubicBezTo>
                  <a:cubicBezTo>
                    <a:pt x="14" y="198"/>
                    <a:pt x="14" y="208"/>
                    <a:pt x="14" y="218"/>
                  </a:cubicBezTo>
                  <a:cubicBezTo>
                    <a:pt x="14" y="224"/>
                    <a:pt x="12" y="232"/>
                    <a:pt x="15" y="237"/>
                  </a:cubicBezTo>
                  <a:cubicBezTo>
                    <a:pt x="19" y="246"/>
                    <a:pt x="28" y="245"/>
                    <a:pt x="36" y="244"/>
                  </a:cubicBezTo>
                  <a:cubicBezTo>
                    <a:pt x="56" y="243"/>
                    <a:pt x="76" y="242"/>
                    <a:pt x="96" y="241"/>
                  </a:cubicBezTo>
                  <a:cubicBezTo>
                    <a:pt x="115" y="240"/>
                    <a:pt x="134" y="240"/>
                    <a:pt x="153" y="239"/>
                  </a:cubicBezTo>
                  <a:cubicBezTo>
                    <a:pt x="163" y="239"/>
                    <a:pt x="183" y="243"/>
                    <a:pt x="191" y="237"/>
                  </a:cubicBezTo>
                  <a:cubicBezTo>
                    <a:pt x="198" y="230"/>
                    <a:pt x="195" y="210"/>
                    <a:pt x="195" y="202"/>
                  </a:cubicBezTo>
                  <a:close/>
                  <a:moveTo>
                    <a:pt x="76" y="22"/>
                  </a:moveTo>
                  <a:cubicBezTo>
                    <a:pt x="87" y="21"/>
                    <a:pt x="98" y="19"/>
                    <a:pt x="109" y="18"/>
                  </a:cubicBezTo>
                  <a:cubicBezTo>
                    <a:pt x="123" y="16"/>
                    <a:pt x="138" y="11"/>
                    <a:pt x="151" y="12"/>
                  </a:cubicBezTo>
                  <a:cubicBezTo>
                    <a:pt x="172" y="14"/>
                    <a:pt x="178" y="51"/>
                    <a:pt x="180" y="68"/>
                  </a:cubicBezTo>
                  <a:cubicBezTo>
                    <a:pt x="184" y="93"/>
                    <a:pt x="182" y="118"/>
                    <a:pt x="176" y="142"/>
                  </a:cubicBezTo>
                  <a:cubicBezTo>
                    <a:pt x="176" y="144"/>
                    <a:pt x="177" y="145"/>
                    <a:pt x="178" y="146"/>
                  </a:cubicBezTo>
                  <a:cubicBezTo>
                    <a:pt x="168" y="155"/>
                    <a:pt x="160" y="165"/>
                    <a:pt x="149" y="172"/>
                  </a:cubicBezTo>
                  <a:cubicBezTo>
                    <a:pt x="148" y="173"/>
                    <a:pt x="147" y="174"/>
                    <a:pt x="146" y="174"/>
                  </a:cubicBezTo>
                  <a:cubicBezTo>
                    <a:pt x="144" y="173"/>
                    <a:pt x="140" y="175"/>
                    <a:pt x="142" y="177"/>
                  </a:cubicBezTo>
                  <a:cubicBezTo>
                    <a:pt x="131" y="185"/>
                    <a:pt x="117" y="194"/>
                    <a:pt x="105" y="191"/>
                  </a:cubicBezTo>
                  <a:cubicBezTo>
                    <a:pt x="98" y="188"/>
                    <a:pt x="89" y="179"/>
                    <a:pt x="83" y="174"/>
                  </a:cubicBezTo>
                  <a:cubicBezTo>
                    <a:pt x="78" y="170"/>
                    <a:pt x="72" y="166"/>
                    <a:pt x="67" y="162"/>
                  </a:cubicBezTo>
                  <a:cubicBezTo>
                    <a:pt x="59" y="157"/>
                    <a:pt x="51" y="151"/>
                    <a:pt x="43" y="146"/>
                  </a:cubicBezTo>
                  <a:cubicBezTo>
                    <a:pt x="51" y="109"/>
                    <a:pt x="31" y="65"/>
                    <a:pt x="14" y="32"/>
                  </a:cubicBezTo>
                  <a:cubicBezTo>
                    <a:pt x="35" y="29"/>
                    <a:pt x="56" y="26"/>
                    <a:pt x="76" y="22"/>
                  </a:cubicBezTo>
                  <a:close/>
                  <a:moveTo>
                    <a:pt x="29" y="121"/>
                  </a:moveTo>
                  <a:cubicBezTo>
                    <a:pt x="31" y="119"/>
                    <a:pt x="33" y="117"/>
                    <a:pt x="36" y="115"/>
                  </a:cubicBezTo>
                  <a:cubicBezTo>
                    <a:pt x="38" y="124"/>
                    <a:pt x="39" y="133"/>
                    <a:pt x="39" y="143"/>
                  </a:cubicBezTo>
                  <a:cubicBezTo>
                    <a:pt x="34" y="139"/>
                    <a:pt x="28" y="135"/>
                    <a:pt x="23" y="131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25" y="128"/>
                    <a:pt x="26" y="124"/>
                    <a:pt x="29" y="121"/>
                  </a:cubicBezTo>
                  <a:close/>
                  <a:moveTo>
                    <a:pt x="157" y="229"/>
                  </a:moveTo>
                  <a:cubicBezTo>
                    <a:pt x="150" y="229"/>
                    <a:pt x="143" y="229"/>
                    <a:pt x="137" y="229"/>
                  </a:cubicBezTo>
                  <a:cubicBezTo>
                    <a:pt x="122" y="230"/>
                    <a:pt x="108" y="230"/>
                    <a:pt x="93" y="231"/>
                  </a:cubicBezTo>
                  <a:cubicBezTo>
                    <a:pt x="79" y="232"/>
                    <a:pt x="64" y="232"/>
                    <a:pt x="49" y="233"/>
                  </a:cubicBezTo>
                  <a:cubicBezTo>
                    <a:pt x="45" y="234"/>
                    <a:pt x="33" y="237"/>
                    <a:pt x="29" y="235"/>
                  </a:cubicBezTo>
                  <a:cubicBezTo>
                    <a:pt x="27" y="233"/>
                    <a:pt x="26" y="232"/>
                    <a:pt x="25" y="231"/>
                  </a:cubicBezTo>
                  <a:cubicBezTo>
                    <a:pt x="33" y="225"/>
                    <a:pt x="41" y="219"/>
                    <a:pt x="49" y="213"/>
                  </a:cubicBezTo>
                  <a:cubicBezTo>
                    <a:pt x="58" y="205"/>
                    <a:pt x="70" y="197"/>
                    <a:pt x="77" y="187"/>
                  </a:cubicBezTo>
                  <a:cubicBezTo>
                    <a:pt x="79" y="184"/>
                    <a:pt x="77" y="180"/>
                    <a:pt x="73" y="182"/>
                  </a:cubicBezTo>
                  <a:cubicBezTo>
                    <a:pt x="64" y="189"/>
                    <a:pt x="56" y="198"/>
                    <a:pt x="47" y="206"/>
                  </a:cubicBezTo>
                  <a:cubicBezTo>
                    <a:pt x="39" y="212"/>
                    <a:pt x="31" y="219"/>
                    <a:pt x="24" y="226"/>
                  </a:cubicBezTo>
                  <a:cubicBezTo>
                    <a:pt x="24" y="224"/>
                    <a:pt x="24" y="221"/>
                    <a:pt x="24" y="218"/>
                  </a:cubicBezTo>
                  <a:cubicBezTo>
                    <a:pt x="24" y="191"/>
                    <a:pt x="24" y="165"/>
                    <a:pt x="22" y="138"/>
                  </a:cubicBezTo>
                  <a:cubicBezTo>
                    <a:pt x="38" y="151"/>
                    <a:pt x="54" y="164"/>
                    <a:pt x="71" y="176"/>
                  </a:cubicBezTo>
                  <a:cubicBezTo>
                    <a:pt x="82" y="184"/>
                    <a:pt x="98" y="204"/>
                    <a:pt x="113" y="202"/>
                  </a:cubicBezTo>
                  <a:cubicBezTo>
                    <a:pt x="124" y="201"/>
                    <a:pt x="137" y="193"/>
                    <a:pt x="147" y="185"/>
                  </a:cubicBezTo>
                  <a:cubicBezTo>
                    <a:pt x="152" y="193"/>
                    <a:pt x="157" y="201"/>
                    <a:pt x="162" y="208"/>
                  </a:cubicBezTo>
                  <a:cubicBezTo>
                    <a:pt x="166" y="215"/>
                    <a:pt x="170" y="223"/>
                    <a:pt x="175" y="229"/>
                  </a:cubicBezTo>
                  <a:cubicBezTo>
                    <a:pt x="171" y="230"/>
                    <a:pt x="161" y="229"/>
                    <a:pt x="157" y="229"/>
                  </a:cubicBezTo>
                  <a:close/>
                  <a:moveTo>
                    <a:pt x="186" y="185"/>
                  </a:moveTo>
                  <a:cubicBezTo>
                    <a:pt x="186" y="193"/>
                    <a:pt x="188" y="214"/>
                    <a:pt x="182" y="224"/>
                  </a:cubicBezTo>
                  <a:cubicBezTo>
                    <a:pt x="177" y="217"/>
                    <a:pt x="172" y="210"/>
                    <a:pt x="167" y="203"/>
                  </a:cubicBezTo>
                  <a:cubicBezTo>
                    <a:pt x="162" y="196"/>
                    <a:pt x="157" y="189"/>
                    <a:pt x="151" y="182"/>
                  </a:cubicBezTo>
                  <a:cubicBezTo>
                    <a:pt x="152" y="181"/>
                    <a:pt x="153" y="181"/>
                    <a:pt x="153" y="180"/>
                  </a:cubicBezTo>
                  <a:cubicBezTo>
                    <a:pt x="166" y="171"/>
                    <a:pt x="179" y="161"/>
                    <a:pt x="188" y="148"/>
                  </a:cubicBezTo>
                  <a:cubicBezTo>
                    <a:pt x="187" y="160"/>
                    <a:pt x="187" y="172"/>
                    <a:pt x="186" y="185"/>
                  </a:cubicBezTo>
                  <a:close/>
                  <a:moveTo>
                    <a:pt x="189" y="138"/>
                  </a:moveTo>
                  <a:cubicBezTo>
                    <a:pt x="188" y="138"/>
                    <a:pt x="186" y="138"/>
                    <a:pt x="185" y="139"/>
                  </a:cubicBezTo>
                  <a:cubicBezTo>
                    <a:pt x="185" y="139"/>
                    <a:pt x="184" y="139"/>
                    <a:pt x="184" y="140"/>
                  </a:cubicBezTo>
                  <a:cubicBezTo>
                    <a:pt x="185" y="137"/>
                    <a:pt x="186" y="135"/>
                    <a:pt x="186" y="133"/>
                  </a:cubicBezTo>
                  <a:cubicBezTo>
                    <a:pt x="186" y="133"/>
                    <a:pt x="186" y="133"/>
                    <a:pt x="187" y="133"/>
                  </a:cubicBezTo>
                  <a:cubicBezTo>
                    <a:pt x="188" y="135"/>
                    <a:pt x="189" y="136"/>
                    <a:pt x="190" y="138"/>
                  </a:cubicBezTo>
                  <a:cubicBezTo>
                    <a:pt x="189" y="138"/>
                    <a:pt x="189" y="138"/>
                    <a:pt x="189" y="13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98"/>
            <p:cNvSpPr>
              <a:spLocks/>
            </p:cNvSpPr>
            <p:nvPr/>
          </p:nvSpPr>
          <p:spPr bwMode="auto">
            <a:xfrm>
              <a:off x="2725738" y="1511301"/>
              <a:ext cx="158750" cy="41275"/>
            </a:xfrm>
            <a:custGeom>
              <a:avLst/>
              <a:gdLst>
                <a:gd name="T0" fmla="*/ 109 w 117"/>
                <a:gd name="T1" fmla="*/ 1 h 31"/>
                <a:gd name="T2" fmla="*/ 41 w 117"/>
                <a:gd name="T3" fmla="*/ 15 h 31"/>
                <a:gd name="T4" fmla="*/ 1 w 117"/>
                <a:gd name="T5" fmla="*/ 26 h 31"/>
                <a:gd name="T6" fmla="*/ 1 w 117"/>
                <a:gd name="T7" fmla="*/ 28 h 31"/>
                <a:gd name="T8" fmla="*/ 5 w 117"/>
                <a:gd name="T9" fmla="*/ 31 h 31"/>
                <a:gd name="T10" fmla="*/ 5 w 117"/>
                <a:gd name="T11" fmla="*/ 28 h 31"/>
                <a:gd name="T12" fmla="*/ 56 w 117"/>
                <a:gd name="T13" fmla="*/ 19 h 31"/>
                <a:gd name="T14" fmla="*/ 111 w 117"/>
                <a:gd name="T15" fmla="*/ 9 h 31"/>
                <a:gd name="T16" fmla="*/ 109 w 117"/>
                <a:gd name="T17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31">
                  <a:moveTo>
                    <a:pt x="109" y="1"/>
                  </a:moveTo>
                  <a:cubicBezTo>
                    <a:pt x="87" y="6"/>
                    <a:pt x="64" y="10"/>
                    <a:pt x="41" y="15"/>
                  </a:cubicBezTo>
                  <a:cubicBezTo>
                    <a:pt x="31" y="17"/>
                    <a:pt x="7" y="16"/>
                    <a:pt x="1" y="26"/>
                  </a:cubicBezTo>
                  <a:cubicBezTo>
                    <a:pt x="0" y="27"/>
                    <a:pt x="0" y="28"/>
                    <a:pt x="1" y="28"/>
                  </a:cubicBezTo>
                  <a:cubicBezTo>
                    <a:pt x="3" y="31"/>
                    <a:pt x="2" y="31"/>
                    <a:pt x="5" y="31"/>
                  </a:cubicBezTo>
                  <a:cubicBezTo>
                    <a:pt x="7" y="31"/>
                    <a:pt x="7" y="28"/>
                    <a:pt x="5" y="28"/>
                  </a:cubicBezTo>
                  <a:cubicBezTo>
                    <a:pt x="21" y="29"/>
                    <a:pt x="41" y="22"/>
                    <a:pt x="56" y="19"/>
                  </a:cubicBezTo>
                  <a:cubicBezTo>
                    <a:pt x="75" y="16"/>
                    <a:pt x="93" y="13"/>
                    <a:pt x="111" y="9"/>
                  </a:cubicBezTo>
                  <a:cubicBezTo>
                    <a:pt x="117" y="8"/>
                    <a:pt x="114" y="0"/>
                    <a:pt x="109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99"/>
            <p:cNvSpPr>
              <a:spLocks/>
            </p:cNvSpPr>
            <p:nvPr/>
          </p:nvSpPr>
          <p:spPr bwMode="auto">
            <a:xfrm>
              <a:off x="2740025" y="1541463"/>
              <a:ext cx="149225" cy="33338"/>
            </a:xfrm>
            <a:custGeom>
              <a:avLst/>
              <a:gdLst>
                <a:gd name="T0" fmla="*/ 106 w 110"/>
                <a:gd name="T1" fmla="*/ 1 h 25"/>
                <a:gd name="T2" fmla="*/ 3 w 110"/>
                <a:gd name="T3" fmla="*/ 20 h 25"/>
                <a:gd name="T4" fmla="*/ 4 w 110"/>
                <a:gd name="T5" fmla="*/ 24 h 25"/>
                <a:gd name="T6" fmla="*/ 107 w 110"/>
                <a:gd name="T7" fmla="*/ 7 h 25"/>
                <a:gd name="T8" fmla="*/ 106 w 110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5">
                  <a:moveTo>
                    <a:pt x="106" y="1"/>
                  </a:moveTo>
                  <a:cubicBezTo>
                    <a:pt x="72" y="3"/>
                    <a:pt x="37" y="13"/>
                    <a:pt x="3" y="20"/>
                  </a:cubicBezTo>
                  <a:cubicBezTo>
                    <a:pt x="0" y="20"/>
                    <a:pt x="1" y="25"/>
                    <a:pt x="4" y="24"/>
                  </a:cubicBezTo>
                  <a:cubicBezTo>
                    <a:pt x="38" y="19"/>
                    <a:pt x="74" y="16"/>
                    <a:pt x="107" y="7"/>
                  </a:cubicBezTo>
                  <a:cubicBezTo>
                    <a:pt x="110" y="6"/>
                    <a:pt x="110" y="0"/>
                    <a:pt x="106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100"/>
            <p:cNvSpPr>
              <a:spLocks/>
            </p:cNvSpPr>
            <p:nvPr/>
          </p:nvSpPr>
          <p:spPr bwMode="auto">
            <a:xfrm>
              <a:off x="2754313" y="1574801"/>
              <a:ext cx="136525" cy="34925"/>
            </a:xfrm>
            <a:custGeom>
              <a:avLst/>
              <a:gdLst>
                <a:gd name="T0" fmla="*/ 96 w 101"/>
                <a:gd name="T1" fmla="*/ 1 h 26"/>
                <a:gd name="T2" fmla="*/ 53 w 101"/>
                <a:gd name="T3" fmla="*/ 8 h 26"/>
                <a:gd name="T4" fmla="*/ 31 w 101"/>
                <a:gd name="T5" fmla="*/ 12 h 26"/>
                <a:gd name="T6" fmla="*/ 18 w 101"/>
                <a:gd name="T7" fmla="*/ 15 h 26"/>
                <a:gd name="T8" fmla="*/ 5 w 101"/>
                <a:gd name="T9" fmla="*/ 19 h 26"/>
                <a:gd name="T10" fmla="*/ 5 w 101"/>
                <a:gd name="T11" fmla="*/ 17 h 26"/>
                <a:gd name="T12" fmla="*/ 4 w 101"/>
                <a:gd name="T13" fmla="*/ 16 h 26"/>
                <a:gd name="T14" fmla="*/ 1 w 101"/>
                <a:gd name="T15" fmla="*/ 17 h 26"/>
                <a:gd name="T16" fmla="*/ 1 w 101"/>
                <a:gd name="T17" fmla="*/ 18 h 26"/>
                <a:gd name="T18" fmla="*/ 1 w 101"/>
                <a:gd name="T19" fmla="*/ 20 h 26"/>
                <a:gd name="T20" fmla="*/ 32 w 101"/>
                <a:gd name="T21" fmla="*/ 18 h 26"/>
                <a:gd name="T22" fmla="*/ 97 w 101"/>
                <a:gd name="T23" fmla="*/ 8 h 26"/>
                <a:gd name="T24" fmla="*/ 96 w 101"/>
                <a:gd name="T2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26">
                  <a:moveTo>
                    <a:pt x="96" y="1"/>
                  </a:moveTo>
                  <a:cubicBezTo>
                    <a:pt x="82" y="3"/>
                    <a:pt x="67" y="6"/>
                    <a:pt x="53" y="8"/>
                  </a:cubicBezTo>
                  <a:cubicBezTo>
                    <a:pt x="46" y="10"/>
                    <a:pt x="38" y="11"/>
                    <a:pt x="31" y="12"/>
                  </a:cubicBezTo>
                  <a:cubicBezTo>
                    <a:pt x="26" y="13"/>
                    <a:pt x="22" y="14"/>
                    <a:pt x="18" y="15"/>
                  </a:cubicBezTo>
                  <a:cubicBezTo>
                    <a:pt x="13" y="15"/>
                    <a:pt x="9" y="17"/>
                    <a:pt x="5" y="19"/>
                  </a:cubicBezTo>
                  <a:cubicBezTo>
                    <a:pt x="5" y="18"/>
                    <a:pt x="5" y="17"/>
                    <a:pt x="5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2" y="16"/>
                    <a:pt x="1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0" y="19"/>
                    <a:pt x="0" y="19"/>
                    <a:pt x="1" y="20"/>
                  </a:cubicBezTo>
                  <a:cubicBezTo>
                    <a:pt x="7" y="26"/>
                    <a:pt x="25" y="19"/>
                    <a:pt x="32" y="18"/>
                  </a:cubicBezTo>
                  <a:cubicBezTo>
                    <a:pt x="54" y="15"/>
                    <a:pt x="76" y="12"/>
                    <a:pt x="97" y="8"/>
                  </a:cubicBezTo>
                  <a:cubicBezTo>
                    <a:pt x="101" y="7"/>
                    <a:pt x="100" y="0"/>
                    <a:pt x="96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101"/>
            <p:cNvSpPr>
              <a:spLocks/>
            </p:cNvSpPr>
            <p:nvPr/>
          </p:nvSpPr>
          <p:spPr bwMode="auto">
            <a:xfrm>
              <a:off x="2760663" y="1616076"/>
              <a:ext cx="136525" cy="22225"/>
            </a:xfrm>
            <a:custGeom>
              <a:avLst/>
              <a:gdLst>
                <a:gd name="T0" fmla="*/ 96 w 100"/>
                <a:gd name="T1" fmla="*/ 0 h 16"/>
                <a:gd name="T2" fmla="*/ 46 w 100"/>
                <a:gd name="T3" fmla="*/ 5 h 16"/>
                <a:gd name="T4" fmla="*/ 2 w 100"/>
                <a:gd name="T5" fmla="*/ 9 h 16"/>
                <a:gd name="T6" fmla="*/ 3 w 100"/>
                <a:gd name="T7" fmla="*/ 12 h 16"/>
                <a:gd name="T8" fmla="*/ 97 w 100"/>
                <a:gd name="T9" fmla="*/ 6 h 16"/>
                <a:gd name="T10" fmla="*/ 96 w 10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6">
                  <a:moveTo>
                    <a:pt x="96" y="0"/>
                  </a:moveTo>
                  <a:cubicBezTo>
                    <a:pt x="79" y="0"/>
                    <a:pt x="63" y="4"/>
                    <a:pt x="46" y="5"/>
                  </a:cubicBezTo>
                  <a:cubicBezTo>
                    <a:pt x="31" y="6"/>
                    <a:pt x="17" y="7"/>
                    <a:pt x="2" y="9"/>
                  </a:cubicBezTo>
                  <a:cubicBezTo>
                    <a:pt x="0" y="9"/>
                    <a:pt x="1" y="12"/>
                    <a:pt x="3" y="12"/>
                  </a:cubicBezTo>
                  <a:cubicBezTo>
                    <a:pt x="32" y="16"/>
                    <a:pt x="68" y="13"/>
                    <a:pt x="97" y="6"/>
                  </a:cubicBezTo>
                  <a:cubicBezTo>
                    <a:pt x="100" y="5"/>
                    <a:pt x="99" y="0"/>
                    <a:pt x="96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102"/>
            <p:cNvSpPr>
              <a:spLocks/>
            </p:cNvSpPr>
            <p:nvPr/>
          </p:nvSpPr>
          <p:spPr bwMode="auto">
            <a:xfrm>
              <a:off x="2763838" y="1638301"/>
              <a:ext cx="138112" cy="19050"/>
            </a:xfrm>
            <a:custGeom>
              <a:avLst/>
              <a:gdLst>
                <a:gd name="T0" fmla="*/ 99 w 102"/>
                <a:gd name="T1" fmla="*/ 4 h 15"/>
                <a:gd name="T2" fmla="*/ 3 w 102"/>
                <a:gd name="T3" fmla="*/ 8 h 15"/>
                <a:gd name="T4" fmla="*/ 3 w 102"/>
                <a:gd name="T5" fmla="*/ 13 h 15"/>
                <a:gd name="T6" fmla="*/ 99 w 102"/>
                <a:gd name="T7" fmla="*/ 8 h 15"/>
                <a:gd name="T8" fmla="*/ 99 w 102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5">
                  <a:moveTo>
                    <a:pt x="99" y="4"/>
                  </a:moveTo>
                  <a:cubicBezTo>
                    <a:pt x="68" y="0"/>
                    <a:pt x="34" y="6"/>
                    <a:pt x="3" y="8"/>
                  </a:cubicBezTo>
                  <a:cubicBezTo>
                    <a:pt x="0" y="9"/>
                    <a:pt x="0" y="13"/>
                    <a:pt x="3" y="13"/>
                  </a:cubicBezTo>
                  <a:cubicBezTo>
                    <a:pt x="34" y="12"/>
                    <a:pt x="69" y="15"/>
                    <a:pt x="99" y="8"/>
                  </a:cubicBezTo>
                  <a:cubicBezTo>
                    <a:pt x="102" y="8"/>
                    <a:pt x="101" y="4"/>
                    <a:pt x="99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103"/>
            <p:cNvSpPr>
              <a:spLocks/>
            </p:cNvSpPr>
            <p:nvPr/>
          </p:nvSpPr>
          <p:spPr bwMode="auto">
            <a:xfrm>
              <a:off x="2759075" y="1666876"/>
              <a:ext cx="125412" cy="20638"/>
            </a:xfrm>
            <a:custGeom>
              <a:avLst/>
              <a:gdLst>
                <a:gd name="T0" fmla="*/ 88 w 92"/>
                <a:gd name="T1" fmla="*/ 4 h 15"/>
                <a:gd name="T2" fmla="*/ 4 w 92"/>
                <a:gd name="T3" fmla="*/ 1 h 15"/>
                <a:gd name="T4" fmla="*/ 3 w 92"/>
                <a:gd name="T5" fmla="*/ 5 h 15"/>
                <a:gd name="T6" fmla="*/ 88 w 92"/>
                <a:gd name="T7" fmla="*/ 10 h 15"/>
                <a:gd name="T8" fmla="*/ 88 w 92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">
                  <a:moveTo>
                    <a:pt x="88" y="4"/>
                  </a:moveTo>
                  <a:cubicBezTo>
                    <a:pt x="60" y="3"/>
                    <a:pt x="32" y="5"/>
                    <a:pt x="4" y="1"/>
                  </a:cubicBezTo>
                  <a:cubicBezTo>
                    <a:pt x="1" y="0"/>
                    <a:pt x="0" y="5"/>
                    <a:pt x="3" y="5"/>
                  </a:cubicBezTo>
                  <a:cubicBezTo>
                    <a:pt x="30" y="10"/>
                    <a:pt x="61" y="15"/>
                    <a:pt x="88" y="10"/>
                  </a:cubicBezTo>
                  <a:cubicBezTo>
                    <a:pt x="92" y="10"/>
                    <a:pt x="91" y="5"/>
                    <a:pt x="8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104"/>
            <p:cNvSpPr>
              <a:spLocks noEditPoints="1"/>
            </p:cNvSpPr>
            <p:nvPr/>
          </p:nvSpPr>
          <p:spPr bwMode="auto">
            <a:xfrm>
              <a:off x="2335213" y="622301"/>
              <a:ext cx="495300" cy="460375"/>
            </a:xfrm>
            <a:custGeom>
              <a:avLst/>
              <a:gdLst>
                <a:gd name="T0" fmla="*/ 340 w 364"/>
                <a:gd name="T1" fmla="*/ 227 h 339"/>
                <a:gd name="T2" fmla="*/ 318 w 364"/>
                <a:gd name="T3" fmla="*/ 4 h 339"/>
                <a:gd name="T4" fmla="*/ 76 w 364"/>
                <a:gd name="T5" fmla="*/ 8 h 339"/>
                <a:gd name="T6" fmla="*/ 72 w 364"/>
                <a:gd name="T7" fmla="*/ 211 h 339"/>
                <a:gd name="T8" fmla="*/ 0 w 364"/>
                <a:gd name="T9" fmla="*/ 312 h 339"/>
                <a:gd name="T10" fmla="*/ 357 w 364"/>
                <a:gd name="T11" fmla="*/ 314 h 339"/>
                <a:gd name="T12" fmla="*/ 83 w 364"/>
                <a:gd name="T13" fmla="*/ 10 h 339"/>
                <a:gd name="T14" fmla="*/ 343 w 364"/>
                <a:gd name="T15" fmla="*/ 107 h 339"/>
                <a:gd name="T16" fmla="*/ 79 w 364"/>
                <a:gd name="T17" fmla="*/ 180 h 339"/>
                <a:gd name="T18" fmla="*/ 8 w 364"/>
                <a:gd name="T19" fmla="*/ 310 h 339"/>
                <a:gd name="T20" fmla="*/ 83 w 364"/>
                <a:gd name="T21" fmla="*/ 302 h 339"/>
                <a:gd name="T22" fmla="*/ 304 w 364"/>
                <a:gd name="T23" fmla="*/ 328 h 339"/>
                <a:gd name="T24" fmla="*/ 59 w 364"/>
                <a:gd name="T25" fmla="*/ 291 h 339"/>
                <a:gd name="T26" fmla="*/ 82 w 364"/>
                <a:gd name="T27" fmla="*/ 222 h 339"/>
                <a:gd name="T28" fmla="*/ 81 w 364"/>
                <a:gd name="T29" fmla="*/ 237 h 339"/>
                <a:gd name="T30" fmla="*/ 53 w 364"/>
                <a:gd name="T31" fmla="*/ 266 h 339"/>
                <a:gd name="T32" fmla="*/ 53 w 364"/>
                <a:gd name="T33" fmla="*/ 275 h 339"/>
                <a:gd name="T34" fmla="*/ 65 w 364"/>
                <a:gd name="T35" fmla="*/ 280 h 339"/>
                <a:gd name="T36" fmla="*/ 100 w 364"/>
                <a:gd name="T37" fmla="*/ 281 h 339"/>
                <a:gd name="T38" fmla="*/ 128 w 364"/>
                <a:gd name="T39" fmla="*/ 285 h 339"/>
                <a:gd name="T40" fmla="*/ 151 w 364"/>
                <a:gd name="T41" fmla="*/ 285 h 339"/>
                <a:gd name="T42" fmla="*/ 179 w 364"/>
                <a:gd name="T43" fmla="*/ 284 h 339"/>
                <a:gd name="T44" fmla="*/ 203 w 364"/>
                <a:gd name="T45" fmla="*/ 297 h 339"/>
                <a:gd name="T46" fmla="*/ 237 w 364"/>
                <a:gd name="T47" fmla="*/ 293 h 339"/>
                <a:gd name="T48" fmla="*/ 261 w 364"/>
                <a:gd name="T49" fmla="*/ 296 h 339"/>
                <a:gd name="T50" fmla="*/ 290 w 364"/>
                <a:gd name="T51" fmla="*/ 296 h 339"/>
                <a:gd name="T52" fmla="*/ 322 w 364"/>
                <a:gd name="T53" fmla="*/ 303 h 339"/>
                <a:gd name="T54" fmla="*/ 320 w 364"/>
                <a:gd name="T55" fmla="*/ 282 h 339"/>
                <a:gd name="T56" fmla="*/ 216 w 364"/>
                <a:gd name="T57" fmla="*/ 240 h 339"/>
                <a:gd name="T58" fmla="*/ 122 w 364"/>
                <a:gd name="T59" fmla="*/ 235 h 339"/>
                <a:gd name="T60" fmla="*/ 104 w 364"/>
                <a:gd name="T61" fmla="*/ 225 h 339"/>
                <a:gd name="T62" fmla="*/ 330 w 364"/>
                <a:gd name="T63" fmla="*/ 232 h 339"/>
                <a:gd name="T64" fmla="*/ 108 w 364"/>
                <a:gd name="T65" fmla="*/ 239 h 339"/>
                <a:gd name="T66" fmla="*/ 107 w 364"/>
                <a:gd name="T67" fmla="*/ 240 h 339"/>
                <a:gd name="T68" fmla="*/ 212 w 364"/>
                <a:gd name="T69" fmla="*/ 246 h 339"/>
                <a:gd name="T70" fmla="*/ 184 w 364"/>
                <a:gd name="T71" fmla="*/ 247 h 339"/>
                <a:gd name="T72" fmla="*/ 162 w 364"/>
                <a:gd name="T73" fmla="*/ 244 h 339"/>
                <a:gd name="T74" fmla="*/ 146 w 364"/>
                <a:gd name="T75" fmla="*/ 242 h 339"/>
                <a:gd name="T76" fmla="*/ 207 w 364"/>
                <a:gd name="T77" fmla="*/ 275 h 339"/>
                <a:gd name="T78" fmla="*/ 210 w 364"/>
                <a:gd name="T79" fmla="*/ 261 h 339"/>
                <a:gd name="T80" fmla="*/ 161 w 364"/>
                <a:gd name="T81" fmla="*/ 258 h 339"/>
                <a:gd name="T82" fmla="*/ 136 w 364"/>
                <a:gd name="T83" fmla="*/ 270 h 339"/>
                <a:gd name="T84" fmla="*/ 111 w 364"/>
                <a:gd name="T85" fmla="*/ 254 h 339"/>
                <a:gd name="T86" fmla="*/ 75 w 364"/>
                <a:gd name="T87" fmla="*/ 267 h 339"/>
                <a:gd name="T88" fmla="*/ 75 w 364"/>
                <a:gd name="T89" fmla="*/ 267 h 339"/>
                <a:gd name="T90" fmla="*/ 109 w 364"/>
                <a:gd name="T91" fmla="*/ 269 h 339"/>
                <a:gd name="T92" fmla="*/ 119 w 364"/>
                <a:gd name="T93" fmla="*/ 251 h 339"/>
                <a:gd name="T94" fmla="*/ 92 w 364"/>
                <a:gd name="T95" fmla="*/ 250 h 339"/>
                <a:gd name="T96" fmla="*/ 92 w 364"/>
                <a:gd name="T97" fmla="*/ 250 h 339"/>
                <a:gd name="T98" fmla="*/ 217 w 364"/>
                <a:gd name="T99" fmla="*/ 256 h 339"/>
                <a:gd name="T100" fmla="*/ 213 w 364"/>
                <a:gd name="T101" fmla="*/ 275 h 339"/>
                <a:gd name="T102" fmla="*/ 238 w 364"/>
                <a:gd name="T103" fmla="*/ 256 h 339"/>
                <a:gd name="T104" fmla="*/ 255 w 364"/>
                <a:gd name="T105" fmla="*/ 278 h 339"/>
                <a:gd name="T106" fmla="*/ 255 w 364"/>
                <a:gd name="T107" fmla="*/ 278 h 339"/>
                <a:gd name="T108" fmla="*/ 262 w 364"/>
                <a:gd name="T109" fmla="*/ 265 h 339"/>
                <a:gd name="T110" fmla="*/ 281 w 364"/>
                <a:gd name="T111" fmla="*/ 251 h 339"/>
                <a:gd name="T112" fmla="*/ 307 w 364"/>
                <a:gd name="T113" fmla="*/ 265 h 339"/>
                <a:gd name="T114" fmla="*/ 305 w 364"/>
                <a:gd name="T115" fmla="*/ 266 h 339"/>
                <a:gd name="T116" fmla="*/ 289 w 364"/>
                <a:gd name="T117" fmla="*/ 260 h 339"/>
                <a:gd name="T118" fmla="*/ 306 w 364"/>
                <a:gd name="T119" fmla="*/ 26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" h="339">
                  <a:moveTo>
                    <a:pt x="364" y="302"/>
                  </a:moveTo>
                  <a:cubicBezTo>
                    <a:pt x="364" y="292"/>
                    <a:pt x="356" y="278"/>
                    <a:pt x="353" y="269"/>
                  </a:cubicBezTo>
                  <a:cubicBezTo>
                    <a:pt x="348" y="256"/>
                    <a:pt x="344" y="243"/>
                    <a:pt x="339" y="230"/>
                  </a:cubicBezTo>
                  <a:cubicBezTo>
                    <a:pt x="340" y="229"/>
                    <a:pt x="340" y="228"/>
                    <a:pt x="340" y="227"/>
                  </a:cubicBezTo>
                  <a:cubicBezTo>
                    <a:pt x="346" y="183"/>
                    <a:pt x="351" y="138"/>
                    <a:pt x="353" y="94"/>
                  </a:cubicBezTo>
                  <a:cubicBezTo>
                    <a:pt x="354" y="72"/>
                    <a:pt x="354" y="50"/>
                    <a:pt x="354" y="28"/>
                  </a:cubicBezTo>
                  <a:cubicBezTo>
                    <a:pt x="354" y="16"/>
                    <a:pt x="354" y="8"/>
                    <a:pt x="341" y="4"/>
                  </a:cubicBezTo>
                  <a:cubicBezTo>
                    <a:pt x="334" y="2"/>
                    <a:pt x="325" y="4"/>
                    <a:pt x="318" y="4"/>
                  </a:cubicBezTo>
                  <a:cubicBezTo>
                    <a:pt x="306" y="4"/>
                    <a:pt x="295" y="3"/>
                    <a:pt x="283" y="3"/>
                  </a:cubicBezTo>
                  <a:cubicBezTo>
                    <a:pt x="261" y="3"/>
                    <a:pt x="239" y="2"/>
                    <a:pt x="217" y="2"/>
                  </a:cubicBezTo>
                  <a:cubicBezTo>
                    <a:pt x="171" y="1"/>
                    <a:pt x="125" y="1"/>
                    <a:pt x="79" y="0"/>
                  </a:cubicBezTo>
                  <a:cubicBezTo>
                    <a:pt x="74" y="0"/>
                    <a:pt x="73" y="6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3" y="52"/>
                    <a:pt x="72" y="95"/>
                    <a:pt x="71" y="139"/>
                  </a:cubicBezTo>
                  <a:cubicBezTo>
                    <a:pt x="70" y="159"/>
                    <a:pt x="67" y="182"/>
                    <a:pt x="69" y="202"/>
                  </a:cubicBezTo>
                  <a:cubicBezTo>
                    <a:pt x="70" y="205"/>
                    <a:pt x="71" y="208"/>
                    <a:pt x="72" y="211"/>
                  </a:cubicBezTo>
                  <a:cubicBezTo>
                    <a:pt x="72" y="211"/>
                    <a:pt x="71" y="211"/>
                    <a:pt x="71" y="211"/>
                  </a:cubicBezTo>
                  <a:cubicBezTo>
                    <a:pt x="51" y="230"/>
                    <a:pt x="33" y="252"/>
                    <a:pt x="15" y="273"/>
                  </a:cubicBezTo>
                  <a:cubicBezTo>
                    <a:pt x="10" y="278"/>
                    <a:pt x="5" y="286"/>
                    <a:pt x="7" y="291"/>
                  </a:cubicBezTo>
                  <a:cubicBezTo>
                    <a:pt x="4" y="298"/>
                    <a:pt x="2" y="305"/>
                    <a:pt x="0" y="312"/>
                  </a:cubicBezTo>
                  <a:cubicBezTo>
                    <a:pt x="0" y="314"/>
                    <a:pt x="2" y="316"/>
                    <a:pt x="4" y="316"/>
                  </a:cubicBezTo>
                  <a:cubicBezTo>
                    <a:pt x="76" y="321"/>
                    <a:pt x="148" y="326"/>
                    <a:pt x="221" y="331"/>
                  </a:cubicBezTo>
                  <a:cubicBezTo>
                    <a:pt x="256" y="333"/>
                    <a:pt x="292" y="337"/>
                    <a:pt x="328" y="338"/>
                  </a:cubicBezTo>
                  <a:cubicBezTo>
                    <a:pt x="342" y="339"/>
                    <a:pt x="364" y="334"/>
                    <a:pt x="357" y="314"/>
                  </a:cubicBezTo>
                  <a:cubicBezTo>
                    <a:pt x="361" y="313"/>
                    <a:pt x="364" y="309"/>
                    <a:pt x="364" y="302"/>
                  </a:cubicBezTo>
                  <a:close/>
                  <a:moveTo>
                    <a:pt x="79" y="180"/>
                  </a:moveTo>
                  <a:cubicBezTo>
                    <a:pt x="79" y="161"/>
                    <a:pt x="80" y="143"/>
                    <a:pt x="80" y="125"/>
                  </a:cubicBezTo>
                  <a:cubicBezTo>
                    <a:pt x="81" y="86"/>
                    <a:pt x="82" y="48"/>
                    <a:pt x="83" y="10"/>
                  </a:cubicBezTo>
                  <a:cubicBezTo>
                    <a:pt x="160" y="11"/>
                    <a:pt x="237" y="12"/>
                    <a:pt x="315" y="13"/>
                  </a:cubicBezTo>
                  <a:cubicBezTo>
                    <a:pt x="324" y="13"/>
                    <a:pt x="341" y="10"/>
                    <a:pt x="345" y="22"/>
                  </a:cubicBezTo>
                  <a:cubicBezTo>
                    <a:pt x="348" y="28"/>
                    <a:pt x="345" y="42"/>
                    <a:pt x="345" y="49"/>
                  </a:cubicBezTo>
                  <a:cubicBezTo>
                    <a:pt x="345" y="69"/>
                    <a:pt x="344" y="88"/>
                    <a:pt x="343" y="107"/>
                  </a:cubicBezTo>
                  <a:cubicBezTo>
                    <a:pt x="340" y="146"/>
                    <a:pt x="337" y="184"/>
                    <a:pt x="332" y="222"/>
                  </a:cubicBezTo>
                  <a:cubicBezTo>
                    <a:pt x="257" y="217"/>
                    <a:pt x="183" y="214"/>
                    <a:pt x="108" y="214"/>
                  </a:cubicBezTo>
                  <a:cubicBezTo>
                    <a:pt x="98" y="214"/>
                    <a:pt x="85" y="217"/>
                    <a:pt x="79" y="205"/>
                  </a:cubicBezTo>
                  <a:cubicBezTo>
                    <a:pt x="76" y="200"/>
                    <a:pt x="78" y="186"/>
                    <a:pt x="79" y="180"/>
                  </a:cubicBezTo>
                  <a:close/>
                  <a:moveTo>
                    <a:pt x="304" y="328"/>
                  </a:moveTo>
                  <a:cubicBezTo>
                    <a:pt x="290" y="327"/>
                    <a:pt x="276" y="326"/>
                    <a:pt x="262" y="325"/>
                  </a:cubicBezTo>
                  <a:cubicBezTo>
                    <a:pt x="233" y="324"/>
                    <a:pt x="205" y="322"/>
                    <a:pt x="176" y="320"/>
                  </a:cubicBezTo>
                  <a:cubicBezTo>
                    <a:pt x="8" y="310"/>
                    <a:pt x="8" y="310"/>
                    <a:pt x="8" y="310"/>
                  </a:cubicBezTo>
                  <a:cubicBezTo>
                    <a:pt x="9" y="305"/>
                    <a:pt x="10" y="300"/>
                    <a:pt x="11" y="295"/>
                  </a:cubicBezTo>
                  <a:cubicBezTo>
                    <a:pt x="12" y="296"/>
                    <a:pt x="13" y="296"/>
                    <a:pt x="14" y="297"/>
                  </a:cubicBezTo>
                  <a:cubicBezTo>
                    <a:pt x="22" y="300"/>
                    <a:pt x="33" y="299"/>
                    <a:pt x="42" y="299"/>
                  </a:cubicBezTo>
                  <a:cubicBezTo>
                    <a:pt x="56" y="300"/>
                    <a:pt x="69" y="301"/>
                    <a:pt x="83" y="302"/>
                  </a:cubicBezTo>
                  <a:cubicBezTo>
                    <a:pt x="112" y="303"/>
                    <a:pt x="141" y="305"/>
                    <a:pt x="170" y="307"/>
                  </a:cubicBezTo>
                  <a:cubicBezTo>
                    <a:pt x="225" y="310"/>
                    <a:pt x="280" y="313"/>
                    <a:pt x="336" y="316"/>
                  </a:cubicBezTo>
                  <a:cubicBezTo>
                    <a:pt x="340" y="316"/>
                    <a:pt x="345" y="317"/>
                    <a:pt x="349" y="316"/>
                  </a:cubicBezTo>
                  <a:cubicBezTo>
                    <a:pt x="356" y="336"/>
                    <a:pt x="310" y="329"/>
                    <a:pt x="304" y="328"/>
                  </a:cubicBezTo>
                  <a:close/>
                  <a:moveTo>
                    <a:pt x="336" y="306"/>
                  </a:moveTo>
                  <a:cubicBezTo>
                    <a:pt x="325" y="306"/>
                    <a:pt x="315" y="305"/>
                    <a:pt x="304" y="305"/>
                  </a:cubicBezTo>
                  <a:cubicBezTo>
                    <a:pt x="263" y="302"/>
                    <a:pt x="221" y="300"/>
                    <a:pt x="180" y="298"/>
                  </a:cubicBezTo>
                  <a:cubicBezTo>
                    <a:pt x="140" y="295"/>
                    <a:pt x="99" y="293"/>
                    <a:pt x="59" y="291"/>
                  </a:cubicBezTo>
                  <a:cubicBezTo>
                    <a:pt x="52" y="290"/>
                    <a:pt x="34" y="293"/>
                    <a:pt x="28" y="289"/>
                  </a:cubicBezTo>
                  <a:cubicBezTo>
                    <a:pt x="14" y="281"/>
                    <a:pt x="32" y="268"/>
                    <a:pt x="38" y="261"/>
                  </a:cubicBezTo>
                  <a:cubicBezTo>
                    <a:pt x="50" y="246"/>
                    <a:pt x="63" y="231"/>
                    <a:pt x="74" y="215"/>
                  </a:cubicBezTo>
                  <a:cubicBezTo>
                    <a:pt x="76" y="218"/>
                    <a:pt x="79" y="220"/>
                    <a:pt x="82" y="222"/>
                  </a:cubicBezTo>
                  <a:cubicBezTo>
                    <a:pt x="87" y="224"/>
                    <a:pt x="92" y="225"/>
                    <a:pt x="98" y="225"/>
                  </a:cubicBezTo>
                  <a:cubicBezTo>
                    <a:pt x="94" y="227"/>
                    <a:pt x="90" y="230"/>
                    <a:pt x="87" y="234"/>
                  </a:cubicBezTo>
                  <a:cubicBezTo>
                    <a:pt x="85" y="234"/>
                    <a:pt x="83" y="234"/>
                    <a:pt x="81" y="234"/>
                  </a:cubicBezTo>
                  <a:cubicBezTo>
                    <a:pt x="79" y="234"/>
                    <a:pt x="79" y="237"/>
                    <a:pt x="81" y="237"/>
                  </a:cubicBezTo>
                  <a:cubicBezTo>
                    <a:pt x="82" y="237"/>
                    <a:pt x="82" y="237"/>
                    <a:pt x="83" y="237"/>
                  </a:cubicBezTo>
                  <a:cubicBezTo>
                    <a:pt x="80" y="240"/>
                    <a:pt x="77" y="244"/>
                    <a:pt x="74" y="247"/>
                  </a:cubicBezTo>
                  <a:cubicBezTo>
                    <a:pt x="68" y="253"/>
                    <a:pt x="62" y="259"/>
                    <a:pt x="56" y="266"/>
                  </a:cubicBezTo>
                  <a:cubicBezTo>
                    <a:pt x="55" y="266"/>
                    <a:pt x="54" y="266"/>
                    <a:pt x="53" y="266"/>
                  </a:cubicBezTo>
                  <a:cubicBezTo>
                    <a:pt x="51" y="265"/>
                    <a:pt x="51" y="269"/>
                    <a:pt x="53" y="269"/>
                  </a:cubicBezTo>
                  <a:cubicBezTo>
                    <a:pt x="53" y="269"/>
                    <a:pt x="54" y="269"/>
                    <a:pt x="54" y="269"/>
                  </a:cubicBezTo>
                  <a:cubicBezTo>
                    <a:pt x="53" y="271"/>
                    <a:pt x="52" y="272"/>
                    <a:pt x="52" y="273"/>
                  </a:cubicBezTo>
                  <a:cubicBezTo>
                    <a:pt x="51" y="274"/>
                    <a:pt x="52" y="275"/>
                    <a:pt x="53" y="275"/>
                  </a:cubicBezTo>
                  <a:cubicBezTo>
                    <a:pt x="55" y="273"/>
                    <a:pt x="57" y="271"/>
                    <a:pt x="59" y="270"/>
                  </a:cubicBezTo>
                  <a:cubicBezTo>
                    <a:pt x="63" y="270"/>
                    <a:pt x="67" y="271"/>
                    <a:pt x="71" y="271"/>
                  </a:cubicBezTo>
                  <a:cubicBezTo>
                    <a:pt x="68" y="273"/>
                    <a:pt x="66" y="276"/>
                    <a:pt x="64" y="278"/>
                  </a:cubicBezTo>
                  <a:cubicBezTo>
                    <a:pt x="62" y="279"/>
                    <a:pt x="64" y="281"/>
                    <a:pt x="65" y="280"/>
                  </a:cubicBezTo>
                  <a:cubicBezTo>
                    <a:pt x="68" y="277"/>
                    <a:pt x="71" y="274"/>
                    <a:pt x="74" y="272"/>
                  </a:cubicBezTo>
                  <a:cubicBezTo>
                    <a:pt x="83" y="273"/>
                    <a:pt x="92" y="274"/>
                    <a:pt x="100" y="275"/>
                  </a:cubicBezTo>
                  <a:cubicBezTo>
                    <a:pt x="99" y="276"/>
                    <a:pt x="99" y="278"/>
                    <a:pt x="98" y="280"/>
                  </a:cubicBezTo>
                  <a:cubicBezTo>
                    <a:pt x="97" y="281"/>
                    <a:pt x="99" y="282"/>
                    <a:pt x="100" y="281"/>
                  </a:cubicBezTo>
                  <a:cubicBezTo>
                    <a:pt x="102" y="279"/>
                    <a:pt x="103" y="277"/>
                    <a:pt x="105" y="275"/>
                  </a:cubicBezTo>
                  <a:cubicBezTo>
                    <a:pt x="112" y="276"/>
                    <a:pt x="119" y="277"/>
                    <a:pt x="127" y="277"/>
                  </a:cubicBezTo>
                  <a:cubicBezTo>
                    <a:pt x="126" y="279"/>
                    <a:pt x="125" y="281"/>
                    <a:pt x="124" y="283"/>
                  </a:cubicBezTo>
                  <a:cubicBezTo>
                    <a:pt x="123" y="285"/>
                    <a:pt x="126" y="287"/>
                    <a:pt x="128" y="285"/>
                  </a:cubicBezTo>
                  <a:cubicBezTo>
                    <a:pt x="129" y="283"/>
                    <a:pt x="130" y="280"/>
                    <a:pt x="132" y="278"/>
                  </a:cubicBezTo>
                  <a:cubicBezTo>
                    <a:pt x="137" y="278"/>
                    <a:pt x="143" y="279"/>
                    <a:pt x="149" y="279"/>
                  </a:cubicBezTo>
                  <a:cubicBezTo>
                    <a:pt x="148" y="281"/>
                    <a:pt x="148" y="282"/>
                    <a:pt x="147" y="283"/>
                  </a:cubicBezTo>
                  <a:cubicBezTo>
                    <a:pt x="146" y="285"/>
                    <a:pt x="149" y="287"/>
                    <a:pt x="151" y="285"/>
                  </a:cubicBezTo>
                  <a:cubicBezTo>
                    <a:pt x="152" y="283"/>
                    <a:pt x="152" y="282"/>
                    <a:pt x="153" y="280"/>
                  </a:cubicBezTo>
                  <a:cubicBezTo>
                    <a:pt x="160" y="281"/>
                    <a:pt x="168" y="281"/>
                    <a:pt x="175" y="282"/>
                  </a:cubicBezTo>
                  <a:cubicBezTo>
                    <a:pt x="175" y="282"/>
                    <a:pt x="175" y="283"/>
                    <a:pt x="175" y="284"/>
                  </a:cubicBezTo>
                  <a:cubicBezTo>
                    <a:pt x="175" y="286"/>
                    <a:pt x="178" y="286"/>
                    <a:pt x="179" y="284"/>
                  </a:cubicBezTo>
                  <a:cubicBezTo>
                    <a:pt x="179" y="283"/>
                    <a:pt x="179" y="283"/>
                    <a:pt x="179" y="282"/>
                  </a:cubicBezTo>
                  <a:cubicBezTo>
                    <a:pt x="187" y="283"/>
                    <a:pt x="195" y="283"/>
                    <a:pt x="204" y="284"/>
                  </a:cubicBezTo>
                  <a:cubicBezTo>
                    <a:pt x="202" y="288"/>
                    <a:pt x="201" y="292"/>
                    <a:pt x="199" y="296"/>
                  </a:cubicBezTo>
                  <a:cubicBezTo>
                    <a:pt x="198" y="298"/>
                    <a:pt x="202" y="299"/>
                    <a:pt x="203" y="297"/>
                  </a:cubicBezTo>
                  <a:cubicBezTo>
                    <a:pt x="205" y="293"/>
                    <a:pt x="207" y="289"/>
                    <a:pt x="209" y="284"/>
                  </a:cubicBezTo>
                  <a:cubicBezTo>
                    <a:pt x="217" y="285"/>
                    <a:pt x="225" y="285"/>
                    <a:pt x="233" y="286"/>
                  </a:cubicBezTo>
                  <a:cubicBezTo>
                    <a:pt x="233" y="288"/>
                    <a:pt x="233" y="291"/>
                    <a:pt x="233" y="293"/>
                  </a:cubicBezTo>
                  <a:cubicBezTo>
                    <a:pt x="233" y="296"/>
                    <a:pt x="237" y="296"/>
                    <a:pt x="237" y="293"/>
                  </a:cubicBezTo>
                  <a:cubicBezTo>
                    <a:pt x="237" y="291"/>
                    <a:pt x="237" y="288"/>
                    <a:pt x="237" y="286"/>
                  </a:cubicBezTo>
                  <a:cubicBezTo>
                    <a:pt x="243" y="286"/>
                    <a:pt x="250" y="286"/>
                    <a:pt x="256" y="287"/>
                  </a:cubicBezTo>
                  <a:cubicBezTo>
                    <a:pt x="256" y="290"/>
                    <a:pt x="256" y="293"/>
                    <a:pt x="256" y="296"/>
                  </a:cubicBezTo>
                  <a:cubicBezTo>
                    <a:pt x="257" y="299"/>
                    <a:pt x="261" y="299"/>
                    <a:pt x="261" y="296"/>
                  </a:cubicBezTo>
                  <a:cubicBezTo>
                    <a:pt x="261" y="293"/>
                    <a:pt x="261" y="290"/>
                    <a:pt x="261" y="287"/>
                  </a:cubicBezTo>
                  <a:cubicBezTo>
                    <a:pt x="269" y="287"/>
                    <a:pt x="276" y="287"/>
                    <a:pt x="283" y="288"/>
                  </a:cubicBezTo>
                  <a:cubicBezTo>
                    <a:pt x="284" y="290"/>
                    <a:pt x="284" y="293"/>
                    <a:pt x="284" y="296"/>
                  </a:cubicBezTo>
                  <a:cubicBezTo>
                    <a:pt x="285" y="299"/>
                    <a:pt x="290" y="299"/>
                    <a:pt x="290" y="296"/>
                  </a:cubicBezTo>
                  <a:cubicBezTo>
                    <a:pt x="290" y="293"/>
                    <a:pt x="290" y="290"/>
                    <a:pt x="290" y="288"/>
                  </a:cubicBezTo>
                  <a:cubicBezTo>
                    <a:pt x="298" y="288"/>
                    <a:pt x="306" y="288"/>
                    <a:pt x="315" y="288"/>
                  </a:cubicBezTo>
                  <a:cubicBezTo>
                    <a:pt x="316" y="293"/>
                    <a:pt x="317" y="298"/>
                    <a:pt x="318" y="303"/>
                  </a:cubicBezTo>
                  <a:cubicBezTo>
                    <a:pt x="318" y="305"/>
                    <a:pt x="322" y="305"/>
                    <a:pt x="322" y="303"/>
                  </a:cubicBezTo>
                  <a:cubicBezTo>
                    <a:pt x="322" y="298"/>
                    <a:pt x="321" y="293"/>
                    <a:pt x="321" y="288"/>
                  </a:cubicBezTo>
                  <a:cubicBezTo>
                    <a:pt x="322" y="288"/>
                    <a:pt x="324" y="288"/>
                    <a:pt x="326" y="288"/>
                  </a:cubicBezTo>
                  <a:cubicBezTo>
                    <a:pt x="330" y="288"/>
                    <a:pt x="330" y="283"/>
                    <a:pt x="326" y="283"/>
                  </a:cubicBezTo>
                  <a:cubicBezTo>
                    <a:pt x="324" y="283"/>
                    <a:pt x="322" y="283"/>
                    <a:pt x="320" y="282"/>
                  </a:cubicBezTo>
                  <a:cubicBezTo>
                    <a:pt x="317" y="267"/>
                    <a:pt x="313" y="252"/>
                    <a:pt x="305" y="241"/>
                  </a:cubicBezTo>
                  <a:cubicBezTo>
                    <a:pt x="303" y="238"/>
                    <a:pt x="299" y="239"/>
                    <a:pt x="300" y="243"/>
                  </a:cubicBezTo>
                  <a:cubicBezTo>
                    <a:pt x="300" y="243"/>
                    <a:pt x="300" y="244"/>
                    <a:pt x="300" y="245"/>
                  </a:cubicBezTo>
                  <a:cubicBezTo>
                    <a:pt x="272" y="241"/>
                    <a:pt x="244" y="241"/>
                    <a:pt x="216" y="240"/>
                  </a:cubicBezTo>
                  <a:cubicBezTo>
                    <a:pt x="215" y="240"/>
                    <a:pt x="215" y="240"/>
                    <a:pt x="214" y="240"/>
                  </a:cubicBezTo>
                  <a:cubicBezTo>
                    <a:pt x="208" y="240"/>
                    <a:pt x="203" y="239"/>
                    <a:pt x="197" y="239"/>
                  </a:cubicBezTo>
                  <a:cubicBezTo>
                    <a:pt x="173" y="238"/>
                    <a:pt x="149" y="237"/>
                    <a:pt x="125" y="236"/>
                  </a:cubicBezTo>
                  <a:cubicBezTo>
                    <a:pt x="125" y="235"/>
                    <a:pt x="123" y="234"/>
                    <a:pt x="122" y="235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13" y="235"/>
                    <a:pt x="105" y="235"/>
                    <a:pt x="96" y="234"/>
                  </a:cubicBezTo>
                  <a:cubicBezTo>
                    <a:pt x="99" y="232"/>
                    <a:pt x="101" y="229"/>
                    <a:pt x="103" y="226"/>
                  </a:cubicBezTo>
                  <a:cubicBezTo>
                    <a:pt x="104" y="226"/>
                    <a:pt x="104" y="225"/>
                    <a:pt x="104" y="225"/>
                  </a:cubicBezTo>
                  <a:cubicBezTo>
                    <a:pt x="115" y="225"/>
                    <a:pt x="127" y="223"/>
                    <a:pt x="136" y="223"/>
                  </a:cubicBezTo>
                  <a:cubicBezTo>
                    <a:pt x="158" y="223"/>
                    <a:pt x="180" y="224"/>
                    <a:pt x="202" y="224"/>
                  </a:cubicBezTo>
                  <a:cubicBezTo>
                    <a:pt x="244" y="226"/>
                    <a:pt x="287" y="228"/>
                    <a:pt x="330" y="231"/>
                  </a:cubicBezTo>
                  <a:cubicBezTo>
                    <a:pt x="330" y="231"/>
                    <a:pt x="330" y="232"/>
                    <a:pt x="330" y="232"/>
                  </a:cubicBezTo>
                  <a:cubicBezTo>
                    <a:pt x="336" y="250"/>
                    <a:pt x="342" y="268"/>
                    <a:pt x="349" y="286"/>
                  </a:cubicBezTo>
                  <a:cubicBezTo>
                    <a:pt x="350" y="289"/>
                    <a:pt x="353" y="296"/>
                    <a:pt x="353" y="298"/>
                  </a:cubicBezTo>
                  <a:cubicBezTo>
                    <a:pt x="351" y="310"/>
                    <a:pt x="342" y="307"/>
                    <a:pt x="336" y="306"/>
                  </a:cubicBezTo>
                  <a:close/>
                  <a:moveTo>
                    <a:pt x="108" y="239"/>
                  </a:moveTo>
                  <a:cubicBezTo>
                    <a:pt x="112" y="239"/>
                    <a:pt x="116" y="239"/>
                    <a:pt x="119" y="240"/>
                  </a:cubicBezTo>
                  <a:cubicBezTo>
                    <a:pt x="117" y="243"/>
                    <a:pt x="115" y="247"/>
                    <a:pt x="112" y="251"/>
                  </a:cubicBezTo>
                  <a:cubicBezTo>
                    <a:pt x="107" y="251"/>
                    <a:pt x="102" y="251"/>
                    <a:pt x="97" y="250"/>
                  </a:cubicBezTo>
                  <a:cubicBezTo>
                    <a:pt x="101" y="247"/>
                    <a:pt x="104" y="244"/>
                    <a:pt x="107" y="240"/>
                  </a:cubicBezTo>
                  <a:cubicBezTo>
                    <a:pt x="108" y="240"/>
                    <a:pt x="108" y="239"/>
                    <a:pt x="108" y="239"/>
                  </a:cubicBezTo>
                  <a:close/>
                  <a:moveTo>
                    <a:pt x="146" y="241"/>
                  </a:moveTo>
                  <a:cubicBezTo>
                    <a:pt x="162" y="242"/>
                    <a:pt x="177" y="243"/>
                    <a:pt x="193" y="244"/>
                  </a:cubicBezTo>
                  <a:cubicBezTo>
                    <a:pt x="200" y="245"/>
                    <a:pt x="206" y="245"/>
                    <a:pt x="212" y="246"/>
                  </a:cubicBezTo>
                  <a:cubicBezTo>
                    <a:pt x="212" y="249"/>
                    <a:pt x="211" y="252"/>
                    <a:pt x="211" y="255"/>
                  </a:cubicBezTo>
                  <a:cubicBezTo>
                    <a:pt x="204" y="255"/>
                    <a:pt x="197" y="255"/>
                    <a:pt x="190" y="254"/>
                  </a:cubicBezTo>
                  <a:cubicBezTo>
                    <a:pt x="187" y="254"/>
                    <a:pt x="185" y="254"/>
                    <a:pt x="183" y="254"/>
                  </a:cubicBezTo>
                  <a:cubicBezTo>
                    <a:pt x="183" y="252"/>
                    <a:pt x="184" y="249"/>
                    <a:pt x="184" y="247"/>
                  </a:cubicBezTo>
                  <a:cubicBezTo>
                    <a:pt x="184" y="244"/>
                    <a:pt x="181" y="244"/>
                    <a:pt x="180" y="246"/>
                  </a:cubicBezTo>
                  <a:cubicBezTo>
                    <a:pt x="179" y="249"/>
                    <a:pt x="178" y="251"/>
                    <a:pt x="177" y="254"/>
                  </a:cubicBezTo>
                  <a:cubicBezTo>
                    <a:pt x="172" y="254"/>
                    <a:pt x="167" y="253"/>
                    <a:pt x="162" y="253"/>
                  </a:cubicBezTo>
                  <a:cubicBezTo>
                    <a:pt x="162" y="250"/>
                    <a:pt x="162" y="247"/>
                    <a:pt x="162" y="244"/>
                  </a:cubicBezTo>
                  <a:cubicBezTo>
                    <a:pt x="162" y="242"/>
                    <a:pt x="159" y="242"/>
                    <a:pt x="159" y="244"/>
                  </a:cubicBezTo>
                  <a:cubicBezTo>
                    <a:pt x="158" y="247"/>
                    <a:pt x="157" y="250"/>
                    <a:pt x="157" y="253"/>
                  </a:cubicBezTo>
                  <a:cubicBezTo>
                    <a:pt x="152" y="253"/>
                    <a:pt x="147" y="253"/>
                    <a:pt x="143" y="252"/>
                  </a:cubicBezTo>
                  <a:cubicBezTo>
                    <a:pt x="144" y="249"/>
                    <a:pt x="145" y="246"/>
                    <a:pt x="146" y="242"/>
                  </a:cubicBezTo>
                  <a:cubicBezTo>
                    <a:pt x="146" y="242"/>
                    <a:pt x="146" y="242"/>
                    <a:pt x="146" y="241"/>
                  </a:cubicBezTo>
                  <a:close/>
                  <a:moveTo>
                    <a:pt x="210" y="261"/>
                  </a:moveTo>
                  <a:cubicBezTo>
                    <a:pt x="209" y="264"/>
                    <a:pt x="209" y="266"/>
                    <a:pt x="208" y="269"/>
                  </a:cubicBezTo>
                  <a:cubicBezTo>
                    <a:pt x="208" y="271"/>
                    <a:pt x="207" y="273"/>
                    <a:pt x="207" y="275"/>
                  </a:cubicBezTo>
                  <a:cubicBezTo>
                    <a:pt x="198" y="274"/>
                    <a:pt x="189" y="273"/>
                    <a:pt x="180" y="273"/>
                  </a:cubicBezTo>
                  <a:cubicBezTo>
                    <a:pt x="181" y="268"/>
                    <a:pt x="181" y="264"/>
                    <a:pt x="182" y="259"/>
                  </a:cubicBezTo>
                  <a:cubicBezTo>
                    <a:pt x="185" y="259"/>
                    <a:pt x="187" y="260"/>
                    <a:pt x="190" y="260"/>
                  </a:cubicBezTo>
                  <a:cubicBezTo>
                    <a:pt x="196" y="260"/>
                    <a:pt x="203" y="261"/>
                    <a:pt x="210" y="261"/>
                  </a:cubicBezTo>
                  <a:close/>
                  <a:moveTo>
                    <a:pt x="176" y="259"/>
                  </a:moveTo>
                  <a:cubicBezTo>
                    <a:pt x="175" y="263"/>
                    <a:pt x="175" y="268"/>
                    <a:pt x="175" y="273"/>
                  </a:cubicBezTo>
                  <a:cubicBezTo>
                    <a:pt x="169" y="272"/>
                    <a:pt x="163" y="272"/>
                    <a:pt x="157" y="272"/>
                  </a:cubicBezTo>
                  <a:cubicBezTo>
                    <a:pt x="159" y="267"/>
                    <a:pt x="160" y="262"/>
                    <a:pt x="161" y="258"/>
                  </a:cubicBezTo>
                  <a:cubicBezTo>
                    <a:pt x="166" y="258"/>
                    <a:pt x="171" y="258"/>
                    <a:pt x="176" y="259"/>
                  </a:cubicBezTo>
                  <a:close/>
                  <a:moveTo>
                    <a:pt x="156" y="257"/>
                  </a:moveTo>
                  <a:cubicBezTo>
                    <a:pt x="154" y="262"/>
                    <a:pt x="153" y="267"/>
                    <a:pt x="152" y="271"/>
                  </a:cubicBezTo>
                  <a:cubicBezTo>
                    <a:pt x="146" y="271"/>
                    <a:pt x="141" y="271"/>
                    <a:pt x="136" y="270"/>
                  </a:cubicBezTo>
                  <a:cubicBezTo>
                    <a:pt x="138" y="266"/>
                    <a:pt x="140" y="261"/>
                    <a:pt x="142" y="256"/>
                  </a:cubicBezTo>
                  <a:cubicBezTo>
                    <a:pt x="146" y="257"/>
                    <a:pt x="151" y="257"/>
                    <a:pt x="156" y="257"/>
                  </a:cubicBezTo>
                  <a:close/>
                  <a:moveTo>
                    <a:pt x="95" y="253"/>
                  </a:moveTo>
                  <a:cubicBezTo>
                    <a:pt x="100" y="253"/>
                    <a:pt x="105" y="254"/>
                    <a:pt x="111" y="254"/>
                  </a:cubicBezTo>
                  <a:cubicBezTo>
                    <a:pt x="108" y="259"/>
                    <a:pt x="106" y="264"/>
                    <a:pt x="103" y="268"/>
                  </a:cubicBezTo>
                  <a:cubicBezTo>
                    <a:pt x="95" y="268"/>
                    <a:pt x="87" y="268"/>
                    <a:pt x="79" y="267"/>
                  </a:cubicBezTo>
                  <a:cubicBezTo>
                    <a:pt x="85" y="262"/>
                    <a:pt x="90" y="258"/>
                    <a:pt x="95" y="253"/>
                  </a:cubicBezTo>
                  <a:close/>
                  <a:moveTo>
                    <a:pt x="75" y="267"/>
                  </a:moveTo>
                  <a:cubicBezTo>
                    <a:pt x="71" y="267"/>
                    <a:pt x="67" y="266"/>
                    <a:pt x="63" y="266"/>
                  </a:cubicBezTo>
                  <a:cubicBezTo>
                    <a:pt x="68" y="261"/>
                    <a:pt x="72" y="256"/>
                    <a:pt x="77" y="251"/>
                  </a:cubicBezTo>
                  <a:cubicBezTo>
                    <a:pt x="81" y="252"/>
                    <a:pt x="85" y="252"/>
                    <a:pt x="90" y="252"/>
                  </a:cubicBezTo>
                  <a:cubicBezTo>
                    <a:pt x="85" y="257"/>
                    <a:pt x="80" y="262"/>
                    <a:pt x="75" y="267"/>
                  </a:cubicBezTo>
                  <a:close/>
                  <a:moveTo>
                    <a:pt x="117" y="255"/>
                  </a:moveTo>
                  <a:cubicBezTo>
                    <a:pt x="124" y="255"/>
                    <a:pt x="130" y="255"/>
                    <a:pt x="136" y="256"/>
                  </a:cubicBezTo>
                  <a:cubicBezTo>
                    <a:pt x="134" y="261"/>
                    <a:pt x="132" y="265"/>
                    <a:pt x="130" y="270"/>
                  </a:cubicBezTo>
                  <a:cubicBezTo>
                    <a:pt x="123" y="270"/>
                    <a:pt x="116" y="269"/>
                    <a:pt x="109" y="269"/>
                  </a:cubicBezTo>
                  <a:cubicBezTo>
                    <a:pt x="112" y="264"/>
                    <a:pt x="115" y="259"/>
                    <a:pt x="117" y="255"/>
                  </a:cubicBezTo>
                  <a:close/>
                  <a:moveTo>
                    <a:pt x="142" y="241"/>
                  </a:moveTo>
                  <a:cubicBezTo>
                    <a:pt x="140" y="245"/>
                    <a:pt x="139" y="248"/>
                    <a:pt x="137" y="252"/>
                  </a:cubicBezTo>
                  <a:cubicBezTo>
                    <a:pt x="131" y="252"/>
                    <a:pt x="125" y="252"/>
                    <a:pt x="119" y="251"/>
                  </a:cubicBezTo>
                  <a:cubicBezTo>
                    <a:pt x="121" y="247"/>
                    <a:pt x="123" y="244"/>
                    <a:pt x="124" y="240"/>
                  </a:cubicBezTo>
                  <a:cubicBezTo>
                    <a:pt x="130" y="240"/>
                    <a:pt x="136" y="241"/>
                    <a:pt x="142" y="241"/>
                  </a:cubicBezTo>
                  <a:cubicBezTo>
                    <a:pt x="142" y="241"/>
                    <a:pt x="142" y="241"/>
                    <a:pt x="142" y="241"/>
                  </a:cubicBezTo>
                  <a:close/>
                  <a:moveTo>
                    <a:pt x="92" y="250"/>
                  </a:moveTo>
                  <a:cubicBezTo>
                    <a:pt x="88" y="250"/>
                    <a:pt x="83" y="250"/>
                    <a:pt x="79" y="250"/>
                  </a:cubicBezTo>
                  <a:cubicBezTo>
                    <a:pt x="83" y="246"/>
                    <a:pt x="88" y="242"/>
                    <a:pt x="92" y="238"/>
                  </a:cubicBezTo>
                  <a:cubicBezTo>
                    <a:pt x="96" y="238"/>
                    <a:pt x="101" y="238"/>
                    <a:pt x="105" y="239"/>
                  </a:cubicBezTo>
                  <a:cubicBezTo>
                    <a:pt x="100" y="242"/>
                    <a:pt x="96" y="246"/>
                    <a:pt x="92" y="250"/>
                  </a:cubicBezTo>
                  <a:close/>
                  <a:moveTo>
                    <a:pt x="218" y="246"/>
                  </a:moveTo>
                  <a:cubicBezTo>
                    <a:pt x="223" y="246"/>
                    <a:pt x="228" y="247"/>
                    <a:pt x="233" y="247"/>
                  </a:cubicBezTo>
                  <a:cubicBezTo>
                    <a:pt x="232" y="250"/>
                    <a:pt x="232" y="253"/>
                    <a:pt x="232" y="256"/>
                  </a:cubicBezTo>
                  <a:cubicBezTo>
                    <a:pt x="227" y="256"/>
                    <a:pt x="222" y="256"/>
                    <a:pt x="217" y="256"/>
                  </a:cubicBezTo>
                  <a:cubicBezTo>
                    <a:pt x="218" y="252"/>
                    <a:pt x="218" y="249"/>
                    <a:pt x="218" y="246"/>
                  </a:cubicBezTo>
                  <a:close/>
                  <a:moveTo>
                    <a:pt x="232" y="263"/>
                  </a:moveTo>
                  <a:cubicBezTo>
                    <a:pt x="232" y="267"/>
                    <a:pt x="232" y="272"/>
                    <a:pt x="232" y="276"/>
                  </a:cubicBezTo>
                  <a:cubicBezTo>
                    <a:pt x="226" y="276"/>
                    <a:pt x="219" y="275"/>
                    <a:pt x="213" y="275"/>
                  </a:cubicBezTo>
                  <a:cubicBezTo>
                    <a:pt x="214" y="271"/>
                    <a:pt x="216" y="266"/>
                    <a:pt x="216" y="262"/>
                  </a:cubicBezTo>
                  <a:cubicBezTo>
                    <a:pt x="222" y="262"/>
                    <a:pt x="227" y="263"/>
                    <a:pt x="232" y="263"/>
                  </a:cubicBezTo>
                  <a:close/>
                  <a:moveTo>
                    <a:pt x="255" y="257"/>
                  </a:moveTo>
                  <a:cubicBezTo>
                    <a:pt x="249" y="257"/>
                    <a:pt x="244" y="257"/>
                    <a:pt x="238" y="256"/>
                  </a:cubicBezTo>
                  <a:cubicBezTo>
                    <a:pt x="238" y="253"/>
                    <a:pt x="238" y="250"/>
                    <a:pt x="238" y="248"/>
                  </a:cubicBezTo>
                  <a:cubicBezTo>
                    <a:pt x="244" y="248"/>
                    <a:pt x="250" y="248"/>
                    <a:pt x="256" y="249"/>
                  </a:cubicBezTo>
                  <a:cubicBezTo>
                    <a:pt x="255" y="252"/>
                    <a:pt x="255" y="254"/>
                    <a:pt x="255" y="257"/>
                  </a:cubicBezTo>
                  <a:close/>
                  <a:moveTo>
                    <a:pt x="255" y="278"/>
                  </a:moveTo>
                  <a:cubicBezTo>
                    <a:pt x="249" y="277"/>
                    <a:pt x="244" y="277"/>
                    <a:pt x="238" y="277"/>
                  </a:cubicBezTo>
                  <a:cubicBezTo>
                    <a:pt x="238" y="272"/>
                    <a:pt x="238" y="268"/>
                    <a:pt x="239" y="263"/>
                  </a:cubicBezTo>
                  <a:cubicBezTo>
                    <a:pt x="244" y="264"/>
                    <a:pt x="249" y="264"/>
                    <a:pt x="255" y="265"/>
                  </a:cubicBezTo>
                  <a:cubicBezTo>
                    <a:pt x="255" y="269"/>
                    <a:pt x="255" y="273"/>
                    <a:pt x="255" y="278"/>
                  </a:cubicBezTo>
                  <a:close/>
                  <a:moveTo>
                    <a:pt x="281" y="266"/>
                  </a:moveTo>
                  <a:cubicBezTo>
                    <a:pt x="281" y="270"/>
                    <a:pt x="282" y="275"/>
                    <a:pt x="282" y="280"/>
                  </a:cubicBezTo>
                  <a:cubicBezTo>
                    <a:pt x="276" y="279"/>
                    <a:pt x="269" y="279"/>
                    <a:pt x="262" y="278"/>
                  </a:cubicBezTo>
                  <a:cubicBezTo>
                    <a:pt x="262" y="274"/>
                    <a:pt x="262" y="269"/>
                    <a:pt x="262" y="265"/>
                  </a:cubicBezTo>
                  <a:cubicBezTo>
                    <a:pt x="269" y="265"/>
                    <a:pt x="275" y="266"/>
                    <a:pt x="281" y="266"/>
                  </a:cubicBezTo>
                  <a:close/>
                  <a:moveTo>
                    <a:pt x="262" y="249"/>
                  </a:moveTo>
                  <a:cubicBezTo>
                    <a:pt x="269" y="250"/>
                    <a:pt x="275" y="250"/>
                    <a:pt x="282" y="250"/>
                  </a:cubicBezTo>
                  <a:cubicBezTo>
                    <a:pt x="282" y="250"/>
                    <a:pt x="281" y="251"/>
                    <a:pt x="281" y="251"/>
                  </a:cubicBezTo>
                  <a:cubicBezTo>
                    <a:pt x="281" y="254"/>
                    <a:pt x="281" y="256"/>
                    <a:pt x="281" y="259"/>
                  </a:cubicBezTo>
                  <a:cubicBezTo>
                    <a:pt x="275" y="258"/>
                    <a:pt x="269" y="258"/>
                    <a:pt x="262" y="258"/>
                  </a:cubicBezTo>
                  <a:cubicBezTo>
                    <a:pt x="262" y="255"/>
                    <a:pt x="262" y="252"/>
                    <a:pt x="262" y="249"/>
                  </a:cubicBezTo>
                  <a:close/>
                  <a:moveTo>
                    <a:pt x="307" y="265"/>
                  </a:moveTo>
                  <a:cubicBezTo>
                    <a:pt x="309" y="271"/>
                    <a:pt x="311" y="276"/>
                    <a:pt x="313" y="282"/>
                  </a:cubicBezTo>
                  <a:cubicBezTo>
                    <a:pt x="305" y="281"/>
                    <a:pt x="297" y="281"/>
                    <a:pt x="290" y="280"/>
                  </a:cubicBezTo>
                  <a:cubicBezTo>
                    <a:pt x="290" y="275"/>
                    <a:pt x="289" y="271"/>
                    <a:pt x="289" y="266"/>
                  </a:cubicBezTo>
                  <a:cubicBezTo>
                    <a:pt x="295" y="266"/>
                    <a:pt x="300" y="266"/>
                    <a:pt x="305" y="266"/>
                  </a:cubicBezTo>
                  <a:cubicBezTo>
                    <a:pt x="306" y="266"/>
                    <a:pt x="307" y="266"/>
                    <a:pt x="307" y="265"/>
                  </a:cubicBezTo>
                  <a:close/>
                  <a:moveTo>
                    <a:pt x="306" y="262"/>
                  </a:moveTo>
                  <a:cubicBezTo>
                    <a:pt x="306" y="262"/>
                    <a:pt x="306" y="261"/>
                    <a:pt x="305" y="261"/>
                  </a:cubicBezTo>
                  <a:cubicBezTo>
                    <a:pt x="300" y="261"/>
                    <a:pt x="294" y="260"/>
                    <a:pt x="289" y="260"/>
                  </a:cubicBezTo>
                  <a:cubicBezTo>
                    <a:pt x="288" y="256"/>
                    <a:pt x="288" y="253"/>
                    <a:pt x="287" y="250"/>
                  </a:cubicBezTo>
                  <a:cubicBezTo>
                    <a:pt x="287" y="250"/>
                    <a:pt x="287" y="250"/>
                    <a:pt x="287" y="250"/>
                  </a:cubicBezTo>
                  <a:cubicBezTo>
                    <a:pt x="292" y="250"/>
                    <a:pt x="297" y="250"/>
                    <a:pt x="302" y="250"/>
                  </a:cubicBezTo>
                  <a:cubicBezTo>
                    <a:pt x="304" y="254"/>
                    <a:pt x="305" y="258"/>
                    <a:pt x="306" y="26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105"/>
            <p:cNvSpPr>
              <a:spLocks/>
            </p:cNvSpPr>
            <p:nvPr/>
          </p:nvSpPr>
          <p:spPr bwMode="auto">
            <a:xfrm>
              <a:off x="2465388" y="661988"/>
              <a:ext cx="315912" cy="241300"/>
            </a:xfrm>
            <a:custGeom>
              <a:avLst/>
              <a:gdLst>
                <a:gd name="T0" fmla="*/ 224 w 232"/>
                <a:gd name="T1" fmla="*/ 4 h 177"/>
                <a:gd name="T2" fmla="*/ 221 w 232"/>
                <a:gd name="T3" fmla="*/ 2 h 177"/>
                <a:gd name="T4" fmla="*/ 90 w 232"/>
                <a:gd name="T5" fmla="*/ 1 h 177"/>
                <a:gd name="T6" fmla="*/ 28 w 232"/>
                <a:gd name="T7" fmla="*/ 2 h 177"/>
                <a:gd name="T8" fmla="*/ 14 w 232"/>
                <a:gd name="T9" fmla="*/ 9 h 177"/>
                <a:gd name="T10" fmla="*/ 14 w 232"/>
                <a:gd name="T11" fmla="*/ 10 h 177"/>
                <a:gd name="T12" fmla="*/ 14 w 232"/>
                <a:gd name="T13" fmla="*/ 10 h 177"/>
                <a:gd name="T14" fmla="*/ 1 w 232"/>
                <a:gd name="T15" fmla="*/ 158 h 177"/>
                <a:gd name="T16" fmla="*/ 7 w 232"/>
                <a:gd name="T17" fmla="*/ 158 h 177"/>
                <a:gd name="T18" fmla="*/ 20 w 232"/>
                <a:gd name="T19" fmla="*/ 11 h 177"/>
                <a:gd name="T20" fmla="*/ 20 w 232"/>
                <a:gd name="T21" fmla="*/ 10 h 177"/>
                <a:gd name="T22" fmla="*/ 42 w 232"/>
                <a:gd name="T23" fmla="*/ 9 h 177"/>
                <a:gd name="T24" fmla="*/ 69 w 232"/>
                <a:gd name="T25" fmla="*/ 9 h 177"/>
                <a:gd name="T26" fmla="*/ 118 w 232"/>
                <a:gd name="T27" fmla="*/ 9 h 177"/>
                <a:gd name="T28" fmla="*/ 221 w 232"/>
                <a:gd name="T29" fmla="*/ 8 h 177"/>
                <a:gd name="T30" fmla="*/ 223 w 232"/>
                <a:gd name="T31" fmla="*/ 7 h 177"/>
                <a:gd name="T32" fmla="*/ 219 w 232"/>
                <a:gd name="T33" fmla="*/ 169 h 177"/>
                <a:gd name="T34" fmla="*/ 4 w 232"/>
                <a:gd name="T35" fmla="*/ 161 h 177"/>
                <a:gd name="T36" fmla="*/ 4 w 232"/>
                <a:gd name="T37" fmla="*/ 165 h 177"/>
                <a:gd name="T38" fmla="*/ 219 w 232"/>
                <a:gd name="T39" fmla="*/ 177 h 177"/>
                <a:gd name="T40" fmla="*/ 222 w 232"/>
                <a:gd name="T41" fmla="*/ 175 h 177"/>
                <a:gd name="T42" fmla="*/ 224 w 232"/>
                <a:gd name="T43" fmla="*/ 172 h 177"/>
                <a:gd name="T44" fmla="*/ 232 w 232"/>
                <a:gd name="T45" fmla="*/ 6 h 177"/>
                <a:gd name="T46" fmla="*/ 224 w 232"/>
                <a:gd name="T47" fmla="*/ 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2" h="177">
                  <a:moveTo>
                    <a:pt x="224" y="4"/>
                  </a:moveTo>
                  <a:cubicBezTo>
                    <a:pt x="224" y="3"/>
                    <a:pt x="223" y="2"/>
                    <a:pt x="221" y="2"/>
                  </a:cubicBezTo>
                  <a:cubicBezTo>
                    <a:pt x="177" y="0"/>
                    <a:pt x="134" y="1"/>
                    <a:pt x="90" y="1"/>
                  </a:cubicBezTo>
                  <a:cubicBezTo>
                    <a:pt x="69" y="1"/>
                    <a:pt x="49" y="1"/>
                    <a:pt x="28" y="2"/>
                  </a:cubicBezTo>
                  <a:cubicBezTo>
                    <a:pt x="22" y="2"/>
                    <a:pt x="14" y="2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4" y="58"/>
                    <a:pt x="0" y="109"/>
                    <a:pt x="1" y="158"/>
                  </a:cubicBezTo>
                  <a:cubicBezTo>
                    <a:pt x="1" y="162"/>
                    <a:pt x="6" y="161"/>
                    <a:pt x="7" y="158"/>
                  </a:cubicBezTo>
                  <a:cubicBezTo>
                    <a:pt x="10" y="109"/>
                    <a:pt x="15" y="60"/>
                    <a:pt x="20" y="11"/>
                  </a:cubicBezTo>
                  <a:cubicBezTo>
                    <a:pt x="20" y="11"/>
                    <a:pt x="20" y="10"/>
                    <a:pt x="20" y="10"/>
                  </a:cubicBezTo>
                  <a:cubicBezTo>
                    <a:pt x="24" y="10"/>
                    <a:pt x="40" y="9"/>
                    <a:pt x="42" y="9"/>
                  </a:cubicBezTo>
                  <a:cubicBezTo>
                    <a:pt x="51" y="9"/>
                    <a:pt x="60" y="9"/>
                    <a:pt x="69" y="9"/>
                  </a:cubicBezTo>
                  <a:cubicBezTo>
                    <a:pt x="86" y="9"/>
                    <a:pt x="102" y="9"/>
                    <a:pt x="118" y="9"/>
                  </a:cubicBezTo>
                  <a:cubicBezTo>
                    <a:pt x="152" y="9"/>
                    <a:pt x="187" y="10"/>
                    <a:pt x="221" y="8"/>
                  </a:cubicBezTo>
                  <a:cubicBezTo>
                    <a:pt x="222" y="8"/>
                    <a:pt x="223" y="8"/>
                    <a:pt x="223" y="7"/>
                  </a:cubicBezTo>
                  <a:cubicBezTo>
                    <a:pt x="220" y="61"/>
                    <a:pt x="217" y="116"/>
                    <a:pt x="219" y="169"/>
                  </a:cubicBezTo>
                  <a:cubicBezTo>
                    <a:pt x="149" y="158"/>
                    <a:pt x="74" y="152"/>
                    <a:pt x="4" y="161"/>
                  </a:cubicBezTo>
                  <a:cubicBezTo>
                    <a:pt x="1" y="161"/>
                    <a:pt x="1" y="165"/>
                    <a:pt x="4" y="165"/>
                  </a:cubicBezTo>
                  <a:cubicBezTo>
                    <a:pt x="76" y="161"/>
                    <a:pt x="147" y="171"/>
                    <a:pt x="219" y="177"/>
                  </a:cubicBezTo>
                  <a:cubicBezTo>
                    <a:pt x="220" y="177"/>
                    <a:pt x="222" y="176"/>
                    <a:pt x="222" y="175"/>
                  </a:cubicBezTo>
                  <a:cubicBezTo>
                    <a:pt x="223" y="174"/>
                    <a:pt x="224" y="174"/>
                    <a:pt x="224" y="172"/>
                  </a:cubicBezTo>
                  <a:cubicBezTo>
                    <a:pt x="230" y="117"/>
                    <a:pt x="231" y="61"/>
                    <a:pt x="232" y="6"/>
                  </a:cubicBezTo>
                  <a:cubicBezTo>
                    <a:pt x="232" y="2"/>
                    <a:pt x="226" y="1"/>
                    <a:pt x="224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106"/>
            <p:cNvSpPr>
              <a:spLocks noEditPoints="1"/>
            </p:cNvSpPr>
            <p:nvPr/>
          </p:nvSpPr>
          <p:spPr bwMode="auto">
            <a:xfrm>
              <a:off x="1492250" y="1606551"/>
              <a:ext cx="371475" cy="165100"/>
            </a:xfrm>
            <a:custGeom>
              <a:avLst/>
              <a:gdLst>
                <a:gd name="T0" fmla="*/ 272 w 273"/>
                <a:gd name="T1" fmla="*/ 36 h 121"/>
                <a:gd name="T2" fmla="*/ 267 w 273"/>
                <a:gd name="T3" fmla="*/ 33 h 121"/>
                <a:gd name="T4" fmla="*/ 266 w 273"/>
                <a:gd name="T5" fmla="*/ 33 h 121"/>
                <a:gd name="T6" fmla="*/ 178 w 273"/>
                <a:gd name="T7" fmla="*/ 33 h 121"/>
                <a:gd name="T8" fmla="*/ 138 w 273"/>
                <a:gd name="T9" fmla="*/ 33 h 121"/>
                <a:gd name="T10" fmla="*/ 97 w 273"/>
                <a:gd name="T11" fmla="*/ 35 h 121"/>
                <a:gd name="T12" fmla="*/ 100 w 273"/>
                <a:gd name="T13" fmla="*/ 5 h 121"/>
                <a:gd name="T14" fmla="*/ 94 w 273"/>
                <a:gd name="T15" fmla="*/ 1 h 121"/>
                <a:gd name="T16" fmla="*/ 4 w 273"/>
                <a:gd name="T17" fmla="*/ 42 h 121"/>
                <a:gd name="T18" fmla="*/ 3 w 273"/>
                <a:gd name="T19" fmla="*/ 50 h 121"/>
                <a:gd name="T20" fmla="*/ 46 w 273"/>
                <a:gd name="T21" fmla="*/ 91 h 121"/>
                <a:gd name="T22" fmla="*/ 82 w 273"/>
                <a:gd name="T23" fmla="*/ 121 h 121"/>
                <a:gd name="T24" fmla="*/ 84 w 273"/>
                <a:gd name="T25" fmla="*/ 119 h 121"/>
                <a:gd name="T26" fmla="*/ 82 w 273"/>
                <a:gd name="T27" fmla="*/ 117 h 121"/>
                <a:gd name="T28" fmla="*/ 90 w 273"/>
                <a:gd name="T29" fmla="*/ 115 h 121"/>
                <a:gd name="T30" fmla="*/ 90 w 273"/>
                <a:gd name="T31" fmla="*/ 87 h 121"/>
                <a:gd name="T32" fmla="*/ 177 w 273"/>
                <a:gd name="T33" fmla="*/ 82 h 121"/>
                <a:gd name="T34" fmla="*/ 266 w 273"/>
                <a:gd name="T35" fmla="*/ 80 h 121"/>
                <a:gd name="T36" fmla="*/ 268 w 273"/>
                <a:gd name="T37" fmla="*/ 79 h 121"/>
                <a:gd name="T38" fmla="*/ 271 w 273"/>
                <a:gd name="T39" fmla="*/ 77 h 121"/>
                <a:gd name="T40" fmla="*/ 272 w 273"/>
                <a:gd name="T41" fmla="*/ 55 h 121"/>
                <a:gd name="T42" fmla="*/ 272 w 273"/>
                <a:gd name="T43" fmla="*/ 36 h 121"/>
                <a:gd name="T44" fmla="*/ 177 w 273"/>
                <a:gd name="T45" fmla="*/ 74 h 121"/>
                <a:gd name="T46" fmla="*/ 89 w 273"/>
                <a:gd name="T47" fmla="*/ 81 h 121"/>
                <a:gd name="T48" fmla="*/ 85 w 273"/>
                <a:gd name="T49" fmla="*/ 81 h 121"/>
                <a:gd name="T50" fmla="*/ 81 w 273"/>
                <a:gd name="T51" fmla="*/ 114 h 121"/>
                <a:gd name="T52" fmla="*/ 81 w 273"/>
                <a:gd name="T53" fmla="*/ 115 h 121"/>
                <a:gd name="T54" fmla="*/ 50 w 273"/>
                <a:gd name="T55" fmla="*/ 82 h 121"/>
                <a:gd name="T56" fmla="*/ 14 w 273"/>
                <a:gd name="T57" fmla="*/ 48 h 121"/>
                <a:gd name="T58" fmla="*/ 90 w 273"/>
                <a:gd name="T59" fmla="*/ 12 h 121"/>
                <a:gd name="T60" fmla="*/ 88 w 273"/>
                <a:gd name="T61" fmla="*/ 39 h 121"/>
                <a:gd name="T62" fmla="*/ 96 w 273"/>
                <a:gd name="T63" fmla="*/ 42 h 121"/>
                <a:gd name="T64" fmla="*/ 111 w 273"/>
                <a:gd name="T65" fmla="*/ 41 h 121"/>
                <a:gd name="T66" fmla="*/ 161 w 273"/>
                <a:gd name="T67" fmla="*/ 41 h 121"/>
                <a:gd name="T68" fmla="*/ 264 w 273"/>
                <a:gd name="T69" fmla="*/ 41 h 121"/>
                <a:gd name="T70" fmla="*/ 264 w 273"/>
                <a:gd name="T71" fmla="*/ 55 h 121"/>
                <a:gd name="T72" fmla="*/ 265 w 273"/>
                <a:gd name="T73" fmla="*/ 73 h 121"/>
                <a:gd name="T74" fmla="*/ 177 w 273"/>
                <a:gd name="T75" fmla="*/ 7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3" h="121">
                  <a:moveTo>
                    <a:pt x="272" y="36"/>
                  </a:moveTo>
                  <a:cubicBezTo>
                    <a:pt x="271" y="34"/>
                    <a:pt x="269" y="33"/>
                    <a:pt x="267" y="33"/>
                  </a:cubicBezTo>
                  <a:cubicBezTo>
                    <a:pt x="267" y="33"/>
                    <a:pt x="266" y="33"/>
                    <a:pt x="266" y="33"/>
                  </a:cubicBezTo>
                  <a:cubicBezTo>
                    <a:pt x="237" y="33"/>
                    <a:pt x="207" y="33"/>
                    <a:pt x="178" y="33"/>
                  </a:cubicBezTo>
                  <a:cubicBezTo>
                    <a:pt x="165" y="33"/>
                    <a:pt x="151" y="33"/>
                    <a:pt x="138" y="33"/>
                  </a:cubicBezTo>
                  <a:cubicBezTo>
                    <a:pt x="134" y="33"/>
                    <a:pt x="107" y="34"/>
                    <a:pt x="97" y="35"/>
                  </a:cubicBezTo>
                  <a:cubicBezTo>
                    <a:pt x="98" y="25"/>
                    <a:pt x="99" y="15"/>
                    <a:pt x="100" y="5"/>
                  </a:cubicBezTo>
                  <a:cubicBezTo>
                    <a:pt x="100" y="3"/>
                    <a:pt x="97" y="0"/>
                    <a:pt x="94" y="1"/>
                  </a:cubicBezTo>
                  <a:cubicBezTo>
                    <a:pt x="63" y="12"/>
                    <a:pt x="33" y="26"/>
                    <a:pt x="4" y="42"/>
                  </a:cubicBezTo>
                  <a:cubicBezTo>
                    <a:pt x="1" y="44"/>
                    <a:pt x="0" y="48"/>
                    <a:pt x="3" y="50"/>
                  </a:cubicBezTo>
                  <a:cubicBezTo>
                    <a:pt x="17" y="64"/>
                    <a:pt x="31" y="77"/>
                    <a:pt x="46" y="91"/>
                  </a:cubicBezTo>
                  <a:cubicBezTo>
                    <a:pt x="57" y="101"/>
                    <a:pt x="68" y="115"/>
                    <a:pt x="82" y="121"/>
                  </a:cubicBezTo>
                  <a:cubicBezTo>
                    <a:pt x="83" y="121"/>
                    <a:pt x="84" y="120"/>
                    <a:pt x="84" y="119"/>
                  </a:cubicBezTo>
                  <a:cubicBezTo>
                    <a:pt x="83" y="118"/>
                    <a:pt x="83" y="117"/>
                    <a:pt x="82" y="117"/>
                  </a:cubicBezTo>
                  <a:cubicBezTo>
                    <a:pt x="84" y="119"/>
                    <a:pt x="89" y="119"/>
                    <a:pt x="90" y="115"/>
                  </a:cubicBezTo>
                  <a:cubicBezTo>
                    <a:pt x="92" y="106"/>
                    <a:pt x="91" y="97"/>
                    <a:pt x="90" y="87"/>
                  </a:cubicBezTo>
                  <a:cubicBezTo>
                    <a:pt x="119" y="86"/>
                    <a:pt x="148" y="83"/>
                    <a:pt x="177" y="82"/>
                  </a:cubicBezTo>
                  <a:cubicBezTo>
                    <a:pt x="206" y="81"/>
                    <a:pt x="236" y="82"/>
                    <a:pt x="266" y="80"/>
                  </a:cubicBezTo>
                  <a:cubicBezTo>
                    <a:pt x="267" y="80"/>
                    <a:pt x="267" y="80"/>
                    <a:pt x="268" y="79"/>
                  </a:cubicBezTo>
                  <a:cubicBezTo>
                    <a:pt x="269" y="80"/>
                    <a:pt x="271" y="79"/>
                    <a:pt x="271" y="77"/>
                  </a:cubicBezTo>
                  <a:cubicBezTo>
                    <a:pt x="272" y="69"/>
                    <a:pt x="272" y="62"/>
                    <a:pt x="272" y="55"/>
                  </a:cubicBezTo>
                  <a:cubicBezTo>
                    <a:pt x="272" y="49"/>
                    <a:pt x="273" y="42"/>
                    <a:pt x="272" y="36"/>
                  </a:cubicBezTo>
                  <a:close/>
                  <a:moveTo>
                    <a:pt x="177" y="74"/>
                  </a:moveTo>
                  <a:cubicBezTo>
                    <a:pt x="148" y="75"/>
                    <a:pt x="118" y="77"/>
                    <a:pt x="89" y="81"/>
                  </a:cubicBezTo>
                  <a:cubicBezTo>
                    <a:pt x="88" y="78"/>
                    <a:pt x="85" y="78"/>
                    <a:pt x="85" y="81"/>
                  </a:cubicBezTo>
                  <a:cubicBezTo>
                    <a:pt x="84" y="92"/>
                    <a:pt x="82" y="103"/>
                    <a:pt x="81" y="114"/>
                  </a:cubicBezTo>
                  <a:cubicBezTo>
                    <a:pt x="81" y="114"/>
                    <a:pt x="81" y="115"/>
                    <a:pt x="81" y="115"/>
                  </a:cubicBezTo>
                  <a:cubicBezTo>
                    <a:pt x="74" y="102"/>
                    <a:pt x="60" y="92"/>
                    <a:pt x="50" y="82"/>
                  </a:cubicBezTo>
                  <a:cubicBezTo>
                    <a:pt x="38" y="70"/>
                    <a:pt x="26" y="59"/>
                    <a:pt x="14" y="48"/>
                  </a:cubicBezTo>
                  <a:cubicBezTo>
                    <a:pt x="39" y="34"/>
                    <a:pt x="64" y="22"/>
                    <a:pt x="90" y="12"/>
                  </a:cubicBezTo>
                  <a:cubicBezTo>
                    <a:pt x="90" y="21"/>
                    <a:pt x="89" y="30"/>
                    <a:pt x="88" y="39"/>
                  </a:cubicBezTo>
                  <a:cubicBezTo>
                    <a:pt x="88" y="44"/>
                    <a:pt x="94" y="45"/>
                    <a:pt x="96" y="42"/>
                  </a:cubicBezTo>
                  <a:cubicBezTo>
                    <a:pt x="101" y="43"/>
                    <a:pt x="106" y="42"/>
                    <a:pt x="111" y="41"/>
                  </a:cubicBezTo>
                  <a:cubicBezTo>
                    <a:pt x="128" y="41"/>
                    <a:pt x="144" y="41"/>
                    <a:pt x="161" y="41"/>
                  </a:cubicBezTo>
                  <a:cubicBezTo>
                    <a:pt x="195" y="41"/>
                    <a:pt x="230" y="41"/>
                    <a:pt x="264" y="41"/>
                  </a:cubicBezTo>
                  <a:cubicBezTo>
                    <a:pt x="263" y="46"/>
                    <a:pt x="264" y="51"/>
                    <a:pt x="264" y="55"/>
                  </a:cubicBezTo>
                  <a:cubicBezTo>
                    <a:pt x="264" y="61"/>
                    <a:pt x="265" y="67"/>
                    <a:pt x="265" y="73"/>
                  </a:cubicBezTo>
                  <a:cubicBezTo>
                    <a:pt x="236" y="70"/>
                    <a:pt x="206" y="73"/>
                    <a:pt x="177" y="7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07"/>
            <p:cNvSpPr>
              <a:spLocks noEditPoints="1"/>
            </p:cNvSpPr>
            <p:nvPr/>
          </p:nvSpPr>
          <p:spPr bwMode="auto">
            <a:xfrm>
              <a:off x="1608138" y="1743076"/>
              <a:ext cx="360362" cy="166688"/>
            </a:xfrm>
            <a:custGeom>
              <a:avLst/>
              <a:gdLst>
                <a:gd name="T0" fmla="*/ 263 w 265"/>
                <a:gd name="T1" fmla="*/ 52 h 122"/>
                <a:gd name="T2" fmla="*/ 186 w 265"/>
                <a:gd name="T3" fmla="*/ 1 h 122"/>
                <a:gd name="T4" fmla="*/ 179 w 265"/>
                <a:gd name="T5" fmla="*/ 5 h 122"/>
                <a:gd name="T6" fmla="*/ 178 w 265"/>
                <a:gd name="T7" fmla="*/ 31 h 122"/>
                <a:gd name="T8" fmla="*/ 93 w 265"/>
                <a:gd name="T9" fmla="*/ 33 h 122"/>
                <a:gd name="T10" fmla="*/ 7 w 265"/>
                <a:gd name="T11" fmla="*/ 46 h 122"/>
                <a:gd name="T12" fmla="*/ 5 w 265"/>
                <a:gd name="T13" fmla="*/ 50 h 122"/>
                <a:gd name="T14" fmla="*/ 3 w 265"/>
                <a:gd name="T15" fmla="*/ 67 h 122"/>
                <a:gd name="T16" fmla="*/ 2 w 265"/>
                <a:gd name="T17" fmla="*/ 82 h 122"/>
                <a:gd name="T18" fmla="*/ 4 w 265"/>
                <a:gd name="T19" fmla="*/ 84 h 122"/>
                <a:gd name="T20" fmla="*/ 6 w 265"/>
                <a:gd name="T21" fmla="*/ 88 h 122"/>
                <a:gd name="T22" fmla="*/ 96 w 265"/>
                <a:gd name="T23" fmla="*/ 88 h 122"/>
                <a:gd name="T24" fmla="*/ 176 w 265"/>
                <a:gd name="T25" fmla="*/ 84 h 122"/>
                <a:gd name="T26" fmla="*/ 177 w 265"/>
                <a:gd name="T27" fmla="*/ 118 h 122"/>
                <a:gd name="T28" fmla="*/ 184 w 265"/>
                <a:gd name="T29" fmla="*/ 120 h 122"/>
                <a:gd name="T30" fmla="*/ 262 w 265"/>
                <a:gd name="T31" fmla="*/ 59 h 122"/>
                <a:gd name="T32" fmla="*/ 263 w 265"/>
                <a:gd name="T33" fmla="*/ 52 h 122"/>
                <a:gd name="T34" fmla="*/ 184 w 265"/>
                <a:gd name="T35" fmla="*/ 109 h 122"/>
                <a:gd name="T36" fmla="*/ 181 w 265"/>
                <a:gd name="T37" fmla="*/ 82 h 122"/>
                <a:gd name="T38" fmla="*/ 179 w 265"/>
                <a:gd name="T39" fmla="*/ 76 h 122"/>
                <a:gd name="T40" fmla="*/ 92 w 265"/>
                <a:gd name="T41" fmla="*/ 80 h 122"/>
                <a:gd name="T42" fmla="*/ 8 w 265"/>
                <a:gd name="T43" fmla="*/ 83 h 122"/>
                <a:gd name="T44" fmla="*/ 8 w 265"/>
                <a:gd name="T45" fmla="*/ 83 h 122"/>
                <a:gd name="T46" fmla="*/ 10 w 265"/>
                <a:gd name="T47" fmla="*/ 68 h 122"/>
                <a:gd name="T48" fmla="*/ 11 w 265"/>
                <a:gd name="T49" fmla="*/ 52 h 122"/>
                <a:gd name="T50" fmla="*/ 96 w 265"/>
                <a:gd name="T51" fmla="*/ 41 h 122"/>
                <a:gd name="T52" fmla="*/ 177 w 265"/>
                <a:gd name="T53" fmla="*/ 38 h 122"/>
                <a:gd name="T54" fmla="*/ 184 w 265"/>
                <a:gd name="T55" fmla="*/ 39 h 122"/>
                <a:gd name="T56" fmla="*/ 188 w 265"/>
                <a:gd name="T57" fmla="*/ 12 h 122"/>
                <a:gd name="T58" fmla="*/ 253 w 265"/>
                <a:gd name="T59" fmla="*/ 55 h 122"/>
                <a:gd name="T60" fmla="*/ 184 w 265"/>
                <a:gd name="T61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5" h="122">
                  <a:moveTo>
                    <a:pt x="263" y="52"/>
                  </a:moveTo>
                  <a:cubicBezTo>
                    <a:pt x="240" y="31"/>
                    <a:pt x="214" y="14"/>
                    <a:pt x="186" y="1"/>
                  </a:cubicBezTo>
                  <a:cubicBezTo>
                    <a:pt x="183" y="0"/>
                    <a:pt x="179" y="1"/>
                    <a:pt x="179" y="5"/>
                  </a:cubicBezTo>
                  <a:cubicBezTo>
                    <a:pt x="179" y="14"/>
                    <a:pt x="179" y="22"/>
                    <a:pt x="178" y="31"/>
                  </a:cubicBezTo>
                  <a:cubicBezTo>
                    <a:pt x="150" y="27"/>
                    <a:pt x="121" y="30"/>
                    <a:pt x="93" y="33"/>
                  </a:cubicBezTo>
                  <a:cubicBezTo>
                    <a:pt x="64" y="35"/>
                    <a:pt x="35" y="39"/>
                    <a:pt x="7" y="46"/>
                  </a:cubicBezTo>
                  <a:cubicBezTo>
                    <a:pt x="5" y="47"/>
                    <a:pt x="5" y="48"/>
                    <a:pt x="5" y="50"/>
                  </a:cubicBezTo>
                  <a:cubicBezTo>
                    <a:pt x="4" y="56"/>
                    <a:pt x="4" y="61"/>
                    <a:pt x="3" y="67"/>
                  </a:cubicBezTo>
                  <a:cubicBezTo>
                    <a:pt x="2" y="72"/>
                    <a:pt x="0" y="77"/>
                    <a:pt x="2" y="82"/>
                  </a:cubicBezTo>
                  <a:cubicBezTo>
                    <a:pt x="2" y="83"/>
                    <a:pt x="3" y="84"/>
                    <a:pt x="4" y="84"/>
                  </a:cubicBezTo>
                  <a:cubicBezTo>
                    <a:pt x="3" y="85"/>
                    <a:pt x="4" y="87"/>
                    <a:pt x="6" y="88"/>
                  </a:cubicBezTo>
                  <a:cubicBezTo>
                    <a:pt x="36" y="89"/>
                    <a:pt x="66" y="89"/>
                    <a:pt x="96" y="88"/>
                  </a:cubicBezTo>
                  <a:cubicBezTo>
                    <a:pt x="122" y="88"/>
                    <a:pt x="150" y="88"/>
                    <a:pt x="176" y="84"/>
                  </a:cubicBezTo>
                  <a:cubicBezTo>
                    <a:pt x="174" y="95"/>
                    <a:pt x="174" y="106"/>
                    <a:pt x="177" y="118"/>
                  </a:cubicBezTo>
                  <a:cubicBezTo>
                    <a:pt x="178" y="121"/>
                    <a:pt x="182" y="122"/>
                    <a:pt x="184" y="120"/>
                  </a:cubicBezTo>
                  <a:cubicBezTo>
                    <a:pt x="209" y="98"/>
                    <a:pt x="235" y="78"/>
                    <a:pt x="262" y="59"/>
                  </a:cubicBezTo>
                  <a:cubicBezTo>
                    <a:pt x="264" y="58"/>
                    <a:pt x="265" y="54"/>
                    <a:pt x="263" y="52"/>
                  </a:cubicBezTo>
                  <a:close/>
                  <a:moveTo>
                    <a:pt x="184" y="109"/>
                  </a:moveTo>
                  <a:cubicBezTo>
                    <a:pt x="182" y="100"/>
                    <a:pt x="182" y="91"/>
                    <a:pt x="181" y="82"/>
                  </a:cubicBezTo>
                  <a:cubicBezTo>
                    <a:pt x="183" y="80"/>
                    <a:pt x="182" y="76"/>
                    <a:pt x="179" y="76"/>
                  </a:cubicBezTo>
                  <a:cubicBezTo>
                    <a:pt x="150" y="74"/>
                    <a:pt x="121" y="79"/>
                    <a:pt x="92" y="80"/>
                  </a:cubicBezTo>
                  <a:cubicBezTo>
                    <a:pt x="64" y="81"/>
                    <a:pt x="36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78"/>
                    <a:pt x="10" y="73"/>
                    <a:pt x="10" y="68"/>
                  </a:cubicBezTo>
                  <a:cubicBezTo>
                    <a:pt x="11" y="63"/>
                    <a:pt x="11" y="57"/>
                    <a:pt x="11" y="52"/>
                  </a:cubicBezTo>
                  <a:cubicBezTo>
                    <a:pt x="39" y="47"/>
                    <a:pt x="68" y="43"/>
                    <a:pt x="96" y="41"/>
                  </a:cubicBezTo>
                  <a:cubicBezTo>
                    <a:pt x="123" y="39"/>
                    <a:pt x="150" y="41"/>
                    <a:pt x="177" y="38"/>
                  </a:cubicBezTo>
                  <a:cubicBezTo>
                    <a:pt x="177" y="42"/>
                    <a:pt x="183" y="44"/>
                    <a:pt x="184" y="39"/>
                  </a:cubicBezTo>
                  <a:cubicBezTo>
                    <a:pt x="186" y="30"/>
                    <a:pt x="187" y="21"/>
                    <a:pt x="188" y="12"/>
                  </a:cubicBezTo>
                  <a:cubicBezTo>
                    <a:pt x="211" y="24"/>
                    <a:pt x="232" y="38"/>
                    <a:pt x="253" y="55"/>
                  </a:cubicBezTo>
                  <a:cubicBezTo>
                    <a:pt x="229" y="71"/>
                    <a:pt x="206" y="89"/>
                    <a:pt x="184" y="10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108"/>
            <p:cNvSpPr>
              <a:spLocks noEditPoints="1"/>
            </p:cNvSpPr>
            <p:nvPr/>
          </p:nvSpPr>
          <p:spPr bwMode="auto">
            <a:xfrm>
              <a:off x="1724025" y="776288"/>
              <a:ext cx="190500" cy="292100"/>
            </a:xfrm>
            <a:custGeom>
              <a:avLst/>
              <a:gdLst>
                <a:gd name="T0" fmla="*/ 139 w 140"/>
                <a:gd name="T1" fmla="*/ 188 h 214"/>
                <a:gd name="T2" fmla="*/ 98 w 140"/>
                <a:gd name="T3" fmla="*/ 87 h 214"/>
                <a:gd name="T4" fmla="*/ 113 w 140"/>
                <a:gd name="T5" fmla="*/ 26 h 214"/>
                <a:gd name="T6" fmla="*/ 56 w 140"/>
                <a:gd name="T7" fmla="*/ 15 h 214"/>
                <a:gd name="T8" fmla="*/ 33 w 140"/>
                <a:gd name="T9" fmla="*/ 67 h 214"/>
                <a:gd name="T10" fmla="*/ 50 w 140"/>
                <a:gd name="T11" fmla="*/ 87 h 214"/>
                <a:gd name="T12" fmla="*/ 9 w 140"/>
                <a:gd name="T13" fmla="*/ 151 h 214"/>
                <a:gd name="T14" fmla="*/ 8 w 140"/>
                <a:gd name="T15" fmla="*/ 201 h 214"/>
                <a:gd name="T16" fmla="*/ 52 w 140"/>
                <a:gd name="T17" fmla="*/ 212 h 214"/>
                <a:gd name="T18" fmla="*/ 118 w 140"/>
                <a:gd name="T19" fmla="*/ 208 h 214"/>
                <a:gd name="T20" fmla="*/ 139 w 140"/>
                <a:gd name="T21" fmla="*/ 188 h 214"/>
                <a:gd name="T22" fmla="*/ 43 w 140"/>
                <a:gd name="T23" fmla="*/ 65 h 214"/>
                <a:gd name="T24" fmla="*/ 54 w 140"/>
                <a:gd name="T25" fmla="*/ 24 h 214"/>
                <a:gd name="T26" fmla="*/ 57 w 140"/>
                <a:gd name="T27" fmla="*/ 24 h 214"/>
                <a:gd name="T28" fmla="*/ 106 w 140"/>
                <a:gd name="T29" fmla="*/ 33 h 214"/>
                <a:gd name="T30" fmla="*/ 90 w 140"/>
                <a:gd name="T31" fmla="*/ 80 h 214"/>
                <a:gd name="T32" fmla="*/ 43 w 140"/>
                <a:gd name="T33" fmla="*/ 65 h 214"/>
                <a:gd name="T34" fmla="*/ 122 w 140"/>
                <a:gd name="T35" fmla="*/ 197 h 214"/>
                <a:gd name="T36" fmla="*/ 115 w 140"/>
                <a:gd name="T37" fmla="*/ 199 h 214"/>
                <a:gd name="T38" fmla="*/ 65 w 140"/>
                <a:gd name="T39" fmla="*/ 203 h 214"/>
                <a:gd name="T40" fmla="*/ 18 w 140"/>
                <a:gd name="T41" fmla="*/ 194 h 214"/>
                <a:gd name="T42" fmla="*/ 19 w 140"/>
                <a:gd name="T43" fmla="*/ 151 h 214"/>
                <a:gd name="T44" fmla="*/ 59 w 140"/>
                <a:gd name="T45" fmla="*/ 91 h 214"/>
                <a:gd name="T46" fmla="*/ 89 w 140"/>
                <a:gd name="T47" fmla="*/ 91 h 214"/>
                <a:gd name="T48" fmla="*/ 127 w 140"/>
                <a:gd name="T49" fmla="*/ 166 h 214"/>
                <a:gd name="T50" fmla="*/ 130 w 140"/>
                <a:gd name="T51" fmla="*/ 188 h 214"/>
                <a:gd name="T52" fmla="*/ 122 w 140"/>
                <a:gd name="T53" fmla="*/ 19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14">
                  <a:moveTo>
                    <a:pt x="139" y="188"/>
                  </a:moveTo>
                  <a:cubicBezTo>
                    <a:pt x="138" y="151"/>
                    <a:pt x="123" y="114"/>
                    <a:pt x="98" y="87"/>
                  </a:cubicBezTo>
                  <a:cubicBezTo>
                    <a:pt x="119" y="74"/>
                    <a:pt x="126" y="47"/>
                    <a:pt x="113" y="26"/>
                  </a:cubicBezTo>
                  <a:cubicBezTo>
                    <a:pt x="102" y="9"/>
                    <a:pt x="72" y="0"/>
                    <a:pt x="56" y="15"/>
                  </a:cubicBezTo>
                  <a:cubicBezTo>
                    <a:pt x="35" y="21"/>
                    <a:pt x="25" y="47"/>
                    <a:pt x="33" y="67"/>
                  </a:cubicBezTo>
                  <a:cubicBezTo>
                    <a:pt x="36" y="76"/>
                    <a:pt x="43" y="82"/>
                    <a:pt x="50" y="87"/>
                  </a:cubicBezTo>
                  <a:cubicBezTo>
                    <a:pt x="26" y="97"/>
                    <a:pt x="13" y="126"/>
                    <a:pt x="9" y="151"/>
                  </a:cubicBezTo>
                  <a:cubicBezTo>
                    <a:pt x="7" y="163"/>
                    <a:pt x="0" y="190"/>
                    <a:pt x="8" y="201"/>
                  </a:cubicBezTo>
                  <a:cubicBezTo>
                    <a:pt x="15" y="212"/>
                    <a:pt x="40" y="211"/>
                    <a:pt x="52" y="212"/>
                  </a:cubicBezTo>
                  <a:cubicBezTo>
                    <a:pt x="74" y="214"/>
                    <a:pt x="96" y="212"/>
                    <a:pt x="118" y="208"/>
                  </a:cubicBezTo>
                  <a:cubicBezTo>
                    <a:pt x="133" y="205"/>
                    <a:pt x="140" y="204"/>
                    <a:pt x="139" y="188"/>
                  </a:cubicBezTo>
                  <a:close/>
                  <a:moveTo>
                    <a:pt x="43" y="65"/>
                  </a:moveTo>
                  <a:cubicBezTo>
                    <a:pt x="35" y="50"/>
                    <a:pt x="42" y="35"/>
                    <a:pt x="54" y="24"/>
                  </a:cubicBezTo>
                  <a:cubicBezTo>
                    <a:pt x="55" y="25"/>
                    <a:pt x="56" y="25"/>
                    <a:pt x="57" y="24"/>
                  </a:cubicBezTo>
                  <a:cubicBezTo>
                    <a:pt x="74" y="15"/>
                    <a:pt x="95" y="12"/>
                    <a:pt x="106" y="33"/>
                  </a:cubicBezTo>
                  <a:cubicBezTo>
                    <a:pt x="115" y="50"/>
                    <a:pt x="107" y="72"/>
                    <a:pt x="90" y="80"/>
                  </a:cubicBezTo>
                  <a:cubicBezTo>
                    <a:pt x="73" y="87"/>
                    <a:pt x="52" y="82"/>
                    <a:pt x="43" y="65"/>
                  </a:cubicBezTo>
                  <a:close/>
                  <a:moveTo>
                    <a:pt x="122" y="197"/>
                  </a:moveTo>
                  <a:cubicBezTo>
                    <a:pt x="119" y="198"/>
                    <a:pt x="117" y="198"/>
                    <a:pt x="115" y="199"/>
                  </a:cubicBezTo>
                  <a:cubicBezTo>
                    <a:pt x="99" y="203"/>
                    <a:pt x="81" y="203"/>
                    <a:pt x="65" y="203"/>
                  </a:cubicBezTo>
                  <a:cubicBezTo>
                    <a:pt x="52" y="202"/>
                    <a:pt x="26" y="204"/>
                    <a:pt x="18" y="194"/>
                  </a:cubicBezTo>
                  <a:cubicBezTo>
                    <a:pt x="12" y="185"/>
                    <a:pt x="18" y="161"/>
                    <a:pt x="19" y="151"/>
                  </a:cubicBezTo>
                  <a:cubicBezTo>
                    <a:pt x="24" y="124"/>
                    <a:pt x="37" y="104"/>
                    <a:pt x="59" y="91"/>
                  </a:cubicBezTo>
                  <a:cubicBezTo>
                    <a:pt x="69" y="94"/>
                    <a:pt x="79" y="94"/>
                    <a:pt x="89" y="91"/>
                  </a:cubicBezTo>
                  <a:cubicBezTo>
                    <a:pt x="108" y="113"/>
                    <a:pt x="122" y="138"/>
                    <a:pt x="127" y="166"/>
                  </a:cubicBezTo>
                  <a:cubicBezTo>
                    <a:pt x="128" y="173"/>
                    <a:pt x="131" y="182"/>
                    <a:pt x="130" y="188"/>
                  </a:cubicBezTo>
                  <a:cubicBezTo>
                    <a:pt x="131" y="194"/>
                    <a:pt x="129" y="197"/>
                    <a:pt x="122" y="19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109"/>
            <p:cNvSpPr>
              <a:spLocks noEditPoints="1"/>
            </p:cNvSpPr>
            <p:nvPr/>
          </p:nvSpPr>
          <p:spPr bwMode="auto">
            <a:xfrm>
              <a:off x="2103438" y="776288"/>
              <a:ext cx="190500" cy="292100"/>
            </a:xfrm>
            <a:custGeom>
              <a:avLst/>
              <a:gdLst>
                <a:gd name="T0" fmla="*/ 140 w 140"/>
                <a:gd name="T1" fmla="*/ 188 h 214"/>
                <a:gd name="T2" fmla="*/ 99 w 140"/>
                <a:gd name="T3" fmla="*/ 87 h 214"/>
                <a:gd name="T4" fmla="*/ 114 w 140"/>
                <a:gd name="T5" fmla="*/ 26 h 214"/>
                <a:gd name="T6" fmla="*/ 56 w 140"/>
                <a:gd name="T7" fmla="*/ 15 h 214"/>
                <a:gd name="T8" fmla="*/ 33 w 140"/>
                <a:gd name="T9" fmla="*/ 67 h 214"/>
                <a:gd name="T10" fmla="*/ 50 w 140"/>
                <a:gd name="T11" fmla="*/ 87 h 214"/>
                <a:gd name="T12" fmla="*/ 9 w 140"/>
                <a:gd name="T13" fmla="*/ 151 h 214"/>
                <a:gd name="T14" fmla="*/ 8 w 140"/>
                <a:gd name="T15" fmla="*/ 201 h 214"/>
                <a:gd name="T16" fmla="*/ 52 w 140"/>
                <a:gd name="T17" fmla="*/ 212 h 214"/>
                <a:gd name="T18" fmla="*/ 118 w 140"/>
                <a:gd name="T19" fmla="*/ 208 h 214"/>
                <a:gd name="T20" fmla="*/ 140 w 140"/>
                <a:gd name="T21" fmla="*/ 188 h 214"/>
                <a:gd name="T22" fmla="*/ 44 w 140"/>
                <a:gd name="T23" fmla="*/ 65 h 214"/>
                <a:gd name="T24" fmla="*/ 54 w 140"/>
                <a:gd name="T25" fmla="*/ 24 h 214"/>
                <a:gd name="T26" fmla="*/ 57 w 140"/>
                <a:gd name="T27" fmla="*/ 24 h 214"/>
                <a:gd name="T28" fmla="*/ 106 w 140"/>
                <a:gd name="T29" fmla="*/ 33 h 214"/>
                <a:gd name="T30" fmla="*/ 90 w 140"/>
                <a:gd name="T31" fmla="*/ 80 h 214"/>
                <a:gd name="T32" fmla="*/ 44 w 140"/>
                <a:gd name="T33" fmla="*/ 65 h 214"/>
                <a:gd name="T34" fmla="*/ 122 w 140"/>
                <a:gd name="T35" fmla="*/ 197 h 214"/>
                <a:gd name="T36" fmla="*/ 115 w 140"/>
                <a:gd name="T37" fmla="*/ 199 h 214"/>
                <a:gd name="T38" fmla="*/ 65 w 140"/>
                <a:gd name="T39" fmla="*/ 203 h 214"/>
                <a:gd name="T40" fmla="*/ 19 w 140"/>
                <a:gd name="T41" fmla="*/ 194 h 214"/>
                <a:gd name="T42" fmla="*/ 20 w 140"/>
                <a:gd name="T43" fmla="*/ 151 h 214"/>
                <a:gd name="T44" fmla="*/ 59 w 140"/>
                <a:gd name="T45" fmla="*/ 91 h 214"/>
                <a:gd name="T46" fmla="*/ 90 w 140"/>
                <a:gd name="T47" fmla="*/ 91 h 214"/>
                <a:gd name="T48" fmla="*/ 127 w 140"/>
                <a:gd name="T49" fmla="*/ 166 h 214"/>
                <a:gd name="T50" fmla="*/ 130 w 140"/>
                <a:gd name="T51" fmla="*/ 188 h 214"/>
                <a:gd name="T52" fmla="*/ 122 w 140"/>
                <a:gd name="T53" fmla="*/ 19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214">
                  <a:moveTo>
                    <a:pt x="140" y="188"/>
                  </a:moveTo>
                  <a:cubicBezTo>
                    <a:pt x="138" y="151"/>
                    <a:pt x="123" y="114"/>
                    <a:pt x="99" y="87"/>
                  </a:cubicBezTo>
                  <a:cubicBezTo>
                    <a:pt x="119" y="74"/>
                    <a:pt x="127" y="47"/>
                    <a:pt x="114" y="26"/>
                  </a:cubicBezTo>
                  <a:cubicBezTo>
                    <a:pt x="103" y="9"/>
                    <a:pt x="73" y="0"/>
                    <a:pt x="56" y="15"/>
                  </a:cubicBezTo>
                  <a:cubicBezTo>
                    <a:pt x="35" y="21"/>
                    <a:pt x="25" y="47"/>
                    <a:pt x="33" y="67"/>
                  </a:cubicBezTo>
                  <a:cubicBezTo>
                    <a:pt x="37" y="76"/>
                    <a:pt x="43" y="82"/>
                    <a:pt x="50" y="87"/>
                  </a:cubicBezTo>
                  <a:cubicBezTo>
                    <a:pt x="27" y="97"/>
                    <a:pt x="14" y="126"/>
                    <a:pt x="9" y="151"/>
                  </a:cubicBezTo>
                  <a:cubicBezTo>
                    <a:pt x="7" y="163"/>
                    <a:pt x="0" y="190"/>
                    <a:pt x="8" y="201"/>
                  </a:cubicBezTo>
                  <a:cubicBezTo>
                    <a:pt x="16" y="212"/>
                    <a:pt x="40" y="211"/>
                    <a:pt x="52" y="212"/>
                  </a:cubicBezTo>
                  <a:cubicBezTo>
                    <a:pt x="74" y="214"/>
                    <a:pt x="96" y="212"/>
                    <a:pt x="118" y="208"/>
                  </a:cubicBezTo>
                  <a:cubicBezTo>
                    <a:pt x="133" y="205"/>
                    <a:pt x="140" y="204"/>
                    <a:pt x="140" y="188"/>
                  </a:cubicBezTo>
                  <a:close/>
                  <a:moveTo>
                    <a:pt x="44" y="65"/>
                  </a:moveTo>
                  <a:cubicBezTo>
                    <a:pt x="35" y="50"/>
                    <a:pt x="42" y="35"/>
                    <a:pt x="54" y="24"/>
                  </a:cubicBezTo>
                  <a:cubicBezTo>
                    <a:pt x="55" y="25"/>
                    <a:pt x="56" y="25"/>
                    <a:pt x="57" y="24"/>
                  </a:cubicBezTo>
                  <a:cubicBezTo>
                    <a:pt x="74" y="15"/>
                    <a:pt x="96" y="12"/>
                    <a:pt x="106" y="33"/>
                  </a:cubicBezTo>
                  <a:cubicBezTo>
                    <a:pt x="116" y="50"/>
                    <a:pt x="108" y="72"/>
                    <a:pt x="90" y="80"/>
                  </a:cubicBezTo>
                  <a:cubicBezTo>
                    <a:pt x="74" y="87"/>
                    <a:pt x="53" y="82"/>
                    <a:pt x="44" y="65"/>
                  </a:cubicBezTo>
                  <a:close/>
                  <a:moveTo>
                    <a:pt x="122" y="197"/>
                  </a:moveTo>
                  <a:cubicBezTo>
                    <a:pt x="120" y="198"/>
                    <a:pt x="118" y="198"/>
                    <a:pt x="115" y="199"/>
                  </a:cubicBezTo>
                  <a:cubicBezTo>
                    <a:pt x="100" y="203"/>
                    <a:pt x="81" y="203"/>
                    <a:pt x="65" y="203"/>
                  </a:cubicBezTo>
                  <a:cubicBezTo>
                    <a:pt x="52" y="202"/>
                    <a:pt x="26" y="204"/>
                    <a:pt x="19" y="194"/>
                  </a:cubicBezTo>
                  <a:cubicBezTo>
                    <a:pt x="12" y="185"/>
                    <a:pt x="18" y="161"/>
                    <a:pt x="20" y="151"/>
                  </a:cubicBezTo>
                  <a:cubicBezTo>
                    <a:pt x="25" y="124"/>
                    <a:pt x="37" y="104"/>
                    <a:pt x="59" y="91"/>
                  </a:cubicBezTo>
                  <a:cubicBezTo>
                    <a:pt x="69" y="94"/>
                    <a:pt x="80" y="94"/>
                    <a:pt x="90" y="91"/>
                  </a:cubicBezTo>
                  <a:cubicBezTo>
                    <a:pt x="108" y="113"/>
                    <a:pt x="122" y="138"/>
                    <a:pt x="127" y="166"/>
                  </a:cubicBezTo>
                  <a:cubicBezTo>
                    <a:pt x="129" y="173"/>
                    <a:pt x="132" y="182"/>
                    <a:pt x="130" y="188"/>
                  </a:cubicBezTo>
                  <a:cubicBezTo>
                    <a:pt x="132" y="194"/>
                    <a:pt x="129" y="197"/>
                    <a:pt x="122" y="19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110"/>
            <p:cNvSpPr>
              <a:spLocks noEditPoints="1"/>
            </p:cNvSpPr>
            <p:nvPr/>
          </p:nvSpPr>
          <p:spPr bwMode="auto">
            <a:xfrm>
              <a:off x="1914525" y="839788"/>
              <a:ext cx="152400" cy="66675"/>
            </a:xfrm>
            <a:custGeom>
              <a:avLst/>
              <a:gdLst>
                <a:gd name="T0" fmla="*/ 111 w 112"/>
                <a:gd name="T1" fmla="*/ 14 h 49"/>
                <a:gd name="T2" fmla="*/ 110 w 112"/>
                <a:gd name="T3" fmla="*/ 13 h 49"/>
                <a:gd name="T4" fmla="*/ 109 w 112"/>
                <a:gd name="T5" fmla="*/ 13 h 49"/>
                <a:gd name="T6" fmla="*/ 73 w 112"/>
                <a:gd name="T7" fmla="*/ 13 h 49"/>
                <a:gd name="T8" fmla="*/ 56 w 112"/>
                <a:gd name="T9" fmla="*/ 13 h 49"/>
                <a:gd name="T10" fmla="*/ 40 w 112"/>
                <a:gd name="T11" fmla="*/ 14 h 49"/>
                <a:gd name="T12" fmla="*/ 41 w 112"/>
                <a:gd name="T13" fmla="*/ 2 h 49"/>
                <a:gd name="T14" fmla="*/ 38 w 112"/>
                <a:gd name="T15" fmla="*/ 0 h 49"/>
                <a:gd name="T16" fmla="*/ 1 w 112"/>
                <a:gd name="T17" fmla="*/ 17 h 49"/>
                <a:gd name="T18" fmla="*/ 1 w 112"/>
                <a:gd name="T19" fmla="*/ 20 h 49"/>
                <a:gd name="T20" fmla="*/ 19 w 112"/>
                <a:gd name="T21" fmla="*/ 37 h 49"/>
                <a:gd name="T22" fmla="*/ 34 w 112"/>
                <a:gd name="T23" fmla="*/ 49 h 49"/>
                <a:gd name="T24" fmla="*/ 34 w 112"/>
                <a:gd name="T25" fmla="*/ 48 h 49"/>
                <a:gd name="T26" fmla="*/ 34 w 112"/>
                <a:gd name="T27" fmla="*/ 47 h 49"/>
                <a:gd name="T28" fmla="*/ 37 w 112"/>
                <a:gd name="T29" fmla="*/ 47 h 49"/>
                <a:gd name="T30" fmla="*/ 37 w 112"/>
                <a:gd name="T31" fmla="*/ 35 h 49"/>
                <a:gd name="T32" fmla="*/ 73 w 112"/>
                <a:gd name="T33" fmla="*/ 33 h 49"/>
                <a:gd name="T34" fmla="*/ 109 w 112"/>
                <a:gd name="T35" fmla="*/ 32 h 49"/>
                <a:gd name="T36" fmla="*/ 110 w 112"/>
                <a:gd name="T37" fmla="*/ 32 h 49"/>
                <a:gd name="T38" fmla="*/ 111 w 112"/>
                <a:gd name="T39" fmla="*/ 31 h 49"/>
                <a:gd name="T40" fmla="*/ 112 w 112"/>
                <a:gd name="T41" fmla="*/ 22 h 49"/>
                <a:gd name="T42" fmla="*/ 111 w 112"/>
                <a:gd name="T43" fmla="*/ 14 h 49"/>
                <a:gd name="T44" fmla="*/ 73 w 112"/>
                <a:gd name="T45" fmla="*/ 30 h 49"/>
                <a:gd name="T46" fmla="*/ 37 w 112"/>
                <a:gd name="T47" fmla="*/ 33 h 49"/>
                <a:gd name="T48" fmla="*/ 35 w 112"/>
                <a:gd name="T49" fmla="*/ 33 h 49"/>
                <a:gd name="T50" fmla="*/ 33 w 112"/>
                <a:gd name="T51" fmla="*/ 46 h 49"/>
                <a:gd name="T52" fmla="*/ 33 w 112"/>
                <a:gd name="T53" fmla="*/ 47 h 49"/>
                <a:gd name="T54" fmla="*/ 20 w 112"/>
                <a:gd name="T55" fmla="*/ 33 h 49"/>
                <a:gd name="T56" fmla="*/ 6 w 112"/>
                <a:gd name="T57" fmla="*/ 19 h 49"/>
                <a:gd name="T58" fmla="*/ 37 w 112"/>
                <a:gd name="T59" fmla="*/ 4 h 49"/>
                <a:gd name="T60" fmla="*/ 36 w 112"/>
                <a:gd name="T61" fmla="*/ 16 h 49"/>
                <a:gd name="T62" fmla="*/ 39 w 112"/>
                <a:gd name="T63" fmla="*/ 17 h 49"/>
                <a:gd name="T64" fmla="*/ 45 w 112"/>
                <a:gd name="T65" fmla="*/ 16 h 49"/>
                <a:gd name="T66" fmla="*/ 66 w 112"/>
                <a:gd name="T67" fmla="*/ 16 h 49"/>
                <a:gd name="T68" fmla="*/ 108 w 112"/>
                <a:gd name="T69" fmla="*/ 16 h 49"/>
                <a:gd name="T70" fmla="*/ 108 w 112"/>
                <a:gd name="T71" fmla="*/ 22 h 49"/>
                <a:gd name="T72" fmla="*/ 109 w 112"/>
                <a:gd name="T73" fmla="*/ 29 h 49"/>
                <a:gd name="T74" fmla="*/ 73 w 112"/>
                <a:gd name="T75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49">
                  <a:moveTo>
                    <a:pt x="111" y="14"/>
                  </a:moveTo>
                  <a:cubicBezTo>
                    <a:pt x="111" y="13"/>
                    <a:pt x="110" y="13"/>
                    <a:pt x="110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97" y="13"/>
                    <a:pt x="85" y="13"/>
                    <a:pt x="73" y="13"/>
                  </a:cubicBezTo>
                  <a:cubicBezTo>
                    <a:pt x="67" y="13"/>
                    <a:pt x="62" y="13"/>
                    <a:pt x="56" y="13"/>
                  </a:cubicBezTo>
                  <a:cubicBezTo>
                    <a:pt x="55" y="13"/>
                    <a:pt x="44" y="14"/>
                    <a:pt x="40" y="14"/>
                  </a:cubicBezTo>
                  <a:cubicBezTo>
                    <a:pt x="40" y="10"/>
                    <a:pt x="41" y="6"/>
                    <a:pt x="41" y="2"/>
                  </a:cubicBezTo>
                  <a:cubicBezTo>
                    <a:pt x="41" y="1"/>
                    <a:pt x="40" y="0"/>
                    <a:pt x="38" y="0"/>
                  </a:cubicBezTo>
                  <a:cubicBezTo>
                    <a:pt x="26" y="5"/>
                    <a:pt x="13" y="10"/>
                    <a:pt x="1" y="17"/>
                  </a:cubicBezTo>
                  <a:cubicBezTo>
                    <a:pt x="0" y="17"/>
                    <a:pt x="0" y="19"/>
                    <a:pt x="1" y="20"/>
                  </a:cubicBezTo>
                  <a:cubicBezTo>
                    <a:pt x="7" y="26"/>
                    <a:pt x="13" y="31"/>
                    <a:pt x="19" y="37"/>
                  </a:cubicBezTo>
                  <a:cubicBezTo>
                    <a:pt x="23" y="41"/>
                    <a:pt x="28" y="47"/>
                    <a:pt x="34" y="49"/>
                  </a:cubicBezTo>
                  <a:cubicBezTo>
                    <a:pt x="34" y="49"/>
                    <a:pt x="34" y="49"/>
                    <a:pt x="34" y="48"/>
                  </a:cubicBezTo>
                  <a:cubicBezTo>
                    <a:pt x="34" y="48"/>
                    <a:pt x="34" y="48"/>
                    <a:pt x="34" y="47"/>
                  </a:cubicBezTo>
                  <a:cubicBezTo>
                    <a:pt x="34" y="48"/>
                    <a:pt x="36" y="48"/>
                    <a:pt x="37" y="47"/>
                  </a:cubicBezTo>
                  <a:cubicBezTo>
                    <a:pt x="38" y="43"/>
                    <a:pt x="37" y="39"/>
                    <a:pt x="37" y="35"/>
                  </a:cubicBezTo>
                  <a:cubicBezTo>
                    <a:pt x="49" y="35"/>
                    <a:pt x="61" y="34"/>
                    <a:pt x="73" y="33"/>
                  </a:cubicBezTo>
                  <a:cubicBezTo>
                    <a:pt x="85" y="33"/>
                    <a:pt x="97" y="33"/>
                    <a:pt x="109" y="32"/>
                  </a:cubicBezTo>
                  <a:cubicBezTo>
                    <a:pt x="109" y="32"/>
                    <a:pt x="109" y="32"/>
                    <a:pt x="110" y="32"/>
                  </a:cubicBezTo>
                  <a:cubicBezTo>
                    <a:pt x="110" y="32"/>
                    <a:pt x="111" y="32"/>
                    <a:pt x="111" y="31"/>
                  </a:cubicBezTo>
                  <a:cubicBezTo>
                    <a:pt x="111" y="28"/>
                    <a:pt x="111" y="25"/>
                    <a:pt x="112" y="22"/>
                  </a:cubicBezTo>
                  <a:cubicBezTo>
                    <a:pt x="112" y="19"/>
                    <a:pt x="112" y="17"/>
                    <a:pt x="111" y="14"/>
                  </a:cubicBezTo>
                  <a:close/>
                  <a:moveTo>
                    <a:pt x="73" y="30"/>
                  </a:moveTo>
                  <a:cubicBezTo>
                    <a:pt x="61" y="30"/>
                    <a:pt x="48" y="31"/>
                    <a:pt x="37" y="33"/>
                  </a:cubicBezTo>
                  <a:cubicBezTo>
                    <a:pt x="36" y="32"/>
                    <a:pt x="35" y="32"/>
                    <a:pt x="35" y="33"/>
                  </a:cubicBezTo>
                  <a:cubicBezTo>
                    <a:pt x="35" y="37"/>
                    <a:pt x="33" y="42"/>
                    <a:pt x="33" y="46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0" y="42"/>
                    <a:pt x="25" y="37"/>
                    <a:pt x="20" y="33"/>
                  </a:cubicBezTo>
                  <a:cubicBezTo>
                    <a:pt x="15" y="28"/>
                    <a:pt x="11" y="24"/>
                    <a:pt x="6" y="19"/>
                  </a:cubicBezTo>
                  <a:cubicBezTo>
                    <a:pt x="16" y="13"/>
                    <a:pt x="26" y="9"/>
                    <a:pt x="37" y="4"/>
                  </a:cubicBezTo>
                  <a:cubicBezTo>
                    <a:pt x="37" y="8"/>
                    <a:pt x="36" y="12"/>
                    <a:pt x="36" y="16"/>
                  </a:cubicBezTo>
                  <a:cubicBezTo>
                    <a:pt x="36" y="17"/>
                    <a:pt x="38" y="18"/>
                    <a:pt x="39" y="17"/>
                  </a:cubicBezTo>
                  <a:cubicBezTo>
                    <a:pt x="41" y="17"/>
                    <a:pt x="44" y="17"/>
                    <a:pt x="45" y="16"/>
                  </a:cubicBezTo>
                  <a:cubicBezTo>
                    <a:pt x="52" y="16"/>
                    <a:pt x="59" y="16"/>
                    <a:pt x="66" y="16"/>
                  </a:cubicBezTo>
                  <a:cubicBezTo>
                    <a:pt x="80" y="16"/>
                    <a:pt x="94" y="16"/>
                    <a:pt x="108" y="16"/>
                  </a:cubicBezTo>
                  <a:cubicBezTo>
                    <a:pt x="108" y="18"/>
                    <a:pt x="108" y="20"/>
                    <a:pt x="108" y="22"/>
                  </a:cubicBezTo>
                  <a:cubicBezTo>
                    <a:pt x="108" y="25"/>
                    <a:pt x="108" y="27"/>
                    <a:pt x="109" y="29"/>
                  </a:cubicBezTo>
                  <a:cubicBezTo>
                    <a:pt x="97" y="28"/>
                    <a:pt x="84" y="29"/>
                    <a:pt x="73" y="3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111"/>
            <p:cNvSpPr>
              <a:spLocks noEditPoints="1"/>
            </p:cNvSpPr>
            <p:nvPr/>
          </p:nvSpPr>
          <p:spPr bwMode="auto">
            <a:xfrm>
              <a:off x="1962150" y="895351"/>
              <a:ext cx="147637" cy="68263"/>
            </a:xfrm>
            <a:custGeom>
              <a:avLst/>
              <a:gdLst>
                <a:gd name="T0" fmla="*/ 108 w 109"/>
                <a:gd name="T1" fmla="*/ 21 h 50"/>
                <a:gd name="T2" fmla="*/ 76 w 109"/>
                <a:gd name="T3" fmla="*/ 0 h 50"/>
                <a:gd name="T4" fmla="*/ 73 w 109"/>
                <a:gd name="T5" fmla="*/ 2 h 50"/>
                <a:gd name="T6" fmla="*/ 73 w 109"/>
                <a:gd name="T7" fmla="*/ 13 h 50"/>
                <a:gd name="T8" fmla="*/ 38 w 109"/>
                <a:gd name="T9" fmla="*/ 13 h 50"/>
                <a:gd name="T10" fmla="*/ 3 w 109"/>
                <a:gd name="T11" fmla="*/ 19 h 50"/>
                <a:gd name="T12" fmla="*/ 2 w 109"/>
                <a:gd name="T13" fmla="*/ 20 h 50"/>
                <a:gd name="T14" fmla="*/ 1 w 109"/>
                <a:gd name="T15" fmla="*/ 27 h 50"/>
                <a:gd name="T16" fmla="*/ 0 w 109"/>
                <a:gd name="T17" fmla="*/ 33 h 50"/>
                <a:gd name="T18" fmla="*/ 1 w 109"/>
                <a:gd name="T19" fmla="*/ 34 h 50"/>
                <a:gd name="T20" fmla="*/ 2 w 109"/>
                <a:gd name="T21" fmla="*/ 36 h 50"/>
                <a:gd name="T22" fmla="*/ 39 w 109"/>
                <a:gd name="T23" fmla="*/ 36 h 50"/>
                <a:gd name="T24" fmla="*/ 72 w 109"/>
                <a:gd name="T25" fmla="*/ 34 h 50"/>
                <a:gd name="T26" fmla="*/ 72 w 109"/>
                <a:gd name="T27" fmla="*/ 48 h 50"/>
                <a:gd name="T28" fmla="*/ 75 w 109"/>
                <a:gd name="T29" fmla="*/ 49 h 50"/>
                <a:gd name="T30" fmla="*/ 107 w 109"/>
                <a:gd name="T31" fmla="*/ 24 h 50"/>
                <a:gd name="T32" fmla="*/ 108 w 109"/>
                <a:gd name="T33" fmla="*/ 21 h 50"/>
                <a:gd name="T34" fmla="*/ 75 w 109"/>
                <a:gd name="T35" fmla="*/ 45 h 50"/>
                <a:gd name="T36" fmla="*/ 74 w 109"/>
                <a:gd name="T37" fmla="*/ 33 h 50"/>
                <a:gd name="T38" fmla="*/ 73 w 109"/>
                <a:gd name="T39" fmla="*/ 31 h 50"/>
                <a:gd name="T40" fmla="*/ 38 w 109"/>
                <a:gd name="T41" fmla="*/ 33 h 50"/>
                <a:gd name="T42" fmla="*/ 3 w 109"/>
                <a:gd name="T43" fmla="*/ 34 h 50"/>
                <a:gd name="T44" fmla="*/ 3 w 109"/>
                <a:gd name="T45" fmla="*/ 34 h 50"/>
                <a:gd name="T46" fmla="*/ 4 w 109"/>
                <a:gd name="T47" fmla="*/ 28 h 50"/>
                <a:gd name="T48" fmla="*/ 4 w 109"/>
                <a:gd name="T49" fmla="*/ 21 h 50"/>
                <a:gd name="T50" fmla="*/ 39 w 109"/>
                <a:gd name="T51" fmla="*/ 17 h 50"/>
                <a:gd name="T52" fmla="*/ 72 w 109"/>
                <a:gd name="T53" fmla="*/ 16 h 50"/>
                <a:gd name="T54" fmla="*/ 75 w 109"/>
                <a:gd name="T55" fmla="*/ 16 h 50"/>
                <a:gd name="T56" fmla="*/ 77 w 109"/>
                <a:gd name="T57" fmla="*/ 5 h 50"/>
                <a:gd name="T58" fmla="*/ 103 w 109"/>
                <a:gd name="T59" fmla="*/ 22 h 50"/>
                <a:gd name="T60" fmla="*/ 75 w 109"/>
                <a:gd name="T61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50">
                  <a:moveTo>
                    <a:pt x="108" y="21"/>
                  </a:moveTo>
                  <a:cubicBezTo>
                    <a:pt x="98" y="13"/>
                    <a:pt x="88" y="6"/>
                    <a:pt x="76" y="0"/>
                  </a:cubicBezTo>
                  <a:cubicBezTo>
                    <a:pt x="75" y="0"/>
                    <a:pt x="73" y="0"/>
                    <a:pt x="73" y="2"/>
                  </a:cubicBezTo>
                  <a:cubicBezTo>
                    <a:pt x="73" y="6"/>
                    <a:pt x="73" y="9"/>
                    <a:pt x="73" y="13"/>
                  </a:cubicBezTo>
                  <a:cubicBezTo>
                    <a:pt x="61" y="11"/>
                    <a:pt x="49" y="12"/>
                    <a:pt x="38" y="13"/>
                  </a:cubicBezTo>
                  <a:cubicBezTo>
                    <a:pt x="26" y="14"/>
                    <a:pt x="14" y="16"/>
                    <a:pt x="3" y="19"/>
                  </a:cubicBezTo>
                  <a:cubicBezTo>
                    <a:pt x="2" y="19"/>
                    <a:pt x="2" y="20"/>
                    <a:pt x="2" y="20"/>
                  </a:cubicBezTo>
                  <a:cubicBezTo>
                    <a:pt x="1" y="23"/>
                    <a:pt x="1" y="25"/>
                    <a:pt x="1" y="27"/>
                  </a:cubicBezTo>
                  <a:cubicBezTo>
                    <a:pt x="1" y="29"/>
                    <a:pt x="0" y="31"/>
                    <a:pt x="0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6"/>
                    <a:pt x="2" y="36"/>
                  </a:cubicBezTo>
                  <a:cubicBezTo>
                    <a:pt x="14" y="36"/>
                    <a:pt x="27" y="37"/>
                    <a:pt x="39" y="36"/>
                  </a:cubicBezTo>
                  <a:cubicBezTo>
                    <a:pt x="50" y="36"/>
                    <a:pt x="61" y="36"/>
                    <a:pt x="72" y="34"/>
                  </a:cubicBezTo>
                  <a:cubicBezTo>
                    <a:pt x="71" y="39"/>
                    <a:pt x="71" y="44"/>
                    <a:pt x="72" y="48"/>
                  </a:cubicBezTo>
                  <a:cubicBezTo>
                    <a:pt x="73" y="50"/>
                    <a:pt x="74" y="50"/>
                    <a:pt x="75" y="49"/>
                  </a:cubicBezTo>
                  <a:cubicBezTo>
                    <a:pt x="85" y="40"/>
                    <a:pt x="96" y="32"/>
                    <a:pt x="107" y="24"/>
                  </a:cubicBezTo>
                  <a:cubicBezTo>
                    <a:pt x="108" y="24"/>
                    <a:pt x="109" y="22"/>
                    <a:pt x="108" y="21"/>
                  </a:cubicBezTo>
                  <a:close/>
                  <a:moveTo>
                    <a:pt x="75" y="45"/>
                  </a:moveTo>
                  <a:cubicBezTo>
                    <a:pt x="75" y="41"/>
                    <a:pt x="74" y="37"/>
                    <a:pt x="74" y="33"/>
                  </a:cubicBezTo>
                  <a:cubicBezTo>
                    <a:pt x="75" y="33"/>
                    <a:pt x="74" y="31"/>
                    <a:pt x="73" y="31"/>
                  </a:cubicBezTo>
                  <a:cubicBezTo>
                    <a:pt x="61" y="30"/>
                    <a:pt x="49" y="32"/>
                    <a:pt x="38" y="33"/>
                  </a:cubicBezTo>
                  <a:cubicBezTo>
                    <a:pt x="26" y="33"/>
                    <a:pt x="15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2"/>
                    <a:pt x="4" y="30"/>
                    <a:pt x="4" y="28"/>
                  </a:cubicBezTo>
                  <a:cubicBezTo>
                    <a:pt x="4" y="26"/>
                    <a:pt x="4" y="23"/>
                    <a:pt x="4" y="21"/>
                  </a:cubicBezTo>
                  <a:cubicBezTo>
                    <a:pt x="16" y="19"/>
                    <a:pt x="28" y="18"/>
                    <a:pt x="39" y="17"/>
                  </a:cubicBezTo>
                  <a:cubicBezTo>
                    <a:pt x="50" y="16"/>
                    <a:pt x="61" y="17"/>
                    <a:pt x="72" y="16"/>
                  </a:cubicBezTo>
                  <a:cubicBezTo>
                    <a:pt x="72" y="17"/>
                    <a:pt x="75" y="18"/>
                    <a:pt x="75" y="16"/>
                  </a:cubicBezTo>
                  <a:cubicBezTo>
                    <a:pt x="76" y="12"/>
                    <a:pt x="77" y="9"/>
                    <a:pt x="77" y="5"/>
                  </a:cubicBezTo>
                  <a:cubicBezTo>
                    <a:pt x="86" y="10"/>
                    <a:pt x="95" y="16"/>
                    <a:pt x="103" y="22"/>
                  </a:cubicBezTo>
                  <a:cubicBezTo>
                    <a:pt x="94" y="29"/>
                    <a:pt x="84" y="37"/>
                    <a:pt x="75" y="4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112"/>
            <p:cNvSpPr>
              <a:spLocks noEditPoints="1"/>
            </p:cNvSpPr>
            <p:nvPr/>
          </p:nvSpPr>
          <p:spPr bwMode="auto">
            <a:xfrm>
              <a:off x="2101850" y="1911351"/>
              <a:ext cx="95250" cy="284163"/>
            </a:xfrm>
            <a:custGeom>
              <a:avLst/>
              <a:gdLst>
                <a:gd name="T0" fmla="*/ 62 w 70"/>
                <a:gd name="T1" fmla="*/ 17 h 209"/>
                <a:gd name="T2" fmla="*/ 54 w 70"/>
                <a:gd name="T3" fmla="*/ 13 h 209"/>
                <a:gd name="T4" fmla="*/ 44 w 70"/>
                <a:gd name="T5" fmla="*/ 6 h 209"/>
                <a:gd name="T6" fmla="*/ 43 w 70"/>
                <a:gd name="T7" fmla="*/ 3 h 209"/>
                <a:gd name="T8" fmla="*/ 39 w 70"/>
                <a:gd name="T9" fmla="*/ 1 h 209"/>
                <a:gd name="T10" fmla="*/ 38 w 70"/>
                <a:gd name="T11" fmla="*/ 1 h 209"/>
                <a:gd name="T12" fmla="*/ 35 w 70"/>
                <a:gd name="T13" fmla="*/ 1 h 209"/>
                <a:gd name="T14" fmla="*/ 26 w 70"/>
                <a:gd name="T15" fmla="*/ 2 h 209"/>
                <a:gd name="T16" fmla="*/ 8 w 70"/>
                <a:gd name="T17" fmla="*/ 6 h 209"/>
                <a:gd name="T18" fmla="*/ 6 w 70"/>
                <a:gd name="T19" fmla="*/ 8 h 209"/>
                <a:gd name="T20" fmla="*/ 2 w 70"/>
                <a:gd name="T21" fmla="*/ 12 h 209"/>
                <a:gd name="T22" fmla="*/ 0 w 70"/>
                <a:gd name="T23" fmla="*/ 120 h 209"/>
                <a:gd name="T24" fmla="*/ 0 w 70"/>
                <a:gd name="T25" fmla="*/ 172 h 209"/>
                <a:gd name="T26" fmla="*/ 5 w 70"/>
                <a:gd name="T27" fmla="*/ 187 h 209"/>
                <a:gd name="T28" fmla="*/ 6 w 70"/>
                <a:gd name="T29" fmla="*/ 189 h 209"/>
                <a:gd name="T30" fmla="*/ 8 w 70"/>
                <a:gd name="T31" fmla="*/ 192 h 209"/>
                <a:gd name="T32" fmla="*/ 14 w 70"/>
                <a:gd name="T33" fmla="*/ 199 h 209"/>
                <a:gd name="T34" fmla="*/ 27 w 70"/>
                <a:gd name="T35" fmla="*/ 209 h 209"/>
                <a:gd name="T36" fmla="*/ 30 w 70"/>
                <a:gd name="T37" fmla="*/ 206 h 209"/>
                <a:gd name="T38" fmla="*/ 30 w 70"/>
                <a:gd name="T39" fmla="*/ 206 h 209"/>
                <a:gd name="T40" fmla="*/ 64 w 70"/>
                <a:gd name="T41" fmla="*/ 207 h 209"/>
                <a:gd name="T42" fmla="*/ 65 w 70"/>
                <a:gd name="T43" fmla="*/ 206 h 209"/>
                <a:gd name="T44" fmla="*/ 68 w 70"/>
                <a:gd name="T45" fmla="*/ 203 h 209"/>
                <a:gd name="T46" fmla="*/ 69 w 70"/>
                <a:gd name="T47" fmla="*/ 19 h 209"/>
                <a:gd name="T48" fmla="*/ 62 w 70"/>
                <a:gd name="T49" fmla="*/ 17 h 209"/>
                <a:gd name="T50" fmla="*/ 14 w 70"/>
                <a:gd name="T51" fmla="*/ 180 h 209"/>
                <a:gd name="T52" fmla="*/ 12 w 70"/>
                <a:gd name="T53" fmla="*/ 178 h 209"/>
                <a:gd name="T54" fmla="*/ 13 w 70"/>
                <a:gd name="T55" fmla="*/ 145 h 209"/>
                <a:gd name="T56" fmla="*/ 13 w 70"/>
                <a:gd name="T57" fmla="*/ 99 h 209"/>
                <a:gd name="T58" fmla="*/ 10 w 70"/>
                <a:gd name="T59" fmla="*/ 12 h 209"/>
                <a:gd name="T60" fmla="*/ 10 w 70"/>
                <a:gd name="T61" fmla="*/ 11 h 209"/>
                <a:gd name="T62" fmla="*/ 27 w 70"/>
                <a:gd name="T63" fmla="*/ 10 h 209"/>
                <a:gd name="T64" fmla="*/ 37 w 70"/>
                <a:gd name="T65" fmla="*/ 10 h 209"/>
                <a:gd name="T66" fmla="*/ 37 w 70"/>
                <a:gd name="T67" fmla="*/ 12 h 209"/>
                <a:gd name="T68" fmla="*/ 34 w 70"/>
                <a:gd name="T69" fmla="*/ 99 h 209"/>
                <a:gd name="T70" fmla="*/ 34 w 70"/>
                <a:gd name="T71" fmla="*/ 178 h 209"/>
                <a:gd name="T72" fmla="*/ 14 w 70"/>
                <a:gd name="T73" fmla="*/ 181 h 209"/>
                <a:gd name="T74" fmla="*/ 14 w 70"/>
                <a:gd name="T75" fmla="*/ 180 h 209"/>
                <a:gd name="T76" fmla="*/ 28 w 70"/>
                <a:gd name="T77" fmla="*/ 201 h 209"/>
                <a:gd name="T78" fmla="*/ 20 w 70"/>
                <a:gd name="T79" fmla="*/ 193 h 209"/>
                <a:gd name="T80" fmla="*/ 14 w 70"/>
                <a:gd name="T81" fmla="*/ 189 h 209"/>
                <a:gd name="T82" fmla="*/ 35 w 70"/>
                <a:gd name="T83" fmla="*/ 188 h 209"/>
                <a:gd name="T84" fmla="*/ 44 w 70"/>
                <a:gd name="T85" fmla="*/ 187 h 209"/>
                <a:gd name="T86" fmla="*/ 45 w 70"/>
                <a:gd name="T87" fmla="*/ 99 h 209"/>
                <a:gd name="T88" fmla="*/ 42 w 70"/>
                <a:gd name="T89" fmla="*/ 12 h 209"/>
                <a:gd name="T90" fmla="*/ 41 w 70"/>
                <a:gd name="T91" fmla="*/ 11 h 209"/>
                <a:gd name="T92" fmla="*/ 50 w 70"/>
                <a:gd name="T93" fmla="*/ 19 h 209"/>
                <a:gd name="T94" fmla="*/ 61 w 70"/>
                <a:gd name="T95" fmla="*/ 27 h 209"/>
                <a:gd name="T96" fmla="*/ 62 w 70"/>
                <a:gd name="T97" fmla="*/ 199 h 209"/>
                <a:gd name="T98" fmla="*/ 28 w 70"/>
                <a:gd name="T99" fmla="*/ 20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" h="209">
                  <a:moveTo>
                    <a:pt x="62" y="17"/>
                  </a:moveTo>
                  <a:cubicBezTo>
                    <a:pt x="59" y="16"/>
                    <a:pt x="56" y="14"/>
                    <a:pt x="54" y="13"/>
                  </a:cubicBezTo>
                  <a:cubicBezTo>
                    <a:pt x="51" y="11"/>
                    <a:pt x="48" y="8"/>
                    <a:pt x="44" y="6"/>
                  </a:cubicBezTo>
                  <a:cubicBezTo>
                    <a:pt x="45" y="5"/>
                    <a:pt x="44" y="4"/>
                    <a:pt x="43" y="3"/>
                  </a:cubicBezTo>
                  <a:cubicBezTo>
                    <a:pt x="42" y="2"/>
                    <a:pt x="40" y="2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0"/>
                    <a:pt x="36" y="0"/>
                    <a:pt x="35" y="1"/>
                  </a:cubicBezTo>
                  <a:cubicBezTo>
                    <a:pt x="32" y="1"/>
                    <a:pt x="29" y="2"/>
                    <a:pt x="26" y="2"/>
                  </a:cubicBezTo>
                  <a:cubicBezTo>
                    <a:pt x="20" y="3"/>
                    <a:pt x="14" y="4"/>
                    <a:pt x="8" y="6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4" y="8"/>
                    <a:pt x="3" y="10"/>
                    <a:pt x="2" y="12"/>
                  </a:cubicBezTo>
                  <a:cubicBezTo>
                    <a:pt x="0" y="48"/>
                    <a:pt x="0" y="84"/>
                    <a:pt x="0" y="120"/>
                  </a:cubicBezTo>
                  <a:cubicBezTo>
                    <a:pt x="0" y="138"/>
                    <a:pt x="0" y="155"/>
                    <a:pt x="0" y="172"/>
                  </a:cubicBezTo>
                  <a:cubicBezTo>
                    <a:pt x="1" y="179"/>
                    <a:pt x="0" y="184"/>
                    <a:pt x="5" y="187"/>
                  </a:cubicBezTo>
                  <a:cubicBezTo>
                    <a:pt x="5" y="188"/>
                    <a:pt x="6" y="188"/>
                    <a:pt x="6" y="189"/>
                  </a:cubicBezTo>
                  <a:cubicBezTo>
                    <a:pt x="6" y="190"/>
                    <a:pt x="8" y="191"/>
                    <a:pt x="8" y="192"/>
                  </a:cubicBezTo>
                  <a:cubicBezTo>
                    <a:pt x="10" y="194"/>
                    <a:pt x="12" y="197"/>
                    <a:pt x="14" y="199"/>
                  </a:cubicBezTo>
                  <a:cubicBezTo>
                    <a:pt x="18" y="202"/>
                    <a:pt x="22" y="209"/>
                    <a:pt x="27" y="209"/>
                  </a:cubicBezTo>
                  <a:cubicBezTo>
                    <a:pt x="29" y="209"/>
                    <a:pt x="30" y="207"/>
                    <a:pt x="30" y="206"/>
                  </a:cubicBezTo>
                  <a:cubicBezTo>
                    <a:pt x="30" y="206"/>
                    <a:pt x="30" y="206"/>
                    <a:pt x="30" y="206"/>
                  </a:cubicBezTo>
                  <a:cubicBezTo>
                    <a:pt x="41" y="207"/>
                    <a:pt x="53" y="209"/>
                    <a:pt x="64" y="207"/>
                  </a:cubicBezTo>
                  <a:cubicBezTo>
                    <a:pt x="64" y="207"/>
                    <a:pt x="65" y="207"/>
                    <a:pt x="65" y="206"/>
                  </a:cubicBezTo>
                  <a:cubicBezTo>
                    <a:pt x="67" y="206"/>
                    <a:pt x="68" y="205"/>
                    <a:pt x="68" y="203"/>
                  </a:cubicBezTo>
                  <a:cubicBezTo>
                    <a:pt x="70" y="142"/>
                    <a:pt x="69" y="80"/>
                    <a:pt x="69" y="19"/>
                  </a:cubicBezTo>
                  <a:cubicBezTo>
                    <a:pt x="70" y="14"/>
                    <a:pt x="64" y="14"/>
                    <a:pt x="62" y="17"/>
                  </a:cubicBezTo>
                  <a:close/>
                  <a:moveTo>
                    <a:pt x="14" y="180"/>
                  </a:moveTo>
                  <a:cubicBezTo>
                    <a:pt x="13" y="179"/>
                    <a:pt x="13" y="179"/>
                    <a:pt x="12" y="178"/>
                  </a:cubicBezTo>
                  <a:cubicBezTo>
                    <a:pt x="10" y="168"/>
                    <a:pt x="12" y="154"/>
                    <a:pt x="13" y="145"/>
                  </a:cubicBezTo>
                  <a:cubicBezTo>
                    <a:pt x="13" y="129"/>
                    <a:pt x="13" y="114"/>
                    <a:pt x="13" y="99"/>
                  </a:cubicBezTo>
                  <a:cubicBezTo>
                    <a:pt x="12" y="70"/>
                    <a:pt x="12" y="41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6" y="11"/>
                    <a:pt x="22" y="10"/>
                    <a:pt x="27" y="10"/>
                  </a:cubicBezTo>
                  <a:cubicBezTo>
                    <a:pt x="31" y="10"/>
                    <a:pt x="34" y="10"/>
                    <a:pt x="37" y="10"/>
                  </a:cubicBezTo>
                  <a:cubicBezTo>
                    <a:pt x="37" y="10"/>
                    <a:pt x="37" y="11"/>
                    <a:pt x="37" y="12"/>
                  </a:cubicBezTo>
                  <a:cubicBezTo>
                    <a:pt x="34" y="41"/>
                    <a:pt x="34" y="70"/>
                    <a:pt x="34" y="99"/>
                  </a:cubicBezTo>
                  <a:cubicBezTo>
                    <a:pt x="34" y="126"/>
                    <a:pt x="33" y="152"/>
                    <a:pt x="34" y="178"/>
                  </a:cubicBezTo>
                  <a:cubicBezTo>
                    <a:pt x="27" y="180"/>
                    <a:pt x="21" y="181"/>
                    <a:pt x="14" y="181"/>
                  </a:cubicBezTo>
                  <a:cubicBezTo>
                    <a:pt x="14" y="181"/>
                    <a:pt x="14" y="180"/>
                    <a:pt x="14" y="180"/>
                  </a:cubicBezTo>
                  <a:close/>
                  <a:moveTo>
                    <a:pt x="28" y="201"/>
                  </a:moveTo>
                  <a:cubicBezTo>
                    <a:pt x="26" y="198"/>
                    <a:pt x="22" y="196"/>
                    <a:pt x="20" y="193"/>
                  </a:cubicBezTo>
                  <a:cubicBezTo>
                    <a:pt x="18" y="192"/>
                    <a:pt x="16" y="190"/>
                    <a:pt x="14" y="189"/>
                  </a:cubicBezTo>
                  <a:cubicBezTo>
                    <a:pt x="21" y="189"/>
                    <a:pt x="28" y="189"/>
                    <a:pt x="35" y="188"/>
                  </a:cubicBezTo>
                  <a:cubicBezTo>
                    <a:pt x="36" y="193"/>
                    <a:pt x="43" y="193"/>
                    <a:pt x="44" y="187"/>
                  </a:cubicBezTo>
                  <a:cubicBezTo>
                    <a:pt x="46" y="158"/>
                    <a:pt x="45" y="128"/>
                    <a:pt x="45" y="99"/>
                  </a:cubicBezTo>
                  <a:cubicBezTo>
                    <a:pt x="45" y="70"/>
                    <a:pt x="44" y="41"/>
                    <a:pt x="42" y="12"/>
                  </a:cubicBezTo>
                  <a:cubicBezTo>
                    <a:pt x="42" y="11"/>
                    <a:pt x="42" y="11"/>
                    <a:pt x="41" y="11"/>
                  </a:cubicBezTo>
                  <a:cubicBezTo>
                    <a:pt x="44" y="14"/>
                    <a:pt x="47" y="16"/>
                    <a:pt x="50" y="19"/>
                  </a:cubicBezTo>
                  <a:cubicBezTo>
                    <a:pt x="53" y="21"/>
                    <a:pt x="57" y="25"/>
                    <a:pt x="61" y="27"/>
                  </a:cubicBezTo>
                  <a:cubicBezTo>
                    <a:pt x="58" y="84"/>
                    <a:pt x="57" y="142"/>
                    <a:pt x="62" y="199"/>
                  </a:cubicBezTo>
                  <a:cubicBezTo>
                    <a:pt x="51" y="198"/>
                    <a:pt x="39" y="200"/>
                    <a:pt x="28" y="2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13"/>
            <p:cNvSpPr>
              <a:spLocks noEditPoints="1"/>
            </p:cNvSpPr>
            <p:nvPr/>
          </p:nvSpPr>
          <p:spPr bwMode="auto">
            <a:xfrm>
              <a:off x="2220913" y="1914526"/>
              <a:ext cx="180975" cy="296863"/>
            </a:xfrm>
            <a:custGeom>
              <a:avLst/>
              <a:gdLst>
                <a:gd name="T0" fmla="*/ 96 w 134"/>
                <a:gd name="T1" fmla="*/ 40 h 218"/>
                <a:gd name="T2" fmla="*/ 80 w 134"/>
                <a:gd name="T3" fmla="*/ 21 h 218"/>
                <a:gd name="T4" fmla="*/ 14 w 134"/>
                <a:gd name="T5" fmla="*/ 10 h 218"/>
                <a:gd name="T6" fmla="*/ 14 w 134"/>
                <a:gd name="T7" fmla="*/ 10 h 218"/>
                <a:gd name="T8" fmla="*/ 9 w 134"/>
                <a:gd name="T9" fmla="*/ 9 h 218"/>
                <a:gd name="T10" fmla="*/ 2 w 134"/>
                <a:gd name="T11" fmla="*/ 96 h 218"/>
                <a:gd name="T12" fmla="*/ 8 w 134"/>
                <a:gd name="T13" fmla="*/ 184 h 218"/>
                <a:gd name="T14" fmla="*/ 10 w 134"/>
                <a:gd name="T15" fmla="*/ 186 h 218"/>
                <a:gd name="T16" fmla="*/ 19 w 134"/>
                <a:gd name="T17" fmla="*/ 194 h 218"/>
                <a:gd name="T18" fmla="*/ 34 w 134"/>
                <a:gd name="T19" fmla="*/ 202 h 218"/>
                <a:gd name="T20" fmla="*/ 35 w 134"/>
                <a:gd name="T21" fmla="*/ 202 h 218"/>
                <a:gd name="T22" fmla="*/ 122 w 134"/>
                <a:gd name="T23" fmla="*/ 150 h 218"/>
                <a:gd name="T24" fmla="*/ 96 w 134"/>
                <a:gd name="T25" fmla="*/ 40 h 218"/>
                <a:gd name="T26" fmla="*/ 14 w 134"/>
                <a:gd name="T27" fmla="*/ 19 h 218"/>
                <a:gd name="T28" fmla="*/ 16 w 134"/>
                <a:gd name="T29" fmla="*/ 19 h 218"/>
                <a:gd name="T30" fmla="*/ 101 w 134"/>
                <a:gd name="T31" fmla="*/ 90 h 218"/>
                <a:gd name="T32" fmla="*/ 87 w 134"/>
                <a:gd name="T33" fmla="*/ 150 h 218"/>
                <a:gd name="T34" fmla="*/ 55 w 134"/>
                <a:gd name="T35" fmla="*/ 170 h 218"/>
                <a:gd name="T36" fmla="*/ 16 w 134"/>
                <a:gd name="T37" fmla="*/ 175 h 218"/>
                <a:gd name="T38" fmla="*/ 13 w 134"/>
                <a:gd name="T39" fmla="*/ 96 h 218"/>
                <a:gd name="T40" fmla="*/ 14 w 134"/>
                <a:gd name="T41" fmla="*/ 19 h 218"/>
                <a:gd name="T42" fmla="*/ 116 w 134"/>
                <a:gd name="T43" fmla="*/ 136 h 218"/>
                <a:gd name="T44" fmla="*/ 36 w 134"/>
                <a:gd name="T45" fmla="*/ 196 h 218"/>
                <a:gd name="T46" fmla="*/ 25 w 134"/>
                <a:gd name="T47" fmla="*/ 188 h 218"/>
                <a:gd name="T48" fmla="*/ 18 w 134"/>
                <a:gd name="T49" fmla="*/ 184 h 218"/>
                <a:gd name="T50" fmla="*/ 16 w 134"/>
                <a:gd name="T51" fmla="*/ 182 h 218"/>
                <a:gd name="T52" fmla="*/ 15 w 134"/>
                <a:gd name="T53" fmla="*/ 181 h 218"/>
                <a:gd name="T54" fmla="*/ 15 w 134"/>
                <a:gd name="T55" fmla="*/ 180 h 218"/>
                <a:gd name="T56" fmla="*/ 81 w 134"/>
                <a:gd name="T57" fmla="*/ 169 h 218"/>
                <a:gd name="T58" fmla="*/ 111 w 134"/>
                <a:gd name="T59" fmla="*/ 96 h 218"/>
                <a:gd name="T60" fmla="*/ 109 w 134"/>
                <a:gd name="T61" fmla="*/ 74 h 218"/>
                <a:gd name="T62" fmla="*/ 116 w 134"/>
                <a:gd name="T63" fmla="*/ 13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4" h="218">
                  <a:moveTo>
                    <a:pt x="96" y="40"/>
                  </a:moveTo>
                  <a:cubicBezTo>
                    <a:pt x="92" y="33"/>
                    <a:pt x="87" y="26"/>
                    <a:pt x="80" y="21"/>
                  </a:cubicBezTo>
                  <a:cubicBezTo>
                    <a:pt x="62" y="6"/>
                    <a:pt x="36" y="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7"/>
                    <a:pt x="10" y="6"/>
                    <a:pt x="9" y="9"/>
                  </a:cubicBezTo>
                  <a:cubicBezTo>
                    <a:pt x="4" y="38"/>
                    <a:pt x="3" y="67"/>
                    <a:pt x="2" y="96"/>
                  </a:cubicBezTo>
                  <a:cubicBezTo>
                    <a:pt x="2" y="124"/>
                    <a:pt x="0" y="156"/>
                    <a:pt x="8" y="184"/>
                  </a:cubicBezTo>
                  <a:cubicBezTo>
                    <a:pt x="8" y="185"/>
                    <a:pt x="9" y="185"/>
                    <a:pt x="10" y="186"/>
                  </a:cubicBezTo>
                  <a:cubicBezTo>
                    <a:pt x="12" y="189"/>
                    <a:pt x="16" y="192"/>
                    <a:pt x="19" y="194"/>
                  </a:cubicBezTo>
                  <a:cubicBezTo>
                    <a:pt x="23" y="197"/>
                    <a:pt x="28" y="203"/>
                    <a:pt x="34" y="202"/>
                  </a:cubicBezTo>
                  <a:cubicBezTo>
                    <a:pt x="34" y="202"/>
                    <a:pt x="35" y="202"/>
                    <a:pt x="35" y="202"/>
                  </a:cubicBezTo>
                  <a:cubicBezTo>
                    <a:pt x="74" y="218"/>
                    <a:pt x="110" y="187"/>
                    <a:pt x="122" y="150"/>
                  </a:cubicBezTo>
                  <a:cubicBezTo>
                    <a:pt x="134" y="112"/>
                    <a:pt x="124" y="68"/>
                    <a:pt x="96" y="40"/>
                  </a:cubicBezTo>
                  <a:close/>
                  <a:moveTo>
                    <a:pt x="14" y="19"/>
                  </a:moveTo>
                  <a:cubicBezTo>
                    <a:pt x="15" y="19"/>
                    <a:pt x="16" y="19"/>
                    <a:pt x="16" y="19"/>
                  </a:cubicBezTo>
                  <a:cubicBezTo>
                    <a:pt x="65" y="1"/>
                    <a:pt x="99" y="46"/>
                    <a:pt x="101" y="90"/>
                  </a:cubicBezTo>
                  <a:cubicBezTo>
                    <a:pt x="102" y="111"/>
                    <a:pt x="99" y="133"/>
                    <a:pt x="87" y="150"/>
                  </a:cubicBezTo>
                  <a:cubicBezTo>
                    <a:pt x="79" y="160"/>
                    <a:pt x="67" y="166"/>
                    <a:pt x="55" y="170"/>
                  </a:cubicBezTo>
                  <a:cubicBezTo>
                    <a:pt x="45" y="173"/>
                    <a:pt x="26" y="179"/>
                    <a:pt x="16" y="175"/>
                  </a:cubicBezTo>
                  <a:cubicBezTo>
                    <a:pt x="17" y="149"/>
                    <a:pt x="13" y="122"/>
                    <a:pt x="13" y="96"/>
                  </a:cubicBezTo>
                  <a:cubicBezTo>
                    <a:pt x="13" y="70"/>
                    <a:pt x="14" y="45"/>
                    <a:pt x="14" y="19"/>
                  </a:cubicBezTo>
                  <a:close/>
                  <a:moveTo>
                    <a:pt x="116" y="136"/>
                  </a:moveTo>
                  <a:cubicBezTo>
                    <a:pt x="109" y="177"/>
                    <a:pt x="78" y="204"/>
                    <a:pt x="36" y="196"/>
                  </a:cubicBezTo>
                  <a:cubicBezTo>
                    <a:pt x="34" y="193"/>
                    <a:pt x="29" y="191"/>
                    <a:pt x="25" y="188"/>
                  </a:cubicBezTo>
                  <a:cubicBezTo>
                    <a:pt x="23" y="187"/>
                    <a:pt x="21" y="185"/>
                    <a:pt x="18" y="184"/>
                  </a:cubicBezTo>
                  <a:cubicBezTo>
                    <a:pt x="17" y="183"/>
                    <a:pt x="16" y="183"/>
                    <a:pt x="16" y="182"/>
                  </a:cubicBezTo>
                  <a:cubicBezTo>
                    <a:pt x="16" y="182"/>
                    <a:pt x="16" y="181"/>
                    <a:pt x="15" y="181"/>
                  </a:cubicBezTo>
                  <a:cubicBezTo>
                    <a:pt x="15" y="181"/>
                    <a:pt x="15" y="181"/>
                    <a:pt x="15" y="180"/>
                  </a:cubicBezTo>
                  <a:cubicBezTo>
                    <a:pt x="34" y="190"/>
                    <a:pt x="67" y="179"/>
                    <a:pt x="81" y="169"/>
                  </a:cubicBezTo>
                  <a:cubicBezTo>
                    <a:pt x="105" y="153"/>
                    <a:pt x="111" y="123"/>
                    <a:pt x="111" y="96"/>
                  </a:cubicBezTo>
                  <a:cubicBezTo>
                    <a:pt x="111" y="89"/>
                    <a:pt x="110" y="81"/>
                    <a:pt x="109" y="74"/>
                  </a:cubicBezTo>
                  <a:cubicBezTo>
                    <a:pt x="118" y="93"/>
                    <a:pt x="121" y="114"/>
                    <a:pt x="116" y="13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14"/>
            <p:cNvSpPr>
              <a:spLocks noEditPoints="1"/>
            </p:cNvSpPr>
            <p:nvPr/>
          </p:nvSpPr>
          <p:spPr bwMode="auto">
            <a:xfrm>
              <a:off x="2259013" y="1958976"/>
              <a:ext cx="93662" cy="169863"/>
            </a:xfrm>
            <a:custGeom>
              <a:avLst/>
              <a:gdLst>
                <a:gd name="T0" fmla="*/ 15 w 69"/>
                <a:gd name="T1" fmla="*/ 3 h 125"/>
                <a:gd name="T2" fmla="*/ 14 w 69"/>
                <a:gd name="T3" fmla="*/ 3 h 125"/>
                <a:gd name="T4" fmla="*/ 6 w 69"/>
                <a:gd name="T5" fmla="*/ 5 h 125"/>
                <a:gd name="T6" fmla="*/ 5 w 69"/>
                <a:gd name="T7" fmla="*/ 112 h 125"/>
                <a:gd name="T8" fmla="*/ 4 w 69"/>
                <a:gd name="T9" fmla="*/ 121 h 125"/>
                <a:gd name="T10" fmla="*/ 9 w 69"/>
                <a:gd name="T11" fmla="*/ 121 h 125"/>
                <a:gd name="T12" fmla="*/ 15 w 69"/>
                <a:gd name="T13" fmla="*/ 3 h 125"/>
                <a:gd name="T14" fmla="*/ 11 w 69"/>
                <a:gd name="T15" fmla="*/ 112 h 125"/>
                <a:gd name="T16" fmla="*/ 15 w 69"/>
                <a:gd name="T17" fmla="*/ 10 h 125"/>
                <a:gd name="T18" fmla="*/ 33 w 69"/>
                <a:gd name="T19" fmla="*/ 30 h 125"/>
                <a:gd name="T20" fmla="*/ 28 w 69"/>
                <a:gd name="T21" fmla="*/ 33 h 125"/>
                <a:gd name="T22" fmla="*/ 26 w 69"/>
                <a:gd name="T23" fmla="*/ 105 h 125"/>
                <a:gd name="T24" fmla="*/ 27 w 69"/>
                <a:gd name="T25" fmla="*/ 107 h 125"/>
                <a:gd name="T26" fmla="*/ 11 w 69"/>
                <a:gd name="T27" fmla="*/ 112 h 125"/>
                <a:gd name="T28" fmla="*/ 31 w 69"/>
                <a:gd name="T29" fmla="*/ 105 h 125"/>
                <a:gd name="T30" fmla="*/ 35 w 69"/>
                <a:gd name="T31" fmla="*/ 34 h 125"/>
                <a:gd name="T32" fmla="*/ 31 w 69"/>
                <a:gd name="T33" fmla="*/ 10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25">
                  <a:moveTo>
                    <a:pt x="15" y="3"/>
                  </a:moveTo>
                  <a:cubicBezTo>
                    <a:pt x="15" y="3"/>
                    <a:pt x="14" y="3"/>
                    <a:pt x="14" y="3"/>
                  </a:cubicBezTo>
                  <a:cubicBezTo>
                    <a:pt x="12" y="0"/>
                    <a:pt x="6" y="0"/>
                    <a:pt x="6" y="5"/>
                  </a:cubicBezTo>
                  <a:cubicBezTo>
                    <a:pt x="8" y="41"/>
                    <a:pt x="8" y="76"/>
                    <a:pt x="5" y="112"/>
                  </a:cubicBezTo>
                  <a:cubicBezTo>
                    <a:pt x="1" y="113"/>
                    <a:pt x="0" y="120"/>
                    <a:pt x="4" y="121"/>
                  </a:cubicBezTo>
                  <a:cubicBezTo>
                    <a:pt x="5" y="122"/>
                    <a:pt x="8" y="123"/>
                    <a:pt x="9" y="121"/>
                  </a:cubicBezTo>
                  <a:cubicBezTo>
                    <a:pt x="69" y="125"/>
                    <a:pt x="64" y="21"/>
                    <a:pt x="15" y="3"/>
                  </a:cubicBezTo>
                  <a:close/>
                  <a:moveTo>
                    <a:pt x="11" y="112"/>
                  </a:moveTo>
                  <a:cubicBezTo>
                    <a:pt x="18" y="78"/>
                    <a:pt x="19" y="44"/>
                    <a:pt x="15" y="10"/>
                  </a:cubicBezTo>
                  <a:cubicBezTo>
                    <a:pt x="22" y="14"/>
                    <a:pt x="28" y="21"/>
                    <a:pt x="33" y="30"/>
                  </a:cubicBezTo>
                  <a:cubicBezTo>
                    <a:pt x="31" y="29"/>
                    <a:pt x="28" y="30"/>
                    <a:pt x="28" y="33"/>
                  </a:cubicBezTo>
                  <a:cubicBezTo>
                    <a:pt x="26" y="57"/>
                    <a:pt x="26" y="81"/>
                    <a:pt x="26" y="105"/>
                  </a:cubicBezTo>
                  <a:cubicBezTo>
                    <a:pt x="26" y="106"/>
                    <a:pt x="27" y="107"/>
                    <a:pt x="27" y="107"/>
                  </a:cubicBezTo>
                  <a:cubicBezTo>
                    <a:pt x="23" y="110"/>
                    <a:pt x="18" y="112"/>
                    <a:pt x="11" y="112"/>
                  </a:cubicBezTo>
                  <a:close/>
                  <a:moveTo>
                    <a:pt x="31" y="105"/>
                  </a:moveTo>
                  <a:cubicBezTo>
                    <a:pt x="33" y="81"/>
                    <a:pt x="35" y="57"/>
                    <a:pt x="35" y="34"/>
                  </a:cubicBezTo>
                  <a:cubicBezTo>
                    <a:pt x="46" y="57"/>
                    <a:pt x="47" y="90"/>
                    <a:pt x="31" y="10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15"/>
            <p:cNvSpPr>
              <a:spLocks noEditPoints="1"/>
            </p:cNvSpPr>
            <p:nvPr/>
          </p:nvSpPr>
          <p:spPr bwMode="auto">
            <a:xfrm>
              <a:off x="2408238" y="1925638"/>
              <a:ext cx="139700" cy="261938"/>
            </a:xfrm>
            <a:custGeom>
              <a:avLst/>
              <a:gdLst>
                <a:gd name="T0" fmla="*/ 100 w 103"/>
                <a:gd name="T1" fmla="*/ 79 h 192"/>
                <a:gd name="T2" fmla="*/ 87 w 103"/>
                <a:gd name="T3" fmla="*/ 76 h 192"/>
                <a:gd name="T4" fmla="*/ 57 w 103"/>
                <a:gd name="T5" fmla="*/ 75 h 192"/>
                <a:gd name="T6" fmla="*/ 92 w 103"/>
                <a:gd name="T7" fmla="*/ 59 h 192"/>
                <a:gd name="T8" fmla="*/ 97 w 103"/>
                <a:gd name="T9" fmla="*/ 52 h 192"/>
                <a:gd name="T10" fmla="*/ 84 w 103"/>
                <a:gd name="T11" fmla="*/ 4 h 192"/>
                <a:gd name="T12" fmla="*/ 23 w 103"/>
                <a:gd name="T13" fmla="*/ 1 h 192"/>
                <a:gd name="T14" fmla="*/ 1 w 103"/>
                <a:gd name="T15" fmla="*/ 5 h 192"/>
                <a:gd name="T16" fmla="*/ 1 w 103"/>
                <a:gd name="T17" fmla="*/ 10 h 192"/>
                <a:gd name="T18" fmla="*/ 5 w 103"/>
                <a:gd name="T19" fmla="*/ 85 h 192"/>
                <a:gd name="T20" fmla="*/ 5 w 103"/>
                <a:gd name="T21" fmla="*/ 162 h 192"/>
                <a:gd name="T22" fmla="*/ 22 w 103"/>
                <a:gd name="T23" fmla="*/ 176 h 192"/>
                <a:gd name="T24" fmla="*/ 30 w 103"/>
                <a:gd name="T25" fmla="*/ 185 h 192"/>
                <a:gd name="T26" fmla="*/ 32 w 103"/>
                <a:gd name="T27" fmla="*/ 186 h 192"/>
                <a:gd name="T28" fmla="*/ 89 w 103"/>
                <a:gd name="T29" fmla="*/ 189 h 192"/>
                <a:gd name="T30" fmla="*/ 83 w 103"/>
                <a:gd name="T31" fmla="*/ 140 h 192"/>
                <a:gd name="T32" fmla="*/ 61 w 103"/>
                <a:gd name="T33" fmla="*/ 138 h 192"/>
                <a:gd name="T34" fmla="*/ 81 w 103"/>
                <a:gd name="T35" fmla="*/ 124 h 192"/>
                <a:gd name="T36" fmla="*/ 102 w 103"/>
                <a:gd name="T37" fmla="*/ 117 h 192"/>
                <a:gd name="T38" fmla="*/ 85 w 103"/>
                <a:gd name="T39" fmla="*/ 35 h 192"/>
                <a:gd name="T40" fmla="*/ 92 w 103"/>
                <a:gd name="T41" fmla="*/ 50 h 192"/>
                <a:gd name="T42" fmla="*/ 58 w 103"/>
                <a:gd name="T43" fmla="*/ 50 h 192"/>
                <a:gd name="T44" fmla="*/ 52 w 103"/>
                <a:gd name="T45" fmla="*/ 76 h 192"/>
                <a:gd name="T46" fmla="*/ 37 w 103"/>
                <a:gd name="T47" fmla="*/ 78 h 192"/>
                <a:gd name="T48" fmla="*/ 59 w 103"/>
                <a:gd name="T49" fmla="*/ 37 h 192"/>
                <a:gd name="T50" fmla="*/ 85 w 103"/>
                <a:gd name="T51" fmla="*/ 35 h 192"/>
                <a:gd name="T52" fmla="*/ 83 w 103"/>
                <a:gd name="T53" fmla="*/ 165 h 192"/>
                <a:gd name="T54" fmla="*/ 85 w 103"/>
                <a:gd name="T55" fmla="*/ 153 h 192"/>
                <a:gd name="T56" fmla="*/ 36 w 103"/>
                <a:gd name="T57" fmla="*/ 181 h 192"/>
                <a:gd name="T58" fmla="*/ 25 w 103"/>
                <a:gd name="T59" fmla="*/ 171 h 192"/>
                <a:gd name="T60" fmla="*/ 82 w 103"/>
                <a:gd name="T61" fmla="*/ 167 h 192"/>
                <a:gd name="T62" fmla="*/ 76 w 103"/>
                <a:gd name="T63" fmla="*/ 145 h 192"/>
                <a:gd name="T64" fmla="*/ 75 w 103"/>
                <a:gd name="T65" fmla="*/ 163 h 192"/>
                <a:gd name="T66" fmla="*/ 44 w 103"/>
                <a:gd name="T67" fmla="*/ 163 h 192"/>
                <a:gd name="T68" fmla="*/ 15 w 103"/>
                <a:gd name="T69" fmla="*/ 85 h 192"/>
                <a:gd name="T70" fmla="*/ 43 w 103"/>
                <a:gd name="T71" fmla="*/ 10 h 192"/>
                <a:gd name="T72" fmla="*/ 77 w 103"/>
                <a:gd name="T73" fmla="*/ 29 h 192"/>
                <a:gd name="T74" fmla="*/ 34 w 103"/>
                <a:gd name="T75" fmla="*/ 26 h 192"/>
                <a:gd name="T76" fmla="*/ 31 w 103"/>
                <a:gd name="T77" fmla="*/ 78 h 192"/>
                <a:gd name="T78" fmla="*/ 34 w 103"/>
                <a:gd name="T79" fmla="*/ 85 h 192"/>
                <a:gd name="T80" fmla="*/ 78 w 103"/>
                <a:gd name="T81" fmla="*/ 82 h 192"/>
                <a:gd name="T82" fmla="*/ 67 w 103"/>
                <a:gd name="T83" fmla="*/ 100 h 192"/>
                <a:gd name="T84" fmla="*/ 41 w 103"/>
                <a:gd name="T85" fmla="*/ 99 h 192"/>
                <a:gd name="T86" fmla="*/ 34 w 103"/>
                <a:gd name="T87" fmla="*/ 117 h 192"/>
                <a:gd name="T88" fmla="*/ 39 w 103"/>
                <a:gd name="T89" fmla="*/ 140 h 192"/>
                <a:gd name="T90" fmla="*/ 62 w 103"/>
                <a:gd name="T91" fmla="*/ 146 h 192"/>
                <a:gd name="T92" fmla="*/ 60 w 103"/>
                <a:gd name="T93" fmla="*/ 115 h 192"/>
                <a:gd name="T94" fmla="*/ 56 w 103"/>
                <a:gd name="T95" fmla="*/ 120 h 192"/>
                <a:gd name="T96" fmla="*/ 47 w 103"/>
                <a:gd name="T97" fmla="*/ 138 h 192"/>
                <a:gd name="T98" fmla="*/ 43 w 103"/>
                <a:gd name="T99" fmla="*/ 116 h 192"/>
                <a:gd name="T100" fmla="*/ 82 w 103"/>
                <a:gd name="T101" fmla="*/ 108 h 192"/>
                <a:gd name="T102" fmla="*/ 88 w 103"/>
                <a:gd name="T103" fmla="*/ 104 h 192"/>
                <a:gd name="T104" fmla="*/ 87 w 103"/>
                <a:gd name="T105" fmla="*/ 85 h 192"/>
                <a:gd name="T106" fmla="*/ 96 w 103"/>
                <a:gd name="T107" fmla="*/ 115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3" h="192">
                  <a:moveTo>
                    <a:pt x="103" y="83"/>
                  </a:moveTo>
                  <a:cubicBezTo>
                    <a:pt x="103" y="81"/>
                    <a:pt x="102" y="79"/>
                    <a:pt x="100" y="79"/>
                  </a:cubicBezTo>
                  <a:cubicBezTo>
                    <a:pt x="96" y="78"/>
                    <a:pt x="92" y="77"/>
                    <a:pt x="87" y="77"/>
                  </a:cubicBezTo>
                  <a:cubicBezTo>
                    <a:pt x="87" y="77"/>
                    <a:pt x="87" y="76"/>
                    <a:pt x="87" y="76"/>
                  </a:cubicBezTo>
                  <a:cubicBezTo>
                    <a:pt x="88" y="72"/>
                    <a:pt x="84" y="70"/>
                    <a:pt x="81" y="71"/>
                  </a:cubicBezTo>
                  <a:cubicBezTo>
                    <a:pt x="73" y="72"/>
                    <a:pt x="65" y="74"/>
                    <a:pt x="57" y="75"/>
                  </a:cubicBezTo>
                  <a:cubicBezTo>
                    <a:pt x="58" y="69"/>
                    <a:pt x="58" y="63"/>
                    <a:pt x="59" y="57"/>
                  </a:cubicBezTo>
                  <a:cubicBezTo>
                    <a:pt x="70" y="59"/>
                    <a:pt x="81" y="60"/>
                    <a:pt x="92" y="59"/>
                  </a:cubicBezTo>
                  <a:cubicBezTo>
                    <a:pt x="95" y="58"/>
                    <a:pt x="96" y="56"/>
                    <a:pt x="96" y="54"/>
                  </a:cubicBezTo>
                  <a:cubicBezTo>
                    <a:pt x="97" y="54"/>
                    <a:pt x="97" y="53"/>
                    <a:pt x="97" y="52"/>
                  </a:cubicBezTo>
                  <a:cubicBezTo>
                    <a:pt x="102" y="36"/>
                    <a:pt x="100" y="17"/>
                    <a:pt x="89" y="4"/>
                  </a:cubicBezTo>
                  <a:cubicBezTo>
                    <a:pt x="87" y="2"/>
                    <a:pt x="85" y="3"/>
                    <a:pt x="84" y="4"/>
                  </a:cubicBezTo>
                  <a:cubicBezTo>
                    <a:pt x="83" y="3"/>
                    <a:pt x="82" y="2"/>
                    <a:pt x="80" y="2"/>
                  </a:cubicBezTo>
                  <a:cubicBezTo>
                    <a:pt x="61" y="0"/>
                    <a:pt x="42" y="0"/>
                    <a:pt x="23" y="1"/>
                  </a:cubicBezTo>
                  <a:cubicBezTo>
                    <a:pt x="18" y="1"/>
                    <a:pt x="11" y="1"/>
                    <a:pt x="6" y="3"/>
                  </a:cubicBezTo>
                  <a:cubicBezTo>
                    <a:pt x="5" y="2"/>
                    <a:pt x="1" y="2"/>
                    <a:pt x="1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0" y="11"/>
                    <a:pt x="1" y="11"/>
                    <a:pt x="1" y="12"/>
                  </a:cubicBezTo>
                  <a:cubicBezTo>
                    <a:pt x="3" y="36"/>
                    <a:pt x="4" y="60"/>
                    <a:pt x="5" y="85"/>
                  </a:cubicBezTo>
                  <a:cubicBezTo>
                    <a:pt x="6" y="109"/>
                    <a:pt x="3" y="135"/>
                    <a:pt x="6" y="160"/>
                  </a:cubicBezTo>
                  <a:cubicBezTo>
                    <a:pt x="5" y="160"/>
                    <a:pt x="5" y="161"/>
                    <a:pt x="5" y="162"/>
                  </a:cubicBezTo>
                  <a:cubicBezTo>
                    <a:pt x="6" y="168"/>
                    <a:pt x="10" y="169"/>
                    <a:pt x="15" y="170"/>
                  </a:cubicBezTo>
                  <a:cubicBezTo>
                    <a:pt x="17" y="172"/>
                    <a:pt x="20" y="174"/>
                    <a:pt x="22" y="176"/>
                  </a:cubicBezTo>
                  <a:cubicBezTo>
                    <a:pt x="25" y="178"/>
                    <a:pt x="27" y="182"/>
                    <a:pt x="30" y="184"/>
                  </a:cubicBezTo>
                  <a:cubicBezTo>
                    <a:pt x="30" y="184"/>
                    <a:pt x="30" y="185"/>
                    <a:pt x="30" y="185"/>
                  </a:cubicBezTo>
                  <a:cubicBezTo>
                    <a:pt x="30" y="185"/>
                    <a:pt x="31" y="185"/>
                    <a:pt x="31" y="185"/>
                  </a:cubicBezTo>
                  <a:cubicBezTo>
                    <a:pt x="31" y="185"/>
                    <a:pt x="32" y="186"/>
                    <a:pt x="32" y="186"/>
                  </a:cubicBezTo>
                  <a:cubicBezTo>
                    <a:pt x="32" y="186"/>
                    <a:pt x="32" y="186"/>
                    <a:pt x="33" y="186"/>
                  </a:cubicBezTo>
                  <a:cubicBezTo>
                    <a:pt x="50" y="192"/>
                    <a:pt x="71" y="190"/>
                    <a:pt x="89" y="189"/>
                  </a:cubicBezTo>
                  <a:cubicBezTo>
                    <a:pt x="91" y="189"/>
                    <a:pt x="92" y="188"/>
                    <a:pt x="93" y="186"/>
                  </a:cubicBezTo>
                  <a:cubicBezTo>
                    <a:pt x="97" y="169"/>
                    <a:pt x="99" y="150"/>
                    <a:pt x="83" y="140"/>
                  </a:cubicBezTo>
                  <a:cubicBezTo>
                    <a:pt x="83" y="139"/>
                    <a:pt x="82" y="138"/>
                    <a:pt x="80" y="138"/>
                  </a:cubicBezTo>
                  <a:cubicBezTo>
                    <a:pt x="74" y="137"/>
                    <a:pt x="68" y="137"/>
                    <a:pt x="61" y="138"/>
                  </a:cubicBezTo>
                  <a:cubicBezTo>
                    <a:pt x="63" y="132"/>
                    <a:pt x="64" y="127"/>
                    <a:pt x="63" y="122"/>
                  </a:cubicBezTo>
                  <a:cubicBezTo>
                    <a:pt x="69" y="123"/>
                    <a:pt x="75" y="124"/>
                    <a:pt x="81" y="124"/>
                  </a:cubicBezTo>
                  <a:cubicBezTo>
                    <a:pt x="87" y="124"/>
                    <a:pt x="95" y="125"/>
                    <a:pt x="101" y="121"/>
                  </a:cubicBezTo>
                  <a:cubicBezTo>
                    <a:pt x="102" y="120"/>
                    <a:pt x="103" y="119"/>
                    <a:pt x="102" y="117"/>
                  </a:cubicBezTo>
                  <a:cubicBezTo>
                    <a:pt x="103" y="106"/>
                    <a:pt x="103" y="94"/>
                    <a:pt x="103" y="83"/>
                  </a:cubicBezTo>
                  <a:close/>
                  <a:moveTo>
                    <a:pt x="85" y="35"/>
                  </a:moveTo>
                  <a:cubicBezTo>
                    <a:pt x="84" y="28"/>
                    <a:pt x="84" y="21"/>
                    <a:pt x="85" y="13"/>
                  </a:cubicBezTo>
                  <a:cubicBezTo>
                    <a:pt x="90" y="25"/>
                    <a:pt x="93" y="36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81" y="51"/>
                    <a:pt x="70" y="51"/>
                    <a:pt x="58" y="50"/>
                  </a:cubicBezTo>
                  <a:cubicBezTo>
                    <a:pt x="57" y="47"/>
                    <a:pt x="51" y="48"/>
                    <a:pt x="51" y="52"/>
                  </a:cubicBezTo>
                  <a:cubicBezTo>
                    <a:pt x="51" y="60"/>
                    <a:pt x="51" y="68"/>
                    <a:pt x="52" y="76"/>
                  </a:cubicBezTo>
                  <a:cubicBezTo>
                    <a:pt x="47" y="76"/>
                    <a:pt x="41" y="76"/>
                    <a:pt x="36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8" y="64"/>
                    <a:pt x="39" y="50"/>
                    <a:pt x="39" y="36"/>
                  </a:cubicBezTo>
                  <a:cubicBezTo>
                    <a:pt x="45" y="36"/>
                    <a:pt x="52" y="37"/>
                    <a:pt x="59" y="37"/>
                  </a:cubicBezTo>
                  <a:cubicBezTo>
                    <a:pt x="66" y="37"/>
                    <a:pt x="73" y="39"/>
                    <a:pt x="80" y="37"/>
                  </a:cubicBezTo>
                  <a:cubicBezTo>
                    <a:pt x="82" y="40"/>
                    <a:pt x="86" y="38"/>
                    <a:pt x="85" y="35"/>
                  </a:cubicBezTo>
                  <a:close/>
                  <a:moveTo>
                    <a:pt x="82" y="167"/>
                  </a:moveTo>
                  <a:cubicBezTo>
                    <a:pt x="82" y="167"/>
                    <a:pt x="82" y="166"/>
                    <a:pt x="83" y="165"/>
                  </a:cubicBezTo>
                  <a:cubicBezTo>
                    <a:pt x="84" y="161"/>
                    <a:pt x="85" y="157"/>
                    <a:pt x="85" y="153"/>
                  </a:cubicBezTo>
                  <a:cubicBezTo>
                    <a:pt x="85" y="153"/>
                    <a:pt x="85" y="153"/>
                    <a:pt x="85" y="153"/>
                  </a:cubicBezTo>
                  <a:cubicBezTo>
                    <a:pt x="90" y="161"/>
                    <a:pt x="88" y="171"/>
                    <a:pt x="85" y="180"/>
                  </a:cubicBezTo>
                  <a:cubicBezTo>
                    <a:pt x="69" y="181"/>
                    <a:pt x="52" y="179"/>
                    <a:pt x="36" y="181"/>
                  </a:cubicBezTo>
                  <a:cubicBezTo>
                    <a:pt x="34" y="177"/>
                    <a:pt x="29" y="174"/>
                    <a:pt x="26" y="172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42" y="172"/>
                    <a:pt x="60" y="173"/>
                    <a:pt x="78" y="172"/>
                  </a:cubicBezTo>
                  <a:cubicBezTo>
                    <a:pt x="81" y="172"/>
                    <a:pt x="82" y="169"/>
                    <a:pt x="82" y="167"/>
                  </a:cubicBezTo>
                  <a:close/>
                  <a:moveTo>
                    <a:pt x="62" y="146"/>
                  </a:moveTo>
                  <a:cubicBezTo>
                    <a:pt x="67" y="146"/>
                    <a:pt x="71" y="145"/>
                    <a:pt x="76" y="145"/>
                  </a:cubicBezTo>
                  <a:cubicBezTo>
                    <a:pt x="76" y="147"/>
                    <a:pt x="76" y="150"/>
                    <a:pt x="76" y="152"/>
                  </a:cubicBezTo>
                  <a:cubicBezTo>
                    <a:pt x="77" y="156"/>
                    <a:pt x="76" y="160"/>
                    <a:pt x="75" y="163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65" y="163"/>
                    <a:pt x="54" y="163"/>
                    <a:pt x="44" y="163"/>
                  </a:cubicBezTo>
                  <a:cubicBezTo>
                    <a:pt x="40" y="163"/>
                    <a:pt x="22" y="165"/>
                    <a:pt x="14" y="163"/>
                  </a:cubicBezTo>
                  <a:cubicBezTo>
                    <a:pt x="19" y="138"/>
                    <a:pt x="16" y="110"/>
                    <a:pt x="15" y="85"/>
                  </a:cubicBezTo>
                  <a:cubicBezTo>
                    <a:pt x="14" y="60"/>
                    <a:pt x="12" y="34"/>
                    <a:pt x="8" y="10"/>
                  </a:cubicBezTo>
                  <a:cubicBezTo>
                    <a:pt x="16" y="7"/>
                    <a:pt x="38" y="10"/>
                    <a:pt x="43" y="10"/>
                  </a:cubicBezTo>
                  <a:cubicBezTo>
                    <a:pt x="54" y="10"/>
                    <a:pt x="65" y="10"/>
                    <a:pt x="76" y="9"/>
                  </a:cubicBezTo>
                  <a:cubicBezTo>
                    <a:pt x="75" y="16"/>
                    <a:pt x="76" y="23"/>
                    <a:pt x="77" y="29"/>
                  </a:cubicBezTo>
                  <a:cubicBezTo>
                    <a:pt x="72" y="28"/>
                    <a:pt x="66" y="28"/>
                    <a:pt x="61" y="27"/>
                  </a:cubicBezTo>
                  <a:cubicBezTo>
                    <a:pt x="52" y="27"/>
                    <a:pt x="43" y="26"/>
                    <a:pt x="34" y="26"/>
                  </a:cubicBezTo>
                  <a:cubicBezTo>
                    <a:pt x="31" y="26"/>
                    <a:pt x="29" y="29"/>
                    <a:pt x="29" y="31"/>
                  </a:cubicBezTo>
                  <a:cubicBezTo>
                    <a:pt x="29" y="47"/>
                    <a:pt x="29" y="62"/>
                    <a:pt x="31" y="78"/>
                  </a:cubicBezTo>
                  <a:cubicBezTo>
                    <a:pt x="31" y="80"/>
                    <a:pt x="32" y="80"/>
                    <a:pt x="33" y="81"/>
                  </a:cubicBezTo>
                  <a:cubicBezTo>
                    <a:pt x="32" y="82"/>
                    <a:pt x="32" y="84"/>
                    <a:pt x="34" y="85"/>
                  </a:cubicBezTo>
                  <a:cubicBezTo>
                    <a:pt x="41" y="88"/>
                    <a:pt x="48" y="86"/>
                    <a:pt x="55" y="85"/>
                  </a:cubicBezTo>
                  <a:cubicBezTo>
                    <a:pt x="63" y="84"/>
                    <a:pt x="70" y="83"/>
                    <a:pt x="78" y="82"/>
                  </a:cubicBezTo>
                  <a:cubicBezTo>
                    <a:pt x="78" y="87"/>
                    <a:pt x="79" y="93"/>
                    <a:pt x="80" y="98"/>
                  </a:cubicBezTo>
                  <a:cubicBezTo>
                    <a:pt x="76" y="98"/>
                    <a:pt x="71" y="99"/>
                    <a:pt x="67" y="100"/>
                  </a:cubicBezTo>
                  <a:cubicBezTo>
                    <a:pt x="59" y="100"/>
                    <a:pt x="51" y="99"/>
                    <a:pt x="44" y="98"/>
                  </a:cubicBezTo>
                  <a:cubicBezTo>
                    <a:pt x="42" y="98"/>
                    <a:pt x="41" y="99"/>
                    <a:pt x="41" y="99"/>
                  </a:cubicBezTo>
                  <a:cubicBezTo>
                    <a:pt x="40" y="98"/>
                    <a:pt x="37" y="98"/>
                    <a:pt x="36" y="99"/>
                  </a:cubicBezTo>
                  <a:cubicBezTo>
                    <a:pt x="32" y="104"/>
                    <a:pt x="33" y="111"/>
                    <a:pt x="34" y="117"/>
                  </a:cubicBezTo>
                  <a:cubicBezTo>
                    <a:pt x="35" y="125"/>
                    <a:pt x="37" y="132"/>
                    <a:pt x="39" y="140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5" y="141"/>
                    <a:pt x="36" y="147"/>
                    <a:pt x="41" y="148"/>
                  </a:cubicBezTo>
                  <a:cubicBezTo>
                    <a:pt x="48" y="149"/>
                    <a:pt x="55" y="147"/>
                    <a:pt x="62" y="146"/>
                  </a:cubicBezTo>
                  <a:close/>
                  <a:moveTo>
                    <a:pt x="82" y="117"/>
                  </a:moveTo>
                  <a:cubicBezTo>
                    <a:pt x="75" y="117"/>
                    <a:pt x="67" y="116"/>
                    <a:pt x="60" y="115"/>
                  </a:cubicBezTo>
                  <a:cubicBezTo>
                    <a:pt x="58" y="115"/>
                    <a:pt x="57" y="116"/>
                    <a:pt x="57" y="117"/>
                  </a:cubicBezTo>
                  <a:cubicBezTo>
                    <a:pt x="56" y="118"/>
                    <a:pt x="56" y="119"/>
                    <a:pt x="56" y="120"/>
                  </a:cubicBezTo>
                  <a:cubicBezTo>
                    <a:pt x="56" y="126"/>
                    <a:pt x="56" y="132"/>
                    <a:pt x="56" y="138"/>
                  </a:cubicBezTo>
                  <a:cubicBezTo>
                    <a:pt x="53" y="138"/>
                    <a:pt x="50" y="138"/>
                    <a:pt x="47" y="138"/>
                  </a:cubicBezTo>
                  <a:cubicBezTo>
                    <a:pt x="46" y="138"/>
                    <a:pt x="47" y="138"/>
                    <a:pt x="46" y="138"/>
                  </a:cubicBezTo>
                  <a:cubicBezTo>
                    <a:pt x="45" y="130"/>
                    <a:pt x="43" y="123"/>
                    <a:pt x="43" y="116"/>
                  </a:cubicBezTo>
                  <a:cubicBezTo>
                    <a:pt x="43" y="112"/>
                    <a:pt x="43" y="108"/>
                    <a:pt x="43" y="105"/>
                  </a:cubicBezTo>
                  <a:cubicBezTo>
                    <a:pt x="54" y="108"/>
                    <a:pt x="70" y="111"/>
                    <a:pt x="82" y="108"/>
                  </a:cubicBezTo>
                  <a:cubicBezTo>
                    <a:pt x="84" y="110"/>
                    <a:pt x="89" y="109"/>
                    <a:pt x="88" y="106"/>
                  </a:cubicBezTo>
                  <a:cubicBezTo>
                    <a:pt x="88" y="105"/>
                    <a:pt x="88" y="105"/>
                    <a:pt x="88" y="104"/>
                  </a:cubicBezTo>
                  <a:cubicBezTo>
                    <a:pt x="89" y="103"/>
                    <a:pt x="89" y="100"/>
                    <a:pt x="88" y="99"/>
                  </a:cubicBezTo>
                  <a:cubicBezTo>
                    <a:pt x="87" y="94"/>
                    <a:pt x="87" y="90"/>
                    <a:pt x="87" y="85"/>
                  </a:cubicBezTo>
                  <a:cubicBezTo>
                    <a:pt x="90" y="86"/>
                    <a:pt x="92" y="86"/>
                    <a:pt x="95" y="87"/>
                  </a:cubicBezTo>
                  <a:cubicBezTo>
                    <a:pt x="95" y="96"/>
                    <a:pt x="95" y="105"/>
                    <a:pt x="96" y="115"/>
                  </a:cubicBezTo>
                  <a:cubicBezTo>
                    <a:pt x="91" y="115"/>
                    <a:pt x="87" y="116"/>
                    <a:pt x="82" y="11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116"/>
            <p:cNvSpPr>
              <a:spLocks noEditPoints="1"/>
            </p:cNvSpPr>
            <p:nvPr/>
          </p:nvSpPr>
          <p:spPr bwMode="auto">
            <a:xfrm>
              <a:off x="2582863" y="1922463"/>
              <a:ext cx="187325" cy="261938"/>
            </a:xfrm>
            <a:custGeom>
              <a:avLst/>
              <a:gdLst>
                <a:gd name="T0" fmla="*/ 90 w 138"/>
                <a:gd name="T1" fmla="*/ 25 h 193"/>
                <a:gd name="T2" fmla="*/ 87 w 138"/>
                <a:gd name="T3" fmla="*/ 16 h 193"/>
                <a:gd name="T4" fmla="*/ 78 w 138"/>
                <a:gd name="T5" fmla="*/ 10 h 193"/>
                <a:gd name="T6" fmla="*/ 61 w 138"/>
                <a:gd name="T7" fmla="*/ 1 h 193"/>
                <a:gd name="T8" fmla="*/ 57 w 138"/>
                <a:gd name="T9" fmla="*/ 3 h 193"/>
                <a:gd name="T10" fmla="*/ 24 w 138"/>
                <a:gd name="T11" fmla="*/ 5 h 193"/>
                <a:gd name="T12" fmla="*/ 1 w 138"/>
                <a:gd name="T13" fmla="*/ 156 h 193"/>
                <a:gd name="T14" fmla="*/ 0 w 138"/>
                <a:gd name="T15" fmla="*/ 163 h 193"/>
                <a:gd name="T16" fmla="*/ 1 w 138"/>
                <a:gd name="T17" fmla="*/ 168 h 193"/>
                <a:gd name="T18" fmla="*/ 17 w 138"/>
                <a:gd name="T19" fmla="*/ 187 h 193"/>
                <a:gd name="T20" fmla="*/ 40 w 138"/>
                <a:gd name="T21" fmla="*/ 190 h 193"/>
                <a:gd name="T22" fmla="*/ 43 w 138"/>
                <a:gd name="T23" fmla="*/ 185 h 193"/>
                <a:gd name="T24" fmla="*/ 71 w 138"/>
                <a:gd name="T25" fmla="*/ 162 h 193"/>
                <a:gd name="T26" fmla="*/ 73 w 138"/>
                <a:gd name="T27" fmla="*/ 167 h 193"/>
                <a:gd name="T28" fmla="*/ 75 w 138"/>
                <a:gd name="T29" fmla="*/ 174 h 193"/>
                <a:gd name="T30" fmla="*/ 89 w 138"/>
                <a:gd name="T31" fmla="*/ 190 h 193"/>
                <a:gd name="T32" fmla="*/ 95 w 138"/>
                <a:gd name="T33" fmla="*/ 192 h 193"/>
                <a:gd name="T34" fmla="*/ 131 w 138"/>
                <a:gd name="T35" fmla="*/ 190 h 193"/>
                <a:gd name="T36" fmla="*/ 137 w 138"/>
                <a:gd name="T37" fmla="*/ 182 h 193"/>
                <a:gd name="T38" fmla="*/ 49 w 138"/>
                <a:gd name="T39" fmla="*/ 153 h 193"/>
                <a:gd name="T40" fmla="*/ 42 w 138"/>
                <a:gd name="T41" fmla="*/ 155 h 193"/>
                <a:gd name="T42" fmla="*/ 38 w 138"/>
                <a:gd name="T43" fmla="*/ 182 h 193"/>
                <a:gd name="T44" fmla="*/ 19 w 138"/>
                <a:gd name="T45" fmla="*/ 181 h 193"/>
                <a:gd name="T46" fmla="*/ 8 w 138"/>
                <a:gd name="T47" fmla="*/ 167 h 193"/>
                <a:gd name="T48" fmla="*/ 28 w 138"/>
                <a:gd name="T49" fmla="*/ 165 h 193"/>
                <a:gd name="T50" fmla="*/ 36 w 138"/>
                <a:gd name="T51" fmla="*/ 150 h 193"/>
                <a:gd name="T52" fmla="*/ 69 w 138"/>
                <a:gd name="T53" fmla="*/ 144 h 193"/>
                <a:gd name="T54" fmla="*/ 70 w 138"/>
                <a:gd name="T55" fmla="*/ 154 h 193"/>
                <a:gd name="T56" fmla="*/ 69 w 138"/>
                <a:gd name="T57" fmla="*/ 135 h 193"/>
                <a:gd name="T58" fmla="*/ 31 w 138"/>
                <a:gd name="T59" fmla="*/ 135 h 193"/>
                <a:gd name="T60" fmla="*/ 26 w 138"/>
                <a:gd name="T61" fmla="*/ 160 h 193"/>
                <a:gd name="T62" fmla="*/ 25 w 138"/>
                <a:gd name="T63" fmla="*/ 159 h 193"/>
                <a:gd name="T64" fmla="*/ 16 w 138"/>
                <a:gd name="T65" fmla="*/ 156 h 193"/>
                <a:gd name="T66" fmla="*/ 12 w 138"/>
                <a:gd name="T67" fmla="*/ 157 h 193"/>
                <a:gd name="T68" fmla="*/ 26 w 138"/>
                <a:gd name="T69" fmla="*/ 9 h 193"/>
                <a:gd name="T70" fmla="*/ 57 w 138"/>
                <a:gd name="T71" fmla="*/ 9 h 193"/>
                <a:gd name="T72" fmla="*/ 99 w 138"/>
                <a:gd name="T73" fmla="*/ 162 h 193"/>
                <a:gd name="T74" fmla="*/ 73 w 138"/>
                <a:gd name="T75" fmla="*/ 139 h 193"/>
                <a:gd name="T76" fmla="*/ 112 w 138"/>
                <a:gd name="T77" fmla="*/ 183 h 193"/>
                <a:gd name="T78" fmla="*/ 88 w 138"/>
                <a:gd name="T79" fmla="*/ 176 h 193"/>
                <a:gd name="T80" fmla="*/ 104 w 138"/>
                <a:gd name="T81" fmla="*/ 171 h 193"/>
                <a:gd name="T82" fmla="*/ 110 w 138"/>
                <a:gd name="T83" fmla="*/ 164 h 193"/>
                <a:gd name="T84" fmla="*/ 72 w 138"/>
                <a:gd name="T85" fmla="*/ 16 h 193"/>
                <a:gd name="T86" fmla="*/ 131 w 138"/>
                <a:gd name="T87" fmla="*/ 18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8" h="193">
                  <a:moveTo>
                    <a:pt x="137" y="182"/>
                  </a:moveTo>
                  <a:cubicBezTo>
                    <a:pt x="123" y="129"/>
                    <a:pt x="105" y="78"/>
                    <a:pt x="90" y="25"/>
                  </a:cubicBezTo>
                  <a:cubicBezTo>
                    <a:pt x="92" y="24"/>
                    <a:pt x="94" y="21"/>
                    <a:pt x="91" y="19"/>
                  </a:cubicBezTo>
                  <a:cubicBezTo>
                    <a:pt x="90" y="18"/>
                    <a:pt x="88" y="17"/>
                    <a:pt x="87" y="16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3" y="13"/>
                    <a:pt x="80" y="12"/>
                    <a:pt x="78" y="10"/>
                  </a:cubicBezTo>
                  <a:cubicBezTo>
                    <a:pt x="73" y="7"/>
                    <a:pt x="68" y="4"/>
                    <a:pt x="63" y="2"/>
                  </a:cubicBezTo>
                  <a:cubicBezTo>
                    <a:pt x="63" y="1"/>
                    <a:pt x="62" y="1"/>
                    <a:pt x="61" y="1"/>
                  </a:cubicBezTo>
                  <a:cubicBezTo>
                    <a:pt x="60" y="1"/>
                    <a:pt x="58" y="2"/>
                    <a:pt x="58" y="4"/>
                  </a:cubicBezTo>
                  <a:cubicBezTo>
                    <a:pt x="58" y="3"/>
                    <a:pt x="57" y="3"/>
                    <a:pt x="57" y="3"/>
                  </a:cubicBezTo>
                  <a:cubicBezTo>
                    <a:pt x="51" y="0"/>
                    <a:pt x="44" y="1"/>
                    <a:pt x="38" y="1"/>
                  </a:cubicBezTo>
                  <a:cubicBezTo>
                    <a:pt x="33" y="2"/>
                    <a:pt x="27" y="1"/>
                    <a:pt x="24" y="5"/>
                  </a:cubicBezTo>
                  <a:cubicBezTo>
                    <a:pt x="21" y="3"/>
                    <a:pt x="16" y="4"/>
                    <a:pt x="16" y="8"/>
                  </a:cubicBezTo>
                  <a:cubicBezTo>
                    <a:pt x="14" y="58"/>
                    <a:pt x="7" y="107"/>
                    <a:pt x="1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59"/>
                    <a:pt x="0" y="161"/>
                    <a:pt x="0" y="163"/>
                  </a:cubicBezTo>
                  <a:cubicBezTo>
                    <a:pt x="0" y="164"/>
                    <a:pt x="0" y="164"/>
                    <a:pt x="0" y="165"/>
                  </a:cubicBezTo>
                  <a:cubicBezTo>
                    <a:pt x="0" y="166"/>
                    <a:pt x="1" y="167"/>
                    <a:pt x="1" y="168"/>
                  </a:cubicBezTo>
                  <a:cubicBezTo>
                    <a:pt x="3" y="175"/>
                    <a:pt x="7" y="183"/>
                    <a:pt x="14" y="187"/>
                  </a:cubicBezTo>
                  <a:cubicBezTo>
                    <a:pt x="15" y="187"/>
                    <a:pt x="16" y="187"/>
                    <a:pt x="17" y="187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24" y="190"/>
                    <a:pt x="32" y="191"/>
                    <a:pt x="40" y="190"/>
                  </a:cubicBezTo>
                  <a:cubicBezTo>
                    <a:pt x="42" y="189"/>
                    <a:pt x="43" y="187"/>
                    <a:pt x="43" y="185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47" y="178"/>
                    <a:pt x="50" y="168"/>
                    <a:pt x="50" y="160"/>
                  </a:cubicBezTo>
                  <a:cubicBezTo>
                    <a:pt x="57" y="162"/>
                    <a:pt x="64" y="163"/>
                    <a:pt x="71" y="162"/>
                  </a:cubicBezTo>
                  <a:cubicBezTo>
                    <a:pt x="72" y="162"/>
                    <a:pt x="73" y="161"/>
                    <a:pt x="73" y="161"/>
                  </a:cubicBezTo>
                  <a:cubicBezTo>
                    <a:pt x="73" y="163"/>
                    <a:pt x="73" y="165"/>
                    <a:pt x="73" y="167"/>
                  </a:cubicBezTo>
                  <a:cubicBezTo>
                    <a:pt x="73" y="169"/>
                    <a:pt x="73" y="170"/>
                    <a:pt x="74" y="170"/>
                  </a:cubicBezTo>
                  <a:cubicBezTo>
                    <a:pt x="73" y="172"/>
                    <a:pt x="74" y="173"/>
                    <a:pt x="75" y="174"/>
                  </a:cubicBezTo>
                  <a:cubicBezTo>
                    <a:pt x="78" y="176"/>
                    <a:pt x="80" y="179"/>
                    <a:pt x="83" y="181"/>
                  </a:cubicBezTo>
                  <a:cubicBezTo>
                    <a:pt x="85" y="184"/>
                    <a:pt x="87" y="187"/>
                    <a:pt x="89" y="190"/>
                  </a:cubicBezTo>
                  <a:cubicBezTo>
                    <a:pt x="90" y="193"/>
                    <a:pt x="93" y="193"/>
                    <a:pt x="95" y="192"/>
                  </a:cubicBezTo>
                  <a:cubicBezTo>
                    <a:pt x="95" y="192"/>
                    <a:pt x="95" y="192"/>
                    <a:pt x="95" y="192"/>
                  </a:cubicBezTo>
                  <a:cubicBezTo>
                    <a:pt x="101" y="192"/>
                    <a:pt x="107" y="192"/>
                    <a:pt x="114" y="191"/>
                  </a:cubicBezTo>
                  <a:cubicBezTo>
                    <a:pt x="119" y="191"/>
                    <a:pt x="125" y="191"/>
                    <a:pt x="131" y="190"/>
                  </a:cubicBezTo>
                  <a:cubicBezTo>
                    <a:pt x="133" y="189"/>
                    <a:pt x="134" y="187"/>
                    <a:pt x="134" y="186"/>
                  </a:cubicBezTo>
                  <a:cubicBezTo>
                    <a:pt x="136" y="186"/>
                    <a:pt x="138" y="184"/>
                    <a:pt x="137" y="182"/>
                  </a:cubicBezTo>
                  <a:close/>
                  <a:moveTo>
                    <a:pt x="70" y="154"/>
                  </a:moveTo>
                  <a:cubicBezTo>
                    <a:pt x="63" y="155"/>
                    <a:pt x="56" y="155"/>
                    <a:pt x="49" y="153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7" y="151"/>
                    <a:pt x="43" y="152"/>
                    <a:pt x="42" y="155"/>
                  </a:cubicBezTo>
                  <a:cubicBezTo>
                    <a:pt x="41" y="159"/>
                    <a:pt x="42" y="163"/>
                    <a:pt x="41" y="168"/>
                  </a:cubicBezTo>
                  <a:cubicBezTo>
                    <a:pt x="41" y="172"/>
                    <a:pt x="40" y="177"/>
                    <a:pt x="38" y="182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1" y="183"/>
                    <a:pt x="25" y="183"/>
                    <a:pt x="19" y="181"/>
                  </a:cubicBezTo>
                  <a:cubicBezTo>
                    <a:pt x="16" y="178"/>
                    <a:pt x="13" y="174"/>
                    <a:pt x="10" y="171"/>
                  </a:cubicBezTo>
                  <a:cubicBezTo>
                    <a:pt x="10" y="169"/>
                    <a:pt x="9" y="168"/>
                    <a:pt x="8" y="167"/>
                  </a:cubicBezTo>
                  <a:cubicBezTo>
                    <a:pt x="11" y="168"/>
                    <a:pt x="14" y="169"/>
                    <a:pt x="17" y="169"/>
                  </a:cubicBezTo>
                  <a:cubicBezTo>
                    <a:pt x="21" y="169"/>
                    <a:pt x="26" y="169"/>
                    <a:pt x="28" y="165"/>
                  </a:cubicBezTo>
                  <a:cubicBezTo>
                    <a:pt x="29" y="166"/>
                    <a:pt x="31" y="166"/>
                    <a:pt x="32" y="163"/>
                  </a:cubicBezTo>
                  <a:cubicBezTo>
                    <a:pt x="34" y="159"/>
                    <a:pt x="35" y="154"/>
                    <a:pt x="36" y="150"/>
                  </a:cubicBezTo>
                  <a:cubicBezTo>
                    <a:pt x="37" y="147"/>
                    <a:pt x="37" y="145"/>
                    <a:pt x="38" y="142"/>
                  </a:cubicBezTo>
                  <a:cubicBezTo>
                    <a:pt x="48" y="143"/>
                    <a:pt x="59" y="144"/>
                    <a:pt x="69" y="144"/>
                  </a:cubicBezTo>
                  <a:cubicBezTo>
                    <a:pt x="71" y="147"/>
                    <a:pt x="72" y="150"/>
                    <a:pt x="73" y="154"/>
                  </a:cubicBezTo>
                  <a:cubicBezTo>
                    <a:pt x="72" y="154"/>
                    <a:pt x="71" y="154"/>
                    <a:pt x="70" y="154"/>
                  </a:cubicBezTo>
                  <a:close/>
                  <a:moveTo>
                    <a:pt x="73" y="139"/>
                  </a:moveTo>
                  <a:cubicBezTo>
                    <a:pt x="74" y="137"/>
                    <a:pt x="72" y="135"/>
                    <a:pt x="69" y="135"/>
                  </a:cubicBezTo>
                  <a:cubicBezTo>
                    <a:pt x="59" y="135"/>
                    <a:pt x="49" y="135"/>
                    <a:pt x="39" y="136"/>
                  </a:cubicBezTo>
                  <a:cubicBezTo>
                    <a:pt x="38" y="133"/>
                    <a:pt x="33" y="132"/>
                    <a:pt x="31" y="135"/>
                  </a:cubicBezTo>
                  <a:cubicBezTo>
                    <a:pt x="29" y="139"/>
                    <a:pt x="29" y="143"/>
                    <a:pt x="28" y="148"/>
                  </a:cubicBezTo>
                  <a:cubicBezTo>
                    <a:pt x="27" y="152"/>
                    <a:pt x="27" y="156"/>
                    <a:pt x="26" y="160"/>
                  </a:cubicBezTo>
                  <a:cubicBezTo>
                    <a:pt x="26" y="160"/>
                    <a:pt x="26" y="160"/>
                    <a:pt x="26" y="160"/>
                  </a:cubicBezTo>
                  <a:cubicBezTo>
                    <a:pt x="26" y="159"/>
                    <a:pt x="25" y="159"/>
                    <a:pt x="25" y="159"/>
                  </a:cubicBezTo>
                  <a:cubicBezTo>
                    <a:pt x="24" y="158"/>
                    <a:pt x="22" y="157"/>
                    <a:pt x="21" y="156"/>
                  </a:cubicBezTo>
                  <a:cubicBezTo>
                    <a:pt x="19" y="156"/>
                    <a:pt x="17" y="156"/>
                    <a:pt x="16" y="156"/>
                  </a:cubicBezTo>
                  <a:cubicBezTo>
                    <a:pt x="15" y="156"/>
                    <a:pt x="14" y="157"/>
                    <a:pt x="13" y="157"/>
                  </a:cubicBezTo>
                  <a:cubicBezTo>
                    <a:pt x="12" y="157"/>
                    <a:pt x="12" y="157"/>
                    <a:pt x="12" y="157"/>
                  </a:cubicBezTo>
                  <a:cubicBezTo>
                    <a:pt x="11" y="156"/>
                    <a:pt x="10" y="156"/>
                    <a:pt x="9" y="156"/>
                  </a:cubicBezTo>
                  <a:cubicBezTo>
                    <a:pt x="21" y="108"/>
                    <a:pt x="24" y="58"/>
                    <a:pt x="26" y="9"/>
                  </a:cubicBezTo>
                  <a:cubicBezTo>
                    <a:pt x="29" y="11"/>
                    <a:pt x="34" y="11"/>
                    <a:pt x="38" y="11"/>
                  </a:cubicBezTo>
                  <a:cubicBezTo>
                    <a:pt x="44" y="11"/>
                    <a:pt x="51" y="12"/>
                    <a:pt x="57" y="9"/>
                  </a:cubicBezTo>
                  <a:cubicBezTo>
                    <a:pt x="58" y="9"/>
                    <a:pt x="58" y="8"/>
                    <a:pt x="59" y="7"/>
                  </a:cubicBezTo>
                  <a:cubicBezTo>
                    <a:pt x="68" y="59"/>
                    <a:pt x="85" y="111"/>
                    <a:pt x="99" y="162"/>
                  </a:cubicBezTo>
                  <a:cubicBezTo>
                    <a:pt x="94" y="163"/>
                    <a:pt x="89" y="164"/>
                    <a:pt x="84" y="165"/>
                  </a:cubicBezTo>
                  <a:cubicBezTo>
                    <a:pt x="84" y="156"/>
                    <a:pt x="80" y="146"/>
                    <a:pt x="73" y="139"/>
                  </a:cubicBezTo>
                  <a:close/>
                  <a:moveTo>
                    <a:pt x="130" y="181"/>
                  </a:moveTo>
                  <a:cubicBezTo>
                    <a:pt x="124" y="181"/>
                    <a:pt x="118" y="182"/>
                    <a:pt x="112" y="183"/>
                  </a:cubicBezTo>
                  <a:cubicBezTo>
                    <a:pt x="107" y="184"/>
                    <a:pt x="102" y="184"/>
                    <a:pt x="96" y="185"/>
                  </a:cubicBezTo>
                  <a:cubicBezTo>
                    <a:pt x="94" y="182"/>
                    <a:pt x="91" y="178"/>
                    <a:pt x="88" y="176"/>
                  </a:cubicBezTo>
                  <a:cubicBezTo>
                    <a:pt x="86" y="175"/>
                    <a:pt x="85" y="173"/>
                    <a:pt x="83" y="172"/>
                  </a:cubicBezTo>
                  <a:cubicBezTo>
                    <a:pt x="90" y="172"/>
                    <a:pt x="97" y="171"/>
                    <a:pt x="104" y="171"/>
                  </a:cubicBezTo>
                  <a:cubicBezTo>
                    <a:pt x="106" y="171"/>
                    <a:pt x="107" y="170"/>
                    <a:pt x="108" y="169"/>
                  </a:cubicBezTo>
                  <a:cubicBezTo>
                    <a:pt x="110" y="168"/>
                    <a:pt x="111" y="166"/>
                    <a:pt x="110" y="164"/>
                  </a:cubicBezTo>
                  <a:cubicBezTo>
                    <a:pt x="96" y="113"/>
                    <a:pt x="84" y="60"/>
                    <a:pt x="66" y="11"/>
                  </a:cubicBezTo>
                  <a:cubicBezTo>
                    <a:pt x="68" y="13"/>
                    <a:pt x="70" y="14"/>
                    <a:pt x="72" y="16"/>
                  </a:cubicBezTo>
                  <a:cubicBezTo>
                    <a:pt x="75" y="18"/>
                    <a:pt x="79" y="21"/>
                    <a:pt x="82" y="23"/>
                  </a:cubicBezTo>
                  <a:cubicBezTo>
                    <a:pt x="94" y="77"/>
                    <a:pt x="109" y="131"/>
                    <a:pt x="131" y="182"/>
                  </a:cubicBezTo>
                  <a:cubicBezTo>
                    <a:pt x="130" y="182"/>
                    <a:pt x="130" y="181"/>
                    <a:pt x="130" y="18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117"/>
            <p:cNvSpPr>
              <a:spLocks noEditPoints="1"/>
            </p:cNvSpPr>
            <p:nvPr/>
          </p:nvSpPr>
          <p:spPr bwMode="auto">
            <a:xfrm>
              <a:off x="2624138" y="1947863"/>
              <a:ext cx="57150" cy="136525"/>
            </a:xfrm>
            <a:custGeom>
              <a:avLst/>
              <a:gdLst>
                <a:gd name="T0" fmla="*/ 37 w 42"/>
                <a:gd name="T1" fmla="*/ 85 h 100"/>
                <a:gd name="T2" fmla="*/ 37 w 42"/>
                <a:gd name="T3" fmla="*/ 84 h 100"/>
                <a:gd name="T4" fmla="*/ 15 w 42"/>
                <a:gd name="T5" fmla="*/ 5 h 100"/>
                <a:gd name="T6" fmla="*/ 7 w 42"/>
                <a:gd name="T7" fmla="*/ 6 h 100"/>
                <a:gd name="T8" fmla="*/ 0 w 42"/>
                <a:gd name="T9" fmla="*/ 88 h 100"/>
                <a:gd name="T10" fmla="*/ 3 w 42"/>
                <a:gd name="T11" fmla="*/ 91 h 100"/>
                <a:gd name="T12" fmla="*/ 4 w 42"/>
                <a:gd name="T13" fmla="*/ 92 h 100"/>
                <a:gd name="T14" fmla="*/ 37 w 42"/>
                <a:gd name="T15" fmla="*/ 94 h 100"/>
                <a:gd name="T16" fmla="*/ 37 w 42"/>
                <a:gd name="T17" fmla="*/ 85 h 100"/>
                <a:gd name="T18" fmla="*/ 7 w 42"/>
                <a:gd name="T19" fmla="*/ 88 h 100"/>
                <a:gd name="T20" fmla="*/ 14 w 42"/>
                <a:gd name="T21" fmla="*/ 27 h 100"/>
                <a:gd name="T22" fmla="*/ 21 w 42"/>
                <a:gd name="T23" fmla="*/ 53 h 100"/>
                <a:gd name="T24" fmla="*/ 20 w 42"/>
                <a:gd name="T25" fmla="*/ 54 h 100"/>
                <a:gd name="T26" fmla="*/ 13 w 42"/>
                <a:gd name="T27" fmla="*/ 88 h 100"/>
                <a:gd name="T28" fmla="*/ 7 w 42"/>
                <a:gd name="T29" fmla="*/ 88 h 100"/>
                <a:gd name="T30" fmla="*/ 18 w 42"/>
                <a:gd name="T31" fmla="*/ 88 h 100"/>
                <a:gd name="T32" fmla="*/ 17 w 42"/>
                <a:gd name="T33" fmla="*/ 88 h 100"/>
                <a:gd name="T34" fmla="*/ 24 w 42"/>
                <a:gd name="T35" fmla="*/ 64 h 100"/>
                <a:gd name="T36" fmla="*/ 29 w 42"/>
                <a:gd name="T37" fmla="*/ 86 h 100"/>
                <a:gd name="T38" fmla="*/ 29 w 42"/>
                <a:gd name="T39" fmla="*/ 87 h 100"/>
                <a:gd name="T40" fmla="*/ 18 w 42"/>
                <a:gd name="T41" fmla="*/ 8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100">
                  <a:moveTo>
                    <a:pt x="37" y="85"/>
                  </a:moveTo>
                  <a:cubicBezTo>
                    <a:pt x="37" y="85"/>
                    <a:pt x="37" y="85"/>
                    <a:pt x="37" y="84"/>
                  </a:cubicBezTo>
                  <a:cubicBezTo>
                    <a:pt x="31" y="57"/>
                    <a:pt x="23" y="31"/>
                    <a:pt x="15" y="5"/>
                  </a:cubicBezTo>
                  <a:cubicBezTo>
                    <a:pt x="14" y="0"/>
                    <a:pt x="8" y="1"/>
                    <a:pt x="7" y="6"/>
                  </a:cubicBezTo>
                  <a:cubicBezTo>
                    <a:pt x="4" y="33"/>
                    <a:pt x="1" y="60"/>
                    <a:pt x="0" y="88"/>
                  </a:cubicBezTo>
                  <a:cubicBezTo>
                    <a:pt x="0" y="89"/>
                    <a:pt x="2" y="90"/>
                    <a:pt x="3" y="91"/>
                  </a:cubicBezTo>
                  <a:cubicBezTo>
                    <a:pt x="3" y="91"/>
                    <a:pt x="3" y="92"/>
                    <a:pt x="4" y="92"/>
                  </a:cubicBezTo>
                  <a:cubicBezTo>
                    <a:pt x="11" y="100"/>
                    <a:pt x="28" y="97"/>
                    <a:pt x="37" y="94"/>
                  </a:cubicBezTo>
                  <a:cubicBezTo>
                    <a:pt x="42" y="93"/>
                    <a:pt x="41" y="86"/>
                    <a:pt x="37" y="85"/>
                  </a:cubicBezTo>
                  <a:close/>
                  <a:moveTo>
                    <a:pt x="7" y="88"/>
                  </a:moveTo>
                  <a:cubicBezTo>
                    <a:pt x="9" y="68"/>
                    <a:pt x="12" y="48"/>
                    <a:pt x="14" y="27"/>
                  </a:cubicBezTo>
                  <a:cubicBezTo>
                    <a:pt x="16" y="36"/>
                    <a:pt x="19" y="44"/>
                    <a:pt x="21" y="53"/>
                  </a:cubicBezTo>
                  <a:cubicBezTo>
                    <a:pt x="20" y="53"/>
                    <a:pt x="20" y="54"/>
                    <a:pt x="20" y="54"/>
                  </a:cubicBezTo>
                  <a:cubicBezTo>
                    <a:pt x="16" y="65"/>
                    <a:pt x="15" y="77"/>
                    <a:pt x="13" y="88"/>
                  </a:cubicBezTo>
                  <a:cubicBezTo>
                    <a:pt x="11" y="88"/>
                    <a:pt x="9" y="88"/>
                    <a:pt x="7" y="88"/>
                  </a:cubicBezTo>
                  <a:close/>
                  <a:moveTo>
                    <a:pt x="18" y="88"/>
                  </a:moveTo>
                  <a:cubicBezTo>
                    <a:pt x="18" y="88"/>
                    <a:pt x="18" y="88"/>
                    <a:pt x="17" y="88"/>
                  </a:cubicBezTo>
                  <a:cubicBezTo>
                    <a:pt x="20" y="80"/>
                    <a:pt x="22" y="72"/>
                    <a:pt x="24" y="64"/>
                  </a:cubicBezTo>
                  <a:cubicBezTo>
                    <a:pt x="26" y="71"/>
                    <a:pt x="27" y="79"/>
                    <a:pt x="29" y="86"/>
                  </a:cubicBezTo>
                  <a:cubicBezTo>
                    <a:pt x="29" y="86"/>
                    <a:pt x="29" y="87"/>
                    <a:pt x="29" y="87"/>
                  </a:cubicBezTo>
                  <a:cubicBezTo>
                    <a:pt x="26" y="88"/>
                    <a:pt x="22" y="88"/>
                    <a:pt x="18" y="8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118"/>
            <p:cNvSpPr>
              <a:spLocks noEditPoints="1"/>
            </p:cNvSpPr>
            <p:nvPr/>
          </p:nvSpPr>
          <p:spPr bwMode="auto">
            <a:xfrm>
              <a:off x="1160463" y="1401763"/>
              <a:ext cx="198437" cy="230188"/>
            </a:xfrm>
            <a:custGeom>
              <a:avLst/>
              <a:gdLst>
                <a:gd name="T0" fmla="*/ 124 w 146"/>
                <a:gd name="T1" fmla="*/ 13 h 169"/>
                <a:gd name="T2" fmla="*/ 122 w 146"/>
                <a:gd name="T3" fmla="*/ 9 h 169"/>
                <a:gd name="T4" fmla="*/ 98 w 146"/>
                <a:gd name="T5" fmla="*/ 1 h 169"/>
                <a:gd name="T6" fmla="*/ 91 w 146"/>
                <a:gd name="T7" fmla="*/ 5 h 169"/>
                <a:gd name="T8" fmla="*/ 5 w 146"/>
                <a:gd name="T9" fmla="*/ 42 h 169"/>
                <a:gd name="T10" fmla="*/ 4 w 146"/>
                <a:gd name="T11" fmla="*/ 58 h 169"/>
                <a:gd name="T12" fmla="*/ 12 w 146"/>
                <a:gd name="T13" fmla="*/ 75 h 169"/>
                <a:gd name="T14" fmla="*/ 18 w 146"/>
                <a:gd name="T15" fmla="*/ 79 h 169"/>
                <a:gd name="T16" fmla="*/ 38 w 146"/>
                <a:gd name="T17" fmla="*/ 86 h 169"/>
                <a:gd name="T18" fmla="*/ 55 w 146"/>
                <a:gd name="T19" fmla="*/ 84 h 169"/>
                <a:gd name="T20" fmla="*/ 90 w 146"/>
                <a:gd name="T21" fmla="*/ 157 h 169"/>
                <a:gd name="T22" fmla="*/ 105 w 146"/>
                <a:gd name="T23" fmla="*/ 164 h 169"/>
                <a:gd name="T24" fmla="*/ 123 w 146"/>
                <a:gd name="T25" fmla="*/ 165 h 169"/>
                <a:gd name="T26" fmla="*/ 145 w 146"/>
                <a:gd name="T27" fmla="*/ 153 h 169"/>
                <a:gd name="T28" fmla="*/ 146 w 146"/>
                <a:gd name="T29" fmla="*/ 148 h 169"/>
                <a:gd name="T30" fmla="*/ 134 w 146"/>
                <a:gd name="T31" fmla="*/ 46 h 169"/>
                <a:gd name="T32" fmla="*/ 135 w 146"/>
                <a:gd name="T33" fmla="*/ 38 h 169"/>
                <a:gd name="T34" fmla="*/ 52 w 146"/>
                <a:gd name="T35" fmla="*/ 77 h 169"/>
                <a:gd name="T36" fmla="*/ 40 w 146"/>
                <a:gd name="T37" fmla="*/ 80 h 169"/>
                <a:gd name="T38" fmla="*/ 28 w 146"/>
                <a:gd name="T39" fmla="*/ 76 h 169"/>
                <a:gd name="T40" fmla="*/ 47 w 146"/>
                <a:gd name="T41" fmla="*/ 65 h 169"/>
                <a:gd name="T42" fmla="*/ 62 w 146"/>
                <a:gd name="T43" fmla="*/ 80 h 169"/>
                <a:gd name="T44" fmla="*/ 53 w 146"/>
                <a:gd name="T45" fmla="*/ 62 h 169"/>
                <a:gd name="T46" fmla="*/ 52 w 146"/>
                <a:gd name="T47" fmla="*/ 59 h 169"/>
                <a:gd name="T48" fmla="*/ 33 w 146"/>
                <a:gd name="T49" fmla="*/ 63 h 169"/>
                <a:gd name="T50" fmla="*/ 12 w 146"/>
                <a:gd name="T51" fmla="*/ 55 h 169"/>
                <a:gd name="T52" fmla="*/ 44 w 146"/>
                <a:gd name="T53" fmla="*/ 33 h 169"/>
                <a:gd name="T54" fmla="*/ 95 w 146"/>
                <a:gd name="T55" fmla="*/ 22 h 169"/>
                <a:gd name="T56" fmla="*/ 100 w 146"/>
                <a:gd name="T57" fmla="*/ 33 h 169"/>
                <a:gd name="T58" fmla="*/ 73 w 146"/>
                <a:gd name="T59" fmla="*/ 54 h 169"/>
                <a:gd name="T60" fmla="*/ 92 w 146"/>
                <a:gd name="T61" fmla="*/ 104 h 169"/>
                <a:gd name="T62" fmla="*/ 109 w 146"/>
                <a:gd name="T63" fmla="*/ 142 h 169"/>
                <a:gd name="T64" fmla="*/ 96 w 146"/>
                <a:gd name="T65" fmla="*/ 149 h 169"/>
                <a:gd name="T66" fmla="*/ 101 w 146"/>
                <a:gd name="T67" fmla="*/ 55 h 169"/>
                <a:gd name="T68" fmla="*/ 100 w 146"/>
                <a:gd name="T69" fmla="*/ 61 h 169"/>
                <a:gd name="T70" fmla="*/ 132 w 146"/>
                <a:gd name="T71" fmla="*/ 155 h 169"/>
                <a:gd name="T72" fmla="*/ 118 w 146"/>
                <a:gd name="T73" fmla="*/ 160 h 169"/>
                <a:gd name="T74" fmla="*/ 98 w 146"/>
                <a:gd name="T75" fmla="*/ 154 h 169"/>
                <a:gd name="T76" fmla="*/ 112 w 146"/>
                <a:gd name="T77" fmla="*/ 150 h 169"/>
                <a:gd name="T78" fmla="*/ 118 w 146"/>
                <a:gd name="T79" fmla="*/ 144 h 169"/>
                <a:gd name="T80" fmla="*/ 77 w 146"/>
                <a:gd name="T81" fmla="*/ 54 h 169"/>
                <a:gd name="T82" fmla="*/ 108 w 146"/>
                <a:gd name="T83" fmla="*/ 34 h 169"/>
                <a:gd name="T84" fmla="*/ 98 w 146"/>
                <a:gd name="T85" fmla="*/ 11 h 169"/>
                <a:gd name="T86" fmla="*/ 102 w 146"/>
                <a:gd name="T87" fmla="*/ 9 h 169"/>
                <a:gd name="T88" fmla="*/ 108 w 146"/>
                <a:gd name="T89" fmla="*/ 11 h 169"/>
                <a:gd name="T90" fmla="*/ 116 w 146"/>
                <a:gd name="T91" fmla="*/ 16 h 169"/>
                <a:gd name="T92" fmla="*/ 101 w 146"/>
                <a:gd name="T93" fmla="*/ 5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6" h="169">
                  <a:moveTo>
                    <a:pt x="129" y="26"/>
                  </a:moveTo>
                  <a:cubicBezTo>
                    <a:pt x="127" y="22"/>
                    <a:pt x="126" y="17"/>
                    <a:pt x="124" y="13"/>
                  </a:cubicBezTo>
                  <a:cubicBezTo>
                    <a:pt x="124" y="13"/>
                    <a:pt x="123" y="13"/>
                    <a:pt x="123" y="13"/>
                  </a:cubicBezTo>
                  <a:cubicBezTo>
                    <a:pt x="124" y="11"/>
                    <a:pt x="123" y="10"/>
                    <a:pt x="122" y="9"/>
                  </a:cubicBezTo>
                  <a:cubicBezTo>
                    <a:pt x="118" y="6"/>
                    <a:pt x="114" y="5"/>
                    <a:pt x="110" y="3"/>
                  </a:cubicBezTo>
                  <a:cubicBezTo>
                    <a:pt x="107" y="2"/>
                    <a:pt x="102" y="0"/>
                    <a:pt x="98" y="1"/>
                  </a:cubicBezTo>
                  <a:cubicBezTo>
                    <a:pt x="96" y="1"/>
                    <a:pt x="94" y="3"/>
                    <a:pt x="94" y="5"/>
                  </a:cubicBezTo>
                  <a:cubicBezTo>
                    <a:pt x="93" y="4"/>
                    <a:pt x="92" y="4"/>
                    <a:pt x="91" y="5"/>
                  </a:cubicBezTo>
                  <a:cubicBezTo>
                    <a:pt x="75" y="9"/>
                    <a:pt x="59" y="15"/>
                    <a:pt x="43" y="22"/>
                  </a:cubicBezTo>
                  <a:cubicBezTo>
                    <a:pt x="30" y="27"/>
                    <a:pt x="15" y="32"/>
                    <a:pt x="5" y="42"/>
                  </a:cubicBezTo>
                  <a:cubicBezTo>
                    <a:pt x="4" y="42"/>
                    <a:pt x="2" y="43"/>
                    <a:pt x="1" y="45"/>
                  </a:cubicBezTo>
                  <a:cubicBezTo>
                    <a:pt x="0" y="50"/>
                    <a:pt x="2" y="53"/>
                    <a:pt x="4" y="58"/>
                  </a:cubicBezTo>
                  <a:cubicBezTo>
                    <a:pt x="5" y="63"/>
                    <a:pt x="7" y="68"/>
                    <a:pt x="9" y="73"/>
                  </a:cubicBezTo>
                  <a:cubicBezTo>
                    <a:pt x="10" y="74"/>
                    <a:pt x="11" y="75"/>
                    <a:pt x="12" y="75"/>
                  </a:cubicBezTo>
                  <a:cubicBezTo>
                    <a:pt x="12" y="77"/>
                    <a:pt x="14" y="78"/>
                    <a:pt x="16" y="79"/>
                  </a:cubicBezTo>
                  <a:cubicBezTo>
                    <a:pt x="17" y="79"/>
                    <a:pt x="18" y="79"/>
                    <a:pt x="18" y="79"/>
                  </a:cubicBezTo>
                  <a:cubicBezTo>
                    <a:pt x="21" y="80"/>
                    <a:pt x="24" y="81"/>
                    <a:pt x="27" y="82"/>
                  </a:cubicBezTo>
                  <a:cubicBezTo>
                    <a:pt x="30" y="84"/>
                    <a:pt x="34" y="86"/>
                    <a:pt x="38" y="86"/>
                  </a:cubicBezTo>
                  <a:cubicBezTo>
                    <a:pt x="38" y="87"/>
                    <a:pt x="39" y="86"/>
                    <a:pt x="39" y="86"/>
                  </a:cubicBezTo>
                  <a:cubicBezTo>
                    <a:pt x="45" y="85"/>
                    <a:pt x="50" y="85"/>
                    <a:pt x="55" y="84"/>
                  </a:cubicBezTo>
                  <a:cubicBezTo>
                    <a:pt x="65" y="108"/>
                    <a:pt x="75" y="131"/>
                    <a:pt x="86" y="154"/>
                  </a:cubicBezTo>
                  <a:cubicBezTo>
                    <a:pt x="87" y="156"/>
                    <a:pt x="88" y="157"/>
                    <a:pt x="90" y="157"/>
                  </a:cubicBezTo>
                  <a:cubicBezTo>
                    <a:pt x="90" y="158"/>
                    <a:pt x="91" y="158"/>
                    <a:pt x="92" y="159"/>
                  </a:cubicBezTo>
                  <a:cubicBezTo>
                    <a:pt x="96" y="161"/>
                    <a:pt x="101" y="162"/>
                    <a:pt x="105" y="164"/>
                  </a:cubicBezTo>
                  <a:cubicBezTo>
                    <a:pt x="110" y="166"/>
                    <a:pt x="114" y="168"/>
                    <a:pt x="119" y="168"/>
                  </a:cubicBezTo>
                  <a:cubicBezTo>
                    <a:pt x="121" y="169"/>
                    <a:pt x="123" y="167"/>
                    <a:pt x="123" y="165"/>
                  </a:cubicBezTo>
                  <a:cubicBezTo>
                    <a:pt x="127" y="165"/>
                    <a:pt x="131" y="164"/>
                    <a:pt x="135" y="162"/>
                  </a:cubicBezTo>
                  <a:cubicBezTo>
                    <a:pt x="139" y="160"/>
                    <a:pt x="144" y="158"/>
                    <a:pt x="145" y="153"/>
                  </a:cubicBezTo>
                  <a:cubicBezTo>
                    <a:pt x="145" y="153"/>
                    <a:pt x="145" y="152"/>
                    <a:pt x="145" y="152"/>
                  </a:cubicBezTo>
                  <a:cubicBezTo>
                    <a:pt x="146" y="151"/>
                    <a:pt x="146" y="150"/>
                    <a:pt x="146" y="148"/>
                  </a:cubicBezTo>
                  <a:cubicBezTo>
                    <a:pt x="135" y="118"/>
                    <a:pt x="121" y="88"/>
                    <a:pt x="108" y="59"/>
                  </a:cubicBezTo>
                  <a:cubicBezTo>
                    <a:pt x="117" y="55"/>
                    <a:pt x="125" y="51"/>
                    <a:pt x="134" y="46"/>
                  </a:cubicBezTo>
                  <a:cubicBezTo>
                    <a:pt x="136" y="45"/>
                    <a:pt x="136" y="42"/>
                    <a:pt x="136" y="40"/>
                  </a:cubicBezTo>
                  <a:cubicBezTo>
                    <a:pt x="136" y="40"/>
                    <a:pt x="136" y="39"/>
                    <a:pt x="135" y="38"/>
                  </a:cubicBezTo>
                  <a:cubicBezTo>
                    <a:pt x="133" y="34"/>
                    <a:pt x="131" y="30"/>
                    <a:pt x="129" y="26"/>
                  </a:cubicBezTo>
                  <a:close/>
                  <a:moveTo>
                    <a:pt x="52" y="77"/>
                  </a:moveTo>
                  <a:cubicBezTo>
                    <a:pt x="48" y="78"/>
                    <a:pt x="44" y="80"/>
                    <a:pt x="40" y="81"/>
                  </a:cubicBezTo>
                  <a:cubicBezTo>
                    <a:pt x="40" y="81"/>
                    <a:pt x="40" y="81"/>
                    <a:pt x="40" y="80"/>
                  </a:cubicBezTo>
                  <a:cubicBezTo>
                    <a:pt x="36" y="78"/>
                    <a:pt x="33" y="77"/>
                    <a:pt x="29" y="76"/>
                  </a:cubicBezTo>
                  <a:cubicBezTo>
                    <a:pt x="29" y="76"/>
                    <a:pt x="29" y="76"/>
                    <a:pt x="28" y="76"/>
                  </a:cubicBezTo>
                  <a:cubicBezTo>
                    <a:pt x="31" y="75"/>
                    <a:pt x="34" y="73"/>
                    <a:pt x="37" y="72"/>
                  </a:cubicBezTo>
                  <a:cubicBezTo>
                    <a:pt x="40" y="70"/>
                    <a:pt x="44" y="68"/>
                    <a:pt x="47" y="65"/>
                  </a:cubicBezTo>
                  <a:cubicBezTo>
                    <a:pt x="49" y="69"/>
                    <a:pt x="50" y="73"/>
                    <a:pt x="52" y="77"/>
                  </a:cubicBezTo>
                  <a:close/>
                  <a:moveTo>
                    <a:pt x="62" y="80"/>
                  </a:moveTo>
                  <a:cubicBezTo>
                    <a:pt x="63" y="78"/>
                    <a:pt x="62" y="77"/>
                    <a:pt x="60" y="76"/>
                  </a:cubicBezTo>
                  <a:cubicBezTo>
                    <a:pt x="58" y="71"/>
                    <a:pt x="55" y="66"/>
                    <a:pt x="53" y="62"/>
                  </a:cubicBezTo>
                  <a:cubicBezTo>
                    <a:pt x="52" y="61"/>
                    <a:pt x="52" y="60"/>
                    <a:pt x="51" y="60"/>
                  </a:cubicBezTo>
                  <a:cubicBezTo>
                    <a:pt x="51" y="60"/>
                    <a:pt x="51" y="60"/>
                    <a:pt x="52" y="59"/>
                  </a:cubicBezTo>
                  <a:cubicBezTo>
                    <a:pt x="52" y="58"/>
                    <a:pt x="51" y="57"/>
                    <a:pt x="50" y="57"/>
                  </a:cubicBezTo>
                  <a:cubicBezTo>
                    <a:pt x="44" y="57"/>
                    <a:pt x="39" y="60"/>
                    <a:pt x="33" y="63"/>
                  </a:cubicBezTo>
                  <a:cubicBezTo>
                    <a:pt x="27" y="65"/>
                    <a:pt x="20" y="67"/>
                    <a:pt x="15" y="71"/>
                  </a:cubicBezTo>
                  <a:cubicBezTo>
                    <a:pt x="14" y="65"/>
                    <a:pt x="13" y="60"/>
                    <a:pt x="12" y="55"/>
                  </a:cubicBezTo>
                  <a:cubicBezTo>
                    <a:pt x="12" y="52"/>
                    <a:pt x="11" y="48"/>
                    <a:pt x="9" y="45"/>
                  </a:cubicBezTo>
                  <a:cubicBezTo>
                    <a:pt x="22" y="44"/>
                    <a:pt x="33" y="37"/>
                    <a:pt x="44" y="33"/>
                  </a:cubicBezTo>
                  <a:cubicBezTo>
                    <a:pt x="59" y="27"/>
                    <a:pt x="74" y="21"/>
                    <a:pt x="88" y="16"/>
                  </a:cubicBezTo>
                  <a:cubicBezTo>
                    <a:pt x="90" y="18"/>
                    <a:pt x="93" y="20"/>
                    <a:pt x="95" y="22"/>
                  </a:cubicBezTo>
                  <a:cubicBezTo>
                    <a:pt x="97" y="25"/>
                    <a:pt x="99" y="28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90" y="36"/>
                    <a:pt x="81" y="42"/>
                    <a:pt x="73" y="49"/>
                  </a:cubicBezTo>
                  <a:cubicBezTo>
                    <a:pt x="71" y="50"/>
                    <a:pt x="71" y="53"/>
                    <a:pt x="73" y="54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9" y="72"/>
                    <a:pt x="86" y="88"/>
                    <a:pt x="92" y="104"/>
                  </a:cubicBezTo>
                  <a:cubicBezTo>
                    <a:pt x="98" y="116"/>
                    <a:pt x="102" y="130"/>
                    <a:pt x="110" y="142"/>
                  </a:cubicBezTo>
                  <a:cubicBezTo>
                    <a:pt x="109" y="142"/>
                    <a:pt x="109" y="142"/>
                    <a:pt x="109" y="142"/>
                  </a:cubicBezTo>
                  <a:cubicBezTo>
                    <a:pt x="108" y="144"/>
                    <a:pt x="104" y="145"/>
                    <a:pt x="102" y="146"/>
                  </a:cubicBezTo>
                  <a:cubicBezTo>
                    <a:pt x="100" y="147"/>
                    <a:pt x="98" y="148"/>
                    <a:pt x="96" y="149"/>
                  </a:cubicBezTo>
                  <a:cubicBezTo>
                    <a:pt x="85" y="126"/>
                    <a:pt x="74" y="103"/>
                    <a:pt x="62" y="80"/>
                  </a:cubicBezTo>
                  <a:close/>
                  <a:moveTo>
                    <a:pt x="101" y="55"/>
                  </a:moveTo>
                  <a:cubicBezTo>
                    <a:pt x="100" y="56"/>
                    <a:pt x="100" y="57"/>
                    <a:pt x="100" y="58"/>
                  </a:cubicBezTo>
                  <a:cubicBezTo>
                    <a:pt x="100" y="59"/>
                    <a:pt x="100" y="60"/>
                    <a:pt x="100" y="61"/>
                  </a:cubicBezTo>
                  <a:cubicBezTo>
                    <a:pt x="113" y="91"/>
                    <a:pt x="125" y="121"/>
                    <a:pt x="140" y="150"/>
                  </a:cubicBezTo>
                  <a:cubicBezTo>
                    <a:pt x="137" y="151"/>
                    <a:pt x="135" y="153"/>
                    <a:pt x="132" y="155"/>
                  </a:cubicBezTo>
                  <a:cubicBezTo>
                    <a:pt x="129" y="158"/>
                    <a:pt x="124" y="159"/>
                    <a:pt x="120" y="159"/>
                  </a:cubicBezTo>
                  <a:cubicBezTo>
                    <a:pt x="119" y="159"/>
                    <a:pt x="119" y="160"/>
                    <a:pt x="118" y="160"/>
                  </a:cubicBezTo>
                  <a:cubicBezTo>
                    <a:pt x="115" y="159"/>
                    <a:pt x="111" y="158"/>
                    <a:pt x="107" y="157"/>
                  </a:cubicBezTo>
                  <a:cubicBezTo>
                    <a:pt x="104" y="156"/>
                    <a:pt x="101" y="155"/>
                    <a:pt x="98" y="154"/>
                  </a:cubicBezTo>
                  <a:cubicBezTo>
                    <a:pt x="100" y="154"/>
                    <a:pt x="102" y="153"/>
                    <a:pt x="104" y="152"/>
                  </a:cubicBezTo>
                  <a:cubicBezTo>
                    <a:pt x="107" y="151"/>
                    <a:pt x="110" y="150"/>
                    <a:pt x="112" y="150"/>
                  </a:cubicBezTo>
                  <a:cubicBezTo>
                    <a:pt x="115" y="150"/>
                    <a:pt x="117" y="148"/>
                    <a:pt x="118" y="145"/>
                  </a:cubicBezTo>
                  <a:cubicBezTo>
                    <a:pt x="118" y="145"/>
                    <a:pt x="118" y="144"/>
                    <a:pt x="118" y="144"/>
                  </a:cubicBezTo>
                  <a:cubicBezTo>
                    <a:pt x="116" y="127"/>
                    <a:pt x="107" y="111"/>
                    <a:pt x="100" y="97"/>
                  </a:cubicBezTo>
                  <a:cubicBezTo>
                    <a:pt x="94" y="82"/>
                    <a:pt x="86" y="67"/>
                    <a:pt x="77" y="54"/>
                  </a:cubicBezTo>
                  <a:cubicBezTo>
                    <a:pt x="87" y="49"/>
                    <a:pt x="96" y="45"/>
                    <a:pt x="106" y="42"/>
                  </a:cubicBezTo>
                  <a:cubicBezTo>
                    <a:pt x="110" y="40"/>
                    <a:pt x="110" y="36"/>
                    <a:pt x="108" y="34"/>
                  </a:cubicBezTo>
                  <a:cubicBezTo>
                    <a:pt x="108" y="33"/>
                    <a:pt x="108" y="32"/>
                    <a:pt x="108" y="31"/>
                  </a:cubicBezTo>
                  <a:cubicBezTo>
                    <a:pt x="107" y="24"/>
                    <a:pt x="104" y="16"/>
                    <a:pt x="98" y="11"/>
                  </a:cubicBezTo>
                  <a:cubicBezTo>
                    <a:pt x="99" y="11"/>
                    <a:pt x="100" y="10"/>
                    <a:pt x="101" y="10"/>
                  </a:cubicBezTo>
                  <a:cubicBezTo>
                    <a:pt x="101" y="10"/>
                    <a:pt x="101" y="9"/>
                    <a:pt x="102" y="9"/>
                  </a:cubicBezTo>
                  <a:cubicBezTo>
                    <a:pt x="102" y="9"/>
                    <a:pt x="103" y="9"/>
                    <a:pt x="103" y="9"/>
                  </a:cubicBezTo>
                  <a:cubicBezTo>
                    <a:pt x="105" y="10"/>
                    <a:pt x="106" y="10"/>
                    <a:pt x="108" y="11"/>
                  </a:cubicBezTo>
                  <a:cubicBezTo>
                    <a:pt x="111" y="12"/>
                    <a:pt x="113" y="14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8" y="24"/>
                    <a:pt x="123" y="33"/>
                    <a:pt x="128" y="39"/>
                  </a:cubicBezTo>
                  <a:cubicBezTo>
                    <a:pt x="119" y="44"/>
                    <a:pt x="110" y="50"/>
                    <a:pt x="101" y="5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119"/>
            <p:cNvSpPr>
              <a:spLocks noEditPoints="1"/>
            </p:cNvSpPr>
            <p:nvPr/>
          </p:nvSpPr>
          <p:spPr bwMode="auto">
            <a:xfrm>
              <a:off x="1350963" y="1346201"/>
              <a:ext cx="182562" cy="223838"/>
            </a:xfrm>
            <a:custGeom>
              <a:avLst/>
              <a:gdLst>
                <a:gd name="T0" fmla="*/ 112 w 135"/>
                <a:gd name="T1" fmla="*/ 81 h 164"/>
                <a:gd name="T2" fmla="*/ 105 w 135"/>
                <a:gd name="T3" fmla="*/ 58 h 164"/>
                <a:gd name="T4" fmla="*/ 88 w 135"/>
                <a:gd name="T5" fmla="*/ 52 h 164"/>
                <a:gd name="T6" fmla="*/ 82 w 135"/>
                <a:gd name="T7" fmla="*/ 53 h 164"/>
                <a:gd name="T8" fmla="*/ 60 w 135"/>
                <a:gd name="T9" fmla="*/ 59 h 164"/>
                <a:gd name="T10" fmla="*/ 60 w 135"/>
                <a:gd name="T11" fmla="*/ 55 h 164"/>
                <a:gd name="T12" fmla="*/ 71 w 135"/>
                <a:gd name="T13" fmla="*/ 45 h 164"/>
                <a:gd name="T14" fmla="*/ 85 w 135"/>
                <a:gd name="T15" fmla="*/ 36 h 164"/>
                <a:gd name="T16" fmla="*/ 84 w 135"/>
                <a:gd name="T17" fmla="*/ 19 h 164"/>
                <a:gd name="T18" fmla="*/ 79 w 135"/>
                <a:gd name="T19" fmla="*/ 5 h 164"/>
                <a:gd name="T20" fmla="*/ 64 w 135"/>
                <a:gd name="T21" fmla="*/ 1 h 164"/>
                <a:gd name="T22" fmla="*/ 61 w 135"/>
                <a:gd name="T23" fmla="*/ 2 h 164"/>
                <a:gd name="T24" fmla="*/ 60 w 135"/>
                <a:gd name="T25" fmla="*/ 3 h 164"/>
                <a:gd name="T26" fmla="*/ 4 w 135"/>
                <a:gd name="T27" fmla="*/ 27 h 164"/>
                <a:gd name="T28" fmla="*/ 1 w 135"/>
                <a:gd name="T29" fmla="*/ 34 h 164"/>
                <a:gd name="T30" fmla="*/ 52 w 135"/>
                <a:gd name="T31" fmla="*/ 152 h 164"/>
                <a:gd name="T32" fmla="*/ 66 w 135"/>
                <a:gd name="T33" fmla="*/ 159 h 164"/>
                <a:gd name="T34" fmla="*/ 80 w 135"/>
                <a:gd name="T35" fmla="*/ 164 h 164"/>
                <a:gd name="T36" fmla="*/ 133 w 135"/>
                <a:gd name="T37" fmla="*/ 135 h 164"/>
                <a:gd name="T38" fmla="*/ 122 w 135"/>
                <a:gd name="T39" fmla="*/ 106 h 164"/>
                <a:gd name="T40" fmla="*/ 113 w 135"/>
                <a:gd name="T41" fmla="*/ 100 h 164"/>
                <a:gd name="T42" fmla="*/ 112 w 135"/>
                <a:gd name="T43" fmla="*/ 100 h 164"/>
                <a:gd name="T44" fmla="*/ 108 w 135"/>
                <a:gd name="T45" fmla="*/ 99 h 164"/>
                <a:gd name="T46" fmla="*/ 106 w 135"/>
                <a:gd name="T47" fmla="*/ 99 h 164"/>
                <a:gd name="T48" fmla="*/ 102 w 135"/>
                <a:gd name="T49" fmla="*/ 102 h 164"/>
                <a:gd name="T50" fmla="*/ 81 w 135"/>
                <a:gd name="T51" fmla="*/ 99 h 164"/>
                <a:gd name="T52" fmla="*/ 69 w 135"/>
                <a:gd name="T53" fmla="*/ 8 h 164"/>
                <a:gd name="T54" fmla="*/ 76 w 135"/>
                <a:gd name="T55" fmla="*/ 21 h 164"/>
                <a:gd name="T56" fmla="*/ 68 w 135"/>
                <a:gd name="T57" fmla="*/ 39 h 164"/>
                <a:gd name="T58" fmla="*/ 52 w 135"/>
                <a:gd name="T59" fmla="*/ 48 h 164"/>
                <a:gd name="T60" fmla="*/ 52 w 135"/>
                <a:gd name="T61" fmla="*/ 54 h 164"/>
                <a:gd name="T62" fmla="*/ 54 w 135"/>
                <a:gd name="T63" fmla="*/ 62 h 164"/>
                <a:gd name="T64" fmla="*/ 35 w 135"/>
                <a:gd name="T65" fmla="*/ 44 h 164"/>
                <a:gd name="T66" fmla="*/ 71 w 135"/>
                <a:gd name="T67" fmla="*/ 23 h 164"/>
                <a:gd name="T68" fmla="*/ 69 w 135"/>
                <a:gd name="T69" fmla="*/ 8 h 164"/>
                <a:gd name="T70" fmla="*/ 115 w 135"/>
                <a:gd name="T71" fmla="*/ 119 h 164"/>
                <a:gd name="T72" fmla="*/ 111 w 135"/>
                <a:gd name="T73" fmla="*/ 107 h 164"/>
                <a:gd name="T74" fmla="*/ 114 w 135"/>
                <a:gd name="T75" fmla="*/ 107 h 164"/>
                <a:gd name="T76" fmla="*/ 117 w 135"/>
                <a:gd name="T77" fmla="*/ 110 h 164"/>
                <a:gd name="T78" fmla="*/ 126 w 135"/>
                <a:gd name="T79" fmla="*/ 135 h 164"/>
                <a:gd name="T80" fmla="*/ 69 w 135"/>
                <a:gd name="T81" fmla="*/ 153 h 164"/>
                <a:gd name="T82" fmla="*/ 116 w 135"/>
                <a:gd name="T83" fmla="*/ 125 h 164"/>
                <a:gd name="T84" fmla="*/ 108 w 135"/>
                <a:gd name="T85" fmla="*/ 119 h 164"/>
                <a:gd name="T86" fmla="*/ 84 w 135"/>
                <a:gd name="T87" fmla="*/ 133 h 164"/>
                <a:gd name="T88" fmla="*/ 34 w 135"/>
                <a:gd name="T89" fmla="*/ 93 h 164"/>
                <a:gd name="T90" fmla="*/ 9 w 135"/>
                <a:gd name="T91" fmla="*/ 34 h 164"/>
                <a:gd name="T92" fmla="*/ 64 w 135"/>
                <a:gd name="T93" fmla="*/ 24 h 164"/>
                <a:gd name="T94" fmla="*/ 32 w 135"/>
                <a:gd name="T95" fmla="*/ 37 h 164"/>
                <a:gd name="T96" fmla="*/ 41 w 135"/>
                <a:gd name="T97" fmla="*/ 70 h 164"/>
                <a:gd name="T98" fmla="*/ 45 w 135"/>
                <a:gd name="T99" fmla="*/ 73 h 164"/>
                <a:gd name="T100" fmla="*/ 81 w 135"/>
                <a:gd name="T101" fmla="*/ 59 h 164"/>
                <a:gd name="T102" fmla="*/ 51 w 135"/>
                <a:gd name="T103" fmla="*/ 84 h 164"/>
                <a:gd name="T104" fmla="*/ 46 w 135"/>
                <a:gd name="T105" fmla="*/ 89 h 164"/>
                <a:gd name="T106" fmla="*/ 63 w 135"/>
                <a:gd name="T107" fmla="*/ 120 h 164"/>
                <a:gd name="T108" fmla="*/ 64 w 135"/>
                <a:gd name="T109" fmla="*/ 127 h 164"/>
                <a:gd name="T110" fmla="*/ 73 w 135"/>
                <a:gd name="T111" fmla="*/ 89 h 164"/>
                <a:gd name="T112" fmla="*/ 75 w 135"/>
                <a:gd name="T113" fmla="*/ 102 h 164"/>
                <a:gd name="T114" fmla="*/ 68 w 135"/>
                <a:gd name="T115" fmla="*/ 118 h 164"/>
                <a:gd name="T116" fmla="*/ 55 w 135"/>
                <a:gd name="T117" fmla="*/ 88 h 164"/>
                <a:gd name="T118" fmla="*/ 90 w 135"/>
                <a:gd name="T119" fmla="*/ 66 h 164"/>
                <a:gd name="T120" fmla="*/ 97 w 135"/>
                <a:gd name="T121" fmla="*/ 62 h 164"/>
                <a:gd name="T122" fmla="*/ 73 w 135"/>
                <a:gd name="T123" fmla="*/ 8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5" h="164">
                  <a:moveTo>
                    <a:pt x="80" y="93"/>
                  </a:moveTo>
                  <a:cubicBezTo>
                    <a:pt x="91" y="91"/>
                    <a:pt x="103" y="88"/>
                    <a:pt x="112" y="81"/>
                  </a:cubicBezTo>
                  <a:cubicBezTo>
                    <a:pt x="115" y="79"/>
                    <a:pt x="113" y="74"/>
                    <a:pt x="110" y="74"/>
                  </a:cubicBezTo>
                  <a:cubicBezTo>
                    <a:pt x="106" y="69"/>
                    <a:pt x="105" y="64"/>
                    <a:pt x="105" y="58"/>
                  </a:cubicBezTo>
                  <a:cubicBezTo>
                    <a:pt x="104" y="55"/>
                    <a:pt x="101" y="54"/>
                    <a:pt x="99" y="55"/>
                  </a:cubicBezTo>
                  <a:cubicBezTo>
                    <a:pt x="95" y="54"/>
                    <a:pt x="91" y="53"/>
                    <a:pt x="88" y="52"/>
                  </a:cubicBezTo>
                  <a:cubicBezTo>
                    <a:pt x="87" y="52"/>
                    <a:pt x="87" y="52"/>
                    <a:pt x="86" y="52"/>
                  </a:cubicBezTo>
                  <a:cubicBezTo>
                    <a:pt x="85" y="51"/>
                    <a:pt x="83" y="52"/>
                    <a:pt x="82" y="53"/>
                  </a:cubicBezTo>
                  <a:cubicBezTo>
                    <a:pt x="81" y="52"/>
                    <a:pt x="80" y="51"/>
                    <a:pt x="79" y="51"/>
                  </a:cubicBezTo>
                  <a:cubicBezTo>
                    <a:pt x="72" y="53"/>
                    <a:pt x="66" y="56"/>
                    <a:pt x="60" y="59"/>
                  </a:cubicBezTo>
                  <a:cubicBezTo>
                    <a:pt x="60" y="59"/>
                    <a:pt x="60" y="59"/>
                    <a:pt x="59" y="60"/>
                  </a:cubicBezTo>
                  <a:cubicBezTo>
                    <a:pt x="60" y="58"/>
                    <a:pt x="60" y="57"/>
                    <a:pt x="60" y="55"/>
                  </a:cubicBezTo>
                  <a:cubicBezTo>
                    <a:pt x="60" y="53"/>
                    <a:pt x="59" y="52"/>
                    <a:pt x="58" y="50"/>
                  </a:cubicBezTo>
                  <a:cubicBezTo>
                    <a:pt x="62" y="48"/>
                    <a:pt x="67" y="47"/>
                    <a:pt x="71" y="45"/>
                  </a:cubicBezTo>
                  <a:cubicBezTo>
                    <a:pt x="76" y="44"/>
                    <a:pt x="81" y="43"/>
                    <a:pt x="84" y="39"/>
                  </a:cubicBezTo>
                  <a:cubicBezTo>
                    <a:pt x="84" y="38"/>
                    <a:pt x="85" y="37"/>
                    <a:pt x="85" y="36"/>
                  </a:cubicBezTo>
                  <a:cubicBezTo>
                    <a:pt x="86" y="36"/>
                    <a:pt x="87" y="35"/>
                    <a:pt x="87" y="33"/>
                  </a:cubicBezTo>
                  <a:cubicBezTo>
                    <a:pt x="86" y="28"/>
                    <a:pt x="85" y="24"/>
                    <a:pt x="84" y="19"/>
                  </a:cubicBezTo>
                  <a:cubicBezTo>
                    <a:pt x="83" y="15"/>
                    <a:pt x="83" y="10"/>
                    <a:pt x="81" y="7"/>
                  </a:cubicBezTo>
                  <a:cubicBezTo>
                    <a:pt x="80" y="6"/>
                    <a:pt x="80" y="5"/>
                    <a:pt x="79" y="5"/>
                  </a:cubicBezTo>
                  <a:cubicBezTo>
                    <a:pt x="79" y="5"/>
                    <a:pt x="79" y="5"/>
                    <a:pt x="78" y="4"/>
                  </a:cubicBezTo>
                  <a:cubicBezTo>
                    <a:pt x="74" y="2"/>
                    <a:pt x="69" y="0"/>
                    <a:pt x="64" y="1"/>
                  </a:cubicBezTo>
                  <a:cubicBezTo>
                    <a:pt x="63" y="1"/>
                    <a:pt x="62" y="2"/>
                    <a:pt x="61" y="3"/>
                  </a:cubicBezTo>
                  <a:cubicBezTo>
                    <a:pt x="61" y="3"/>
                    <a:pt x="61" y="3"/>
                    <a:pt x="61" y="2"/>
                  </a:cubicBezTo>
                  <a:cubicBezTo>
                    <a:pt x="61" y="3"/>
                    <a:pt x="61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40" y="6"/>
                    <a:pt x="21" y="16"/>
                    <a:pt x="4" y="27"/>
                  </a:cubicBezTo>
                  <a:cubicBezTo>
                    <a:pt x="3" y="28"/>
                    <a:pt x="3" y="29"/>
                    <a:pt x="3" y="30"/>
                  </a:cubicBezTo>
                  <a:cubicBezTo>
                    <a:pt x="1" y="30"/>
                    <a:pt x="0" y="32"/>
                    <a:pt x="1" y="34"/>
                  </a:cubicBezTo>
                  <a:cubicBezTo>
                    <a:pt x="8" y="55"/>
                    <a:pt x="17" y="76"/>
                    <a:pt x="26" y="97"/>
                  </a:cubicBezTo>
                  <a:cubicBezTo>
                    <a:pt x="34" y="115"/>
                    <a:pt x="40" y="136"/>
                    <a:pt x="52" y="152"/>
                  </a:cubicBezTo>
                  <a:cubicBezTo>
                    <a:pt x="53" y="153"/>
                    <a:pt x="54" y="154"/>
                    <a:pt x="55" y="153"/>
                  </a:cubicBezTo>
                  <a:cubicBezTo>
                    <a:pt x="58" y="156"/>
                    <a:pt x="62" y="157"/>
                    <a:pt x="66" y="159"/>
                  </a:cubicBezTo>
                  <a:cubicBezTo>
                    <a:pt x="69" y="160"/>
                    <a:pt x="73" y="163"/>
                    <a:pt x="77" y="163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98" y="161"/>
                    <a:pt x="118" y="153"/>
                    <a:pt x="133" y="141"/>
                  </a:cubicBezTo>
                  <a:cubicBezTo>
                    <a:pt x="135" y="139"/>
                    <a:pt x="134" y="136"/>
                    <a:pt x="133" y="135"/>
                  </a:cubicBezTo>
                  <a:cubicBezTo>
                    <a:pt x="132" y="126"/>
                    <a:pt x="130" y="112"/>
                    <a:pt x="122" y="106"/>
                  </a:cubicBezTo>
                  <a:cubicBezTo>
                    <a:pt x="122" y="106"/>
                    <a:pt x="122" y="106"/>
                    <a:pt x="122" y="106"/>
                  </a:cubicBezTo>
                  <a:cubicBezTo>
                    <a:pt x="122" y="103"/>
                    <a:pt x="118" y="101"/>
                    <a:pt x="116" y="101"/>
                  </a:cubicBezTo>
                  <a:cubicBezTo>
                    <a:pt x="115" y="100"/>
                    <a:pt x="114" y="100"/>
                    <a:pt x="113" y="100"/>
                  </a:cubicBezTo>
                  <a:cubicBezTo>
                    <a:pt x="113" y="100"/>
                    <a:pt x="113" y="100"/>
                    <a:pt x="113" y="100"/>
                  </a:cubicBezTo>
                  <a:cubicBezTo>
                    <a:pt x="113" y="100"/>
                    <a:pt x="113" y="100"/>
                    <a:pt x="112" y="100"/>
                  </a:cubicBezTo>
                  <a:cubicBezTo>
                    <a:pt x="113" y="99"/>
                    <a:pt x="113" y="98"/>
                    <a:pt x="112" y="98"/>
                  </a:cubicBezTo>
                  <a:cubicBezTo>
                    <a:pt x="110" y="97"/>
                    <a:pt x="109" y="98"/>
                    <a:pt x="108" y="99"/>
                  </a:cubicBezTo>
                  <a:cubicBezTo>
                    <a:pt x="108" y="99"/>
                    <a:pt x="108" y="100"/>
                    <a:pt x="107" y="100"/>
                  </a:cubicBezTo>
                  <a:cubicBezTo>
                    <a:pt x="107" y="100"/>
                    <a:pt x="107" y="100"/>
                    <a:pt x="106" y="99"/>
                  </a:cubicBezTo>
                  <a:cubicBezTo>
                    <a:pt x="105" y="99"/>
                    <a:pt x="102" y="100"/>
                    <a:pt x="102" y="102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96" y="104"/>
                    <a:pt x="90" y="106"/>
                    <a:pt x="85" y="109"/>
                  </a:cubicBezTo>
                  <a:cubicBezTo>
                    <a:pt x="84" y="106"/>
                    <a:pt x="83" y="102"/>
                    <a:pt x="81" y="99"/>
                  </a:cubicBezTo>
                  <a:cubicBezTo>
                    <a:pt x="81" y="97"/>
                    <a:pt x="80" y="95"/>
                    <a:pt x="80" y="93"/>
                  </a:cubicBezTo>
                  <a:close/>
                  <a:moveTo>
                    <a:pt x="69" y="8"/>
                  </a:moveTo>
                  <a:cubicBezTo>
                    <a:pt x="70" y="9"/>
                    <a:pt x="72" y="10"/>
                    <a:pt x="74" y="11"/>
                  </a:cubicBezTo>
                  <a:cubicBezTo>
                    <a:pt x="74" y="15"/>
                    <a:pt x="75" y="18"/>
                    <a:pt x="76" y="21"/>
                  </a:cubicBezTo>
                  <a:cubicBezTo>
                    <a:pt x="77" y="25"/>
                    <a:pt x="79" y="29"/>
                    <a:pt x="80" y="33"/>
                  </a:cubicBezTo>
                  <a:cubicBezTo>
                    <a:pt x="76" y="34"/>
                    <a:pt x="72" y="36"/>
                    <a:pt x="68" y="39"/>
                  </a:cubicBezTo>
                  <a:cubicBezTo>
                    <a:pt x="63" y="41"/>
                    <a:pt x="58" y="44"/>
                    <a:pt x="53" y="47"/>
                  </a:cubicBezTo>
                  <a:cubicBezTo>
                    <a:pt x="52" y="47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0" y="49"/>
                    <a:pt x="49" y="53"/>
                    <a:pt x="52" y="54"/>
                  </a:cubicBezTo>
                  <a:cubicBezTo>
                    <a:pt x="53" y="55"/>
                    <a:pt x="53" y="59"/>
                    <a:pt x="53" y="60"/>
                  </a:cubicBezTo>
                  <a:cubicBezTo>
                    <a:pt x="53" y="61"/>
                    <a:pt x="53" y="62"/>
                    <a:pt x="54" y="62"/>
                  </a:cubicBezTo>
                  <a:cubicBezTo>
                    <a:pt x="51" y="64"/>
                    <a:pt x="48" y="65"/>
                    <a:pt x="46" y="66"/>
                  </a:cubicBezTo>
                  <a:cubicBezTo>
                    <a:pt x="41" y="59"/>
                    <a:pt x="38" y="52"/>
                    <a:pt x="35" y="44"/>
                  </a:cubicBezTo>
                  <a:cubicBezTo>
                    <a:pt x="48" y="42"/>
                    <a:pt x="63" y="38"/>
                    <a:pt x="72" y="30"/>
                  </a:cubicBezTo>
                  <a:cubicBezTo>
                    <a:pt x="75" y="28"/>
                    <a:pt x="74" y="24"/>
                    <a:pt x="71" y="23"/>
                  </a:cubicBezTo>
                  <a:cubicBezTo>
                    <a:pt x="70" y="18"/>
                    <a:pt x="68" y="12"/>
                    <a:pt x="66" y="7"/>
                  </a:cubicBezTo>
                  <a:cubicBezTo>
                    <a:pt x="67" y="7"/>
                    <a:pt x="68" y="8"/>
                    <a:pt x="69" y="8"/>
                  </a:cubicBezTo>
                  <a:close/>
                  <a:moveTo>
                    <a:pt x="116" y="125"/>
                  </a:moveTo>
                  <a:cubicBezTo>
                    <a:pt x="118" y="123"/>
                    <a:pt x="117" y="120"/>
                    <a:pt x="115" y="119"/>
                  </a:cubicBezTo>
                  <a:cubicBezTo>
                    <a:pt x="115" y="118"/>
                    <a:pt x="115" y="117"/>
                    <a:pt x="115" y="116"/>
                  </a:cubicBezTo>
                  <a:cubicBezTo>
                    <a:pt x="114" y="113"/>
                    <a:pt x="112" y="110"/>
                    <a:pt x="111" y="107"/>
                  </a:cubicBezTo>
                  <a:cubicBezTo>
                    <a:pt x="111" y="107"/>
                    <a:pt x="111" y="107"/>
                    <a:pt x="111" y="106"/>
                  </a:cubicBezTo>
                  <a:cubicBezTo>
                    <a:pt x="112" y="107"/>
                    <a:pt x="113" y="107"/>
                    <a:pt x="114" y="107"/>
                  </a:cubicBezTo>
                  <a:cubicBezTo>
                    <a:pt x="114" y="107"/>
                    <a:pt x="115" y="107"/>
                    <a:pt x="115" y="108"/>
                  </a:cubicBezTo>
                  <a:cubicBezTo>
                    <a:pt x="115" y="109"/>
                    <a:pt x="116" y="109"/>
                    <a:pt x="117" y="110"/>
                  </a:cubicBezTo>
                  <a:cubicBezTo>
                    <a:pt x="117" y="114"/>
                    <a:pt x="120" y="118"/>
                    <a:pt x="122" y="121"/>
                  </a:cubicBezTo>
                  <a:cubicBezTo>
                    <a:pt x="124" y="126"/>
                    <a:pt x="125" y="130"/>
                    <a:pt x="126" y="135"/>
                  </a:cubicBezTo>
                  <a:cubicBezTo>
                    <a:pt x="111" y="143"/>
                    <a:pt x="96" y="151"/>
                    <a:pt x="80" y="157"/>
                  </a:cubicBezTo>
                  <a:cubicBezTo>
                    <a:pt x="77" y="154"/>
                    <a:pt x="72" y="154"/>
                    <a:pt x="69" y="153"/>
                  </a:cubicBezTo>
                  <a:cubicBezTo>
                    <a:pt x="67" y="152"/>
                    <a:pt x="65" y="151"/>
                    <a:pt x="63" y="150"/>
                  </a:cubicBezTo>
                  <a:cubicBezTo>
                    <a:pt x="81" y="145"/>
                    <a:pt x="103" y="138"/>
                    <a:pt x="116" y="125"/>
                  </a:cubicBezTo>
                  <a:close/>
                  <a:moveTo>
                    <a:pt x="104" y="111"/>
                  </a:moveTo>
                  <a:cubicBezTo>
                    <a:pt x="105" y="114"/>
                    <a:pt x="107" y="116"/>
                    <a:pt x="108" y="119"/>
                  </a:cubicBezTo>
                  <a:cubicBezTo>
                    <a:pt x="109" y="119"/>
                    <a:pt x="109" y="120"/>
                    <a:pt x="109" y="120"/>
                  </a:cubicBezTo>
                  <a:cubicBezTo>
                    <a:pt x="100" y="123"/>
                    <a:pt x="92" y="129"/>
                    <a:pt x="84" y="133"/>
                  </a:cubicBezTo>
                  <a:cubicBezTo>
                    <a:pt x="75" y="137"/>
                    <a:pt x="66" y="141"/>
                    <a:pt x="56" y="144"/>
                  </a:cubicBezTo>
                  <a:cubicBezTo>
                    <a:pt x="52" y="127"/>
                    <a:pt x="42" y="109"/>
                    <a:pt x="34" y="93"/>
                  </a:cubicBezTo>
                  <a:cubicBezTo>
                    <a:pt x="26" y="73"/>
                    <a:pt x="17" y="53"/>
                    <a:pt x="7" y="34"/>
                  </a:cubicBezTo>
                  <a:cubicBezTo>
                    <a:pt x="7" y="34"/>
                    <a:pt x="8" y="34"/>
                    <a:pt x="9" y="34"/>
                  </a:cubicBezTo>
                  <a:cubicBezTo>
                    <a:pt x="25" y="25"/>
                    <a:pt x="41" y="19"/>
                    <a:pt x="59" y="14"/>
                  </a:cubicBezTo>
                  <a:cubicBezTo>
                    <a:pt x="60" y="17"/>
                    <a:pt x="62" y="20"/>
                    <a:pt x="64" y="24"/>
                  </a:cubicBezTo>
                  <a:cubicBezTo>
                    <a:pt x="59" y="26"/>
                    <a:pt x="54" y="29"/>
                    <a:pt x="49" y="31"/>
                  </a:cubicBezTo>
                  <a:cubicBezTo>
                    <a:pt x="43" y="33"/>
                    <a:pt x="38" y="35"/>
                    <a:pt x="32" y="37"/>
                  </a:cubicBezTo>
                  <a:cubicBezTo>
                    <a:pt x="29" y="36"/>
                    <a:pt x="25" y="39"/>
                    <a:pt x="26" y="43"/>
                  </a:cubicBezTo>
                  <a:cubicBezTo>
                    <a:pt x="29" y="53"/>
                    <a:pt x="35" y="62"/>
                    <a:pt x="41" y="70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2"/>
                    <a:pt x="44" y="74"/>
                    <a:pt x="45" y="73"/>
                  </a:cubicBezTo>
                  <a:cubicBezTo>
                    <a:pt x="52" y="72"/>
                    <a:pt x="58" y="69"/>
                    <a:pt x="64" y="67"/>
                  </a:cubicBezTo>
                  <a:cubicBezTo>
                    <a:pt x="70" y="64"/>
                    <a:pt x="76" y="63"/>
                    <a:pt x="81" y="59"/>
                  </a:cubicBezTo>
                  <a:cubicBezTo>
                    <a:pt x="83" y="61"/>
                    <a:pt x="84" y="63"/>
                    <a:pt x="84" y="66"/>
                  </a:cubicBezTo>
                  <a:cubicBezTo>
                    <a:pt x="73" y="73"/>
                    <a:pt x="63" y="80"/>
                    <a:pt x="51" y="84"/>
                  </a:cubicBezTo>
                  <a:cubicBezTo>
                    <a:pt x="50" y="84"/>
                    <a:pt x="50" y="84"/>
                    <a:pt x="49" y="85"/>
                  </a:cubicBezTo>
                  <a:cubicBezTo>
                    <a:pt x="47" y="85"/>
                    <a:pt x="46" y="87"/>
                    <a:pt x="46" y="89"/>
                  </a:cubicBezTo>
                  <a:cubicBezTo>
                    <a:pt x="49" y="100"/>
                    <a:pt x="55" y="111"/>
                    <a:pt x="62" y="120"/>
                  </a:cubicBezTo>
                  <a:cubicBezTo>
                    <a:pt x="62" y="120"/>
                    <a:pt x="63" y="120"/>
                    <a:pt x="63" y="120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58" y="123"/>
                    <a:pt x="61" y="128"/>
                    <a:pt x="64" y="127"/>
                  </a:cubicBezTo>
                  <a:cubicBezTo>
                    <a:pt x="77" y="122"/>
                    <a:pt x="91" y="117"/>
                    <a:pt x="104" y="111"/>
                  </a:cubicBezTo>
                  <a:close/>
                  <a:moveTo>
                    <a:pt x="73" y="89"/>
                  </a:moveTo>
                  <a:cubicBezTo>
                    <a:pt x="72" y="90"/>
                    <a:pt x="71" y="92"/>
                    <a:pt x="72" y="93"/>
                  </a:cubicBezTo>
                  <a:cubicBezTo>
                    <a:pt x="72" y="96"/>
                    <a:pt x="74" y="99"/>
                    <a:pt x="75" y="102"/>
                  </a:cubicBezTo>
                  <a:cubicBezTo>
                    <a:pt x="77" y="105"/>
                    <a:pt x="78" y="108"/>
                    <a:pt x="80" y="111"/>
                  </a:cubicBezTo>
                  <a:cubicBezTo>
                    <a:pt x="76" y="113"/>
                    <a:pt x="72" y="115"/>
                    <a:pt x="68" y="118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3" y="108"/>
                    <a:pt x="59" y="98"/>
                    <a:pt x="55" y="88"/>
                  </a:cubicBezTo>
                  <a:cubicBezTo>
                    <a:pt x="68" y="86"/>
                    <a:pt x="81" y="82"/>
                    <a:pt x="90" y="73"/>
                  </a:cubicBezTo>
                  <a:cubicBezTo>
                    <a:pt x="93" y="70"/>
                    <a:pt x="92" y="68"/>
                    <a:pt x="90" y="66"/>
                  </a:cubicBezTo>
                  <a:cubicBezTo>
                    <a:pt x="91" y="64"/>
                    <a:pt x="91" y="62"/>
                    <a:pt x="90" y="60"/>
                  </a:cubicBezTo>
                  <a:cubicBezTo>
                    <a:pt x="92" y="61"/>
                    <a:pt x="94" y="62"/>
                    <a:pt x="97" y="62"/>
                  </a:cubicBezTo>
                  <a:cubicBezTo>
                    <a:pt x="97" y="67"/>
                    <a:pt x="100" y="72"/>
                    <a:pt x="103" y="76"/>
                  </a:cubicBezTo>
                  <a:cubicBezTo>
                    <a:pt x="93" y="80"/>
                    <a:pt x="84" y="85"/>
                    <a:pt x="73" y="8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120"/>
            <p:cNvSpPr>
              <a:spLocks noEditPoints="1"/>
            </p:cNvSpPr>
            <p:nvPr/>
          </p:nvSpPr>
          <p:spPr bwMode="auto">
            <a:xfrm>
              <a:off x="1508125" y="1290638"/>
              <a:ext cx="206375" cy="233363"/>
            </a:xfrm>
            <a:custGeom>
              <a:avLst/>
              <a:gdLst>
                <a:gd name="T0" fmla="*/ 149 w 151"/>
                <a:gd name="T1" fmla="*/ 122 h 171"/>
                <a:gd name="T2" fmla="*/ 56 w 151"/>
                <a:gd name="T3" fmla="*/ 5 h 171"/>
                <a:gd name="T4" fmla="*/ 43 w 151"/>
                <a:gd name="T5" fmla="*/ 5 h 171"/>
                <a:gd name="T6" fmla="*/ 38 w 151"/>
                <a:gd name="T7" fmla="*/ 4 h 171"/>
                <a:gd name="T8" fmla="*/ 2 w 151"/>
                <a:gd name="T9" fmla="*/ 18 h 171"/>
                <a:gd name="T10" fmla="*/ 1 w 151"/>
                <a:gd name="T11" fmla="*/ 25 h 171"/>
                <a:gd name="T12" fmla="*/ 30 w 151"/>
                <a:gd name="T13" fmla="*/ 160 h 171"/>
                <a:gd name="T14" fmla="*/ 51 w 151"/>
                <a:gd name="T15" fmla="*/ 170 h 171"/>
                <a:gd name="T16" fmla="*/ 67 w 151"/>
                <a:gd name="T17" fmla="*/ 162 h 171"/>
                <a:gd name="T18" fmla="*/ 76 w 151"/>
                <a:gd name="T19" fmla="*/ 151 h 171"/>
                <a:gd name="T20" fmla="*/ 71 w 151"/>
                <a:gd name="T21" fmla="*/ 125 h 171"/>
                <a:gd name="T22" fmla="*/ 83 w 151"/>
                <a:gd name="T23" fmla="*/ 122 h 171"/>
                <a:gd name="T24" fmla="*/ 96 w 151"/>
                <a:gd name="T25" fmla="*/ 137 h 171"/>
                <a:gd name="T26" fmla="*/ 116 w 151"/>
                <a:gd name="T27" fmla="*/ 143 h 171"/>
                <a:gd name="T28" fmla="*/ 149 w 151"/>
                <a:gd name="T29" fmla="*/ 129 h 171"/>
                <a:gd name="T30" fmla="*/ 75 w 151"/>
                <a:gd name="T31" fmla="*/ 118 h 171"/>
                <a:gd name="T32" fmla="*/ 66 w 151"/>
                <a:gd name="T33" fmla="*/ 122 h 171"/>
                <a:gd name="T34" fmla="*/ 67 w 151"/>
                <a:gd name="T35" fmla="*/ 139 h 171"/>
                <a:gd name="T36" fmla="*/ 64 w 151"/>
                <a:gd name="T37" fmla="*/ 156 h 171"/>
                <a:gd name="T38" fmla="*/ 43 w 151"/>
                <a:gd name="T39" fmla="*/ 160 h 171"/>
                <a:gd name="T40" fmla="*/ 49 w 151"/>
                <a:gd name="T41" fmla="*/ 156 h 171"/>
                <a:gd name="T42" fmla="*/ 58 w 151"/>
                <a:gd name="T43" fmla="*/ 148 h 171"/>
                <a:gd name="T44" fmla="*/ 55 w 151"/>
                <a:gd name="T45" fmla="*/ 120 h 171"/>
                <a:gd name="T46" fmla="*/ 79 w 151"/>
                <a:gd name="T47" fmla="*/ 116 h 171"/>
                <a:gd name="T48" fmla="*/ 99 w 151"/>
                <a:gd name="T49" fmla="*/ 127 h 171"/>
                <a:gd name="T50" fmla="*/ 73 w 151"/>
                <a:gd name="T51" fmla="*/ 103 h 171"/>
                <a:gd name="T52" fmla="*/ 48 w 151"/>
                <a:gd name="T53" fmla="*/ 117 h 171"/>
                <a:gd name="T54" fmla="*/ 47 w 151"/>
                <a:gd name="T55" fmla="*/ 117 h 171"/>
                <a:gd name="T56" fmla="*/ 47 w 151"/>
                <a:gd name="T57" fmla="*/ 119 h 171"/>
                <a:gd name="T58" fmla="*/ 46 w 151"/>
                <a:gd name="T59" fmla="*/ 120 h 171"/>
                <a:gd name="T60" fmla="*/ 53 w 151"/>
                <a:gd name="T61" fmla="*/ 145 h 171"/>
                <a:gd name="T62" fmla="*/ 35 w 151"/>
                <a:gd name="T63" fmla="*/ 152 h 171"/>
                <a:gd name="T64" fmla="*/ 8 w 151"/>
                <a:gd name="T65" fmla="*/ 22 h 171"/>
                <a:gd name="T66" fmla="*/ 36 w 151"/>
                <a:gd name="T67" fmla="*/ 13 h 171"/>
                <a:gd name="T68" fmla="*/ 118 w 151"/>
                <a:gd name="T69" fmla="*/ 121 h 171"/>
                <a:gd name="T70" fmla="*/ 117 w 151"/>
                <a:gd name="T71" fmla="*/ 137 h 171"/>
                <a:gd name="T72" fmla="*/ 106 w 151"/>
                <a:gd name="T73" fmla="*/ 135 h 171"/>
                <a:gd name="T74" fmla="*/ 109 w 151"/>
                <a:gd name="T75" fmla="*/ 131 h 171"/>
                <a:gd name="T76" fmla="*/ 122 w 151"/>
                <a:gd name="T77" fmla="*/ 127 h 171"/>
                <a:gd name="T78" fmla="*/ 129 w 151"/>
                <a:gd name="T79" fmla="*/ 122 h 171"/>
                <a:gd name="T80" fmla="*/ 50 w 151"/>
                <a:gd name="T81" fmla="*/ 12 h 171"/>
                <a:gd name="T82" fmla="*/ 143 w 151"/>
                <a:gd name="T83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" h="171">
                  <a:moveTo>
                    <a:pt x="150" y="123"/>
                  </a:moveTo>
                  <a:cubicBezTo>
                    <a:pt x="150" y="123"/>
                    <a:pt x="150" y="123"/>
                    <a:pt x="149" y="122"/>
                  </a:cubicBezTo>
                  <a:cubicBezTo>
                    <a:pt x="126" y="79"/>
                    <a:pt x="95" y="40"/>
                    <a:pt x="63" y="3"/>
                  </a:cubicBezTo>
                  <a:cubicBezTo>
                    <a:pt x="61" y="0"/>
                    <a:pt x="57" y="2"/>
                    <a:pt x="56" y="5"/>
                  </a:cubicBezTo>
                  <a:cubicBezTo>
                    <a:pt x="54" y="5"/>
                    <a:pt x="52" y="5"/>
                    <a:pt x="50" y="5"/>
                  </a:cubicBezTo>
                  <a:cubicBezTo>
                    <a:pt x="48" y="5"/>
                    <a:pt x="46" y="5"/>
                    <a:pt x="43" y="5"/>
                  </a:cubicBezTo>
                  <a:cubicBezTo>
                    <a:pt x="42" y="5"/>
                    <a:pt x="41" y="5"/>
                    <a:pt x="40" y="5"/>
                  </a:cubicBezTo>
                  <a:cubicBezTo>
                    <a:pt x="39" y="5"/>
                    <a:pt x="38" y="4"/>
                    <a:pt x="38" y="4"/>
                  </a:cubicBezTo>
                  <a:cubicBezTo>
                    <a:pt x="36" y="2"/>
                    <a:pt x="34" y="3"/>
                    <a:pt x="34" y="5"/>
                  </a:cubicBezTo>
                  <a:cubicBezTo>
                    <a:pt x="22" y="5"/>
                    <a:pt x="11" y="11"/>
                    <a:pt x="2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1" y="23"/>
                    <a:pt x="0" y="24"/>
                    <a:pt x="1" y="25"/>
                  </a:cubicBezTo>
                  <a:cubicBezTo>
                    <a:pt x="11" y="69"/>
                    <a:pt x="20" y="113"/>
                    <a:pt x="29" y="157"/>
                  </a:cubicBezTo>
                  <a:cubicBezTo>
                    <a:pt x="29" y="158"/>
                    <a:pt x="29" y="160"/>
                    <a:pt x="30" y="160"/>
                  </a:cubicBezTo>
                  <a:cubicBezTo>
                    <a:pt x="34" y="162"/>
                    <a:pt x="37" y="164"/>
                    <a:pt x="41" y="165"/>
                  </a:cubicBezTo>
                  <a:cubicBezTo>
                    <a:pt x="44" y="167"/>
                    <a:pt x="48" y="169"/>
                    <a:pt x="51" y="170"/>
                  </a:cubicBezTo>
                  <a:cubicBezTo>
                    <a:pt x="54" y="171"/>
                    <a:pt x="56" y="169"/>
                    <a:pt x="56" y="167"/>
                  </a:cubicBezTo>
                  <a:cubicBezTo>
                    <a:pt x="60" y="166"/>
                    <a:pt x="63" y="164"/>
                    <a:pt x="67" y="162"/>
                  </a:cubicBezTo>
                  <a:cubicBezTo>
                    <a:pt x="70" y="160"/>
                    <a:pt x="75" y="159"/>
                    <a:pt x="77" y="155"/>
                  </a:cubicBezTo>
                  <a:cubicBezTo>
                    <a:pt x="78" y="154"/>
                    <a:pt x="78" y="151"/>
                    <a:pt x="76" y="151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5" y="142"/>
                    <a:pt x="74" y="133"/>
                    <a:pt x="71" y="125"/>
                  </a:cubicBezTo>
                  <a:cubicBezTo>
                    <a:pt x="73" y="126"/>
                    <a:pt x="74" y="126"/>
                    <a:pt x="76" y="125"/>
                  </a:cubicBezTo>
                  <a:cubicBezTo>
                    <a:pt x="78" y="125"/>
                    <a:pt x="81" y="124"/>
                    <a:pt x="83" y="122"/>
                  </a:cubicBezTo>
                  <a:cubicBezTo>
                    <a:pt x="86" y="126"/>
                    <a:pt x="89" y="131"/>
                    <a:pt x="93" y="135"/>
                  </a:cubicBezTo>
                  <a:cubicBezTo>
                    <a:pt x="94" y="136"/>
                    <a:pt x="95" y="136"/>
                    <a:pt x="96" y="137"/>
                  </a:cubicBezTo>
                  <a:cubicBezTo>
                    <a:pt x="98" y="139"/>
                    <a:pt x="101" y="140"/>
                    <a:pt x="104" y="142"/>
                  </a:cubicBezTo>
                  <a:cubicBezTo>
                    <a:pt x="107" y="143"/>
                    <a:pt x="112" y="145"/>
                    <a:pt x="116" y="143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28" y="142"/>
                    <a:pt x="141" y="138"/>
                    <a:pt x="149" y="129"/>
                  </a:cubicBezTo>
                  <a:cubicBezTo>
                    <a:pt x="151" y="127"/>
                    <a:pt x="151" y="125"/>
                    <a:pt x="150" y="123"/>
                  </a:cubicBezTo>
                  <a:close/>
                  <a:moveTo>
                    <a:pt x="75" y="118"/>
                  </a:moveTo>
                  <a:cubicBezTo>
                    <a:pt x="73" y="119"/>
                    <a:pt x="71" y="119"/>
                    <a:pt x="69" y="119"/>
                  </a:cubicBezTo>
                  <a:cubicBezTo>
                    <a:pt x="67" y="119"/>
                    <a:pt x="66" y="120"/>
                    <a:pt x="66" y="122"/>
                  </a:cubicBezTo>
                  <a:cubicBezTo>
                    <a:pt x="64" y="122"/>
                    <a:pt x="63" y="124"/>
                    <a:pt x="63" y="126"/>
                  </a:cubicBezTo>
                  <a:cubicBezTo>
                    <a:pt x="64" y="130"/>
                    <a:pt x="65" y="135"/>
                    <a:pt x="67" y="139"/>
                  </a:cubicBezTo>
                  <a:cubicBezTo>
                    <a:pt x="68" y="143"/>
                    <a:pt x="69" y="148"/>
                    <a:pt x="70" y="152"/>
                  </a:cubicBezTo>
                  <a:cubicBezTo>
                    <a:pt x="68" y="153"/>
                    <a:pt x="66" y="154"/>
                    <a:pt x="64" y="156"/>
                  </a:cubicBezTo>
                  <a:cubicBezTo>
                    <a:pt x="60" y="158"/>
                    <a:pt x="56" y="160"/>
                    <a:pt x="53" y="163"/>
                  </a:cubicBezTo>
                  <a:cubicBezTo>
                    <a:pt x="49" y="161"/>
                    <a:pt x="46" y="161"/>
                    <a:pt x="43" y="160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4" y="158"/>
                    <a:pt x="46" y="157"/>
                    <a:pt x="49" y="156"/>
                  </a:cubicBezTo>
                  <a:cubicBezTo>
                    <a:pt x="52" y="154"/>
                    <a:pt x="57" y="154"/>
                    <a:pt x="58" y="150"/>
                  </a:cubicBezTo>
                  <a:cubicBezTo>
                    <a:pt x="58" y="149"/>
                    <a:pt x="58" y="148"/>
                    <a:pt x="58" y="148"/>
                  </a:cubicBezTo>
                  <a:cubicBezTo>
                    <a:pt x="59" y="148"/>
                    <a:pt x="60" y="146"/>
                    <a:pt x="60" y="145"/>
                  </a:cubicBezTo>
                  <a:cubicBezTo>
                    <a:pt x="58" y="137"/>
                    <a:pt x="57" y="128"/>
                    <a:pt x="55" y="120"/>
                  </a:cubicBezTo>
                  <a:cubicBezTo>
                    <a:pt x="61" y="116"/>
                    <a:pt x="68" y="113"/>
                    <a:pt x="76" y="111"/>
                  </a:cubicBezTo>
                  <a:cubicBezTo>
                    <a:pt x="77" y="113"/>
                    <a:pt x="78" y="114"/>
                    <a:pt x="79" y="116"/>
                  </a:cubicBezTo>
                  <a:cubicBezTo>
                    <a:pt x="77" y="116"/>
                    <a:pt x="76" y="118"/>
                    <a:pt x="75" y="118"/>
                  </a:cubicBezTo>
                  <a:close/>
                  <a:moveTo>
                    <a:pt x="99" y="127"/>
                  </a:moveTo>
                  <a:cubicBezTo>
                    <a:pt x="91" y="119"/>
                    <a:pt x="84" y="111"/>
                    <a:pt x="78" y="102"/>
                  </a:cubicBezTo>
                  <a:cubicBezTo>
                    <a:pt x="76" y="100"/>
                    <a:pt x="73" y="101"/>
                    <a:pt x="73" y="103"/>
                  </a:cubicBezTo>
                  <a:cubicBezTo>
                    <a:pt x="63" y="105"/>
                    <a:pt x="55" y="110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7" y="117"/>
                  </a:cubicBezTo>
                  <a:cubicBezTo>
                    <a:pt x="47" y="117"/>
                    <a:pt x="47" y="118"/>
                    <a:pt x="47" y="118"/>
                  </a:cubicBezTo>
                  <a:cubicBezTo>
                    <a:pt x="47" y="118"/>
                    <a:pt x="47" y="118"/>
                    <a:pt x="47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6" y="119"/>
                    <a:pt x="46" y="119"/>
                    <a:pt x="46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7" y="128"/>
                    <a:pt x="50" y="137"/>
                    <a:pt x="53" y="145"/>
                  </a:cubicBezTo>
                  <a:cubicBezTo>
                    <a:pt x="50" y="145"/>
                    <a:pt x="48" y="146"/>
                    <a:pt x="45" y="147"/>
                  </a:cubicBezTo>
                  <a:cubicBezTo>
                    <a:pt x="42" y="149"/>
                    <a:pt x="39" y="151"/>
                    <a:pt x="35" y="152"/>
                  </a:cubicBezTo>
                  <a:cubicBezTo>
                    <a:pt x="30" y="109"/>
                    <a:pt x="21" y="66"/>
                    <a:pt x="9" y="24"/>
                  </a:cubicBezTo>
                  <a:cubicBezTo>
                    <a:pt x="9" y="23"/>
                    <a:pt x="9" y="23"/>
                    <a:pt x="8" y="22"/>
                  </a:cubicBezTo>
                  <a:cubicBezTo>
                    <a:pt x="12" y="20"/>
                    <a:pt x="16" y="19"/>
                    <a:pt x="21" y="17"/>
                  </a:cubicBezTo>
                  <a:cubicBezTo>
                    <a:pt x="26" y="16"/>
                    <a:pt x="31" y="15"/>
                    <a:pt x="36" y="13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63" y="49"/>
                    <a:pt x="91" y="84"/>
                    <a:pt x="118" y="121"/>
                  </a:cubicBezTo>
                  <a:cubicBezTo>
                    <a:pt x="111" y="120"/>
                    <a:pt x="104" y="124"/>
                    <a:pt x="99" y="127"/>
                  </a:cubicBezTo>
                  <a:close/>
                  <a:moveTo>
                    <a:pt x="117" y="137"/>
                  </a:moveTo>
                  <a:cubicBezTo>
                    <a:pt x="116" y="137"/>
                    <a:pt x="116" y="137"/>
                    <a:pt x="116" y="137"/>
                  </a:cubicBezTo>
                  <a:cubicBezTo>
                    <a:pt x="113" y="136"/>
                    <a:pt x="109" y="136"/>
                    <a:pt x="106" y="135"/>
                  </a:cubicBezTo>
                  <a:cubicBezTo>
                    <a:pt x="105" y="135"/>
                    <a:pt x="104" y="134"/>
                    <a:pt x="103" y="134"/>
                  </a:cubicBezTo>
                  <a:cubicBezTo>
                    <a:pt x="105" y="133"/>
                    <a:pt x="107" y="132"/>
                    <a:pt x="109" y="131"/>
                  </a:cubicBezTo>
                  <a:cubicBezTo>
                    <a:pt x="113" y="131"/>
                    <a:pt x="117" y="131"/>
                    <a:pt x="120" y="129"/>
                  </a:cubicBezTo>
                  <a:cubicBezTo>
                    <a:pt x="121" y="128"/>
                    <a:pt x="122" y="128"/>
                    <a:pt x="122" y="127"/>
                  </a:cubicBezTo>
                  <a:cubicBezTo>
                    <a:pt x="122" y="127"/>
                    <a:pt x="123" y="127"/>
                    <a:pt x="123" y="128"/>
                  </a:cubicBezTo>
                  <a:cubicBezTo>
                    <a:pt x="126" y="132"/>
                    <a:pt x="132" y="127"/>
                    <a:pt x="129" y="122"/>
                  </a:cubicBezTo>
                  <a:cubicBezTo>
                    <a:pt x="106" y="84"/>
                    <a:pt x="78" y="44"/>
                    <a:pt x="46" y="12"/>
                  </a:cubicBezTo>
                  <a:cubicBezTo>
                    <a:pt x="48" y="12"/>
                    <a:pt x="49" y="12"/>
                    <a:pt x="50" y="12"/>
                  </a:cubicBezTo>
                  <a:cubicBezTo>
                    <a:pt x="54" y="13"/>
                    <a:pt x="58" y="14"/>
                    <a:pt x="61" y="13"/>
                  </a:cubicBezTo>
                  <a:cubicBezTo>
                    <a:pt x="91" y="48"/>
                    <a:pt x="117" y="86"/>
                    <a:pt x="143" y="123"/>
                  </a:cubicBezTo>
                  <a:cubicBezTo>
                    <a:pt x="134" y="129"/>
                    <a:pt x="126" y="134"/>
                    <a:pt x="117" y="13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121"/>
            <p:cNvSpPr>
              <a:spLocks noEditPoints="1"/>
            </p:cNvSpPr>
            <p:nvPr/>
          </p:nvSpPr>
          <p:spPr bwMode="auto">
            <a:xfrm>
              <a:off x="1543050" y="1322388"/>
              <a:ext cx="61912" cy="100013"/>
            </a:xfrm>
            <a:custGeom>
              <a:avLst/>
              <a:gdLst>
                <a:gd name="T0" fmla="*/ 44 w 46"/>
                <a:gd name="T1" fmla="*/ 61 h 73"/>
                <a:gd name="T2" fmla="*/ 44 w 46"/>
                <a:gd name="T3" fmla="*/ 60 h 73"/>
                <a:gd name="T4" fmla="*/ 5 w 46"/>
                <a:gd name="T5" fmla="*/ 2 h 73"/>
                <a:gd name="T6" fmla="*/ 0 w 46"/>
                <a:gd name="T7" fmla="*/ 4 h 73"/>
                <a:gd name="T8" fmla="*/ 16 w 46"/>
                <a:gd name="T9" fmla="*/ 72 h 73"/>
                <a:gd name="T10" fmla="*/ 17 w 46"/>
                <a:gd name="T11" fmla="*/ 73 h 73"/>
                <a:gd name="T12" fmla="*/ 17 w 46"/>
                <a:gd name="T13" fmla="*/ 73 h 73"/>
                <a:gd name="T14" fmla="*/ 18 w 46"/>
                <a:gd name="T15" fmla="*/ 73 h 73"/>
                <a:gd name="T16" fmla="*/ 19 w 46"/>
                <a:gd name="T17" fmla="*/ 73 h 73"/>
                <a:gd name="T18" fmla="*/ 44 w 46"/>
                <a:gd name="T19" fmla="*/ 66 h 73"/>
                <a:gd name="T20" fmla="*/ 44 w 46"/>
                <a:gd name="T21" fmla="*/ 61 h 73"/>
                <a:gd name="T22" fmla="*/ 8 w 46"/>
                <a:gd name="T23" fmla="*/ 15 h 73"/>
                <a:gd name="T24" fmla="*/ 24 w 46"/>
                <a:gd name="T25" fmla="*/ 37 h 73"/>
                <a:gd name="T26" fmla="*/ 21 w 46"/>
                <a:gd name="T27" fmla="*/ 37 h 73"/>
                <a:gd name="T28" fmla="*/ 21 w 46"/>
                <a:gd name="T29" fmla="*/ 52 h 73"/>
                <a:gd name="T30" fmla="*/ 27 w 46"/>
                <a:gd name="T31" fmla="*/ 65 h 73"/>
                <a:gd name="T32" fmla="*/ 21 w 46"/>
                <a:gd name="T33" fmla="*/ 67 h 73"/>
                <a:gd name="T34" fmla="*/ 8 w 46"/>
                <a:gd name="T35" fmla="*/ 15 h 73"/>
                <a:gd name="T36" fmla="*/ 31 w 46"/>
                <a:gd name="T37" fmla="*/ 63 h 73"/>
                <a:gd name="T38" fmla="*/ 27 w 46"/>
                <a:gd name="T39" fmla="*/ 50 h 73"/>
                <a:gd name="T40" fmla="*/ 25 w 46"/>
                <a:gd name="T41" fmla="*/ 38 h 73"/>
                <a:gd name="T42" fmla="*/ 38 w 46"/>
                <a:gd name="T43" fmla="*/ 60 h 73"/>
                <a:gd name="T44" fmla="*/ 31 w 46"/>
                <a:gd name="T45" fmla="*/ 6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73">
                  <a:moveTo>
                    <a:pt x="44" y="61"/>
                  </a:moveTo>
                  <a:cubicBezTo>
                    <a:pt x="44" y="60"/>
                    <a:pt x="44" y="60"/>
                    <a:pt x="44" y="60"/>
                  </a:cubicBezTo>
                  <a:cubicBezTo>
                    <a:pt x="33" y="39"/>
                    <a:pt x="20" y="20"/>
                    <a:pt x="5" y="2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3" y="27"/>
                    <a:pt x="8" y="50"/>
                    <a:pt x="16" y="72"/>
                  </a:cubicBezTo>
                  <a:cubicBezTo>
                    <a:pt x="16" y="72"/>
                    <a:pt x="17" y="72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8" y="73"/>
                  </a:cubicBezTo>
                  <a:cubicBezTo>
                    <a:pt x="18" y="73"/>
                    <a:pt x="19" y="73"/>
                    <a:pt x="19" y="73"/>
                  </a:cubicBezTo>
                  <a:cubicBezTo>
                    <a:pt x="27" y="73"/>
                    <a:pt x="37" y="71"/>
                    <a:pt x="44" y="66"/>
                  </a:cubicBezTo>
                  <a:cubicBezTo>
                    <a:pt x="46" y="65"/>
                    <a:pt x="45" y="62"/>
                    <a:pt x="44" y="61"/>
                  </a:cubicBezTo>
                  <a:close/>
                  <a:moveTo>
                    <a:pt x="8" y="15"/>
                  </a:moveTo>
                  <a:cubicBezTo>
                    <a:pt x="14" y="22"/>
                    <a:pt x="19" y="30"/>
                    <a:pt x="24" y="37"/>
                  </a:cubicBezTo>
                  <a:cubicBezTo>
                    <a:pt x="23" y="36"/>
                    <a:pt x="22" y="36"/>
                    <a:pt x="21" y="37"/>
                  </a:cubicBezTo>
                  <a:cubicBezTo>
                    <a:pt x="19" y="42"/>
                    <a:pt x="20" y="47"/>
                    <a:pt x="21" y="52"/>
                  </a:cubicBezTo>
                  <a:cubicBezTo>
                    <a:pt x="23" y="57"/>
                    <a:pt x="24" y="61"/>
                    <a:pt x="27" y="65"/>
                  </a:cubicBezTo>
                  <a:cubicBezTo>
                    <a:pt x="25" y="66"/>
                    <a:pt x="23" y="67"/>
                    <a:pt x="21" y="67"/>
                  </a:cubicBezTo>
                  <a:cubicBezTo>
                    <a:pt x="17" y="50"/>
                    <a:pt x="12" y="32"/>
                    <a:pt x="8" y="15"/>
                  </a:cubicBezTo>
                  <a:close/>
                  <a:moveTo>
                    <a:pt x="31" y="63"/>
                  </a:moveTo>
                  <a:cubicBezTo>
                    <a:pt x="29" y="59"/>
                    <a:pt x="28" y="55"/>
                    <a:pt x="27" y="50"/>
                  </a:cubicBezTo>
                  <a:cubicBezTo>
                    <a:pt x="26" y="46"/>
                    <a:pt x="27" y="41"/>
                    <a:pt x="25" y="38"/>
                  </a:cubicBezTo>
                  <a:cubicBezTo>
                    <a:pt x="29" y="45"/>
                    <a:pt x="34" y="52"/>
                    <a:pt x="38" y="60"/>
                  </a:cubicBezTo>
                  <a:cubicBezTo>
                    <a:pt x="36" y="61"/>
                    <a:pt x="33" y="62"/>
                    <a:pt x="31" y="6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122"/>
            <p:cNvSpPr>
              <a:spLocks noEditPoints="1"/>
            </p:cNvSpPr>
            <p:nvPr/>
          </p:nvSpPr>
          <p:spPr bwMode="auto">
            <a:xfrm>
              <a:off x="1641475" y="1190626"/>
              <a:ext cx="287337" cy="252413"/>
            </a:xfrm>
            <a:custGeom>
              <a:avLst/>
              <a:gdLst>
                <a:gd name="T0" fmla="*/ 122 w 211"/>
                <a:gd name="T1" fmla="*/ 3 h 185"/>
                <a:gd name="T2" fmla="*/ 118 w 211"/>
                <a:gd name="T3" fmla="*/ 3 h 185"/>
                <a:gd name="T4" fmla="*/ 114 w 211"/>
                <a:gd name="T5" fmla="*/ 3 h 185"/>
                <a:gd name="T6" fmla="*/ 87 w 211"/>
                <a:gd name="T7" fmla="*/ 15 h 185"/>
                <a:gd name="T8" fmla="*/ 86 w 211"/>
                <a:gd name="T9" fmla="*/ 16 h 185"/>
                <a:gd name="T10" fmla="*/ 80 w 211"/>
                <a:gd name="T11" fmla="*/ 56 h 185"/>
                <a:gd name="T12" fmla="*/ 43 w 211"/>
                <a:gd name="T13" fmla="*/ 40 h 185"/>
                <a:gd name="T14" fmla="*/ 86 w 211"/>
                <a:gd name="T15" fmla="*/ 61 h 185"/>
                <a:gd name="T16" fmla="*/ 87 w 211"/>
                <a:gd name="T17" fmla="*/ 19 h 185"/>
                <a:gd name="T18" fmla="*/ 88 w 211"/>
                <a:gd name="T19" fmla="*/ 18 h 185"/>
                <a:gd name="T20" fmla="*/ 118 w 211"/>
                <a:gd name="T21" fmla="*/ 12 h 185"/>
                <a:gd name="T22" fmla="*/ 121 w 211"/>
                <a:gd name="T23" fmla="*/ 11 h 185"/>
                <a:gd name="T24" fmla="*/ 147 w 211"/>
                <a:gd name="T25" fmla="*/ 67 h 185"/>
                <a:gd name="T26" fmla="*/ 172 w 211"/>
                <a:gd name="T27" fmla="*/ 124 h 185"/>
                <a:gd name="T28" fmla="*/ 112 w 211"/>
                <a:gd name="T29" fmla="*/ 47 h 185"/>
                <a:gd name="T30" fmla="*/ 109 w 211"/>
                <a:gd name="T31" fmla="*/ 98 h 185"/>
                <a:gd name="T32" fmla="*/ 58 w 211"/>
                <a:gd name="T33" fmla="*/ 68 h 185"/>
                <a:gd name="T34" fmla="*/ 87 w 211"/>
                <a:gd name="T35" fmla="*/ 156 h 185"/>
                <a:gd name="T36" fmla="*/ 72 w 211"/>
                <a:gd name="T37" fmla="*/ 165 h 185"/>
                <a:gd name="T38" fmla="*/ 68 w 211"/>
                <a:gd name="T39" fmla="*/ 171 h 185"/>
                <a:gd name="T40" fmla="*/ 11 w 211"/>
                <a:gd name="T41" fmla="*/ 53 h 185"/>
                <a:gd name="T42" fmla="*/ 39 w 211"/>
                <a:gd name="T43" fmla="*/ 42 h 185"/>
                <a:gd name="T44" fmla="*/ 19 w 211"/>
                <a:gd name="T45" fmla="*/ 42 h 185"/>
                <a:gd name="T46" fmla="*/ 2 w 211"/>
                <a:gd name="T47" fmla="*/ 55 h 185"/>
                <a:gd name="T48" fmla="*/ 67 w 211"/>
                <a:gd name="T49" fmla="*/ 177 h 185"/>
                <a:gd name="T50" fmla="*/ 90 w 211"/>
                <a:gd name="T51" fmla="*/ 184 h 185"/>
                <a:gd name="T52" fmla="*/ 118 w 211"/>
                <a:gd name="T53" fmla="*/ 171 h 185"/>
                <a:gd name="T54" fmla="*/ 120 w 211"/>
                <a:gd name="T55" fmla="*/ 163 h 185"/>
                <a:gd name="T56" fmla="*/ 118 w 211"/>
                <a:gd name="T57" fmla="*/ 127 h 185"/>
                <a:gd name="T58" fmla="*/ 145 w 211"/>
                <a:gd name="T59" fmla="*/ 144 h 185"/>
                <a:gd name="T60" fmla="*/ 191 w 211"/>
                <a:gd name="T61" fmla="*/ 147 h 185"/>
                <a:gd name="T62" fmla="*/ 157 w 211"/>
                <a:gd name="T63" fmla="*/ 26 h 185"/>
                <a:gd name="T64" fmla="*/ 80 w 211"/>
                <a:gd name="T65" fmla="*/ 175 h 185"/>
                <a:gd name="T66" fmla="*/ 74 w 211"/>
                <a:gd name="T67" fmla="*/ 172 h 185"/>
                <a:gd name="T68" fmla="*/ 93 w 211"/>
                <a:gd name="T69" fmla="*/ 161 h 185"/>
                <a:gd name="T70" fmla="*/ 94 w 211"/>
                <a:gd name="T71" fmla="*/ 154 h 185"/>
                <a:gd name="T72" fmla="*/ 85 w 211"/>
                <a:gd name="T73" fmla="*/ 107 h 185"/>
                <a:gd name="T74" fmla="*/ 87 w 211"/>
                <a:gd name="T75" fmla="*/ 176 h 185"/>
                <a:gd name="T76" fmla="*/ 115 w 211"/>
                <a:gd name="T77" fmla="*/ 120 h 185"/>
                <a:gd name="T78" fmla="*/ 114 w 211"/>
                <a:gd name="T79" fmla="*/ 104 h 185"/>
                <a:gd name="T80" fmla="*/ 115 w 211"/>
                <a:gd name="T81" fmla="*/ 97 h 185"/>
                <a:gd name="T82" fmla="*/ 125 w 211"/>
                <a:gd name="T83" fmla="*/ 98 h 185"/>
                <a:gd name="T84" fmla="*/ 171 w 211"/>
                <a:gd name="T85" fmla="*/ 80 h 185"/>
                <a:gd name="T86" fmla="*/ 191 w 211"/>
                <a:gd name="T87" fmla="*/ 126 h 185"/>
                <a:gd name="T88" fmla="*/ 156 w 211"/>
                <a:gd name="T89" fmla="*/ 144 h 185"/>
                <a:gd name="T90" fmla="*/ 177 w 211"/>
                <a:gd name="T91" fmla="*/ 132 h 185"/>
                <a:gd name="T92" fmla="*/ 128 w 211"/>
                <a:gd name="T93" fmla="*/ 1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185">
                  <a:moveTo>
                    <a:pt x="157" y="26"/>
                  </a:moveTo>
                  <a:cubicBezTo>
                    <a:pt x="150" y="13"/>
                    <a:pt x="138" y="1"/>
                    <a:pt x="122" y="3"/>
                  </a:cubicBezTo>
                  <a:cubicBezTo>
                    <a:pt x="122" y="3"/>
                    <a:pt x="122" y="2"/>
                    <a:pt x="121" y="1"/>
                  </a:cubicBezTo>
                  <a:cubicBezTo>
                    <a:pt x="120" y="0"/>
                    <a:pt x="118" y="1"/>
                    <a:pt x="118" y="3"/>
                  </a:cubicBezTo>
                  <a:cubicBezTo>
                    <a:pt x="119" y="3"/>
                    <a:pt x="119" y="4"/>
                    <a:pt x="119" y="4"/>
                  </a:cubicBezTo>
                  <a:cubicBezTo>
                    <a:pt x="118" y="3"/>
                    <a:pt x="116" y="2"/>
                    <a:pt x="114" y="3"/>
                  </a:cubicBezTo>
                  <a:cubicBezTo>
                    <a:pt x="105" y="6"/>
                    <a:pt x="97" y="8"/>
                    <a:pt x="89" y="12"/>
                  </a:cubicBezTo>
                  <a:cubicBezTo>
                    <a:pt x="88" y="12"/>
                    <a:pt x="87" y="14"/>
                    <a:pt x="87" y="15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4" y="14"/>
                    <a:pt x="79" y="14"/>
                    <a:pt x="79" y="18"/>
                  </a:cubicBezTo>
                  <a:cubicBezTo>
                    <a:pt x="79" y="31"/>
                    <a:pt x="79" y="43"/>
                    <a:pt x="80" y="56"/>
                  </a:cubicBezTo>
                  <a:cubicBezTo>
                    <a:pt x="69" y="48"/>
                    <a:pt x="57" y="42"/>
                    <a:pt x="46" y="35"/>
                  </a:cubicBezTo>
                  <a:cubicBezTo>
                    <a:pt x="43" y="34"/>
                    <a:pt x="41" y="38"/>
                    <a:pt x="43" y="40"/>
                  </a:cubicBezTo>
                  <a:cubicBezTo>
                    <a:pt x="55" y="50"/>
                    <a:pt x="68" y="59"/>
                    <a:pt x="82" y="67"/>
                  </a:cubicBezTo>
                  <a:cubicBezTo>
                    <a:pt x="86" y="69"/>
                    <a:pt x="90" y="64"/>
                    <a:pt x="86" y="61"/>
                  </a:cubicBezTo>
                  <a:cubicBezTo>
                    <a:pt x="86" y="60"/>
                    <a:pt x="85" y="60"/>
                    <a:pt x="85" y="59"/>
                  </a:cubicBezTo>
                  <a:cubicBezTo>
                    <a:pt x="86" y="46"/>
                    <a:pt x="87" y="33"/>
                    <a:pt x="87" y="19"/>
                  </a:cubicBezTo>
                  <a:cubicBezTo>
                    <a:pt x="87" y="19"/>
                    <a:pt x="87" y="19"/>
                    <a:pt x="87" y="18"/>
                  </a:cubicBezTo>
                  <a:cubicBezTo>
                    <a:pt x="87" y="18"/>
                    <a:pt x="88" y="18"/>
                    <a:pt x="88" y="18"/>
                  </a:cubicBezTo>
                  <a:cubicBezTo>
                    <a:pt x="89" y="19"/>
                    <a:pt x="90" y="20"/>
                    <a:pt x="92" y="19"/>
                  </a:cubicBezTo>
                  <a:cubicBezTo>
                    <a:pt x="100" y="17"/>
                    <a:pt x="109" y="15"/>
                    <a:pt x="118" y="12"/>
                  </a:cubicBezTo>
                  <a:cubicBezTo>
                    <a:pt x="118" y="12"/>
                    <a:pt x="119" y="11"/>
                    <a:pt x="119" y="11"/>
                  </a:cubicBezTo>
                  <a:cubicBezTo>
                    <a:pt x="120" y="11"/>
                    <a:pt x="120" y="11"/>
                    <a:pt x="121" y="11"/>
                  </a:cubicBezTo>
                  <a:cubicBezTo>
                    <a:pt x="121" y="11"/>
                    <a:pt x="122" y="11"/>
                    <a:pt x="122" y="11"/>
                  </a:cubicBezTo>
                  <a:cubicBezTo>
                    <a:pt x="130" y="30"/>
                    <a:pt x="138" y="49"/>
                    <a:pt x="147" y="67"/>
                  </a:cubicBezTo>
                  <a:cubicBezTo>
                    <a:pt x="155" y="86"/>
                    <a:pt x="163" y="106"/>
                    <a:pt x="172" y="124"/>
                  </a:cubicBezTo>
                  <a:cubicBezTo>
                    <a:pt x="172" y="124"/>
                    <a:pt x="172" y="124"/>
                    <a:pt x="172" y="124"/>
                  </a:cubicBezTo>
                  <a:cubicBezTo>
                    <a:pt x="165" y="128"/>
                    <a:pt x="158" y="132"/>
                    <a:pt x="151" y="136"/>
                  </a:cubicBezTo>
                  <a:cubicBezTo>
                    <a:pt x="138" y="106"/>
                    <a:pt x="125" y="77"/>
                    <a:pt x="112" y="47"/>
                  </a:cubicBezTo>
                  <a:cubicBezTo>
                    <a:pt x="111" y="43"/>
                    <a:pt x="104" y="44"/>
                    <a:pt x="104" y="49"/>
                  </a:cubicBezTo>
                  <a:cubicBezTo>
                    <a:pt x="103" y="66"/>
                    <a:pt x="104" y="82"/>
                    <a:pt x="109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91" y="109"/>
                    <a:pt x="68" y="80"/>
                    <a:pt x="58" y="68"/>
                  </a:cubicBezTo>
                  <a:cubicBezTo>
                    <a:pt x="54" y="65"/>
                    <a:pt x="48" y="68"/>
                    <a:pt x="50" y="73"/>
                  </a:cubicBezTo>
                  <a:cubicBezTo>
                    <a:pt x="62" y="101"/>
                    <a:pt x="74" y="129"/>
                    <a:pt x="87" y="156"/>
                  </a:cubicBezTo>
                  <a:cubicBezTo>
                    <a:pt x="84" y="157"/>
                    <a:pt x="81" y="160"/>
                    <a:pt x="78" y="162"/>
                  </a:cubicBezTo>
                  <a:cubicBezTo>
                    <a:pt x="76" y="163"/>
                    <a:pt x="74" y="164"/>
                    <a:pt x="72" y="165"/>
                  </a:cubicBezTo>
                  <a:cubicBezTo>
                    <a:pt x="70" y="167"/>
                    <a:pt x="70" y="169"/>
                    <a:pt x="69" y="170"/>
                  </a:cubicBezTo>
                  <a:cubicBezTo>
                    <a:pt x="69" y="170"/>
                    <a:pt x="69" y="170"/>
                    <a:pt x="68" y="171"/>
                  </a:cubicBezTo>
                  <a:cubicBezTo>
                    <a:pt x="68" y="171"/>
                    <a:pt x="68" y="170"/>
                    <a:pt x="68" y="170"/>
                  </a:cubicBezTo>
                  <a:cubicBezTo>
                    <a:pt x="54" y="129"/>
                    <a:pt x="34" y="90"/>
                    <a:pt x="11" y="53"/>
                  </a:cubicBezTo>
                  <a:cubicBezTo>
                    <a:pt x="15" y="53"/>
                    <a:pt x="18" y="51"/>
                    <a:pt x="22" y="49"/>
                  </a:cubicBezTo>
                  <a:cubicBezTo>
                    <a:pt x="28" y="47"/>
                    <a:pt x="34" y="45"/>
                    <a:pt x="39" y="42"/>
                  </a:cubicBezTo>
                  <a:cubicBezTo>
                    <a:pt x="43" y="39"/>
                    <a:pt x="41" y="33"/>
                    <a:pt x="36" y="35"/>
                  </a:cubicBezTo>
                  <a:cubicBezTo>
                    <a:pt x="30" y="36"/>
                    <a:pt x="24" y="40"/>
                    <a:pt x="19" y="42"/>
                  </a:cubicBezTo>
                  <a:cubicBezTo>
                    <a:pt x="15" y="44"/>
                    <a:pt x="10" y="45"/>
                    <a:pt x="8" y="49"/>
                  </a:cubicBezTo>
                  <a:cubicBezTo>
                    <a:pt x="5" y="46"/>
                    <a:pt x="0" y="51"/>
                    <a:pt x="2" y="55"/>
                  </a:cubicBezTo>
                  <a:cubicBezTo>
                    <a:pt x="26" y="93"/>
                    <a:pt x="45" y="134"/>
                    <a:pt x="62" y="175"/>
                  </a:cubicBezTo>
                  <a:cubicBezTo>
                    <a:pt x="63" y="177"/>
                    <a:pt x="65" y="178"/>
                    <a:pt x="67" y="177"/>
                  </a:cubicBezTo>
                  <a:cubicBezTo>
                    <a:pt x="71" y="178"/>
                    <a:pt x="74" y="180"/>
                    <a:pt x="78" y="182"/>
                  </a:cubicBezTo>
                  <a:cubicBezTo>
                    <a:pt x="82" y="183"/>
                    <a:pt x="86" y="185"/>
                    <a:pt x="90" y="184"/>
                  </a:cubicBezTo>
                  <a:cubicBezTo>
                    <a:pt x="92" y="184"/>
                    <a:pt x="93" y="183"/>
                    <a:pt x="93" y="181"/>
                  </a:cubicBezTo>
                  <a:cubicBezTo>
                    <a:pt x="101" y="178"/>
                    <a:pt x="110" y="175"/>
                    <a:pt x="118" y="171"/>
                  </a:cubicBezTo>
                  <a:cubicBezTo>
                    <a:pt x="121" y="170"/>
                    <a:pt x="121" y="167"/>
                    <a:pt x="120" y="165"/>
                  </a:cubicBezTo>
                  <a:cubicBezTo>
                    <a:pt x="120" y="164"/>
                    <a:pt x="120" y="164"/>
                    <a:pt x="120" y="163"/>
                  </a:cubicBezTo>
                  <a:cubicBezTo>
                    <a:pt x="113" y="150"/>
                    <a:pt x="107" y="135"/>
                    <a:pt x="100" y="121"/>
                  </a:cubicBezTo>
                  <a:cubicBezTo>
                    <a:pt x="105" y="126"/>
                    <a:pt x="111" y="129"/>
                    <a:pt x="118" y="127"/>
                  </a:cubicBezTo>
                  <a:cubicBezTo>
                    <a:pt x="125" y="125"/>
                    <a:pt x="129" y="118"/>
                    <a:pt x="130" y="111"/>
                  </a:cubicBezTo>
                  <a:cubicBezTo>
                    <a:pt x="135" y="122"/>
                    <a:pt x="140" y="133"/>
                    <a:pt x="145" y="144"/>
                  </a:cubicBezTo>
                  <a:cubicBezTo>
                    <a:pt x="146" y="146"/>
                    <a:pt x="148" y="147"/>
                    <a:pt x="150" y="147"/>
                  </a:cubicBezTo>
                  <a:cubicBezTo>
                    <a:pt x="161" y="159"/>
                    <a:pt x="178" y="155"/>
                    <a:pt x="191" y="147"/>
                  </a:cubicBezTo>
                  <a:cubicBezTo>
                    <a:pt x="211" y="135"/>
                    <a:pt x="198" y="121"/>
                    <a:pt x="190" y="104"/>
                  </a:cubicBezTo>
                  <a:cubicBezTo>
                    <a:pt x="179" y="78"/>
                    <a:pt x="170" y="51"/>
                    <a:pt x="157" y="26"/>
                  </a:cubicBezTo>
                  <a:close/>
                  <a:moveTo>
                    <a:pt x="87" y="176"/>
                  </a:moveTo>
                  <a:cubicBezTo>
                    <a:pt x="85" y="175"/>
                    <a:pt x="82" y="175"/>
                    <a:pt x="80" y="175"/>
                  </a:cubicBezTo>
                  <a:cubicBezTo>
                    <a:pt x="78" y="174"/>
                    <a:pt x="76" y="173"/>
                    <a:pt x="74" y="172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77" y="172"/>
                    <a:pt x="79" y="170"/>
                    <a:pt x="82" y="169"/>
                  </a:cubicBezTo>
                  <a:cubicBezTo>
                    <a:pt x="86" y="167"/>
                    <a:pt x="91" y="165"/>
                    <a:pt x="93" y="161"/>
                  </a:cubicBezTo>
                  <a:cubicBezTo>
                    <a:pt x="94" y="160"/>
                    <a:pt x="94" y="159"/>
                    <a:pt x="93" y="158"/>
                  </a:cubicBezTo>
                  <a:cubicBezTo>
                    <a:pt x="94" y="157"/>
                    <a:pt x="95" y="155"/>
                    <a:pt x="94" y="154"/>
                  </a:cubicBezTo>
                  <a:cubicBezTo>
                    <a:pt x="86" y="133"/>
                    <a:pt x="78" y="113"/>
                    <a:pt x="69" y="93"/>
                  </a:cubicBezTo>
                  <a:cubicBezTo>
                    <a:pt x="74" y="98"/>
                    <a:pt x="79" y="103"/>
                    <a:pt x="85" y="107"/>
                  </a:cubicBezTo>
                  <a:cubicBezTo>
                    <a:pt x="89" y="127"/>
                    <a:pt x="101" y="147"/>
                    <a:pt x="113" y="164"/>
                  </a:cubicBezTo>
                  <a:cubicBezTo>
                    <a:pt x="104" y="168"/>
                    <a:pt x="96" y="172"/>
                    <a:pt x="87" y="176"/>
                  </a:cubicBezTo>
                  <a:close/>
                  <a:moveTo>
                    <a:pt x="123" y="101"/>
                  </a:moveTo>
                  <a:cubicBezTo>
                    <a:pt x="122" y="107"/>
                    <a:pt x="124" y="118"/>
                    <a:pt x="115" y="120"/>
                  </a:cubicBezTo>
                  <a:cubicBezTo>
                    <a:pt x="109" y="121"/>
                    <a:pt x="104" y="117"/>
                    <a:pt x="100" y="112"/>
                  </a:cubicBezTo>
                  <a:cubicBezTo>
                    <a:pt x="105" y="112"/>
                    <a:pt x="110" y="108"/>
                    <a:pt x="114" y="104"/>
                  </a:cubicBezTo>
                  <a:cubicBezTo>
                    <a:pt x="116" y="102"/>
                    <a:pt x="115" y="101"/>
                    <a:pt x="115" y="100"/>
                  </a:cubicBezTo>
                  <a:cubicBezTo>
                    <a:pt x="115" y="99"/>
                    <a:pt x="116" y="98"/>
                    <a:pt x="115" y="97"/>
                  </a:cubicBezTo>
                  <a:cubicBezTo>
                    <a:pt x="114" y="88"/>
                    <a:pt x="113" y="80"/>
                    <a:pt x="113" y="71"/>
                  </a:cubicBezTo>
                  <a:cubicBezTo>
                    <a:pt x="117" y="80"/>
                    <a:pt x="121" y="89"/>
                    <a:pt x="125" y="98"/>
                  </a:cubicBezTo>
                  <a:cubicBezTo>
                    <a:pt x="124" y="99"/>
                    <a:pt x="123" y="99"/>
                    <a:pt x="123" y="101"/>
                  </a:cubicBezTo>
                  <a:close/>
                  <a:moveTo>
                    <a:pt x="171" y="80"/>
                  </a:moveTo>
                  <a:cubicBezTo>
                    <a:pt x="176" y="92"/>
                    <a:pt x="181" y="105"/>
                    <a:pt x="187" y="117"/>
                  </a:cubicBezTo>
                  <a:cubicBezTo>
                    <a:pt x="188" y="120"/>
                    <a:pt x="189" y="123"/>
                    <a:pt x="191" y="126"/>
                  </a:cubicBezTo>
                  <a:cubicBezTo>
                    <a:pt x="194" y="134"/>
                    <a:pt x="193" y="138"/>
                    <a:pt x="186" y="140"/>
                  </a:cubicBezTo>
                  <a:cubicBezTo>
                    <a:pt x="179" y="148"/>
                    <a:pt x="165" y="149"/>
                    <a:pt x="156" y="144"/>
                  </a:cubicBezTo>
                  <a:cubicBezTo>
                    <a:pt x="162" y="140"/>
                    <a:pt x="169" y="137"/>
                    <a:pt x="175" y="133"/>
                  </a:cubicBezTo>
                  <a:cubicBezTo>
                    <a:pt x="176" y="133"/>
                    <a:pt x="176" y="133"/>
                    <a:pt x="177" y="132"/>
                  </a:cubicBezTo>
                  <a:cubicBezTo>
                    <a:pt x="180" y="135"/>
                    <a:pt x="185" y="132"/>
                    <a:pt x="183" y="128"/>
                  </a:cubicBezTo>
                  <a:cubicBezTo>
                    <a:pt x="171" y="88"/>
                    <a:pt x="150" y="47"/>
                    <a:pt x="128" y="11"/>
                  </a:cubicBezTo>
                  <a:cubicBezTo>
                    <a:pt x="152" y="16"/>
                    <a:pt x="163" y="61"/>
                    <a:pt x="171" y="8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123"/>
            <p:cNvSpPr>
              <a:spLocks noEditPoints="1"/>
            </p:cNvSpPr>
            <p:nvPr/>
          </p:nvSpPr>
          <p:spPr bwMode="auto">
            <a:xfrm>
              <a:off x="1336675" y="2401888"/>
              <a:ext cx="109537" cy="174625"/>
            </a:xfrm>
            <a:custGeom>
              <a:avLst/>
              <a:gdLst>
                <a:gd name="T0" fmla="*/ 59 w 80"/>
                <a:gd name="T1" fmla="*/ 2 h 128"/>
                <a:gd name="T2" fmla="*/ 54 w 80"/>
                <a:gd name="T3" fmla="*/ 5 h 128"/>
                <a:gd name="T4" fmla="*/ 53 w 80"/>
                <a:gd name="T5" fmla="*/ 0 h 128"/>
                <a:gd name="T6" fmla="*/ 52 w 80"/>
                <a:gd name="T7" fmla="*/ 0 h 128"/>
                <a:gd name="T8" fmla="*/ 25 w 80"/>
                <a:gd name="T9" fmla="*/ 52 h 128"/>
                <a:gd name="T10" fmla="*/ 11 w 80"/>
                <a:gd name="T11" fmla="*/ 88 h 128"/>
                <a:gd name="T12" fmla="*/ 1 w 80"/>
                <a:gd name="T13" fmla="*/ 122 h 128"/>
                <a:gd name="T14" fmla="*/ 8 w 80"/>
                <a:gd name="T15" fmla="*/ 125 h 128"/>
                <a:gd name="T16" fmla="*/ 37 w 80"/>
                <a:gd name="T17" fmla="*/ 57 h 128"/>
                <a:gd name="T18" fmla="*/ 39 w 80"/>
                <a:gd name="T19" fmla="*/ 53 h 128"/>
                <a:gd name="T20" fmla="*/ 72 w 80"/>
                <a:gd name="T21" fmla="*/ 45 h 128"/>
                <a:gd name="T22" fmla="*/ 59 w 80"/>
                <a:gd name="T23" fmla="*/ 2 h 128"/>
                <a:gd name="T24" fmla="*/ 57 w 80"/>
                <a:gd name="T25" fmla="*/ 44 h 128"/>
                <a:gd name="T26" fmla="*/ 44 w 80"/>
                <a:gd name="T27" fmla="*/ 43 h 128"/>
                <a:gd name="T28" fmla="*/ 43 w 80"/>
                <a:gd name="T29" fmla="*/ 43 h 128"/>
                <a:gd name="T30" fmla="*/ 54 w 80"/>
                <a:gd name="T31" fmla="*/ 5 h 128"/>
                <a:gd name="T32" fmla="*/ 54 w 80"/>
                <a:gd name="T33" fmla="*/ 6 h 128"/>
                <a:gd name="T34" fmla="*/ 64 w 80"/>
                <a:gd name="T35" fmla="*/ 32 h 128"/>
                <a:gd name="T36" fmla="*/ 57 w 80"/>
                <a:gd name="T37" fmla="*/ 4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128">
                  <a:moveTo>
                    <a:pt x="59" y="2"/>
                  </a:moveTo>
                  <a:cubicBezTo>
                    <a:pt x="57" y="0"/>
                    <a:pt x="53" y="2"/>
                    <a:pt x="54" y="5"/>
                  </a:cubicBezTo>
                  <a:cubicBezTo>
                    <a:pt x="53" y="3"/>
                    <a:pt x="53" y="2"/>
                    <a:pt x="5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6" y="9"/>
                    <a:pt x="31" y="37"/>
                    <a:pt x="25" y="52"/>
                  </a:cubicBezTo>
                  <a:cubicBezTo>
                    <a:pt x="20" y="64"/>
                    <a:pt x="16" y="76"/>
                    <a:pt x="11" y="88"/>
                  </a:cubicBezTo>
                  <a:cubicBezTo>
                    <a:pt x="7" y="99"/>
                    <a:pt x="1" y="110"/>
                    <a:pt x="1" y="122"/>
                  </a:cubicBezTo>
                  <a:cubicBezTo>
                    <a:pt x="0" y="126"/>
                    <a:pt x="5" y="128"/>
                    <a:pt x="8" y="125"/>
                  </a:cubicBezTo>
                  <a:cubicBezTo>
                    <a:pt x="23" y="108"/>
                    <a:pt x="29" y="78"/>
                    <a:pt x="37" y="57"/>
                  </a:cubicBezTo>
                  <a:cubicBezTo>
                    <a:pt x="37" y="56"/>
                    <a:pt x="38" y="54"/>
                    <a:pt x="39" y="53"/>
                  </a:cubicBezTo>
                  <a:cubicBezTo>
                    <a:pt x="47" y="64"/>
                    <a:pt x="66" y="55"/>
                    <a:pt x="72" y="45"/>
                  </a:cubicBezTo>
                  <a:cubicBezTo>
                    <a:pt x="80" y="30"/>
                    <a:pt x="70" y="12"/>
                    <a:pt x="59" y="2"/>
                  </a:cubicBezTo>
                  <a:close/>
                  <a:moveTo>
                    <a:pt x="57" y="44"/>
                  </a:moveTo>
                  <a:cubicBezTo>
                    <a:pt x="52" y="47"/>
                    <a:pt x="49" y="45"/>
                    <a:pt x="44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9" y="31"/>
                    <a:pt x="55" y="16"/>
                    <a:pt x="54" y="5"/>
                  </a:cubicBezTo>
                  <a:cubicBezTo>
                    <a:pt x="54" y="5"/>
                    <a:pt x="54" y="5"/>
                    <a:pt x="54" y="6"/>
                  </a:cubicBezTo>
                  <a:cubicBezTo>
                    <a:pt x="58" y="14"/>
                    <a:pt x="64" y="22"/>
                    <a:pt x="64" y="32"/>
                  </a:cubicBezTo>
                  <a:cubicBezTo>
                    <a:pt x="63" y="37"/>
                    <a:pt x="62" y="41"/>
                    <a:pt x="57" y="4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124"/>
            <p:cNvSpPr>
              <a:spLocks/>
            </p:cNvSpPr>
            <p:nvPr/>
          </p:nvSpPr>
          <p:spPr bwMode="auto">
            <a:xfrm>
              <a:off x="1398588" y="2420938"/>
              <a:ext cx="82550" cy="200025"/>
            </a:xfrm>
            <a:custGeom>
              <a:avLst/>
              <a:gdLst>
                <a:gd name="T0" fmla="*/ 38 w 61"/>
                <a:gd name="T1" fmla="*/ 132 h 147"/>
                <a:gd name="T2" fmla="*/ 16 w 61"/>
                <a:gd name="T3" fmla="*/ 122 h 147"/>
                <a:gd name="T4" fmla="*/ 59 w 61"/>
                <a:gd name="T5" fmla="*/ 8 h 147"/>
                <a:gd name="T6" fmla="*/ 52 w 61"/>
                <a:gd name="T7" fmla="*/ 5 h 147"/>
                <a:gd name="T8" fmla="*/ 1 w 61"/>
                <a:gd name="T9" fmla="*/ 123 h 147"/>
                <a:gd name="T10" fmla="*/ 5 w 61"/>
                <a:gd name="T11" fmla="*/ 131 h 147"/>
                <a:gd name="T12" fmla="*/ 33 w 61"/>
                <a:gd name="T13" fmla="*/ 143 h 147"/>
                <a:gd name="T14" fmla="*/ 38 w 61"/>
                <a:gd name="T15" fmla="*/ 13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47">
                  <a:moveTo>
                    <a:pt x="38" y="132"/>
                  </a:moveTo>
                  <a:cubicBezTo>
                    <a:pt x="31" y="128"/>
                    <a:pt x="23" y="125"/>
                    <a:pt x="16" y="122"/>
                  </a:cubicBezTo>
                  <a:cubicBezTo>
                    <a:pt x="31" y="84"/>
                    <a:pt x="46" y="46"/>
                    <a:pt x="59" y="8"/>
                  </a:cubicBezTo>
                  <a:cubicBezTo>
                    <a:pt x="61" y="3"/>
                    <a:pt x="54" y="0"/>
                    <a:pt x="52" y="5"/>
                  </a:cubicBezTo>
                  <a:cubicBezTo>
                    <a:pt x="34" y="43"/>
                    <a:pt x="18" y="83"/>
                    <a:pt x="1" y="123"/>
                  </a:cubicBezTo>
                  <a:cubicBezTo>
                    <a:pt x="0" y="126"/>
                    <a:pt x="2" y="130"/>
                    <a:pt x="5" y="131"/>
                  </a:cubicBezTo>
                  <a:cubicBezTo>
                    <a:pt x="15" y="135"/>
                    <a:pt x="24" y="138"/>
                    <a:pt x="33" y="143"/>
                  </a:cubicBezTo>
                  <a:cubicBezTo>
                    <a:pt x="40" y="147"/>
                    <a:pt x="45" y="136"/>
                    <a:pt x="38" y="13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125"/>
            <p:cNvSpPr>
              <a:spLocks noEditPoints="1"/>
            </p:cNvSpPr>
            <p:nvPr/>
          </p:nvSpPr>
          <p:spPr bwMode="auto">
            <a:xfrm>
              <a:off x="1466850" y="2452688"/>
              <a:ext cx="101600" cy="184150"/>
            </a:xfrm>
            <a:custGeom>
              <a:avLst/>
              <a:gdLst>
                <a:gd name="T0" fmla="*/ 60 w 75"/>
                <a:gd name="T1" fmla="*/ 51 h 136"/>
                <a:gd name="T2" fmla="*/ 64 w 75"/>
                <a:gd name="T3" fmla="*/ 4 h 136"/>
                <a:gd name="T4" fmla="*/ 55 w 75"/>
                <a:gd name="T5" fmla="*/ 4 h 136"/>
                <a:gd name="T6" fmla="*/ 1 w 75"/>
                <a:gd name="T7" fmla="*/ 120 h 136"/>
                <a:gd name="T8" fmla="*/ 9 w 75"/>
                <a:gd name="T9" fmla="*/ 123 h 136"/>
                <a:gd name="T10" fmla="*/ 17 w 75"/>
                <a:gd name="T11" fmla="*/ 106 h 136"/>
                <a:gd name="T12" fmla="*/ 25 w 75"/>
                <a:gd name="T13" fmla="*/ 110 h 136"/>
                <a:gd name="T14" fmla="*/ 30 w 75"/>
                <a:gd name="T15" fmla="*/ 114 h 136"/>
                <a:gd name="T16" fmla="*/ 28 w 75"/>
                <a:gd name="T17" fmla="*/ 129 h 136"/>
                <a:gd name="T18" fmla="*/ 36 w 75"/>
                <a:gd name="T19" fmla="*/ 132 h 136"/>
                <a:gd name="T20" fmla="*/ 60 w 75"/>
                <a:gd name="T21" fmla="*/ 51 h 136"/>
                <a:gd name="T22" fmla="*/ 29 w 75"/>
                <a:gd name="T23" fmla="*/ 103 h 136"/>
                <a:gd name="T24" fmla="*/ 21 w 75"/>
                <a:gd name="T25" fmla="*/ 98 h 136"/>
                <a:gd name="T26" fmla="*/ 56 w 75"/>
                <a:gd name="T27" fmla="*/ 27 h 136"/>
                <a:gd name="T28" fmla="*/ 50 w 75"/>
                <a:gd name="T29" fmla="*/ 44 h 136"/>
                <a:gd name="T30" fmla="*/ 42 w 75"/>
                <a:gd name="T31" fmla="*/ 74 h 136"/>
                <a:gd name="T32" fmla="*/ 33 w 75"/>
                <a:gd name="T33" fmla="*/ 104 h 136"/>
                <a:gd name="T34" fmla="*/ 29 w 75"/>
                <a:gd name="T35" fmla="*/ 10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" h="136">
                  <a:moveTo>
                    <a:pt x="60" y="51"/>
                  </a:moveTo>
                  <a:cubicBezTo>
                    <a:pt x="63" y="38"/>
                    <a:pt x="75" y="16"/>
                    <a:pt x="64" y="4"/>
                  </a:cubicBezTo>
                  <a:cubicBezTo>
                    <a:pt x="61" y="2"/>
                    <a:pt x="57" y="0"/>
                    <a:pt x="55" y="4"/>
                  </a:cubicBezTo>
                  <a:cubicBezTo>
                    <a:pt x="33" y="40"/>
                    <a:pt x="14" y="80"/>
                    <a:pt x="1" y="120"/>
                  </a:cubicBezTo>
                  <a:cubicBezTo>
                    <a:pt x="0" y="125"/>
                    <a:pt x="7" y="128"/>
                    <a:pt x="9" y="123"/>
                  </a:cubicBezTo>
                  <a:cubicBezTo>
                    <a:pt x="12" y="117"/>
                    <a:pt x="14" y="111"/>
                    <a:pt x="17" y="106"/>
                  </a:cubicBezTo>
                  <a:cubicBezTo>
                    <a:pt x="20" y="107"/>
                    <a:pt x="22" y="109"/>
                    <a:pt x="25" y="110"/>
                  </a:cubicBezTo>
                  <a:cubicBezTo>
                    <a:pt x="27" y="112"/>
                    <a:pt x="28" y="113"/>
                    <a:pt x="30" y="114"/>
                  </a:cubicBezTo>
                  <a:cubicBezTo>
                    <a:pt x="29" y="119"/>
                    <a:pt x="28" y="124"/>
                    <a:pt x="28" y="129"/>
                  </a:cubicBezTo>
                  <a:cubicBezTo>
                    <a:pt x="27" y="135"/>
                    <a:pt x="34" y="136"/>
                    <a:pt x="36" y="132"/>
                  </a:cubicBezTo>
                  <a:cubicBezTo>
                    <a:pt x="48" y="107"/>
                    <a:pt x="53" y="77"/>
                    <a:pt x="60" y="51"/>
                  </a:cubicBezTo>
                  <a:close/>
                  <a:moveTo>
                    <a:pt x="29" y="103"/>
                  </a:moveTo>
                  <a:cubicBezTo>
                    <a:pt x="26" y="101"/>
                    <a:pt x="24" y="100"/>
                    <a:pt x="21" y="98"/>
                  </a:cubicBezTo>
                  <a:cubicBezTo>
                    <a:pt x="32" y="74"/>
                    <a:pt x="44" y="51"/>
                    <a:pt x="56" y="27"/>
                  </a:cubicBezTo>
                  <a:cubicBezTo>
                    <a:pt x="54" y="33"/>
                    <a:pt x="51" y="40"/>
                    <a:pt x="50" y="44"/>
                  </a:cubicBezTo>
                  <a:cubicBezTo>
                    <a:pt x="47" y="54"/>
                    <a:pt x="44" y="64"/>
                    <a:pt x="42" y="74"/>
                  </a:cubicBezTo>
                  <a:cubicBezTo>
                    <a:pt x="39" y="84"/>
                    <a:pt x="35" y="94"/>
                    <a:pt x="33" y="104"/>
                  </a:cubicBezTo>
                  <a:cubicBezTo>
                    <a:pt x="32" y="104"/>
                    <a:pt x="30" y="103"/>
                    <a:pt x="29" y="10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126"/>
            <p:cNvSpPr>
              <a:spLocks/>
            </p:cNvSpPr>
            <p:nvPr/>
          </p:nvSpPr>
          <p:spPr bwMode="auto">
            <a:xfrm>
              <a:off x="1527175" y="2473326"/>
              <a:ext cx="120650" cy="201613"/>
            </a:xfrm>
            <a:custGeom>
              <a:avLst/>
              <a:gdLst>
                <a:gd name="T0" fmla="*/ 85 w 88"/>
                <a:gd name="T1" fmla="*/ 23 h 148"/>
                <a:gd name="T2" fmla="*/ 75 w 88"/>
                <a:gd name="T3" fmla="*/ 18 h 148"/>
                <a:gd name="T4" fmla="*/ 38 w 88"/>
                <a:gd name="T5" fmla="*/ 106 h 148"/>
                <a:gd name="T6" fmla="*/ 57 w 88"/>
                <a:gd name="T7" fmla="*/ 7 h 148"/>
                <a:gd name="T8" fmla="*/ 47 w 88"/>
                <a:gd name="T9" fmla="*/ 5 h 148"/>
                <a:gd name="T10" fmla="*/ 1 w 88"/>
                <a:gd name="T11" fmla="*/ 120 h 148"/>
                <a:gd name="T12" fmla="*/ 9 w 88"/>
                <a:gd name="T13" fmla="*/ 123 h 148"/>
                <a:gd name="T14" fmla="*/ 35 w 88"/>
                <a:gd name="T15" fmla="*/ 62 h 148"/>
                <a:gd name="T16" fmla="*/ 22 w 88"/>
                <a:gd name="T17" fmla="*/ 141 h 148"/>
                <a:gd name="T18" fmla="*/ 33 w 88"/>
                <a:gd name="T19" fmla="*/ 143 h 148"/>
                <a:gd name="T20" fmla="*/ 85 w 88"/>
                <a:gd name="T21" fmla="*/ 2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48">
                  <a:moveTo>
                    <a:pt x="85" y="23"/>
                  </a:moveTo>
                  <a:cubicBezTo>
                    <a:pt x="88" y="16"/>
                    <a:pt x="77" y="11"/>
                    <a:pt x="75" y="18"/>
                  </a:cubicBezTo>
                  <a:cubicBezTo>
                    <a:pt x="64" y="48"/>
                    <a:pt x="51" y="77"/>
                    <a:pt x="38" y="106"/>
                  </a:cubicBezTo>
                  <a:cubicBezTo>
                    <a:pt x="43" y="73"/>
                    <a:pt x="49" y="40"/>
                    <a:pt x="57" y="7"/>
                  </a:cubicBezTo>
                  <a:cubicBezTo>
                    <a:pt x="59" y="1"/>
                    <a:pt x="49" y="0"/>
                    <a:pt x="47" y="5"/>
                  </a:cubicBezTo>
                  <a:cubicBezTo>
                    <a:pt x="29" y="42"/>
                    <a:pt x="13" y="80"/>
                    <a:pt x="1" y="120"/>
                  </a:cubicBezTo>
                  <a:cubicBezTo>
                    <a:pt x="0" y="124"/>
                    <a:pt x="6" y="127"/>
                    <a:pt x="9" y="123"/>
                  </a:cubicBezTo>
                  <a:cubicBezTo>
                    <a:pt x="18" y="103"/>
                    <a:pt x="27" y="82"/>
                    <a:pt x="35" y="62"/>
                  </a:cubicBezTo>
                  <a:cubicBezTo>
                    <a:pt x="30" y="88"/>
                    <a:pt x="26" y="114"/>
                    <a:pt x="22" y="141"/>
                  </a:cubicBezTo>
                  <a:cubicBezTo>
                    <a:pt x="21" y="147"/>
                    <a:pt x="30" y="148"/>
                    <a:pt x="33" y="143"/>
                  </a:cubicBezTo>
                  <a:cubicBezTo>
                    <a:pt x="53" y="104"/>
                    <a:pt x="71" y="64"/>
                    <a:pt x="85" y="2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127"/>
            <p:cNvSpPr>
              <a:spLocks/>
            </p:cNvSpPr>
            <p:nvPr/>
          </p:nvSpPr>
          <p:spPr bwMode="auto">
            <a:xfrm>
              <a:off x="1595438" y="2503488"/>
              <a:ext cx="130175" cy="198438"/>
            </a:xfrm>
            <a:custGeom>
              <a:avLst/>
              <a:gdLst>
                <a:gd name="T0" fmla="*/ 94 w 96"/>
                <a:gd name="T1" fmla="*/ 24 h 146"/>
                <a:gd name="T2" fmla="*/ 84 w 96"/>
                <a:gd name="T3" fmla="*/ 21 h 146"/>
                <a:gd name="T4" fmla="*/ 57 w 96"/>
                <a:gd name="T5" fmla="*/ 84 h 146"/>
                <a:gd name="T6" fmla="*/ 62 w 96"/>
                <a:gd name="T7" fmla="*/ 6 h 146"/>
                <a:gd name="T8" fmla="*/ 59 w 96"/>
                <a:gd name="T9" fmla="*/ 2 h 146"/>
                <a:gd name="T10" fmla="*/ 49 w 96"/>
                <a:gd name="T11" fmla="*/ 4 h 146"/>
                <a:gd name="T12" fmla="*/ 0 w 96"/>
                <a:gd name="T13" fmla="*/ 129 h 146"/>
                <a:gd name="T14" fmla="*/ 7 w 96"/>
                <a:gd name="T15" fmla="*/ 130 h 146"/>
                <a:gd name="T16" fmla="*/ 52 w 96"/>
                <a:gd name="T17" fmla="*/ 26 h 146"/>
                <a:gd name="T18" fmla="*/ 37 w 96"/>
                <a:gd name="T19" fmla="*/ 138 h 146"/>
                <a:gd name="T20" fmla="*/ 47 w 96"/>
                <a:gd name="T21" fmla="*/ 140 h 146"/>
                <a:gd name="T22" fmla="*/ 94 w 96"/>
                <a:gd name="T23" fmla="*/ 2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46">
                  <a:moveTo>
                    <a:pt x="94" y="24"/>
                  </a:moveTo>
                  <a:cubicBezTo>
                    <a:pt x="96" y="18"/>
                    <a:pt x="87" y="15"/>
                    <a:pt x="84" y="21"/>
                  </a:cubicBezTo>
                  <a:cubicBezTo>
                    <a:pt x="74" y="41"/>
                    <a:pt x="65" y="62"/>
                    <a:pt x="57" y="84"/>
                  </a:cubicBezTo>
                  <a:cubicBezTo>
                    <a:pt x="60" y="58"/>
                    <a:pt x="62" y="32"/>
                    <a:pt x="62" y="6"/>
                  </a:cubicBezTo>
                  <a:cubicBezTo>
                    <a:pt x="63" y="4"/>
                    <a:pt x="61" y="2"/>
                    <a:pt x="59" y="2"/>
                  </a:cubicBezTo>
                  <a:cubicBezTo>
                    <a:pt x="57" y="0"/>
                    <a:pt x="52" y="0"/>
                    <a:pt x="49" y="4"/>
                  </a:cubicBezTo>
                  <a:cubicBezTo>
                    <a:pt x="29" y="43"/>
                    <a:pt x="9" y="86"/>
                    <a:pt x="0" y="129"/>
                  </a:cubicBezTo>
                  <a:cubicBezTo>
                    <a:pt x="0" y="133"/>
                    <a:pt x="5" y="134"/>
                    <a:pt x="7" y="130"/>
                  </a:cubicBezTo>
                  <a:cubicBezTo>
                    <a:pt x="24" y="97"/>
                    <a:pt x="37" y="61"/>
                    <a:pt x="52" y="26"/>
                  </a:cubicBezTo>
                  <a:cubicBezTo>
                    <a:pt x="47" y="63"/>
                    <a:pt x="43" y="100"/>
                    <a:pt x="37" y="138"/>
                  </a:cubicBezTo>
                  <a:cubicBezTo>
                    <a:pt x="36" y="144"/>
                    <a:pt x="45" y="146"/>
                    <a:pt x="47" y="140"/>
                  </a:cubicBezTo>
                  <a:cubicBezTo>
                    <a:pt x="62" y="102"/>
                    <a:pt x="81" y="64"/>
                    <a:pt x="94" y="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128"/>
            <p:cNvSpPr>
              <a:spLocks/>
            </p:cNvSpPr>
            <p:nvPr/>
          </p:nvSpPr>
          <p:spPr bwMode="auto">
            <a:xfrm>
              <a:off x="1682750" y="2533651"/>
              <a:ext cx="74612" cy="179388"/>
            </a:xfrm>
            <a:custGeom>
              <a:avLst/>
              <a:gdLst>
                <a:gd name="T0" fmla="*/ 32 w 55"/>
                <a:gd name="T1" fmla="*/ 71 h 132"/>
                <a:gd name="T2" fmla="*/ 54 w 55"/>
                <a:gd name="T3" fmla="*/ 7 h 132"/>
                <a:gd name="T4" fmla="*/ 47 w 55"/>
                <a:gd name="T5" fmla="*/ 4 h 132"/>
                <a:gd name="T6" fmla="*/ 21 w 55"/>
                <a:gd name="T7" fmla="*/ 67 h 132"/>
                <a:gd name="T8" fmla="*/ 1 w 55"/>
                <a:gd name="T9" fmla="*/ 125 h 132"/>
                <a:gd name="T10" fmla="*/ 8 w 55"/>
                <a:gd name="T11" fmla="*/ 128 h 132"/>
                <a:gd name="T12" fmla="*/ 32 w 55"/>
                <a:gd name="T13" fmla="*/ 7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32">
                  <a:moveTo>
                    <a:pt x="32" y="71"/>
                  </a:moveTo>
                  <a:cubicBezTo>
                    <a:pt x="40" y="50"/>
                    <a:pt x="48" y="29"/>
                    <a:pt x="54" y="7"/>
                  </a:cubicBezTo>
                  <a:cubicBezTo>
                    <a:pt x="55" y="2"/>
                    <a:pt x="49" y="0"/>
                    <a:pt x="47" y="4"/>
                  </a:cubicBezTo>
                  <a:cubicBezTo>
                    <a:pt x="37" y="25"/>
                    <a:pt x="29" y="46"/>
                    <a:pt x="21" y="67"/>
                  </a:cubicBezTo>
                  <a:cubicBezTo>
                    <a:pt x="13" y="85"/>
                    <a:pt x="3" y="105"/>
                    <a:pt x="1" y="125"/>
                  </a:cubicBezTo>
                  <a:cubicBezTo>
                    <a:pt x="0" y="129"/>
                    <a:pt x="6" y="132"/>
                    <a:pt x="8" y="128"/>
                  </a:cubicBezTo>
                  <a:cubicBezTo>
                    <a:pt x="20" y="112"/>
                    <a:pt x="25" y="90"/>
                    <a:pt x="32" y="7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129"/>
            <p:cNvSpPr>
              <a:spLocks/>
            </p:cNvSpPr>
            <p:nvPr/>
          </p:nvSpPr>
          <p:spPr bwMode="auto">
            <a:xfrm>
              <a:off x="1706563" y="2546351"/>
              <a:ext cx="117475" cy="188913"/>
            </a:xfrm>
            <a:custGeom>
              <a:avLst/>
              <a:gdLst>
                <a:gd name="T0" fmla="*/ 84 w 86"/>
                <a:gd name="T1" fmla="*/ 20 h 139"/>
                <a:gd name="T2" fmla="*/ 73 w 86"/>
                <a:gd name="T3" fmla="*/ 16 h 139"/>
                <a:gd name="T4" fmla="*/ 44 w 86"/>
                <a:gd name="T5" fmla="*/ 87 h 139"/>
                <a:gd name="T6" fmla="*/ 63 w 86"/>
                <a:gd name="T7" fmla="*/ 9 h 139"/>
                <a:gd name="T8" fmla="*/ 52 w 86"/>
                <a:gd name="T9" fmla="*/ 5 h 139"/>
                <a:gd name="T10" fmla="*/ 1 w 86"/>
                <a:gd name="T11" fmla="*/ 121 h 139"/>
                <a:gd name="T12" fmla="*/ 8 w 86"/>
                <a:gd name="T13" fmla="*/ 123 h 139"/>
                <a:gd name="T14" fmla="*/ 42 w 86"/>
                <a:gd name="T15" fmla="*/ 49 h 139"/>
                <a:gd name="T16" fmla="*/ 23 w 86"/>
                <a:gd name="T17" fmla="*/ 131 h 139"/>
                <a:gd name="T18" fmla="*/ 34 w 86"/>
                <a:gd name="T19" fmla="*/ 134 h 139"/>
                <a:gd name="T20" fmla="*/ 84 w 86"/>
                <a:gd name="T21" fmla="*/ 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39">
                  <a:moveTo>
                    <a:pt x="84" y="20"/>
                  </a:moveTo>
                  <a:cubicBezTo>
                    <a:pt x="86" y="13"/>
                    <a:pt x="76" y="9"/>
                    <a:pt x="73" y="16"/>
                  </a:cubicBezTo>
                  <a:cubicBezTo>
                    <a:pt x="65" y="40"/>
                    <a:pt x="55" y="64"/>
                    <a:pt x="44" y="87"/>
                  </a:cubicBezTo>
                  <a:cubicBezTo>
                    <a:pt x="50" y="61"/>
                    <a:pt x="56" y="35"/>
                    <a:pt x="63" y="9"/>
                  </a:cubicBezTo>
                  <a:cubicBezTo>
                    <a:pt x="64" y="4"/>
                    <a:pt x="55" y="0"/>
                    <a:pt x="52" y="5"/>
                  </a:cubicBezTo>
                  <a:cubicBezTo>
                    <a:pt x="30" y="40"/>
                    <a:pt x="10" y="80"/>
                    <a:pt x="1" y="121"/>
                  </a:cubicBezTo>
                  <a:cubicBezTo>
                    <a:pt x="0" y="126"/>
                    <a:pt x="6" y="127"/>
                    <a:pt x="8" y="123"/>
                  </a:cubicBezTo>
                  <a:cubicBezTo>
                    <a:pt x="20" y="98"/>
                    <a:pt x="30" y="73"/>
                    <a:pt x="42" y="49"/>
                  </a:cubicBezTo>
                  <a:cubicBezTo>
                    <a:pt x="36" y="76"/>
                    <a:pt x="29" y="103"/>
                    <a:pt x="23" y="131"/>
                  </a:cubicBezTo>
                  <a:cubicBezTo>
                    <a:pt x="22" y="137"/>
                    <a:pt x="31" y="139"/>
                    <a:pt x="34" y="134"/>
                  </a:cubicBezTo>
                  <a:cubicBezTo>
                    <a:pt x="53" y="97"/>
                    <a:pt x="70" y="59"/>
                    <a:pt x="84" y="2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130"/>
            <p:cNvSpPr>
              <a:spLocks/>
            </p:cNvSpPr>
            <p:nvPr/>
          </p:nvSpPr>
          <p:spPr bwMode="auto">
            <a:xfrm>
              <a:off x="1781175" y="2584451"/>
              <a:ext cx="96837" cy="185738"/>
            </a:xfrm>
            <a:custGeom>
              <a:avLst/>
              <a:gdLst>
                <a:gd name="T0" fmla="*/ 46 w 71"/>
                <a:gd name="T1" fmla="*/ 101 h 137"/>
                <a:gd name="T2" fmla="*/ 65 w 71"/>
                <a:gd name="T3" fmla="*/ 53 h 137"/>
                <a:gd name="T4" fmla="*/ 62 w 71"/>
                <a:gd name="T5" fmla="*/ 45 h 137"/>
                <a:gd name="T6" fmla="*/ 45 w 71"/>
                <a:gd name="T7" fmla="*/ 39 h 137"/>
                <a:gd name="T8" fmla="*/ 42 w 71"/>
                <a:gd name="T9" fmla="*/ 50 h 137"/>
                <a:gd name="T10" fmla="*/ 52 w 71"/>
                <a:gd name="T11" fmla="*/ 54 h 137"/>
                <a:gd name="T12" fmla="*/ 37 w 71"/>
                <a:gd name="T13" fmla="*/ 91 h 137"/>
                <a:gd name="T14" fmla="*/ 26 w 71"/>
                <a:gd name="T15" fmla="*/ 115 h 137"/>
                <a:gd name="T16" fmla="*/ 16 w 71"/>
                <a:gd name="T17" fmla="*/ 95 h 137"/>
                <a:gd name="T18" fmla="*/ 66 w 71"/>
                <a:gd name="T19" fmla="*/ 12 h 137"/>
                <a:gd name="T20" fmla="*/ 68 w 71"/>
                <a:gd name="T21" fmla="*/ 7 h 137"/>
                <a:gd name="T22" fmla="*/ 30 w 71"/>
                <a:gd name="T23" fmla="*/ 27 h 137"/>
                <a:gd name="T24" fmla="*/ 2 w 71"/>
                <a:gd name="T25" fmla="*/ 110 h 137"/>
                <a:gd name="T26" fmla="*/ 29 w 71"/>
                <a:gd name="T27" fmla="*/ 129 h 137"/>
                <a:gd name="T28" fmla="*/ 46 w 71"/>
                <a:gd name="T29" fmla="*/ 10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37">
                  <a:moveTo>
                    <a:pt x="46" y="101"/>
                  </a:moveTo>
                  <a:cubicBezTo>
                    <a:pt x="53" y="85"/>
                    <a:pt x="59" y="69"/>
                    <a:pt x="65" y="53"/>
                  </a:cubicBezTo>
                  <a:cubicBezTo>
                    <a:pt x="67" y="49"/>
                    <a:pt x="65" y="46"/>
                    <a:pt x="62" y="45"/>
                  </a:cubicBezTo>
                  <a:cubicBezTo>
                    <a:pt x="56" y="42"/>
                    <a:pt x="51" y="40"/>
                    <a:pt x="45" y="39"/>
                  </a:cubicBezTo>
                  <a:cubicBezTo>
                    <a:pt x="39" y="39"/>
                    <a:pt x="36" y="48"/>
                    <a:pt x="42" y="50"/>
                  </a:cubicBezTo>
                  <a:cubicBezTo>
                    <a:pt x="46" y="51"/>
                    <a:pt x="49" y="52"/>
                    <a:pt x="52" y="54"/>
                  </a:cubicBezTo>
                  <a:cubicBezTo>
                    <a:pt x="47" y="66"/>
                    <a:pt x="42" y="78"/>
                    <a:pt x="37" y="91"/>
                  </a:cubicBezTo>
                  <a:cubicBezTo>
                    <a:pt x="35" y="95"/>
                    <a:pt x="30" y="113"/>
                    <a:pt x="26" y="115"/>
                  </a:cubicBezTo>
                  <a:cubicBezTo>
                    <a:pt x="9" y="121"/>
                    <a:pt x="15" y="100"/>
                    <a:pt x="16" y="95"/>
                  </a:cubicBezTo>
                  <a:cubicBezTo>
                    <a:pt x="20" y="74"/>
                    <a:pt x="37" y="8"/>
                    <a:pt x="66" y="12"/>
                  </a:cubicBezTo>
                  <a:cubicBezTo>
                    <a:pt x="70" y="13"/>
                    <a:pt x="71" y="8"/>
                    <a:pt x="68" y="7"/>
                  </a:cubicBezTo>
                  <a:cubicBezTo>
                    <a:pt x="51" y="0"/>
                    <a:pt x="38" y="14"/>
                    <a:pt x="30" y="27"/>
                  </a:cubicBezTo>
                  <a:cubicBezTo>
                    <a:pt x="16" y="49"/>
                    <a:pt x="0" y="83"/>
                    <a:pt x="2" y="110"/>
                  </a:cubicBezTo>
                  <a:cubicBezTo>
                    <a:pt x="3" y="124"/>
                    <a:pt x="15" y="137"/>
                    <a:pt x="29" y="129"/>
                  </a:cubicBezTo>
                  <a:cubicBezTo>
                    <a:pt x="38" y="123"/>
                    <a:pt x="42" y="110"/>
                    <a:pt x="46" y="10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131"/>
            <p:cNvSpPr>
              <a:spLocks noEditPoints="1"/>
            </p:cNvSpPr>
            <p:nvPr/>
          </p:nvSpPr>
          <p:spPr bwMode="auto">
            <a:xfrm>
              <a:off x="3255963" y="1246188"/>
              <a:ext cx="77787" cy="249238"/>
            </a:xfrm>
            <a:custGeom>
              <a:avLst/>
              <a:gdLst>
                <a:gd name="T0" fmla="*/ 56 w 57"/>
                <a:gd name="T1" fmla="*/ 95 h 184"/>
                <a:gd name="T2" fmla="*/ 57 w 57"/>
                <a:gd name="T3" fmla="*/ 7 h 184"/>
                <a:gd name="T4" fmla="*/ 46 w 57"/>
                <a:gd name="T5" fmla="*/ 5 h 184"/>
                <a:gd name="T6" fmla="*/ 1 w 57"/>
                <a:gd name="T7" fmla="*/ 177 h 184"/>
                <a:gd name="T8" fmla="*/ 8 w 57"/>
                <a:gd name="T9" fmla="*/ 179 h 184"/>
                <a:gd name="T10" fmla="*/ 14 w 57"/>
                <a:gd name="T11" fmla="*/ 155 h 184"/>
                <a:gd name="T12" fmla="*/ 27 w 57"/>
                <a:gd name="T13" fmla="*/ 158 h 184"/>
                <a:gd name="T14" fmla="*/ 39 w 57"/>
                <a:gd name="T15" fmla="*/ 161 h 184"/>
                <a:gd name="T16" fmla="*/ 40 w 57"/>
                <a:gd name="T17" fmla="*/ 176 h 184"/>
                <a:gd name="T18" fmla="*/ 50 w 57"/>
                <a:gd name="T19" fmla="*/ 177 h 184"/>
                <a:gd name="T20" fmla="*/ 56 w 57"/>
                <a:gd name="T21" fmla="*/ 95 h 184"/>
                <a:gd name="T22" fmla="*/ 29 w 57"/>
                <a:gd name="T23" fmla="*/ 150 h 184"/>
                <a:gd name="T24" fmla="*/ 15 w 57"/>
                <a:gd name="T25" fmla="*/ 148 h 184"/>
                <a:gd name="T26" fmla="*/ 46 w 57"/>
                <a:gd name="T27" fmla="*/ 42 h 184"/>
                <a:gd name="T28" fmla="*/ 44 w 57"/>
                <a:gd name="T29" fmla="*/ 92 h 184"/>
                <a:gd name="T30" fmla="*/ 39 w 57"/>
                <a:gd name="T31" fmla="*/ 151 h 184"/>
                <a:gd name="T32" fmla="*/ 29 w 57"/>
                <a:gd name="T33" fmla="*/ 15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184">
                  <a:moveTo>
                    <a:pt x="56" y="95"/>
                  </a:moveTo>
                  <a:cubicBezTo>
                    <a:pt x="57" y="66"/>
                    <a:pt x="57" y="37"/>
                    <a:pt x="57" y="7"/>
                  </a:cubicBezTo>
                  <a:cubicBezTo>
                    <a:pt x="57" y="2"/>
                    <a:pt x="48" y="0"/>
                    <a:pt x="46" y="5"/>
                  </a:cubicBezTo>
                  <a:cubicBezTo>
                    <a:pt x="25" y="61"/>
                    <a:pt x="8" y="118"/>
                    <a:pt x="1" y="177"/>
                  </a:cubicBezTo>
                  <a:cubicBezTo>
                    <a:pt x="0" y="182"/>
                    <a:pt x="7" y="184"/>
                    <a:pt x="8" y="179"/>
                  </a:cubicBezTo>
                  <a:cubicBezTo>
                    <a:pt x="10" y="171"/>
                    <a:pt x="12" y="163"/>
                    <a:pt x="14" y="155"/>
                  </a:cubicBezTo>
                  <a:cubicBezTo>
                    <a:pt x="18" y="156"/>
                    <a:pt x="23" y="157"/>
                    <a:pt x="27" y="158"/>
                  </a:cubicBezTo>
                  <a:cubicBezTo>
                    <a:pt x="31" y="159"/>
                    <a:pt x="35" y="160"/>
                    <a:pt x="39" y="161"/>
                  </a:cubicBezTo>
                  <a:cubicBezTo>
                    <a:pt x="39" y="166"/>
                    <a:pt x="40" y="171"/>
                    <a:pt x="40" y="176"/>
                  </a:cubicBezTo>
                  <a:cubicBezTo>
                    <a:pt x="41" y="182"/>
                    <a:pt x="49" y="182"/>
                    <a:pt x="50" y="177"/>
                  </a:cubicBezTo>
                  <a:cubicBezTo>
                    <a:pt x="57" y="152"/>
                    <a:pt x="55" y="121"/>
                    <a:pt x="56" y="95"/>
                  </a:cubicBezTo>
                  <a:close/>
                  <a:moveTo>
                    <a:pt x="29" y="150"/>
                  </a:moveTo>
                  <a:cubicBezTo>
                    <a:pt x="24" y="149"/>
                    <a:pt x="20" y="149"/>
                    <a:pt x="15" y="148"/>
                  </a:cubicBezTo>
                  <a:cubicBezTo>
                    <a:pt x="24" y="112"/>
                    <a:pt x="34" y="77"/>
                    <a:pt x="46" y="42"/>
                  </a:cubicBezTo>
                  <a:cubicBezTo>
                    <a:pt x="45" y="59"/>
                    <a:pt x="45" y="76"/>
                    <a:pt x="44" y="92"/>
                  </a:cubicBezTo>
                  <a:cubicBezTo>
                    <a:pt x="43" y="111"/>
                    <a:pt x="40" y="132"/>
                    <a:pt x="39" y="151"/>
                  </a:cubicBezTo>
                  <a:cubicBezTo>
                    <a:pt x="36" y="150"/>
                    <a:pt x="32" y="150"/>
                    <a:pt x="29" y="15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132"/>
            <p:cNvSpPr>
              <a:spLocks/>
            </p:cNvSpPr>
            <p:nvPr/>
          </p:nvSpPr>
          <p:spPr bwMode="auto">
            <a:xfrm>
              <a:off x="3338513" y="1246188"/>
              <a:ext cx="114300" cy="268288"/>
            </a:xfrm>
            <a:custGeom>
              <a:avLst/>
              <a:gdLst>
                <a:gd name="T0" fmla="*/ 83 w 84"/>
                <a:gd name="T1" fmla="*/ 18 h 197"/>
                <a:gd name="T2" fmla="*/ 70 w 84"/>
                <a:gd name="T3" fmla="*/ 16 h 197"/>
                <a:gd name="T4" fmla="*/ 52 w 84"/>
                <a:gd name="T5" fmla="*/ 103 h 197"/>
                <a:gd name="T6" fmla="*/ 42 w 84"/>
                <a:gd name="T7" fmla="*/ 155 h 197"/>
                <a:gd name="T8" fmla="*/ 42 w 84"/>
                <a:gd name="T9" fmla="*/ 7 h 197"/>
                <a:gd name="T10" fmla="*/ 31 w 84"/>
                <a:gd name="T11" fmla="*/ 6 h 197"/>
                <a:gd name="T12" fmla="*/ 0 w 84"/>
                <a:gd name="T13" fmla="*/ 181 h 197"/>
                <a:gd name="T14" fmla="*/ 7 w 84"/>
                <a:gd name="T15" fmla="*/ 182 h 197"/>
                <a:gd name="T16" fmla="*/ 32 w 84"/>
                <a:gd name="T17" fmla="*/ 62 h 197"/>
                <a:gd name="T18" fmla="*/ 30 w 84"/>
                <a:gd name="T19" fmla="*/ 190 h 197"/>
                <a:gd name="T20" fmla="*/ 42 w 84"/>
                <a:gd name="T21" fmla="*/ 192 h 197"/>
                <a:gd name="T22" fmla="*/ 64 w 84"/>
                <a:gd name="T23" fmla="*/ 112 h 197"/>
                <a:gd name="T24" fmla="*/ 83 w 84"/>
                <a:gd name="T25" fmla="*/ 1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97">
                  <a:moveTo>
                    <a:pt x="83" y="18"/>
                  </a:moveTo>
                  <a:cubicBezTo>
                    <a:pt x="84" y="10"/>
                    <a:pt x="72" y="8"/>
                    <a:pt x="70" y="16"/>
                  </a:cubicBezTo>
                  <a:cubicBezTo>
                    <a:pt x="63" y="45"/>
                    <a:pt x="58" y="74"/>
                    <a:pt x="52" y="103"/>
                  </a:cubicBezTo>
                  <a:cubicBezTo>
                    <a:pt x="49" y="120"/>
                    <a:pt x="46" y="138"/>
                    <a:pt x="42" y="155"/>
                  </a:cubicBezTo>
                  <a:cubicBezTo>
                    <a:pt x="41" y="106"/>
                    <a:pt x="41" y="56"/>
                    <a:pt x="42" y="7"/>
                  </a:cubicBezTo>
                  <a:cubicBezTo>
                    <a:pt x="42" y="0"/>
                    <a:pt x="33" y="0"/>
                    <a:pt x="31" y="6"/>
                  </a:cubicBezTo>
                  <a:cubicBezTo>
                    <a:pt x="18" y="64"/>
                    <a:pt x="5" y="122"/>
                    <a:pt x="0" y="181"/>
                  </a:cubicBezTo>
                  <a:cubicBezTo>
                    <a:pt x="0" y="186"/>
                    <a:pt x="6" y="187"/>
                    <a:pt x="7" y="182"/>
                  </a:cubicBezTo>
                  <a:cubicBezTo>
                    <a:pt x="17" y="143"/>
                    <a:pt x="24" y="102"/>
                    <a:pt x="32" y="62"/>
                  </a:cubicBezTo>
                  <a:cubicBezTo>
                    <a:pt x="32" y="105"/>
                    <a:pt x="31" y="147"/>
                    <a:pt x="30" y="190"/>
                  </a:cubicBezTo>
                  <a:cubicBezTo>
                    <a:pt x="30" y="197"/>
                    <a:pt x="39" y="197"/>
                    <a:pt x="42" y="192"/>
                  </a:cubicBezTo>
                  <a:cubicBezTo>
                    <a:pt x="55" y="167"/>
                    <a:pt x="59" y="139"/>
                    <a:pt x="64" y="112"/>
                  </a:cubicBezTo>
                  <a:cubicBezTo>
                    <a:pt x="70" y="81"/>
                    <a:pt x="77" y="50"/>
                    <a:pt x="83" y="1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133"/>
            <p:cNvSpPr>
              <a:spLocks noEditPoints="1"/>
            </p:cNvSpPr>
            <p:nvPr/>
          </p:nvSpPr>
          <p:spPr bwMode="auto">
            <a:xfrm>
              <a:off x="3414713" y="1265238"/>
              <a:ext cx="95250" cy="257175"/>
            </a:xfrm>
            <a:custGeom>
              <a:avLst/>
              <a:gdLst>
                <a:gd name="T0" fmla="*/ 70 w 70"/>
                <a:gd name="T1" fmla="*/ 9 h 189"/>
                <a:gd name="T2" fmla="*/ 59 w 70"/>
                <a:gd name="T3" fmla="*/ 6 h 189"/>
                <a:gd name="T4" fmla="*/ 2 w 70"/>
                <a:gd name="T5" fmla="*/ 180 h 189"/>
                <a:gd name="T6" fmla="*/ 11 w 70"/>
                <a:gd name="T7" fmla="*/ 183 h 189"/>
                <a:gd name="T8" fmla="*/ 20 w 70"/>
                <a:gd name="T9" fmla="*/ 160 h 189"/>
                <a:gd name="T10" fmla="*/ 31 w 70"/>
                <a:gd name="T11" fmla="*/ 164 h 189"/>
                <a:gd name="T12" fmla="*/ 40 w 70"/>
                <a:gd name="T13" fmla="*/ 168 h 189"/>
                <a:gd name="T14" fmla="*/ 39 w 70"/>
                <a:gd name="T15" fmla="*/ 179 h 189"/>
                <a:gd name="T16" fmla="*/ 51 w 70"/>
                <a:gd name="T17" fmla="*/ 182 h 189"/>
                <a:gd name="T18" fmla="*/ 70 w 70"/>
                <a:gd name="T19" fmla="*/ 9 h 189"/>
                <a:gd name="T20" fmla="*/ 34 w 70"/>
                <a:gd name="T21" fmla="*/ 154 h 189"/>
                <a:gd name="T22" fmla="*/ 22 w 70"/>
                <a:gd name="T23" fmla="*/ 154 h 189"/>
                <a:gd name="T24" fmla="*/ 52 w 70"/>
                <a:gd name="T25" fmla="*/ 65 h 189"/>
                <a:gd name="T26" fmla="*/ 41 w 70"/>
                <a:gd name="T27" fmla="*/ 156 h 189"/>
                <a:gd name="T28" fmla="*/ 34 w 70"/>
                <a:gd name="T29" fmla="*/ 15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89">
                  <a:moveTo>
                    <a:pt x="70" y="9"/>
                  </a:moveTo>
                  <a:cubicBezTo>
                    <a:pt x="70" y="4"/>
                    <a:pt x="61" y="0"/>
                    <a:pt x="59" y="6"/>
                  </a:cubicBezTo>
                  <a:cubicBezTo>
                    <a:pt x="39" y="64"/>
                    <a:pt x="17" y="121"/>
                    <a:pt x="2" y="180"/>
                  </a:cubicBezTo>
                  <a:cubicBezTo>
                    <a:pt x="0" y="185"/>
                    <a:pt x="9" y="188"/>
                    <a:pt x="11" y="183"/>
                  </a:cubicBezTo>
                  <a:cubicBezTo>
                    <a:pt x="14" y="176"/>
                    <a:pt x="17" y="168"/>
                    <a:pt x="20" y="160"/>
                  </a:cubicBezTo>
                  <a:cubicBezTo>
                    <a:pt x="23" y="162"/>
                    <a:pt x="27" y="162"/>
                    <a:pt x="31" y="164"/>
                  </a:cubicBezTo>
                  <a:cubicBezTo>
                    <a:pt x="34" y="165"/>
                    <a:pt x="37" y="167"/>
                    <a:pt x="40" y="168"/>
                  </a:cubicBezTo>
                  <a:cubicBezTo>
                    <a:pt x="40" y="171"/>
                    <a:pt x="39" y="175"/>
                    <a:pt x="39" y="179"/>
                  </a:cubicBezTo>
                  <a:cubicBezTo>
                    <a:pt x="38" y="187"/>
                    <a:pt x="50" y="189"/>
                    <a:pt x="51" y="182"/>
                  </a:cubicBezTo>
                  <a:cubicBezTo>
                    <a:pt x="57" y="124"/>
                    <a:pt x="63" y="67"/>
                    <a:pt x="70" y="9"/>
                  </a:cubicBezTo>
                  <a:close/>
                  <a:moveTo>
                    <a:pt x="34" y="154"/>
                  </a:moveTo>
                  <a:cubicBezTo>
                    <a:pt x="30" y="154"/>
                    <a:pt x="26" y="153"/>
                    <a:pt x="22" y="154"/>
                  </a:cubicBezTo>
                  <a:cubicBezTo>
                    <a:pt x="33" y="124"/>
                    <a:pt x="43" y="95"/>
                    <a:pt x="52" y="65"/>
                  </a:cubicBezTo>
                  <a:cubicBezTo>
                    <a:pt x="48" y="95"/>
                    <a:pt x="45" y="126"/>
                    <a:pt x="41" y="156"/>
                  </a:cubicBezTo>
                  <a:cubicBezTo>
                    <a:pt x="39" y="155"/>
                    <a:pt x="36" y="155"/>
                    <a:pt x="34" y="15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134"/>
            <p:cNvSpPr>
              <a:spLocks/>
            </p:cNvSpPr>
            <p:nvPr/>
          </p:nvSpPr>
          <p:spPr bwMode="auto">
            <a:xfrm>
              <a:off x="3498850" y="1274763"/>
              <a:ext cx="55562" cy="246063"/>
            </a:xfrm>
            <a:custGeom>
              <a:avLst/>
              <a:gdLst>
                <a:gd name="T0" fmla="*/ 31 w 41"/>
                <a:gd name="T1" fmla="*/ 168 h 181"/>
                <a:gd name="T2" fmla="*/ 15 w 41"/>
                <a:gd name="T3" fmla="*/ 165 h 181"/>
                <a:gd name="T4" fmla="*/ 40 w 41"/>
                <a:gd name="T5" fmla="*/ 6 h 181"/>
                <a:gd name="T6" fmla="*/ 33 w 41"/>
                <a:gd name="T7" fmla="*/ 5 h 181"/>
                <a:gd name="T8" fmla="*/ 1 w 41"/>
                <a:gd name="T9" fmla="*/ 169 h 181"/>
                <a:gd name="T10" fmla="*/ 6 w 41"/>
                <a:gd name="T11" fmla="*/ 177 h 181"/>
                <a:gd name="T12" fmla="*/ 31 w 41"/>
                <a:gd name="T13" fmla="*/ 180 h 181"/>
                <a:gd name="T14" fmla="*/ 31 w 41"/>
                <a:gd name="T15" fmla="*/ 16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81">
                  <a:moveTo>
                    <a:pt x="31" y="168"/>
                  </a:moveTo>
                  <a:cubicBezTo>
                    <a:pt x="26" y="167"/>
                    <a:pt x="20" y="166"/>
                    <a:pt x="15" y="165"/>
                  </a:cubicBezTo>
                  <a:cubicBezTo>
                    <a:pt x="24" y="113"/>
                    <a:pt x="36" y="59"/>
                    <a:pt x="40" y="6"/>
                  </a:cubicBezTo>
                  <a:cubicBezTo>
                    <a:pt x="41" y="1"/>
                    <a:pt x="34" y="0"/>
                    <a:pt x="33" y="5"/>
                  </a:cubicBezTo>
                  <a:cubicBezTo>
                    <a:pt x="18" y="58"/>
                    <a:pt x="10" y="115"/>
                    <a:pt x="1" y="169"/>
                  </a:cubicBezTo>
                  <a:cubicBezTo>
                    <a:pt x="0" y="173"/>
                    <a:pt x="3" y="176"/>
                    <a:pt x="6" y="177"/>
                  </a:cubicBezTo>
                  <a:cubicBezTo>
                    <a:pt x="15" y="179"/>
                    <a:pt x="22" y="181"/>
                    <a:pt x="31" y="180"/>
                  </a:cubicBezTo>
                  <a:cubicBezTo>
                    <a:pt x="37" y="179"/>
                    <a:pt x="38" y="170"/>
                    <a:pt x="31" y="16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135"/>
            <p:cNvSpPr>
              <a:spLocks/>
            </p:cNvSpPr>
            <p:nvPr/>
          </p:nvSpPr>
          <p:spPr bwMode="auto">
            <a:xfrm>
              <a:off x="3568700" y="1290638"/>
              <a:ext cx="87312" cy="241300"/>
            </a:xfrm>
            <a:custGeom>
              <a:avLst/>
              <a:gdLst>
                <a:gd name="T0" fmla="*/ 64 w 64"/>
                <a:gd name="T1" fmla="*/ 16 h 177"/>
                <a:gd name="T2" fmla="*/ 58 w 64"/>
                <a:gd name="T3" fmla="*/ 11 h 177"/>
                <a:gd name="T4" fmla="*/ 46 w 64"/>
                <a:gd name="T5" fmla="*/ 18 h 177"/>
                <a:gd name="T6" fmla="*/ 37 w 64"/>
                <a:gd name="T7" fmla="*/ 25 h 177"/>
                <a:gd name="T8" fmla="*/ 23 w 64"/>
                <a:gd name="T9" fmla="*/ 3 h 177"/>
                <a:gd name="T10" fmla="*/ 17 w 64"/>
                <a:gd name="T11" fmla="*/ 6 h 177"/>
                <a:gd name="T12" fmla="*/ 29 w 64"/>
                <a:gd name="T13" fmla="*/ 36 h 177"/>
                <a:gd name="T14" fmla="*/ 33 w 64"/>
                <a:gd name="T15" fmla="*/ 40 h 177"/>
                <a:gd name="T16" fmla="*/ 22 w 64"/>
                <a:gd name="T17" fmla="*/ 82 h 177"/>
                <a:gd name="T18" fmla="*/ 1 w 64"/>
                <a:gd name="T19" fmla="*/ 170 h 177"/>
                <a:gd name="T20" fmla="*/ 9 w 64"/>
                <a:gd name="T21" fmla="*/ 172 h 177"/>
                <a:gd name="T22" fmla="*/ 28 w 64"/>
                <a:gd name="T23" fmla="*/ 106 h 177"/>
                <a:gd name="T24" fmla="*/ 37 w 64"/>
                <a:gd name="T25" fmla="*/ 74 h 177"/>
                <a:gd name="T26" fmla="*/ 42 w 64"/>
                <a:gd name="T27" fmla="*/ 55 h 177"/>
                <a:gd name="T28" fmla="*/ 46 w 64"/>
                <a:gd name="T29" fmla="*/ 37 h 177"/>
                <a:gd name="T30" fmla="*/ 49 w 64"/>
                <a:gd name="T31" fmla="*/ 33 h 177"/>
                <a:gd name="T32" fmla="*/ 64 w 64"/>
                <a:gd name="T33" fmla="*/ 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77">
                  <a:moveTo>
                    <a:pt x="64" y="16"/>
                  </a:moveTo>
                  <a:cubicBezTo>
                    <a:pt x="64" y="13"/>
                    <a:pt x="61" y="11"/>
                    <a:pt x="58" y="11"/>
                  </a:cubicBezTo>
                  <a:cubicBezTo>
                    <a:pt x="53" y="11"/>
                    <a:pt x="50" y="15"/>
                    <a:pt x="46" y="18"/>
                  </a:cubicBezTo>
                  <a:cubicBezTo>
                    <a:pt x="43" y="21"/>
                    <a:pt x="40" y="23"/>
                    <a:pt x="37" y="25"/>
                  </a:cubicBezTo>
                  <a:cubicBezTo>
                    <a:pt x="32" y="18"/>
                    <a:pt x="28" y="10"/>
                    <a:pt x="23" y="3"/>
                  </a:cubicBezTo>
                  <a:cubicBezTo>
                    <a:pt x="21" y="0"/>
                    <a:pt x="15" y="2"/>
                    <a:pt x="17" y="6"/>
                  </a:cubicBezTo>
                  <a:cubicBezTo>
                    <a:pt x="21" y="16"/>
                    <a:pt x="26" y="26"/>
                    <a:pt x="29" y="36"/>
                  </a:cubicBezTo>
                  <a:cubicBezTo>
                    <a:pt x="30" y="38"/>
                    <a:pt x="31" y="39"/>
                    <a:pt x="33" y="40"/>
                  </a:cubicBezTo>
                  <a:cubicBezTo>
                    <a:pt x="29" y="54"/>
                    <a:pt x="26" y="68"/>
                    <a:pt x="22" y="82"/>
                  </a:cubicBezTo>
                  <a:cubicBezTo>
                    <a:pt x="15" y="111"/>
                    <a:pt x="7" y="140"/>
                    <a:pt x="1" y="170"/>
                  </a:cubicBezTo>
                  <a:cubicBezTo>
                    <a:pt x="0" y="174"/>
                    <a:pt x="8" y="177"/>
                    <a:pt x="9" y="172"/>
                  </a:cubicBezTo>
                  <a:cubicBezTo>
                    <a:pt x="17" y="151"/>
                    <a:pt x="22" y="128"/>
                    <a:pt x="28" y="106"/>
                  </a:cubicBezTo>
                  <a:cubicBezTo>
                    <a:pt x="31" y="96"/>
                    <a:pt x="34" y="85"/>
                    <a:pt x="37" y="74"/>
                  </a:cubicBezTo>
                  <a:cubicBezTo>
                    <a:pt x="39" y="68"/>
                    <a:pt x="40" y="61"/>
                    <a:pt x="42" y="55"/>
                  </a:cubicBezTo>
                  <a:cubicBezTo>
                    <a:pt x="43" y="50"/>
                    <a:pt x="44" y="42"/>
                    <a:pt x="46" y="37"/>
                  </a:cubicBezTo>
                  <a:cubicBezTo>
                    <a:pt x="48" y="37"/>
                    <a:pt x="49" y="35"/>
                    <a:pt x="49" y="33"/>
                  </a:cubicBezTo>
                  <a:cubicBezTo>
                    <a:pt x="56" y="29"/>
                    <a:pt x="64" y="23"/>
                    <a:pt x="64" y="1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136"/>
            <p:cNvSpPr>
              <a:spLocks/>
            </p:cNvSpPr>
            <p:nvPr/>
          </p:nvSpPr>
          <p:spPr bwMode="auto">
            <a:xfrm>
              <a:off x="3633788" y="1306513"/>
              <a:ext cx="84137" cy="246063"/>
            </a:xfrm>
            <a:custGeom>
              <a:avLst/>
              <a:gdLst>
                <a:gd name="T0" fmla="*/ 43 w 62"/>
                <a:gd name="T1" fmla="*/ 151 h 181"/>
                <a:gd name="T2" fmla="*/ 34 w 62"/>
                <a:gd name="T3" fmla="*/ 87 h 181"/>
                <a:gd name="T4" fmla="*/ 58 w 62"/>
                <a:gd name="T5" fmla="*/ 15 h 181"/>
                <a:gd name="T6" fmla="*/ 59 w 62"/>
                <a:gd name="T7" fmla="*/ 9 h 181"/>
                <a:gd name="T8" fmla="*/ 21 w 62"/>
                <a:gd name="T9" fmla="*/ 55 h 181"/>
                <a:gd name="T10" fmla="*/ 23 w 62"/>
                <a:gd name="T11" fmla="*/ 107 h 181"/>
                <a:gd name="T12" fmla="*/ 27 w 62"/>
                <a:gd name="T13" fmla="*/ 130 h 181"/>
                <a:gd name="T14" fmla="*/ 30 w 62"/>
                <a:gd name="T15" fmla="*/ 146 h 181"/>
                <a:gd name="T16" fmla="*/ 21 w 62"/>
                <a:gd name="T17" fmla="*/ 159 h 181"/>
                <a:gd name="T18" fmla="*/ 10 w 62"/>
                <a:gd name="T19" fmla="*/ 160 h 181"/>
                <a:gd name="T20" fmla="*/ 1 w 62"/>
                <a:gd name="T21" fmla="*/ 165 h 181"/>
                <a:gd name="T22" fmla="*/ 23 w 62"/>
                <a:gd name="T23" fmla="*/ 179 h 181"/>
                <a:gd name="T24" fmla="*/ 43 w 62"/>
                <a:gd name="T25" fmla="*/ 15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81">
                  <a:moveTo>
                    <a:pt x="43" y="151"/>
                  </a:moveTo>
                  <a:cubicBezTo>
                    <a:pt x="45" y="130"/>
                    <a:pt x="35" y="108"/>
                    <a:pt x="34" y="87"/>
                  </a:cubicBezTo>
                  <a:cubicBezTo>
                    <a:pt x="32" y="67"/>
                    <a:pt x="28" y="14"/>
                    <a:pt x="58" y="15"/>
                  </a:cubicBezTo>
                  <a:cubicBezTo>
                    <a:pt x="62" y="15"/>
                    <a:pt x="62" y="10"/>
                    <a:pt x="59" y="9"/>
                  </a:cubicBezTo>
                  <a:cubicBezTo>
                    <a:pt x="30" y="0"/>
                    <a:pt x="22" y="35"/>
                    <a:pt x="21" y="55"/>
                  </a:cubicBezTo>
                  <a:cubicBezTo>
                    <a:pt x="20" y="72"/>
                    <a:pt x="21" y="90"/>
                    <a:pt x="23" y="107"/>
                  </a:cubicBezTo>
                  <a:cubicBezTo>
                    <a:pt x="24" y="114"/>
                    <a:pt x="26" y="122"/>
                    <a:pt x="27" y="130"/>
                  </a:cubicBezTo>
                  <a:cubicBezTo>
                    <a:pt x="28" y="135"/>
                    <a:pt x="30" y="140"/>
                    <a:pt x="30" y="146"/>
                  </a:cubicBezTo>
                  <a:cubicBezTo>
                    <a:pt x="33" y="154"/>
                    <a:pt x="29" y="158"/>
                    <a:pt x="21" y="159"/>
                  </a:cubicBezTo>
                  <a:cubicBezTo>
                    <a:pt x="16" y="164"/>
                    <a:pt x="13" y="165"/>
                    <a:pt x="10" y="160"/>
                  </a:cubicBezTo>
                  <a:cubicBezTo>
                    <a:pt x="6" y="157"/>
                    <a:pt x="0" y="160"/>
                    <a:pt x="1" y="165"/>
                  </a:cubicBezTo>
                  <a:cubicBezTo>
                    <a:pt x="3" y="175"/>
                    <a:pt x="12" y="181"/>
                    <a:pt x="23" y="179"/>
                  </a:cubicBezTo>
                  <a:cubicBezTo>
                    <a:pt x="36" y="177"/>
                    <a:pt x="42" y="163"/>
                    <a:pt x="43" y="15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137"/>
            <p:cNvSpPr>
              <a:spLocks/>
            </p:cNvSpPr>
            <p:nvPr/>
          </p:nvSpPr>
          <p:spPr bwMode="auto">
            <a:xfrm>
              <a:off x="3709988" y="1327151"/>
              <a:ext cx="66675" cy="233363"/>
            </a:xfrm>
            <a:custGeom>
              <a:avLst/>
              <a:gdLst>
                <a:gd name="T0" fmla="*/ 45 w 49"/>
                <a:gd name="T1" fmla="*/ 2 h 171"/>
                <a:gd name="T2" fmla="*/ 41 w 49"/>
                <a:gd name="T3" fmla="*/ 1 h 171"/>
                <a:gd name="T4" fmla="*/ 28 w 49"/>
                <a:gd name="T5" fmla="*/ 41 h 171"/>
                <a:gd name="T6" fmla="*/ 16 w 49"/>
                <a:gd name="T7" fmla="*/ 94 h 171"/>
                <a:gd name="T8" fmla="*/ 5 w 49"/>
                <a:gd name="T9" fmla="*/ 147 h 171"/>
                <a:gd name="T10" fmla="*/ 6 w 49"/>
                <a:gd name="T11" fmla="*/ 169 h 171"/>
                <a:gd name="T12" fmla="*/ 14 w 49"/>
                <a:gd name="T13" fmla="*/ 169 h 171"/>
                <a:gd name="T14" fmla="*/ 15 w 49"/>
                <a:gd name="T15" fmla="*/ 169 h 171"/>
                <a:gd name="T16" fmla="*/ 16 w 49"/>
                <a:gd name="T17" fmla="*/ 160 h 171"/>
                <a:gd name="T18" fmla="*/ 16 w 49"/>
                <a:gd name="T19" fmla="*/ 160 h 171"/>
                <a:gd name="T20" fmla="*/ 24 w 49"/>
                <a:gd name="T21" fmla="*/ 126 h 171"/>
                <a:gd name="T22" fmla="*/ 33 w 49"/>
                <a:gd name="T23" fmla="*/ 83 h 171"/>
                <a:gd name="T24" fmla="*/ 45 w 49"/>
                <a:gd name="T25" fmla="*/ 2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71">
                  <a:moveTo>
                    <a:pt x="45" y="2"/>
                  </a:moveTo>
                  <a:cubicBezTo>
                    <a:pt x="44" y="1"/>
                    <a:pt x="42" y="0"/>
                    <a:pt x="41" y="1"/>
                  </a:cubicBezTo>
                  <a:cubicBezTo>
                    <a:pt x="33" y="13"/>
                    <a:pt x="31" y="28"/>
                    <a:pt x="28" y="41"/>
                  </a:cubicBezTo>
                  <a:cubicBezTo>
                    <a:pt x="24" y="59"/>
                    <a:pt x="20" y="76"/>
                    <a:pt x="16" y="94"/>
                  </a:cubicBezTo>
                  <a:cubicBezTo>
                    <a:pt x="13" y="111"/>
                    <a:pt x="9" y="129"/>
                    <a:pt x="5" y="147"/>
                  </a:cubicBezTo>
                  <a:cubicBezTo>
                    <a:pt x="4" y="154"/>
                    <a:pt x="0" y="163"/>
                    <a:pt x="6" y="169"/>
                  </a:cubicBezTo>
                  <a:cubicBezTo>
                    <a:pt x="8" y="171"/>
                    <a:pt x="12" y="171"/>
                    <a:pt x="14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17" y="167"/>
                    <a:pt x="18" y="163"/>
                    <a:pt x="16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16" y="152"/>
                    <a:pt x="23" y="133"/>
                    <a:pt x="24" y="126"/>
                  </a:cubicBezTo>
                  <a:cubicBezTo>
                    <a:pt x="27" y="112"/>
                    <a:pt x="30" y="97"/>
                    <a:pt x="33" y="83"/>
                  </a:cubicBezTo>
                  <a:cubicBezTo>
                    <a:pt x="38" y="59"/>
                    <a:pt x="49" y="27"/>
                    <a:pt x="45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138"/>
            <p:cNvSpPr>
              <a:spLocks/>
            </p:cNvSpPr>
            <p:nvPr/>
          </p:nvSpPr>
          <p:spPr bwMode="auto">
            <a:xfrm>
              <a:off x="3751263" y="1325563"/>
              <a:ext cx="88900" cy="265113"/>
            </a:xfrm>
            <a:custGeom>
              <a:avLst/>
              <a:gdLst>
                <a:gd name="T0" fmla="*/ 40 w 65"/>
                <a:gd name="T1" fmla="*/ 161 h 194"/>
                <a:gd name="T2" fmla="*/ 31 w 65"/>
                <a:gd name="T3" fmla="*/ 98 h 194"/>
                <a:gd name="T4" fmla="*/ 59 w 65"/>
                <a:gd name="T5" fmla="*/ 25 h 194"/>
                <a:gd name="T6" fmla="*/ 62 w 65"/>
                <a:gd name="T7" fmla="*/ 18 h 194"/>
                <a:gd name="T8" fmla="*/ 21 w 65"/>
                <a:gd name="T9" fmla="*/ 66 h 194"/>
                <a:gd name="T10" fmla="*/ 18 w 65"/>
                <a:gd name="T11" fmla="*/ 121 h 194"/>
                <a:gd name="T12" fmla="*/ 22 w 65"/>
                <a:gd name="T13" fmla="*/ 147 h 194"/>
                <a:gd name="T14" fmla="*/ 26 w 65"/>
                <a:gd name="T15" fmla="*/ 165 h 194"/>
                <a:gd name="T16" fmla="*/ 7 w 65"/>
                <a:gd name="T17" fmla="*/ 175 h 194"/>
                <a:gd name="T18" fmla="*/ 2 w 65"/>
                <a:gd name="T19" fmla="*/ 182 h 194"/>
                <a:gd name="T20" fmla="*/ 26 w 65"/>
                <a:gd name="T21" fmla="*/ 190 h 194"/>
                <a:gd name="T22" fmla="*/ 40 w 65"/>
                <a:gd name="T23" fmla="*/ 16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94">
                  <a:moveTo>
                    <a:pt x="40" y="161"/>
                  </a:moveTo>
                  <a:cubicBezTo>
                    <a:pt x="37" y="139"/>
                    <a:pt x="31" y="120"/>
                    <a:pt x="31" y="98"/>
                  </a:cubicBezTo>
                  <a:cubicBezTo>
                    <a:pt x="32" y="84"/>
                    <a:pt x="32" y="17"/>
                    <a:pt x="59" y="25"/>
                  </a:cubicBezTo>
                  <a:cubicBezTo>
                    <a:pt x="64" y="26"/>
                    <a:pt x="65" y="20"/>
                    <a:pt x="62" y="18"/>
                  </a:cubicBezTo>
                  <a:cubicBezTo>
                    <a:pt x="31" y="0"/>
                    <a:pt x="23" y="48"/>
                    <a:pt x="21" y="66"/>
                  </a:cubicBezTo>
                  <a:cubicBezTo>
                    <a:pt x="18" y="85"/>
                    <a:pt x="17" y="103"/>
                    <a:pt x="18" y="121"/>
                  </a:cubicBezTo>
                  <a:cubicBezTo>
                    <a:pt x="19" y="130"/>
                    <a:pt x="20" y="139"/>
                    <a:pt x="22" y="147"/>
                  </a:cubicBezTo>
                  <a:cubicBezTo>
                    <a:pt x="23" y="151"/>
                    <a:pt x="28" y="161"/>
                    <a:pt x="26" y="165"/>
                  </a:cubicBezTo>
                  <a:cubicBezTo>
                    <a:pt x="24" y="171"/>
                    <a:pt x="13" y="177"/>
                    <a:pt x="7" y="175"/>
                  </a:cubicBezTo>
                  <a:cubicBezTo>
                    <a:pt x="4" y="174"/>
                    <a:pt x="0" y="178"/>
                    <a:pt x="2" y="182"/>
                  </a:cubicBezTo>
                  <a:cubicBezTo>
                    <a:pt x="6" y="191"/>
                    <a:pt x="17" y="194"/>
                    <a:pt x="26" y="190"/>
                  </a:cubicBezTo>
                  <a:cubicBezTo>
                    <a:pt x="39" y="185"/>
                    <a:pt x="42" y="173"/>
                    <a:pt x="40" y="16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139"/>
            <p:cNvSpPr>
              <a:spLocks noEditPoints="1"/>
            </p:cNvSpPr>
            <p:nvPr/>
          </p:nvSpPr>
          <p:spPr bwMode="auto">
            <a:xfrm>
              <a:off x="3003550" y="2751138"/>
              <a:ext cx="130175" cy="223838"/>
            </a:xfrm>
            <a:custGeom>
              <a:avLst/>
              <a:gdLst>
                <a:gd name="T0" fmla="*/ 93 w 96"/>
                <a:gd name="T1" fmla="*/ 139 h 164"/>
                <a:gd name="T2" fmla="*/ 90 w 96"/>
                <a:gd name="T3" fmla="*/ 134 h 164"/>
                <a:gd name="T4" fmla="*/ 88 w 96"/>
                <a:gd name="T5" fmla="*/ 132 h 164"/>
                <a:gd name="T6" fmla="*/ 29 w 96"/>
                <a:gd name="T7" fmla="*/ 61 h 164"/>
                <a:gd name="T8" fmla="*/ 44 w 96"/>
                <a:gd name="T9" fmla="*/ 21 h 164"/>
                <a:gd name="T10" fmla="*/ 4 w 96"/>
                <a:gd name="T11" fmla="*/ 11 h 164"/>
                <a:gd name="T12" fmla="*/ 3 w 96"/>
                <a:gd name="T13" fmla="*/ 12 h 164"/>
                <a:gd name="T14" fmla="*/ 1 w 96"/>
                <a:gd name="T15" fmla="*/ 16 h 164"/>
                <a:gd name="T16" fmla="*/ 22 w 96"/>
                <a:gd name="T17" fmla="*/ 91 h 164"/>
                <a:gd name="T18" fmla="*/ 48 w 96"/>
                <a:gd name="T19" fmla="*/ 159 h 164"/>
                <a:gd name="T20" fmla="*/ 56 w 96"/>
                <a:gd name="T21" fmla="*/ 155 h 164"/>
                <a:gd name="T22" fmla="*/ 31 w 96"/>
                <a:gd name="T23" fmla="*/ 85 h 164"/>
                <a:gd name="T24" fmla="*/ 25 w 96"/>
                <a:gd name="T25" fmla="*/ 68 h 164"/>
                <a:gd name="T26" fmla="*/ 83 w 96"/>
                <a:gd name="T27" fmla="*/ 145 h 164"/>
                <a:gd name="T28" fmla="*/ 93 w 96"/>
                <a:gd name="T29" fmla="*/ 139 h 164"/>
                <a:gd name="T30" fmla="*/ 35 w 96"/>
                <a:gd name="T31" fmla="*/ 26 h 164"/>
                <a:gd name="T32" fmla="*/ 20 w 96"/>
                <a:gd name="T33" fmla="*/ 52 h 164"/>
                <a:gd name="T34" fmla="*/ 20 w 96"/>
                <a:gd name="T35" fmla="*/ 53 h 164"/>
                <a:gd name="T36" fmla="*/ 6 w 96"/>
                <a:gd name="T37" fmla="*/ 15 h 164"/>
                <a:gd name="T38" fmla="*/ 35 w 96"/>
                <a:gd name="T39" fmla="*/ 2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6" h="164">
                  <a:moveTo>
                    <a:pt x="93" y="139"/>
                  </a:moveTo>
                  <a:cubicBezTo>
                    <a:pt x="92" y="137"/>
                    <a:pt x="91" y="136"/>
                    <a:pt x="90" y="134"/>
                  </a:cubicBezTo>
                  <a:cubicBezTo>
                    <a:pt x="90" y="133"/>
                    <a:pt x="89" y="132"/>
                    <a:pt x="88" y="132"/>
                  </a:cubicBezTo>
                  <a:cubicBezTo>
                    <a:pt x="70" y="107"/>
                    <a:pt x="50" y="83"/>
                    <a:pt x="29" y="61"/>
                  </a:cubicBezTo>
                  <a:cubicBezTo>
                    <a:pt x="43" y="56"/>
                    <a:pt x="51" y="35"/>
                    <a:pt x="44" y="21"/>
                  </a:cubicBezTo>
                  <a:cubicBezTo>
                    <a:pt x="37" y="7"/>
                    <a:pt x="16" y="0"/>
                    <a:pt x="4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1" y="13"/>
                    <a:pt x="0" y="14"/>
                    <a:pt x="1" y="16"/>
                  </a:cubicBezTo>
                  <a:cubicBezTo>
                    <a:pt x="5" y="41"/>
                    <a:pt x="13" y="66"/>
                    <a:pt x="22" y="91"/>
                  </a:cubicBezTo>
                  <a:cubicBezTo>
                    <a:pt x="29" y="113"/>
                    <a:pt x="35" y="139"/>
                    <a:pt x="48" y="159"/>
                  </a:cubicBezTo>
                  <a:cubicBezTo>
                    <a:pt x="51" y="164"/>
                    <a:pt x="58" y="160"/>
                    <a:pt x="56" y="155"/>
                  </a:cubicBezTo>
                  <a:cubicBezTo>
                    <a:pt x="51" y="131"/>
                    <a:pt x="39" y="108"/>
                    <a:pt x="31" y="85"/>
                  </a:cubicBezTo>
                  <a:cubicBezTo>
                    <a:pt x="29" y="79"/>
                    <a:pt x="27" y="74"/>
                    <a:pt x="25" y="68"/>
                  </a:cubicBezTo>
                  <a:cubicBezTo>
                    <a:pt x="45" y="94"/>
                    <a:pt x="64" y="119"/>
                    <a:pt x="83" y="145"/>
                  </a:cubicBezTo>
                  <a:cubicBezTo>
                    <a:pt x="87" y="152"/>
                    <a:pt x="96" y="146"/>
                    <a:pt x="93" y="139"/>
                  </a:cubicBezTo>
                  <a:close/>
                  <a:moveTo>
                    <a:pt x="35" y="26"/>
                  </a:moveTo>
                  <a:cubicBezTo>
                    <a:pt x="40" y="38"/>
                    <a:pt x="30" y="47"/>
                    <a:pt x="20" y="52"/>
                  </a:cubicBezTo>
                  <a:cubicBezTo>
                    <a:pt x="20" y="52"/>
                    <a:pt x="20" y="52"/>
                    <a:pt x="20" y="53"/>
                  </a:cubicBezTo>
                  <a:cubicBezTo>
                    <a:pt x="15" y="40"/>
                    <a:pt x="11" y="27"/>
                    <a:pt x="6" y="15"/>
                  </a:cubicBezTo>
                  <a:cubicBezTo>
                    <a:pt x="17" y="12"/>
                    <a:pt x="30" y="14"/>
                    <a:pt x="35" y="2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140"/>
            <p:cNvSpPr>
              <a:spLocks/>
            </p:cNvSpPr>
            <p:nvPr/>
          </p:nvSpPr>
          <p:spPr bwMode="auto">
            <a:xfrm>
              <a:off x="3086100" y="2724151"/>
              <a:ext cx="100012" cy="225425"/>
            </a:xfrm>
            <a:custGeom>
              <a:avLst/>
              <a:gdLst>
                <a:gd name="T0" fmla="*/ 12 w 74"/>
                <a:gd name="T1" fmla="*/ 15 h 165"/>
                <a:gd name="T2" fmla="*/ 30 w 74"/>
                <a:gd name="T3" fmla="*/ 11 h 165"/>
                <a:gd name="T4" fmla="*/ 29 w 74"/>
                <a:gd name="T5" fmla="*/ 1 h 165"/>
                <a:gd name="T6" fmla="*/ 10 w 74"/>
                <a:gd name="T7" fmla="*/ 6 h 165"/>
                <a:gd name="T8" fmla="*/ 7 w 74"/>
                <a:gd name="T9" fmla="*/ 11 h 165"/>
                <a:gd name="T10" fmla="*/ 7 w 74"/>
                <a:gd name="T11" fmla="*/ 8 h 165"/>
                <a:gd name="T12" fmla="*/ 0 w 74"/>
                <a:gd name="T13" fmla="*/ 10 h 165"/>
                <a:gd name="T14" fmla="*/ 40 w 74"/>
                <a:gd name="T15" fmla="*/ 159 h 165"/>
                <a:gd name="T16" fmla="*/ 49 w 74"/>
                <a:gd name="T17" fmla="*/ 163 h 165"/>
                <a:gd name="T18" fmla="*/ 71 w 74"/>
                <a:gd name="T19" fmla="*/ 148 h 165"/>
                <a:gd name="T20" fmla="*/ 67 w 74"/>
                <a:gd name="T21" fmla="*/ 141 h 165"/>
                <a:gd name="T22" fmla="*/ 50 w 74"/>
                <a:gd name="T23" fmla="*/ 148 h 165"/>
                <a:gd name="T24" fmla="*/ 40 w 74"/>
                <a:gd name="T25" fmla="*/ 114 h 165"/>
                <a:gd name="T26" fmla="*/ 42 w 74"/>
                <a:gd name="T27" fmla="*/ 115 h 165"/>
                <a:gd name="T28" fmla="*/ 53 w 74"/>
                <a:gd name="T29" fmla="*/ 113 h 165"/>
                <a:gd name="T30" fmla="*/ 56 w 74"/>
                <a:gd name="T31" fmla="*/ 106 h 165"/>
                <a:gd name="T32" fmla="*/ 49 w 74"/>
                <a:gd name="T33" fmla="*/ 104 h 165"/>
                <a:gd name="T34" fmla="*/ 40 w 74"/>
                <a:gd name="T35" fmla="*/ 111 h 165"/>
                <a:gd name="T36" fmla="*/ 40 w 74"/>
                <a:gd name="T37" fmla="*/ 111 h 165"/>
                <a:gd name="T38" fmla="*/ 39 w 74"/>
                <a:gd name="T39" fmla="*/ 112 h 165"/>
                <a:gd name="T40" fmla="*/ 8 w 74"/>
                <a:gd name="T41" fmla="*/ 13 h 165"/>
                <a:gd name="T42" fmla="*/ 12 w 74"/>
                <a:gd name="T43" fmla="*/ 1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165">
                  <a:moveTo>
                    <a:pt x="12" y="15"/>
                  </a:moveTo>
                  <a:cubicBezTo>
                    <a:pt x="18" y="14"/>
                    <a:pt x="25" y="13"/>
                    <a:pt x="30" y="11"/>
                  </a:cubicBezTo>
                  <a:cubicBezTo>
                    <a:pt x="36" y="10"/>
                    <a:pt x="35" y="0"/>
                    <a:pt x="29" y="1"/>
                  </a:cubicBezTo>
                  <a:cubicBezTo>
                    <a:pt x="23" y="2"/>
                    <a:pt x="16" y="4"/>
                    <a:pt x="10" y="6"/>
                  </a:cubicBezTo>
                  <a:cubicBezTo>
                    <a:pt x="8" y="7"/>
                    <a:pt x="7" y="9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5" y="4"/>
                    <a:pt x="0" y="6"/>
                    <a:pt x="0" y="10"/>
                  </a:cubicBezTo>
                  <a:cubicBezTo>
                    <a:pt x="11" y="60"/>
                    <a:pt x="25" y="110"/>
                    <a:pt x="40" y="159"/>
                  </a:cubicBezTo>
                  <a:cubicBezTo>
                    <a:pt x="41" y="163"/>
                    <a:pt x="45" y="165"/>
                    <a:pt x="49" y="163"/>
                  </a:cubicBezTo>
                  <a:cubicBezTo>
                    <a:pt x="57" y="158"/>
                    <a:pt x="65" y="155"/>
                    <a:pt x="71" y="148"/>
                  </a:cubicBezTo>
                  <a:cubicBezTo>
                    <a:pt x="74" y="145"/>
                    <a:pt x="71" y="140"/>
                    <a:pt x="67" y="141"/>
                  </a:cubicBezTo>
                  <a:cubicBezTo>
                    <a:pt x="61" y="142"/>
                    <a:pt x="55" y="145"/>
                    <a:pt x="50" y="148"/>
                  </a:cubicBezTo>
                  <a:cubicBezTo>
                    <a:pt x="46" y="137"/>
                    <a:pt x="43" y="125"/>
                    <a:pt x="40" y="114"/>
                  </a:cubicBezTo>
                  <a:cubicBezTo>
                    <a:pt x="40" y="114"/>
                    <a:pt x="41" y="115"/>
                    <a:pt x="42" y="115"/>
                  </a:cubicBezTo>
                  <a:cubicBezTo>
                    <a:pt x="45" y="116"/>
                    <a:pt x="50" y="114"/>
                    <a:pt x="53" y="113"/>
                  </a:cubicBezTo>
                  <a:cubicBezTo>
                    <a:pt x="56" y="112"/>
                    <a:pt x="57" y="109"/>
                    <a:pt x="56" y="106"/>
                  </a:cubicBezTo>
                  <a:cubicBezTo>
                    <a:pt x="55" y="103"/>
                    <a:pt x="51" y="102"/>
                    <a:pt x="49" y="104"/>
                  </a:cubicBezTo>
                  <a:cubicBezTo>
                    <a:pt x="46" y="106"/>
                    <a:pt x="41" y="107"/>
                    <a:pt x="40" y="111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11"/>
                    <a:pt x="40" y="112"/>
                    <a:pt x="39" y="112"/>
                  </a:cubicBezTo>
                  <a:cubicBezTo>
                    <a:pt x="30" y="79"/>
                    <a:pt x="20" y="46"/>
                    <a:pt x="8" y="13"/>
                  </a:cubicBezTo>
                  <a:cubicBezTo>
                    <a:pt x="9" y="14"/>
                    <a:pt x="10" y="15"/>
                    <a:pt x="12" y="1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141"/>
            <p:cNvSpPr>
              <a:spLocks noEditPoints="1"/>
            </p:cNvSpPr>
            <p:nvPr/>
          </p:nvSpPr>
          <p:spPr bwMode="auto">
            <a:xfrm>
              <a:off x="3159125" y="2713038"/>
              <a:ext cx="103187" cy="211138"/>
            </a:xfrm>
            <a:custGeom>
              <a:avLst/>
              <a:gdLst>
                <a:gd name="T0" fmla="*/ 63 w 76"/>
                <a:gd name="T1" fmla="*/ 114 h 155"/>
                <a:gd name="T2" fmla="*/ 48 w 76"/>
                <a:gd name="T3" fmla="*/ 74 h 155"/>
                <a:gd name="T4" fmla="*/ 12 w 76"/>
                <a:gd name="T5" fmla="*/ 5 h 155"/>
                <a:gd name="T6" fmla="*/ 2 w 76"/>
                <a:gd name="T7" fmla="*/ 10 h 155"/>
                <a:gd name="T8" fmla="*/ 17 w 76"/>
                <a:gd name="T9" fmla="*/ 82 h 155"/>
                <a:gd name="T10" fmla="*/ 35 w 76"/>
                <a:gd name="T11" fmla="*/ 152 h 155"/>
                <a:gd name="T12" fmla="*/ 41 w 76"/>
                <a:gd name="T13" fmla="*/ 151 h 155"/>
                <a:gd name="T14" fmla="*/ 38 w 76"/>
                <a:gd name="T15" fmla="*/ 124 h 155"/>
                <a:gd name="T16" fmla="*/ 52 w 76"/>
                <a:gd name="T17" fmla="*/ 120 h 155"/>
                <a:gd name="T18" fmla="*/ 52 w 76"/>
                <a:gd name="T19" fmla="*/ 119 h 155"/>
                <a:gd name="T20" fmla="*/ 55 w 76"/>
                <a:gd name="T21" fmla="*/ 126 h 155"/>
                <a:gd name="T22" fmla="*/ 68 w 76"/>
                <a:gd name="T23" fmla="*/ 150 h 155"/>
                <a:gd name="T24" fmla="*/ 75 w 76"/>
                <a:gd name="T25" fmla="*/ 145 h 155"/>
                <a:gd name="T26" fmla="*/ 63 w 76"/>
                <a:gd name="T27" fmla="*/ 114 h 155"/>
                <a:gd name="T28" fmla="*/ 49 w 76"/>
                <a:gd name="T29" fmla="*/ 112 h 155"/>
                <a:gd name="T30" fmla="*/ 36 w 76"/>
                <a:gd name="T31" fmla="*/ 116 h 155"/>
                <a:gd name="T32" fmla="*/ 29 w 76"/>
                <a:gd name="T33" fmla="*/ 82 h 155"/>
                <a:gd name="T34" fmla="*/ 20 w 76"/>
                <a:gd name="T35" fmla="*/ 40 h 155"/>
                <a:gd name="T36" fmla="*/ 42 w 76"/>
                <a:gd name="T37" fmla="*/ 90 h 155"/>
                <a:gd name="T38" fmla="*/ 50 w 76"/>
                <a:gd name="T39" fmla="*/ 112 h 155"/>
                <a:gd name="T40" fmla="*/ 49 w 76"/>
                <a:gd name="T41" fmla="*/ 1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155">
                  <a:moveTo>
                    <a:pt x="63" y="114"/>
                  </a:moveTo>
                  <a:cubicBezTo>
                    <a:pt x="58" y="101"/>
                    <a:pt x="53" y="87"/>
                    <a:pt x="48" y="74"/>
                  </a:cubicBezTo>
                  <a:cubicBezTo>
                    <a:pt x="38" y="50"/>
                    <a:pt x="27" y="27"/>
                    <a:pt x="12" y="5"/>
                  </a:cubicBezTo>
                  <a:cubicBezTo>
                    <a:pt x="8" y="0"/>
                    <a:pt x="0" y="4"/>
                    <a:pt x="2" y="10"/>
                  </a:cubicBezTo>
                  <a:cubicBezTo>
                    <a:pt x="6" y="34"/>
                    <a:pt x="11" y="58"/>
                    <a:pt x="17" y="82"/>
                  </a:cubicBezTo>
                  <a:cubicBezTo>
                    <a:pt x="22" y="105"/>
                    <a:pt x="26" y="130"/>
                    <a:pt x="35" y="152"/>
                  </a:cubicBezTo>
                  <a:cubicBezTo>
                    <a:pt x="36" y="155"/>
                    <a:pt x="42" y="155"/>
                    <a:pt x="41" y="151"/>
                  </a:cubicBezTo>
                  <a:cubicBezTo>
                    <a:pt x="41" y="142"/>
                    <a:pt x="39" y="133"/>
                    <a:pt x="38" y="124"/>
                  </a:cubicBezTo>
                  <a:cubicBezTo>
                    <a:pt x="43" y="123"/>
                    <a:pt x="48" y="122"/>
                    <a:pt x="52" y="120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53" y="121"/>
                    <a:pt x="54" y="124"/>
                    <a:pt x="55" y="126"/>
                  </a:cubicBezTo>
                  <a:cubicBezTo>
                    <a:pt x="58" y="133"/>
                    <a:pt x="61" y="145"/>
                    <a:pt x="68" y="150"/>
                  </a:cubicBezTo>
                  <a:cubicBezTo>
                    <a:pt x="71" y="153"/>
                    <a:pt x="76" y="150"/>
                    <a:pt x="75" y="145"/>
                  </a:cubicBezTo>
                  <a:cubicBezTo>
                    <a:pt x="73" y="135"/>
                    <a:pt x="66" y="124"/>
                    <a:pt x="63" y="114"/>
                  </a:cubicBezTo>
                  <a:close/>
                  <a:moveTo>
                    <a:pt x="49" y="112"/>
                  </a:moveTo>
                  <a:cubicBezTo>
                    <a:pt x="45" y="113"/>
                    <a:pt x="41" y="114"/>
                    <a:pt x="36" y="116"/>
                  </a:cubicBezTo>
                  <a:cubicBezTo>
                    <a:pt x="34" y="105"/>
                    <a:pt x="31" y="93"/>
                    <a:pt x="29" y="82"/>
                  </a:cubicBezTo>
                  <a:cubicBezTo>
                    <a:pt x="26" y="68"/>
                    <a:pt x="23" y="54"/>
                    <a:pt x="20" y="40"/>
                  </a:cubicBezTo>
                  <a:cubicBezTo>
                    <a:pt x="28" y="56"/>
                    <a:pt x="35" y="73"/>
                    <a:pt x="42" y="90"/>
                  </a:cubicBezTo>
                  <a:cubicBezTo>
                    <a:pt x="44" y="97"/>
                    <a:pt x="47" y="105"/>
                    <a:pt x="50" y="112"/>
                  </a:cubicBezTo>
                  <a:cubicBezTo>
                    <a:pt x="50" y="112"/>
                    <a:pt x="50" y="112"/>
                    <a:pt x="49" y="11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142"/>
            <p:cNvSpPr>
              <a:spLocks/>
            </p:cNvSpPr>
            <p:nvPr/>
          </p:nvSpPr>
          <p:spPr bwMode="auto">
            <a:xfrm>
              <a:off x="3213100" y="2697163"/>
              <a:ext cx="106362" cy="206375"/>
            </a:xfrm>
            <a:custGeom>
              <a:avLst/>
              <a:gdLst>
                <a:gd name="T0" fmla="*/ 68 w 78"/>
                <a:gd name="T1" fmla="*/ 134 h 152"/>
                <a:gd name="T2" fmla="*/ 52 w 78"/>
                <a:gd name="T3" fmla="*/ 139 h 152"/>
                <a:gd name="T4" fmla="*/ 8 w 78"/>
                <a:gd name="T5" fmla="*/ 5 h 152"/>
                <a:gd name="T6" fmla="*/ 1 w 78"/>
                <a:gd name="T7" fmla="*/ 7 h 152"/>
                <a:gd name="T8" fmla="*/ 42 w 78"/>
                <a:gd name="T9" fmla="*/ 148 h 152"/>
                <a:gd name="T10" fmla="*/ 49 w 78"/>
                <a:gd name="T11" fmla="*/ 152 h 152"/>
                <a:gd name="T12" fmla="*/ 73 w 78"/>
                <a:gd name="T13" fmla="*/ 143 h 152"/>
                <a:gd name="T14" fmla="*/ 68 w 78"/>
                <a:gd name="T15" fmla="*/ 13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52">
                  <a:moveTo>
                    <a:pt x="68" y="134"/>
                  </a:moveTo>
                  <a:cubicBezTo>
                    <a:pt x="63" y="135"/>
                    <a:pt x="57" y="137"/>
                    <a:pt x="52" y="139"/>
                  </a:cubicBezTo>
                  <a:cubicBezTo>
                    <a:pt x="38" y="94"/>
                    <a:pt x="24" y="49"/>
                    <a:pt x="8" y="5"/>
                  </a:cubicBezTo>
                  <a:cubicBezTo>
                    <a:pt x="6" y="0"/>
                    <a:pt x="0" y="2"/>
                    <a:pt x="1" y="7"/>
                  </a:cubicBezTo>
                  <a:cubicBezTo>
                    <a:pt x="14" y="54"/>
                    <a:pt x="28" y="101"/>
                    <a:pt x="42" y="148"/>
                  </a:cubicBezTo>
                  <a:cubicBezTo>
                    <a:pt x="43" y="151"/>
                    <a:pt x="46" y="152"/>
                    <a:pt x="49" y="152"/>
                  </a:cubicBezTo>
                  <a:cubicBezTo>
                    <a:pt x="58" y="150"/>
                    <a:pt x="65" y="147"/>
                    <a:pt x="73" y="143"/>
                  </a:cubicBezTo>
                  <a:cubicBezTo>
                    <a:pt x="78" y="141"/>
                    <a:pt x="74" y="132"/>
                    <a:pt x="68" y="13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143"/>
            <p:cNvSpPr>
              <a:spLocks/>
            </p:cNvSpPr>
            <p:nvPr/>
          </p:nvSpPr>
          <p:spPr bwMode="auto">
            <a:xfrm>
              <a:off x="3276600" y="2682876"/>
              <a:ext cx="69850" cy="200025"/>
            </a:xfrm>
            <a:custGeom>
              <a:avLst/>
              <a:gdLst>
                <a:gd name="T0" fmla="*/ 9 w 51"/>
                <a:gd name="T1" fmla="*/ 4 h 147"/>
                <a:gd name="T2" fmla="*/ 1 w 51"/>
                <a:gd name="T3" fmla="*/ 6 h 147"/>
                <a:gd name="T4" fmla="*/ 19 w 51"/>
                <a:gd name="T5" fmla="*/ 72 h 147"/>
                <a:gd name="T6" fmla="*/ 41 w 51"/>
                <a:gd name="T7" fmla="*/ 142 h 147"/>
                <a:gd name="T8" fmla="*/ 50 w 51"/>
                <a:gd name="T9" fmla="*/ 139 h 147"/>
                <a:gd name="T10" fmla="*/ 30 w 51"/>
                <a:gd name="T11" fmla="*/ 68 h 147"/>
                <a:gd name="T12" fmla="*/ 9 w 51"/>
                <a:gd name="T13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47">
                  <a:moveTo>
                    <a:pt x="9" y="4"/>
                  </a:moveTo>
                  <a:cubicBezTo>
                    <a:pt x="7" y="0"/>
                    <a:pt x="0" y="2"/>
                    <a:pt x="1" y="6"/>
                  </a:cubicBezTo>
                  <a:cubicBezTo>
                    <a:pt x="3" y="28"/>
                    <a:pt x="12" y="50"/>
                    <a:pt x="19" y="72"/>
                  </a:cubicBezTo>
                  <a:cubicBezTo>
                    <a:pt x="26" y="95"/>
                    <a:pt x="33" y="119"/>
                    <a:pt x="41" y="142"/>
                  </a:cubicBezTo>
                  <a:cubicBezTo>
                    <a:pt x="43" y="147"/>
                    <a:pt x="51" y="145"/>
                    <a:pt x="50" y="139"/>
                  </a:cubicBezTo>
                  <a:cubicBezTo>
                    <a:pt x="44" y="115"/>
                    <a:pt x="37" y="92"/>
                    <a:pt x="30" y="68"/>
                  </a:cubicBezTo>
                  <a:cubicBezTo>
                    <a:pt x="24" y="47"/>
                    <a:pt x="20" y="23"/>
                    <a:pt x="9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144"/>
            <p:cNvSpPr>
              <a:spLocks/>
            </p:cNvSpPr>
            <p:nvPr/>
          </p:nvSpPr>
          <p:spPr bwMode="auto">
            <a:xfrm>
              <a:off x="3313113" y="2654301"/>
              <a:ext cx="106362" cy="212725"/>
            </a:xfrm>
            <a:custGeom>
              <a:avLst/>
              <a:gdLst>
                <a:gd name="T0" fmla="*/ 36 w 78"/>
                <a:gd name="T1" fmla="*/ 4 h 156"/>
                <a:gd name="T2" fmla="*/ 2 w 78"/>
                <a:gd name="T3" fmla="*/ 16 h 156"/>
                <a:gd name="T4" fmla="*/ 3 w 78"/>
                <a:gd name="T5" fmla="*/ 20 h 156"/>
                <a:gd name="T6" fmla="*/ 24 w 78"/>
                <a:gd name="T7" fmla="*/ 16 h 156"/>
                <a:gd name="T8" fmla="*/ 31 w 78"/>
                <a:gd name="T9" fmla="*/ 14 h 156"/>
                <a:gd name="T10" fmla="*/ 29 w 78"/>
                <a:gd name="T11" fmla="*/ 28 h 156"/>
                <a:gd name="T12" fmla="*/ 26 w 78"/>
                <a:gd name="T13" fmla="*/ 64 h 156"/>
                <a:gd name="T14" fmla="*/ 31 w 78"/>
                <a:gd name="T15" fmla="*/ 150 h 156"/>
                <a:gd name="T16" fmla="*/ 39 w 78"/>
                <a:gd name="T17" fmla="*/ 155 h 156"/>
                <a:gd name="T18" fmla="*/ 70 w 78"/>
                <a:gd name="T19" fmla="*/ 150 h 156"/>
                <a:gd name="T20" fmla="*/ 67 w 78"/>
                <a:gd name="T21" fmla="*/ 138 h 156"/>
                <a:gd name="T22" fmla="*/ 42 w 78"/>
                <a:gd name="T23" fmla="*/ 143 h 156"/>
                <a:gd name="T24" fmla="*/ 40 w 78"/>
                <a:gd name="T25" fmla="*/ 29 h 156"/>
                <a:gd name="T26" fmla="*/ 36 w 78"/>
                <a:gd name="T27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56">
                  <a:moveTo>
                    <a:pt x="36" y="4"/>
                  </a:moveTo>
                  <a:cubicBezTo>
                    <a:pt x="27" y="0"/>
                    <a:pt x="9" y="11"/>
                    <a:pt x="2" y="16"/>
                  </a:cubicBezTo>
                  <a:cubicBezTo>
                    <a:pt x="0" y="17"/>
                    <a:pt x="1" y="19"/>
                    <a:pt x="3" y="20"/>
                  </a:cubicBezTo>
                  <a:cubicBezTo>
                    <a:pt x="10" y="20"/>
                    <a:pt x="17" y="16"/>
                    <a:pt x="24" y="16"/>
                  </a:cubicBezTo>
                  <a:cubicBezTo>
                    <a:pt x="26" y="15"/>
                    <a:pt x="29" y="15"/>
                    <a:pt x="31" y="14"/>
                  </a:cubicBezTo>
                  <a:cubicBezTo>
                    <a:pt x="30" y="19"/>
                    <a:pt x="30" y="23"/>
                    <a:pt x="29" y="28"/>
                  </a:cubicBezTo>
                  <a:cubicBezTo>
                    <a:pt x="28" y="40"/>
                    <a:pt x="27" y="52"/>
                    <a:pt x="26" y="64"/>
                  </a:cubicBezTo>
                  <a:cubicBezTo>
                    <a:pt x="25" y="93"/>
                    <a:pt x="27" y="121"/>
                    <a:pt x="31" y="150"/>
                  </a:cubicBezTo>
                  <a:cubicBezTo>
                    <a:pt x="32" y="154"/>
                    <a:pt x="35" y="156"/>
                    <a:pt x="39" y="155"/>
                  </a:cubicBezTo>
                  <a:cubicBezTo>
                    <a:pt x="49" y="154"/>
                    <a:pt x="60" y="152"/>
                    <a:pt x="70" y="150"/>
                  </a:cubicBezTo>
                  <a:cubicBezTo>
                    <a:pt x="78" y="148"/>
                    <a:pt x="74" y="137"/>
                    <a:pt x="67" y="138"/>
                  </a:cubicBezTo>
                  <a:cubicBezTo>
                    <a:pt x="59" y="140"/>
                    <a:pt x="50" y="141"/>
                    <a:pt x="42" y="143"/>
                  </a:cubicBezTo>
                  <a:cubicBezTo>
                    <a:pt x="37" y="105"/>
                    <a:pt x="36" y="67"/>
                    <a:pt x="40" y="29"/>
                  </a:cubicBezTo>
                  <a:cubicBezTo>
                    <a:pt x="41" y="22"/>
                    <a:pt x="45" y="8"/>
                    <a:pt x="36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145"/>
            <p:cNvSpPr>
              <a:spLocks noEditPoints="1"/>
            </p:cNvSpPr>
            <p:nvPr/>
          </p:nvSpPr>
          <p:spPr bwMode="auto">
            <a:xfrm>
              <a:off x="3402013" y="2635251"/>
              <a:ext cx="95250" cy="212725"/>
            </a:xfrm>
            <a:custGeom>
              <a:avLst/>
              <a:gdLst>
                <a:gd name="T0" fmla="*/ 10 w 70"/>
                <a:gd name="T1" fmla="*/ 5 h 156"/>
                <a:gd name="T2" fmla="*/ 0 w 70"/>
                <a:gd name="T3" fmla="*/ 7 h 156"/>
                <a:gd name="T4" fmla="*/ 24 w 70"/>
                <a:gd name="T5" fmla="*/ 151 h 156"/>
                <a:gd name="T6" fmla="*/ 31 w 70"/>
                <a:gd name="T7" fmla="*/ 149 h 156"/>
                <a:gd name="T8" fmla="*/ 28 w 70"/>
                <a:gd name="T9" fmla="*/ 132 h 156"/>
                <a:gd name="T10" fmla="*/ 38 w 70"/>
                <a:gd name="T11" fmla="*/ 131 h 156"/>
                <a:gd name="T12" fmla="*/ 51 w 70"/>
                <a:gd name="T13" fmla="*/ 129 h 156"/>
                <a:gd name="T14" fmla="*/ 55 w 70"/>
                <a:gd name="T15" fmla="*/ 139 h 156"/>
                <a:gd name="T16" fmla="*/ 55 w 70"/>
                <a:gd name="T17" fmla="*/ 141 h 156"/>
                <a:gd name="T18" fmla="*/ 55 w 70"/>
                <a:gd name="T19" fmla="*/ 143 h 156"/>
                <a:gd name="T20" fmla="*/ 61 w 70"/>
                <a:gd name="T21" fmla="*/ 149 h 156"/>
                <a:gd name="T22" fmla="*/ 63 w 70"/>
                <a:gd name="T23" fmla="*/ 149 h 156"/>
                <a:gd name="T24" fmla="*/ 69 w 70"/>
                <a:gd name="T25" fmla="*/ 141 h 156"/>
                <a:gd name="T26" fmla="*/ 10 w 70"/>
                <a:gd name="T27" fmla="*/ 5 h 156"/>
                <a:gd name="T28" fmla="*/ 36 w 70"/>
                <a:gd name="T29" fmla="*/ 123 h 156"/>
                <a:gd name="T30" fmla="*/ 27 w 70"/>
                <a:gd name="T31" fmla="*/ 125 h 156"/>
                <a:gd name="T32" fmla="*/ 14 w 70"/>
                <a:gd name="T33" fmla="*/ 38 h 156"/>
                <a:gd name="T34" fmla="*/ 48 w 70"/>
                <a:gd name="T35" fmla="*/ 120 h 156"/>
                <a:gd name="T36" fmla="*/ 36 w 70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156">
                  <a:moveTo>
                    <a:pt x="10" y="5"/>
                  </a:moveTo>
                  <a:cubicBezTo>
                    <a:pt x="8" y="0"/>
                    <a:pt x="0" y="3"/>
                    <a:pt x="0" y="7"/>
                  </a:cubicBezTo>
                  <a:cubicBezTo>
                    <a:pt x="4" y="56"/>
                    <a:pt x="12" y="104"/>
                    <a:pt x="24" y="151"/>
                  </a:cubicBezTo>
                  <a:cubicBezTo>
                    <a:pt x="25" y="156"/>
                    <a:pt x="32" y="154"/>
                    <a:pt x="31" y="149"/>
                  </a:cubicBezTo>
                  <a:cubicBezTo>
                    <a:pt x="30" y="144"/>
                    <a:pt x="29" y="138"/>
                    <a:pt x="28" y="132"/>
                  </a:cubicBezTo>
                  <a:cubicBezTo>
                    <a:pt x="31" y="132"/>
                    <a:pt x="35" y="132"/>
                    <a:pt x="38" y="131"/>
                  </a:cubicBezTo>
                  <a:cubicBezTo>
                    <a:pt x="43" y="130"/>
                    <a:pt x="47" y="130"/>
                    <a:pt x="51" y="129"/>
                  </a:cubicBezTo>
                  <a:cubicBezTo>
                    <a:pt x="53" y="132"/>
                    <a:pt x="54" y="135"/>
                    <a:pt x="55" y="139"/>
                  </a:cubicBezTo>
                  <a:cubicBezTo>
                    <a:pt x="55" y="140"/>
                    <a:pt x="55" y="140"/>
                    <a:pt x="55" y="141"/>
                  </a:cubicBezTo>
                  <a:cubicBezTo>
                    <a:pt x="55" y="142"/>
                    <a:pt x="55" y="142"/>
                    <a:pt x="55" y="143"/>
                  </a:cubicBezTo>
                  <a:cubicBezTo>
                    <a:pt x="55" y="146"/>
                    <a:pt x="58" y="149"/>
                    <a:pt x="61" y="149"/>
                  </a:cubicBezTo>
                  <a:cubicBezTo>
                    <a:pt x="62" y="149"/>
                    <a:pt x="62" y="149"/>
                    <a:pt x="63" y="149"/>
                  </a:cubicBezTo>
                  <a:cubicBezTo>
                    <a:pt x="67" y="148"/>
                    <a:pt x="70" y="144"/>
                    <a:pt x="69" y="141"/>
                  </a:cubicBezTo>
                  <a:cubicBezTo>
                    <a:pt x="52" y="94"/>
                    <a:pt x="32" y="49"/>
                    <a:pt x="10" y="5"/>
                  </a:cubicBezTo>
                  <a:close/>
                  <a:moveTo>
                    <a:pt x="36" y="123"/>
                  </a:moveTo>
                  <a:cubicBezTo>
                    <a:pt x="33" y="123"/>
                    <a:pt x="30" y="124"/>
                    <a:pt x="27" y="125"/>
                  </a:cubicBezTo>
                  <a:cubicBezTo>
                    <a:pt x="22" y="96"/>
                    <a:pt x="18" y="67"/>
                    <a:pt x="14" y="38"/>
                  </a:cubicBezTo>
                  <a:cubicBezTo>
                    <a:pt x="26" y="65"/>
                    <a:pt x="38" y="92"/>
                    <a:pt x="48" y="120"/>
                  </a:cubicBezTo>
                  <a:cubicBezTo>
                    <a:pt x="44" y="120"/>
                    <a:pt x="40" y="122"/>
                    <a:pt x="36" y="12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Freeform 146"/>
            <p:cNvSpPr>
              <a:spLocks/>
            </p:cNvSpPr>
            <p:nvPr/>
          </p:nvSpPr>
          <p:spPr bwMode="auto">
            <a:xfrm>
              <a:off x="3435350" y="2613026"/>
              <a:ext cx="93662" cy="206375"/>
            </a:xfrm>
            <a:custGeom>
              <a:avLst/>
              <a:gdLst>
                <a:gd name="T0" fmla="*/ 35 w 69"/>
                <a:gd name="T1" fmla="*/ 3 h 152"/>
                <a:gd name="T2" fmla="*/ 18 w 69"/>
                <a:gd name="T3" fmla="*/ 6 h 152"/>
                <a:gd name="T4" fmla="*/ 9 w 69"/>
                <a:gd name="T5" fmla="*/ 10 h 152"/>
                <a:gd name="T6" fmla="*/ 2 w 69"/>
                <a:gd name="T7" fmla="*/ 15 h 152"/>
                <a:gd name="T8" fmla="*/ 4 w 69"/>
                <a:gd name="T9" fmla="*/ 19 h 152"/>
                <a:gd name="T10" fmla="*/ 12 w 69"/>
                <a:gd name="T11" fmla="*/ 19 h 152"/>
                <a:gd name="T12" fmla="*/ 39 w 69"/>
                <a:gd name="T13" fmla="*/ 90 h 152"/>
                <a:gd name="T14" fmla="*/ 61 w 69"/>
                <a:gd name="T15" fmla="*/ 151 h 152"/>
                <a:gd name="T16" fmla="*/ 65 w 69"/>
                <a:gd name="T17" fmla="*/ 150 h 152"/>
                <a:gd name="T18" fmla="*/ 49 w 69"/>
                <a:gd name="T19" fmla="*/ 84 h 152"/>
                <a:gd name="T20" fmla="*/ 23 w 69"/>
                <a:gd name="T21" fmla="*/ 16 h 152"/>
                <a:gd name="T22" fmla="*/ 23 w 69"/>
                <a:gd name="T23" fmla="*/ 16 h 152"/>
                <a:gd name="T24" fmla="*/ 37 w 69"/>
                <a:gd name="T25" fmla="*/ 8 h 152"/>
                <a:gd name="T26" fmla="*/ 35 w 69"/>
                <a:gd name="T27" fmla="*/ 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52">
                  <a:moveTo>
                    <a:pt x="35" y="3"/>
                  </a:moveTo>
                  <a:cubicBezTo>
                    <a:pt x="29" y="0"/>
                    <a:pt x="23" y="4"/>
                    <a:pt x="18" y="6"/>
                  </a:cubicBezTo>
                  <a:cubicBezTo>
                    <a:pt x="15" y="7"/>
                    <a:pt x="12" y="8"/>
                    <a:pt x="9" y="10"/>
                  </a:cubicBezTo>
                  <a:cubicBezTo>
                    <a:pt x="5" y="11"/>
                    <a:pt x="5" y="12"/>
                    <a:pt x="2" y="15"/>
                  </a:cubicBezTo>
                  <a:cubicBezTo>
                    <a:pt x="0" y="17"/>
                    <a:pt x="2" y="19"/>
                    <a:pt x="4" y="19"/>
                  </a:cubicBezTo>
                  <a:cubicBezTo>
                    <a:pt x="7" y="19"/>
                    <a:pt x="9" y="20"/>
                    <a:pt x="12" y="19"/>
                  </a:cubicBezTo>
                  <a:cubicBezTo>
                    <a:pt x="22" y="43"/>
                    <a:pt x="31" y="66"/>
                    <a:pt x="39" y="90"/>
                  </a:cubicBezTo>
                  <a:cubicBezTo>
                    <a:pt x="46" y="109"/>
                    <a:pt x="49" y="135"/>
                    <a:pt x="61" y="151"/>
                  </a:cubicBezTo>
                  <a:cubicBezTo>
                    <a:pt x="62" y="152"/>
                    <a:pt x="64" y="151"/>
                    <a:pt x="65" y="150"/>
                  </a:cubicBezTo>
                  <a:cubicBezTo>
                    <a:pt x="69" y="129"/>
                    <a:pt x="56" y="103"/>
                    <a:pt x="49" y="84"/>
                  </a:cubicBezTo>
                  <a:cubicBezTo>
                    <a:pt x="42" y="61"/>
                    <a:pt x="33" y="38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9" y="14"/>
                    <a:pt x="35" y="14"/>
                    <a:pt x="37" y="8"/>
                  </a:cubicBezTo>
                  <a:cubicBezTo>
                    <a:pt x="37" y="6"/>
                    <a:pt x="36" y="4"/>
                    <a:pt x="35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147"/>
            <p:cNvSpPr>
              <a:spLocks/>
            </p:cNvSpPr>
            <p:nvPr/>
          </p:nvSpPr>
          <p:spPr bwMode="auto">
            <a:xfrm>
              <a:off x="3497263" y="2603501"/>
              <a:ext cx="74612" cy="204788"/>
            </a:xfrm>
            <a:custGeom>
              <a:avLst/>
              <a:gdLst>
                <a:gd name="T0" fmla="*/ 33 w 55"/>
                <a:gd name="T1" fmla="*/ 76 h 151"/>
                <a:gd name="T2" fmla="*/ 7 w 55"/>
                <a:gd name="T3" fmla="*/ 3 h 151"/>
                <a:gd name="T4" fmla="*/ 1 w 55"/>
                <a:gd name="T5" fmla="*/ 5 h 151"/>
                <a:gd name="T6" fmla="*/ 22 w 55"/>
                <a:gd name="T7" fmla="*/ 79 h 151"/>
                <a:gd name="T8" fmla="*/ 46 w 55"/>
                <a:gd name="T9" fmla="*/ 147 h 151"/>
                <a:gd name="T10" fmla="*/ 54 w 55"/>
                <a:gd name="T11" fmla="*/ 144 h 151"/>
                <a:gd name="T12" fmla="*/ 33 w 55"/>
                <a:gd name="T13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51">
                  <a:moveTo>
                    <a:pt x="33" y="76"/>
                  </a:moveTo>
                  <a:cubicBezTo>
                    <a:pt x="25" y="52"/>
                    <a:pt x="17" y="27"/>
                    <a:pt x="7" y="3"/>
                  </a:cubicBezTo>
                  <a:cubicBezTo>
                    <a:pt x="5" y="0"/>
                    <a:pt x="0" y="1"/>
                    <a:pt x="1" y="5"/>
                  </a:cubicBezTo>
                  <a:cubicBezTo>
                    <a:pt x="6" y="30"/>
                    <a:pt x="14" y="55"/>
                    <a:pt x="22" y="79"/>
                  </a:cubicBezTo>
                  <a:cubicBezTo>
                    <a:pt x="29" y="101"/>
                    <a:pt x="34" y="127"/>
                    <a:pt x="46" y="147"/>
                  </a:cubicBezTo>
                  <a:cubicBezTo>
                    <a:pt x="48" y="151"/>
                    <a:pt x="55" y="149"/>
                    <a:pt x="54" y="144"/>
                  </a:cubicBezTo>
                  <a:cubicBezTo>
                    <a:pt x="52" y="121"/>
                    <a:pt x="41" y="98"/>
                    <a:pt x="33" y="7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148"/>
            <p:cNvSpPr>
              <a:spLocks noEditPoints="1"/>
            </p:cNvSpPr>
            <p:nvPr/>
          </p:nvSpPr>
          <p:spPr bwMode="auto">
            <a:xfrm>
              <a:off x="3522663" y="2578101"/>
              <a:ext cx="114300" cy="239713"/>
            </a:xfrm>
            <a:custGeom>
              <a:avLst/>
              <a:gdLst>
                <a:gd name="T0" fmla="*/ 30 w 84"/>
                <a:gd name="T1" fmla="*/ 12 h 176"/>
                <a:gd name="T2" fmla="*/ 30 w 84"/>
                <a:gd name="T3" fmla="*/ 6 h 176"/>
                <a:gd name="T4" fmla="*/ 13 w 84"/>
                <a:gd name="T5" fmla="*/ 65 h 176"/>
                <a:gd name="T6" fmla="*/ 31 w 84"/>
                <a:gd name="T7" fmla="*/ 126 h 176"/>
                <a:gd name="T8" fmla="*/ 54 w 84"/>
                <a:gd name="T9" fmla="*/ 161 h 176"/>
                <a:gd name="T10" fmla="*/ 76 w 84"/>
                <a:gd name="T11" fmla="*/ 111 h 176"/>
                <a:gd name="T12" fmla="*/ 30 w 84"/>
                <a:gd name="T13" fmla="*/ 12 h 176"/>
                <a:gd name="T14" fmla="*/ 62 w 84"/>
                <a:gd name="T15" fmla="*/ 103 h 176"/>
                <a:gd name="T16" fmla="*/ 67 w 84"/>
                <a:gd name="T17" fmla="*/ 140 h 176"/>
                <a:gd name="T18" fmla="*/ 58 w 84"/>
                <a:gd name="T19" fmla="*/ 149 h 176"/>
                <a:gd name="T20" fmla="*/ 52 w 84"/>
                <a:gd name="T21" fmla="*/ 141 h 176"/>
                <a:gd name="T22" fmla="*/ 45 w 84"/>
                <a:gd name="T23" fmla="*/ 127 h 176"/>
                <a:gd name="T24" fmla="*/ 31 w 84"/>
                <a:gd name="T25" fmla="*/ 93 h 176"/>
                <a:gd name="T26" fmla="*/ 21 w 84"/>
                <a:gd name="T27" fmla="*/ 18 h 176"/>
                <a:gd name="T28" fmla="*/ 53 w 84"/>
                <a:gd name="T29" fmla="*/ 73 h 176"/>
                <a:gd name="T30" fmla="*/ 62 w 84"/>
                <a:gd name="T31" fmla="*/ 10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76">
                  <a:moveTo>
                    <a:pt x="30" y="12"/>
                  </a:moveTo>
                  <a:cubicBezTo>
                    <a:pt x="33" y="12"/>
                    <a:pt x="34" y="6"/>
                    <a:pt x="30" y="6"/>
                  </a:cubicBezTo>
                  <a:cubicBezTo>
                    <a:pt x="0" y="0"/>
                    <a:pt x="10" y="49"/>
                    <a:pt x="13" y="65"/>
                  </a:cubicBezTo>
                  <a:cubicBezTo>
                    <a:pt x="16" y="86"/>
                    <a:pt x="23" y="106"/>
                    <a:pt x="31" y="126"/>
                  </a:cubicBezTo>
                  <a:cubicBezTo>
                    <a:pt x="36" y="137"/>
                    <a:pt x="42" y="155"/>
                    <a:pt x="54" y="161"/>
                  </a:cubicBezTo>
                  <a:cubicBezTo>
                    <a:pt x="84" y="176"/>
                    <a:pt x="78" y="124"/>
                    <a:pt x="76" y="111"/>
                  </a:cubicBezTo>
                  <a:cubicBezTo>
                    <a:pt x="70" y="75"/>
                    <a:pt x="53" y="41"/>
                    <a:pt x="30" y="12"/>
                  </a:cubicBezTo>
                  <a:close/>
                  <a:moveTo>
                    <a:pt x="62" y="103"/>
                  </a:moveTo>
                  <a:cubicBezTo>
                    <a:pt x="64" y="112"/>
                    <a:pt x="70" y="130"/>
                    <a:pt x="67" y="140"/>
                  </a:cubicBezTo>
                  <a:cubicBezTo>
                    <a:pt x="64" y="143"/>
                    <a:pt x="61" y="146"/>
                    <a:pt x="58" y="149"/>
                  </a:cubicBezTo>
                  <a:cubicBezTo>
                    <a:pt x="56" y="146"/>
                    <a:pt x="54" y="144"/>
                    <a:pt x="52" y="141"/>
                  </a:cubicBezTo>
                  <a:cubicBezTo>
                    <a:pt x="50" y="136"/>
                    <a:pt x="47" y="132"/>
                    <a:pt x="45" y="127"/>
                  </a:cubicBezTo>
                  <a:cubicBezTo>
                    <a:pt x="39" y="116"/>
                    <a:pt x="35" y="104"/>
                    <a:pt x="31" y="93"/>
                  </a:cubicBezTo>
                  <a:cubicBezTo>
                    <a:pt x="28" y="84"/>
                    <a:pt x="14" y="35"/>
                    <a:pt x="21" y="18"/>
                  </a:cubicBezTo>
                  <a:cubicBezTo>
                    <a:pt x="34" y="35"/>
                    <a:pt x="45" y="53"/>
                    <a:pt x="53" y="73"/>
                  </a:cubicBezTo>
                  <a:cubicBezTo>
                    <a:pt x="57" y="83"/>
                    <a:pt x="60" y="93"/>
                    <a:pt x="62" y="10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Freeform 149"/>
            <p:cNvSpPr>
              <a:spLocks/>
            </p:cNvSpPr>
            <p:nvPr/>
          </p:nvSpPr>
          <p:spPr bwMode="auto">
            <a:xfrm>
              <a:off x="3600450" y="2536826"/>
              <a:ext cx="114300" cy="247650"/>
            </a:xfrm>
            <a:custGeom>
              <a:avLst/>
              <a:gdLst>
                <a:gd name="T0" fmla="*/ 34 w 84"/>
                <a:gd name="T1" fmla="*/ 7 h 182"/>
                <a:gd name="T2" fmla="*/ 23 w 84"/>
                <a:gd name="T3" fmla="*/ 10 h 182"/>
                <a:gd name="T4" fmla="*/ 64 w 84"/>
                <a:gd name="T5" fmla="*/ 129 h 182"/>
                <a:gd name="T6" fmla="*/ 12 w 84"/>
                <a:gd name="T7" fmla="*/ 29 h 182"/>
                <a:gd name="T8" fmla="*/ 2 w 84"/>
                <a:gd name="T9" fmla="*/ 34 h 182"/>
                <a:gd name="T10" fmla="*/ 44 w 84"/>
                <a:gd name="T11" fmla="*/ 177 h 182"/>
                <a:gd name="T12" fmla="*/ 51 w 84"/>
                <a:gd name="T13" fmla="*/ 175 h 182"/>
                <a:gd name="T14" fmla="*/ 28 w 84"/>
                <a:gd name="T15" fmla="*/ 86 h 182"/>
                <a:gd name="T16" fmla="*/ 73 w 84"/>
                <a:gd name="T17" fmla="*/ 168 h 182"/>
                <a:gd name="T18" fmla="*/ 84 w 84"/>
                <a:gd name="T19" fmla="*/ 163 h 182"/>
                <a:gd name="T20" fmla="*/ 34 w 84"/>
                <a:gd name="T21" fmla="*/ 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82">
                  <a:moveTo>
                    <a:pt x="34" y="7"/>
                  </a:moveTo>
                  <a:cubicBezTo>
                    <a:pt x="31" y="0"/>
                    <a:pt x="20" y="4"/>
                    <a:pt x="23" y="10"/>
                  </a:cubicBezTo>
                  <a:cubicBezTo>
                    <a:pt x="38" y="49"/>
                    <a:pt x="54" y="88"/>
                    <a:pt x="64" y="129"/>
                  </a:cubicBezTo>
                  <a:cubicBezTo>
                    <a:pt x="46" y="96"/>
                    <a:pt x="29" y="63"/>
                    <a:pt x="12" y="29"/>
                  </a:cubicBezTo>
                  <a:cubicBezTo>
                    <a:pt x="9" y="23"/>
                    <a:pt x="0" y="28"/>
                    <a:pt x="2" y="34"/>
                  </a:cubicBezTo>
                  <a:cubicBezTo>
                    <a:pt x="15" y="82"/>
                    <a:pt x="28" y="130"/>
                    <a:pt x="44" y="177"/>
                  </a:cubicBezTo>
                  <a:cubicBezTo>
                    <a:pt x="45" y="182"/>
                    <a:pt x="52" y="179"/>
                    <a:pt x="51" y="175"/>
                  </a:cubicBezTo>
                  <a:cubicBezTo>
                    <a:pt x="44" y="145"/>
                    <a:pt x="37" y="115"/>
                    <a:pt x="28" y="86"/>
                  </a:cubicBezTo>
                  <a:cubicBezTo>
                    <a:pt x="43" y="113"/>
                    <a:pt x="58" y="141"/>
                    <a:pt x="73" y="168"/>
                  </a:cubicBezTo>
                  <a:cubicBezTo>
                    <a:pt x="77" y="174"/>
                    <a:pt x="84" y="169"/>
                    <a:pt x="84" y="163"/>
                  </a:cubicBezTo>
                  <a:cubicBezTo>
                    <a:pt x="75" y="109"/>
                    <a:pt x="54" y="58"/>
                    <a:pt x="34" y="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Freeform 150"/>
            <p:cNvSpPr>
              <a:spLocks/>
            </p:cNvSpPr>
            <p:nvPr/>
          </p:nvSpPr>
          <p:spPr bwMode="auto">
            <a:xfrm>
              <a:off x="1408113" y="2862263"/>
              <a:ext cx="354012" cy="311150"/>
            </a:xfrm>
            <a:custGeom>
              <a:avLst/>
              <a:gdLst>
                <a:gd name="T0" fmla="*/ 250 w 261"/>
                <a:gd name="T1" fmla="*/ 3 h 229"/>
                <a:gd name="T2" fmla="*/ 212 w 261"/>
                <a:gd name="T3" fmla="*/ 41 h 229"/>
                <a:gd name="T4" fmla="*/ 215 w 261"/>
                <a:gd name="T5" fmla="*/ 52 h 229"/>
                <a:gd name="T6" fmla="*/ 226 w 261"/>
                <a:gd name="T7" fmla="*/ 55 h 229"/>
                <a:gd name="T8" fmla="*/ 202 w 261"/>
                <a:gd name="T9" fmla="*/ 155 h 229"/>
                <a:gd name="T10" fmla="*/ 188 w 261"/>
                <a:gd name="T11" fmla="*/ 112 h 229"/>
                <a:gd name="T12" fmla="*/ 176 w 261"/>
                <a:gd name="T13" fmla="*/ 112 h 229"/>
                <a:gd name="T14" fmla="*/ 152 w 261"/>
                <a:gd name="T15" fmla="*/ 170 h 229"/>
                <a:gd name="T16" fmla="*/ 128 w 261"/>
                <a:gd name="T17" fmla="*/ 30 h 229"/>
                <a:gd name="T18" fmla="*/ 116 w 261"/>
                <a:gd name="T19" fmla="*/ 30 h 229"/>
                <a:gd name="T20" fmla="*/ 82 w 261"/>
                <a:gd name="T21" fmla="*/ 194 h 229"/>
                <a:gd name="T22" fmla="*/ 54 w 261"/>
                <a:gd name="T23" fmla="*/ 91 h 229"/>
                <a:gd name="T24" fmla="*/ 43 w 261"/>
                <a:gd name="T25" fmla="*/ 91 h 229"/>
                <a:gd name="T26" fmla="*/ 2 w 261"/>
                <a:gd name="T27" fmla="*/ 172 h 229"/>
                <a:gd name="T28" fmla="*/ 8 w 261"/>
                <a:gd name="T29" fmla="*/ 175 h 229"/>
                <a:gd name="T30" fmla="*/ 47 w 261"/>
                <a:gd name="T31" fmla="*/ 108 h 229"/>
                <a:gd name="T32" fmla="*/ 76 w 261"/>
                <a:gd name="T33" fmla="*/ 223 h 229"/>
                <a:gd name="T34" fmla="*/ 88 w 261"/>
                <a:gd name="T35" fmla="*/ 223 h 229"/>
                <a:gd name="T36" fmla="*/ 123 w 261"/>
                <a:gd name="T37" fmla="*/ 62 h 229"/>
                <a:gd name="T38" fmla="*/ 144 w 261"/>
                <a:gd name="T39" fmla="*/ 188 h 229"/>
                <a:gd name="T40" fmla="*/ 156 w 261"/>
                <a:gd name="T41" fmla="*/ 189 h 229"/>
                <a:gd name="T42" fmla="*/ 182 w 261"/>
                <a:gd name="T43" fmla="*/ 135 h 229"/>
                <a:gd name="T44" fmla="*/ 196 w 261"/>
                <a:gd name="T45" fmla="*/ 177 h 229"/>
                <a:gd name="T46" fmla="*/ 208 w 261"/>
                <a:gd name="T47" fmla="*/ 177 h 229"/>
                <a:gd name="T48" fmla="*/ 239 w 261"/>
                <a:gd name="T49" fmla="*/ 56 h 229"/>
                <a:gd name="T50" fmla="*/ 251 w 261"/>
                <a:gd name="T51" fmla="*/ 54 h 229"/>
                <a:gd name="T52" fmla="*/ 255 w 261"/>
                <a:gd name="T53" fmla="*/ 50 h 229"/>
                <a:gd name="T54" fmla="*/ 261 w 261"/>
                <a:gd name="T55" fmla="*/ 44 h 229"/>
                <a:gd name="T56" fmla="*/ 261 w 261"/>
                <a:gd name="T57" fmla="*/ 8 h 229"/>
                <a:gd name="T58" fmla="*/ 250 w 261"/>
                <a:gd name="T59" fmla="*/ 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1" h="229">
                  <a:moveTo>
                    <a:pt x="250" y="3"/>
                  </a:moveTo>
                  <a:cubicBezTo>
                    <a:pt x="236" y="15"/>
                    <a:pt x="224" y="28"/>
                    <a:pt x="212" y="41"/>
                  </a:cubicBezTo>
                  <a:cubicBezTo>
                    <a:pt x="208" y="45"/>
                    <a:pt x="210" y="51"/>
                    <a:pt x="215" y="52"/>
                  </a:cubicBezTo>
                  <a:cubicBezTo>
                    <a:pt x="218" y="53"/>
                    <a:pt x="222" y="54"/>
                    <a:pt x="226" y="55"/>
                  </a:cubicBezTo>
                  <a:cubicBezTo>
                    <a:pt x="220" y="89"/>
                    <a:pt x="212" y="122"/>
                    <a:pt x="202" y="155"/>
                  </a:cubicBezTo>
                  <a:cubicBezTo>
                    <a:pt x="197" y="140"/>
                    <a:pt x="193" y="126"/>
                    <a:pt x="188" y="112"/>
                  </a:cubicBezTo>
                  <a:cubicBezTo>
                    <a:pt x="187" y="106"/>
                    <a:pt x="178" y="106"/>
                    <a:pt x="176" y="112"/>
                  </a:cubicBezTo>
                  <a:cubicBezTo>
                    <a:pt x="170" y="132"/>
                    <a:pt x="162" y="152"/>
                    <a:pt x="152" y="170"/>
                  </a:cubicBezTo>
                  <a:cubicBezTo>
                    <a:pt x="141" y="124"/>
                    <a:pt x="141" y="76"/>
                    <a:pt x="128" y="30"/>
                  </a:cubicBezTo>
                  <a:cubicBezTo>
                    <a:pt x="126" y="24"/>
                    <a:pt x="117" y="23"/>
                    <a:pt x="116" y="30"/>
                  </a:cubicBezTo>
                  <a:cubicBezTo>
                    <a:pt x="105" y="85"/>
                    <a:pt x="94" y="139"/>
                    <a:pt x="82" y="194"/>
                  </a:cubicBezTo>
                  <a:cubicBezTo>
                    <a:pt x="73" y="159"/>
                    <a:pt x="64" y="125"/>
                    <a:pt x="54" y="91"/>
                  </a:cubicBezTo>
                  <a:cubicBezTo>
                    <a:pt x="52" y="85"/>
                    <a:pt x="45" y="86"/>
                    <a:pt x="43" y="91"/>
                  </a:cubicBezTo>
                  <a:cubicBezTo>
                    <a:pt x="32" y="119"/>
                    <a:pt x="18" y="146"/>
                    <a:pt x="2" y="172"/>
                  </a:cubicBezTo>
                  <a:cubicBezTo>
                    <a:pt x="0" y="175"/>
                    <a:pt x="5" y="178"/>
                    <a:pt x="8" y="175"/>
                  </a:cubicBezTo>
                  <a:cubicBezTo>
                    <a:pt x="22" y="154"/>
                    <a:pt x="35" y="131"/>
                    <a:pt x="47" y="108"/>
                  </a:cubicBezTo>
                  <a:cubicBezTo>
                    <a:pt x="57" y="147"/>
                    <a:pt x="67" y="185"/>
                    <a:pt x="76" y="223"/>
                  </a:cubicBezTo>
                  <a:cubicBezTo>
                    <a:pt x="77" y="229"/>
                    <a:pt x="87" y="229"/>
                    <a:pt x="88" y="223"/>
                  </a:cubicBezTo>
                  <a:cubicBezTo>
                    <a:pt x="101" y="170"/>
                    <a:pt x="113" y="116"/>
                    <a:pt x="123" y="62"/>
                  </a:cubicBezTo>
                  <a:cubicBezTo>
                    <a:pt x="131" y="104"/>
                    <a:pt x="132" y="147"/>
                    <a:pt x="144" y="188"/>
                  </a:cubicBezTo>
                  <a:cubicBezTo>
                    <a:pt x="146" y="193"/>
                    <a:pt x="153" y="194"/>
                    <a:pt x="156" y="189"/>
                  </a:cubicBezTo>
                  <a:cubicBezTo>
                    <a:pt x="166" y="172"/>
                    <a:pt x="175" y="154"/>
                    <a:pt x="182" y="135"/>
                  </a:cubicBezTo>
                  <a:cubicBezTo>
                    <a:pt x="187" y="149"/>
                    <a:pt x="191" y="163"/>
                    <a:pt x="196" y="177"/>
                  </a:cubicBezTo>
                  <a:cubicBezTo>
                    <a:pt x="198" y="183"/>
                    <a:pt x="206" y="183"/>
                    <a:pt x="208" y="177"/>
                  </a:cubicBezTo>
                  <a:cubicBezTo>
                    <a:pt x="221" y="137"/>
                    <a:pt x="232" y="97"/>
                    <a:pt x="239" y="56"/>
                  </a:cubicBezTo>
                  <a:cubicBezTo>
                    <a:pt x="243" y="55"/>
                    <a:pt x="247" y="55"/>
                    <a:pt x="251" y="54"/>
                  </a:cubicBezTo>
                  <a:cubicBezTo>
                    <a:pt x="253" y="54"/>
                    <a:pt x="254" y="52"/>
                    <a:pt x="255" y="50"/>
                  </a:cubicBezTo>
                  <a:cubicBezTo>
                    <a:pt x="258" y="50"/>
                    <a:pt x="261" y="47"/>
                    <a:pt x="261" y="44"/>
                  </a:cubicBezTo>
                  <a:cubicBezTo>
                    <a:pt x="261" y="32"/>
                    <a:pt x="261" y="20"/>
                    <a:pt x="261" y="8"/>
                  </a:cubicBezTo>
                  <a:cubicBezTo>
                    <a:pt x="261" y="2"/>
                    <a:pt x="254" y="0"/>
                    <a:pt x="250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Freeform 151"/>
            <p:cNvSpPr>
              <a:spLocks noEditPoints="1"/>
            </p:cNvSpPr>
            <p:nvPr/>
          </p:nvSpPr>
          <p:spPr bwMode="auto">
            <a:xfrm>
              <a:off x="3003550" y="757238"/>
              <a:ext cx="177800" cy="230188"/>
            </a:xfrm>
            <a:custGeom>
              <a:avLst/>
              <a:gdLst>
                <a:gd name="T0" fmla="*/ 126 w 131"/>
                <a:gd name="T1" fmla="*/ 7 h 168"/>
                <a:gd name="T2" fmla="*/ 116 w 131"/>
                <a:gd name="T3" fmla="*/ 2 h 168"/>
                <a:gd name="T4" fmla="*/ 81 w 131"/>
                <a:gd name="T5" fmla="*/ 24 h 168"/>
                <a:gd name="T6" fmla="*/ 79 w 131"/>
                <a:gd name="T7" fmla="*/ 35 h 168"/>
                <a:gd name="T8" fmla="*/ 88 w 131"/>
                <a:gd name="T9" fmla="*/ 42 h 168"/>
                <a:gd name="T10" fmla="*/ 55 w 131"/>
                <a:gd name="T11" fmla="*/ 87 h 168"/>
                <a:gd name="T12" fmla="*/ 27 w 131"/>
                <a:gd name="T13" fmla="*/ 124 h 168"/>
                <a:gd name="T14" fmla="*/ 1 w 131"/>
                <a:gd name="T15" fmla="*/ 163 h 168"/>
                <a:gd name="T16" fmla="*/ 6 w 131"/>
                <a:gd name="T17" fmla="*/ 167 h 168"/>
                <a:gd name="T18" fmla="*/ 37 w 131"/>
                <a:gd name="T19" fmla="*/ 132 h 168"/>
                <a:gd name="T20" fmla="*/ 65 w 131"/>
                <a:gd name="T21" fmla="*/ 96 h 168"/>
                <a:gd name="T22" fmla="*/ 99 w 131"/>
                <a:gd name="T23" fmla="*/ 50 h 168"/>
                <a:gd name="T24" fmla="*/ 107 w 131"/>
                <a:gd name="T25" fmla="*/ 57 h 168"/>
                <a:gd name="T26" fmla="*/ 119 w 131"/>
                <a:gd name="T27" fmla="*/ 54 h 168"/>
                <a:gd name="T28" fmla="*/ 130 w 131"/>
                <a:gd name="T29" fmla="*/ 15 h 168"/>
                <a:gd name="T30" fmla="*/ 126 w 131"/>
                <a:gd name="T31" fmla="*/ 7 h 168"/>
                <a:gd name="T32" fmla="*/ 110 w 131"/>
                <a:gd name="T33" fmla="*/ 35 h 168"/>
                <a:gd name="T34" fmla="*/ 108 w 131"/>
                <a:gd name="T35" fmla="*/ 40 h 168"/>
                <a:gd name="T36" fmla="*/ 107 w 131"/>
                <a:gd name="T37" fmla="*/ 39 h 168"/>
                <a:gd name="T38" fmla="*/ 110 w 131"/>
                <a:gd name="T39" fmla="*/ 3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68">
                  <a:moveTo>
                    <a:pt x="126" y="7"/>
                  </a:moveTo>
                  <a:cubicBezTo>
                    <a:pt x="125" y="3"/>
                    <a:pt x="120" y="0"/>
                    <a:pt x="116" y="2"/>
                  </a:cubicBezTo>
                  <a:cubicBezTo>
                    <a:pt x="104" y="10"/>
                    <a:pt x="92" y="17"/>
                    <a:pt x="81" y="24"/>
                  </a:cubicBezTo>
                  <a:cubicBezTo>
                    <a:pt x="77" y="26"/>
                    <a:pt x="76" y="32"/>
                    <a:pt x="79" y="35"/>
                  </a:cubicBezTo>
                  <a:cubicBezTo>
                    <a:pt x="82" y="37"/>
                    <a:pt x="85" y="39"/>
                    <a:pt x="88" y="42"/>
                  </a:cubicBezTo>
                  <a:cubicBezTo>
                    <a:pt x="77" y="57"/>
                    <a:pt x="66" y="72"/>
                    <a:pt x="55" y="87"/>
                  </a:cubicBezTo>
                  <a:cubicBezTo>
                    <a:pt x="46" y="99"/>
                    <a:pt x="37" y="112"/>
                    <a:pt x="27" y="124"/>
                  </a:cubicBezTo>
                  <a:cubicBezTo>
                    <a:pt x="18" y="136"/>
                    <a:pt x="6" y="148"/>
                    <a:pt x="1" y="163"/>
                  </a:cubicBezTo>
                  <a:cubicBezTo>
                    <a:pt x="0" y="165"/>
                    <a:pt x="3" y="168"/>
                    <a:pt x="6" y="167"/>
                  </a:cubicBezTo>
                  <a:cubicBezTo>
                    <a:pt x="19" y="159"/>
                    <a:pt x="28" y="144"/>
                    <a:pt x="37" y="132"/>
                  </a:cubicBezTo>
                  <a:cubicBezTo>
                    <a:pt x="47" y="120"/>
                    <a:pt x="56" y="108"/>
                    <a:pt x="65" y="96"/>
                  </a:cubicBezTo>
                  <a:cubicBezTo>
                    <a:pt x="76" y="81"/>
                    <a:pt x="88" y="66"/>
                    <a:pt x="99" y="50"/>
                  </a:cubicBezTo>
                  <a:cubicBezTo>
                    <a:pt x="102" y="52"/>
                    <a:pt x="104" y="55"/>
                    <a:pt x="107" y="57"/>
                  </a:cubicBezTo>
                  <a:cubicBezTo>
                    <a:pt x="111" y="60"/>
                    <a:pt x="118" y="60"/>
                    <a:pt x="119" y="54"/>
                  </a:cubicBezTo>
                  <a:cubicBezTo>
                    <a:pt x="123" y="41"/>
                    <a:pt x="126" y="28"/>
                    <a:pt x="130" y="15"/>
                  </a:cubicBezTo>
                  <a:cubicBezTo>
                    <a:pt x="131" y="11"/>
                    <a:pt x="129" y="8"/>
                    <a:pt x="126" y="7"/>
                  </a:cubicBezTo>
                  <a:close/>
                  <a:moveTo>
                    <a:pt x="110" y="35"/>
                  </a:moveTo>
                  <a:cubicBezTo>
                    <a:pt x="109" y="36"/>
                    <a:pt x="109" y="38"/>
                    <a:pt x="108" y="40"/>
                  </a:cubicBezTo>
                  <a:cubicBezTo>
                    <a:pt x="108" y="39"/>
                    <a:pt x="107" y="39"/>
                    <a:pt x="107" y="39"/>
                  </a:cubicBezTo>
                  <a:cubicBezTo>
                    <a:pt x="108" y="37"/>
                    <a:pt x="109" y="36"/>
                    <a:pt x="110" y="3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Freeform 152"/>
            <p:cNvSpPr>
              <a:spLocks noEditPoints="1"/>
            </p:cNvSpPr>
            <p:nvPr/>
          </p:nvSpPr>
          <p:spPr bwMode="auto">
            <a:xfrm>
              <a:off x="1054100" y="1133476"/>
              <a:ext cx="304800" cy="177800"/>
            </a:xfrm>
            <a:custGeom>
              <a:avLst/>
              <a:gdLst>
                <a:gd name="T0" fmla="*/ 195 w 224"/>
                <a:gd name="T1" fmla="*/ 49 h 130"/>
                <a:gd name="T2" fmla="*/ 204 w 224"/>
                <a:gd name="T3" fmla="*/ 18 h 130"/>
                <a:gd name="T4" fmla="*/ 170 w 224"/>
                <a:gd name="T5" fmla="*/ 9 h 130"/>
                <a:gd name="T6" fmla="*/ 154 w 224"/>
                <a:gd name="T7" fmla="*/ 29 h 130"/>
                <a:gd name="T8" fmla="*/ 163 w 224"/>
                <a:gd name="T9" fmla="*/ 48 h 130"/>
                <a:gd name="T10" fmla="*/ 138 w 224"/>
                <a:gd name="T11" fmla="*/ 72 h 130"/>
                <a:gd name="T12" fmla="*/ 109 w 224"/>
                <a:gd name="T13" fmla="*/ 66 h 130"/>
                <a:gd name="T14" fmla="*/ 105 w 224"/>
                <a:gd name="T15" fmla="*/ 67 h 130"/>
                <a:gd name="T16" fmla="*/ 105 w 224"/>
                <a:gd name="T17" fmla="*/ 67 h 130"/>
                <a:gd name="T18" fmla="*/ 70 w 224"/>
                <a:gd name="T19" fmla="*/ 74 h 130"/>
                <a:gd name="T20" fmla="*/ 58 w 224"/>
                <a:gd name="T21" fmla="*/ 59 h 130"/>
                <a:gd name="T22" fmla="*/ 66 w 224"/>
                <a:gd name="T23" fmla="*/ 42 h 130"/>
                <a:gd name="T24" fmla="*/ 58 w 224"/>
                <a:gd name="T25" fmla="*/ 21 h 130"/>
                <a:gd name="T26" fmla="*/ 41 w 224"/>
                <a:gd name="T27" fmla="*/ 20 h 130"/>
                <a:gd name="T28" fmla="*/ 13 w 224"/>
                <a:gd name="T29" fmla="*/ 33 h 130"/>
                <a:gd name="T30" fmla="*/ 21 w 224"/>
                <a:gd name="T31" fmla="*/ 62 h 130"/>
                <a:gd name="T32" fmla="*/ 0 w 224"/>
                <a:gd name="T33" fmla="*/ 102 h 130"/>
                <a:gd name="T34" fmla="*/ 6 w 224"/>
                <a:gd name="T35" fmla="*/ 121 h 130"/>
                <a:gd name="T36" fmla="*/ 39 w 224"/>
                <a:gd name="T37" fmla="*/ 125 h 130"/>
                <a:gd name="T38" fmla="*/ 72 w 224"/>
                <a:gd name="T39" fmla="*/ 127 h 130"/>
                <a:gd name="T40" fmla="*/ 80 w 224"/>
                <a:gd name="T41" fmla="*/ 109 h 130"/>
                <a:gd name="T42" fmla="*/ 74 w 224"/>
                <a:gd name="T43" fmla="*/ 82 h 130"/>
                <a:gd name="T44" fmla="*/ 108 w 224"/>
                <a:gd name="T45" fmla="*/ 78 h 130"/>
                <a:gd name="T46" fmla="*/ 111 w 224"/>
                <a:gd name="T47" fmla="*/ 76 h 130"/>
                <a:gd name="T48" fmla="*/ 134 w 224"/>
                <a:gd name="T49" fmla="*/ 83 h 130"/>
                <a:gd name="T50" fmla="*/ 133 w 224"/>
                <a:gd name="T51" fmla="*/ 93 h 130"/>
                <a:gd name="T52" fmla="*/ 135 w 224"/>
                <a:gd name="T53" fmla="*/ 122 h 130"/>
                <a:gd name="T54" fmla="*/ 167 w 224"/>
                <a:gd name="T55" fmla="*/ 124 h 130"/>
                <a:gd name="T56" fmla="*/ 208 w 224"/>
                <a:gd name="T57" fmla="*/ 120 h 130"/>
                <a:gd name="T58" fmla="*/ 221 w 224"/>
                <a:gd name="T59" fmla="*/ 104 h 130"/>
                <a:gd name="T60" fmla="*/ 195 w 224"/>
                <a:gd name="T61" fmla="*/ 49 h 130"/>
                <a:gd name="T62" fmla="*/ 39 w 224"/>
                <a:gd name="T63" fmla="*/ 27 h 130"/>
                <a:gd name="T64" fmla="*/ 44 w 224"/>
                <a:gd name="T65" fmla="*/ 29 h 130"/>
                <a:gd name="T66" fmla="*/ 32 w 224"/>
                <a:gd name="T67" fmla="*/ 54 h 130"/>
                <a:gd name="T68" fmla="*/ 39 w 224"/>
                <a:gd name="T69" fmla="*/ 27 h 130"/>
                <a:gd name="T70" fmla="*/ 63 w 224"/>
                <a:gd name="T71" fmla="*/ 116 h 130"/>
                <a:gd name="T72" fmla="*/ 39 w 224"/>
                <a:gd name="T73" fmla="*/ 114 h 130"/>
                <a:gd name="T74" fmla="*/ 19 w 224"/>
                <a:gd name="T75" fmla="*/ 112 h 130"/>
                <a:gd name="T76" fmla="*/ 11 w 224"/>
                <a:gd name="T77" fmla="*/ 106 h 130"/>
                <a:gd name="T78" fmla="*/ 12 w 224"/>
                <a:gd name="T79" fmla="*/ 96 h 130"/>
                <a:gd name="T80" fmla="*/ 28 w 224"/>
                <a:gd name="T81" fmla="*/ 66 h 130"/>
                <a:gd name="T82" fmla="*/ 34 w 224"/>
                <a:gd name="T83" fmla="*/ 68 h 130"/>
                <a:gd name="T84" fmla="*/ 49 w 224"/>
                <a:gd name="T85" fmla="*/ 66 h 130"/>
                <a:gd name="T86" fmla="*/ 68 w 224"/>
                <a:gd name="T87" fmla="*/ 100 h 130"/>
                <a:gd name="T88" fmla="*/ 63 w 224"/>
                <a:gd name="T89" fmla="*/ 116 h 130"/>
                <a:gd name="T90" fmla="*/ 172 w 224"/>
                <a:gd name="T91" fmla="*/ 17 h 130"/>
                <a:gd name="T92" fmla="*/ 173 w 224"/>
                <a:gd name="T93" fmla="*/ 17 h 130"/>
                <a:gd name="T94" fmla="*/ 193 w 224"/>
                <a:gd name="T95" fmla="*/ 22 h 130"/>
                <a:gd name="T96" fmla="*/ 184 w 224"/>
                <a:gd name="T97" fmla="*/ 42 h 130"/>
                <a:gd name="T98" fmla="*/ 165 w 224"/>
                <a:gd name="T99" fmla="*/ 32 h 130"/>
                <a:gd name="T100" fmla="*/ 172 w 224"/>
                <a:gd name="T101" fmla="*/ 17 h 130"/>
                <a:gd name="T102" fmla="*/ 200 w 224"/>
                <a:gd name="T103" fmla="*/ 110 h 130"/>
                <a:gd name="T104" fmla="*/ 178 w 224"/>
                <a:gd name="T105" fmla="*/ 112 h 130"/>
                <a:gd name="T106" fmla="*/ 156 w 224"/>
                <a:gd name="T107" fmla="*/ 114 h 130"/>
                <a:gd name="T108" fmla="*/ 143 w 224"/>
                <a:gd name="T109" fmla="*/ 108 h 130"/>
                <a:gd name="T110" fmla="*/ 144 w 224"/>
                <a:gd name="T111" fmla="*/ 98 h 130"/>
                <a:gd name="T112" fmla="*/ 170 w 224"/>
                <a:gd name="T113" fmla="*/ 53 h 130"/>
                <a:gd name="T114" fmla="*/ 171 w 224"/>
                <a:gd name="T115" fmla="*/ 52 h 130"/>
                <a:gd name="T116" fmla="*/ 185 w 224"/>
                <a:gd name="T117" fmla="*/ 53 h 130"/>
                <a:gd name="T118" fmla="*/ 187 w 224"/>
                <a:gd name="T119" fmla="*/ 58 h 130"/>
                <a:gd name="T120" fmla="*/ 210 w 224"/>
                <a:gd name="T121" fmla="*/ 95 h 130"/>
                <a:gd name="T122" fmla="*/ 200 w 224"/>
                <a:gd name="T123" fmla="*/ 1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4" h="130">
                  <a:moveTo>
                    <a:pt x="195" y="49"/>
                  </a:moveTo>
                  <a:cubicBezTo>
                    <a:pt x="204" y="42"/>
                    <a:pt x="209" y="29"/>
                    <a:pt x="204" y="18"/>
                  </a:cubicBezTo>
                  <a:cubicBezTo>
                    <a:pt x="198" y="6"/>
                    <a:pt x="180" y="0"/>
                    <a:pt x="170" y="9"/>
                  </a:cubicBezTo>
                  <a:cubicBezTo>
                    <a:pt x="162" y="11"/>
                    <a:pt x="154" y="19"/>
                    <a:pt x="154" y="29"/>
                  </a:cubicBezTo>
                  <a:cubicBezTo>
                    <a:pt x="153" y="37"/>
                    <a:pt x="157" y="44"/>
                    <a:pt x="163" y="48"/>
                  </a:cubicBezTo>
                  <a:cubicBezTo>
                    <a:pt x="151" y="51"/>
                    <a:pt x="142" y="61"/>
                    <a:pt x="138" y="72"/>
                  </a:cubicBezTo>
                  <a:cubicBezTo>
                    <a:pt x="128" y="69"/>
                    <a:pt x="119" y="67"/>
                    <a:pt x="109" y="66"/>
                  </a:cubicBezTo>
                  <a:cubicBezTo>
                    <a:pt x="107" y="66"/>
                    <a:pt x="106" y="67"/>
                    <a:pt x="105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93" y="69"/>
                    <a:pt x="82" y="72"/>
                    <a:pt x="70" y="74"/>
                  </a:cubicBezTo>
                  <a:cubicBezTo>
                    <a:pt x="67" y="69"/>
                    <a:pt x="63" y="63"/>
                    <a:pt x="58" y="59"/>
                  </a:cubicBezTo>
                  <a:cubicBezTo>
                    <a:pt x="62" y="54"/>
                    <a:pt x="65" y="48"/>
                    <a:pt x="66" y="42"/>
                  </a:cubicBezTo>
                  <a:cubicBezTo>
                    <a:pt x="66" y="34"/>
                    <a:pt x="64" y="26"/>
                    <a:pt x="58" y="21"/>
                  </a:cubicBezTo>
                  <a:cubicBezTo>
                    <a:pt x="53" y="17"/>
                    <a:pt x="46" y="16"/>
                    <a:pt x="41" y="20"/>
                  </a:cubicBezTo>
                  <a:cubicBezTo>
                    <a:pt x="30" y="16"/>
                    <a:pt x="17" y="22"/>
                    <a:pt x="13" y="33"/>
                  </a:cubicBezTo>
                  <a:cubicBezTo>
                    <a:pt x="8" y="44"/>
                    <a:pt x="13" y="55"/>
                    <a:pt x="21" y="62"/>
                  </a:cubicBezTo>
                  <a:cubicBezTo>
                    <a:pt x="9" y="72"/>
                    <a:pt x="2" y="87"/>
                    <a:pt x="0" y="102"/>
                  </a:cubicBezTo>
                  <a:cubicBezTo>
                    <a:pt x="0" y="109"/>
                    <a:pt x="0" y="118"/>
                    <a:pt x="6" y="121"/>
                  </a:cubicBezTo>
                  <a:cubicBezTo>
                    <a:pt x="15" y="126"/>
                    <a:pt x="30" y="125"/>
                    <a:pt x="39" y="125"/>
                  </a:cubicBezTo>
                  <a:cubicBezTo>
                    <a:pt x="49" y="126"/>
                    <a:pt x="63" y="130"/>
                    <a:pt x="72" y="127"/>
                  </a:cubicBezTo>
                  <a:cubicBezTo>
                    <a:pt x="79" y="124"/>
                    <a:pt x="80" y="116"/>
                    <a:pt x="80" y="109"/>
                  </a:cubicBezTo>
                  <a:cubicBezTo>
                    <a:pt x="80" y="100"/>
                    <a:pt x="78" y="90"/>
                    <a:pt x="74" y="82"/>
                  </a:cubicBezTo>
                  <a:cubicBezTo>
                    <a:pt x="85" y="81"/>
                    <a:pt x="97" y="80"/>
                    <a:pt x="108" y="78"/>
                  </a:cubicBezTo>
                  <a:cubicBezTo>
                    <a:pt x="110" y="78"/>
                    <a:pt x="111" y="77"/>
                    <a:pt x="111" y="76"/>
                  </a:cubicBezTo>
                  <a:cubicBezTo>
                    <a:pt x="119" y="77"/>
                    <a:pt x="127" y="79"/>
                    <a:pt x="134" y="83"/>
                  </a:cubicBezTo>
                  <a:cubicBezTo>
                    <a:pt x="134" y="86"/>
                    <a:pt x="133" y="89"/>
                    <a:pt x="133" y="93"/>
                  </a:cubicBezTo>
                  <a:cubicBezTo>
                    <a:pt x="132" y="101"/>
                    <a:pt x="128" y="115"/>
                    <a:pt x="135" y="122"/>
                  </a:cubicBezTo>
                  <a:cubicBezTo>
                    <a:pt x="143" y="130"/>
                    <a:pt x="158" y="125"/>
                    <a:pt x="167" y="124"/>
                  </a:cubicBezTo>
                  <a:cubicBezTo>
                    <a:pt x="180" y="123"/>
                    <a:pt x="195" y="124"/>
                    <a:pt x="208" y="120"/>
                  </a:cubicBezTo>
                  <a:cubicBezTo>
                    <a:pt x="217" y="118"/>
                    <a:pt x="220" y="112"/>
                    <a:pt x="221" y="104"/>
                  </a:cubicBezTo>
                  <a:cubicBezTo>
                    <a:pt x="224" y="82"/>
                    <a:pt x="213" y="60"/>
                    <a:pt x="195" y="49"/>
                  </a:cubicBezTo>
                  <a:close/>
                  <a:moveTo>
                    <a:pt x="39" y="27"/>
                  </a:moveTo>
                  <a:cubicBezTo>
                    <a:pt x="40" y="28"/>
                    <a:pt x="42" y="29"/>
                    <a:pt x="44" y="29"/>
                  </a:cubicBezTo>
                  <a:cubicBezTo>
                    <a:pt x="60" y="26"/>
                    <a:pt x="53" y="65"/>
                    <a:pt x="32" y="54"/>
                  </a:cubicBezTo>
                  <a:cubicBezTo>
                    <a:pt x="16" y="47"/>
                    <a:pt x="25" y="27"/>
                    <a:pt x="39" y="27"/>
                  </a:cubicBezTo>
                  <a:close/>
                  <a:moveTo>
                    <a:pt x="63" y="116"/>
                  </a:moveTo>
                  <a:cubicBezTo>
                    <a:pt x="56" y="117"/>
                    <a:pt x="46" y="115"/>
                    <a:pt x="39" y="114"/>
                  </a:cubicBezTo>
                  <a:cubicBezTo>
                    <a:pt x="33" y="114"/>
                    <a:pt x="25" y="114"/>
                    <a:pt x="19" y="112"/>
                  </a:cubicBezTo>
                  <a:cubicBezTo>
                    <a:pt x="14" y="111"/>
                    <a:pt x="12" y="112"/>
                    <a:pt x="11" y="106"/>
                  </a:cubicBezTo>
                  <a:cubicBezTo>
                    <a:pt x="11" y="103"/>
                    <a:pt x="12" y="99"/>
                    <a:pt x="12" y="96"/>
                  </a:cubicBezTo>
                  <a:cubicBezTo>
                    <a:pt x="15" y="84"/>
                    <a:pt x="20" y="75"/>
                    <a:pt x="28" y="66"/>
                  </a:cubicBezTo>
                  <a:cubicBezTo>
                    <a:pt x="30" y="67"/>
                    <a:pt x="32" y="68"/>
                    <a:pt x="34" y="68"/>
                  </a:cubicBezTo>
                  <a:cubicBezTo>
                    <a:pt x="40" y="69"/>
                    <a:pt x="45" y="68"/>
                    <a:pt x="49" y="66"/>
                  </a:cubicBezTo>
                  <a:cubicBezTo>
                    <a:pt x="58" y="76"/>
                    <a:pt x="65" y="86"/>
                    <a:pt x="68" y="100"/>
                  </a:cubicBezTo>
                  <a:cubicBezTo>
                    <a:pt x="69" y="107"/>
                    <a:pt x="70" y="114"/>
                    <a:pt x="63" y="116"/>
                  </a:cubicBezTo>
                  <a:close/>
                  <a:moveTo>
                    <a:pt x="172" y="17"/>
                  </a:moveTo>
                  <a:cubicBezTo>
                    <a:pt x="173" y="17"/>
                    <a:pt x="173" y="17"/>
                    <a:pt x="173" y="17"/>
                  </a:cubicBezTo>
                  <a:cubicBezTo>
                    <a:pt x="180" y="15"/>
                    <a:pt x="189" y="14"/>
                    <a:pt x="193" y="22"/>
                  </a:cubicBezTo>
                  <a:cubicBezTo>
                    <a:pt x="197" y="29"/>
                    <a:pt x="191" y="39"/>
                    <a:pt x="184" y="42"/>
                  </a:cubicBezTo>
                  <a:cubicBezTo>
                    <a:pt x="177" y="44"/>
                    <a:pt x="167" y="39"/>
                    <a:pt x="165" y="32"/>
                  </a:cubicBezTo>
                  <a:cubicBezTo>
                    <a:pt x="164" y="26"/>
                    <a:pt x="167" y="20"/>
                    <a:pt x="172" y="17"/>
                  </a:cubicBezTo>
                  <a:close/>
                  <a:moveTo>
                    <a:pt x="200" y="110"/>
                  </a:moveTo>
                  <a:cubicBezTo>
                    <a:pt x="193" y="110"/>
                    <a:pt x="185" y="111"/>
                    <a:pt x="178" y="112"/>
                  </a:cubicBezTo>
                  <a:cubicBezTo>
                    <a:pt x="171" y="112"/>
                    <a:pt x="162" y="114"/>
                    <a:pt x="156" y="114"/>
                  </a:cubicBezTo>
                  <a:cubicBezTo>
                    <a:pt x="150" y="116"/>
                    <a:pt x="146" y="114"/>
                    <a:pt x="143" y="108"/>
                  </a:cubicBezTo>
                  <a:cubicBezTo>
                    <a:pt x="143" y="105"/>
                    <a:pt x="143" y="101"/>
                    <a:pt x="144" y="98"/>
                  </a:cubicBezTo>
                  <a:cubicBezTo>
                    <a:pt x="145" y="79"/>
                    <a:pt x="151" y="60"/>
                    <a:pt x="170" y="53"/>
                  </a:cubicBezTo>
                  <a:cubicBezTo>
                    <a:pt x="171" y="53"/>
                    <a:pt x="171" y="52"/>
                    <a:pt x="171" y="52"/>
                  </a:cubicBezTo>
                  <a:cubicBezTo>
                    <a:pt x="176" y="54"/>
                    <a:pt x="180" y="54"/>
                    <a:pt x="185" y="53"/>
                  </a:cubicBezTo>
                  <a:cubicBezTo>
                    <a:pt x="185" y="55"/>
                    <a:pt x="186" y="56"/>
                    <a:pt x="187" y="58"/>
                  </a:cubicBezTo>
                  <a:cubicBezTo>
                    <a:pt x="200" y="66"/>
                    <a:pt x="209" y="79"/>
                    <a:pt x="210" y="95"/>
                  </a:cubicBezTo>
                  <a:cubicBezTo>
                    <a:pt x="210" y="104"/>
                    <a:pt x="210" y="109"/>
                    <a:pt x="200" y="11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Freeform 153"/>
            <p:cNvSpPr>
              <a:spLocks noEditPoints="1"/>
            </p:cNvSpPr>
            <p:nvPr/>
          </p:nvSpPr>
          <p:spPr bwMode="auto">
            <a:xfrm>
              <a:off x="1160463" y="1047751"/>
              <a:ext cx="74612" cy="141288"/>
            </a:xfrm>
            <a:custGeom>
              <a:avLst/>
              <a:gdLst>
                <a:gd name="T0" fmla="*/ 41 w 55"/>
                <a:gd name="T1" fmla="*/ 46 h 103"/>
                <a:gd name="T2" fmla="*/ 40 w 55"/>
                <a:gd name="T3" fmla="*/ 34 h 103"/>
                <a:gd name="T4" fmla="*/ 46 w 55"/>
                <a:gd name="T5" fmla="*/ 41 h 103"/>
                <a:gd name="T6" fmla="*/ 53 w 55"/>
                <a:gd name="T7" fmla="*/ 36 h 103"/>
                <a:gd name="T8" fmla="*/ 39 w 55"/>
                <a:gd name="T9" fmla="*/ 25 h 103"/>
                <a:gd name="T10" fmla="*/ 37 w 55"/>
                <a:gd name="T11" fmla="*/ 6 h 103"/>
                <a:gd name="T12" fmla="*/ 33 w 55"/>
                <a:gd name="T13" fmla="*/ 6 h 103"/>
                <a:gd name="T14" fmla="*/ 33 w 55"/>
                <a:gd name="T15" fmla="*/ 24 h 103"/>
                <a:gd name="T16" fmla="*/ 32 w 55"/>
                <a:gd name="T17" fmla="*/ 24 h 103"/>
                <a:gd name="T18" fmla="*/ 24 w 55"/>
                <a:gd name="T19" fmla="*/ 19 h 103"/>
                <a:gd name="T20" fmla="*/ 24 w 55"/>
                <a:gd name="T21" fmla="*/ 3 h 103"/>
                <a:gd name="T22" fmla="*/ 18 w 55"/>
                <a:gd name="T23" fmla="*/ 3 h 103"/>
                <a:gd name="T24" fmla="*/ 18 w 55"/>
                <a:gd name="T25" fmla="*/ 19 h 103"/>
                <a:gd name="T26" fmla="*/ 4 w 55"/>
                <a:gd name="T27" fmla="*/ 42 h 103"/>
                <a:gd name="T28" fmla="*/ 19 w 55"/>
                <a:gd name="T29" fmla="*/ 54 h 103"/>
                <a:gd name="T30" fmla="*/ 20 w 55"/>
                <a:gd name="T31" fmla="*/ 67 h 103"/>
                <a:gd name="T32" fmla="*/ 12 w 55"/>
                <a:gd name="T33" fmla="*/ 63 h 103"/>
                <a:gd name="T34" fmla="*/ 6 w 55"/>
                <a:gd name="T35" fmla="*/ 69 h 103"/>
                <a:gd name="T36" fmla="*/ 23 w 55"/>
                <a:gd name="T37" fmla="*/ 82 h 103"/>
                <a:gd name="T38" fmla="*/ 29 w 55"/>
                <a:gd name="T39" fmla="*/ 100 h 103"/>
                <a:gd name="T40" fmla="*/ 35 w 55"/>
                <a:gd name="T41" fmla="*/ 99 h 103"/>
                <a:gd name="T42" fmla="*/ 33 w 55"/>
                <a:gd name="T43" fmla="*/ 82 h 103"/>
                <a:gd name="T44" fmla="*/ 37 w 55"/>
                <a:gd name="T45" fmla="*/ 81 h 103"/>
                <a:gd name="T46" fmla="*/ 40 w 55"/>
                <a:gd name="T47" fmla="*/ 100 h 103"/>
                <a:gd name="T48" fmla="*/ 45 w 55"/>
                <a:gd name="T49" fmla="*/ 99 h 103"/>
                <a:gd name="T50" fmla="*/ 44 w 55"/>
                <a:gd name="T51" fmla="*/ 77 h 103"/>
                <a:gd name="T52" fmla="*/ 53 w 55"/>
                <a:gd name="T53" fmla="*/ 65 h 103"/>
                <a:gd name="T54" fmla="*/ 41 w 55"/>
                <a:gd name="T55" fmla="*/ 46 h 103"/>
                <a:gd name="T56" fmla="*/ 18 w 55"/>
                <a:gd name="T57" fmla="*/ 31 h 103"/>
                <a:gd name="T58" fmla="*/ 18 w 55"/>
                <a:gd name="T59" fmla="*/ 40 h 103"/>
                <a:gd name="T60" fmla="*/ 18 w 55"/>
                <a:gd name="T61" fmla="*/ 31 h 103"/>
                <a:gd name="T62" fmla="*/ 25 w 55"/>
                <a:gd name="T63" fmla="*/ 29 h 103"/>
                <a:gd name="T64" fmla="*/ 29 w 55"/>
                <a:gd name="T65" fmla="*/ 32 h 103"/>
                <a:gd name="T66" fmla="*/ 34 w 55"/>
                <a:gd name="T67" fmla="*/ 33 h 103"/>
                <a:gd name="T68" fmla="*/ 34 w 55"/>
                <a:gd name="T69" fmla="*/ 44 h 103"/>
                <a:gd name="T70" fmla="*/ 27 w 55"/>
                <a:gd name="T71" fmla="*/ 43 h 103"/>
                <a:gd name="T72" fmla="*/ 25 w 55"/>
                <a:gd name="T73" fmla="*/ 29 h 103"/>
                <a:gd name="T74" fmla="*/ 31 w 55"/>
                <a:gd name="T75" fmla="*/ 69 h 103"/>
                <a:gd name="T76" fmla="*/ 29 w 55"/>
                <a:gd name="T77" fmla="*/ 56 h 103"/>
                <a:gd name="T78" fmla="*/ 35 w 55"/>
                <a:gd name="T79" fmla="*/ 57 h 103"/>
                <a:gd name="T80" fmla="*/ 36 w 55"/>
                <a:gd name="T81" fmla="*/ 68 h 103"/>
                <a:gd name="T82" fmla="*/ 31 w 55"/>
                <a:gd name="T83" fmla="*/ 6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5" h="103">
                  <a:moveTo>
                    <a:pt x="41" y="46"/>
                  </a:moveTo>
                  <a:cubicBezTo>
                    <a:pt x="41" y="42"/>
                    <a:pt x="40" y="38"/>
                    <a:pt x="40" y="34"/>
                  </a:cubicBezTo>
                  <a:cubicBezTo>
                    <a:pt x="42" y="36"/>
                    <a:pt x="44" y="39"/>
                    <a:pt x="46" y="41"/>
                  </a:cubicBezTo>
                  <a:cubicBezTo>
                    <a:pt x="49" y="45"/>
                    <a:pt x="55" y="40"/>
                    <a:pt x="53" y="36"/>
                  </a:cubicBezTo>
                  <a:cubicBezTo>
                    <a:pt x="50" y="31"/>
                    <a:pt x="45" y="27"/>
                    <a:pt x="39" y="25"/>
                  </a:cubicBezTo>
                  <a:cubicBezTo>
                    <a:pt x="38" y="19"/>
                    <a:pt x="38" y="12"/>
                    <a:pt x="37" y="6"/>
                  </a:cubicBezTo>
                  <a:cubicBezTo>
                    <a:pt x="37" y="3"/>
                    <a:pt x="33" y="3"/>
                    <a:pt x="33" y="6"/>
                  </a:cubicBezTo>
                  <a:cubicBezTo>
                    <a:pt x="33" y="12"/>
                    <a:pt x="33" y="18"/>
                    <a:pt x="33" y="24"/>
                  </a:cubicBezTo>
                  <a:cubicBezTo>
                    <a:pt x="33" y="24"/>
                    <a:pt x="33" y="24"/>
                    <a:pt x="32" y="24"/>
                  </a:cubicBezTo>
                  <a:cubicBezTo>
                    <a:pt x="30" y="21"/>
                    <a:pt x="27" y="20"/>
                    <a:pt x="24" y="19"/>
                  </a:cubicBezTo>
                  <a:cubicBezTo>
                    <a:pt x="24" y="14"/>
                    <a:pt x="24" y="9"/>
                    <a:pt x="24" y="3"/>
                  </a:cubicBezTo>
                  <a:cubicBezTo>
                    <a:pt x="24" y="0"/>
                    <a:pt x="18" y="0"/>
                    <a:pt x="18" y="3"/>
                  </a:cubicBezTo>
                  <a:cubicBezTo>
                    <a:pt x="18" y="8"/>
                    <a:pt x="18" y="13"/>
                    <a:pt x="18" y="19"/>
                  </a:cubicBezTo>
                  <a:cubicBezTo>
                    <a:pt x="8" y="20"/>
                    <a:pt x="0" y="30"/>
                    <a:pt x="4" y="42"/>
                  </a:cubicBezTo>
                  <a:cubicBezTo>
                    <a:pt x="6" y="49"/>
                    <a:pt x="12" y="52"/>
                    <a:pt x="19" y="54"/>
                  </a:cubicBezTo>
                  <a:cubicBezTo>
                    <a:pt x="19" y="58"/>
                    <a:pt x="20" y="63"/>
                    <a:pt x="20" y="67"/>
                  </a:cubicBezTo>
                  <a:cubicBezTo>
                    <a:pt x="18" y="66"/>
                    <a:pt x="15" y="64"/>
                    <a:pt x="12" y="63"/>
                  </a:cubicBezTo>
                  <a:cubicBezTo>
                    <a:pt x="8" y="62"/>
                    <a:pt x="5" y="66"/>
                    <a:pt x="6" y="69"/>
                  </a:cubicBezTo>
                  <a:cubicBezTo>
                    <a:pt x="8" y="77"/>
                    <a:pt x="15" y="82"/>
                    <a:pt x="23" y="82"/>
                  </a:cubicBezTo>
                  <a:cubicBezTo>
                    <a:pt x="25" y="88"/>
                    <a:pt x="27" y="94"/>
                    <a:pt x="29" y="100"/>
                  </a:cubicBezTo>
                  <a:cubicBezTo>
                    <a:pt x="30" y="103"/>
                    <a:pt x="35" y="103"/>
                    <a:pt x="35" y="99"/>
                  </a:cubicBezTo>
                  <a:cubicBezTo>
                    <a:pt x="34" y="93"/>
                    <a:pt x="34" y="88"/>
                    <a:pt x="33" y="82"/>
                  </a:cubicBezTo>
                  <a:cubicBezTo>
                    <a:pt x="34" y="81"/>
                    <a:pt x="36" y="81"/>
                    <a:pt x="37" y="81"/>
                  </a:cubicBezTo>
                  <a:cubicBezTo>
                    <a:pt x="38" y="87"/>
                    <a:pt x="39" y="93"/>
                    <a:pt x="40" y="100"/>
                  </a:cubicBezTo>
                  <a:cubicBezTo>
                    <a:pt x="41" y="103"/>
                    <a:pt x="45" y="102"/>
                    <a:pt x="45" y="99"/>
                  </a:cubicBezTo>
                  <a:cubicBezTo>
                    <a:pt x="45" y="92"/>
                    <a:pt x="44" y="85"/>
                    <a:pt x="44" y="77"/>
                  </a:cubicBezTo>
                  <a:cubicBezTo>
                    <a:pt x="48" y="74"/>
                    <a:pt x="52" y="70"/>
                    <a:pt x="53" y="65"/>
                  </a:cubicBezTo>
                  <a:cubicBezTo>
                    <a:pt x="55" y="56"/>
                    <a:pt x="49" y="49"/>
                    <a:pt x="41" y="46"/>
                  </a:cubicBezTo>
                  <a:close/>
                  <a:moveTo>
                    <a:pt x="18" y="31"/>
                  </a:moveTo>
                  <a:cubicBezTo>
                    <a:pt x="18" y="34"/>
                    <a:pt x="18" y="37"/>
                    <a:pt x="18" y="40"/>
                  </a:cubicBezTo>
                  <a:cubicBezTo>
                    <a:pt x="14" y="37"/>
                    <a:pt x="15" y="33"/>
                    <a:pt x="18" y="31"/>
                  </a:cubicBezTo>
                  <a:close/>
                  <a:moveTo>
                    <a:pt x="25" y="29"/>
                  </a:moveTo>
                  <a:cubicBezTo>
                    <a:pt x="27" y="30"/>
                    <a:pt x="28" y="31"/>
                    <a:pt x="29" y="32"/>
                  </a:cubicBezTo>
                  <a:cubicBezTo>
                    <a:pt x="31" y="34"/>
                    <a:pt x="32" y="34"/>
                    <a:pt x="34" y="33"/>
                  </a:cubicBezTo>
                  <a:cubicBezTo>
                    <a:pt x="34" y="36"/>
                    <a:pt x="34" y="40"/>
                    <a:pt x="34" y="44"/>
                  </a:cubicBezTo>
                  <a:cubicBezTo>
                    <a:pt x="32" y="44"/>
                    <a:pt x="29" y="43"/>
                    <a:pt x="27" y="43"/>
                  </a:cubicBezTo>
                  <a:cubicBezTo>
                    <a:pt x="26" y="39"/>
                    <a:pt x="26" y="34"/>
                    <a:pt x="25" y="29"/>
                  </a:cubicBezTo>
                  <a:close/>
                  <a:moveTo>
                    <a:pt x="31" y="69"/>
                  </a:moveTo>
                  <a:cubicBezTo>
                    <a:pt x="30" y="65"/>
                    <a:pt x="30" y="60"/>
                    <a:pt x="29" y="56"/>
                  </a:cubicBezTo>
                  <a:cubicBezTo>
                    <a:pt x="31" y="56"/>
                    <a:pt x="33" y="56"/>
                    <a:pt x="35" y="57"/>
                  </a:cubicBezTo>
                  <a:cubicBezTo>
                    <a:pt x="35" y="61"/>
                    <a:pt x="35" y="64"/>
                    <a:pt x="36" y="68"/>
                  </a:cubicBezTo>
                  <a:cubicBezTo>
                    <a:pt x="34" y="69"/>
                    <a:pt x="33" y="69"/>
                    <a:pt x="31" y="6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E0D9C-F99A-16D8-861D-D7B5F624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926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F48D059-0A3D-964B-B066-E8E1CE2EDC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8" t="43700" r="10625" b="15351"/>
          <a:stretch/>
        </p:blipFill>
        <p:spPr>
          <a:xfrm>
            <a:off x="0" y="2139702"/>
            <a:ext cx="4698249" cy="30037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20C94A-F005-BAAF-F05A-2595CDD1AE3C}"/>
              </a:ext>
            </a:extLst>
          </p:cNvPr>
          <p:cNvSpPr txBox="1"/>
          <p:nvPr/>
        </p:nvSpPr>
        <p:spPr>
          <a:xfrm>
            <a:off x="197514" y="857250"/>
            <a:ext cx="874897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Quale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relazioni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ciascuno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aspetta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stabilire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mantenere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relazioni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abbiamo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stabilito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costano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BCBE64-F637-494D-2CEB-66E81952E3AB}"/>
              </a:ext>
            </a:extLst>
          </p:cNvPr>
          <p:cNvSpPr txBox="1"/>
          <p:nvPr/>
        </p:nvSpPr>
        <p:spPr>
          <a:xfrm>
            <a:off x="427258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4. RELAZIONI CON I CLIENTI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FEE0B7-9182-13CD-D693-019DFA19DCE2}"/>
              </a:ext>
            </a:extLst>
          </p:cNvPr>
          <p:cNvSpPr txBox="1">
            <a:spLocks/>
          </p:cNvSpPr>
          <p:nvPr/>
        </p:nvSpPr>
        <p:spPr>
          <a:xfrm>
            <a:off x="4751514" y="2499742"/>
            <a:ext cx="4038600" cy="20948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blocco delle Relazioni con i Clienti descrive il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tipo di relazioni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che un'azienda stabilisce con specifici segmenti di clienti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94A7AE-CDD8-C96F-E9CE-DFD044B0ADDD}"/>
              </a:ext>
            </a:extLst>
          </p:cNvPr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83DD95-25E1-47BC-8448-BBE9849F2628}" type="slidenum">
              <a:rPr lang="tr-TR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20</a:t>
            </a:fld>
            <a:endParaRPr lang="tr-TR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770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E0FC-96F9-1043-A47C-FAF3F80B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Perché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relazioni</a:t>
            </a:r>
            <a:r>
              <a:rPr lang="en-GB" sz="4000" b="1" dirty="0">
                <a:solidFill>
                  <a:srgbClr val="C00000"/>
                </a:solidFill>
              </a:rPr>
              <a:t> con </a:t>
            </a:r>
            <a:r>
              <a:rPr lang="en-GB" sz="4000" b="1" dirty="0" err="1">
                <a:solidFill>
                  <a:srgbClr val="C00000"/>
                </a:solidFill>
              </a:rPr>
              <a:t>i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clienti</a:t>
            </a:r>
            <a:r>
              <a:rPr lang="en-GB" sz="4000" b="1" dirty="0">
                <a:solidFill>
                  <a:srgbClr val="C00000"/>
                </a:solidFill>
              </a:rPr>
              <a:t>? </a:t>
            </a:r>
          </a:p>
        </p:txBody>
      </p:sp>
      <p:pic>
        <p:nvPicPr>
          <p:cNvPr id="5128" name="Picture 8" descr="5 Approaches to Build Customer Relationship and Increase Sales">
            <a:extLst>
              <a:ext uri="{FF2B5EF4-FFF2-40B4-BE49-F238E27FC236}">
                <a16:creationId xmlns:a16="http://schemas.microsoft.com/office/drawing/2014/main" id="{C03E4F1C-8A39-DF45-2E94-70BAD7F1B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635645"/>
            <a:ext cx="2755198" cy="274295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CBEF5-E901-E747-B694-BFF381BDC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9912" y="1790656"/>
            <a:ext cx="5184576" cy="243293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Acquisire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nuovi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clienti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Trattenere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quelli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Applicare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up-selling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Applicare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cross-selling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C19FBD-C226-5C58-93A0-339772BB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29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27520" y="1203598"/>
            <a:ext cx="9021030" cy="3185116"/>
            <a:chOff x="391359" y="2139702"/>
            <a:chExt cx="7791582" cy="2453461"/>
          </a:xfrm>
        </p:grpSpPr>
        <p:pic>
          <p:nvPicPr>
            <p:cNvPr id="3074" name="Picture 2" descr="D:\DOSYAM\İCON\Version_02\Smart Ide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65" y="2139702"/>
              <a:ext cx="604689" cy="62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D:\DOSYAM\İCON\Version_02\Portfoli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2374" y="2283718"/>
              <a:ext cx="553244" cy="417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D:\DOSYAM\İCON\Version_02\Web Developmen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283718"/>
              <a:ext cx="550580" cy="42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D:\DOSYAM\İCON\Version_02\Monetizin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287568"/>
              <a:ext cx="619575" cy="413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D:\DOSYAM\İCON\Version_02\Communit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70" y="2250596"/>
              <a:ext cx="556543" cy="465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D:\DOSYAM\İCON\Version_02\Content proofreadin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4" y="2319046"/>
              <a:ext cx="435521" cy="396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Dikdörtgen 8"/>
            <p:cNvSpPr/>
            <p:nvPr/>
          </p:nvSpPr>
          <p:spPr>
            <a:xfrm>
              <a:off x="391359" y="2986576"/>
              <a:ext cx="1320084" cy="1458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it-IT" sz="1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ASSISTENZA PERSONALE</a:t>
              </a:r>
              <a:endPara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Fondata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sull’interazione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umana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come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assistenza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fisica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call-centers, e-mail, chat,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ecc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..</a:t>
              </a:r>
              <a:endPara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798765" y="2859782"/>
              <a:ext cx="604689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Düz Bağlayıcı 64"/>
            <p:cNvCxnSpPr/>
            <p:nvPr/>
          </p:nvCxnSpPr>
          <p:spPr>
            <a:xfrm>
              <a:off x="2176653" y="2859782"/>
              <a:ext cx="604689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Düz Bağlayıcı 65"/>
            <p:cNvCxnSpPr/>
            <p:nvPr/>
          </p:nvCxnSpPr>
          <p:spPr>
            <a:xfrm>
              <a:off x="3464826" y="2859782"/>
              <a:ext cx="604689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Düz Bağlayıcı 66"/>
            <p:cNvCxnSpPr/>
            <p:nvPr/>
          </p:nvCxnSpPr>
          <p:spPr>
            <a:xfrm>
              <a:off x="4788026" y="2855714"/>
              <a:ext cx="604689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Düz Bağlayıcı 67"/>
            <p:cNvCxnSpPr/>
            <p:nvPr/>
          </p:nvCxnSpPr>
          <p:spPr>
            <a:xfrm>
              <a:off x="6060096" y="2855714"/>
              <a:ext cx="604689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Düz Bağlayıcı 68"/>
            <p:cNvCxnSpPr/>
            <p:nvPr/>
          </p:nvCxnSpPr>
          <p:spPr>
            <a:xfrm>
              <a:off x="7295729" y="2853928"/>
              <a:ext cx="604689" cy="0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Dikdörtgen 69"/>
            <p:cNvSpPr/>
            <p:nvPr/>
          </p:nvSpPr>
          <p:spPr>
            <a:xfrm>
              <a:off x="1818954" y="2959425"/>
              <a:ext cx="1320084" cy="1458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it-IT" sz="1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ASSISTENZA PERSONALE DEDICATA </a:t>
              </a:r>
            </a:p>
            <a:p>
              <a:pPr algn="ctr">
                <a:spcAft>
                  <a:spcPts val="600"/>
                </a:spcAft>
              </a:pP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Assistenza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personale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dedicata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specificamente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ad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alcuni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clienti</a:t>
              </a:r>
              <a:endPara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Dikdörtgen 70"/>
            <p:cNvSpPr/>
            <p:nvPr/>
          </p:nvSpPr>
          <p:spPr>
            <a:xfrm>
              <a:off x="3198424" y="2967505"/>
              <a:ext cx="1193495" cy="1458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tr-TR" sz="1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SELF-SERVICE</a:t>
              </a:r>
              <a:endPara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Fornitura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ai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clienti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di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tutte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le info con le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quali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darsi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supporto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in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autonomia</a:t>
              </a:r>
              <a:endPara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Dikdörtgen 71"/>
            <p:cNvSpPr/>
            <p:nvPr/>
          </p:nvSpPr>
          <p:spPr>
            <a:xfrm>
              <a:off x="4364024" y="2969186"/>
              <a:ext cx="1453789" cy="16239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it-IT" sz="1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SERVIZIO AUTOMATIZZATO</a:t>
              </a:r>
              <a:endPara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Più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sofisticato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del self-service in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quanto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adatta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le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proposte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all’utente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(ad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esempio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suggerimenti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di Netflix)</a:t>
              </a:r>
              <a:endPara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Dikdörtgen 72"/>
            <p:cNvSpPr/>
            <p:nvPr/>
          </p:nvSpPr>
          <p:spPr>
            <a:xfrm>
              <a:off x="5817813" y="2967505"/>
              <a:ext cx="1158370" cy="1292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tr-TR" sz="1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COMMUNITY</a:t>
              </a:r>
              <a:endPara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Facilitazione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dello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scambio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di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informazioni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membri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della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community</a:t>
              </a:r>
              <a:endPara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Dikdörtgen 73"/>
            <p:cNvSpPr/>
            <p:nvPr/>
          </p:nvSpPr>
          <p:spPr>
            <a:xfrm>
              <a:off x="6965187" y="2968608"/>
              <a:ext cx="1217754" cy="1458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tr-TR" sz="1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CO-CREA</a:t>
              </a:r>
              <a:r>
                <a:rPr lang="it-IT" sz="1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ZIONE</a:t>
              </a:r>
              <a:endPara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Co-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creazione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di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valore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clienti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e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imprese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prodotti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assistenza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ecc</a:t>
              </a:r>
              <a:r>
                <a:rPr lang="en-US" sz="1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09416" y="141380"/>
            <a:ext cx="6691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QUALE TIPO DI RELAZIONI?</a:t>
            </a:r>
            <a:endParaRPr lang="en-US" sz="3600" b="1" dirty="0">
              <a:solidFill>
                <a:srgbClr val="C00000"/>
              </a:solidFill>
              <a:latin typeface="Adobe Garamond Pro" panose="02020502060506020403" pitchFamily="18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279325" y="4361984"/>
            <a:ext cx="8645429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87BAE85-78C8-5E43-87DB-24C9142F9E82}"/>
              </a:ext>
            </a:extLst>
          </p:cNvPr>
          <p:cNvSpPr txBox="1"/>
          <p:nvPr/>
        </p:nvSpPr>
        <p:spPr>
          <a:xfrm>
            <a:off x="279325" y="4515966"/>
            <a:ext cx="864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svantaggi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vantaggi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ciascun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relazione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C699D3-5BBC-8373-388E-42AA3C0F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22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659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0"/>
    </mc:Choice>
    <mc:Fallback xmlns="">
      <p:transition spd="slow" advTm="853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A9912FD-9B88-374E-B278-EC4A918030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42650" r="9051" b="12500"/>
          <a:stretch/>
        </p:blipFill>
        <p:spPr>
          <a:xfrm>
            <a:off x="4542523" y="1681662"/>
            <a:ext cx="4608512" cy="307580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D2CEBF-1D81-1BAC-7267-398BE4B15959}"/>
              </a:ext>
            </a:extLst>
          </p:cNvPr>
          <p:cNvSpPr txBox="1"/>
          <p:nvPr/>
        </p:nvSpPr>
        <p:spPr>
          <a:xfrm>
            <a:off x="427723" y="-6516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5. FLUSSI DI RICAVI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5A101-CEB3-20D7-2991-576E9FEDABC7}"/>
              </a:ext>
            </a:extLst>
          </p:cNvPr>
          <p:cNvSpPr txBox="1"/>
          <p:nvPr/>
        </p:nvSpPr>
        <p:spPr>
          <a:xfrm>
            <a:off x="197514" y="857250"/>
            <a:ext cx="87489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è il valore che i nostri clienti sono disposti a pagare? Per cosa stanno pagando? Come stanno pagando e come preferirebbero pagare?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CFCDB0-6530-80AF-5888-072B887696AC}"/>
              </a:ext>
            </a:extLst>
          </p:cNvPr>
          <p:cNvSpPr txBox="1">
            <a:spLocks/>
          </p:cNvSpPr>
          <p:nvPr/>
        </p:nvSpPr>
        <p:spPr>
          <a:xfrm>
            <a:off x="323528" y="2172124"/>
            <a:ext cx="4038600" cy="20948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blocco dei Flussi di Ricavi rappresenta il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contante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che un'azienda genera da ciascun segmento di clienti.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1853B7D-62C2-2665-4F38-9449C712065E}"/>
              </a:ext>
            </a:extLst>
          </p:cNvPr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83DD95-25E1-47BC-8448-BBE9849F2628}" type="slidenum">
              <a:rPr lang="tr-TR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23</a:t>
            </a:fld>
            <a:endParaRPr lang="tr-TR" sz="12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48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cxnSpLocks/>
          </p:cNvCxnSpPr>
          <p:nvPr/>
        </p:nvCxnSpPr>
        <p:spPr>
          <a:xfrm>
            <a:off x="4624395" y="1851670"/>
            <a:ext cx="0" cy="295232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044396" y="3911002"/>
            <a:ext cx="540000" cy="540000"/>
          </a:xfrm>
          <a:prstGeom prst="ellipse">
            <a:avLst/>
          </a:prstGeom>
          <a:solidFill>
            <a:srgbClr val="7546A1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€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753553" y="1927876"/>
            <a:ext cx="540000" cy="540000"/>
            <a:chOff x="6336585" y="1651613"/>
            <a:chExt cx="1588229" cy="1588229"/>
          </a:xfrm>
        </p:grpSpPr>
        <p:sp>
          <p:nvSpPr>
            <p:cNvPr id="18" name="Oval 17"/>
            <p:cNvSpPr/>
            <p:nvPr/>
          </p:nvSpPr>
          <p:spPr>
            <a:xfrm>
              <a:off x="6336585" y="1651613"/>
              <a:ext cx="1588229" cy="1588229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€</a:t>
              </a:r>
            </a:p>
          </p:txBody>
        </p:sp>
        <p:sp>
          <p:nvSpPr>
            <p:cNvPr id="19" name="Oval 4"/>
            <p:cNvSpPr/>
            <p:nvPr/>
          </p:nvSpPr>
          <p:spPr>
            <a:xfrm>
              <a:off x="6483676" y="1967056"/>
              <a:ext cx="1272786" cy="12727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7296" tIns="41910" rIns="107296" bIns="41910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dirty="0">
                <a:solidFill>
                  <a:schemeClr val="bg1">
                    <a:lumMod val="95000"/>
                  </a:schemeClr>
                </a:solidFill>
                <a:latin typeface="FontAwesome" pitchFamily="2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32612" y="1736280"/>
            <a:ext cx="2877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TARIFFE D’USO</a:t>
            </a:r>
          </a:p>
          <a:p>
            <a:r>
              <a:rPr lang="en-GB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Derivate </a:t>
            </a:r>
            <a:r>
              <a:rPr lang="en-GB" sz="14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dall’uso</a:t>
            </a:r>
            <a:r>
              <a:rPr lang="en-GB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di un </a:t>
            </a:r>
            <a:r>
              <a:rPr lang="en-GB" sz="14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servizio</a:t>
            </a:r>
            <a:r>
              <a:rPr lang="en-GB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(</a:t>
            </a:r>
            <a:r>
              <a:rPr lang="en-GB" sz="14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maggiore</a:t>
            </a:r>
            <a:r>
              <a:rPr lang="en-GB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l’uso</a:t>
            </a:r>
            <a:r>
              <a:rPr lang="en-GB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maggiori</a:t>
            </a:r>
            <a:r>
              <a:rPr lang="en-GB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 </a:t>
            </a:r>
            <a:r>
              <a:rPr lang="en-GB" sz="1400" dirty="0" err="1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entrate</a:t>
            </a:r>
            <a:r>
              <a:rPr lang="en-GB" sz="14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14761" y="2855073"/>
            <a:ext cx="2895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TARIFFE DI SOTTOSCRIZIONE</a:t>
            </a:r>
          </a:p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Entrate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dalla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vendita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dell’accesso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 un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particolare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servizio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fisico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32612" y="3923701"/>
            <a:ext cx="3255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PRESTITO / NOLEGGIO / LEASING</a:t>
            </a:r>
          </a:p>
          <a:p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Ricavi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dalla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vendita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diritto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temporaneo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d’uso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di un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particolare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prodotto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servizio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B51D0F-004D-6FCD-0D68-8777B5C6B82E}"/>
              </a:ext>
            </a:extLst>
          </p:cNvPr>
          <p:cNvGrpSpPr/>
          <p:nvPr/>
        </p:nvGrpSpPr>
        <p:grpSpPr>
          <a:xfrm>
            <a:off x="5044396" y="1060905"/>
            <a:ext cx="3418573" cy="954107"/>
            <a:chOff x="5080991" y="1635933"/>
            <a:chExt cx="3418573" cy="954107"/>
          </a:xfrm>
        </p:grpSpPr>
        <p:sp>
          <p:nvSpPr>
            <p:cNvPr id="27" name="Oval 26"/>
            <p:cNvSpPr/>
            <p:nvPr/>
          </p:nvSpPr>
          <p:spPr>
            <a:xfrm>
              <a:off x="5080991" y="1851670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€</a:t>
              </a:r>
              <a:endParaRPr lang="en-GB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78136" y="1635933"/>
              <a:ext cx="27214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LICENZE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Dare ai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clienti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il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permesso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di fare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uso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diritti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proprietà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intellettuale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cambio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licenze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741540" y="3872847"/>
            <a:ext cx="2867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PUBBLICITà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Ricavi per i servizi di pubblicità di un marchio, prodotto o servizio</a:t>
            </a:r>
            <a:endParaRPr lang="it-IT" sz="1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49939" y="2982428"/>
            <a:ext cx="540000" cy="540000"/>
          </a:xfrm>
          <a:prstGeom prst="ellipse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€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C9861A-7D97-AF21-0AC9-A1EC89DD4066}"/>
              </a:ext>
            </a:extLst>
          </p:cNvPr>
          <p:cNvGrpSpPr/>
          <p:nvPr/>
        </p:nvGrpSpPr>
        <p:grpSpPr>
          <a:xfrm>
            <a:off x="5044396" y="2477366"/>
            <a:ext cx="3583695" cy="954107"/>
            <a:chOff x="5076056" y="2743058"/>
            <a:chExt cx="3583695" cy="954107"/>
          </a:xfrm>
        </p:grpSpPr>
        <p:sp>
          <p:nvSpPr>
            <p:cNvPr id="43" name="TextBox 42"/>
            <p:cNvSpPr txBox="1"/>
            <p:nvPr/>
          </p:nvSpPr>
          <p:spPr>
            <a:xfrm>
              <a:off x="5792090" y="2743058"/>
              <a:ext cx="28676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accent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TARIFFE DI INTERMEDIAZIONE</a:t>
              </a:r>
            </a:p>
            <a:p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Entrate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derivanti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dai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servizi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intermediazione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per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conto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di due o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più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parti (es.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agenti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immobiliari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5076056" y="2928006"/>
              <a:ext cx="540000" cy="540000"/>
            </a:xfrm>
            <a:prstGeom prst="ellipse">
              <a:avLst/>
            </a:prstGeom>
            <a:solidFill>
              <a:schemeClr val="accent5"/>
            </a:solidFill>
            <a:ln w="254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€</a:t>
              </a:r>
              <a:endParaRPr lang="en-GB" dirty="0"/>
            </a:p>
          </p:txBody>
        </p:sp>
      </p:grpSp>
      <p:sp>
        <p:nvSpPr>
          <p:cNvPr id="24" name="Oval 23"/>
          <p:cNvSpPr/>
          <p:nvPr/>
        </p:nvSpPr>
        <p:spPr>
          <a:xfrm>
            <a:off x="789427" y="3983354"/>
            <a:ext cx="540000" cy="540000"/>
          </a:xfrm>
          <a:prstGeom prst="ellipse">
            <a:avLst/>
          </a:prstGeom>
          <a:solidFill>
            <a:srgbClr val="B4372C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€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2780273" y="80276"/>
            <a:ext cx="3688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FLUSSI DI RICAVI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711045-9612-5C47-A562-FACCA13A9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424" y="85532"/>
            <a:ext cx="648072" cy="721717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F6FEFC84-14FE-B545-8AD0-42E4096B1F7C}"/>
              </a:ext>
            </a:extLst>
          </p:cNvPr>
          <p:cNvSpPr/>
          <p:nvPr/>
        </p:nvSpPr>
        <p:spPr>
          <a:xfrm>
            <a:off x="749939" y="871808"/>
            <a:ext cx="540000" cy="540000"/>
          </a:xfrm>
          <a:prstGeom prst="ellipse">
            <a:avLst/>
          </a:prstGeom>
          <a:solidFill>
            <a:srgbClr val="F3534B"/>
          </a:solidFill>
          <a:ln w="254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€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5261DEC-10E1-8948-A310-463E4F908ECF}"/>
              </a:ext>
            </a:extLst>
          </p:cNvPr>
          <p:cNvSpPr txBox="1"/>
          <p:nvPr/>
        </p:nvSpPr>
        <p:spPr>
          <a:xfrm>
            <a:off x="1497529" y="806369"/>
            <a:ext cx="2721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VENDITA DI ASSET</a:t>
            </a:r>
          </a:p>
          <a:p>
            <a:r>
              <a:rPr lang="en-GB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Semplice </a:t>
            </a:r>
            <a:r>
              <a:rPr lang="en-GB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vendita</a:t>
            </a:r>
            <a:r>
              <a:rPr lang="en-GB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prodotti</a:t>
            </a:r>
            <a:r>
              <a:rPr lang="en-GB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fisici</a:t>
            </a:r>
            <a:endParaRPr lang="en-GB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452E5E-63C4-E133-8C07-5D86EB6C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64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5376CF0-BED9-974C-1CF4-7B3768D6A83F}"/>
              </a:ext>
            </a:extLst>
          </p:cNvPr>
          <p:cNvSpPr txBox="1"/>
          <p:nvPr/>
        </p:nvSpPr>
        <p:spPr>
          <a:xfrm>
            <a:off x="1348072" y="0"/>
            <a:ext cx="6447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Strategie</a:t>
            </a:r>
            <a:r>
              <a:rPr lang="en-GB" sz="3200" b="1" dirty="0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di </a:t>
            </a:r>
            <a:r>
              <a:rPr lang="en-GB" sz="3200" b="1" dirty="0" err="1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prezzo</a:t>
            </a:r>
            <a:r>
              <a:rPr lang="en-GB" sz="3200" b="1" dirty="0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: </a:t>
            </a:r>
            <a:r>
              <a:rPr lang="en-GB" sz="3200" b="1" dirty="0" err="1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fisso</a:t>
            </a:r>
            <a:r>
              <a:rPr lang="en-GB" sz="3200" b="1" dirty="0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e </a:t>
            </a:r>
            <a:r>
              <a:rPr lang="en-GB" sz="3200" b="1" dirty="0" err="1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dinamico</a:t>
            </a:r>
            <a:endParaRPr lang="en-GB" sz="3200" b="1" dirty="0">
              <a:solidFill>
                <a:srgbClr val="C00000"/>
              </a:solidFill>
              <a:latin typeface="Adobe Garamond Pro" panose="02020502060506020403" pitchFamily="18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605F83DA-F917-BA4D-EDFC-3FD71D9E6A92}"/>
              </a:ext>
            </a:extLst>
          </p:cNvPr>
          <p:cNvSpPr txBox="1">
            <a:spLocks/>
          </p:cNvSpPr>
          <p:nvPr/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83DD95-25E1-47BC-8448-BBE9849F2628}" type="slidenum">
              <a:rPr lang="tr-TR" sz="1200" smtClean="0">
                <a:solidFill>
                  <a:schemeClr val="bg1">
                    <a:lumMod val="65000"/>
                  </a:schemeClr>
                </a:solidFill>
              </a:rPr>
              <a:pPr algn="r"/>
              <a:t>25</a:t>
            </a:fld>
            <a:endParaRPr lang="tr-TR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E05746-41A6-CC2F-C270-8732ACA00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59682"/>
              </p:ext>
            </p:extLst>
          </p:nvPr>
        </p:nvGraphicFramePr>
        <p:xfrm>
          <a:off x="107504" y="773632"/>
          <a:ext cx="4320480" cy="4216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280">
                  <a:extLst>
                    <a:ext uri="{9D8B030D-6E8A-4147-A177-3AD203B41FA5}">
                      <a16:colId xmlns:a16="http://schemas.microsoft.com/office/drawing/2014/main" val="1395416076"/>
                    </a:ext>
                  </a:extLst>
                </a:gridCol>
                <a:gridCol w="2808200">
                  <a:extLst>
                    <a:ext uri="{9D8B030D-6E8A-4147-A177-3AD203B41FA5}">
                      <a16:colId xmlns:a16="http://schemas.microsoft.com/office/drawing/2014/main" val="1182733577"/>
                    </a:ext>
                  </a:extLst>
                </a:gridCol>
              </a:tblGrid>
              <a:tr h="728777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PREZZO FISSO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(prezzi predefiniti su variabili statiche)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366492"/>
                  </a:ext>
                </a:extLst>
              </a:tr>
              <a:tr h="877069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Prezzo di listino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Prezzi fissi per singoli prodotti, servizi o altre proposte di valore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722264"/>
                  </a:ext>
                </a:extLst>
              </a:tr>
              <a:tr h="1138089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Dipendente da caratteristiche del prodotto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prezzo dipende dal numero o dalla qualità delle caratteristiche della proposta di valore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437906"/>
                  </a:ext>
                </a:extLst>
              </a:tr>
              <a:tr h="884637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Dipendente dal segmento di clientela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prezzo dipende dal tipo e dalle caratteristiche di un segmento di clientela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18876"/>
                  </a:ext>
                </a:extLst>
              </a:tr>
              <a:tr h="587814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Dipendente dal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Prezzo come funzione della quantità acquistata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34555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8F3FB1-CC83-198A-F631-E0587A4DB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628885"/>
              </p:ext>
            </p:extLst>
          </p:nvPr>
        </p:nvGraphicFramePr>
        <p:xfrm>
          <a:off x="4490011" y="773632"/>
          <a:ext cx="4546485" cy="4216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9">
                  <a:extLst>
                    <a:ext uri="{9D8B030D-6E8A-4147-A177-3AD203B41FA5}">
                      <a16:colId xmlns:a16="http://schemas.microsoft.com/office/drawing/2014/main" val="1395416076"/>
                    </a:ext>
                  </a:extLst>
                </a:gridCol>
                <a:gridCol w="3034316">
                  <a:extLst>
                    <a:ext uri="{9D8B030D-6E8A-4147-A177-3AD203B41FA5}">
                      <a16:colId xmlns:a16="http://schemas.microsoft.com/office/drawing/2014/main" val="1182733577"/>
                    </a:ext>
                  </a:extLst>
                </a:gridCol>
              </a:tblGrid>
              <a:tr h="73114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PREZZO DINAMICO</a:t>
                      </a:r>
                    </a:p>
                    <a:p>
                      <a:pPr algn="ctr"/>
                      <a:r>
                        <a:rPr lang="it-IT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(prezzi definiti sulle condizioni di mercato)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366492"/>
                  </a:ext>
                </a:extLst>
              </a:tr>
              <a:tr h="1086336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Negoziazione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Prezzo negoziato tra due o più partner a seconda del potere di negoziazione e/o delle abilità negoziali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722264"/>
                  </a:ext>
                </a:extLst>
              </a:tr>
              <a:tr h="1086336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Gestione del rendimento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prezzo dipende dall'inventario e dal momento dell'acquisto (es. camere d'albergo o posti in aereo).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437906"/>
                  </a:ext>
                </a:extLst>
              </a:tr>
              <a:tr h="722844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Mercato in tempo reale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Prezzo stabilito dinamicamente in base a offerta e domanda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318876"/>
                  </a:ext>
                </a:extLst>
              </a:tr>
              <a:tr h="589725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Prezzo determinato dall'esito dell'offerta competitiva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1345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287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5866-E760-2348-88FF-D5CFBA97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52549"/>
            <a:ext cx="7704856" cy="5941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>
                <a:solidFill>
                  <a:srgbClr val="C00000"/>
                </a:solidFill>
              </a:rPr>
              <a:t>Un </a:t>
            </a:r>
            <a:r>
              <a:rPr lang="en-GB" b="1" dirty="0" err="1">
                <a:solidFill>
                  <a:srgbClr val="C00000"/>
                </a:solidFill>
              </a:rPr>
              <a:t>modello</a:t>
            </a:r>
            <a:r>
              <a:rPr lang="en-GB" b="1" dirty="0">
                <a:solidFill>
                  <a:srgbClr val="C00000"/>
                </a:solidFill>
              </a:rPr>
              <a:t> di </a:t>
            </a:r>
            <a:r>
              <a:rPr lang="en-GB" b="1" dirty="0" err="1">
                <a:solidFill>
                  <a:srgbClr val="C00000"/>
                </a:solidFill>
              </a:rPr>
              <a:t>ricavi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emergente</a:t>
            </a:r>
            <a:r>
              <a:rPr lang="en-GB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62466" name="Picture 3">
            <a:extLst>
              <a:ext uri="{FF2B5EF4-FFF2-40B4-BE49-F238E27FC236}">
                <a16:creationId xmlns:a16="http://schemas.microsoft.com/office/drawing/2014/main" id="{1E293293-A884-9945-8B43-E38B9E8D6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402" y="895375"/>
            <a:ext cx="6244934" cy="39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4">
            <a:extLst>
              <a:ext uri="{FF2B5EF4-FFF2-40B4-BE49-F238E27FC236}">
                <a16:creationId xmlns:a16="http://schemas.microsoft.com/office/drawing/2014/main" id="{1F154923-2EDA-B545-BEA6-58AF0599F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417" y="4875535"/>
            <a:ext cx="25747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900" dirty="0"/>
              <a:t>Source: http://bmtoolbox.net/patterns/freemium/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D20A47-8AAC-A782-B1EE-19C20704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384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79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Il </a:t>
            </a:r>
            <a:r>
              <a:rPr lang="en-US" sz="4000" dirty="0" err="1">
                <a:solidFill>
                  <a:srgbClr val="C00000"/>
                </a:solidFill>
              </a:rPr>
              <a:t>modello</a:t>
            </a:r>
            <a:r>
              <a:rPr lang="en-US" sz="4000" dirty="0">
                <a:solidFill>
                  <a:srgbClr val="C00000"/>
                </a:solidFill>
              </a:rPr>
              <a:t> di </a:t>
            </a:r>
            <a:r>
              <a:rPr lang="en-US" sz="4000" dirty="0" err="1">
                <a:solidFill>
                  <a:srgbClr val="C00000"/>
                </a:solidFill>
              </a:rPr>
              <a:t>ricavi</a:t>
            </a:r>
            <a:r>
              <a:rPr lang="en-US" sz="4000" dirty="0">
                <a:solidFill>
                  <a:srgbClr val="C00000"/>
                </a:solidFill>
              </a:rPr>
              <a:t> “Freemium”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1152155"/>
            <a:ext cx="3465240" cy="2122631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indent="-161925"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Funzionalità limitate</a:t>
            </a:r>
          </a:p>
          <a:p>
            <a:pPr indent="-161925"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Capacità limitata</a:t>
            </a:r>
          </a:p>
          <a:p>
            <a:pPr indent="-161925"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Numero di utenti limitato</a:t>
            </a:r>
          </a:p>
          <a:p>
            <a:pPr indent="-161925"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Utilizzo limitato</a:t>
            </a:r>
          </a:p>
          <a:p>
            <a:pPr indent="-161925"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Supporto limitato</a:t>
            </a:r>
          </a:p>
          <a:p>
            <a:pPr indent="-161925"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Tempo o banda limitati</a:t>
            </a:r>
          </a:p>
          <a:p>
            <a:pPr indent="-161925"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Spazio di archiviazione limitato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3704" y="1289998"/>
            <a:ext cx="1473200" cy="5539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FREE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6200" y="3438812"/>
            <a:ext cx="1955800" cy="5539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PREMIUM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13" y="2408564"/>
            <a:ext cx="2144992" cy="55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FREEMIUM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9E6556-ACDE-F0FC-1297-1FE9BDA43802}"/>
              </a:ext>
            </a:extLst>
          </p:cNvPr>
          <p:cNvCxnSpPr>
            <a:cxnSpLocks/>
          </p:cNvCxnSpPr>
          <p:nvPr/>
        </p:nvCxnSpPr>
        <p:spPr>
          <a:xfrm>
            <a:off x="6963163" y="3334793"/>
            <a:ext cx="744" cy="665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B3A7CF-F8DE-01C5-43ED-75BAE5A4C790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1835696" y="1566997"/>
            <a:ext cx="978008" cy="779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19C573-71B8-8DA0-638E-5E202BF36FA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1835696" y="3024584"/>
            <a:ext cx="780504" cy="691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8FC187-4885-EF06-C80C-4598761865DF}"/>
              </a:ext>
            </a:extLst>
          </p:cNvPr>
          <p:cNvSpPr txBox="1"/>
          <p:nvPr/>
        </p:nvSpPr>
        <p:spPr>
          <a:xfrm>
            <a:off x="5620544" y="4000237"/>
            <a:ext cx="2664296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PAGAMENTO NECESSARIO PER USUFRUIRNE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47025F0-191E-9AF9-417C-03CFF3FB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423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7465AD1-1642-B543-9DA7-FCABCAAB75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43793" r="8662" b="12407"/>
          <a:stretch/>
        </p:blipFill>
        <p:spPr>
          <a:xfrm>
            <a:off x="0" y="0"/>
            <a:ext cx="5518242" cy="285978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A1B2FC-CC74-F14C-8ED5-D0CE5037CE24}"/>
              </a:ext>
            </a:extLst>
          </p:cNvPr>
          <p:cNvSpPr txBox="1"/>
          <p:nvPr/>
        </p:nvSpPr>
        <p:spPr>
          <a:xfrm>
            <a:off x="5868144" y="13084"/>
            <a:ext cx="377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+mj-lt"/>
              </a:rPr>
              <a:t>6. RISORSE CHIAVE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0C43F-7151-2E94-C676-7E5327995381}"/>
              </a:ext>
            </a:extLst>
          </p:cNvPr>
          <p:cNvSpPr txBox="1"/>
          <p:nvPr/>
        </p:nvSpPr>
        <p:spPr>
          <a:xfrm>
            <a:off x="143508" y="3994678"/>
            <a:ext cx="87489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 risorse chiave richiedono le nostre proposte di valore? I nostri canali di distribuzione? Le nostre relazioni con i clienti?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DB43-EFCE-4E56-CFFC-5193DA9A697A}"/>
              </a:ext>
            </a:extLst>
          </p:cNvPr>
          <p:cNvSpPr txBox="1">
            <a:spLocks/>
          </p:cNvSpPr>
          <p:nvPr/>
        </p:nvSpPr>
        <p:spPr>
          <a:xfrm>
            <a:off x="251520" y="2899271"/>
            <a:ext cx="8694966" cy="10406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Le Risorse Chiave descrivono gli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asset più importanti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necessari per far funzionare un modello di business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7374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" descr="D:\DOSYAM\İCON\512px\Web Developm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59418"/>
            <a:ext cx="1312457" cy="13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D:\DOSYAM\İCON\512px\SEO Tag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89" y="2267405"/>
            <a:ext cx="1312457" cy="13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D:\DOSYAM\İCON\512px\SEO Awar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02" y="2267405"/>
            <a:ext cx="1312457" cy="13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D:\DOSYAM\İCON\512px\Return On Investmen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71" y="2262485"/>
            <a:ext cx="1312457" cy="13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Metin kutusu 21"/>
          <p:cNvSpPr txBox="1"/>
          <p:nvPr/>
        </p:nvSpPr>
        <p:spPr>
          <a:xfrm>
            <a:off x="323528" y="3578065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FISICHE</a:t>
            </a:r>
            <a:endParaRPr lang="tr-TR" sz="1600" b="1" dirty="0">
              <a:solidFill>
                <a:srgbClr val="00B05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Includono asset fisici come luoghi di manifattura, macchine, sistemi e punti di distribuzione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2155231" y="699542"/>
            <a:ext cx="220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FFC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INTELLE</a:t>
            </a:r>
            <a:r>
              <a:rPr lang="it-IT" sz="1600" b="1" dirty="0">
                <a:solidFill>
                  <a:srgbClr val="FFC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TTUALI</a:t>
            </a:r>
            <a:b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Include marchi, brevetti, strumenti di protezione della proprietà intellettuale ecc.</a:t>
            </a:r>
          </a:p>
        </p:txBody>
      </p:sp>
      <p:sp>
        <p:nvSpPr>
          <p:cNvPr id="39" name="Metin kutusu 38"/>
          <p:cNvSpPr txBox="1"/>
          <p:nvPr/>
        </p:nvSpPr>
        <p:spPr>
          <a:xfrm>
            <a:off x="4427985" y="699542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UMANE</a:t>
            </a:r>
            <a:b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Particolarmente importanti in certi modelli di business, es. industrie creative e culturali</a:t>
            </a:r>
            <a:r>
              <a:rPr lang="it-IT" sz="1600" dirty="0"/>
              <a:t>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tr-T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5796136" y="3579862"/>
            <a:ext cx="2623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b="1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FINANZIARIE</a:t>
            </a:r>
            <a:b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Risorse finanziarie o linee di credito possono essere fondamentali, come per finanziare investimenti o strumenti</a:t>
            </a:r>
            <a:endParaRPr lang="en-US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Rectangle 28"/>
          <p:cNvSpPr/>
          <p:nvPr/>
        </p:nvSpPr>
        <p:spPr>
          <a:xfrm rot="5400000">
            <a:off x="4558284" y="299505"/>
            <a:ext cx="27432" cy="683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86166" y="0"/>
            <a:ext cx="3916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TIPI DI RISORSE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A2FEE-4F29-E010-54DD-3714F082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29</a:t>
            </a:fld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97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F37296-4ED6-6943-BA58-717416DCDD4E}"/>
              </a:ext>
            </a:extLst>
          </p:cNvPr>
          <p:cNvSpPr txBox="1"/>
          <p:nvPr/>
        </p:nvSpPr>
        <p:spPr>
          <a:xfrm>
            <a:off x="4067944" y="1344894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3534B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4F8A1-9642-6142-B19F-4E4221AB33AC}"/>
              </a:ext>
            </a:extLst>
          </p:cNvPr>
          <p:cNvSpPr txBox="1"/>
          <p:nvPr/>
        </p:nvSpPr>
        <p:spPr>
          <a:xfrm>
            <a:off x="5760640" y="2139702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3534B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D66F1-F03B-964D-913E-AEAF3F2D9E5F}"/>
              </a:ext>
            </a:extLst>
          </p:cNvPr>
          <p:cNvSpPr txBox="1"/>
          <p:nvPr/>
        </p:nvSpPr>
        <p:spPr>
          <a:xfrm>
            <a:off x="5759624" y="1059582"/>
            <a:ext cx="32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3534B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7EA92-6987-4348-B197-6D70495C71CB}"/>
              </a:ext>
            </a:extLst>
          </p:cNvPr>
          <p:cNvSpPr txBox="1"/>
          <p:nvPr/>
        </p:nvSpPr>
        <p:spPr>
          <a:xfrm>
            <a:off x="6263680" y="3800694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3534B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1DF7D-8DBE-8F42-A152-8DACF9B5C204}"/>
              </a:ext>
            </a:extLst>
          </p:cNvPr>
          <p:cNvSpPr txBox="1"/>
          <p:nvPr/>
        </p:nvSpPr>
        <p:spPr>
          <a:xfrm>
            <a:off x="2375248" y="2139702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3534B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E810-7DF5-F04C-A753-6F3426D72179}"/>
              </a:ext>
            </a:extLst>
          </p:cNvPr>
          <p:cNvSpPr txBox="1"/>
          <p:nvPr/>
        </p:nvSpPr>
        <p:spPr>
          <a:xfrm>
            <a:off x="2375248" y="478709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3534B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33AA7C-C999-F144-9239-6704DC184156}"/>
              </a:ext>
            </a:extLst>
          </p:cNvPr>
          <p:cNvSpPr txBox="1"/>
          <p:nvPr/>
        </p:nvSpPr>
        <p:spPr>
          <a:xfrm>
            <a:off x="615188" y="1344894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3534B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E94CAD-AF5F-D546-AC84-2B2195916547}"/>
              </a:ext>
            </a:extLst>
          </p:cNvPr>
          <p:cNvSpPr txBox="1"/>
          <p:nvPr/>
        </p:nvSpPr>
        <p:spPr>
          <a:xfrm>
            <a:off x="1840898" y="3800693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rgbClr val="F3534B"/>
                </a:solidFill>
              </a:rPr>
              <a:t>9</a:t>
            </a:r>
          </a:p>
        </p:txBody>
      </p:sp>
      <p:pic>
        <p:nvPicPr>
          <p:cNvPr id="1028" name="Picture 4" descr="Business Model Canvas: come posizionarsi nel settore sanitario - Dott.Fabio  Marino">
            <a:extLst>
              <a:ext uri="{FF2B5EF4-FFF2-40B4-BE49-F238E27FC236}">
                <a16:creationId xmlns:a16="http://schemas.microsoft.com/office/drawing/2014/main" id="{A3DC30F5-C06A-2B72-2B9A-8DAF6853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1" y="149250"/>
            <a:ext cx="7814642" cy="46887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A5AEEC-BC2F-C905-92D4-4206D05C2D82}"/>
              </a:ext>
            </a:extLst>
          </p:cNvPr>
          <p:cNvSpPr txBox="1"/>
          <p:nvPr/>
        </p:nvSpPr>
        <p:spPr>
          <a:xfrm>
            <a:off x="7524328" y="117027"/>
            <a:ext cx="36004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E3FB69-158E-8318-0180-84E25BBB158E}"/>
              </a:ext>
            </a:extLst>
          </p:cNvPr>
          <p:cNvSpPr txBox="1"/>
          <p:nvPr/>
        </p:nvSpPr>
        <p:spPr>
          <a:xfrm>
            <a:off x="4391472" y="109377"/>
            <a:ext cx="36004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EE135C-0C23-83B7-5028-D7DD4C1E75E1}"/>
              </a:ext>
            </a:extLst>
          </p:cNvPr>
          <p:cNvSpPr txBox="1"/>
          <p:nvPr/>
        </p:nvSpPr>
        <p:spPr>
          <a:xfrm>
            <a:off x="5953639" y="1679038"/>
            <a:ext cx="36004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0AF5BE-A727-B9E8-FF1C-989454228446}"/>
              </a:ext>
            </a:extLst>
          </p:cNvPr>
          <p:cNvSpPr txBox="1"/>
          <p:nvPr/>
        </p:nvSpPr>
        <p:spPr>
          <a:xfrm>
            <a:off x="5976156" y="140633"/>
            <a:ext cx="36004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9D88B7-3918-D641-6296-50056FA2FCF4}"/>
              </a:ext>
            </a:extLst>
          </p:cNvPr>
          <p:cNvSpPr txBox="1"/>
          <p:nvPr/>
        </p:nvSpPr>
        <p:spPr>
          <a:xfrm>
            <a:off x="6313679" y="3236859"/>
            <a:ext cx="36004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5D7BC3-8609-FBCB-3412-F5F0D6248DE2}"/>
              </a:ext>
            </a:extLst>
          </p:cNvPr>
          <p:cNvSpPr txBox="1"/>
          <p:nvPr/>
        </p:nvSpPr>
        <p:spPr>
          <a:xfrm>
            <a:off x="2845573" y="1711261"/>
            <a:ext cx="36004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F84E14-4156-83B5-C7B2-F633A688411D}"/>
              </a:ext>
            </a:extLst>
          </p:cNvPr>
          <p:cNvSpPr txBox="1"/>
          <p:nvPr/>
        </p:nvSpPr>
        <p:spPr>
          <a:xfrm>
            <a:off x="2842136" y="125928"/>
            <a:ext cx="36004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B30116-EA10-AFC4-7C00-9EE3F3AC7469}"/>
              </a:ext>
            </a:extLst>
          </p:cNvPr>
          <p:cNvSpPr txBox="1"/>
          <p:nvPr/>
        </p:nvSpPr>
        <p:spPr>
          <a:xfrm>
            <a:off x="1258616" y="125928"/>
            <a:ext cx="36004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146267-9306-03E1-ADB9-4FDDFA090291}"/>
              </a:ext>
            </a:extLst>
          </p:cNvPr>
          <p:cNvSpPr txBox="1"/>
          <p:nvPr/>
        </p:nvSpPr>
        <p:spPr>
          <a:xfrm>
            <a:off x="2482096" y="3254130"/>
            <a:ext cx="36004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051932-9986-CAF6-4028-8B443BA6FB68}"/>
              </a:ext>
            </a:extLst>
          </p:cNvPr>
          <p:cNvSpPr txBox="1"/>
          <p:nvPr/>
        </p:nvSpPr>
        <p:spPr>
          <a:xfrm>
            <a:off x="3815407" y="509965"/>
            <a:ext cx="151216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b="1" dirty="0">
                <a:ln>
                  <a:solidFill>
                    <a:schemeClr val="bg1">
                      <a:lumMod val="95000"/>
                    </a:schemeClr>
                  </a:solidFill>
                </a:ln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 </a:t>
            </a:r>
          </a:p>
          <a:p>
            <a:r>
              <a:rPr lang="it-IT" sz="1200" b="1" dirty="0">
                <a:ln>
                  <a:solidFill>
                    <a:schemeClr val="bg1">
                      <a:lumMod val="95000"/>
                    </a:schemeClr>
                  </a:solidFill>
                </a:ln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Proposition</a:t>
            </a:r>
          </a:p>
        </p:txBody>
      </p:sp>
    </p:spTree>
    <p:extLst>
      <p:ext uri="{BB962C8B-B14F-4D97-AF65-F5344CB8AC3E}">
        <p14:creationId xmlns:p14="http://schemas.microsoft.com/office/powerpoint/2010/main" val="739261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349A8-0B97-38F3-5CE0-C72A291F1B9D}"/>
              </a:ext>
            </a:extLst>
          </p:cNvPr>
          <p:cNvSpPr txBox="1"/>
          <p:nvPr/>
        </p:nvSpPr>
        <p:spPr>
          <a:xfrm>
            <a:off x="2536827" y="65785"/>
            <a:ext cx="4070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Il </a:t>
            </a:r>
            <a:r>
              <a:rPr lang="en-US" sz="3600" b="1" dirty="0" err="1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concetto</a:t>
            </a:r>
            <a:r>
              <a:rPr lang="en-US" sz="3600" b="1" dirty="0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di VRIO</a:t>
            </a:r>
          </a:p>
        </p:txBody>
      </p:sp>
      <p:pic>
        <p:nvPicPr>
          <p:cNvPr id="2050" name="Picture 2" descr="Modello Dell'analisi VRIO Per La Pianificazione Strategica, 40% OFF">
            <a:extLst>
              <a:ext uri="{FF2B5EF4-FFF2-40B4-BE49-F238E27FC236}">
                <a16:creationId xmlns:a16="http://schemas.microsoft.com/office/drawing/2014/main" id="{E8DDAEA1-59BF-F94E-CFF1-0715E3EB6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9" y="1131590"/>
            <a:ext cx="8470059" cy="329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19B2BDB-7327-CD43-BA8A-7828BE4BA5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44750" r="9809" b="12500"/>
          <a:stretch/>
        </p:blipFill>
        <p:spPr>
          <a:xfrm>
            <a:off x="3707904" y="0"/>
            <a:ext cx="5436096" cy="280163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DF7617-EEF8-DB4D-AC18-0628E84ECB73}"/>
              </a:ext>
            </a:extLst>
          </p:cNvPr>
          <p:cNvSpPr txBox="1"/>
          <p:nvPr/>
        </p:nvSpPr>
        <p:spPr>
          <a:xfrm>
            <a:off x="156466" y="267494"/>
            <a:ext cx="3779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+mj-lt"/>
              </a:rPr>
              <a:t>7. </a:t>
            </a:r>
            <a:r>
              <a:rPr lang="en-GB" sz="4000" b="1" dirty="0" err="1">
                <a:solidFill>
                  <a:srgbClr val="C00000"/>
                </a:solidFill>
                <a:latin typeface="+mj-lt"/>
              </a:rPr>
              <a:t>ATTIVITà</a:t>
            </a:r>
            <a:r>
              <a:rPr lang="en-GB" sz="4000" b="1" dirty="0">
                <a:solidFill>
                  <a:srgbClr val="C00000"/>
                </a:solidFill>
                <a:latin typeface="+mj-lt"/>
              </a:rPr>
              <a:t> CHIAVE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BD1D181-A322-0B4D-CA1F-78D5C5A0672A}"/>
              </a:ext>
            </a:extLst>
          </p:cNvPr>
          <p:cNvSpPr txBox="1">
            <a:spLocks/>
          </p:cNvSpPr>
          <p:nvPr/>
        </p:nvSpPr>
        <p:spPr>
          <a:xfrm>
            <a:off x="179512" y="3015664"/>
            <a:ext cx="4038600" cy="20948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blocco delle Attività Chiave descrive le cose più importanti che un'azienda deve fare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per far funzionare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suo modello di business.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D20A88-94C8-482F-3CE3-BF884208D336}"/>
              </a:ext>
            </a:extLst>
          </p:cNvPr>
          <p:cNvSpPr txBox="1"/>
          <p:nvPr/>
        </p:nvSpPr>
        <p:spPr>
          <a:xfrm>
            <a:off x="4860032" y="3219822"/>
            <a:ext cx="4104456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chiave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richiedono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I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distributive? Le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relazioni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consumatori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I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flussi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ricavi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0877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Freeform 6"/>
          <p:cNvSpPr>
            <a:spLocks/>
          </p:cNvSpPr>
          <p:nvPr/>
        </p:nvSpPr>
        <p:spPr bwMode="auto">
          <a:xfrm>
            <a:off x="6348635" y="3160948"/>
            <a:ext cx="747444" cy="112163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80"/>
              </a:cxn>
              <a:cxn ang="0">
                <a:pos x="0" y="650"/>
              </a:cxn>
              <a:cxn ang="0">
                <a:pos x="0" y="1187"/>
              </a:cxn>
              <a:cxn ang="0">
                <a:pos x="791" y="1187"/>
              </a:cxn>
              <a:cxn ang="0">
                <a:pos x="791" y="650"/>
              </a:cxn>
              <a:cxn ang="0">
                <a:pos x="791" y="580"/>
              </a:cxn>
              <a:cxn ang="0">
                <a:pos x="791" y="0"/>
              </a:cxn>
              <a:cxn ang="0">
                <a:pos x="0" y="0"/>
              </a:cxn>
            </a:cxnLst>
            <a:rect l="0" t="0" r="r" b="b"/>
            <a:pathLst>
              <a:path w="791" h="1187">
                <a:moveTo>
                  <a:pt x="0" y="0"/>
                </a:moveTo>
                <a:lnTo>
                  <a:pt x="0" y="580"/>
                </a:lnTo>
                <a:lnTo>
                  <a:pt x="0" y="650"/>
                </a:lnTo>
                <a:lnTo>
                  <a:pt x="0" y="1187"/>
                </a:lnTo>
                <a:lnTo>
                  <a:pt x="791" y="1187"/>
                </a:lnTo>
                <a:lnTo>
                  <a:pt x="791" y="650"/>
                </a:lnTo>
                <a:lnTo>
                  <a:pt x="791" y="580"/>
                </a:lnTo>
                <a:lnTo>
                  <a:pt x="791" y="0"/>
                </a:lnTo>
                <a:lnTo>
                  <a:pt x="0" y="0"/>
                </a:lnTo>
                <a:close/>
              </a:path>
            </a:pathLst>
          </a:custGeom>
          <a:solidFill>
            <a:srgbClr val="3D5473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6577876" y="3980635"/>
            <a:ext cx="31258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F1F1F1"/>
                </a:solidFill>
                <a:latin typeface="+mj-lt"/>
                <a:ea typeface="Open Sans Light" pitchFamily="34" charset="0"/>
                <a:cs typeface="Open Sans Light" pitchFamily="34" charset="0"/>
              </a:rPr>
              <a:t>VFM 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6603768" y="3300798"/>
            <a:ext cx="301365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4050" b="1" dirty="0">
                <a:solidFill>
                  <a:srgbClr val="F1F1F1"/>
                </a:solidFill>
                <a:latin typeface="Roboto Black" pitchFamily="2" charset="0"/>
                <a:cs typeface="Arial" pitchFamily="34" charset="0"/>
              </a:rPr>
              <a:t>$</a:t>
            </a:r>
            <a:endParaRPr lang="en-US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29" name="Freeform 9"/>
          <p:cNvSpPr>
            <a:spLocks/>
          </p:cNvSpPr>
          <p:nvPr/>
        </p:nvSpPr>
        <p:spPr bwMode="auto">
          <a:xfrm>
            <a:off x="6717161" y="3268670"/>
            <a:ext cx="10394" cy="79375"/>
          </a:xfrm>
          <a:custGeom>
            <a:avLst/>
            <a:gdLst/>
            <a:ahLst/>
            <a:cxnLst>
              <a:cxn ang="0">
                <a:pos x="4" y="55"/>
              </a:cxn>
              <a:cxn ang="0">
                <a:pos x="0" y="52"/>
              </a:cxn>
              <a:cxn ang="0">
                <a:pos x="0" y="3"/>
              </a:cxn>
              <a:cxn ang="0">
                <a:pos x="4" y="0"/>
              </a:cxn>
              <a:cxn ang="0">
                <a:pos x="7" y="3"/>
              </a:cxn>
              <a:cxn ang="0">
                <a:pos x="7" y="52"/>
              </a:cxn>
              <a:cxn ang="0">
                <a:pos x="4" y="55"/>
              </a:cxn>
            </a:cxnLst>
            <a:rect l="0" t="0" r="r" b="b"/>
            <a:pathLst>
              <a:path w="7" h="55">
                <a:moveTo>
                  <a:pt x="4" y="55"/>
                </a:moveTo>
                <a:cubicBezTo>
                  <a:pt x="2" y="55"/>
                  <a:pt x="0" y="54"/>
                  <a:pt x="0" y="52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6" y="0"/>
                  <a:pt x="7" y="1"/>
                  <a:pt x="7" y="3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4"/>
                  <a:pt x="6" y="55"/>
                  <a:pt x="4" y="55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30" name="Freeform 10"/>
          <p:cNvSpPr>
            <a:spLocks/>
          </p:cNvSpPr>
          <p:nvPr/>
        </p:nvSpPr>
        <p:spPr bwMode="auto">
          <a:xfrm>
            <a:off x="6611328" y="3285679"/>
            <a:ext cx="35908" cy="77485"/>
          </a:xfrm>
          <a:custGeom>
            <a:avLst/>
            <a:gdLst/>
            <a:ahLst/>
            <a:cxnLst>
              <a:cxn ang="0">
                <a:pos x="20" y="53"/>
              </a:cxn>
              <a:cxn ang="0">
                <a:pos x="17" y="51"/>
              </a:cxn>
              <a:cxn ang="0">
                <a:pos x="1" y="6"/>
              </a:cxn>
              <a:cxn ang="0">
                <a:pos x="3" y="1"/>
              </a:cxn>
              <a:cxn ang="0">
                <a:pos x="7" y="3"/>
              </a:cxn>
              <a:cxn ang="0">
                <a:pos x="24" y="48"/>
              </a:cxn>
              <a:cxn ang="0">
                <a:pos x="22" y="53"/>
              </a:cxn>
              <a:cxn ang="0">
                <a:pos x="20" y="53"/>
              </a:cxn>
            </a:cxnLst>
            <a:rect l="0" t="0" r="r" b="b"/>
            <a:pathLst>
              <a:path w="25" h="53">
                <a:moveTo>
                  <a:pt x="20" y="53"/>
                </a:moveTo>
                <a:cubicBezTo>
                  <a:pt x="19" y="53"/>
                  <a:pt x="18" y="52"/>
                  <a:pt x="17" y="51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1" y="1"/>
                  <a:pt x="3" y="1"/>
                </a:cubicBezTo>
                <a:cubicBezTo>
                  <a:pt x="5" y="0"/>
                  <a:pt x="7" y="1"/>
                  <a:pt x="7" y="3"/>
                </a:cubicBezTo>
                <a:cubicBezTo>
                  <a:pt x="24" y="48"/>
                  <a:pt x="24" y="48"/>
                  <a:pt x="24" y="48"/>
                </a:cubicBezTo>
                <a:cubicBezTo>
                  <a:pt x="25" y="50"/>
                  <a:pt x="24" y="52"/>
                  <a:pt x="22" y="53"/>
                </a:cubicBezTo>
                <a:cubicBezTo>
                  <a:pt x="21" y="53"/>
                  <a:pt x="21" y="53"/>
                  <a:pt x="20" y="53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31" name="Freeform 11"/>
          <p:cNvSpPr>
            <a:spLocks/>
          </p:cNvSpPr>
          <p:nvPr/>
        </p:nvSpPr>
        <p:spPr bwMode="auto">
          <a:xfrm>
            <a:off x="6518725" y="3339540"/>
            <a:ext cx="56696" cy="65201"/>
          </a:xfrm>
          <a:custGeom>
            <a:avLst/>
            <a:gdLst/>
            <a:ahLst/>
            <a:cxnLst>
              <a:cxn ang="0">
                <a:pos x="35" y="45"/>
              </a:cxn>
              <a:cxn ang="0">
                <a:pos x="32" y="43"/>
              </a:cxn>
              <a:cxn ang="0">
                <a:pos x="1" y="6"/>
              </a:cxn>
              <a:cxn ang="0">
                <a:pos x="2" y="1"/>
              </a:cxn>
              <a:cxn ang="0">
                <a:pos x="7" y="2"/>
              </a:cxn>
              <a:cxn ang="0">
                <a:pos x="38" y="39"/>
              </a:cxn>
              <a:cxn ang="0">
                <a:pos x="38" y="44"/>
              </a:cxn>
              <a:cxn ang="0">
                <a:pos x="35" y="45"/>
              </a:cxn>
            </a:cxnLst>
            <a:rect l="0" t="0" r="r" b="b"/>
            <a:pathLst>
              <a:path w="39" h="45">
                <a:moveTo>
                  <a:pt x="35" y="45"/>
                </a:moveTo>
                <a:cubicBezTo>
                  <a:pt x="34" y="45"/>
                  <a:pt x="33" y="44"/>
                  <a:pt x="32" y="43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3"/>
                  <a:pt x="2" y="1"/>
                </a:cubicBezTo>
                <a:cubicBezTo>
                  <a:pt x="3" y="0"/>
                  <a:pt x="6" y="0"/>
                  <a:pt x="7" y="2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40"/>
                  <a:pt x="39" y="43"/>
                  <a:pt x="38" y="44"/>
                </a:cubicBezTo>
                <a:cubicBezTo>
                  <a:pt x="37" y="44"/>
                  <a:pt x="36" y="45"/>
                  <a:pt x="35" y="45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32" name="Freeform 12"/>
          <p:cNvSpPr>
            <a:spLocks/>
          </p:cNvSpPr>
          <p:nvPr/>
        </p:nvSpPr>
        <p:spPr bwMode="auto">
          <a:xfrm>
            <a:off x="6449743" y="3420805"/>
            <a:ext cx="72760" cy="46302"/>
          </a:xfrm>
          <a:custGeom>
            <a:avLst/>
            <a:gdLst/>
            <a:ahLst/>
            <a:cxnLst>
              <a:cxn ang="0">
                <a:pos x="46" y="32"/>
              </a:cxn>
              <a:cxn ang="0">
                <a:pos x="44" y="32"/>
              </a:cxn>
              <a:cxn ang="0">
                <a:pos x="2" y="8"/>
              </a:cxn>
              <a:cxn ang="0">
                <a:pos x="1" y="3"/>
              </a:cxn>
              <a:cxn ang="0">
                <a:pos x="6" y="1"/>
              </a:cxn>
              <a:cxn ang="0">
                <a:pos x="47" y="25"/>
              </a:cxn>
              <a:cxn ang="0">
                <a:pos x="49" y="30"/>
              </a:cxn>
              <a:cxn ang="0">
                <a:pos x="46" y="32"/>
              </a:cxn>
            </a:cxnLst>
            <a:rect l="0" t="0" r="r" b="b"/>
            <a:pathLst>
              <a:path w="50" h="32">
                <a:moveTo>
                  <a:pt x="46" y="32"/>
                </a:moveTo>
                <a:cubicBezTo>
                  <a:pt x="45" y="32"/>
                  <a:pt x="44" y="32"/>
                  <a:pt x="44" y="32"/>
                </a:cubicBezTo>
                <a:cubicBezTo>
                  <a:pt x="2" y="8"/>
                  <a:pt x="2" y="8"/>
                  <a:pt x="2" y="8"/>
                </a:cubicBezTo>
                <a:cubicBezTo>
                  <a:pt x="0" y="7"/>
                  <a:pt x="0" y="4"/>
                  <a:pt x="1" y="3"/>
                </a:cubicBezTo>
                <a:cubicBezTo>
                  <a:pt x="2" y="1"/>
                  <a:pt x="4" y="0"/>
                  <a:pt x="6" y="1"/>
                </a:cubicBezTo>
                <a:cubicBezTo>
                  <a:pt x="47" y="25"/>
                  <a:pt x="47" y="25"/>
                  <a:pt x="47" y="25"/>
                </a:cubicBezTo>
                <a:cubicBezTo>
                  <a:pt x="49" y="26"/>
                  <a:pt x="50" y="29"/>
                  <a:pt x="49" y="30"/>
                </a:cubicBezTo>
                <a:cubicBezTo>
                  <a:pt x="48" y="32"/>
                  <a:pt x="47" y="32"/>
                  <a:pt x="46" y="32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33" name="Freeform 13"/>
          <p:cNvSpPr>
            <a:spLocks/>
          </p:cNvSpPr>
          <p:nvPr/>
        </p:nvSpPr>
        <p:spPr bwMode="auto">
          <a:xfrm>
            <a:off x="6413836" y="3522858"/>
            <a:ext cx="79375" cy="22679"/>
          </a:xfrm>
          <a:custGeom>
            <a:avLst/>
            <a:gdLst/>
            <a:ahLst/>
            <a:cxnLst>
              <a:cxn ang="0">
                <a:pos x="51" y="16"/>
              </a:cxn>
              <a:cxn ang="0">
                <a:pos x="50" y="16"/>
              </a:cxn>
              <a:cxn ang="0">
                <a:pos x="3" y="7"/>
              </a:cxn>
              <a:cxn ang="0">
                <a:pos x="0" y="3"/>
              </a:cxn>
              <a:cxn ang="0">
                <a:pos x="4" y="0"/>
              </a:cxn>
              <a:cxn ang="0">
                <a:pos x="52" y="9"/>
              </a:cxn>
              <a:cxn ang="0">
                <a:pos x="55" y="13"/>
              </a:cxn>
              <a:cxn ang="0">
                <a:pos x="51" y="16"/>
              </a:cxn>
            </a:cxnLst>
            <a:rect l="0" t="0" r="r" b="b"/>
            <a:pathLst>
              <a:path w="55" h="16">
                <a:moveTo>
                  <a:pt x="51" y="16"/>
                </a:moveTo>
                <a:cubicBezTo>
                  <a:pt x="50" y="16"/>
                  <a:pt x="50" y="16"/>
                  <a:pt x="50" y="16"/>
                </a:cubicBezTo>
                <a:cubicBezTo>
                  <a:pt x="3" y="7"/>
                  <a:pt x="3" y="7"/>
                  <a:pt x="3" y="7"/>
                </a:cubicBezTo>
                <a:cubicBezTo>
                  <a:pt x="1" y="7"/>
                  <a:pt x="0" y="5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52" y="9"/>
                  <a:pt x="52" y="9"/>
                  <a:pt x="52" y="9"/>
                </a:cubicBezTo>
                <a:cubicBezTo>
                  <a:pt x="54" y="9"/>
                  <a:pt x="55" y="11"/>
                  <a:pt x="55" y="13"/>
                </a:cubicBezTo>
                <a:cubicBezTo>
                  <a:pt x="54" y="15"/>
                  <a:pt x="53" y="16"/>
                  <a:pt x="51" y="16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34" name="Freeform 14"/>
          <p:cNvSpPr>
            <a:spLocks/>
          </p:cNvSpPr>
          <p:nvPr/>
        </p:nvSpPr>
        <p:spPr bwMode="auto">
          <a:xfrm>
            <a:off x="6413836" y="3617351"/>
            <a:ext cx="79375" cy="22679"/>
          </a:xfrm>
          <a:custGeom>
            <a:avLst/>
            <a:gdLst/>
            <a:ahLst/>
            <a:cxnLst>
              <a:cxn ang="0">
                <a:pos x="4" y="16"/>
              </a:cxn>
              <a:cxn ang="0">
                <a:pos x="0" y="13"/>
              </a:cxn>
              <a:cxn ang="0">
                <a:pos x="3" y="9"/>
              </a:cxn>
              <a:cxn ang="0">
                <a:pos x="50" y="1"/>
              </a:cxn>
              <a:cxn ang="0">
                <a:pos x="55" y="4"/>
              </a:cxn>
              <a:cxn ang="0">
                <a:pos x="52" y="8"/>
              </a:cxn>
              <a:cxn ang="0">
                <a:pos x="4" y="16"/>
              </a:cxn>
            </a:cxnLst>
            <a:rect l="0" t="0" r="r" b="b"/>
            <a:pathLst>
              <a:path w="55" h="16">
                <a:moveTo>
                  <a:pt x="4" y="16"/>
                </a:moveTo>
                <a:cubicBezTo>
                  <a:pt x="2" y="16"/>
                  <a:pt x="0" y="15"/>
                  <a:pt x="0" y="13"/>
                </a:cubicBezTo>
                <a:cubicBezTo>
                  <a:pt x="0" y="11"/>
                  <a:pt x="1" y="9"/>
                  <a:pt x="3" y="9"/>
                </a:cubicBezTo>
                <a:cubicBezTo>
                  <a:pt x="50" y="1"/>
                  <a:pt x="50" y="1"/>
                  <a:pt x="50" y="1"/>
                </a:cubicBezTo>
                <a:cubicBezTo>
                  <a:pt x="52" y="0"/>
                  <a:pt x="54" y="1"/>
                  <a:pt x="55" y="4"/>
                </a:cubicBezTo>
                <a:cubicBezTo>
                  <a:pt x="55" y="6"/>
                  <a:pt x="54" y="7"/>
                  <a:pt x="52" y="8"/>
                </a:cubicBezTo>
                <a:cubicBezTo>
                  <a:pt x="4" y="16"/>
                  <a:pt x="4" y="16"/>
                  <a:pt x="4" y="16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35" name="Freeform 15"/>
          <p:cNvSpPr>
            <a:spLocks/>
          </p:cNvSpPr>
          <p:nvPr/>
        </p:nvSpPr>
        <p:spPr bwMode="auto">
          <a:xfrm>
            <a:off x="6449743" y="3693891"/>
            <a:ext cx="72760" cy="46302"/>
          </a:xfrm>
          <a:custGeom>
            <a:avLst/>
            <a:gdLst/>
            <a:ahLst/>
            <a:cxnLst>
              <a:cxn ang="0">
                <a:pos x="4" y="32"/>
              </a:cxn>
              <a:cxn ang="0">
                <a:pos x="1" y="31"/>
              </a:cxn>
              <a:cxn ang="0">
                <a:pos x="2" y="26"/>
              </a:cxn>
              <a:cxn ang="0">
                <a:pos x="44" y="1"/>
              </a:cxn>
              <a:cxn ang="0">
                <a:pos x="49" y="3"/>
              </a:cxn>
              <a:cxn ang="0">
                <a:pos x="47" y="8"/>
              </a:cxn>
              <a:cxn ang="0">
                <a:pos x="6" y="32"/>
              </a:cxn>
              <a:cxn ang="0">
                <a:pos x="4" y="32"/>
              </a:cxn>
            </a:cxnLst>
            <a:rect l="0" t="0" r="r" b="b"/>
            <a:pathLst>
              <a:path w="50" h="32">
                <a:moveTo>
                  <a:pt x="4" y="32"/>
                </a:moveTo>
                <a:cubicBezTo>
                  <a:pt x="3" y="32"/>
                  <a:pt x="1" y="32"/>
                  <a:pt x="1" y="31"/>
                </a:cubicBezTo>
                <a:cubicBezTo>
                  <a:pt x="0" y="29"/>
                  <a:pt x="0" y="27"/>
                  <a:pt x="2" y="26"/>
                </a:cubicBezTo>
                <a:cubicBezTo>
                  <a:pt x="44" y="1"/>
                  <a:pt x="44" y="1"/>
                  <a:pt x="44" y="1"/>
                </a:cubicBezTo>
                <a:cubicBezTo>
                  <a:pt x="45" y="0"/>
                  <a:pt x="48" y="1"/>
                  <a:pt x="49" y="3"/>
                </a:cubicBezTo>
                <a:cubicBezTo>
                  <a:pt x="50" y="5"/>
                  <a:pt x="49" y="7"/>
                  <a:pt x="47" y="8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2"/>
                  <a:pt x="4" y="32"/>
                  <a:pt x="4" y="32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36" name="Freeform 16"/>
          <p:cNvSpPr>
            <a:spLocks/>
          </p:cNvSpPr>
          <p:nvPr/>
        </p:nvSpPr>
        <p:spPr bwMode="auto">
          <a:xfrm>
            <a:off x="6518725" y="3758147"/>
            <a:ext cx="56696" cy="65201"/>
          </a:xfrm>
          <a:custGeom>
            <a:avLst/>
            <a:gdLst/>
            <a:ahLst/>
            <a:cxnLst>
              <a:cxn ang="0">
                <a:pos x="4" y="45"/>
              </a:cxn>
              <a:cxn ang="0">
                <a:pos x="2" y="44"/>
              </a:cxn>
              <a:cxn ang="0">
                <a:pos x="1" y="39"/>
              </a:cxn>
              <a:cxn ang="0">
                <a:pos x="32" y="2"/>
              </a:cxn>
              <a:cxn ang="0">
                <a:pos x="38" y="1"/>
              </a:cxn>
              <a:cxn ang="0">
                <a:pos x="38" y="7"/>
              </a:cxn>
              <a:cxn ang="0">
                <a:pos x="7" y="44"/>
              </a:cxn>
              <a:cxn ang="0">
                <a:pos x="4" y="45"/>
              </a:cxn>
            </a:cxnLst>
            <a:rect l="0" t="0" r="r" b="b"/>
            <a:pathLst>
              <a:path w="39" h="45">
                <a:moveTo>
                  <a:pt x="4" y="45"/>
                </a:moveTo>
                <a:cubicBezTo>
                  <a:pt x="3" y="45"/>
                  <a:pt x="3" y="45"/>
                  <a:pt x="2" y="44"/>
                </a:cubicBezTo>
                <a:cubicBezTo>
                  <a:pt x="0" y="43"/>
                  <a:pt x="0" y="40"/>
                  <a:pt x="1" y="39"/>
                </a:cubicBezTo>
                <a:cubicBezTo>
                  <a:pt x="32" y="2"/>
                  <a:pt x="32" y="2"/>
                  <a:pt x="32" y="2"/>
                </a:cubicBezTo>
                <a:cubicBezTo>
                  <a:pt x="34" y="0"/>
                  <a:pt x="36" y="0"/>
                  <a:pt x="38" y="1"/>
                </a:cubicBezTo>
                <a:cubicBezTo>
                  <a:pt x="39" y="3"/>
                  <a:pt x="39" y="5"/>
                  <a:pt x="38" y="7"/>
                </a:cubicBezTo>
                <a:cubicBezTo>
                  <a:pt x="7" y="44"/>
                  <a:pt x="7" y="44"/>
                  <a:pt x="7" y="44"/>
                </a:cubicBezTo>
                <a:cubicBezTo>
                  <a:pt x="6" y="44"/>
                  <a:pt x="5" y="45"/>
                  <a:pt x="4" y="45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37" name="Freeform 17"/>
          <p:cNvSpPr>
            <a:spLocks/>
          </p:cNvSpPr>
          <p:nvPr/>
        </p:nvSpPr>
        <p:spPr bwMode="auto">
          <a:xfrm>
            <a:off x="6611328" y="3799724"/>
            <a:ext cx="35908" cy="77485"/>
          </a:xfrm>
          <a:custGeom>
            <a:avLst/>
            <a:gdLst/>
            <a:ahLst/>
            <a:cxnLst>
              <a:cxn ang="0">
                <a:pos x="4" y="53"/>
              </a:cxn>
              <a:cxn ang="0">
                <a:pos x="3" y="53"/>
              </a:cxn>
              <a:cxn ang="0">
                <a:pos x="1" y="48"/>
              </a:cxn>
              <a:cxn ang="0">
                <a:pos x="17" y="3"/>
              </a:cxn>
              <a:cxn ang="0">
                <a:pos x="22" y="0"/>
              </a:cxn>
              <a:cxn ang="0">
                <a:pos x="24" y="5"/>
              </a:cxn>
              <a:cxn ang="0">
                <a:pos x="7" y="50"/>
              </a:cxn>
              <a:cxn ang="0">
                <a:pos x="4" y="53"/>
              </a:cxn>
            </a:cxnLst>
            <a:rect l="0" t="0" r="r" b="b"/>
            <a:pathLst>
              <a:path w="25" h="53">
                <a:moveTo>
                  <a:pt x="4" y="53"/>
                </a:moveTo>
                <a:cubicBezTo>
                  <a:pt x="4" y="53"/>
                  <a:pt x="3" y="53"/>
                  <a:pt x="3" y="53"/>
                </a:cubicBezTo>
                <a:cubicBezTo>
                  <a:pt x="1" y="52"/>
                  <a:pt x="0" y="50"/>
                  <a:pt x="1" y="48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1"/>
                  <a:pt x="20" y="0"/>
                  <a:pt x="22" y="0"/>
                </a:cubicBezTo>
                <a:cubicBezTo>
                  <a:pt x="24" y="1"/>
                  <a:pt x="25" y="3"/>
                  <a:pt x="24" y="5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2"/>
                  <a:pt x="6" y="53"/>
                  <a:pt x="4" y="53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38" name="Freeform 18"/>
          <p:cNvSpPr>
            <a:spLocks/>
          </p:cNvSpPr>
          <p:nvPr/>
        </p:nvSpPr>
        <p:spPr bwMode="auto">
          <a:xfrm>
            <a:off x="6717161" y="3814843"/>
            <a:ext cx="10394" cy="81265"/>
          </a:xfrm>
          <a:custGeom>
            <a:avLst/>
            <a:gdLst/>
            <a:ahLst/>
            <a:cxnLst>
              <a:cxn ang="0">
                <a:pos x="4" y="56"/>
              </a:cxn>
              <a:cxn ang="0">
                <a:pos x="4" y="56"/>
              </a:cxn>
              <a:cxn ang="0">
                <a:pos x="0" y="52"/>
              </a:cxn>
              <a:cxn ang="0">
                <a:pos x="0" y="4"/>
              </a:cxn>
              <a:cxn ang="0">
                <a:pos x="4" y="0"/>
              </a:cxn>
              <a:cxn ang="0">
                <a:pos x="7" y="4"/>
              </a:cxn>
              <a:cxn ang="0">
                <a:pos x="7" y="52"/>
              </a:cxn>
              <a:cxn ang="0">
                <a:pos x="4" y="56"/>
              </a:cxn>
            </a:cxnLst>
            <a:rect l="0" t="0" r="r" b="b"/>
            <a:pathLst>
              <a:path w="7" h="56">
                <a:moveTo>
                  <a:pt x="4" y="56"/>
                </a:moveTo>
                <a:cubicBezTo>
                  <a:pt x="4" y="56"/>
                  <a:pt x="4" y="56"/>
                  <a:pt x="4" y="56"/>
                </a:cubicBezTo>
                <a:cubicBezTo>
                  <a:pt x="2" y="56"/>
                  <a:pt x="0" y="54"/>
                  <a:pt x="0" y="5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7" y="2"/>
                  <a:pt x="7" y="4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4"/>
                  <a:pt x="6" y="56"/>
                  <a:pt x="4" y="56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39" name="Freeform 19"/>
          <p:cNvSpPr>
            <a:spLocks/>
          </p:cNvSpPr>
          <p:nvPr/>
        </p:nvSpPr>
        <p:spPr bwMode="auto">
          <a:xfrm>
            <a:off x="6798425" y="3799724"/>
            <a:ext cx="34962" cy="77485"/>
          </a:xfrm>
          <a:custGeom>
            <a:avLst/>
            <a:gdLst/>
            <a:ahLst/>
            <a:cxnLst>
              <a:cxn ang="0">
                <a:pos x="20" y="53"/>
              </a:cxn>
              <a:cxn ang="0">
                <a:pos x="17" y="50"/>
              </a:cxn>
              <a:cxn ang="0">
                <a:pos x="0" y="5"/>
              </a:cxn>
              <a:cxn ang="0">
                <a:pos x="2" y="0"/>
              </a:cxn>
              <a:cxn ang="0">
                <a:pos x="7" y="3"/>
              </a:cxn>
              <a:cxn ang="0">
                <a:pos x="24" y="48"/>
              </a:cxn>
              <a:cxn ang="0">
                <a:pos x="21" y="53"/>
              </a:cxn>
              <a:cxn ang="0">
                <a:pos x="20" y="53"/>
              </a:cxn>
            </a:cxnLst>
            <a:rect l="0" t="0" r="r" b="b"/>
            <a:pathLst>
              <a:path w="24" h="53">
                <a:moveTo>
                  <a:pt x="20" y="53"/>
                </a:moveTo>
                <a:cubicBezTo>
                  <a:pt x="19" y="53"/>
                  <a:pt x="17" y="52"/>
                  <a:pt x="17" y="50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1"/>
                  <a:pt x="2" y="0"/>
                </a:cubicBezTo>
                <a:cubicBezTo>
                  <a:pt x="4" y="0"/>
                  <a:pt x="6" y="1"/>
                  <a:pt x="7" y="3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50"/>
                  <a:pt x="23" y="52"/>
                  <a:pt x="21" y="53"/>
                </a:cubicBezTo>
                <a:cubicBezTo>
                  <a:pt x="21" y="53"/>
                  <a:pt x="21" y="53"/>
                  <a:pt x="20" y="53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40" name="Freeform 20"/>
          <p:cNvSpPr>
            <a:spLocks/>
          </p:cNvSpPr>
          <p:nvPr/>
        </p:nvSpPr>
        <p:spPr bwMode="auto">
          <a:xfrm>
            <a:off x="6870241" y="3758147"/>
            <a:ext cx="55751" cy="65201"/>
          </a:xfrm>
          <a:custGeom>
            <a:avLst/>
            <a:gdLst/>
            <a:ahLst/>
            <a:cxnLst>
              <a:cxn ang="0">
                <a:pos x="35" y="45"/>
              </a:cxn>
              <a:cxn ang="0">
                <a:pos x="32" y="44"/>
              </a:cxn>
              <a:cxn ang="0">
                <a:pos x="1" y="7"/>
              </a:cxn>
              <a:cxn ang="0">
                <a:pos x="2" y="1"/>
              </a:cxn>
              <a:cxn ang="0">
                <a:pos x="7" y="2"/>
              </a:cxn>
              <a:cxn ang="0">
                <a:pos x="38" y="39"/>
              </a:cxn>
              <a:cxn ang="0">
                <a:pos x="37" y="44"/>
              </a:cxn>
              <a:cxn ang="0">
                <a:pos x="35" y="45"/>
              </a:cxn>
            </a:cxnLst>
            <a:rect l="0" t="0" r="r" b="b"/>
            <a:pathLst>
              <a:path w="39" h="45">
                <a:moveTo>
                  <a:pt x="35" y="45"/>
                </a:moveTo>
                <a:cubicBezTo>
                  <a:pt x="34" y="45"/>
                  <a:pt x="33" y="44"/>
                  <a:pt x="32" y="44"/>
                </a:cubicBezTo>
                <a:cubicBezTo>
                  <a:pt x="1" y="7"/>
                  <a:pt x="1" y="7"/>
                  <a:pt x="1" y="7"/>
                </a:cubicBezTo>
                <a:cubicBezTo>
                  <a:pt x="0" y="5"/>
                  <a:pt x="0" y="3"/>
                  <a:pt x="2" y="1"/>
                </a:cubicBezTo>
                <a:cubicBezTo>
                  <a:pt x="3" y="0"/>
                  <a:pt x="6" y="0"/>
                  <a:pt x="7" y="2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40"/>
                  <a:pt x="39" y="43"/>
                  <a:pt x="37" y="44"/>
                </a:cubicBezTo>
                <a:cubicBezTo>
                  <a:pt x="37" y="45"/>
                  <a:pt x="36" y="45"/>
                  <a:pt x="35" y="45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41" name="Freeform 21"/>
          <p:cNvSpPr>
            <a:spLocks/>
          </p:cNvSpPr>
          <p:nvPr/>
        </p:nvSpPr>
        <p:spPr bwMode="auto">
          <a:xfrm>
            <a:off x="6922212" y="3693891"/>
            <a:ext cx="73705" cy="46302"/>
          </a:xfrm>
          <a:custGeom>
            <a:avLst/>
            <a:gdLst/>
            <a:ahLst/>
            <a:cxnLst>
              <a:cxn ang="0">
                <a:pos x="46" y="32"/>
              </a:cxn>
              <a:cxn ang="0">
                <a:pos x="45" y="32"/>
              </a:cxn>
              <a:cxn ang="0">
                <a:pos x="3" y="8"/>
              </a:cxn>
              <a:cxn ang="0">
                <a:pos x="1" y="3"/>
              </a:cxn>
              <a:cxn ang="0">
                <a:pos x="6" y="1"/>
              </a:cxn>
              <a:cxn ang="0">
                <a:pos x="48" y="26"/>
              </a:cxn>
              <a:cxn ang="0">
                <a:pos x="50" y="31"/>
              </a:cxn>
              <a:cxn ang="0">
                <a:pos x="46" y="32"/>
              </a:cxn>
            </a:cxnLst>
            <a:rect l="0" t="0" r="r" b="b"/>
            <a:pathLst>
              <a:path w="51" h="32">
                <a:moveTo>
                  <a:pt x="46" y="32"/>
                </a:moveTo>
                <a:cubicBezTo>
                  <a:pt x="46" y="32"/>
                  <a:pt x="45" y="32"/>
                  <a:pt x="45" y="32"/>
                </a:cubicBezTo>
                <a:cubicBezTo>
                  <a:pt x="3" y="8"/>
                  <a:pt x="3" y="8"/>
                  <a:pt x="3" y="8"/>
                </a:cubicBezTo>
                <a:cubicBezTo>
                  <a:pt x="1" y="7"/>
                  <a:pt x="0" y="5"/>
                  <a:pt x="1" y="3"/>
                </a:cubicBezTo>
                <a:cubicBezTo>
                  <a:pt x="2" y="1"/>
                  <a:pt x="5" y="0"/>
                  <a:pt x="6" y="1"/>
                </a:cubicBezTo>
                <a:cubicBezTo>
                  <a:pt x="48" y="26"/>
                  <a:pt x="48" y="26"/>
                  <a:pt x="48" y="26"/>
                </a:cubicBezTo>
                <a:cubicBezTo>
                  <a:pt x="50" y="27"/>
                  <a:pt x="51" y="29"/>
                  <a:pt x="50" y="31"/>
                </a:cubicBezTo>
                <a:cubicBezTo>
                  <a:pt x="49" y="32"/>
                  <a:pt x="48" y="32"/>
                  <a:pt x="46" y="32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42" name="Freeform 22"/>
          <p:cNvSpPr>
            <a:spLocks/>
          </p:cNvSpPr>
          <p:nvPr/>
        </p:nvSpPr>
        <p:spPr bwMode="auto">
          <a:xfrm>
            <a:off x="6951504" y="3617351"/>
            <a:ext cx="81265" cy="22679"/>
          </a:xfrm>
          <a:custGeom>
            <a:avLst/>
            <a:gdLst/>
            <a:ahLst/>
            <a:cxnLst>
              <a:cxn ang="0">
                <a:pos x="52" y="16"/>
              </a:cxn>
              <a:cxn ang="0">
                <a:pos x="51" y="16"/>
              </a:cxn>
              <a:cxn ang="0">
                <a:pos x="3" y="8"/>
              </a:cxn>
              <a:cxn ang="0">
                <a:pos x="0" y="3"/>
              </a:cxn>
              <a:cxn ang="0">
                <a:pos x="5" y="0"/>
              </a:cxn>
              <a:cxn ang="0">
                <a:pos x="52" y="9"/>
              </a:cxn>
              <a:cxn ang="0">
                <a:pos x="55" y="13"/>
              </a:cxn>
              <a:cxn ang="0">
                <a:pos x="52" y="16"/>
              </a:cxn>
            </a:cxnLst>
            <a:rect l="0" t="0" r="r" b="b"/>
            <a:pathLst>
              <a:path w="56" h="16">
                <a:moveTo>
                  <a:pt x="52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3" y="8"/>
                  <a:pt x="3" y="8"/>
                  <a:pt x="3" y="8"/>
                </a:cubicBezTo>
                <a:cubicBezTo>
                  <a:pt x="1" y="7"/>
                  <a:pt x="0" y="5"/>
                  <a:pt x="0" y="3"/>
                </a:cubicBezTo>
                <a:cubicBezTo>
                  <a:pt x="1" y="1"/>
                  <a:pt x="3" y="0"/>
                  <a:pt x="5" y="0"/>
                </a:cubicBezTo>
                <a:cubicBezTo>
                  <a:pt x="52" y="9"/>
                  <a:pt x="52" y="9"/>
                  <a:pt x="52" y="9"/>
                </a:cubicBezTo>
                <a:cubicBezTo>
                  <a:pt x="54" y="9"/>
                  <a:pt x="56" y="11"/>
                  <a:pt x="55" y="13"/>
                </a:cubicBezTo>
                <a:cubicBezTo>
                  <a:pt x="55" y="15"/>
                  <a:pt x="53" y="16"/>
                  <a:pt x="52" y="16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43" name="Freeform 23"/>
          <p:cNvSpPr>
            <a:spLocks/>
          </p:cNvSpPr>
          <p:nvPr/>
        </p:nvSpPr>
        <p:spPr bwMode="auto">
          <a:xfrm>
            <a:off x="6951504" y="3522858"/>
            <a:ext cx="81265" cy="22679"/>
          </a:xfrm>
          <a:custGeom>
            <a:avLst/>
            <a:gdLst/>
            <a:ahLst/>
            <a:cxnLst>
              <a:cxn ang="0">
                <a:pos x="4" y="16"/>
              </a:cxn>
              <a:cxn ang="0">
                <a:pos x="0" y="13"/>
              </a:cxn>
              <a:cxn ang="0">
                <a:pos x="3" y="9"/>
              </a:cxn>
              <a:cxn ang="0">
                <a:pos x="51" y="0"/>
              </a:cxn>
              <a:cxn ang="0">
                <a:pos x="55" y="3"/>
              </a:cxn>
              <a:cxn ang="0">
                <a:pos x="52" y="7"/>
              </a:cxn>
              <a:cxn ang="0">
                <a:pos x="5" y="16"/>
              </a:cxn>
              <a:cxn ang="0">
                <a:pos x="4" y="16"/>
              </a:cxn>
            </a:cxnLst>
            <a:rect l="0" t="0" r="r" b="b"/>
            <a:pathLst>
              <a:path w="56" h="16">
                <a:moveTo>
                  <a:pt x="4" y="16"/>
                </a:moveTo>
                <a:cubicBezTo>
                  <a:pt x="2" y="16"/>
                  <a:pt x="1" y="15"/>
                  <a:pt x="0" y="13"/>
                </a:cubicBezTo>
                <a:cubicBezTo>
                  <a:pt x="0" y="11"/>
                  <a:pt x="1" y="9"/>
                  <a:pt x="3" y="9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5" y="1"/>
                  <a:pt x="55" y="3"/>
                </a:cubicBezTo>
                <a:cubicBezTo>
                  <a:pt x="56" y="5"/>
                  <a:pt x="54" y="7"/>
                  <a:pt x="52" y="7"/>
                </a:cubicBezTo>
                <a:cubicBezTo>
                  <a:pt x="5" y="16"/>
                  <a:pt x="5" y="16"/>
                  <a:pt x="5" y="16"/>
                </a:cubicBezTo>
                <a:lnTo>
                  <a:pt x="4" y="16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44" name="Freeform 24"/>
          <p:cNvSpPr>
            <a:spLocks/>
          </p:cNvSpPr>
          <p:nvPr/>
        </p:nvSpPr>
        <p:spPr bwMode="auto">
          <a:xfrm>
            <a:off x="6922212" y="3420805"/>
            <a:ext cx="73705" cy="46302"/>
          </a:xfrm>
          <a:custGeom>
            <a:avLst/>
            <a:gdLst/>
            <a:ahLst/>
            <a:cxnLst>
              <a:cxn ang="0">
                <a:pos x="5" y="32"/>
              </a:cxn>
              <a:cxn ang="0">
                <a:pos x="1" y="30"/>
              </a:cxn>
              <a:cxn ang="0">
                <a:pos x="3" y="25"/>
              </a:cxn>
              <a:cxn ang="0">
                <a:pos x="45" y="1"/>
              </a:cxn>
              <a:cxn ang="0">
                <a:pos x="50" y="3"/>
              </a:cxn>
              <a:cxn ang="0">
                <a:pos x="48" y="8"/>
              </a:cxn>
              <a:cxn ang="0">
                <a:pos x="6" y="32"/>
              </a:cxn>
              <a:cxn ang="0">
                <a:pos x="5" y="32"/>
              </a:cxn>
            </a:cxnLst>
            <a:rect l="0" t="0" r="r" b="b"/>
            <a:pathLst>
              <a:path w="51" h="32">
                <a:moveTo>
                  <a:pt x="5" y="32"/>
                </a:moveTo>
                <a:cubicBezTo>
                  <a:pt x="3" y="32"/>
                  <a:pt x="2" y="32"/>
                  <a:pt x="1" y="30"/>
                </a:cubicBezTo>
                <a:cubicBezTo>
                  <a:pt x="0" y="29"/>
                  <a:pt x="1" y="26"/>
                  <a:pt x="3" y="25"/>
                </a:cubicBezTo>
                <a:cubicBezTo>
                  <a:pt x="45" y="1"/>
                  <a:pt x="45" y="1"/>
                  <a:pt x="45" y="1"/>
                </a:cubicBezTo>
                <a:cubicBezTo>
                  <a:pt x="46" y="0"/>
                  <a:pt x="49" y="1"/>
                  <a:pt x="50" y="3"/>
                </a:cubicBezTo>
                <a:cubicBezTo>
                  <a:pt x="51" y="4"/>
                  <a:pt x="50" y="7"/>
                  <a:pt x="48" y="8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5" y="32"/>
                  <a:pt x="5" y="32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45" name="Freeform 25"/>
          <p:cNvSpPr>
            <a:spLocks/>
          </p:cNvSpPr>
          <p:nvPr/>
        </p:nvSpPr>
        <p:spPr bwMode="auto">
          <a:xfrm>
            <a:off x="6870241" y="3339540"/>
            <a:ext cx="55751" cy="65201"/>
          </a:xfrm>
          <a:custGeom>
            <a:avLst/>
            <a:gdLst/>
            <a:ahLst/>
            <a:cxnLst>
              <a:cxn ang="0">
                <a:pos x="4" y="45"/>
              </a:cxn>
              <a:cxn ang="0">
                <a:pos x="2" y="44"/>
              </a:cxn>
              <a:cxn ang="0">
                <a:pos x="1" y="39"/>
              </a:cxn>
              <a:cxn ang="0">
                <a:pos x="32" y="2"/>
              </a:cxn>
              <a:cxn ang="0">
                <a:pos x="37" y="1"/>
              </a:cxn>
              <a:cxn ang="0">
                <a:pos x="38" y="6"/>
              </a:cxn>
              <a:cxn ang="0">
                <a:pos x="7" y="43"/>
              </a:cxn>
              <a:cxn ang="0">
                <a:pos x="4" y="45"/>
              </a:cxn>
            </a:cxnLst>
            <a:rect l="0" t="0" r="r" b="b"/>
            <a:pathLst>
              <a:path w="39" h="45">
                <a:moveTo>
                  <a:pt x="4" y="45"/>
                </a:moveTo>
                <a:cubicBezTo>
                  <a:pt x="3" y="45"/>
                  <a:pt x="2" y="44"/>
                  <a:pt x="2" y="44"/>
                </a:cubicBezTo>
                <a:cubicBezTo>
                  <a:pt x="0" y="43"/>
                  <a:pt x="0" y="40"/>
                  <a:pt x="1" y="39"/>
                </a:cubicBezTo>
                <a:cubicBezTo>
                  <a:pt x="32" y="2"/>
                  <a:pt x="32" y="2"/>
                  <a:pt x="32" y="2"/>
                </a:cubicBezTo>
                <a:cubicBezTo>
                  <a:pt x="33" y="0"/>
                  <a:pt x="36" y="0"/>
                  <a:pt x="37" y="1"/>
                </a:cubicBezTo>
                <a:cubicBezTo>
                  <a:pt x="39" y="3"/>
                  <a:pt x="39" y="5"/>
                  <a:pt x="38" y="6"/>
                </a:cubicBezTo>
                <a:cubicBezTo>
                  <a:pt x="7" y="43"/>
                  <a:pt x="7" y="43"/>
                  <a:pt x="7" y="43"/>
                </a:cubicBezTo>
                <a:cubicBezTo>
                  <a:pt x="6" y="44"/>
                  <a:pt x="5" y="45"/>
                  <a:pt x="4" y="45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46" name="Freeform 26"/>
          <p:cNvSpPr>
            <a:spLocks/>
          </p:cNvSpPr>
          <p:nvPr/>
        </p:nvSpPr>
        <p:spPr bwMode="auto">
          <a:xfrm>
            <a:off x="6798425" y="3285679"/>
            <a:ext cx="34962" cy="77485"/>
          </a:xfrm>
          <a:custGeom>
            <a:avLst/>
            <a:gdLst/>
            <a:ahLst/>
            <a:cxnLst>
              <a:cxn ang="0">
                <a:pos x="4" y="53"/>
              </a:cxn>
              <a:cxn ang="0">
                <a:pos x="2" y="53"/>
              </a:cxn>
              <a:cxn ang="0">
                <a:pos x="0" y="48"/>
              </a:cxn>
              <a:cxn ang="0">
                <a:pos x="17" y="3"/>
              </a:cxn>
              <a:cxn ang="0">
                <a:pos x="21" y="1"/>
              </a:cxn>
              <a:cxn ang="0">
                <a:pos x="24" y="6"/>
              </a:cxn>
              <a:cxn ang="0">
                <a:pos x="7" y="51"/>
              </a:cxn>
              <a:cxn ang="0">
                <a:pos x="4" y="53"/>
              </a:cxn>
            </a:cxnLst>
            <a:rect l="0" t="0" r="r" b="b"/>
            <a:pathLst>
              <a:path w="24" h="53">
                <a:moveTo>
                  <a:pt x="4" y="53"/>
                </a:moveTo>
                <a:cubicBezTo>
                  <a:pt x="3" y="53"/>
                  <a:pt x="3" y="53"/>
                  <a:pt x="2" y="53"/>
                </a:cubicBezTo>
                <a:cubicBezTo>
                  <a:pt x="0" y="52"/>
                  <a:pt x="0" y="50"/>
                  <a:pt x="0" y="48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1"/>
                  <a:pt x="20" y="0"/>
                  <a:pt x="21" y="1"/>
                </a:cubicBezTo>
                <a:cubicBezTo>
                  <a:pt x="23" y="1"/>
                  <a:pt x="24" y="4"/>
                  <a:pt x="24" y="6"/>
                </a:cubicBezTo>
                <a:cubicBezTo>
                  <a:pt x="7" y="51"/>
                  <a:pt x="7" y="51"/>
                  <a:pt x="7" y="51"/>
                </a:cubicBezTo>
                <a:cubicBezTo>
                  <a:pt x="7" y="52"/>
                  <a:pt x="5" y="53"/>
                  <a:pt x="4" y="53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47" name="Freeform 27"/>
          <p:cNvSpPr>
            <a:spLocks/>
          </p:cNvSpPr>
          <p:nvPr/>
        </p:nvSpPr>
        <p:spPr bwMode="auto">
          <a:xfrm>
            <a:off x="5351728" y="4098323"/>
            <a:ext cx="1357872" cy="777683"/>
          </a:xfrm>
          <a:custGeom>
            <a:avLst/>
            <a:gdLst/>
            <a:ahLst/>
            <a:cxnLst>
              <a:cxn ang="0">
                <a:pos x="828" y="137"/>
              </a:cxn>
              <a:cxn ang="0">
                <a:pos x="828" y="83"/>
              </a:cxn>
              <a:cxn ang="0">
                <a:pos x="849" y="83"/>
              </a:cxn>
              <a:cxn ang="0">
                <a:pos x="801" y="0"/>
              </a:cxn>
              <a:cxn ang="0">
                <a:pos x="754" y="83"/>
              </a:cxn>
              <a:cxn ang="0">
                <a:pos x="774" y="83"/>
              </a:cxn>
              <a:cxn ang="0">
                <a:pos x="774" y="137"/>
              </a:cxn>
              <a:cxn ang="0">
                <a:pos x="671" y="137"/>
              </a:cxn>
              <a:cxn ang="0">
                <a:pos x="655" y="137"/>
              </a:cxn>
              <a:cxn ang="0">
                <a:pos x="419" y="137"/>
              </a:cxn>
              <a:cxn ang="0">
                <a:pos x="419" y="137"/>
              </a:cxn>
              <a:cxn ang="0">
                <a:pos x="390" y="137"/>
              </a:cxn>
              <a:cxn ang="0">
                <a:pos x="390" y="137"/>
              </a:cxn>
              <a:cxn ang="0">
                <a:pos x="126" y="137"/>
              </a:cxn>
              <a:cxn ang="0">
                <a:pos x="134" y="171"/>
              </a:cxn>
              <a:cxn ang="0">
                <a:pos x="14" y="411"/>
              </a:cxn>
              <a:cxn ang="0">
                <a:pos x="273" y="448"/>
              </a:cxn>
              <a:cxn ang="0">
                <a:pos x="671" y="525"/>
              </a:cxn>
              <a:cxn ang="0">
                <a:pos x="686" y="526"/>
              </a:cxn>
              <a:cxn ang="0">
                <a:pos x="935" y="536"/>
              </a:cxn>
              <a:cxn ang="0">
                <a:pos x="935" y="137"/>
              </a:cxn>
              <a:cxn ang="0">
                <a:pos x="828" y="137"/>
              </a:cxn>
            </a:cxnLst>
            <a:rect l="0" t="0" r="r" b="b"/>
            <a:pathLst>
              <a:path w="935" h="536">
                <a:moveTo>
                  <a:pt x="828" y="137"/>
                </a:moveTo>
                <a:cubicBezTo>
                  <a:pt x="828" y="83"/>
                  <a:pt x="828" y="83"/>
                  <a:pt x="828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01" y="0"/>
                  <a:pt x="801" y="0"/>
                  <a:pt x="801" y="0"/>
                </a:cubicBezTo>
                <a:cubicBezTo>
                  <a:pt x="754" y="83"/>
                  <a:pt x="754" y="83"/>
                  <a:pt x="754" y="83"/>
                </a:cubicBezTo>
                <a:cubicBezTo>
                  <a:pt x="774" y="83"/>
                  <a:pt x="774" y="83"/>
                  <a:pt x="774" y="83"/>
                </a:cubicBezTo>
                <a:cubicBezTo>
                  <a:pt x="774" y="137"/>
                  <a:pt x="774" y="137"/>
                  <a:pt x="774" y="137"/>
                </a:cubicBezTo>
                <a:cubicBezTo>
                  <a:pt x="671" y="137"/>
                  <a:pt x="671" y="137"/>
                  <a:pt x="671" y="137"/>
                </a:cubicBezTo>
                <a:cubicBezTo>
                  <a:pt x="655" y="137"/>
                  <a:pt x="655" y="137"/>
                  <a:pt x="655" y="137"/>
                </a:cubicBezTo>
                <a:cubicBezTo>
                  <a:pt x="419" y="137"/>
                  <a:pt x="419" y="137"/>
                  <a:pt x="419" y="137"/>
                </a:cubicBezTo>
                <a:cubicBezTo>
                  <a:pt x="419" y="137"/>
                  <a:pt x="419" y="137"/>
                  <a:pt x="419" y="137"/>
                </a:cubicBezTo>
                <a:cubicBezTo>
                  <a:pt x="390" y="137"/>
                  <a:pt x="390" y="137"/>
                  <a:pt x="390" y="137"/>
                </a:cubicBezTo>
                <a:cubicBezTo>
                  <a:pt x="390" y="137"/>
                  <a:pt x="390" y="137"/>
                  <a:pt x="390" y="137"/>
                </a:cubicBezTo>
                <a:cubicBezTo>
                  <a:pt x="126" y="137"/>
                  <a:pt x="126" y="137"/>
                  <a:pt x="126" y="137"/>
                </a:cubicBezTo>
                <a:cubicBezTo>
                  <a:pt x="129" y="148"/>
                  <a:pt x="131" y="160"/>
                  <a:pt x="134" y="171"/>
                </a:cubicBezTo>
                <a:cubicBezTo>
                  <a:pt x="134" y="171"/>
                  <a:pt x="0" y="384"/>
                  <a:pt x="14" y="411"/>
                </a:cubicBezTo>
                <a:cubicBezTo>
                  <a:pt x="28" y="439"/>
                  <a:pt x="273" y="448"/>
                  <a:pt x="273" y="448"/>
                </a:cubicBezTo>
                <a:cubicBezTo>
                  <a:pt x="273" y="448"/>
                  <a:pt x="390" y="501"/>
                  <a:pt x="671" y="525"/>
                </a:cubicBezTo>
                <a:cubicBezTo>
                  <a:pt x="686" y="526"/>
                  <a:pt x="686" y="526"/>
                  <a:pt x="686" y="526"/>
                </a:cubicBezTo>
                <a:cubicBezTo>
                  <a:pt x="761" y="532"/>
                  <a:pt x="837" y="536"/>
                  <a:pt x="935" y="536"/>
                </a:cubicBezTo>
                <a:cubicBezTo>
                  <a:pt x="935" y="137"/>
                  <a:pt x="935" y="137"/>
                  <a:pt x="935" y="137"/>
                </a:cubicBezTo>
                <a:lnTo>
                  <a:pt x="828" y="137"/>
                </a:lnTo>
                <a:close/>
              </a:path>
            </a:pathLst>
          </a:custGeom>
          <a:solidFill>
            <a:srgbClr val="4D8C69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5508104" y="4522191"/>
            <a:ext cx="581891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F1F1F1"/>
                </a:solidFill>
                <a:latin typeface="+mj-lt"/>
                <a:ea typeface="Open Sans Light" pitchFamily="34" charset="0"/>
                <a:cs typeface="Open Sans Light" pitchFamily="34" charset="0"/>
              </a:rPr>
              <a:t>KEY ACT</a:t>
            </a:r>
            <a:endParaRPr lang="en-US" sz="1050" dirty="0">
              <a:latin typeface="+mj-lt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81949" name="Freeform 29"/>
          <p:cNvSpPr>
            <a:spLocks noEditPoints="1"/>
          </p:cNvSpPr>
          <p:nvPr/>
        </p:nvSpPr>
        <p:spPr bwMode="auto">
          <a:xfrm>
            <a:off x="6197446" y="4391254"/>
            <a:ext cx="389314" cy="375140"/>
          </a:xfrm>
          <a:custGeom>
            <a:avLst/>
            <a:gdLst/>
            <a:ahLst/>
            <a:cxnLst>
              <a:cxn ang="0">
                <a:pos x="169" y="102"/>
              </a:cxn>
              <a:cxn ang="0">
                <a:pos x="176" y="30"/>
              </a:cxn>
              <a:cxn ang="0">
                <a:pos x="170" y="33"/>
              </a:cxn>
              <a:cxn ang="0">
                <a:pos x="143" y="111"/>
              </a:cxn>
              <a:cxn ang="0">
                <a:pos x="162" y="125"/>
              </a:cxn>
              <a:cxn ang="0">
                <a:pos x="209" y="144"/>
              </a:cxn>
              <a:cxn ang="0">
                <a:pos x="208" y="137"/>
              </a:cxn>
              <a:cxn ang="0">
                <a:pos x="150" y="111"/>
              </a:cxn>
              <a:cxn ang="0">
                <a:pos x="165" y="111"/>
              </a:cxn>
              <a:cxn ang="0">
                <a:pos x="150" y="111"/>
              </a:cxn>
              <a:cxn ang="0">
                <a:pos x="191" y="216"/>
              </a:cxn>
              <a:cxn ang="0">
                <a:pos x="253" y="111"/>
              </a:cxn>
              <a:cxn ang="0">
                <a:pos x="61" y="111"/>
              </a:cxn>
              <a:cxn ang="0">
                <a:pos x="47" y="126"/>
              </a:cxn>
              <a:cxn ang="0">
                <a:pos x="157" y="0"/>
              </a:cxn>
              <a:cxn ang="0">
                <a:pos x="177" y="190"/>
              </a:cxn>
              <a:cxn ang="0">
                <a:pos x="134" y="152"/>
              </a:cxn>
              <a:cxn ang="0">
                <a:pos x="117" y="146"/>
              </a:cxn>
              <a:cxn ang="0">
                <a:pos x="9" y="137"/>
              </a:cxn>
              <a:cxn ang="0">
                <a:pos x="0" y="204"/>
              </a:cxn>
              <a:cxn ang="0">
                <a:pos x="180" y="198"/>
              </a:cxn>
              <a:cxn ang="0">
                <a:pos x="162" y="191"/>
              </a:cxn>
              <a:cxn ang="0">
                <a:pos x="127" y="189"/>
              </a:cxn>
              <a:cxn ang="0">
                <a:pos x="129" y="162"/>
              </a:cxn>
              <a:cxn ang="0">
                <a:pos x="136" y="163"/>
              </a:cxn>
              <a:cxn ang="0">
                <a:pos x="162" y="191"/>
              </a:cxn>
              <a:cxn ang="0">
                <a:pos x="180" y="228"/>
              </a:cxn>
              <a:cxn ang="0">
                <a:pos x="162" y="237"/>
              </a:cxn>
              <a:cxn ang="0">
                <a:pos x="115" y="237"/>
              </a:cxn>
              <a:cxn ang="0">
                <a:pos x="44" y="216"/>
              </a:cxn>
              <a:cxn ang="0">
                <a:pos x="9" y="237"/>
              </a:cxn>
              <a:cxn ang="0">
                <a:pos x="0" y="209"/>
              </a:cxn>
              <a:cxn ang="0">
                <a:pos x="138" y="222"/>
              </a:cxn>
              <a:cxn ang="0">
                <a:pos x="138" y="258"/>
              </a:cxn>
              <a:cxn ang="0">
                <a:pos x="138" y="222"/>
              </a:cxn>
              <a:cxn ang="0">
                <a:pos x="129" y="240"/>
              </a:cxn>
              <a:cxn ang="0">
                <a:pos x="147" y="240"/>
              </a:cxn>
              <a:cxn ang="0">
                <a:pos x="44" y="222"/>
              </a:cxn>
              <a:cxn ang="0">
                <a:pos x="44" y="258"/>
              </a:cxn>
              <a:cxn ang="0">
                <a:pos x="44" y="222"/>
              </a:cxn>
              <a:cxn ang="0">
                <a:pos x="35" y="240"/>
              </a:cxn>
              <a:cxn ang="0">
                <a:pos x="53" y="240"/>
              </a:cxn>
            </a:cxnLst>
            <a:rect l="0" t="0" r="r" b="b"/>
            <a:pathLst>
              <a:path w="268" h="258">
                <a:moveTo>
                  <a:pt x="172" y="109"/>
                </a:moveTo>
                <a:cubicBezTo>
                  <a:pt x="171" y="106"/>
                  <a:pt x="170" y="104"/>
                  <a:pt x="169" y="102"/>
                </a:cubicBezTo>
                <a:cubicBezTo>
                  <a:pt x="180" y="35"/>
                  <a:pt x="180" y="35"/>
                  <a:pt x="180" y="35"/>
                </a:cubicBezTo>
                <a:cubicBezTo>
                  <a:pt x="180" y="33"/>
                  <a:pt x="178" y="30"/>
                  <a:pt x="176" y="30"/>
                </a:cubicBezTo>
                <a:cubicBezTo>
                  <a:pt x="176" y="30"/>
                  <a:pt x="176" y="30"/>
                  <a:pt x="176" y="30"/>
                </a:cubicBezTo>
                <a:cubicBezTo>
                  <a:pt x="173" y="29"/>
                  <a:pt x="171" y="30"/>
                  <a:pt x="170" y="33"/>
                </a:cubicBezTo>
                <a:cubicBezTo>
                  <a:pt x="151" y="97"/>
                  <a:pt x="151" y="97"/>
                  <a:pt x="151" y="97"/>
                </a:cubicBezTo>
                <a:cubicBezTo>
                  <a:pt x="146" y="100"/>
                  <a:pt x="143" y="105"/>
                  <a:pt x="143" y="111"/>
                </a:cubicBezTo>
                <a:cubicBezTo>
                  <a:pt x="143" y="119"/>
                  <a:pt x="149" y="125"/>
                  <a:pt x="157" y="125"/>
                </a:cubicBezTo>
                <a:cubicBezTo>
                  <a:pt x="159" y="125"/>
                  <a:pt x="160" y="125"/>
                  <a:pt x="162" y="125"/>
                </a:cubicBezTo>
                <a:cubicBezTo>
                  <a:pt x="202" y="146"/>
                  <a:pt x="202" y="146"/>
                  <a:pt x="202" y="146"/>
                </a:cubicBezTo>
                <a:cubicBezTo>
                  <a:pt x="205" y="147"/>
                  <a:pt x="207" y="146"/>
                  <a:pt x="209" y="144"/>
                </a:cubicBezTo>
                <a:cubicBezTo>
                  <a:pt x="209" y="144"/>
                  <a:pt x="209" y="144"/>
                  <a:pt x="209" y="144"/>
                </a:cubicBezTo>
                <a:cubicBezTo>
                  <a:pt x="210" y="142"/>
                  <a:pt x="210" y="139"/>
                  <a:pt x="208" y="137"/>
                </a:cubicBezTo>
                <a:lnTo>
                  <a:pt x="172" y="109"/>
                </a:lnTo>
                <a:close/>
                <a:moveTo>
                  <a:pt x="150" y="111"/>
                </a:moveTo>
                <a:cubicBezTo>
                  <a:pt x="150" y="107"/>
                  <a:pt x="153" y="103"/>
                  <a:pt x="157" y="103"/>
                </a:cubicBezTo>
                <a:cubicBezTo>
                  <a:pt x="161" y="103"/>
                  <a:pt x="165" y="107"/>
                  <a:pt x="165" y="111"/>
                </a:cubicBezTo>
                <a:cubicBezTo>
                  <a:pt x="165" y="115"/>
                  <a:pt x="161" y="118"/>
                  <a:pt x="157" y="118"/>
                </a:cubicBezTo>
                <a:cubicBezTo>
                  <a:pt x="153" y="118"/>
                  <a:pt x="150" y="115"/>
                  <a:pt x="150" y="111"/>
                </a:cubicBezTo>
                <a:close/>
                <a:moveTo>
                  <a:pt x="268" y="111"/>
                </a:moveTo>
                <a:cubicBezTo>
                  <a:pt x="268" y="160"/>
                  <a:pt x="236" y="202"/>
                  <a:pt x="191" y="216"/>
                </a:cubicBezTo>
                <a:cubicBezTo>
                  <a:pt x="191" y="200"/>
                  <a:pt x="191" y="200"/>
                  <a:pt x="191" y="200"/>
                </a:cubicBezTo>
                <a:cubicBezTo>
                  <a:pt x="227" y="187"/>
                  <a:pt x="253" y="152"/>
                  <a:pt x="253" y="111"/>
                </a:cubicBezTo>
                <a:cubicBezTo>
                  <a:pt x="253" y="58"/>
                  <a:pt x="210" y="15"/>
                  <a:pt x="157" y="15"/>
                </a:cubicBezTo>
                <a:cubicBezTo>
                  <a:pt x="104" y="15"/>
                  <a:pt x="61" y="58"/>
                  <a:pt x="61" y="111"/>
                </a:cubicBezTo>
                <a:cubicBezTo>
                  <a:pt x="61" y="116"/>
                  <a:pt x="62" y="121"/>
                  <a:pt x="63" y="126"/>
                </a:cubicBezTo>
                <a:cubicBezTo>
                  <a:pt x="47" y="126"/>
                  <a:pt x="47" y="126"/>
                  <a:pt x="47" y="126"/>
                </a:cubicBezTo>
                <a:cubicBezTo>
                  <a:pt x="47" y="121"/>
                  <a:pt x="46" y="116"/>
                  <a:pt x="46" y="111"/>
                </a:cubicBezTo>
                <a:cubicBezTo>
                  <a:pt x="46" y="49"/>
                  <a:pt x="96" y="0"/>
                  <a:pt x="157" y="0"/>
                </a:cubicBezTo>
                <a:cubicBezTo>
                  <a:pt x="218" y="0"/>
                  <a:pt x="268" y="49"/>
                  <a:pt x="268" y="111"/>
                </a:cubicBezTo>
                <a:close/>
                <a:moveTo>
                  <a:pt x="177" y="190"/>
                </a:moveTo>
                <a:cubicBezTo>
                  <a:pt x="142" y="156"/>
                  <a:pt x="142" y="156"/>
                  <a:pt x="142" y="156"/>
                </a:cubicBezTo>
                <a:cubicBezTo>
                  <a:pt x="140" y="154"/>
                  <a:pt x="137" y="152"/>
                  <a:pt x="134" y="152"/>
                </a:cubicBezTo>
                <a:cubicBezTo>
                  <a:pt x="117" y="152"/>
                  <a:pt x="117" y="152"/>
                  <a:pt x="117" y="152"/>
                </a:cubicBezTo>
                <a:cubicBezTo>
                  <a:pt x="117" y="146"/>
                  <a:pt x="117" y="146"/>
                  <a:pt x="117" y="146"/>
                </a:cubicBezTo>
                <a:cubicBezTo>
                  <a:pt x="117" y="141"/>
                  <a:pt x="113" y="137"/>
                  <a:pt x="108" y="137"/>
                </a:cubicBezTo>
                <a:cubicBezTo>
                  <a:pt x="9" y="137"/>
                  <a:pt x="9" y="137"/>
                  <a:pt x="9" y="137"/>
                </a:cubicBezTo>
                <a:cubicBezTo>
                  <a:pt x="4" y="137"/>
                  <a:pt x="0" y="141"/>
                  <a:pt x="0" y="146"/>
                </a:cubicBezTo>
                <a:cubicBezTo>
                  <a:pt x="0" y="204"/>
                  <a:pt x="0" y="204"/>
                  <a:pt x="0" y="204"/>
                </a:cubicBezTo>
                <a:cubicBezTo>
                  <a:pt x="180" y="204"/>
                  <a:pt x="180" y="204"/>
                  <a:pt x="180" y="204"/>
                </a:cubicBezTo>
                <a:cubicBezTo>
                  <a:pt x="180" y="198"/>
                  <a:pt x="180" y="198"/>
                  <a:pt x="180" y="198"/>
                </a:cubicBezTo>
                <a:cubicBezTo>
                  <a:pt x="180" y="195"/>
                  <a:pt x="179" y="192"/>
                  <a:pt x="177" y="190"/>
                </a:cubicBezTo>
                <a:close/>
                <a:moveTo>
                  <a:pt x="162" y="191"/>
                </a:moveTo>
                <a:cubicBezTo>
                  <a:pt x="129" y="191"/>
                  <a:pt x="129" y="191"/>
                  <a:pt x="129" y="191"/>
                </a:cubicBezTo>
                <a:cubicBezTo>
                  <a:pt x="128" y="191"/>
                  <a:pt x="127" y="190"/>
                  <a:pt x="127" y="189"/>
                </a:cubicBezTo>
                <a:cubicBezTo>
                  <a:pt x="127" y="164"/>
                  <a:pt x="127" y="164"/>
                  <a:pt x="127" y="164"/>
                </a:cubicBezTo>
                <a:cubicBezTo>
                  <a:pt x="127" y="163"/>
                  <a:pt x="128" y="162"/>
                  <a:pt x="129" y="162"/>
                </a:cubicBezTo>
                <a:cubicBezTo>
                  <a:pt x="135" y="162"/>
                  <a:pt x="135" y="162"/>
                  <a:pt x="135" y="162"/>
                </a:cubicBezTo>
                <a:cubicBezTo>
                  <a:pt x="136" y="163"/>
                  <a:pt x="136" y="163"/>
                  <a:pt x="136" y="163"/>
                </a:cubicBezTo>
                <a:cubicBezTo>
                  <a:pt x="163" y="188"/>
                  <a:pt x="163" y="188"/>
                  <a:pt x="163" y="188"/>
                </a:cubicBezTo>
                <a:cubicBezTo>
                  <a:pt x="164" y="189"/>
                  <a:pt x="163" y="191"/>
                  <a:pt x="162" y="191"/>
                </a:cubicBezTo>
                <a:close/>
                <a:moveTo>
                  <a:pt x="180" y="209"/>
                </a:moveTo>
                <a:cubicBezTo>
                  <a:pt x="180" y="228"/>
                  <a:pt x="180" y="228"/>
                  <a:pt x="180" y="228"/>
                </a:cubicBezTo>
                <a:cubicBezTo>
                  <a:pt x="180" y="233"/>
                  <a:pt x="176" y="237"/>
                  <a:pt x="171" y="237"/>
                </a:cubicBezTo>
                <a:cubicBezTo>
                  <a:pt x="162" y="237"/>
                  <a:pt x="162" y="237"/>
                  <a:pt x="162" y="237"/>
                </a:cubicBezTo>
                <a:cubicBezTo>
                  <a:pt x="160" y="225"/>
                  <a:pt x="150" y="216"/>
                  <a:pt x="138" y="216"/>
                </a:cubicBezTo>
                <a:cubicBezTo>
                  <a:pt x="126" y="216"/>
                  <a:pt x="117" y="225"/>
                  <a:pt x="115" y="237"/>
                </a:cubicBezTo>
                <a:cubicBezTo>
                  <a:pt x="68" y="237"/>
                  <a:pt x="68" y="237"/>
                  <a:pt x="68" y="237"/>
                </a:cubicBezTo>
                <a:cubicBezTo>
                  <a:pt x="66" y="225"/>
                  <a:pt x="56" y="216"/>
                  <a:pt x="44" y="216"/>
                </a:cubicBezTo>
                <a:cubicBezTo>
                  <a:pt x="32" y="216"/>
                  <a:pt x="22" y="225"/>
                  <a:pt x="21" y="237"/>
                </a:cubicBezTo>
                <a:cubicBezTo>
                  <a:pt x="9" y="237"/>
                  <a:pt x="9" y="237"/>
                  <a:pt x="9" y="237"/>
                </a:cubicBezTo>
                <a:cubicBezTo>
                  <a:pt x="4" y="237"/>
                  <a:pt x="0" y="233"/>
                  <a:pt x="0" y="228"/>
                </a:cubicBezTo>
                <a:cubicBezTo>
                  <a:pt x="0" y="209"/>
                  <a:pt x="0" y="209"/>
                  <a:pt x="0" y="209"/>
                </a:cubicBezTo>
                <a:lnTo>
                  <a:pt x="180" y="209"/>
                </a:lnTo>
                <a:close/>
                <a:moveTo>
                  <a:pt x="138" y="222"/>
                </a:moveTo>
                <a:cubicBezTo>
                  <a:pt x="129" y="222"/>
                  <a:pt x="120" y="230"/>
                  <a:pt x="120" y="240"/>
                </a:cubicBezTo>
                <a:cubicBezTo>
                  <a:pt x="120" y="250"/>
                  <a:pt x="129" y="258"/>
                  <a:pt x="138" y="258"/>
                </a:cubicBezTo>
                <a:cubicBezTo>
                  <a:pt x="148" y="258"/>
                  <a:pt x="156" y="250"/>
                  <a:pt x="156" y="240"/>
                </a:cubicBezTo>
                <a:cubicBezTo>
                  <a:pt x="156" y="230"/>
                  <a:pt x="148" y="222"/>
                  <a:pt x="138" y="222"/>
                </a:cubicBezTo>
                <a:close/>
                <a:moveTo>
                  <a:pt x="138" y="249"/>
                </a:moveTo>
                <a:cubicBezTo>
                  <a:pt x="133" y="249"/>
                  <a:pt x="129" y="245"/>
                  <a:pt x="129" y="240"/>
                </a:cubicBezTo>
                <a:cubicBezTo>
                  <a:pt x="129" y="235"/>
                  <a:pt x="133" y="231"/>
                  <a:pt x="138" y="231"/>
                </a:cubicBezTo>
                <a:cubicBezTo>
                  <a:pt x="143" y="231"/>
                  <a:pt x="147" y="235"/>
                  <a:pt x="147" y="240"/>
                </a:cubicBezTo>
                <a:cubicBezTo>
                  <a:pt x="147" y="245"/>
                  <a:pt x="143" y="249"/>
                  <a:pt x="138" y="249"/>
                </a:cubicBezTo>
                <a:close/>
                <a:moveTo>
                  <a:pt x="44" y="222"/>
                </a:moveTo>
                <a:cubicBezTo>
                  <a:pt x="34" y="222"/>
                  <a:pt x="26" y="230"/>
                  <a:pt x="26" y="240"/>
                </a:cubicBezTo>
                <a:cubicBezTo>
                  <a:pt x="26" y="250"/>
                  <a:pt x="34" y="258"/>
                  <a:pt x="44" y="258"/>
                </a:cubicBezTo>
                <a:cubicBezTo>
                  <a:pt x="54" y="258"/>
                  <a:pt x="62" y="250"/>
                  <a:pt x="62" y="240"/>
                </a:cubicBezTo>
                <a:cubicBezTo>
                  <a:pt x="62" y="230"/>
                  <a:pt x="54" y="222"/>
                  <a:pt x="44" y="222"/>
                </a:cubicBezTo>
                <a:close/>
                <a:moveTo>
                  <a:pt x="44" y="249"/>
                </a:moveTo>
                <a:cubicBezTo>
                  <a:pt x="39" y="249"/>
                  <a:pt x="35" y="245"/>
                  <a:pt x="35" y="240"/>
                </a:cubicBezTo>
                <a:cubicBezTo>
                  <a:pt x="35" y="235"/>
                  <a:pt x="39" y="231"/>
                  <a:pt x="44" y="231"/>
                </a:cubicBezTo>
                <a:cubicBezTo>
                  <a:pt x="49" y="231"/>
                  <a:pt x="53" y="235"/>
                  <a:pt x="53" y="240"/>
                </a:cubicBezTo>
                <a:cubicBezTo>
                  <a:pt x="53" y="245"/>
                  <a:pt x="49" y="249"/>
                  <a:pt x="44" y="249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50" name="Freeform 30"/>
          <p:cNvSpPr>
            <a:spLocks/>
          </p:cNvSpPr>
          <p:nvPr/>
        </p:nvSpPr>
        <p:spPr bwMode="auto">
          <a:xfrm>
            <a:off x="5484019" y="3160947"/>
            <a:ext cx="842883" cy="1324800"/>
          </a:xfrm>
          <a:custGeom>
            <a:avLst/>
            <a:gdLst/>
            <a:ahLst/>
            <a:cxnLst>
              <a:cxn ang="0">
                <a:pos x="580" y="772"/>
              </a:cxn>
              <a:cxn ang="0">
                <a:pos x="580" y="344"/>
              </a:cxn>
              <a:cxn ang="0">
                <a:pos x="578" y="344"/>
              </a:cxn>
              <a:cxn ang="0">
                <a:pos x="578" y="0"/>
              </a:cxn>
              <a:cxn ang="0">
                <a:pos x="224" y="0"/>
              </a:cxn>
              <a:cxn ang="0">
                <a:pos x="30" y="366"/>
              </a:cxn>
              <a:cxn ang="0">
                <a:pos x="28" y="378"/>
              </a:cxn>
              <a:cxn ang="0">
                <a:pos x="33" y="772"/>
              </a:cxn>
              <a:cxn ang="0">
                <a:pos x="342" y="772"/>
              </a:cxn>
              <a:cxn ang="0">
                <a:pos x="342" y="830"/>
              </a:cxn>
              <a:cxn ang="0">
                <a:pos x="321" y="830"/>
              </a:cxn>
              <a:cxn ang="0">
                <a:pos x="369" y="912"/>
              </a:cxn>
              <a:cxn ang="0">
                <a:pos x="416" y="830"/>
              </a:cxn>
              <a:cxn ang="0">
                <a:pos x="396" y="830"/>
              </a:cxn>
              <a:cxn ang="0">
                <a:pos x="396" y="772"/>
              </a:cxn>
              <a:cxn ang="0">
                <a:pos x="580" y="772"/>
              </a:cxn>
            </a:cxnLst>
            <a:rect l="0" t="0" r="r" b="b"/>
            <a:pathLst>
              <a:path w="580" h="912">
                <a:moveTo>
                  <a:pt x="580" y="772"/>
                </a:moveTo>
                <a:cubicBezTo>
                  <a:pt x="580" y="344"/>
                  <a:pt x="580" y="344"/>
                  <a:pt x="580" y="344"/>
                </a:cubicBezTo>
                <a:cubicBezTo>
                  <a:pt x="578" y="344"/>
                  <a:pt x="578" y="344"/>
                  <a:pt x="578" y="344"/>
                </a:cubicBezTo>
                <a:cubicBezTo>
                  <a:pt x="578" y="0"/>
                  <a:pt x="578" y="0"/>
                  <a:pt x="578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146" y="88"/>
                  <a:pt x="67" y="208"/>
                  <a:pt x="30" y="366"/>
                </a:cubicBezTo>
                <a:cubicBezTo>
                  <a:pt x="28" y="378"/>
                  <a:pt x="28" y="378"/>
                  <a:pt x="28" y="378"/>
                </a:cubicBezTo>
                <a:cubicBezTo>
                  <a:pt x="3" y="490"/>
                  <a:pt x="0" y="621"/>
                  <a:pt x="33" y="772"/>
                </a:cubicBezTo>
                <a:cubicBezTo>
                  <a:pt x="342" y="772"/>
                  <a:pt x="342" y="772"/>
                  <a:pt x="342" y="772"/>
                </a:cubicBezTo>
                <a:cubicBezTo>
                  <a:pt x="342" y="830"/>
                  <a:pt x="342" y="830"/>
                  <a:pt x="342" y="830"/>
                </a:cubicBezTo>
                <a:cubicBezTo>
                  <a:pt x="321" y="830"/>
                  <a:pt x="321" y="830"/>
                  <a:pt x="321" y="830"/>
                </a:cubicBezTo>
                <a:cubicBezTo>
                  <a:pt x="369" y="912"/>
                  <a:pt x="369" y="912"/>
                  <a:pt x="369" y="912"/>
                </a:cubicBezTo>
                <a:cubicBezTo>
                  <a:pt x="416" y="830"/>
                  <a:pt x="416" y="830"/>
                  <a:pt x="416" y="830"/>
                </a:cubicBezTo>
                <a:cubicBezTo>
                  <a:pt x="396" y="830"/>
                  <a:pt x="396" y="830"/>
                  <a:pt x="396" y="830"/>
                </a:cubicBezTo>
                <a:cubicBezTo>
                  <a:pt x="396" y="772"/>
                  <a:pt x="396" y="772"/>
                  <a:pt x="396" y="772"/>
                </a:cubicBezTo>
                <a:lnTo>
                  <a:pt x="580" y="772"/>
                </a:lnTo>
                <a:close/>
              </a:path>
            </a:pathLst>
          </a:custGeom>
          <a:solidFill>
            <a:srgbClr val="D9737B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51" name="Rectangle 31"/>
          <p:cNvSpPr>
            <a:spLocks noChangeArrowheads="1"/>
          </p:cNvSpPr>
          <p:nvPr/>
        </p:nvSpPr>
        <p:spPr bwMode="auto">
          <a:xfrm>
            <a:off x="5547188" y="3994343"/>
            <a:ext cx="716543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F1F1F1"/>
                </a:solidFill>
                <a:latin typeface="+mj-lt"/>
                <a:ea typeface="Open Sans Light" pitchFamily="34" charset="0"/>
                <a:cs typeface="Open Sans Light" pitchFamily="34" charset="0"/>
              </a:rPr>
              <a:t>CHANNELS</a:t>
            </a:r>
            <a:endParaRPr lang="en-US" sz="1050" dirty="0">
              <a:latin typeface="+mj-lt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81952" name="Freeform 32"/>
          <p:cNvSpPr>
            <a:spLocks/>
          </p:cNvSpPr>
          <p:nvPr/>
        </p:nvSpPr>
        <p:spPr bwMode="auto">
          <a:xfrm>
            <a:off x="5799627" y="3537032"/>
            <a:ext cx="301434" cy="302380"/>
          </a:xfrm>
          <a:custGeom>
            <a:avLst/>
            <a:gdLst/>
            <a:ahLst/>
            <a:cxnLst>
              <a:cxn ang="0">
                <a:pos x="104" y="208"/>
              </a:cxn>
              <a:cxn ang="0">
                <a:pos x="208" y="104"/>
              </a:cxn>
              <a:cxn ang="0">
                <a:pos x="196" y="55"/>
              </a:cxn>
              <a:cxn ang="0">
                <a:pos x="194" y="55"/>
              </a:cxn>
              <a:cxn ang="0">
                <a:pos x="192" y="55"/>
              </a:cxn>
              <a:cxn ang="0">
                <a:pos x="179" y="54"/>
              </a:cxn>
              <a:cxn ang="0">
                <a:pos x="169" y="63"/>
              </a:cxn>
              <a:cxn ang="0">
                <a:pos x="181" y="104"/>
              </a:cxn>
              <a:cxn ang="0">
                <a:pos x="104" y="180"/>
              </a:cxn>
              <a:cxn ang="0">
                <a:pos x="28" y="104"/>
              </a:cxn>
              <a:cxn ang="0">
                <a:pos x="104" y="27"/>
              </a:cxn>
              <a:cxn ang="0">
                <a:pos x="145" y="39"/>
              </a:cxn>
              <a:cxn ang="0">
                <a:pos x="153" y="30"/>
              </a:cxn>
              <a:cxn ang="0">
                <a:pos x="152" y="15"/>
              </a:cxn>
              <a:cxn ang="0">
                <a:pos x="152" y="11"/>
              </a:cxn>
              <a:cxn ang="0">
                <a:pos x="104" y="0"/>
              </a:cxn>
              <a:cxn ang="0">
                <a:pos x="0" y="104"/>
              </a:cxn>
              <a:cxn ang="0">
                <a:pos x="104" y="208"/>
              </a:cxn>
            </a:cxnLst>
            <a:rect l="0" t="0" r="r" b="b"/>
            <a:pathLst>
              <a:path w="208" h="208">
                <a:moveTo>
                  <a:pt x="104" y="208"/>
                </a:moveTo>
                <a:cubicBezTo>
                  <a:pt x="162" y="208"/>
                  <a:pt x="208" y="161"/>
                  <a:pt x="208" y="104"/>
                </a:cubicBezTo>
                <a:cubicBezTo>
                  <a:pt x="208" y="86"/>
                  <a:pt x="204" y="69"/>
                  <a:pt x="196" y="55"/>
                </a:cubicBezTo>
                <a:cubicBezTo>
                  <a:pt x="195" y="55"/>
                  <a:pt x="194" y="55"/>
                  <a:pt x="194" y="55"/>
                </a:cubicBezTo>
                <a:cubicBezTo>
                  <a:pt x="193" y="55"/>
                  <a:pt x="193" y="55"/>
                  <a:pt x="192" y="55"/>
                </a:cubicBezTo>
                <a:cubicBezTo>
                  <a:pt x="179" y="54"/>
                  <a:pt x="179" y="54"/>
                  <a:pt x="179" y="54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77" y="75"/>
                  <a:pt x="181" y="89"/>
                  <a:pt x="181" y="104"/>
                </a:cubicBezTo>
                <a:cubicBezTo>
                  <a:pt x="181" y="146"/>
                  <a:pt x="147" y="180"/>
                  <a:pt x="104" y="180"/>
                </a:cubicBezTo>
                <a:cubicBezTo>
                  <a:pt x="62" y="180"/>
                  <a:pt x="28" y="146"/>
                  <a:pt x="28" y="104"/>
                </a:cubicBezTo>
                <a:cubicBezTo>
                  <a:pt x="28" y="61"/>
                  <a:pt x="62" y="27"/>
                  <a:pt x="104" y="27"/>
                </a:cubicBezTo>
                <a:cubicBezTo>
                  <a:pt x="119" y="27"/>
                  <a:pt x="133" y="31"/>
                  <a:pt x="145" y="39"/>
                </a:cubicBezTo>
                <a:cubicBezTo>
                  <a:pt x="153" y="30"/>
                  <a:pt x="153" y="30"/>
                  <a:pt x="153" y="30"/>
                </a:cubicBezTo>
                <a:cubicBezTo>
                  <a:pt x="152" y="15"/>
                  <a:pt x="152" y="15"/>
                  <a:pt x="152" y="15"/>
                </a:cubicBezTo>
                <a:cubicBezTo>
                  <a:pt x="152" y="14"/>
                  <a:pt x="152" y="12"/>
                  <a:pt x="152" y="11"/>
                </a:cubicBezTo>
                <a:cubicBezTo>
                  <a:pt x="138" y="4"/>
                  <a:pt x="121" y="0"/>
                  <a:pt x="104" y="0"/>
                </a:cubicBezTo>
                <a:cubicBezTo>
                  <a:pt x="47" y="0"/>
                  <a:pt x="0" y="46"/>
                  <a:pt x="0" y="104"/>
                </a:cubicBezTo>
                <a:cubicBezTo>
                  <a:pt x="0" y="161"/>
                  <a:pt x="47" y="208"/>
                  <a:pt x="104" y="208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53" name="Freeform 33"/>
          <p:cNvSpPr>
            <a:spLocks/>
          </p:cNvSpPr>
          <p:nvPr/>
        </p:nvSpPr>
        <p:spPr bwMode="auto">
          <a:xfrm>
            <a:off x="5876167" y="3612626"/>
            <a:ext cx="148355" cy="149300"/>
          </a:xfrm>
          <a:custGeom>
            <a:avLst/>
            <a:gdLst/>
            <a:ahLst/>
            <a:cxnLst>
              <a:cxn ang="0">
                <a:pos x="51" y="25"/>
              </a:cxn>
              <a:cxn ang="0">
                <a:pos x="53" y="25"/>
              </a:cxn>
              <a:cxn ang="0">
                <a:pos x="73" y="6"/>
              </a:cxn>
              <a:cxn ang="0">
                <a:pos x="73" y="5"/>
              </a:cxn>
              <a:cxn ang="0">
                <a:pos x="51" y="0"/>
              </a:cxn>
              <a:cxn ang="0">
                <a:pos x="0" y="52"/>
              </a:cxn>
              <a:cxn ang="0">
                <a:pos x="51" y="103"/>
              </a:cxn>
              <a:cxn ang="0">
                <a:pos x="102" y="52"/>
              </a:cxn>
              <a:cxn ang="0">
                <a:pos x="98" y="30"/>
              </a:cxn>
              <a:cxn ang="0">
                <a:pos x="97" y="30"/>
              </a:cxn>
              <a:cxn ang="0">
                <a:pos x="78" y="50"/>
              </a:cxn>
              <a:cxn ang="0">
                <a:pos x="78" y="52"/>
              </a:cxn>
              <a:cxn ang="0">
                <a:pos x="51" y="79"/>
              </a:cxn>
              <a:cxn ang="0">
                <a:pos x="24" y="52"/>
              </a:cxn>
              <a:cxn ang="0">
                <a:pos x="51" y="25"/>
              </a:cxn>
            </a:cxnLst>
            <a:rect l="0" t="0" r="r" b="b"/>
            <a:pathLst>
              <a:path w="102" h="103">
                <a:moveTo>
                  <a:pt x="51" y="25"/>
                </a:moveTo>
                <a:cubicBezTo>
                  <a:pt x="52" y="25"/>
                  <a:pt x="53" y="25"/>
                  <a:pt x="53" y="25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5"/>
                  <a:pt x="73" y="5"/>
                  <a:pt x="73" y="5"/>
                </a:cubicBezTo>
                <a:cubicBezTo>
                  <a:pt x="66" y="2"/>
                  <a:pt x="59" y="0"/>
                  <a:pt x="51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0"/>
                  <a:pt x="23" y="103"/>
                  <a:pt x="51" y="103"/>
                </a:cubicBezTo>
                <a:cubicBezTo>
                  <a:pt x="80" y="103"/>
                  <a:pt x="102" y="80"/>
                  <a:pt x="102" y="52"/>
                </a:cubicBezTo>
                <a:cubicBezTo>
                  <a:pt x="102" y="44"/>
                  <a:pt x="101" y="37"/>
                  <a:pt x="98" y="30"/>
                </a:cubicBezTo>
                <a:cubicBezTo>
                  <a:pt x="97" y="30"/>
                  <a:pt x="97" y="30"/>
                  <a:pt x="97" y="30"/>
                </a:cubicBezTo>
                <a:cubicBezTo>
                  <a:pt x="78" y="50"/>
                  <a:pt x="78" y="50"/>
                  <a:pt x="78" y="50"/>
                </a:cubicBezTo>
                <a:cubicBezTo>
                  <a:pt x="78" y="50"/>
                  <a:pt x="78" y="51"/>
                  <a:pt x="78" y="52"/>
                </a:cubicBezTo>
                <a:cubicBezTo>
                  <a:pt x="78" y="67"/>
                  <a:pt x="66" y="79"/>
                  <a:pt x="51" y="79"/>
                </a:cubicBezTo>
                <a:cubicBezTo>
                  <a:pt x="36" y="79"/>
                  <a:pt x="24" y="67"/>
                  <a:pt x="24" y="52"/>
                </a:cubicBezTo>
                <a:cubicBezTo>
                  <a:pt x="24" y="37"/>
                  <a:pt x="36" y="25"/>
                  <a:pt x="51" y="25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54" name="Freeform 34"/>
          <p:cNvSpPr>
            <a:spLocks/>
          </p:cNvSpPr>
          <p:nvPr/>
        </p:nvSpPr>
        <p:spPr bwMode="auto">
          <a:xfrm>
            <a:off x="5950818" y="3502070"/>
            <a:ext cx="184262" cy="185207"/>
          </a:xfrm>
          <a:custGeom>
            <a:avLst/>
            <a:gdLst/>
            <a:ahLst/>
            <a:cxnLst>
              <a:cxn ang="0">
                <a:pos x="107" y="35"/>
              </a:cxn>
              <a:cxn ang="0">
                <a:pos x="114" y="29"/>
              </a:cxn>
              <a:cxn ang="0">
                <a:pos x="114" y="19"/>
              </a:cxn>
              <a:cxn ang="0">
                <a:pos x="109" y="14"/>
              </a:cxn>
              <a:cxn ang="0">
                <a:pos x="104" y="12"/>
              </a:cxn>
              <a:cxn ang="0">
                <a:pos x="99" y="14"/>
              </a:cxn>
              <a:cxn ang="0">
                <a:pos x="92" y="21"/>
              </a:cxn>
              <a:cxn ang="0">
                <a:pos x="91" y="3"/>
              </a:cxn>
              <a:cxn ang="0">
                <a:pos x="88" y="0"/>
              </a:cxn>
              <a:cxn ang="0">
                <a:pos x="87" y="1"/>
              </a:cxn>
              <a:cxn ang="0">
                <a:pos x="59" y="29"/>
              </a:cxn>
              <a:cxn ang="0">
                <a:pos x="55" y="38"/>
              </a:cxn>
              <a:cxn ang="0">
                <a:pos x="55" y="39"/>
              </a:cxn>
              <a:cxn ang="0">
                <a:pos x="57" y="57"/>
              </a:cxn>
              <a:cxn ang="0">
                <a:pos x="47" y="67"/>
              </a:cxn>
              <a:cxn ang="0">
                <a:pos x="29" y="85"/>
              </a:cxn>
              <a:cxn ang="0">
                <a:pos x="28" y="85"/>
              </a:cxn>
              <a:cxn ang="0">
                <a:pos x="11" y="103"/>
              </a:cxn>
              <a:cxn ang="0">
                <a:pos x="3" y="111"/>
              </a:cxn>
              <a:cxn ang="0">
                <a:pos x="1" y="114"/>
              </a:cxn>
              <a:cxn ang="0">
                <a:pos x="1" y="121"/>
              </a:cxn>
              <a:cxn ang="0">
                <a:pos x="7" y="127"/>
              </a:cxn>
              <a:cxn ang="0">
                <a:pos x="7" y="127"/>
              </a:cxn>
              <a:cxn ang="0">
                <a:pos x="13" y="127"/>
              </a:cxn>
              <a:cxn ang="0">
                <a:pos x="17" y="125"/>
              </a:cxn>
              <a:cxn ang="0">
                <a:pos x="72" y="70"/>
              </a:cxn>
              <a:cxn ang="0">
                <a:pos x="88" y="72"/>
              </a:cxn>
              <a:cxn ang="0">
                <a:pos x="89" y="72"/>
              </a:cxn>
              <a:cxn ang="0">
                <a:pos x="90" y="72"/>
              </a:cxn>
              <a:cxn ang="0">
                <a:pos x="98" y="68"/>
              </a:cxn>
              <a:cxn ang="0">
                <a:pos x="126" y="40"/>
              </a:cxn>
              <a:cxn ang="0">
                <a:pos x="124" y="36"/>
              </a:cxn>
              <a:cxn ang="0">
                <a:pos x="107" y="35"/>
              </a:cxn>
            </a:cxnLst>
            <a:rect l="0" t="0" r="r" b="b"/>
            <a:pathLst>
              <a:path w="127" h="127">
                <a:moveTo>
                  <a:pt x="107" y="35"/>
                </a:moveTo>
                <a:cubicBezTo>
                  <a:pt x="114" y="29"/>
                  <a:pt x="114" y="29"/>
                  <a:pt x="114" y="29"/>
                </a:cubicBezTo>
                <a:cubicBezTo>
                  <a:pt x="116" y="26"/>
                  <a:pt x="116" y="21"/>
                  <a:pt x="114" y="19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8" y="13"/>
                  <a:pt x="106" y="12"/>
                  <a:pt x="104" y="12"/>
                </a:cubicBezTo>
                <a:cubicBezTo>
                  <a:pt x="102" y="12"/>
                  <a:pt x="101" y="13"/>
                  <a:pt x="99" y="14"/>
                </a:cubicBezTo>
                <a:cubicBezTo>
                  <a:pt x="92" y="21"/>
                  <a:pt x="92" y="21"/>
                  <a:pt x="92" y="21"/>
                </a:cubicBezTo>
                <a:cubicBezTo>
                  <a:pt x="91" y="3"/>
                  <a:pt x="91" y="3"/>
                  <a:pt x="91" y="3"/>
                </a:cubicBezTo>
                <a:cubicBezTo>
                  <a:pt x="91" y="1"/>
                  <a:pt x="89" y="0"/>
                  <a:pt x="88" y="0"/>
                </a:cubicBezTo>
                <a:cubicBezTo>
                  <a:pt x="88" y="0"/>
                  <a:pt x="87" y="1"/>
                  <a:pt x="87" y="1"/>
                </a:cubicBezTo>
                <a:cubicBezTo>
                  <a:pt x="59" y="29"/>
                  <a:pt x="59" y="29"/>
                  <a:pt x="59" y="29"/>
                </a:cubicBezTo>
                <a:cubicBezTo>
                  <a:pt x="56" y="31"/>
                  <a:pt x="55" y="35"/>
                  <a:pt x="55" y="38"/>
                </a:cubicBezTo>
                <a:cubicBezTo>
                  <a:pt x="55" y="39"/>
                  <a:pt x="55" y="39"/>
                  <a:pt x="55" y="39"/>
                </a:cubicBezTo>
                <a:cubicBezTo>
                  <a:pt x="57" y="57"/>
                  <a:pt x="57" y="57"/>
                  <a:pt x="57" y="57"/>
                </a:cubicBezTo>
                <a:cubicBezTo>
                  <a:pt x="47" y="67"/>
                  <a:pt x="47" y="67"/>
                  <a:pt x="47" y="67"/>
                </a:cubicBezTo>
                <a:cubicBezTo>
                  <a:pt x="29" y="85"/>
                  <a:pt x="29" y="85"/>
                  <a:pt x="29" y="85"/>
                </a:cubicBezTo>
                <a:cubicBezTo>
                  <a:pt x="28" y="85"/>
                  <a:pt x="28" y="85"/>
                  <a:pt x="28" y="85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3" y="111"/>
                  <a:pt x="3" y="111"/>
                  <a:pt x="3" y="111"/>
                </a:cubicBezTo>
                <a:cubicBezTo>
                  <a:pt x="2" y="112"/>
                  <a:pt x="1" y="113"/>
                  <a:pt x="1" y="114"/>
                </a:cubicBezTo>
                <a:cubicBezTo>
                  <a:pt x="1" y="121"/>
                  <a:pt x="1" y="121"/>
                  <a:pt x="1" y="121"/>
                </a:cubicBezTo>
                <a:cubicBezTo>
                  <a:pt x="0" y="124"/>
                  <a:pt x="3" y="127"/>
                  <a:pt x="7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5" y="127"/>
                  <a:pt x="16" y="126"/>
                  <a:pt x="17" y="125"/>
                </a:cubicBezTo>
                <a:cubicBezTo>
                  <a:pt x="72" y="70"/>
                  <a:pt x="72" y="70"/>
                  <a:pt x="72" y="70"/>
                </a:cubicBezTo>
                <a:cubicBezTo>
                  <a:pt x="88" y="72"/>
                  <a:pt x="88" y="72"/>
                  <a:pt x="88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3" y="72"/>
                  <a:pt x="96" y="70"/>
                  <a:pt x="98" y="68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7" y="39"/>
                  <a:pt x="126" y="36"/>
                  <a:pt x="124" y="36"/>
                </a:cubicBezTo>
                <a:lnTo>
                  <a:pt x="107" y="35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55" name="Freeform 35"/>
          <p:cNvSpPr>
            <a:spLocks/>
          </p:cNvSpPr>
          <p:nvPr/>
        </p:nvSpPr>
        <p:spPr bwMode="auto">
          <a:xfrm>
            <a:off x="6741729" y="4098323"/>
            <a:ext cx="1373936" cy="777683"/>
          </a:xfrm>
          <a:custGeom>
            <a:avLst/>
            <a:gdLst/>
            <a:ahLst/>
            <a:cxnLst>
              <a:cxn ang="0">
                <a:pos x="812" y="171"/>
              </a:cxn>
              <a:cxn ang="0">
                <a:pos x="820" y="137"/>
              </a:cxn>
              <a:cxn ang="0">
                <a:pos x="288" y="137"/>
              </a:cxn>
              <a:cxn ang="0">
                <a:pos x="268" y="137"/>
              </a:cxn>
              <a:cxn ang="0">
                <a:pos x="156" y="137"/>
              </a:cxn>
              <a:cxn ang="0">
                <a:pos x="156" y="83"/>
              </a:cxn>
              <a:cxn ang="0">
                <a:pos x="176" y="83"/>
              </a:cxn>
              <a:cxn ang="0">
                <a:pos x="129" y="0"/>
              </a:cxn>
              <a:cxn ang="0">
                <a:pos x="81" y="83"/>
              </a:cxn>
              <a:cxn ang="0">
                <a:pos x="102" y="83"/>
              </a:cxn>
              <a:cxn ang="0">
                <a:pos x="102" y="137"/>
              </a:cxn>
              <a:cxn ang="0">
                <a:pos x="0" y="137"/>
              </a:cxn>
              <a:cxn ang="0">
                <a:pos x="0" y="536"/>
              </a:cxn>
              <a:cxn ang="0">
                <a:pos x="244" y="527"/>
              </a:cxn>
              <a:cxn ang="0">
                <a:pos x="268" y="526"/>
              </a:cxn>
              <a:cxn ang="0">
                <a:pos x="673" y="448"/>
              </a:cxn>
              <a:cxn ang="0">
                <a:pos x="932" y="411"/>
              </a:cxn>
              <a:cxn ang="0">
                <a:pos x="812" y="171"/>
              </a:cxn>
            </a:cxnLst>
            <a:rect l="0" t="0" r="r" b="b"/>
            <a:pathLst>
              <a:path w="946" h="536">
                <a:moveTo>
                  <a:pt x="812" y="171"/>
                </a:moveTo>
                <a:cubicBezTo>
                  <a:pt x="815" y="160"/>
                  <a:pt x="818" y="148"/>
                  <a:pt x="820" y="137"/>
                </a:cubicBezTo>
                <a:cubicBezTo>
                  <a:pt x="288" y="137"/>
                  <a:pt x="288" y="137"/>
                  <a:pt x="288" y="137"/>
                </a:cubicBezTo>
                <a:cubicBezTo>
                  <a:pt x="268" y="137"/>
                  <a:pt x="268" y="137"/>
                  <a:pt x="268" y="137"/>
                </a:cubicBezTo>
                <a:cubicBezTo>
                  <a:pt x="156" y="137"/>
                  <a:pt x="156" y="137"/>
                  <a:pt x="156" y="137"/>
                </a:cubicBezTo>
                <a:cubicBezTo>
                  <a:pt x="156" y="83"/>
                  <a:pt x="156" y="83"/>
                  <a:pt x="156" y="83"/>
                </a:cubicBezTo>
                <a:cubicBezTo>
                  <a:pt x="176" y="83"/>
                  <a:pt x="176" y="83"/>
                  <a:pt x="176" y="83"/>
                </a:cubicBezTo>
                <a:cubicBezTo>
                  <a:pt x="129" y="0"/>
                  <a:pt x="129" y="0"/>
                  <a:pt x="129" y="0"/>
                </a:cubicBezTo>
                <a:cubicBezTo>
                  <a:pt x="81" y="83"/>
                  <a:pt x="81" y="83"/>
                  <a:pt x="81" y="83"/>
                </a:cubicBezTo>
                <a:cubicBezTo>
                  <a:pt x="102" y="83"/>
                  <a:pt x="102" y="83"/>
                  <a:pt x="102" y="83"/>
                </a:cubicBezTo>
                <a:cubicBezTo>
                  <a:pt x="102" y="137"/>
                  <a:pt x="102" y="137"/>
                  <a:pt x="102" y="137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536"/>
                  <a:pt x="0" y="536"/>
                  <a:pt x="0" y="536"/>
                </a:cubicBezTo>
                <a:cubicBezTo>
                  <a:pt x="87" y="536"/>
                  <a:pt x="175" y="532"/>
                  <a:pt x="244" y="527"/>
                </a:cubicBezTo>
                <a:cubicBezTo>
                  <a:pt x="268" y="526"/>
                  <a:pt x="268" y="526"/>
                  <a:pt x="268" y="526"/>
                </a:cubicBezTo>
                <a:cubicBezTo>
                  <a:pt x="554" y="502"/>
                  <a:pt x="673" y="448"/>
                  <a:pt x="673" y="448"/>
                </a:cubicBezTo>
                <a:cubicBezTo>
                  <a:pt x="673" y="448"/>
                  <a:pt x="918" y="439"/>
                  <a:pt x="932" y="411"/>
                </a:cubicBezTo>
                <a:cubicBezTo>
                  <a:pt x="946" y="384"/>
                  <a:pt x="812" y="171"/>
                  <a:pt x="812" y="171"/>
                </a:cubicBezTo>
                <a:close/>
              </a:path>
            </a:pathLst>
          </a:custGeom>
          <a:solidFill>
            <a:srgbClr val="F6921E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56" name="Freeform 36"/>
          <p:cNvSpPr>
            <a:spLocks noEditPoints="1"/>
          </p:cNvSpPr>
          <p:nvPr/>
        </p:nvSpPr>
        <p:spPr bwMode="auto">
          <a:xfrm>
            <a:off x="6949614" y="4499921"/>
            <a:ext cx="246628" cy="247574"/>
          </a:xfrm>
          <a:custGeom>
            <a:avLst/>
            <a:gdLst/>
            <a:ahLst/>
            <a:cxnLst>
              <a:cxn ang="0">
                <a:pos x="151" y="68"/>
              </a:cxn>
              <a:cxn ang="0">
                <a:pos x="143" y="57"/>
              </a:cxn>
              <a:cxn ang="0">
                <a:pos x="150" y="44"/>
              </a:cxn>
              <a:cxn ang="0">
                <a:pos x="140" y="20"/>
              </a:cxn>
              <a:cxn ang="0">
                <a:pos x="125" y="20"/>
              </a:cxn>
              <a:cxn ang="0">
                <a:pos x="116" y="28"/>
              </a:cxn>
              <a:cxn ang="0">
                <a:pos x="106" y="24"/>
              </a:cxn>
              <a:cxn ang="0">
                <a:pos x="102" y="10"/>
              </a:cxn>
              <a:cxn ang="0">
                <a:pos x="78" y="0"/>
              </a:cxn>
              <a:cxn ang="0">
                <a:pos x="68" y="19"/>
              </a:cxn>
              <a:cxn ang="0">
                <a:pos x="57" y="27"/>
              </a:cxn>
              <a:cxn ang="0">
                <a:pos x="50" y="26"/>
              </a:cxn>
              <a:cxn ang="0">
                <a:pos x="37" y="17"/>
              </a:cxn>
              <a:cxn ang="0">
                <a:pos x="20" y="30"/>
              </a:cxn>
              <a:cxn ang="0">
                <a:pos x="20" y="44"/>
              </a:cxn>
              <a:cxn ang="0">
                <a:pos x="27" y="57"/>
              </a:cxn>
              <a:cxn ang="0">
                <a:pos x="19" y="68"/>
              </a:cxn>
              <a:cxn ang="0">
                <a:pos x="0" y="78"/>
              </a:cxn>
              <a:cxn ang="0">
                <a:pos x="11" y="102"/>
              </a:cxn>
              <a:cxn ang="0">
                <a:pos x="24" y="106"/>
              </a:cxn>
              <a:cxn ang="0">
                <a:pos x="26" y="120"/>
              </a:cxn>
              <a:cxn ang="0">
                <a:pos x="20" y="140"/>
              </a:cxn>
              <a:cxn ang="0">
                <a:pos x="37" y="153"/>
              </a:cxn>
              <a:cxn ang="0">
                <a:pos x="50" y="144"/>
              </a:cxn>
              <a:cxn ang="0">
                <a:pos x="57" y="143"/>
              </a:cxn>
              <a:cxn ang="0">
                <a:pos x="68" y="151"/>
              </a:cxn>
              <a:cxn ang="0">
                <a:pos x="78" y="170"/>
              </a:cxn>
              <a:cxn ang="0">
                <a:pos x="102" y="159"/>
              </a:cxn>
              <a:cxn ang="0">
                <a:pos x="106" y="146"/>
              </a:cxn>
              <a:cxn ang="0">
                <a:pos x="116" y="142"/>
              </a:cxn>
              <a:cxn ang="0">
                <a:pos x="125" y="149"/>
              </a:cxn>
              <a:cxn ang="0">
                <a:pos x="140" y="149"/>
              </a:cxn>
              <a:cxn ang="0">
                <a:pos x="150" y="125"/>
              </a:cxn>
              <a:cxn ang="0">
                <a:pos x="143" y="113"/>
              </a:cxn>
              <a:cxn ang="0">
                <a:pos x="151" y="102"/>
              </a:cxn>
              <a:cxn ang="0">
                <a:pos x="170" y="92"/>
              </a:cxn>
              <a:cxn ang="0">
                <a:pos x="159" y="68"/>
              </a:cxn>
              <a:cxn ang="0">
                <a:pos x="85" y="115"/>
              </a:cxn>
              <a:cxn ang="0">
                <a:pos x="85" y="54"/>
              </a:cxn>
            </a:cxnLst>
            <a:rect l="0" t="0" r="r" b="b"/>
            <a:pathLst>
              <a:path w="170" h="170">
                <a:moveTo>
                  <a:pt x="159" y="68"/>
                </a:moveTo>
                <a:cubicBezTo>
                  <a:pt x="151" y="68"/>
                  <a:pt x="151" y="68"/>
                  <a:pt x="151" y="68"/>
                </a:cubicBezTo>
                <a:cubicBezTo>
                  <a:pt x="149" y="68"/>
                  <a:pt x="146" y="66"/>
                  <a:pt x="146" y="64"/>
                </a:cubicBezTo>
                <a:cubicBezTo>
                  <a:pt x="145" y="61"/>
                  <a:pt x="144" y="59"/>
                  <a:pt x="143" y="57"/>
                </a:cubicBezTo>
                <a:cubicBezTo>
                  <a:pt x="142" y="55"/>
                  <a:pt x="142" y="52"/>
                  <a:pt x="144" y="50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154" y="40"/>
                  <a:pt x="154" y="34"/>
                  <a:pt x="150" y="30"/>
                </a:cubicBezTo>
                <a:cubicBezTo>
                  <a:pt x="140" y="20"/>
                  <a:pt x="140" y="20"/>
                  <a:pt x="140" y="20"/>
                </a:cubicBezTo>
                <a:cubicBezTo>
                  <a:pt x="138" y="18"/>
                  <a:pt x="136" y="17"/>
                  <a:pt x="133" y="17"/>
                </a:cubicBezTo>
                <a:cubicBezTo>
                  <a:pt x="130" y="17"/>
                  <a:pt x="127" y="18"/>
                  <a:pt x="125" y="20"/>
                </a:cubicBezTo>
                <a:cubicBezTo>
                  <a:pt x="120" y="26"/>
                  <a:pt x="120" y="26"/>
                  <a:pt x="120" y="26"/>
                </a:cubicBezTo>
                <a:cubicBezTo>
                  <a:pt x="119" y="27"/>
                  <a:pt x="117" y="28"/>
                  <a:pt x="116" y="28"/>
                </a:cubicBezTo>
                <a:cubicBezTo>
                  <a:pt x="115" y="28"/>
                  <a:pt x="114" y="27"/>
                  <a:pt x="113" y="27"/>
                </a:cubicBezTo>
                <a:cubicBezTo>
                  <a:pt x="111" y="26"/>
                  <a:pt x="108" y="25"/>
                  <a:pt x="106" y="24"/>
                </a:cubicBezTo>
                <a:cubicBezTo>
                  <a:pt x="104" y="23"/>
                  <a:pt x="102" y="21"/>
                  <a:pt x="102" y="19"/>
                </a:cubicBezTo>
                <a:cubicBezTo>
                  <a:pt x="102" y="10"/>
                  <a:pt x="102" y="10"/>
                  <a:pt x="102" y="10"/>
                </a:cubicBezTo>
                <a:cubicBezTo>
                  <a:pt x="102" y="5"/>
                  <a:pt x="97" y="0"/>
                  <a:pt x="92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3" y="0"/>
                  <a:pt x="68" y="5"/>
                  <a:pt x="68" y="10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21"/>
                  <a:pt x="66" y="23"/>
                  <a:pt x="64" y="24"/>
                </a:cubicBezTo>
                <a:cubicBezTo>
                  <a:pt x="61" y="25"/>
                  <a:pt x="59" y="26"/>
                  <a:pt x="57" y="27"/>
                </a:cubicBezTo>
                <a:cubicBezTo>
                  <a:pt x="56" y="27"/>
                  <a:pt x="55" y="28"/>
                  <a:pt x="54" y="28"/>
                </a:cubicBezTo>
                <a:cubicBezTo>
                  <a:pt x="53" y="28"/>
                  <a:pt x="51" y="27"/>
                  <a:pt x="50" y="26"/>
                </a:cubicBezTo>
                <a:cubicBezTo>
                  <a:pt x="44" y="20"/>
                  <a:pt x="44" y="20"/>
                  <a:pt x="44" y="20"/>
                </a:cubicBezTo>
                <a:cubicBezTo>
                  <a:pt x="42" y="18"/>
                  <a:pt x="40" y="17"/>
                  <a:pt x="37" y="17"/>
                </a:cubicBezTo>
                <a:cubicBezTo>
                  <a:pt x="34" y="17"/>
                  <a:pt x="32" y="18"/>
                  <a:pt x="30" y="20"/>
                </a:cubicBezTo>
                <a:cubicBezTo>
                  <a:pt x="20" y="30"/>
                  <a:pt x="20" y="30"/>
                  <a:pt x="20" y="30"/>
                </a:cubicBezTo>
                <a:cubicBezTo>
                  <a:pt x="18" y="32"/>
                  <a:pt x="17" y="34"/>
                  <a:pt x="17" y="37"/>
                </a:cubicBezTo>
                <a:cubicBezTo>
                  <a:pt x="17" y="40"/>
                  <a:pt x="18" y="42"/>
                  <a:pt x="20" y="44"/>
                </a:cubicBezTo>
                <a:cubicBezTo>
                  <a:pt x="26" y="50"/>
                  <a:pt x="26" y="50"/>
                  <a:pt x="26" y="50"/>
                </a:cubicBezTo>
                <a:cubicBezTo>
                  <a:pt x="28" y="52"/>
                  <a:pt x="28" y="55"/>
                  <a:pt x="27" y="57"/>
                </a:cubicBezTo>
                <a:cubicBezTo>
                  <a:pt x="26" y="59"/>
                  <a:pt x="25" y="61"/>
                  <a:pt x="24" y="64"/>
                </a:cubicBezTo>
                <a:cubicBezTo>
                  <a:pt x="23" y="66"/>
                  <a:pt x="21" y="68"/>
                  <a:pt x="19" y="68"/>
                </a:cubicBezTo>
                <a:cubicBezTo>
                  <a:pt x="11" y="68"/>
                  <a:pt x="11" y="68"/>
                  <a:pt x="11" y="68"/>
                </a:cubicBezTo>
                <a:cubicBezTo>
                  <a:pt x="5" y="68"/>
                  <a:pt x="0" y="73"/>
                  <a:pt x="0" y="78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7"/>
                  <a:pt x="5" y="102"/>
                  <a:pt x="11" y="102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21" y="102"/>
                  <a:pt x="23" y="104"/>
                  <a:pt x="24" y="106"/>
                </a:cubicBezTo>
                <a:cubicBezTo>
                  <a:pt x="25" y="108"/>
                  <a:pt x="26" y="111"/>
                  <a:pt x="27" y="113"/>
                </a:cubicBezTo>
                <a:cubicBezTo>
                  <a:pt x="28" y="115"/>
                  <a:pt x="28" y="118"/>
                  <a:pt x="26" y="120"/>
                </a:cubicBezTo>
                <a:cubicBezTo>
                  <a:pt x="20" y="125"/>
                  <a:pt x="20" y="125"/>
                  <a:pt x="20" y="125"/>
                </a:cubicBezTo>
                <a:cubicBezTo>
                  <a:pt x="16" y="129"/>
                  <a:pt x="16" y="136"/>
                  <a:pt x="20" y="140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2" y="151"/>
                  <a:pt x="34" y="153"/>
                  <a:pt x="37" y="153"/>
                </a:cubicBezTo>
                <a:cubicBezTo>
                  <a:pt x="40" y="153"/>
                  <a:pt x="42" y="151"/>
                  <a:pt x="44" y="149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51" y="143"/>
                  <a:pt x="53" y="142"/>
                  <a:pt x="54" y="142"/>
                </a:cubicBezTo>
                <a:cubicBezTo>
                  <a:pt x="55" y="142"/>
                  <a:pt x="56" y="142"/>
                  <a:pt x="57" y="143"/>
                </a:cubicBezTo>
                <a:cubicBezTo>
                  <a:pt x="59" y="144"/>
                  <a:pt x="61" y="145"/>
                  <a:pt x="64" y="146"/>
                </a:cubicBezTo>
                <a:cubicBezTo>
                  <a:pt x="66" y="146"/>
                  <a:pt x="68" y="149"/>
                  <a:pt x="68" y="151"/>
                </a:cubicBezTo>
                <a:cubicBezTo>
                  <a:pt x="68" y="159"/>
                  <a:pt x="68" y="159"/>
                  <a:pt x="68" y="159"/>
                </a:cubicBezTo>
                <a:cubicBezTo>
                  <a:pt x="68" y="165"/>
                  <a:pt x="73" y="170"/>
                  <a:pt x="78" y="170"/>
                </a:cubicBezTo>
                <a:cubicBezTo>
                  <a:pt x="92" y="170"/>
                  <a:pt x="92" y="170"/>
                  <a:pt x="92" y="170"/>
                </a:cubicBezTo>
                <a:cubicBezTo>
                  <a:pt x="97" y="170"/>
                  <a:pt x="102" y="165"/>
                  <a:pt x="102" y="159"/>
                </a:cubicBezTo>
                <a:cubicBezTo>
                  <a:pt x="102" y="151"/>
                  <a:pt x="102" y="151"/>
                  <a:pt x="102" y="151"/>
                </a:cubicBezTo>
                <a:cubicBezTo>
                  <a:pt x="102" y="149"/>
                  <a:pt x="104" y="146"/>
                  <a:pt x="106" y="146"/>
                </a:cubicBezTo>
                <a:cubicBezTo>
                  <a:pt x="108" y="145"/>
                  <a:pt x="111" y="144"/>
                  <a:pt x="113" y="143"/>
                </a:cubicBezTo>
                <a:cubicBezTo>
                  <a:pt x="114" y="142"/>
                  <a:pt x="115" y="142"/>
                  <a:pt x="116" y="142"/>
                </a:cubicBezTo>
                <a:cubicBezTo>
                  <a:pt x="117" y="142"/>
                  <a:pt x="119" y="143"/>
                  <a:pt x="120" y="144"/>
                </a:cubicBezTo>
                <a:cubicBezTo>
                  <a:pt x="125" y="149"/>
                  <a:pt x="125" y="149"/>
                  <a:pt x="125" y="149"/>
                </a:cubicBezTo>
                <a:cubicBezTo>
                  <a:pt x="127" y="151"/>
                  <a:pt x="130" y="153"/>
                  <a:pt x="133" y="153"/>
                </a:cubicBezTo>
                <a:cubicBezTo>
                  <a:pt x="136" y="153"/>
                  <a:pt x="138" y="151"/>
                  <a:pt x="140" y="149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4" y="136"/>
                  <a:pt x="154" y="129"/>
                  <a:pt x="150" y="125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2" y="118"/>
                  <a:pt x="142" y="115"/>
                  <a:pt x="143" y="113"/>
                </a:cubicBezTo>
                <a:cubicBezTo>
                  <a:pt x="144" y="111"/>
                  <a:pt x="145" y="108"/>
                  <a:pt x="146" y="106"/>
                </a:cubicBezTo>
                <a:cubicBezTo>
                  <a:pt x="146" y="104"/>
                  <a:pt x="149" y="102"/>
                  <a:pt x="151" y="102"/>
                </a:cubicBezTo>
                <a:cubicBezTo>
                  <a:pt x="159" y="102"/>
                  <a:pt x="159" y="102"/>
                  <a:pt x="159" y="102"/>
                </a:cubicBezTo>
                <a:cubicBezTo>
                  <a:pt x="165" y="102"/>
                  <a:pt x="170" y="97"/>
                  <a:pt x="170" y="92"/>
                </a:cubicBezTo>
                <a:cubicBezTo>
                  <a:pt x="170" y="78"/>
                  <a:pt x="170" y="78"/>
                  <a:pt x="170" y="78"/>
                </a:cubicBezTo>
                <a:cubicBezTo>
                  <a:pt x="170" y="73"/>
                  <a:pt x="165" y="68"/>
                  <a:pt x="159" y="68"/>
                </a:cubicBezTo>
                <a:close/>
                <a:moveTo>
                  <a:pt x="115" y="85"/>
                </a:moveTo>
                <a:cubicBezTo>
                  <a:pt x="115" y="102"/>
                  <a:pt x="102" y="115"/>
                  <a:pt x="85" y="115"/>
                </a:cubicBezTo>
                <a:cubicBezTo>
                  <a:pt x="68" y="115"/>
                  <a:pt x="55" y="102"/>
                  <a:pt x="55" y="85"/>
                </a:cubicBezTo>
                <a:cubicBezTo>
                  <a:pt x="55" y="68"/>
                  <a:pt x="68" y="54"/>
                  <a:pt x="85" y="54"/>
                </a:cubicBezTo>
                <a:cubicBezTo>
                  <a:pt x="102" y="54"/>
                  <a:pt x="115" y="68"/>
                  <a:pt x="115" y="85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57" name="Freeform 37"/>
          <p:cNvSpPr>
            <a:spLocks noEditPoints="1"/>
          </p:cNvSpPr>
          <p:nvPr/>
        </p:nvSpPr>
        <p:spPr bwMode="auto">
          <a:xfrm>
            <a:off x="6871184" y="4421492"/>
            <a:ext cx="127566" cy="128511"/>
          </a:xfrm>
          <a:custGeom>
            <a:avLst/>
            <a:gdLst/>
            <a:ahLst/>
            <a:cxnLst>
              <a:cxn ang="0">
                <a:pos x="77" y="54"/>
              </a:cxn>
              <a:cxn ang="0">
                <a:pos x="88" y="47"/>
              </a:cxn>
              <a:cxn ang="0">
                <a:pos x="81" y="34"/>
              </a:cxn>
              <a:cxn ang="0">
                <a:pos x="76" y="33"/>
              </a:cxn>
              <a:cxn ang="0">
                <a:pos x="75" y="28"/>
              </a:cxn>
              <a:cxn ang="0">
                <a:pos x="78" y="15"/>
              </a:cxn>
              <a:cxn ang="0">
                <a:pos x="68" y="8"/>
              </a:cxn>
              <a:cxn ang="0">
                <a:pos x="60" y="13"/>
              </a:cxn>
              <a:cxn ang="0">
                <a:pos x="59" y="13"/>
              </a:cxn>
              <a:cxn ang="0">
                <a:pos x="54" y="11"/>
              </a:cxn>
              <a:cxn ang="0">
                <a:pos x="47" y="0"/>
              </a:cxn>
              <a:cxn ang="0">
                <a:pos x="34" y="7"/>
              </a:cxn>
              <a:cxn ang="0">
                <a:pos x="33" y="12"/>
              </a:cxn>
              <a:cxn ang="0">
                <a:pos x="29" y="14"/>
              </a:cxn>
              <a:cxn ang="0">
                <a:pos x="25" y="11"/>
              </a:cxn>
              <a:cxn ang="0">
                <a:pos x="15" y="11"/>
              </a:cxn>
              <a:cxn ang="0">
                <a:pos x="11" y="25"/>
              </a:cxn>
              <a:cxn ang="0">
                <a:pos x="14" y="29"/>
              </a:cxn>
              <a:cxn ang="0">
                <a:pos x="11" y="34"/>
              </a:cxn>
              <a:cxn ang="0">
                <a:pos x="0" y="41"/>
              </a:cxn>
              <a:cxn ang="0">
                <a:pos x="7" y="54"/>
              </a:cxn>
              <a:cxn ang="0">
                <a:pos x="12" y="55"/>
              </a:cxn>
              <a:cxn ang="0">
                <a:pos x="13" y="60"/>
              </a:cxn>
              <a:cxn ang="0">
                <a:pos x="9" y="68"/>
              </a:cxn>
              <a:cxn ang="0">
                <a:pos x="15" y="78"/>
              </a:cxn>
              <a:cxn ang="0">
                <a:pos x="25" y="78"/>
              </a:cxn>
              <a:cxn ang="0">
                <a:pos x="29" y="74"/>
              </a:cxn>
              <a:cxn ang="0">
                <a:pos x="33" y="76"/>
              </a:cxn>
              <a:cxn ang="0">
                <a:pos x="34" y="81"/>
              </a:cxn>
              <a:cxn ang="0">
                <a:pos x="47" y="88"/>
              </a:cxn>
              <a:cxn ang="0">
                <a:pos x="54" y="77"/>
              </a:cxn>
              <a:cxn ang="0">
                <a:pos x="59" y="75"/>
              </a:cxn>
              <a:cxn ang="0">
                <a:pos x="60" y="75"/>
              </a:cxn>
              <a:cxn ang="0">
                <a:pos x="68" y="80"/>
              </a:cxn>
              <a:cxn ang="0">
                <a:pos x="78" y="73"/>
              </a:cxn>
              <a:cxn ang="0">
                <a:pos x="75" y="60"/>
              </a:cxn>
              <a:cxn ang="0">
                <a:pos x="76" y="55"/>
              </a:cxn>
              <a:cxn ang="0">
                <a:pos x="44" y="58"/>
              </a:cxn>
              <a:cxn ang="0">
                <a:pos x="44" y="31"/>
              </a:cxn>
            </a:cxnLst>
            <a:rect l="0" t="0" r="r" b="b"/>
            <a:pathLst>
              <a:path w="88" h="88">
                <a:moveTo>
                  <a:pt x="76" y="55"/>
                </a:moveTo>
                <a:cubicBezTo>
                  <a:pt x="76" y="55"/>
                  <a:pt x="77" y="54"/>
                  <a:pt x="77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5" y="54"/>
                  <a:pt x="88" y="51"/>
                  <a:pt x="88" y="47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37"/>
                  <a:pt x="85" y="34"/>
                  <a:pt x="81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6" y="33"/>
                  <a:pt x="76" y="33"/>
                </a:cubicBezTo>
                <a:cubicBezTo>
                  <a:pt x="76" y="32"/>
                  <a:pt x="75" y="30"/>
                  <a:pt x="75" y="29"/>
                </a:cubicBezTo>
                <a:cubicBezTo>
                  <a:pt x="74" y="29"/>
                  <a:pt x="75" y="28"/>
                  <a:pt x="75" y="28"/>
                </a:cubicBezTo>
                <a:cubicBezTo>
                  <a:pt x="78" y="25"/>
                  <a:pt x="78" y="25"/>
                  <a:pt x="78" y="25"/>
                </a:cubicBezTo>
                <a:cubicBezTo>
                  <a:pt x="80" y="22"/>
                  <a:pt x="80" y="18"/>
                  <a:pt x="78" y="15"/>
                </a:cubicBezTo>
                <a:cubicBezTo>
                  <a:pt x="73" y="11"/>
                  <a:pt x="73" y="11"/>
                  <a:pt x="73" y="11"/>
                </a:cubicBezTo>
                <a:cubicBezTo>
                  <a:pt x="72" y="9"/>
                  <a:pt x="70" y="8"/>
                  <a:pt x="68" y="8"/>
                </a:cubicBezTo>
                <a:cubicBezTo>
                  <a:pt x="66" y="8"/>
                  <a:pt x="64" y="9"/>
                  <a:pt x="63" y="11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3"/>
                  <a:pt x="60" y="14"/>
                  <a:pt x="59" y="14"/>
                </a:cubicBezTo>
                <a:cubicBezTo>
                  <a:pt x="59" y="13"/>
                  <a:pt x="59" y="13"/>
                  <a:pt x="59" y="13"/>
                </a:cubicBezTo>
                <a:cubicBezTo>
                  <a:pt x="58" y="13"/>
                  <a:pt x="56" y="12"/>
                  <a:pt x="55" y="12"/>
                </a:cubicBezTo>
                <a:cubicBezTo>
                  <a:pt x="55" y="12"/>
                  <a:pt x="54" y="11"/>
                  <a:pt x="54" y="1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1" y="0"/>
                  <a:pt x="4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7" y="0"/>
                  <a:pt x="34" y="3"/>
                  <a:pt x="34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3" y="12"/>
                  <a:pt x="33" y="12"/>
                </a:cubicBezTo>
                <a:cubicBezTo>
                  <a:pt x="32" y="12"/>
                  <a:pt x="31" y="13"/>
                  <a:pt x="29" y="13"/>
                </a:cubicBezTo>
                <a:cubicBezTo>
                  <a:pt x="29" y="14"/>
                  <a:pt x="29" y="14"/>
                  <a:pt x="29" y="14"/>
                </a:cubicBezTo>
                <a:cubicBezTo>
                  <a:pt x="28" y="14"/>
                  <a:pt x="28" y="13"/>
                  <a:pt x="28" y="13"/>
                </a:cubicBezTo>
                <a:cubicBezTo>
                  <a:pt x="25" y="11"/>
                  <a:pt x="25" y="11"/>
                  <a:pt x="25" y="11"/>
                </a:cubicBezTo>
                <a:cubicBezTo>
                  <a:pt x="24" y="9"/>
                  <a:pt x="22" y="8"/>
                  <a:pt x="20" y="8"/>
                </a:cubicBezTo>
                <a:cubicBezTo>
                  <a:pt x="18" y="8"/>
                  <a:pt x="17" y="9"/>
                  <a:pt x="15" y="11"/>
                </a:cubicBezTo>
                <a:cubicBezTo>
                  <a:pt x="11" y="15"/>
                  <a:pt x="11" y="15"/>
                  <a:pt x="11" y="15"/>
                </a:cubicBezTo>
                <a:cubicBezTo>
                  <a:pt x="8" y="18"/>
                  <a:pt x="8" y="22"/>
                  <a:pt x="11" y="25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9"/>
                  <a:pt x="14" y="29"/>
                </a:cubicBezTo>
                <a:cubicBezTo>
                  <a:pt x="13" y="30"/>
                  <a:pt x="13" y="32"/>
                  <a:pt x="12" y="33"/>
                </a:cubicBezTo>
                <a:cubicBezTo>
                  <a:pt x="12" y="33"/>
                  <a:pt x="11" y="34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7"/>
                  <a:pt x="0" y="41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3" y="54"/>
                  <a:pt x="7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54"/>
                  <a:pt x="12" y="55"/>
                  <a:pt x="12" y="55"/>
                </a:cubicBezTo>
                <a:cubicBezTo>
                  <a:pt x="13" y="56"/>
                  <a:pt x="13" y="58"/>
                  <a:pt x="14" y="59"/>
                </a:cubicBezTo>
                <a:cubicBezTo>
                  <a:pt x="14" y="59"/>
                  <a:pt x="14" y="60"/>
                  <a:pt x="13" y="60"/>
                </a:cubicBezTo>
                <a:cubicBezTo>
                  <a:pt x="11" y="63"/>
                  <a:pt x="11" y="63"/>
                  <a:pt x="11" y="63"/>
                </a:cubicBezTo>
                <a:cubicBezTo>
                  <a:pt x="9" y="64"/>
                  <a:pt x="9" y="66"/>
                  <a:pt x="9" y="68"/>
                </a:cubicBezTo>
                <a:cubicBezTo>
                  <a:pt x="9" y="70"/>
                  <a:pt x="9" y="72"/>
                  <a:pt x="11" y="73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79"/>
                  <a:pt x="18" y="80"/>
                  <a:pt x="20" y="80"/>
                </a:cubicBezTo>
                <a:cubicBezTo>
                  <a:pt x="22" y="80"/>
                  <a:pt x="24" y="79"/>
                  <a:pt x="25" y="78"/>
                </a:cubicBezTo>
                <a:cubicBezTo>
                  <a:pt x="28" y="75"/>
                  <a:pt x="28" y="75"/>
                  <a:pt x="28" y="75"/>
                </a:cubicBezTo>
                <a:cubicBezTo>
                  <a:pt x="28" y="75"/>
                  <a:pt x="28" y="74"/>
                  <a:pt x="29" y="74"/>
                </a:cubicBezTo>
                <a:cubicBezTo>
                  <a:pt x="29" y="75"/>
                  <a:pt x="29" y="75"/>
                  <a:pt x="29" y="75"/>
                </a:cubicBezTo>
                <a:cubicBezTo>
                  <a:pt x="31" y="75"/>
                  <a:pt x="32" y="76"/>
                  <a:pt x="33" y="76"/>
                </a:cubicBezTo>
                <a:cubicBezTo>
                  <a:pt x="33" y="76"/>
                  <a:pt x="34" y="77"/>
                  <a:pt x="34" y="77"/>
                </a:cubicBezTo>
                <a:cubicBezTo>
                  <a:pt x="34" y="81"/>
                  <a:pt x="34" y="81"/>
                  <a:pt x="34" y="81"/>
                </a:cubicBezTo>
                <a:cubicBezTo>
                  <a:pt x="34" y="85"/>
                  <a:pt x="37" y="88"/>
                  <a:pt x="41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51" y="88"/>
                  <a:pt x="54" y="85"/>
                  <a:pt x="54" y="81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5" y="76"/>
                  <a:pt x="55" y="76"/>
                </a:cubicBezTo>
                <a:cubicBezTo>
                  <a:pt x="56" y="76"/>
                  <a:pt x="58" y="75"/>
                  <a:pt x="59" y="75"/>
                </a:cubicBezTo>
                <a:cubicBezTo>
                  <a:pt x="59" y="74"/>
                  <a:pt x="59" y="74"/>
                  <a:pt x="59" y="74"/>
                </a:cubicBezTo>
                <a:cubicBezTo>
                  <a:pt x="60" y="74"/>
                  <a:pt x="60" y="75"/>
                  <a:pt x="60" y="75"/>
                </a:cubicBezTo>
                <a:cubicBezTo>
                  <a:pt x="63" y="78"/>
                  <a:pt x="63" y="78"/>
                  <a:pt x="63" y="78"/>
                </a:cubicBezTo>
                <a:cubicBezTo>
                  <a:pt x="64" y="79"/>
                  <a:pt x="66" y="80"/>
                  <a:pt x="68" y="80"/>
                </a:cubicBezTo>
                <a:cubicBezTo>
                  <a:pt x="70" y="80"/>
                  <a:pt x="72" y="79"/>
                  <a:pt x="73" y="78"/>
                </a:cubicBezTo>
                <a:cubicBezTo>
                  <a:pt x="78" y="73"/>
                  <a:pt x="78" y="73"/>
                  <a:pt x="78" y="73"/>
                </a:cubicBezTo>
                <a:cubicBezTo>
                  <a:pt x="80" y="70"/>
                  <a:pt x="80" y="66"/>
                  <a:pt x="78" y="63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0"/>
                  <a:pt x="74" y="59"/>
                  <a:pt x="75" y="59"/>
                </a:cubicBezTo>
                <a:cubicBezTo>
                  <a:pt x="75" y="58"/>
                  <a:pt x="76" y="56"/>
                  <a:pt x="76" y="55"/>
                </a:cubicBezTo>
                <a:close/>
                <a:moveTo>
                  <a:pt x="58" y="44"/>
                </a:moveTo>
                <a:cubicBezTo>
                  <a:pt x="58" y="51"/>
                  <a:pt x="52" y="58"/>
                  <a:pt x="44" y="58"/>
                </a:cubicBezTo>
                <a:cubicBezTo>
                  <a:pt x="37" y="58"/>
                  <a:pt x="31" y="51"/>
                  <a:pt x="31" y="44"/>
                </a:cubicBezTo>
                <a:cubicBezTo>
                  <a:pt x="31" y="37"/>
                  <a:pt x="37" y="31"/>
                  <a:pt x="44" y="31"/>
                </a:cubicBezTo>
                <a:cubicBezTo>
                  <a:pt x="52" y="31"/>
                  <a:pt x="58" y="37"/>
                  <a:pt x="58" y="44"/>
                </a:cubicBez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58" name="Rectangle 38"/>
          <p:cNvSpPr>
            <a:spLocks noChangeArrowheads="1"/>
          </p:cNvSpPr>
          <p:nvPr/>
        </p:nvSpPr>
        <p:spPr bwMode="auto">
          <a:xfrm>
            <a:off x="7308304" y="4519766"/>
            <a:ext cx="569067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F1F1F1"/>
                </a:solidFill>
                <a:latin typeface="+mj-lt"/>
                <a:ea typeface="Open Sans Light" pitchFamily="34" charset="0"/>
                <a:cs typeface="Open Sans Light" pitchFamily="34" charset="0"/>
              </a:rPr>
              <a:t>KEY RES</a:t>
            </a:r>
            <a:endParaRPr lang="en-US" sz="1050" dirty="0">
              <a:latin typeface="+mj-lt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81961" name="Freeform 41"/>
          <p:cNvSpPr>
            <a:spLocks/>
          </p:cNvSpPr>
          <p:nvPr/>
        </p:nvSpPr>
        <p:spPr bwMode="auto">
          <a:xfrm>
            <a:off x="7130097" y="3160947"/>
            <a:ext cx="853277" cy="1324800"/>
          </a:xfrm>
          <a:custGeom>
            <a:avLst/>
            <a:gdLst/>
            <a:ahLst/>
            <a:cxnLst>
              <a:cxn ang="0">
                <a:pos x="556" y="770"/>
              </a:cxn>
              <a:cxn ang="0">
                <a:pos x="560" y="377"/>
              </a:cxn>
              <a:cxn ang="0">
                <a:pos x="558" y="366"/>
              </a:cxn>
              <a:cxn ang="0">
                <a:pos x="364" y="0"/>
              </a:cxn>
              <a:cxn ang="0">
                <a:pos x="0" y="0"/>
              </a:cxn>
              <a:cxn ang="0">
                <a:pos x="0" y="770"/>
              </a:cxn>
              <a:cxn ang="0">
                <a:pos x="125" y="770"/>
              </a:cxn>
              <a:cxn ang="0">
                <a:pos x="125" y="830"/>
              </a:cxn>
              <a:cxn ang="0">
                <a:pos x="104" y="830"/>
              </a:cxn>
              <a:cxn ang="0">
                <a:pos x="152" y="912"/>
              </a:cxn>
              <a:cxn ang="0">
                <a:pos x="199" y="830"/>
              </a:cxn>
              <a:cxn ang="0">
                <a:pos x="179" y="830"/>
              </a:cxn>
              <a:cxn ang="0">
                <a:pos x="179" y="770"/>
              </a:cxn>
              <a:cxn ang="0">
                <a:pos x="556" y="770"/>
              </a:cxn>
            </a:cxnLst>
            <a:rect l="0" t="0" r="r" b="b"/>
            <a:pathLst>
              <a:path w="588" h="912">
                <a:moveTo>
                  <a:pt x="556" y="770"/>
                </a:moveTo>
                <a:cubicBezTo>
                  <a:pt x="588" y="619"/>
                  <a:pt x="585" y="489"/>
                  <a:pt x="560" y="377"/>
                </a:cubicBezTo>
                <a:cubicBezTo>
                  <a:pt x="558" y="366"/>
                  <a:pt x="558" y="366"/>
                  <a:pt x="558" y="366"/>
                </a:cubicBezTo>
                <a:cubicBezTo>
                  <a:pt x="521" y="208"/>
                  <a:pt x="442" y="87"/>
                  <a:pt x="36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70"/>
                  <a:pt x="0" y="770"/>
                  <a:pt x="0" y="770"/>
                </a:cubicBezTo>
                <a:cubicBezTo>
                  <a:pt x="125" y="770"/>
                  <a:pt x="125" y="770"/>
                  <a:pt x="125" y="770"/>
                </a:cubicBezTo>
                <a:cubicBezTo>
                  <a:pt x="125" y="830"/>
                  <a:pt x="125" y="830"/>
                  <a:pt x="125" y="830"/>
                </a:cubicBezTo>
                <a:cubicBezTo>
                  <a:pt x="104" y="830"/>
                  <a:pt x="104" y="830"/>
                  <a:pt x="104" y="830"/>
                </a:cubicBezTo>
                <a:cubicBezTo>
                  <a:pt x="152" y="912"/>
                  <a:pt x="152" y="912"/>
                  <a:pt x="152" y="912"/>
                </a:cubicBezTo>
                <a:cubicBezTo>
                  <a:pt x="199" y="830"/>
                  <a:pt x="199" y="830"/>
                  <a:pt x="199" y="830"/>
                </a:cubicBezTo>
                <a:cubicBezTo>
                  <a:pt x="179" y="830"/>
                  <a:pt x="179" y="830"/>
                  <a:pt x="179" y="830"/>
                </a:cubicBezTo>
                <a:cubicBezTo>
                  <a:pt x="179" y="770"/>
                  <a:pt x="179" y="770"/>
                  <a:pt x="179" y="770"/>
                </a:cubicBezTo>
                <a:lnTo>
                  <a:pt x="556" y="770"/>
                </a:lnTo>
                <a:close/>
              </a:path>
            </a:pathLst>
          </a:custGeom>
          <a:solidFill>
            <a:srgbClr val="A63D33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62" name="Rectangle 42"/>
          <p:cNvSpPr>
            <a:spLocks noChangeArrowheads="1"/>
          </p:cNvSpPr>
          <p:nvPr/>
        </p:nvSpPr>
        <p:spPr bwMode="auto">
          <a:xfrm>
            <a:off x="7157006" y="3867894"/>
            <a:ext cx="72455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F1F1F1"/>
                </a:solidFill>
                <a:latin typeface="+mj-lt"/>
                <a:ea typeface="Open Sans Light" pitchFamily="34" charset="0"/>
                <a:cs typeface="Open Sans Light" pitchFamily="34" charset="0"/>
              </a:rPr>
              <a:t>RELATION-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F1F1F1"/>
                </a:solidFill>
                <a:latin typeface="+mj-lt"/>
                <a:ea typeface="Open Sans Light" pitchFamily="34" charset="0"/>
                <a:cs typeface="Open Sans Light" pitchFamily="34" charset="0"/>
              </a:rPr>
              <a:t>SHIPS</a:t>
            </a:r>
            <a:endParaRPr lang="en-US" sz="1050" dirty="0">
              <a:latin typeface="+mj-lt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81963" name="Oval 43"/>
          <p:cNvSpPr>
            <a:spLocks noChangeArrowheads="1"/>
          </p:cNvSpPr>
          <p:nvPr/>
        </p:nvSpPr>
        <p:spPr bwMode="auto">
          <a:xfrm>
            <a:off x="7401294" y="3503959"/>
            <a:ext cx="72760" cy="72761"/>
          </a:xfrm>
          <a:prstGeom prst="ellipse">
            <a:avLst/>
          </a:pr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64" name="Oval 44"/>
          <p:cNvSpPr>
            <a:spLocks noChangeArrowheads="1"/>
          </p:cNvSpPr>
          <p:nvPr/>
        </p:nvSpPr>
        <p:spPr bwMode="auto">
          <a:xfrm>
            <a:off x="7520356" y="3503959"/>
            <a:ext cx="70870" cy="72761"/>
          </a:xfrm>
          <a:prstGeom prst="ellipse">
            <a:avLst/>
          </a:pr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65" name="Freeform 45"/>
          <p:cNvSpPr>
            <a:spLocks/>
          </p:cNvSpPr>
          <p:nvPr/>
        </p:nvSpPr>
        <p:spPr bwMode="auto">
          <a:xfrm>
            <a:off x="7578942" y="3793110"/>
            <a:ext cx="37798" cy="44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"/>
              </a:cxn>
              <a:cxn ang="0">
                <a:pos x="13" y="31"/>
              </a:cxn>
              <a:cxn ang="0">
                <a:pos x="13" y="31"/>
              </a:cxn>
              <a:cxn ang="0">
                <a:pos x="26" y="18"/>
              </a:cxn>
              <a:cxn ang="0">
                <a:pos x="26" y="0"/>
              </a:cxn>
              <a:cxn ang="0">
                <a:pos x="0" y="0"/>
              </a:cxn>
            </a:cxnLst>
            <a:rect l="0" t="0" r="r" b="b"/>
            <a:pathLst>
              <a:path w="26" h="31">
                <a:moveTo>
                  <a:pt x="0" y="0"/>
                </a:moveTo>
                <a:cubicBezTo>
                  <a:pt x="0" y="18"/>
                  <a:pt x="0" y="18"/>
                  <a:pt x="0" y="18"/>
                </a:cubicBezTo>
                <a:cubicBezTo>
                  <a:pt x="0" y="25"/>
                  <a:pt x="6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21" y="31"/>
                  <a:pt x="26" y="25"/>
                  <a:pt x="26" y="18"/>
                </a:cubicBezTo>
                <a:cubicBezTo>
                  <a:pt x="26" y="0"/>
                  <a:pt x="26" y="0"/>
                  <a:pt x="2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66" name="Freeform 46"/>
          <p:cNvSpPr>
            <a:spLocks noEditPoints="1"/>
          </p:cNvSpPr>
          <p:nvPr/>
        </p:nvSpPr>
        <p:spPr bwMode="auto">
          <a:xfrm>
            <a:off x="7365386" y="3573885"/>
            <a:ext cx="303324" cy="263638"/>
          </a:xfrm>
          <a:custGeom>
            <a:avLst/>
            <a:gdLst/>
            <a:ahLst/>
            <a:cxnLst>
              <a:cxn ang="0">
                <a:pos x="191" y="93"/>
              </a:cxn>
              <a:cxn ang="0">
                <a:pos x="182" y="83"/>
              </a:cxn>
              <a:cxn ang="0">
                <a:pos x="182" y="80"/>
              </a:cxn>
              <a:cxn ang="0">
                <a:pos x="166" y="15"/>
              </a:cxn>
              <a:cxn ang="0">
                <a:pos x="148" y="0"/>
              </a:cxn>
              <a:cxn ang="0">
                <a:pos x="148" y="0"/>
              </a:cxn>
              <a:cxn ang="0">
                <a:pos x="142" y="1"/>
              </a:cxn>
              <a:cxn ang="0">
                <a:pos x="137" y="3"/>
              </a:cxn>
              <a:cxn ang="0">
                <a:pos x="124" y="20"/>
              </a:cxn>
              <a:cxn ang="0">
                <a:pos x="124" y="21"/>
              </a:cxn>
              <a:cxn ang="0">
                <a:pos x="117" y="43"/>
              </a:cxn>
              <a:cxn ang="0">
                <a:pos x="90" y="48"/>
              </a:cxn>
              <a:cxn ang="0">
                <a:pos x="82" y="53"/>
              </a:cxn>
              <a:cxn ang="0">
                <a:pos x="65" y="45"/>
              </a:cxn>
              <a:cxn ang="0">
                <a:pos x="58" y="21"/>
              </a:cxn>
              <a:cxn ang="0">
                <a:pos x="58" y="20"/>
              </a:cxn>
              <a:cxn ang="0">
                <a:pos x="44" y="3"/>
              </a:cxn>
              <a:cxn ang="0">
                <a:pos x="39" y="1"/>
              </a:cxn>
              <a:cxn ang="0">
                <a:pos x="34" y="0"/>
              </a:cxn>
              <a:cxn ang="0">
                <a:pos x="34" y="0"/>
              </a:cxn>
              <a:cxn ang="0">
                <a:pos x="13" y="15"/>
              </a:cxn>
              <a:cxn ang="0">
                <a:pos x="1" y="69"/>
              </a:cxn>
              <a:cxn ang="0">
                <a:pos x="8" y="86"/>
              </a:cxn>
              <a:cxn ang="0">
                <a:pos x="8" y="169"/>
              </a:cxn>
              <a:cxn ang="0">
                <a:pos x="21" y="182"/>
              </a:cxn>
              <a:cxn ang="0">
                <a:pos x="34" y="169"/>
              </a:cxn>
              <a:cxn ang="0">
                <a:pos x="34" y="91"/>
              </a:cxn>
              <a:cxn ang="0">
                <a:pos x="46" y="78"/>
              </a:cxn>
              <a:cxn ang="0">
                <a:pos x="50" y="58"/>
              </a:cxn>
              <a:cxn ang="0">
                <a:pos x="89" y="73"/>
              </a:cxn>
              <a:cxn ang="0">
                <a:pos x="90" y="73"/>
              </a:cxn>
              <a:cxn ang="0">
                <a:pos x="99" y="67"/>
              </a:cxn>
              <a:cxn ang="0">
                <a:pos x="131" y="56"/>
              </a:cxn>
              <a:cxn ang="0">
                <a:pos x="136" y="78"/>
              </a:cxn>
              <a:cxn ang="0">
                <a:pos x="145" y="90"/>
              </a:cxn>
              <a:cxn ang="0">
                <a:pos x="151" y="90"/>
              </a:cxn>
              <a:cxn ang="0">
                <a:pos x="159" y="81"/>
              </a:cxn>
              <a:cxn ang="0">
                <a:pos x="147" y="41"/>
              </a:cxn>
              <a:cxn ang="0">
                <a:pos x="150" y="40"/>
              </a:cxn>
              <a:cxn ang="0">
                <a:pos x="163" y="83"/>
              </a:cxn>
              <a:cxn ang="0">
                <a:pos x="154" y="93"/>
              </a:cxn>
              <a:cxn ang="0">
                <a:pos x="135" y="93"/>
              </a:cxn>
              <a:cxn ang="0">
                <a:pos x="135" y="147"/>
              </a:cxn>
              <a:cxn ang="0">
                <a:pos x="209" y="147"/>
              </a:cxn>
              <a:cxn ang="0">
                <a:pos x="209" y="93"/>
              </a:cxn>
              <a:cxn ang="0">
                <a:pos x="191" y="93"/>
              </a:cxn>
              <a:cxn ang="0">
                <a:pos x="160" y="93"/>
              </a:cxn>
              <a:cxn ang="0">
                <a:pos x="165" y="89"/>
              </a:cxn>
              <a:cxn ang="0">
                <a:pos x="172" y="92"/>
              </a:cxn>
              <a:cxn ang="0">
                <a:pos x="174" y="92"/>
              </a:cxn>
              <a:cxn ang="0">
                <a:pos x="179" y="89"/>
              </a:cxn>
              <a:cxn ang="0">
                <a:pos x="184" y="93"/>
              </a:cxn>
              <a:cxn ang="0">
                <a:pos x="160" y="93"/>
              </a:cxn>
            </a:cxnLst>
            <a:rect l="0" t="0" r="r" b="b"/>
            <a:pathLst>
              <a:path w="209" h="182">
                <a:moveTo>
                  <a:pt x="191" y="93"/>
                </a:moveTo>
                <a:cubicBezTo>
                  <a:pt x="190" y="88"/>
                  <a:pt x="186" y="84"/>
                  <a:pt x="182" y="83"/>
                </a:cubicBezTo>
                <a:cubicBezTo>
                  <a:pt x="182" y="82"/>
                  <a:pt x="182" y="81"/>
                  <a:pt x="182" y="80"/>
                </a:cubicBezTo>
                <a:cubicBezTo>
                  <a:pt x="181" y="74"/>
                  <a:pt x="166" y="15"/>
                  <a:pt x="166" y="15"/>
                </a:cubicBezTo>
                <a:cubicBezTo>
                  <a:pt x="163" y="5"/>
                  <a:pt x="157" y="0"/>
                  <a:pt x="14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8" y="0"/>
                  <a:pt x="145" y="0"/>
                  <a:pt x="142" y="1"/>
                </a:cubicBezTo>
                <a:cubicBezTo>
                  <a:pt x="140" y="1"/>
                  <a:pt x="137" y="3"/>
                  <a:pt x="137" y="3"/>
                </a:cubicBezTo>
                <a:cubicBezTo>
                  <a:pt x="131" y="6"/>
                  <a:pt x="125" y="12"/>
                  <a:pt x="124" y="20"/>
                </a:cubicBezTo>
                <a:cubicBezTo>
                  <a:pt x="124" y="20"/>
                  <a:pt x="124" y="20"/>
                  <a:pt x="124" y="21"/>
                </a:cubicBezTo>
                <a:cubicBezTo>
                  <a:pt x="122" y="32"/>
                  <a:pt x="120" y="40"/>
                  <a:pt x="117" y="43"/>
                </a:cubicBezTo>
                <a:cubicBezTo>
                  <a:pt x="113" y="47"/>
                  <a:pt x="105" y="48"/>
                  <a:pt x="90" y="48"/>
                </a:cubicBezTo>
                <a:cubicBezTo>
                  <a:pt x="86" y="48"/>
                  <a:pt x="83" y="50"/>
                  <a:pt x="82" y="53"/>
                </a:cubicBezTo>
                <a:cubicBezTo>
                  <a:pt x="73" y="51"/>
                  <a:pt x="67" y="48"/>
                  <a:pt x="65" y="45"/>
                </a:cubicBezTo>
                <a:cubicBezTo>
                  <a:pt x="61" y="41"/>
                  <a:pt x="60" y="33"/>
                  <a:pt x="58" y="21"/>
                </a:cubicBezTo>
                <a:cubicBezTo>
                  <a:pt x="58" y="20"/>
                  <a:pt x="58" y="20"/>
                  <a:pt x="58" y="20"/>
                </a:cubicBezTo>
                <a:cubicBezTo>
                  <a:pt x="57" y="12"/>
                  <a:pt x="51" y="6"/>
                  <a:pt x="44" y="3"/>
                </a:cubicBezTo>
                <a:cubicBezTo>
                  <a:pt x="44" y="3"/>
                  <a:pt x="42" y="1"/>
                  <a:pt x="39" y="1"/>
                </a:cubicBezTo>
                <a:cubicBezTo>
                  <a:pt x="37" y="0"/>
                  <a:pt x="34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5" y="0"/>
                  <a:pt x="15" y="5"/>
                  <a:pt x="13" y="15"/>
                </a:cubicBezTo>
                <a:cubicBezTo>
                  <a:pt x="1" y="69"/>
                  <a:pt x="1" y="69"/>
                  <a:pt x="1" y="69"/>
                </a:cubicBezTo>
                <a:cubicBezTo>
                  <a:pt x="0" y="76"/>
                  <a:pt x="3" y="82"/>
                  <a:pt x="8" y="86"/>
                </a:cubicBezTo>
                <a:cubicBezTo>
                  <a:pt x="8" y="169"/>
                  <a:pt x="8" y="169"/>
                  <a:pt x="8" y="169"/>
                </a:cubicBezTo>
                <a:cubicBezTo>
                  <a:pt x="8" y="176"/>
                  <a:pt x="14" y="182"/>
                  <a:pt x="21" y="182"/>
                </a:cubicBezTo>
                <a:cubicBezTo>
                  <a:pt x="29" y="182"/>
                  <a:pt x="34" y="176"/>
                  <a:pt x="34" y="169"/>
                </a:cubicBezTo>
                <a:cubicBezTo>
                  <a:pt x="34" y="91"/>
                  <a:pt x="34" y="91"/>
                  <a:pt x="34" y="91"/>
                </a:cubicBezTo>
                <a:cubicBezTo>
                  <a:pt x="40" y="89"/>
                  <a:pt x="44" y="85"/>
                  <a:pt x="46" y="78"/>
                </a:cubicBezTo>
                <a:cubicBezTo>
                  <a:pt x="50" y="58"/>
                  <a:pt x="50" y="58"/>
                  <a:pt x="50" y="58"/>
                </a:cubicBezTo>
                <a:cubicBezTo>
                  <a:pt x="57" y="66"/>
                  <a:pt x="68" y="70"/>
                  <a:pt x="89" y="73"/>
                </a:cubicBezTo>
                <a:cubicBezTo>
                  <a:pt x="89" y="73"/>
                  <a:pt x="90" y="73"/>
                  <a:pt x="90" y="73"/>
                </a:cubicBezTo>
                <a:cubicBezTo>
                  <a:pt x="94" y="73"/>
                  <a:pt x="98" y="71"/>
                  <a:pt x="99" y="67"/>
                </a:cubicBezTo>
                <a:cubicBezTo>
                  <a:pt x="115" y="66"/>
                  <a:pt x="125" y="63"/>
                  <a:pt x="131" y="56"/>
                </a:cubicBezTo>
                <a:cubicBezTo>
                  <a:pt x="136" y="78"/>
                  <a:pt x="136" y="78"/>
                  <a:pt x="136" y="78"/>
                </a:cubicBezTo>
                <a:cubicBezTo>
                  <a:pt x="137" y="84"/>
                  <a:pt x="141" y="88"/>
                  <a:pt x="145" y="90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153" y="86"/>
                  <a:pt x="155" y="83"/>
                  <a:pt x="159" y="81"/>
                </a:cubicBezTo>
                <a:cubicBezTo>
                  <a:pt x="156" y="66"/>
                  <a:pt x="151" y="50"/>
                  <a:pt x="147" y="41"/>
                </a:cubicBezTo>
                <a:cubicBezTo>
                  <a:pt x="145" y="36"/>
                  <a:pt x="148" y="35"/>
                  <a:pt x="150" y="40"/>
                </a:cubicBezTo>
                <a:cubicBezTo>
                  <a:pt x="152" y="45"/>
                  <a:pt x="160" y="68"/>
                  <a:pt x="163" y="83"/>
                </a:cubicBezTo>
                <a:cubicBezTo>
                  <a:pt x="158" y="84"/>
                  <a:pt x="155" y="88"/>
                  <a:pt x="154" y="93"/>
                </a:cubicBezTo>
                <a:cubicBezTo>
                  <a:pt x="135" y="93"/>
                  <a:pt x="135" y="93"/>
                  <a:pt x="135" y="93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209" y="147"/>
                  <a:pt x="209" y="147"/>
                  <a:pt x="209" y="147"/>
                </a:cubicBezTo>
                <a:cubicBezTo>
                  <a:pt x="209" y="93"/>
                  <a:pt x="209" y="93"/>
                  <a:pt x="209" y="93"/>
                </a:cubicBezTo>
                <a:lnTo>
                  <a:pt x="191" y="93"/>
                </a:lnTo>
                <a:close/>
                <a:moveTo>
                  <a:pt x="160" y="93"/>
                </a:moveTo>
                <a:cubicBezTo>
                  <a:pt x="161" y="91"/>
                  <a:pt x="163" y="89"/>
                  <a:pt x="165" y="89"/>
                </a:cubicBezTo>
                <a:cubicBezTo>
                  <a:pt x="167" y="91"/>
                  <a:pt x="170" y="92"/>
                  <a:pt x="172" y="92"/>
                </a:cubicBezTo>
                <a:cubicBezTo>
                  <a:pt x="173" y="92"/>
                  <a:pt x="174" y="92"/>
                  <a:pt x="174" y="92"/>
                </a:cubicBezTo>
                <a:cubicBezTo>
                  <a:pt x="176" y="91"/>
                  <a:pt x="178" y="90"/>
                  <a:pt x="179" y="89"/>
                </a:cubicBezTo>
                <a:cubicBezTo>
                  <a:pt x="182" y="89"/>
                  <a:pt x="183" y="91"/>
                  <a:pt x="184" y="93"/>
                </a:cubicBezTo>
                <a:lnTo>
                  <a:pt x="160" y="93"/>
                </a:lnTo>
                <a:close/>
              </a:path>
            </a:pathLst>
          </a:custGeom>
          <a:solidFill>
            <a:srgbClr val="F1F1F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67" name="Freeform 47"/>
          <p:cNvSpPr>
            <a:spLocks/>
          </p:cNvSpPr>
          <p:nvPr/>
        </p:nvSpPr>
        <p:spPr bwMode="auto">
          <a:xfrm>
            <a:off x="5832701" y="2597766"/>
            <a:ext cx="1802937" cy="759728"/>
          </a:xfrm>
          <a:custGeom>
            <a:avLst/>
            <a:gdLst/>
            <a:ahLst/>
            <a:cxnLst>
              <a:cxn ang="0">
                <a:pos x="1106" y="370"/>
              </a:cxn>
              <a:cxn ang="0">
                <a:pos x="1241" y="370"/>
              </a:cxn>
              <a:cxn ang="0">
                <a:pos x="1188" y="317"/>
              </a:cxn>
              <a:cxn ang="0">
                <a:pos x="869" y="0"/>
              </a:cxn>
              <a:cxn ang="0">
                <a:pos x="373" y="0"/>
              </a:cxn>
              <a:cxn ang="0">
                <a:pos x="53" y="317"/>
              </a:cxn>
              <a:cxn ang="0">
                <a:pos x="0" y="370"/>
              </a:cxn>
              <a:cxn ang="0">
                <a:pos x="136" y="370"/>
              </a:cxn>
              <a:cxn ang="0">
                <a:pos x="136" y="441"/>
              </a:cxn>
              <a:cxn ang="0">
                <a:pos x="115" y="441"/>
              </a:cxn>
              <a:cxn ang="0">
                <a:pos x="163" y="523"/>
              </a:cxn>
              <a:cxn ang="0">
                <a:pos x="210" y="441"/>
              </a:cxn>
              <a:cxn ang="0">
                <a:pos x="190" y="441"/>
              </a:cxn>
              <a:cxn ang="0">
                <a:pos x="190" y="370"/>
              </a:cxn>
              <a:cxn ang="0">
                <a:pos x="1052" y="370"/>
              </a:cxn>
              <a:cxn ang="0">
                <a:pos x="1052" y="441"/>
              </a:cxn>
              <a:cxn ang="0">
                <a:pos x="1031" y="441"/>
              </a:cxn>
              <a:cxn ang="0">
                <a:pos x="1079" y="523"/>
              </a:cxn>
              <a:cxn ang="0">
                <a:pos x="1126" y="441"/>
              </a:cxn>
              <a:cxn ang="0">
                <a:pos x="1106" y="441"/>
              </a:cxn>
              <a:cxn ang="0">
                <a:pos x="1106" y="370"/>
              </a:cxn>
            </a:cxnLst>
            <a:rect l="0" t="0" r="r" b="b"/>
            <a:pathLst>
              <a:path w="1241" h="523">
                <a:moveTo>
                  <a:pt x="1106" y="370"/>
                </a:moveTo>
                <a:cubicBezTo>
                  <a:pt x="1241" y="370"/>
                  <a:pt x="1241" y="370"/>
                  <a:pt x="1241" y="370"/>
                </a:cubicBezTo>
                <a:cubicBezTo>
                  <a:pt x="1223" y="350"/>
                  <a:pt x="1205" y="333"/>
                  <a:pt x="1188" y="317"/>
                </a:cubicBezTo>
                <a:cubicBezTo>
                  <a:pt x="1108" y="241"/>
                  <a:pt x="975" y="108"/>
                  <a:pt x="869" y="0"/>
                </a:cubicBezTo>
                <a:cubicBezTo>
                  <a:pt x="373" y="0"/>
                  <a:pt x="373" y="0"/>
                  <a:pt x="373" y="0"/>
                </a:cubicBezTo>
                <a:cubicBezTo>
                  <a:pt x="266" y="108"/>
                  <a:pt x="133" y="241"/>
                  <a:pt x="53" y="317"/>
                </a:cubicBezTo>
                <a:cubicBezTo>
                  <a:pt x="36" y="333"/>
                  <a:pt x="18" y="350"/>
                  <a:pt x="0" y="370"/>
                </a:cubicBezTo>
                <a:cubicBezTo>
                  <a:pt x="136" y="370"/>
                  <a:pt x="136" y="370"/>
                  <a:pt x="136" y="370"/>
                </a:cubicBezTo>
                <a:cubicBezTo>
                  <a:pt x="136" y="441"/>
                  <a:pt x="136" y="441"/>
                  <a:pt x="136" y="441"/>
                </a:cubicBezTo>
                <a:cubicBezTo>
                  <a:pt x="115" y="441"/>
                  <a:pt x="115" y="441"/>
                  <a:pt x="115" y="441"/>
                </a:cubicBezTo>
                <a:cubicBezTo>
                  <a:pt x="163" y="523"/>
                  <a:pt x="163" y="523"/>
                  <a:pt x="163" y="523"/>
                </a:cubicBezTo>
                <a:cubicBezTo>
                  <a:pt x="210" y="441"/>
                  <a:pt x="210" y="441"/>
                  <a:pt x="210" y="441"/>
                </a:cubicBezTo>
                <a:cubicBezTo>
                  <a:pt x="190" y="441"/>
                  <a:pt x="190" y="441"/>
                  <a:pt x="190" y="441"/>
                </a:cubicBezTo>
                <a:cubicBezTo>
                  <a:pt x="190" y="370"/>
                  <a:pt x="190" y="370"/>
                  <a:pt x="190" y="370"/>
                </a:cubicBezTo>
                <a:cubicBezTo>
                  <a:pt x="1052" y="370"/>
                  <a:pt x="1052" y="370"/>
                  <a:pt x="1052" y="370"/>
                </a:cubicBezTo>
                <a:cubicBezTo>
                  <a:pt x="1052" y="441"/>
                  <a:pt x="1052" y="441"/>
                  <a:pt x="1052" y="441"/>
                </a:cubicBezTo>
                <a:cubicBezTo>
                  <a:pt x="1031" y="441"/>
                  <a:pt x="1031" y="441"/>
                  <a:pt x="1031" y="441"/>
                </a:cubicBezTo>
                <a:cubicBezTo>
                  <a:pt x="1079" y="523"/>
                  <a:pt x="1079" y="523"/>
                  <a:pt x="1079" y="523"/>
                </a:cubicBezTo>
                <a:cubicBezTo>
                  <a:pt x="1126" y="441"/>
                  <a:pt x="1126" y="441"/>
                  <a:pt x="1126" y="441"/>
                </a:cubicBezTo>
                <a:cubicBezTo>
                  <a:pt x="1106" y="441"/>
                  <a:pt x="1106" y="441"/>
                  <a:pt x="1106" y="441"/>
                </a:cubicBezTo>
                <a:cubicBezTo>
                  <a:pt x="1106" y="370"/>
                  <a:pt x="1106" y="370"/>
                  <a:pt x="1106" y="370"/>
                </a:cubicBezTo>
              </a:path>
            </a:pathLst>
          </a:custGeom>
          <a:solidFill>
            <a:srgbClr val="4D8C69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68" name="Rectangle 48"/>
          <p:cNvSpPr>
            <a:spLocks noChangeArrowheads="1"/>
          </p:cNvSpPr>
          <p:nvPr/>
        </p:nvSpPr>
        <p:spPr bwMode="auto">
          <a:xfrm>
            <a:off x="6284457" y="2715766"/>
            <a:ext cx="8592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CUSTOMER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latin typeface="+mj-lt"/>
              </a:rPr>
              <a:t>SEGEMNT</a:t>
            </a:r>
          </a:p>
        </p:txBody>
      </p:sp>
      <p:pic>
        <p:nvPicPr>
          <p:cNvPr id="81970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296" y="2595876"/>
            <a:ext cx="797526" cy="5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1" name="Freeform 51"/>
          <p:cNvSpPr>
            <a:spLocks/>
          </p:cNvSpPr>
          <p:nvPr/>
        </p:nvSpPr>
        <p:spPr bwMode="auto">
          <a:xfrm>
            <a:off x="6392103" y="2346413"/>
            <a:ext cx="686968" cy="229620"/>
          </a:xfrm>
          <a:custGeom>
            <a:avLst/>
            <a:gdLst/>
            <a:ahLst/>
            <a:cxnLst>
              <a:cxn ang="0">
                <a:pos x="105" y="158"/>
              </a:cxn>
              <a:cxn ang="0">
                <a:pos x="397" y="158"/>
              </a:cxn>
              <a:cxn ang="0">
                <a:pos x="397" y="158"/>
              </a:cxn>
              <a:cxn ang="0">
                <a:pos x="473" y="158"/>
              </a:cxn>
              <a:cxn ang="0">
                <a:pos x="314" y="0"/>
              </a:cxn>
              <a:cxn ang="0">
                <a:pos x="157" y="0"/>
              </a:cxn>
              <a:cxn ang="0">
                <a:pos x="0" y="158"/>
              </a:cxn>
              <a:cxn ang="0">
                <a:pos x="105" y="158"/>
              </a:cxn>
              <a:cxn ang="0">
                <a:pos x="105" y="158"/>
              </a:cxn>
            </a:cxnLst>
            <a:rect l="0" t="0" r="r" b="b"/>
            <a:pathLst>
              <a:path w="473" h="158">
                <a:moveTo>
                  <a:pt x="105" y="158"/>
                </a:moveTo>
                <a:cubicBezTo>
                  <a:pt x="397" y="158"/>
                  <a:pt x="397" y="158"/>
                  <a:pt x="397" y="158"/>
                </a:cubicBezTo>
                <a:cubicBezTo>
                  <a:pt x="397" y="158"/>
                  <a:pt x="397" y="158"/>
                  <a:pt x="397" y="158"/>
                </a:cubicBezTo>
                <a:cubicBezTo>
                  <a:pt x="473" y="158"/>
                  <a:pt x="473" y="158"/>
                  <a:pt x="473" y="158"/>
                </a:cubicBezTo>
                <a:cubicBezTo>
                  <a:pt x="392" y="75"/>
                  <a:pt x="314" y="0"/>
                  <a:pt x="314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81" y="75"/>
                  <a:pt x="0" y="158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5" y="158"/>
                  <a:pt x="105" y="158"/>
                  <a:pt x="105" y="158"/>
                </a:cubicBezTo>
              </a:path>
            </a:pathLst>
          </a:custGeom>
          <a:solidFill>
            <a:srgbClr val="363334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73" name="Freeform 53"/>
          <p:cNvSpPr>
            <a:spLocks/>
          </p:cNvSpPr>
          <p:nvPr/>
        </p:nvSpPr>
        <p:spPr bwMode="auto">
          <a:xfrm>
            <a:off x="6287215" y="929955"/>
            <a:ext cx="897689" cy="531999"/>
          </a:xfrm>
          <a:custGeom>
            <a:avLst/>
            <a:gdLst/>
            <a:ahLst/>
            <a:cxnLst>
              <a:cxn ang="0">
                <a:pos x="616" y="169"/>
              </a:cxn>
              <a:cxn ang="0">
                <a:pos x="453" y="88"/>
              </a:cxn>
              <a:cxn ang="0">
                <a:pos x="401" y="27"/>
              </a:cxn>
              <a:cxn ang="0">
                <a:pos x="325" y="35"/>
              </a:cxn>
              <a:cxn ang="0">
                <a:pos x="318" y="74"/>
              </a:cxn>
              <a:cxn ang="0">
                <a:pos x="259" y="91"/>
              </a:cxn>
              <a:cxn ang="0">
                <a:pos x="205" y="55"/>
              </a:cxn>
              <a:cxn ang="0">
                <a:pos x="161" y="100"/>
              </a:cxn>
              <a:cxn ang="0">
                <a:pos x="0" y="96"/>
              </a:cxn>
              <a:cxn ang="0">
                <a:pos x="6" y="105"/>
              </a:cxn>
              <a:cxn ang="0">
                <a:pos x="237" y="355"/>
              </a:cxn>
              <a:cxn ang="0">
                <a:pos x="417" y="366"/>
              </a:cxn>
              <a:cxn ang="0">
                <a:pos x="492" y="283"/>
              </a:cxn>
              <a:cxn ang="0">
                <a:pos x="607" y="187"/>
              </a:cxn>
              <a:cxn ang="0">
                <a:pos x="616" y="169"/>
              </a:cxn>
            </a:cxnLst>
            <a:rect l="0" t="0" r="r" b="b"/>
            <a:pathLst>
              <a:path w="618" h="366">
                <a:moveTo>
                  <a:pt x="616" y="169"/>
                </a:moveTo>
                <a:cubicBezTo>
                  <a:pt x="608" y="140"/>
                  <a:pt x="536" y="107"/>
                  <a:pt x="453" y="88"/>
                </a:cubicBezTo>
                <a:cubicBezTo>
                  <a:pt x="450" y="69"/>
                  <a:pt x="438" y="43"/>
                  <a:pt x="401" y="27"/>
                </a:cubicBezTo>
                <a:cubicBezTo>
                  <a:pt x="339" y="0"/>
                  <a:pt x="325" y="35"/>
                  <a:pt x="325" y="35"/>
                </a:cubicBezTo>
                <a:cubicBezTo>
                  <a:pt x="325" y="35"/>
                  <a:pt x="323" y="55"/>
                  <a:pt x="318" y="74"/>
                </a:cubicBezTo>
                <a:cubicBezTo>
                  <a:pt x="287" y="75"/>
                  <a:pt x="270" y="82"/>
                  <a:pt x="259" y="91"/>
                </a:cubicBezTo>
                <a:cubicBezTo>
                  <a:pt x="242" y="75"/>
                  <a:pt x="224" y="56"/>
                  <a:pt x="205" y="55"/>
                </a:cubicBezTo>
                <a:cubicBezTo>
                  <a:pt x="187" y="54"/>
                  <a:pt x="178" y="78"/>
                  <a:pt x="161" y="100"/>
                </a:cubicBezTo>
                <a:cubicBezTo>
                  <a:pt x="46" y="47"/>
                  <a:pt x="0" y="96"/>
                  <a:pt x="0" y="96"/>
                </a:cubicBezTo>
                <a:cubicBezTo>
                  <a:pt x="2" y="99"/>
                  <a:pt x="4" y="102"/>
                  <a:pt x="6" y="105"/>
                </a:cubicBezTo>
                <a:cubicBezTo>
                  <a:pt x="59" y="181"/>
                  <a:pt x="237" y="355"/>
                  <a:pt x="237" y="355"/>
                </a:cubicBezTo>
                <a:cubicBezTo>
                  <a:pt x="417" y="366"/>
                  <a:pt x="417" y="366"/>
                  <a:pt x="417" y="366"/>
                </a:cubicBezTo>
                <a:cubicBezTo>
                  <a:pt x="417" y="366"/>
                  <a:pt x="396" y="324"/>
                  <a:pt x="492" y="283"/>
                </a:cubicBezTo>
                <a:cubicBezTo>
                  <a:pt x="559" y="254"/>
                  <a:pt x="593" y="211"/>
                  <a:pt x="607" y="187"/>
                </a:cubicBezTo>
                <a:cubicBezTo>
                  <a:pt x="614" y="181"/>
                  <a:pt x="618" y="175"/>
                  <a:pt x="616" y="169"/>
                </a:cubicBezTo>
                <a:close/>
              </a:path>
            </a:pathLst>
          </a:custGeom>
          <a:solidFill>
            <a:srgbClr val="363334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74" name="Freeform 54"/>
          <p:cNvSpPr>
            <a:spLocks/>
          </p:cNvSpPr>
          <p:nvPr/>
        </p:nvSpPr>
        <p:spPr bwMode="auto">
          <a:xfrm>
            <a:off x="6223904" y="1370295"/>
            <a:ext cx="1104629" cy="976119"/>
          </a:xfrm>
          <a:custGeom>
            <a:avLst/>
            <a:gdLst/>
            <a:ahLst/>
            <a:cxnLst>
              <a:cxn ang="0">
                <a:pos x="761" y="109"/>
              </a:cxn>
              <a:cxn ang="0">
                <a:pos x="761" y="582"/>
              </a:cxn>
              <a:cxn ang="0">
                <a:pos x="709" y="582"/>
              </a:cxn>
              <a:cxn ang="0">
                <a:pos x="527" y="672"/>
              </a:cxn>
              <a:cxn ang="0">
                <a:pos x="123" y="672"/>
              </a:cxn>
              <a:cxn ang="0">
                <a:pos x="85" y="609"/>
              </a:cxn>
              <a:cxn ang="0">
                <a:pos x="112" y="533"/>
              </a:cxn>
              <a:cxn ang="0">
                <a:pos x="51" y="451"/>
              </a:cxn>
              <a:cxn ang="0">
                <a:pos x="98" y="373"/>
              </a:cxn>
              <a:cxn ang="0">
                <a:pos x="84" y="371"/>
              </a:cxn>
              <a:cxn ang="0">
                <a:pos x="16" y="293"/>
              </a:cxn>
              <a:cxn ang="0">
                <a:pos x="69" y="215"/>
              </a:cxn>
              <a:cxn ang="0">
                <a:pos x="80" y="213"/>
              </a:cxn>
              <a:cxn ang="0">
                <a:pos x="0" y="115"/>
              </a:cxn>
              <a:cxn ang="0">
                <a:pos x="397" y="31"/>
              </a:cxn>
              <a:cxn ang="0">
                <a:pos x="703" y="100"/>
              </a:cxn>
              <a:cxn ang="0">
                <a:pos x="761" y="109"/>
              </a:cxn>
            </a:cxnLst>
            <a:rect l="0" t="0" r="r" b="b"/>
            <a:pathLst>
              <a:path w="761" h="672">
                <a:moveTo>
                  <a:pt x="761" y="109"/>
                </a:moveTo>
                <a:cubicBezTo>
                  <a:pt x="761" y="582"/>
                  <a:pt x="761" y="582"/>
                  <a:pt x="761" y="582"/>
                </a:cubicBezTo>
                <a:cubicBezTo>
                  <a:pt x="709" y="582"/>
                  <a:pt x="709" y="582"/>
                  <a:pt x="709" y="582"/>
                </a:cubicBezTo>
                <a:cubicBezTo>
                  <a:pt x="709" y="582"/>
                  <a:pt x="640" y="672"/>
                  <a:pt x="527" y="672"/>
                </a:cubicBezTo>
                <a:cubicBezTo>
                  <a:pt x="413" y="672"/>
                  <a:pt x="123" y="672"/>
                  <a:pt x="123" y="672"/>
                </a:cubicBezTo>
                <a:cubicBezTo>
                  <a:pt x="123" y="672"/>
                  <a:pt x="85" y="660"/>
                  <a:pt x="85" y="609"/>
                </a:cubicBezTo>
                <a:cubicBezTo>
                  <a:pt x="85" y="558"/>
                  <a:pt x="112" y="551"/>
                  <a:pt x="112" y="533"/>
                </a:cubicBezTo>
                <a:cubicBezTo>
                  <a:pt x="112" y="515"/>
                  <a:pt x="51" y="551"/>
                  <a:pt x="51" y="451"/>
                </a:cubicBezTo>
                <a:cubicBezTo>
                  <a:pt x="51" y="351"/>
                  <a:pt x="98" y="387"/>
                  <a:pt x="98" y="373"/>
                </a:cubicBezTo>
                <a:cubicBezTo>
                  <a:pt x="98" y="370"/>
                  <a:pt x="92" y="370"/>
                  <a:pt x="84" y="371"/>
                </a:cubicBezTo>
                <a:cubicBezTo>
                  <a:pt x="60" y="372"/>
                  <a:pt x="16" y="373"/>
                  <a:pt x="16" y="293"/>
                </a:cubicBezTo>
                <a:cubicBezTo>
                  <a:pt x="16" y="211"/>
                  <a:pt x="51" y="213"/>
                  <a:pt x="69" y="215"/>
                </a:cubicBezTo>
                <a:cubicBezTo>
                  <a:pt x="76" y="216"/>
                  <a:pt x="80" y="217"/>
                  <a:pt x="80" y="213"/>
                </a:cubicBezTo>
                <a:cubicBezTo>
                  <a:pt x="80" y="202"/>
                  <a:pt x="0" y="230"/>
                  <a:pt x="0" y="115"/>
                </a:cubicBezTo>
                <a:cubicBezTo>
                  <a:pt x="0" y="0"/>
                  <a:pt x="239" y="31"/>
                  <a:pt x="397" y="31"/>
                </a:cubicBezTo>
                <a:cubicBezTo>
                  <a:pt x="555" y="31"/>
                  <a:pt x="663" y="66"/>
                  <a:pt x="703" y="100"/>
                </a:cubicBezTo>
                <a:cubicBezTo>
                  <a:pt x="743" y="134"/>
                  <a:pt x="761" y="109"/>
                  <a:pt x="761" y="109"/>
                </a:cubicBezTo>
              </a:path>
            </a:pathLst>
          </a:custGeom>
          <a:solidFill>
            <a:srgbClr val="FFEACA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75" name="Freeform 55"/>
          <p:cNvSpPr>
            <a:spLocks/>
          </p:cNvSpPr>
          <p:nvPr/>
        </p:nvSpPr>
        <p:spPr bwMode="auto">
          <a:xfrm>
            <a:off x="7287902" y="1528098"/>
            <a:ext cx="40632" cy="686969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8" y="9"/>
              </a:cxn>
              <a:cxn ang="0">
                <a:pos x="0" y="8"/>
              </a:cxn>
              <a:cxn ang="0">
                <a:pos x="0" y="8"/>
              </a:cxn>
              <a:cxn ang="0">
                <a:pos x="8" y="9"/>
              </a:cxn>
              <a:cxn ang="0">
                <a:pos x="28" y="0"/>
              </a:cxn>
              <a:cxn ang="0">
                <a:pos x="28" y="473"/>
              </a:cxn>
              <a:cxn ang="0">
                <a:pos x="28" y="0"/>
              </a:cxn>
            </a:cxnLst>
            <a:rect l="0" t="0" r="r" b="b"/>
            <a:pathLst>
              <a:path w="28" h="473">
                <a:moveTo>
                  <a:pt x="28" y="0"/>
                </a:moveTo>
                <a:cubicBezTo>
                  <a:pt x="28" y="0"/>
                  <a:pt x="22" y="9"/>
                  <a:pt x="8" y="9"/>
                </a:cubicBezTo>
                <a:cubicBezTo>
                  <a:pt x="6" y="9"/>
                  <a:pt x="3" y="9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3" y="9"/>
                  <a:pt x="6" y="9"/>
                  <a:pt x="8" y="9"/>
                </a:cubicBezTo>
                <a:cubicBezTo>
                  <a:pt x="22" y="9"/>
                  <a:pt x="28" y="0"/>
                  <a:pt x="28" y="0"/>
                </a:cubicBezTo>
                <a:cubicBezTo>
                  <a:pt x="28" y="473"/>
                  <a:pt x="28" y="473"/>
                  <a:pt x="28" y="473"/>
                </a:cubicBezTo>
                <a:cubicBezTo>
                  <a:pt x="28" y="0"/>
                  <a:pt x="28" y="0"/>
                  <a:pt x="28" y="0"/>
                </a:cubicBezTo>
              </a:path>
            </a:pathLst>
          </a:custGeom>
          <a:solidFill>
            <a:srgbClr val="FFF7EF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76" name="Freeform 56"/>
          <p:cNvSpPr>
            <a:spLocks/>
          </p:cNvSpPr>
          <p:nvPr/>
        </p:nvSpPr>
        <p:spPr bwMode="auto">
          <a:xfrm>
            <a:off x="6346746" y="1528098"/>
            <a:ext cx="981788" cy="818315"/>
          </a:xfrm>
          <a:custGeom>
            <a:avLst/>
            <a:gdLst/>
            <a:ahLst/>
            <a:cxnLst>
              <a:cxn ang="0">
                <a:pos x="676" y="0"/>
              </a:cxn>
              <a:cxn ang="0">
                <a:pos x="656" y="9"/>
              </a:cxn>
              <a:cxn ang="0">
                <a:pos x="648" y="8"/>
              </a:cxn>
              <a:cxn ang="0">
                <a:pos x="21" y="494"/>
              </a:cxn>
              <a:cxn ang="0">
                <a:pos x="0" y="493"/>
              </a:cxn>
              <a:cxn ang="0">
                <a:pos x="0" y="500"/>
              </a:cxn>
              <a:cxn ang="0">
                <a:pos x="0" y="500"/>
              </a:cxn>
              <a:cxn ang="0">
                <a:pos x="38" y="563"/>
              </a:cxn>
              <a:cxn ang="0">
                <a:pos x="442" y="563"/>
              </a:cxn>
              <a:cxn ang="0">
                <a:pos x="624" y="473"/>
              </a:cxn>
              <a:cxn ang="0">
                <a:pos x="676" y="473"/>
              </a:cxn>
              <a:cxn ang="0">
                <a:pos x="676" y="0"/>
              </a:cxn>
            </a:cxnLst>
            <a:rect l="0" t="0" r="r" b="b"/>
            <a:pathLst>
              <a:path w="676" h="563">
                <a:moveTo>
                  <a:pt x="676" y="0"/>
                </a:moveTo>
                <a:cubicBezTo>
                  <a:pt x="676" y="0"/>
                  <a:pt x="670" y="9"/>
                  <a:pt x="656" y="9"/>
                </a:cubicBezTo>
                <a:cubicBezTo>
                  <a:pt x="654" y="9"/>
                  <a:pt x="651" y="9"/>
                  <a:pt x="648" y="8"/>
                </a:cubicBezTo>
                <a:cubicBezTo>
                  <a:pt x="574" y="285"/>
                  <a:pt x="318" y="494"/>
                  <a:pt x="21" y="494"/>
                </a:cubicBezTo>
                <a:cubicBezTo>
                  <a:pt x="14" y="494"/>
                  <a:pt x="7" y="494"/>
                  <a:pt x="0" y="493"/>
                </a:cubicBezTo>
                <a:cubicBezTo>
                  <a:pt x="0" y="496"/>
                  <a:pt x="0" y="498"/>
                  <a:pt x="0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51"/>
                  <a:pt x="38" y="563"/>
                  <a:pt x="38" y="563"/>
                </a:cubicBezTo>
                <a:cubicBezTo>
                  <a:pt x="38" y="563"/>
                  <a:pt x="328" y="563"/>
                  <a:pt x="442" y="563"/>
                </a:cubicBezTo>
                <a:cubicBezTo>
                  <a:pt x="555" y="563"/>
                  <a:pt x="624" y="473"/>
                  <a:pt x="624" y="473"/>
                </a:cubicBezTo>
                <a:cubicBezTo>
                  <a:pt x="676" y="473"/>
                  <a:pt x="676" y="473"/>
                  <a:pt x="676" y="473"/>
                </a:cubicBezTo>
                <a:cubicBezTo>
                  <a:pt x="676" y="0"/>
                  <a:pt x="676" y="0"/>
                  <a:pt x="676" y="0"/>
                </a:cubicBezTo>
              </a:path>
            </a:pathLst>
          </a:custGeom>
          <a:solidFill>
            <a:srgbClr val="FFE7C4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77" name="Rectangle 57"/>
          <p:cNvSpPr>
            <a:spLocks noChangeArrowheads="1"/>
          </p:cNvSpPr>
          <p:nvPr/>
        </p:nvSpPr>
        <p:spPr bwMode="auto">
          <a:xfrm>
            <a:off x="7328534" y="1449670"/>
            <a:ext cx="228674" cy="857057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78" name="Rectangle 58"/>
          <p:cNvSpPr>
            <a:spLocks noChangeArrowheads="1"/>
          </p:cNvSpPr>
          <p:nvPr/>
        </p:nvSpPr>
        <p:spPr bwMode="auto">
          <a:xfrm>
            <a:off x="7328534" y="1449670"/>
            <a:ext cx="228674" cy="8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79" name="Rectangle 59"/>
          <p:cNvSpPr>
            <a:spLocks noChangeArrowheads="1"/>
          </p:cNvSpPr>
          <p:nvPr/>
        </p:nvSpPr>
        <p:spPr bwMode="auto">
          <a:xfrm>
            <a:off x="7557208" y="1419431"/>
            <a:ext cx="1583712" cy="919423"/>
          </a:xfrm>
          <a:prstGeom prst="rect">
            <a:avLst/>
          </a:prstGeom>
          <a:solidFill>
            <a:srgbClr val="596473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80" name="Rectangle 60"/>
          <p:cNvSpPr>
            <a:spLocks noChangeArrowheads="1"/>
          </p:cNvSpPr>
          <p:nvPr/>
        </p:nvSpPr>
        <p:spPr bwMode="auto">
          <a:xfrm>
            <a:off x="7557208" y="1419431"/>
            <a:ext cx="1583712" cy="91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81" name="Rectangle 61"/>
          <p:cNvSpPr>
            <a:spLocks noChangeArrowheads="1"/>
          </p:cNvSpPr>
          <p:nvPr/>
        </p:nvSpPr>
        <p:spPr bwMode="auto">
          <a:xfrm>
            <a:off x="7328534" y="2108288"/>
            <a:ext cx="228674" cy="198437"/>
          </a:xfrm>
          <a:prstGeom prst="rect">
            <a:avLst/>
          </a:prstGeom>
          <a:solidFill>
            <a:srgbClr val="CBCBCB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82" name="Rectangle 62"/>
          <p:cNvSpPr>
            <a:spLocks noChangeArrowheads="1"/>
          </p:cNvSpPr>
          <p:nvPr/>
        </p:nvSpPr>
        <p:spPr bwMode="auto">
          <a:xfrm>
            <a:off x="7328534" y="2108288"/>
            <a:ext cx="228674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83" name="Rectangle 63"/>
          <p:cNvSpPr>
            <a:spLocks noChangeArrowheads="1"/>
          </p:cNvSpPr>
          <p:nvPr/>
        </p:nvSpPr>
        <p:spPr bwMode="auto">
          <a:xfrm>
            <a:off x="7557208" y="2125298"/>
            <a:ext cx="1583712" cy="213556"/>
          </a:xfrm>
          <a:prstGeom prst="rect">
            <a:avLst/>
          </a:prstGeom>
          <a:solidFill>
            <a:srgbClr val="475260"/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81984" name="Rectangle 64"/>
          <p:cNvSpPr>
            <a:spLocks noChangeArrowheads="1"/>
          </p:cNvSpPr>
          <p:nvPr/>
        </p:nvSpPr>
        <p:spPr bwMode="auto">
          <a:xfrm>
            <a:off x="7557208" y="2125298"/>
            <a:ext cx="1583712" cy="21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grpSp>
        <p:nvGrpSpPr>
          <p:cNvPr id="115" name="Group 93"/>
          <p:cNvGrpSpPr/>
          <p:nvPr/>
        </p:nvGrpSpPr>
        <p:grpSpPr>
          <a:xfrm>
            <a:off x="2996104" y="1549555"/>
            <a:ext cx="688375" cy="672198"/>
            <a:chOff x="4259726" y="3014288"/>
            <a:chExt cx="624548" cy="624548"/>
          </a:xfrm>
        </p:grpSpPr>
        <p:sp>
          <p:nvSpPr>
            <p:cNvPr id="145" name="Oval 13"/>
            <p:cNvSpPr/>
            <p:nvPr/>
          </p:nvSpPr>
          <p:spPr>
            <a:xfrm>
              <a:off x="4259726" y="3014288"/>
              <a:ext cx="624548" cy="6245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grpSp>
          <p:nvGrpSpPr>
            <p:cNvPr id="146" name="Group 31"/>
            <p:cNvGrpSpPr/>
            <p:nvPr/>
          </p:nvGrpSpPr>
          <p:grpSpPr>
            <a:xfrm>
              <a:off x="4440145" y="3153571"/>
              <a:ext cx="263709" cy="384412"/>
              <a:chOff x="3582988" y="3510757"/>
              <a:chExt cx="319088" cy="465138"/>
            </a:xfrm>
            <a:solidFill>
              <a:schemeClr val="bg2"/>
            </a:solidFill>
          </p:grpSpPr>
          <p:sp>
            <p:nvSpPr>
              <p:cNvPr id="147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48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4288" tIns="14288" rIns="14288" bIns="14288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25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135" name="TextBox 134"/>
          <p:cNvSpPr txBox="1"/>
          <p:nvPr/>
        </p:nvSpPr>
        <p:spPr>
          <a:xfrm>
            <a:off x="121987" y="898547"/>
            <a:ext cx="273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PIATTAFORMA / RETE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90357" y="1230542"/>
            <a:ext cx="26009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Alcuni modelli di business gestiscono l'interfaccia tra più attori come una attività chiave (es., Airbnb, MasterCard)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94184" y="3273147"/>
            <a:ext cx="174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PRODUZIONE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0183" y="3529346"/>
            <a:ext cx="2660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Queste attività sono relative alla progettazione, realizzazione e consegna di un prodotto in quantità sostanziali e/o di qualità superiore, es. manifattura.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768486" y="2241413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RISOLUZIONE DEI PROBLEMI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2809611" y="2556215"/>
            <a:ext cx="21614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noProof="1">
                <a:latin typeface="Arial" panose="020B0604020202020204" pitchFamily="34" charset="0"/>
                <a:cs typeface="Arial" panose="020B0604020202020204" pitchFamily="34" charset="0"/>
              </a:rPr>
              <a:t>Alcuni BM richiedono di trovare nuove soluzioni ai problemi individuali dei clienti. Tipicamente, servizi.</a:t>
            </a:r>
          </a:p>
        </p:txBody>
      </p:sp>
      <p:sp>
        <p:nvSpPr>
          <p:cNvPr id="83" name="Rectangle 82"/>
          <p:cNvSpPr/>
          <p:nvPr/>
        </p:nvSpPr>
        <p:spPr>
          <a:xfrm rot="5400000">
            <a:off x="4558283" y="310780"/>
            <a:ext cx="27432" cy="683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502920" y="7231"/>
            <a:ext cx="4256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ATTIVITà</a:t>
            </a:r>
            <a:r>
              <a:rPr lang="en-US" sz="3600" b="1" dirty="0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CHIAVE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DDF278-7F2D-7442-BE64-7727826F5AC6}"/>
              </a:ext>
            </a:extLst>
          </p:cNvPr>
          <p:cNvGrpSpPr/>
          <p:nvPr/>
        </p:nvGrpSpPr>
        <p:grpSpPr>
          <a:xfrm>
            <a:off x="329493" y="267494"/>
            <a:ext cx="648072" cy="649927"/>
            <a:chOff x="971600" y="1215464"/>
            <a:chExt cx="468411" cy="468411"/>
          </a:xfrm>
        </p:grpSpPr>
        <p:sp>
          <p:nvSpPr>
            <p:cNvPr id="139" name="Oval 138"/>
            <p:cNvSpPr/>
            <p:nvPr/>
          </p:nvSpPr>
          <p:spPr>
            <a:xfrm>
              <a:off x="971600" y="1215464"/>
              <a:ext cx="468411" cy="46841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40" name="AutoShape 130"/>
            <p:cNvSpPr>
              <a:spLocks/>
            </p:cNvSpPr>
            <p:nvPr/>
          </p:nvSpPr>
          <p:spPr bwMode="auto">
            <a:xfrm>
              <a:off x="1052207" y="1468446"/>
              <a:ext cx="135417" cy="167200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1" name="AutoShape 130">
              <a:extLst>
                <a:ext uri="{FF2B5EF4-FFF2-40B4-BE49-F238E27FC236}">
                  <a16:creationId xmlns:a16="http://schemas.microsoft.com/office/drawing/2014/main" id="{F2E20377-56C9-3140-910F-38A37A2E8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215" y="1275606"/>
              <a:ext cx="135417" cy="167200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2" name="AutoShape 130">
              <a:extLst>
                <a:ext uri="{FF2B5EF4-FFF2-40B4-BE49-F238E27FC236}">
                  <a16:creationId xmlns:a16="http://schemas.microsoft.com/office/drawing/2014/main" id="{EF410819-C850-E946-911E-1AF06C888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231" y="1419622"/>
              <a:ext cx="135417" cy="167200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AA0DC6-DF7D-AB46-B9B2-C75B7DBD175E}"/>
              </a:ext>
            </a:extLst>
          </p:cNvPr>
          <p:cNvGrpSpPr/>
          <p:nvPr/>
        </p:nvGrpSpPr>
        <p:grpSpPr>
          <a:xfrm>
            <a:off x="365396" y="2550770"/>
            <a:ext cx="749004" cy="750028"/>
            <a:chOff x="1014684" y="2685818"/>
            <a:chExt cx="749004" cy="750028"/>
          </a:xfrm>
        </p:grpSpPr>
        <p:sp>
          <p:nvSpPr>
            <p:cNvPr id="141" name="Oval 140"/>
            <p:cNvSpPr/>
            <p:nvPr/>
          </p:nvSpPr>
          <p:spPr>
            <a:xfrm>
              <a:off x="1014684" y="2685818"/>
              <a:ext cx="749004" cy="7500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CF93374C-825D-4B46-8457-E54D0EF4C2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985" y="2804164"/>
              <a:ext cx="394366" cy="396420"/>
            </a:xfrm>
            <a:custGeom>
              <a:avLst/>
              <a:gdLst/>
              <a:ahLst/>
              <a:cxnLst>
                <a:cxn ang="0">
                  <a:pos x="151" y="68"/>
                </a:cxn>
                <a:cxn ang="0">
                  <a:pos x="143" y="57"/>
                </a:cxn>
                <a:cxn ang="0">
                  <a:pos x="150" y="44"/>
                </a:cxn>
                <a:cxn ang="0">
                  <a:pos x="140" y="20"/>
                </a:cxn>
                <a:cxn ang="0">
                  <a:pos x="125" y="20"/>
                </a:cxn>
                <a:cxn ang="0">
                  <a:pos x="116" y="28"/>
                </a:cxn>
                <a:cxn ang="0">
                  <a:pos x="106" y="24"/>
                </a:cxn>
                <a:cxn ang="0">
                  <a:pos x="102" y="10"/>
                </a:cxn>
                <a:cxn ang="0">
                  <a:pos x="78" y="0"/>
                </a:cxn>
                <a:cxn ang="0">
                  <a:pos x="68" y="19"/>
                </a:cxn>
                <a:cxn ang="0">
                  <a:pos x="57" y="27"/>
                </a:cxn>
                <a:cxn ang="0">
                  <a:pos x="50" y="26"/>
                </a:cxn>
                <a:cxn ang="0">
                  <a:pos x="37" y="17"/>
                </a:cxn>
                <a:cxn ang="0">
                  <a:pos x="20" y="30"/>
                </a:cxn>
                <a:cxn ang="0">
                  <a:pos x="20" y="44"/>
                </a:cxn>
                <a:cxn ang="0">
                  <a:pos x="27" y="57"/>
                </a:cxn>
                <a:cxn ang="0">
                  <a:pos x="19" y="68"/>
                </a:cxn>
                <a:cxn ang="0">
                  <a:pos x="0" y="78"/>
                </a:cxn>
                <a:cxn ang="0">
                  <a:pos x="11" y="102"/>
                </a:cxn>
                <a:cxn ang="0">
                  <a:pos x="24" y="106"/>
                </a:cxn>
                <a:cxn ang="0">
                  <a:pos x="26" y="120"/>
                </a:cxn>
                <a:cxn ang="0">
                  <a:pos x="20" y="140"/>
                </a:cxn>
                <a:cxn ang="0">
                  <a:pos x="37" y="153"/>
                </a:cxn>
                <a:cxn ang="0">
                  <a:pos x="50" y="144"/>
                </a:cxn>
                <a:cxn ang="0">
                  <a:pos x="57" y="143"/>
                </a:cxn>
                <a:cxn ang="0">
                  <a:pos x="68" y="151"/>
                </a:cxn>
                <a:cxn ang="0">
                  <a:pos x="78" y="170"/>
                </a:cxn>
                <a:cxn ang="0">
                  <a:pos x="102" y="159"/>
                </a:cxn>
                <a:cxn ang="0">
                  <a:pos x="106" y="146"/>
                </a:cxn>
                <a:cxn ang="0">
                  <a:pos x="116" y="142"/>
                </a:cxn>
                <a:cxn ang="0">
                  <a:pos x="125" y="149"/>
                </a:cxn>
                <a:cxn ang="0">
                  <a:pos x="140" y="149"/>
                </a:cxn>
                <a:cxn ang="0">
                  <a:pos x="150" y="125"/>
                </a:cxn>
                <a:cxn ang="0">
                  <a:pos x="143" y="113"/>
                </a:cxn>
                <a:cxn ang="0">
                  <a:pos x="151" y="102"/>
                </a:cxn>
                <a:cxn ang="0">
                  <a:pos x="170" y="92"/>
                </a:cxn>
                <a:cxn ang="0">
                  <a:pos x="159" y="68"/>
                </a:cxn>
                <a:cxn ang="0">
                  <a:pos x="85" y="115"/>
                </a:cxn>
                <a:cxn ang="0">
                  <a:pos x="85" y="54"/>
                </a:cxn>
              </a:cxnLst>
              <a:rect l="0" t="0" r="r" b="b"/>
              <a:pathLst>
                <a:path w="170" h="170">
                  <a:moveTo>
                    <a:pt x="159" y="68"/>
                  </a:moveTo>
                  <a:cubicBezTo>
                    <a:pt x="151" y="68"/>
                    <a:pt x="151" y="68"/>
                    <a:pt x="151" y="68"/>
                  </a:cubicBezTo>
                  <a:cubicBezTo>
                    <a:pt x="149" y="68"/>
                    <a:pt x="146" y="66"/>
                    <a:pt x="146" y="64"/>
                  </a:cubicBezTo>
                  <a:cubicBezTo>
                    <a:pt x="145" y="61"/>
                    <a:pt x="144" y="59"/>
                    <a:pt x="143" y="57"/>
                  </a:cubicBezTo>
                  <a:cubicBezTo>
                    <a:pt x="142" y="55"/>
                    <a:pt x="142" y="52"/>
                    <a:pt x="144" y="50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4" y="40"/>
                    <a:pt x="154" y="34"/>
                    <a:pt x="150" y="30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38" y="18"/>
                    <a:pt x="136" y="17"/>
                    <a:pt x="133" y="17"/>
                  </a:cubicBezTo>
                  <a:cubicBezTo>
                    <a:pt x="130" y="17"/>
                    <a:pt x="127" y="18"/>
                    <a:pt x="125" y="20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9" y="27"/>
                    <a:pt x="117" y="28"/>
                    <a:pt x="116" y="28"/>
                  </a:cubicBezTo>
                  <a:cubicBezTo>
                    <a:pt x="115" y="28"/>
                    <a:pt x="114" y="27"/>
                    <a:pt x="113" y="27"/>
                  </a:cubicBezTo>
                  <a:cubicBezTo>
                    <a:pt x="111" y="26"/>
                    <a:pt x="108" y="25"/>
                    <a:pt x="106" y="24"/>
                  </a:cubicBezTo>
                  <a:cubicBezTo>
                    <a:pt x="104" y="23"/>
                    <a:pt x="102" y="21"/>
                    <a:pt x="102" y="19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5"/>
                    <a:pt x="97" y="0"/>
                    <a:pt x="9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3" y="0"/>
                    <a:pt x="68" y="5"/>
                    <a:pt x="68" y="1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1"/>
                    <a:pt x="66" y="23"/>
                    <a:pt x="64" y="24"/>
                  </a:cubicBezTo>
                  <a:cubicBezTo>
                    <a:pt x="61" y="25"/>
                    <a:pt x="59" y="26"/>
                    <a:pt x="57" y="27"/>
                  </a:cubicBezTo>
                  <a:cubicBezTo>
                    <a:pt x="56" y="27"/>
                    <a:pt x="55" y="28"/>
                    <a:pt x="54" y="28"/>
                  </a:cubicBezTo>
                  <a:cubicBezTo>
                    <a:pt x="53" y="28"/>
                    <a:pt x="51" y="27"/>
                    <a:pt x="50" y="26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2" y="18"/>
                    <a:pt x="40" y="17"/>
                    <a:pt x="37" y="17"/>
                  </a:cubicBezTo>
                  <a:cubicBezTo>
                    <a:pt x="34" y="17"/>
                    <a:pt x="32" y="18"/>
                    <a:pt x="30" y="2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2"/>
                    <a:pt x="17" y="34"/>
                    <a:pt x="17" y="37"/>
                  </a:cubicBezTo>
                  <a:cubicBezTo>
                    <a:pt x="17" y="40"/>
                    <a:pt x="18" y="42"/>
                    <a:pt x="20" y="4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2"/>
                    <a:pt x="28" y="55"/>
                    <a:pt x="27" y="57"/>
                  </a:cubicBezTo>
                  <a:cubicBezTo>
                    <a:pt x="26" y="59"/>
                    <a:pt x="25" y="61"/>
                    <a:pt x="24" y="64"/>
                  </a:cubicBezTo>
                  <a:cubicBezTo>
                    <a:pt x="23" y="66"/>
                    <a:pt x="21" y="68"/>
                    <a:pt x="19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5" y="68"/>
                    <a:pt x="0" y="73"/>
                    <a:pt x="0" y="7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7"/>
                    <a:pt x="5" y="102"/>
                    <a:pt x="11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1" y="102"/>
                    <a:pt x="23" y="104"/>
                    <a:pt x="24" y="106"/>
                  </a:cubicBezTo>
                  <a:cubicBezTo>
                    <a:pt x="25" y="108"/>
                    <a:pt x="26" y="111"/>
                    <a:pt x="27" y="113"/>
                  </a:cubicBezTo>
                  <a:cubicBezTo>
                    <a:pt x="28" y="115"/>
                    <a:pt x="28" y="118"/>
                    <a:pt x="26" y="120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16" y="129"/>
                    <a:pt x="16" y="136"/>
                    <a:pt x="20" y="140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2" y="151"/>
                    <a:pt x="34" y="153"/>
                    <a:pt x="37" y="153"/>
                  </a:cubicBezTo>
                  <a:cubicBezTo>
                    <a:pt x="40" y="153"/>
                    <a:pt x="42" y="151"/>
                    <a:pt x="44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3" y="142"/>
                    <a:pt x="54" y="142"/>
                  </a:cubicBezTo>
                  <a:cubicBezTo>
                    <a:pt x="55" y="142"/>
                    <a:pt x="56" y="142"/>
                    <a:pt x="57" y="143"/>
                  </a:cubicBezTo>
                  <a:cubicBezTo>
                    <a:pt x="59" y="144"/>
                    <a:pt x="61" y="145"/>
                    <a:pt x="64" y="146"/>
                  </a:cubicBezTo>
                  <a:cubicBezTo>
                    <a:pt x="66" y="146"/>
                    <a:pt x="68" y="149"/>
                    <a:pt x="68" y="151"/>
                  </a:cubicBezTo>
                  <a:cubicBezTo>
                    <a:pt x="68" y="159"/>
                    <a:pt x="68" y="159"/>
                    <a:pt x="68" y="159"/>
                  </a:cubicBezTo>
                  <a:cubicBezTo>
                    <a:pt x="68" y="165"/>
                    <a:pt x="73" y="170"/>
                    <a:pt x="78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7" y="170"/>
                    <a:pt x="102" y="165"/>
                    <a:pt x="102" y="159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49"/>
                    <a:pt x="104" y="146"/>
                    <a:pt x="106" y="146"/>
                  </a:cubicBezTo>
                  <a:cubicBezTo>
                    <a:pt x="108" y="145"/>
                    <a:pt x="111" y="144"/>
                    <a:pt x="113" y="143"/>
                  </a:cubicBezTo>
                  <a:cubicBezTo>
                    <a:pt x="114" y="142"/>
                    <a:pt x="115" y="142"/>
                    <a:pt x="116" y="142"/>
                  </a:cubicBezTo>
                  <a:cubicBezTo>
                    <a:pt x="117" y="142"/>
                    <a:pt x="119" y="143"/>
                    <a:pt x="120" y="144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7" y="151"/>
                    <a:pt x="130" y="153"/>
                    <a:pt x="133" y="153"/>
                  </a:cubicBezTo>
                  <a:cubicBezTo>
                    <a:pt x="136" y="153"/>
                    <a:pt x="138" y="151"/>
                    <a:pt x="140" y="149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4" y="136"/>
                    <a:pt x="154" y="129"/>
                    <a:pt x="150" y="125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18"/>
                    <a:pt x="142" y="115"/>
                    <a:pt x="143" y="113"/>
                  </a:cubicBezTo>
                  <a:cubicBezTo>
                    <a:pt x="144" y="111"/>
                    <a:pt x="145" y="108"/>
                    <a:pt x="146" y="106"/>
                  </a:cubicBezTo>
                  <a:cubicBezTo>
                    <a:pt x="146" y="104"/>
                    <a:pt x="149" y="102"/>
                    <a:pt x="151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5" y="102"/>
                    <a:pt x="170" y="97"/>
                    <a:pt x="170" y="92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3"/>
                    <a:pt x="165" y="68"/>
                    <a:pt x="159" y="68"/>
                  </a:cubicBezTo>
                  <a:close/>
                  <a:moveTo>
                    <a:pt x="115" y="85"/>
                  </a:moveTo>
                  <a:cubicBezTo>
                    <a:pt x="115" y="102"/>
                    <a:pt x="102" y="115"/>
                    <a:pt x="85" y="115"/>
                  </a:cubicBezTo>
                  <a:cubicBezTo>
                    <a:pt x="68" y="115"/>
                    <a:pt x="55" y="102"/>
                    <a:pt x="55" y="85"/>
                  </a:cubicBezTo>
                  <a:cubicBezTo>
                    <a:pt x="55" y="68"/>
                    <a:pt x="68" y="54"/>
                    <a:pt x="85" y="54"/>
                  </a:cubicBezTo>
                  <a:cubicBezTo>
                    <a:pt x="102" y="54"/>
                    <a:pt x="115" y="68"/>
                    <a:pt x="115" y="85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724D8A04-B47B-6348-9F2A-BE3E30A390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647" y="3160946"/>
              <a:ext cx="204103" cy="192037"/>
            </a:xfrm>
            <a:custGeom>
              <a:avLst/>
              <a:gdLst/>
              <a:ahLst/>
              <a:cxnLst>
                <a:cxn ang="0">
                  <a:pos x="151" y="68"/>
                </a:cxn>
                <a:cxn ang="0">
                  <a:pos x="143" y="57"/>
                </a:cxn>
                <a:cxn ang="0">
                  <a:pos x="150" y="44"/>
                </a:cxn>
                <a:cxn ang="0">
                  <a:pos x="140" y="20"/>
                </a:cxn>
                <a:cxn ang="0">
                  <a:pos x="125" y="20"/>
                </a:cxn>
                <a:cxn ang="0">
                  <a:pos x="116" y="28"/>
                </a:cxn>
                <a:cxn ang="0">
                  <a:pos x="106" y="24"/>
                </a:cxn>
                <a:cxn ang="0">
                  <a:pos x="102" y="10"/>
                </a:cxn>
                <a:cxn ang="0">
                  <a:pos x="78" y="0"/>
                </a:cxn>
                <a:cxn ang="0">
                  <a:pos x="68" y="19"/>
                </a:cxn>
                <a:cxn ang="0">
                  <a:pos x="57" y="27"/>
                </a:cxn>
                <a:cxn ang="0">
                  <a:pos x="50" y="26"/>
                </a:cxn>
                <a:cxn ang="0">
                  <a:pos x="37" y="17"/>
                </a:cxn>
                <a:cxn ang="0">
                  <a:pos x="20" y="30"/>
                </a:cxn>
                <a:cxn ang="0">
                  <a:pos x="20" y="44"/>
                </a:cxn>
                <a:cxn ang="0">
                  <a:pos x="27" y="57"/>
                </a:cxn>
                <a:cxn ang="0">
                  <a:pos x="19" y="68"/>
                </a:cxn>
                <a:cxn ang="0">
                  <a:pos x="0" y="78"/>
                </a:cxn>
                <a:cxn ang="0">
                  <a:pos x="11" y="102"/>
                </a:cxn>
                <a:cxn ang="0">
                  <a:pos x="24" y="106"/>
                </a:cxn>
                <a:cxn ang="0">
                  <a:pos x="26" y="120"/>
                </a:cxn>
                <a:cxn ang="0">
                  <a:pos x="20" y="140"/>
                </a:cxn>
                <a:cxn ang="0">
                  <a:pos x="37" y="153"/>
                </a:cxn>
                <a:cxn ang="0">
                  <a:pos x="50" y="144"/>
                </a:cxn>
                <a:cxn ang="0">
                  <a:pos x="57" y="143"/>
                </a:cxn>
                <a:cxn ang="0">
                  <a:pos x="68" y="151"/>
                </a:cxn>
                <a:cxn ang="0">
                  <a:pos x="78" y="170"/>
                </a:cxn>
                <a:cxn ang="0">
                  <a:pos x="102" y="159"/>
                </a:cxn>
                <a:cxn ang="0">
                  <a:pos x="106" y="146"/>
                </a:cxn>
                <a:cxn ang="0">
                  <a:pos x="116" y="142"/>
                </a:cxn>
                <a:cxn ang="0">
                  <a:pos x="125" y="149"/>
                </a:cxn>
                <a:cxn ang="0">
                  <a:pos x="140" y="149"/>
                </a:cxn>
                <a:cxn ang="0">
                  <a:pos x="150" y="125"/>
                </a:cxn>
                <a:cxn ang="0">
                  <a:pos x="143" y="113"/>
                </a:cxn>
                <a:cxn ang="0">
                  <a:pos x="151" y="102"/>
                </a:cxn>
                <a:cxn ang="0">
                  <a:pos x="170" y="92"/>
                </a:cxn>
                <a:cxn ang="0">
                  <a:pos x="159" y="68"/>
                </a:cxn>
                <a:cxn ang="0">
                  <a:pos x="85" y="115"/>
                </a:cxn>
                <a:cxn ang="0">
                  <a:pos x="85" y="54"/>
                </a:cxn>
              </a:cxnLst>
              <a:rect l="0" t="0" r="r" b="b"/>
              <a:pathLst>
                <a:path w="170" h="170">
                  <a:moveTo>
                    <a:pt x="159" y="68"/>
                  </a:moveTo>
                  <a:cubicBezTo>
                    <a:pt x="151" y="68"/>
                    <a:pt x="151" y="68"/>
                    <a:pt x="151" y="68"/>
                  </a:cubicBezTo>
                  <a:cubicBezTo>
                    <a:pt x="149" y="68"/>
                    <a:pt x="146" y="66"/>
                    <a:pt x="146" y="64"/>
                  </a:cubicBezTo>
                  <a:cubicBezTo>
                    <a:pt x="145" y="61"/>
                    <a:pt x="144" y="59"/>
                    <a:pt x="143" y="57"/>
                  </a:cubicBezTo>
                  <a:cubicBezTo>
                    <a:pt x="142" y="55"/>
                    <a:pt x="142" y="52"/>
                    <a:pt x="144" y="50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4" y="40"/>
                    <a:pt x="154" y="34"/>
                    <a:pt x="150" y="30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38" y="18"/>
                    <a:pt x="136" y="17"/>
                    <a:pt x="133" y="17"/>
                  </a:cubicBezTo>
                  <a:cubicBezTo>
                    <a:pt x="130" y="17"/>
                    <a:pt x="127" y="18"/>
                    <a:pt x="125" y="20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9" y="27"/>
                    <a:pt x="117" y="28"/>
                    <a:pt x="116" y="28"/>
                  </a:cubicBezTo>
                  <a:cubicBezTo>
                    <a:pt x="115" y="28"/>
                    <a:pt x="114" y="27"/>
                    <a:pt x="113" y="27"/>
                  </a:cubicBezTo>
                  <a:cubicBezTo>
                    <a:pt x="111" y="26"/>
                    <a:pt x="108" y="25"/>
                    <a:pt x="106" y="24"/>
                  </a:cubicBezTo>
                  <a:cubicBezTo>
                    <a:pt x="104" y="23"/>
                    <a:pt x="102" y="21"/>
                    <a:pt x="102" y="19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5"/>
                    <a:pt x="97" y="0"/>
                    <a:pt x="9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3" y="0"/>
                    <a:pt x="68" y="5"/>
                    <a:pt x="68" y="1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1"/>
                    <a:pt x="66" y="23"/>
                    <a:pt x="64" y="24"/>
                  </a:cubicBezTo>
                  <a:cubicBezTo>
                    <a:pt x="61" y="25"/>
                    <a:pt x="59" y="26"/>
                    <a:pt x="57" y="27"/>
                  </a:cubicBezTo>
                  <a:cubicBezTo>
                    <a:pt x="56" y="27"/>
                    <a:pt x="55" y="28"/>
                    <a:pt x="54" y="28"/>
                  </a:cubicBezTo>
                  <a:cubicBezTo>
                    <a:pt x="53" y="28"/>
                    <a:pt x="51" y="27"/>
                    <a:pt x="50" y="26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2" y="18"/>
                    <a:pt x="40" y="17"/>
                    <a:pt x="37" y="17"/>
                  </a:cubicBezTo>
                  <a:cubicBezTo>
                    <a:pt x="34" y="17"/>
                    <a:pt x="32" y="18"/>
                    <a:pt x="30" y="2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2"/>
                    <a:pt x="17" y="34"/>
                    <a:pt x="17" y="37"/>
                  </a:cubicBezTo>
                  <a:cubicBezTo>
                    <a:pt x="17" y="40"/>
                    <a:pt x="18" y="42"/>
                    <a:pt x="20" y="4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2"/>
                    <a:pt x="28" y="55"/>
                    <a:pt x="27" y="57"/>
                  </a:cubicBezTo>
                  <a:cubicBezTo>
                    <a:pt x="26" y="59"/>
                    <a:pt x="25" y="61"/>
                    <a:pt x="24" y="64"/>
                  </a:cubicBezTo>
                  <a:cubicBezTo>
                    <a:pt x="23" y="66"/>
                    <a:pt x="21" y="68"/>
                    <a:pt x="19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5" y="68"/>
                    <a:pt x="0" y="73"/>
                    <a:pt x="0" y="7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7"/>
                    <a:pt x="5" y="102"/>
                    <a:pt x="11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1" y="102"/>
                    <a:pt x="23" y="104"/>
                    <a:pt x="24" y="106"/>
                  </a:cubicBezTo>
                  <a:cubicBezTo>
                    <a:pt x="25" y="108"/>
                    <a:pt x="26" y="111"/>
                    <a:pt x="27" y="113"/>
                  </a:cubicBezTo>
                  <a:cubicBezTo>
                    <a:pt x="28" y="115"/>
                    <a:pt x="28" y="118"/>
                    <a:pt x="26" y="120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16" y="129"/>
                    <a:pt x="16" y="136"/>
                    <a:pt x="20" y="140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2" y="151"/>
                    <a:pt x="34" y="153"/>
                    <a:pt x="37" y="153"/>
                  </a:cubicBezTo>
                  <a:cubicBezTo>
                    <a:pt x="40" y="153"/>
                    <a:pt x="42" y="151"/>
                    <a:pt x="44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3" y="142"/>
                    <a:pt x="54" y="142"/>
                  </a:cubicBezTo>
                  <a:cubicBezTo>
                    <a:pt x="55" y="142"/>
                    <a:pt x="56" y="142"/>
                    <a:pt x="57" y="143"/>
                  </a:cubicBezTo>
                  <a:cubicBezTo>
                    <a:pt x="59" y="144"/>
                    <a:pt x="61" y="145"/>
                    <a:pt x="64" y="146"/>
                  </a:cubicBezTo>
                  <a:cubicBezTo>
                    <a:pt x="66" y="146"/>
                    <a:pt x="68" y="149"/>
                    <a:pt x="68" y="151"/>
                  </a:cubicBezTo>
                  <a:cubicBezTo>
                    <a:pt x="68" y="159"/>
                    <a:pt x="68" y="159"/>
                    <a:pt x="68" y="159"/>
                  </a:cubicBezTo>
                  <a:cubicBezTo>
                    <a:pt x="68" y="165"/>
                    <a:pt x="73" y="170"/>
                    <a:pt x="78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7" y="170"/>
                    <a:pt x="102" y="165"/>
                    <a:pt x="102" y="159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49"/>
                    <a:pt x="104" y="146"/>
                    <a:pt x="106" y="146"/>
                  </a:cubicBezTo>
                  <a:cubicBezTo>
                    <a:pt x="108" y="145"/>
                    <a:pt x="111" y="144"/>
                    <a:pt x="113" y="143"/>
                  </a:cubicBezTo>
                  <a:cubicBezTo>
                    <a:pt x="114" y="142"/>
                    <a:pt x="115" y="142"/>
                    <a:pt x="116" y="142"/>
                  </a:cubicBezTo>
                  <a:cubicBezTo>
                    <a:pt x="117" y="142"/>
                    <a:pt x="119" y="143"/>
                    <a:pt x="120" y="144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7" y="151"/>
                    <a:pt x="130" y="153"/>
                    <a:pt x="133" y="153"/>
                  </a:cubicBezTo>
                  <a:cubicBezTo>
                    <a:pt x="136" y="153"/>
                    <a:pt x="138" y="151"/>
                    <a:pt x="140" y="149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4" y="136"/>
                    <a:pt x="154" y="129"/>
                    <a:pt x="150" y="125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18"/>
                    <a:pt x="142" y="115"/>
                    <a:pt x="143" y="113"/>
                  </a:cubicBezTo>
                  <a:cubicBezTo>
                    <a:pt x="144" y="111"/>
                    <a:pt x="145" y="108"/>
                    <a:pt x="146" y="106"/>
                  </a:cubicBezTo>
                  <a:cubicBezTo>
                    <a:pt x="146" y="104"/>
                    <a:pt x="149" y="102"/>
                    <a:pt x="151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5" y="102"/>
                    <a:pt x="170" y="97"/>
                    <a:pt x="170" y="92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3"/>
                    <a:pt x="165" y="68"/>
                    <a:pt x="159" y="68"/>
                  </a:cubicBezTo>
                  <a:close/>
                  <a:moveTo>
                    <a:pt x="115" y="85"/>
                  </a:moveTo>
                  <a:cubicBezTo>
                    <a:pt x="115" y="102"/>
                    <a:pt x="102" y="115"/>
                    <a:pt x="85" y="115"/>
                  </a:cubicBezTo>
                  <a:cubicBezTo>
                    <a:pt x="68" y="115"/>
                    <a:pt x="55" y="102"/>
                    <a:pt x="55" y="85"/>
                  </a:cubicBezTo>
                  <a:cubicBezTo>
                    <a:pt x="55" y="68"/>
                    <a:pt x="68" y="54"/>
                    <a:pt x="85" y="54"/>
                  </a:cubicBezTo>
                  <a:cubicBezTo>
                    <a:pt x="102" y="54"/>
                    <a:pt x="115" y="68"/>
                    <a:pt x="115" y="85"/>
                  </a:cubicBezTo>
                  <a:close/>
                </a:path>
              </a:pathLst>
            </a:custGeom>
            <a:solidFill>
              <a:srgbClr val="F1F1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7BBD192-B2AE-0C4D-9372-36B9551436FC}"/>
              </a:ext>
            </a:extLst>
          </p:cNvPr>
          <p:cNvSpPr/>
          <p:nvPr/>
        </p:nvSpPr>
        <p:spPr>
          <a:xfrm>
            <a:off x="5194121" y="2762519"/>
            <a:ext cx="3538182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Prestare attenzione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non confondere attività troppo diverse: potrebbe diventare necessario separarle </a:t>
            </a: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(Un-bundling).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00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76144"/>
            <a:ext cx="6172200" cy="175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408108" y="2546399"/>
            <a:ext cx="10440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510352" y="2538096"/>
            <a:ext cx="107794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" y="205979"/>
            <a:ext cx="8856984" cy="97898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it-IT" sz="3200" dirty="0">
                <a:solidFill>
                  <a:srgbClr val="C00000"/>
                </a:solidFill>
              </a:rPr>
              <a:t>Guardare ai prodotti come se fossero servizi aiuta a concentrarsi sui benefici forniti ai clienti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" y="3168858"/>
            <a:ext cx="6084168" cy="18296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Levitt T. (1960): </a:t>
            </a:r>
          </a:p>
          <a:p>
            <a:pPr marL="0" indent="0" algn="ctr">
              <a:buNone/>
            </a:pPr>
            <a:r>
              <a:rPr lang="en-US" sz="2800" dirty="0">
                <a:latin typeface="Calibri" charset="0"/>
              </a:rPr>
              <a:t>“</a:t>
            </a:r>
            <a:r>
              <a:rPr lang="en-US" altLang="ja-JP" sz="2400" i="1" dirty="0">
                <a:latin typeface="Arial" panose="020B0604020202020204" pitchFamily="34" charset="0"/>
                <a:cs typeface="Arial" panose="020B0604020202020204" pitchFamily="34" charset="0"/>
              </a:rPr>
              <a:t>when customers buy 1/4 inch drills what they really want are 1/4 inch holes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218981"/>
            <a:ext cx="1404880" cy="177951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85900" y="205979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300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4CF6CC56-EC28-872E-6ED5-E79209A4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802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3" y="216227"/>
            <a:ext cx="6582927" cy="71177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</a:rPr>
              <a:t>La </a:t>
            </a:r>
            <a:r>
              <a:rPr lang="en-US" sz="4000" dirty="0" err="1">
                <a:solidFill>
                  <a:srgbClr val="C00000"/>
                </a:solidFill>
              </a:rPr>
              <a:t>tendenza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alla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SERVITIZZAZIONE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56" y="3731883"/>
            <a:ext cx="1469196" cy="987460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28" y="2239808"/>
            <a:ext cx="1842662" cy="1436405"/>
          </a:xfrm>
          <a:prstGeom prst="rect">
            <a:avLst/>
          </a:prstGeom>
        </p:spPr>
      </p:pic>
      <p:pic>
        <p:nvPicPr>
          <p:cNvPr id="8" name="Picture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007" y="4299953"/>
            <a:ext cx="2311306" cy="838780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7514" y="108920"/>
            <a:ext cx="2185647" cy="1666875"/>
          </a:xfrm>
          <a:prstGeom prst="rect">
            <a:avLst/>
          </a:prstGeom>
        </p:spPr>
      </p:pic>
      <p:pic>
        <p:nvPicPr>
          <p:cNvPr id="13" name="Picture 12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7060" y="2211710"/>
            <a:ext cx="2743200" cy="1666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E3F6F3-F15B-795C-EDA0-6726D842B819}"/>
              </a:ext>
            </a:extLst>
          </p:cNvPr>
          <p:cNvSpPr txBox="1"/>
          <p:nvPr/>
        </p:nvSpPr>
        <p:spPr>
          <a:xfrm>
            <a:off x="899591" y="1347614"/>
            <a:ext cx="288193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Da un prodotto a molteplici servizi: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474838-A8AA-6D6A-9058-69099CCD432E}"/>
              </a:ext>
            </a:extLst>
          </p:cNvPr>
          <p:cNvCxnSpPr>
            <a:cxnSpLocks/>
          </p:cNvCxnSpPr>
          <p:nvPr/>
        </p:nvCxnSpPr>
        <p:spPr>
          <a:xfrm flipV="1">
            <a:off x="3349587" y="1009095"/>
            <a:ext cx="2174206" cy="19226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8B42B5-8045-F19F-1ECF-F3B4E869BCB7}"/>
              </a:ext>
            </a:extLst>
          </p:cNvPr>
          <p:cNvCxnSpPr>
            <a:cxnSpLocks/>
          </p:cNvCxnSpPr>
          <p:nvPr/>
        </p:nvCxnSpPr>
        <p:spPr>
          <a:xfrm flipV="1">
            <a:off x="3343482" y="3127920"/>
            <a:ext cx="1896008" cy="2163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426B5D-68B7-3091-F1DE-420F816BB868}"/>
              </a:ext>
            </a:extLst>
          </p:cNvPr>
          <p:cNvCxnSpPr>
            <a:cxnSpLocks/>
          </p:cNvCxnSpPr>
          <p:nvPr/>
        </p:nvCxnSpPr>
        <p:spPr>
          <a:xfrm>
            <a:off x="3359460" y="3328989"/>
            <a:ext cx="2003016" cy="147500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21DDD8F-9892-B3B3-972F-F4CC4476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174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">
            <a:extLst>
              <a:ext uri="{FF2B5EF4-FFF2-40B4-BE49-F238E27FC236}">
                <a16:creationId xmlns:a16="http://schemas.microsoft.com/office/drawing/2014/main" id="{F1B1647B-0A8D-024F-CDB0-84556595E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862656"/>
            <a:ext cx="60198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A85152-0C43-BFDB-879B-318A1D1B6384}"/>
              </a:ext>
            </a:extLst>
          </p:cNvPr>
          <p:cNvSpPr txBox="1">
            <a:spLocks/>
          </p:cNvSpPr>
          <p:nvPr/>
        </p:nvSpPr>
        <p:spPr>
          <a:xfrm>
            <a:off x="224630" y="23169"/>
            <a:ext cx="8694739" cy="71177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C00000"/>
                </a:solidFill>
              </a:rPr>
              <a:t>Piattaforme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d’innovazione</a:t>
            </a:r>
            <a:r>
              <a:rPr lang="en-US" sz="3600" b="1" dirty="0">
                <a:solidFill>
                  <a:srgbClr val="C00000"/>
                </a:solidFill>
              </a:rPr>
              <a:t> e di </a:t>
            </a:r>
            <a:r>
              <a:rPr lang="en-US" sz="3600" b="1" dirty="0" err="1">
                <a:solidFill>
                  <a:srgbClr val="C00000"/>
                </a:solidFill>
              </a:rPr>
              <a:t>transazione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3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D9924-0F16-7840-B180-A222204F0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51470"/>
            <a:ext cx="4608512" cy="565572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TIPI DI PIATTAFORME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97235-41FF-7B43-82FD-CF752A1C2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50"/>
            <a:ext cx="5133736" cy="394106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D6654-2673-B143-822F-D2A3052F19DD}"/>
              </a:ext>
            </a:extLst>
          </p:cNvPr>
          <p:cNvSpPr txBox="1"/>
          <p:nvPr/>
        </p:nvSpPr>
        <p:spPr>
          <a:xfrm>
            <a:off x="5133736" y="4688742"/>
            <a:ext cx="7106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Boudreau, K. J., &amp; Lakhani R. J. (2009).How to Manage 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Outside Innovation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. Sloan Management Review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F0C84-3439-B74A-B6A7-A866714960F9}"/>
              </a:ext>
            </a:extLst>
          </p:cNvPr>
          <p:cNvSpPr/>
          <p:nvPr/>
        </p:nvSpPr>
        <p:spPr>
          <a:xfrm>
            <a:off x="5133736" y="707425"/>
            <a:ext cx="4067944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Quando un'azienda apre il proprio prodotto all'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innovazione esterna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il prodotto diventa una piattaforma. 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Per generare entrate da quella piattaforma, i dirigenti devono pensare 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quale modello di business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abbia più senso.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DD0B6BE-26C4-4B7A-ABE0-0A376435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6424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86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Strategie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delle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piattaforme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9401"/>
            <a:ext cx="8229600" cy="374786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Strategia "Salta sul carro dei vincitori’’: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Semplicemente utilizzare piattaforme esistenti e "vincenti".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Strategia "Abbraccia ed estendi’’: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Adottare le piattaforme vincenti esistenti, per quanto possibile, poi estenderle rapidamente con caratteristiche proprietarie/univoche.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Creare nuove piattaforme o alternative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(se possibile)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Evitare le piattaforme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(possibile?)</a:t>
            </a:r>
            <a:endParaRPr lang="en-US" sz="2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7FC81-A0B5-E2D5-576E-BF51BAC8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455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81CDA7D-43B2-A242-A8EA-2F575424E6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 t="46757" r="9659" b="11543"/>
          <a:stretch/>
        </p:blipFill>
        <p:spPr>
          <a:xfrm>
            <a:off x="0" y="0"/>
            <a:ext cx="5832648" cy="241294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3D95DE-1AF1-0A44-85FF-42E2F094C0C9}"/>
              </a:ext>
            </a:extLst>
          </p:cNvPr>
          <p:cNvSpPr txBox="1"/>
          <p:nvPr/>
        </p:nvSpPr>
        <p:spPr>
          <a:xfrm>
            <a:off x="0" y="2552175"/>
            <a:ext cx="601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+mj-lt"/>
              </a:rPr>
              <a:t>8. PARTNER CHIAVE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08E41-4265-7161-BBAB-1456BA02426F}"/>
              </a:ext>
            </a:extLst>
          </p:cNvPr>
          <p:cNvSpPr txBox="1"/>
          <p:nvPr/>
        </p:nvSpPr>
        <p:spPr>
          <a:xfrm>
            <a:off x="6100850" y="179635"/>
            <a:ext cx="302433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sono i nostri partners chiave? Chi sono i nostri fornitori chiave? Quali risorse chiave stiamo acquisendo dai partner? Quali attività chiave svolgono i partner?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120B1-4C19-13FC-9582-C74359A27C8A}"/>
              </a:ext>
            </a:extLst>
          </p:cNvPr>
          <p:cNvSpPr txBox="1">
            <a:spLocks/>
          </p:cNvSpPr>
          <p:nvPr/>
        </p:nvSpPr>
        <p:spPr>
          <a:xfrm>
            <a:off x="35496" y="3507854"/>
            <a:ext cx="8928992" cy="20948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blocco dei Partner Chiave descrive la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rete di fornitori e partner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che fa funzionare il modello di business.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61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8C84-55DB-AF4F-8506-720FD3427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84" y="124883"/>
            <a:ext cx="8229600" cy="63758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Quale </a:t>
            </a:r>
            <a:r>
              <a:rPr lang="en-GB" sz="3600" b="1" dirty="0" err="1">
                <a:solidFill>
                  <a:srgbClr val="C00000"/>
                </a:solidFill>
              </a:rPr>
              <a:t>tipo</a:t>
            </a:r>
            <a:r>
              <a:rPr lang="en-GB" sz="3600" b="1" dirty="0">
                <a:solidFill>
                  <a:srgbClr val="C00000"/>
                </a:solidFill>
              </a:rPr>
              <a:t> di partner </a:t>
            </a:r>
            <a:r>
              <a:rPr lang="en-GB" sz="3600" b="1" dirty="0" err="1">
                <a:solidFill>
                  <a:srgbClr val="C00000"/>
                </a:solidFill>
              </a:rPr>
              <a:t>chiave</a:t>
            </a:r>
            <a:r>
              <a:rPr lang="en-GB" sz="36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1DE6A-789B-9E44-9B13-6AA8733CE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64268"/>
            <a:ext cx="850900" cy="749300"/>
          </a:xfrm>
          <a:prstGeom prst="rect">
            <a:avLst/>
          </a:prstGeom>
          <a:solidFill>
            <a:schemeClr val="accent1"/>
          </a:solidFill>
          <a:effectLst>
            <a:outerShdw blurRad="50800" dist="50800" dir="5400000" algn="ctr" rotWithShape="0">
              <a:schemeClr val="accent1"/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665AD5-B2C9-3A4A-8FB8-179352FB2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501" y="1364268"/>
            <a:ext cx="850900" cy="749300"/>
          </a:xfrm>
          <a:prstGeom prst="rect">
            <a:avLst/>
          </a:prstGeom>
          <a:effectLst>
            <a:outerShdw blurRad="50800" dist="50800" dir="5400000" algn="ctr" rotWithShape="0">
              <a:srgbClr val="FF0000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421A96-4650-BA4E-ACD0-4A82CB0A2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133" y="1364268"/>
            <a:ext cx="850900" cy="749300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D42DA9-C7CF-1640-81CB-3E071C1BCF3D}"/>
              </a:ext>
            </a:extLst>
          </p:cNvPr>
          <p:cNvSpPr txBox="1"/>
          <p:nvPr/>
        </p:nvSpPr>
        <p:spPr>
          <a:xfrm>
            <a:off x="223374" y="2291269"/>
            <a:ext cx="2075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Alleanze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strategiche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non-competitor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(Rete)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C03D38-8E18-7A45-BE27-0A1C905A34A5}"/>
              </a:ext>
            </a:extLst>
          </p:cNvPr>
          <p:cNvSpPr txBox="1"/>
          <p:nvPr/>
        </p:nvSpPr>
        <p:spPr>
          <a:xfrm>
            <a:off x="2312463" y="229126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2. </a:t>
            </a:r>
            <a:r>
              <a:rPr lang="en-GB" dirty="0" err="1"/>
              <a:t>Coopetizione</a:t>
            </a:r>
            <a:endParaRPr lang="en-GB" dirty="0"/>
          </a:p>
          <a:p>
            <a:pPr algn="ctr"/>
            <a:r>
              <a:rPr lang="en-GB" b="0" dirty="0" err="1"/>
              <a:t>Alleanze</a:t>
            </a:r>
            <a:r>
              <a:rPr lang="en-GB" b="0" dirty="0"/>
              <a:t> </a:t>
            </a:r>
            <a:r>
              <a:rPr lang="en-GB" b="0" dirty="0" err="1"/>
              <a:t>strategiche</a:t>
            </a:r>
            <a:r>
              <a:rPr lang="en-GB" b="0" dirty="0"/>
              <a:t> </a:t>
            </a:r>
            <a:r>
              <a:rPr lang="en-GB" b="0" dirty="0" err="1"/>
              <a:t>tra</a:t>
            </a:r>
            <a:r>
              <a:rPr lang="en-GB" b="0" dirty="0"/>
              <a:t> competitor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963150-8B94-0F4C-91CA-6E3CACA50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690" y="1366397"/>
            <a:ext cx="850900" cy="749300"/>
          </a:xfrm>
          <a:prstGeom prst="rect">
            <a:avLst/>
          </a:prstGeom>
          <a:effectLst>
            <a:outerShdw blurRad="50800" dist="50800" dir="5400000" algn="ctr" rotWithShape="0">
              <a:srgbClr val="00B050"/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4C37DB-D9DA-9647-8D2E-E8B6B752BE20}"/>
              </a:ext>
            </a:extLst>
          </p:cNvPr>
          <p:cNvSpPr txBox="1"/>
          <p:nvPr/>
        </p:nvSpPr>
        <p:spPr>
          <a:xfrm>
            <a:off x="4665796" y="2291269"/>
            <a:ext cx="1971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3. JV</a:t>
            </a:r>
          </a:p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Normalmente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utilizzate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entrare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nuovi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mercati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creare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nuovi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business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39C8A0-C3D4-6C47-A49E-F1CA27DD31F5}"/>
              </a:ext>
            </a:extLst>
          </p:cNvPr>
          <p:cNvSpPr txBox="1"/>
          <p:nvPr/>
        </p:nvSpPr>
        <p:spPr>
          <a:xfrm>
            <a:off x="6935068" y="2291269"/>
            <a:ext cx="17923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Relazioni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compratore-fornitore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Non solo per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assicurare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forniture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costanti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20D6FEF-7A72-2D75-A642-30D1CBFC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68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0B3B340-2955-6D6C-8E2F-35CE85A35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81" b="-1"/>
          <a:stretch/>
        </p:blipFill>
        <p:spPr>
          <a:xfrm>
            <a:off x="257100" y="1419622"/>
            <a:ext cx="1653683" cy="16188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155FDD-A72B-DE98-A4A4-4D9D9D83E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226"/>
          <a:stretch/>
        </p:blipFill>
        <p:spPr>
          <a:xfrm>
            <a:off x="2667655" y="3149828"/>
            <a:ext cx="1600339" cy="16079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6C56D5-EA95-A459-6C6A-680776D19B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41"/>
          <a:stretch/>
        </p:blipFill>
        <p:spPr>
          <a:xfrm>
            <a:off x="4961619" y="1563637"/>
            <a:ext cx="1638442" cy="14747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40FDAF-EE76-C330-B711-F10E68AE5B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136"/>
          <a:stretch/>
        </p:blipFill>
        <p:spPr>
          <a:xfrm>
            <a:off x="6998913" y="3354917"/>
            <a:ext cx="1615580" cy="13645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FFE93E-3092-2C9A-C422-8ACAB0F558EB}"/>
              </a:ext>
            </a:extLst>
          </p:cNvPr>
          <p:cNvSpPr txBox="1"/>
          <p:nvPr/>
        </p:nvSpPr>
        <p:spPr>
          <a:xfrm>
            <a:off x="119674" y="627534"/>
            <a:ext cx="188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Segmenti di clientela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DA1C9-DC89-4CBD-1851-07B40F4F2BFB}"/>
              </a:ext>
            </a:extLst>
          </p:cNvPr>
          <p:cNvSpPr txBox="1"/>
          <p:nvPr/>
        </p:nvSpPr>
        <p:spPr>
          <a:xfrm>
            <a:off x="2476102" y="2392105"/>
            <a:ext cx="188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50"/>
                </a:solidFill>
              </a:rPr>
              <a:t>Proposta di valore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AE571-D51B-8093-1B12-6C7432A050A3}"/>
              </a:ext>
            </a:extLst>
          </p:cNvPr>
          <p:cNvSpPr txBox="1"/>
          <p:nvPr/>
        </p:nvSpPr>
        <p:spPr>
          <a:xfrm>
            <a:off x="4838668" y="767242"/>
            <a:ext cx="188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D8437"/>
                </a:solidFill>
              </a:rPr>
              <a:t>Relazioni con i clienti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B5AA0-EE21-A434-2DCA-A666F7CB935A}"/>
              </a:ext>
            </a:extLst>
          </p:cNvPr>
          <p:cNvSpPr txBox="1"/>
          <p:nvPr/>
        </p:nvSpPr>
        <p:spPr>
          <a:xfrm>
            <a:off x="4946626" y="1486602"/>
            <a:ext cx="1638442" cy="396000"/>
          </a:xfrm>
          <a:prstGeom prst="rect">
            <a:avLst/>
          </a:prstGeom>
          <a:solidFill>
            <a:srgbClr val="F1CE34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5ED8C-412F-A7DC-E194-8012D7D294ED}"/>
              </a:ext>
            </a:extLst>
          </p:cNvPr>
          <p:cNvSpPr txBox="1"/>
          <p:nvPr/>
        </p:nvSpPr>
        <p:spPr>
          <a:xfrm>
            <a:off x="6855107" y="2853770"/>
            <a:ext cx="188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3534B"/>
                </a:solidFill>
              </a:rPr>
              <a:t>Canali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4CD7F5-AD20-4DD0-7177-5D0AC3CFA961}"/>
              </a:ext>
            </a:extLst>
          </p:cNvPr>
          <p:cNvSpPr txBox="1"/>
          <p:nvPr/>
        </p:nvSpPr>
        <p:spPr>
          <a:xfrm>
            <a:off x="257100" y="3336073"/>
            <a:ext cx="1884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Un'organizzazione serve uno o più Segmenti di Clientela.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9F24D1-3FAB-D26A-29C5-31760FA13DC4}"/>
              </a:ext>
            </a:extLst>
          </p:cNvPr>
          <p:cNvSpPr txBox="1"/>
          <p:nvPr/>
        </p:nvSpPr>
        <p:spPr>
          <a:xfrm>
            <a:off x="2465171" y="739642"/>
            <a:ext cx="20162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Cerca di risolvere i problemi dei clienti e soddisfare le necessità dei clienti con proposte di valore.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6C9BB0-7B5E-3EA8-36A1-25C0C474466B}"/>
              </a:ext>
            </a:extLst>
          </p:cNvPr>
          <p:cNvSpPr txBox="1"/>
          <p:nvPr/>
        </p:nvSpPr>
        <p:spPr>
          <a:xfrm>
            <a:off x="4706809" y="3149828"/>
            <a:ext cx="20162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Le relazioni con i clienti vengono stabilite e mantenute con ciascun Segmento di Clientela.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90FE65-732F-486E-55BB-09CF1CE5A06E}"/>
              </a:ext>
            </a:extLst>
          </p:cNvPr>
          <p:cNvSpPr txBox="1"/>
          <p:nvPr/>
        </p:nvSpPr>
        <p:spPr>
          <a:xfrm>
            <a:off x="6798602" y="989981"/>
            <a:ext cx="20162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Le proposte di valore vengono consegnate ai clienti attraverso la comunicazione, la distribuzione e i Canali di vendita.</a:t>
            </a:r>
          </a:p>
        </p:txBody>
      </p:sp>
    </p:spTree>
    <p:extLst>
      <p:ext uri="{BB962C8B-B14F-4D97-AF65-F5344CB8AC3E}">
        <p14:creationId xmlns:p14="http://schemas.microsoft.com/office/powerpoint/2010/main" val="1583508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4CD7-23D0-9F40-AB20-06B74E9E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43" y="103558"/>
            <a:ext cx="8229600" cy="857250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rgbClr val="C00000"/>
                </a:solidFill>
              </a:rPr>
              <a:t>Perché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esistono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i</a:t>
            </a:r>
            <a:r>
              <a:rPr lang="en-GB" sz="3600" b="1" dirty="0">
                <a:solidFill>
                  <a:srgbClr val="C00000"/>
                </a:solidFill>
              </a:rPr>
              <a:t> partner </a:t>
            </a:r>
            <a:r>
              <a:rPr lang="en-GB" sz="3600" b="1" dirty="0" err="1">
                <a:solidFill>
                  <a:srgbClr val="C00000"/>
                </a:solidFill>
              </a:rPr>
              <a:t>chiave</a:t>
            </a:r>
            <a:r>
              <a:rPr lang="en-GB" sz="36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67C43-C31F-1C49-AEF9-C578AE98D626}"/>
              </a:ext>
            </a:extLst>
          </p:cNvPr>
          <p:cNvSpPr txBox="1"/>
          <p:nvPr/>
        </p:nvSpPr>
        <p:spPr>
          <a:xfrm>
            <a:off x="251520" y="1749440"/>
            <a:ext cx="2736304" cy="267765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OTTIMIZZAZIONE DELLE RISORSE E ECONOMIA DI SCALA</a:t>
            </a:r>
          </a:p>
          <a:p>
            <a:pPr algn="ctr"/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Tipico delle relazioni di fornitura. Non sarebbe logico per un'azienda internalizzare tutti gli asset, specialmente quando la domanda è instabile.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C55BCF-B03A-9843-A6A4-9691CC8B4F14}"/>
              </a:ext>
            </a:extLst>
          </p:cNvPr>
          <p:cNvSpPr txBox="1"/>
          <p:nvPr/>
        </p:nvSpPr>
        <p:spPr>
          <a:xfrm>
            <a:off x="3203849" y="1750459"/>
            <a:ext cx="2599188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RIDUZIONE DEL RISCHIO E DELL’INCERTEZZA</a:t>
            </a:r>
          </a:p>
          <a:p>
            <a:pPr algn="ctr"/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Tipico della coopetizione e delle joint venture. Entrare in nuovi mercati, lanciare nuovi standard può essere estremamente costoso per un'azienda singola.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CE421-BFA2-CC4B-98A0-32CE1BDE2482}"/>
              </a:ext>
            </a:extLst>
          </p:cNvPr>
          <p:cNvSpPr txBox="1"/>
          <p:nvPr/>
        </p:nvSpPr>
        <p:spPr>
          <a:xfrm>
            <a:off x="6024669" y="1773927"/>
            <a:ext cx="2880320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ACQUISIZIONE DI RISORSE E ATTIVITÀ PARTICOLARI</a:t>
            </a:r>
          </a:p>
          <a:p>
            <a:pPr algn="ctr"/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Tipico delle alleanze strategiche. Tali partnership possono essere motivate dalla necessità di acquisire conoscenza, licenze o accesso ai clienti.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0F6DC90-CD8B-3075-7D84-D14601D7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40</a:t>
            </a:fld>
            <a:endParaRPr lang="tr-T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1E4203-1B33-63B9-6174-973CC25982D2}"/>
              </a:ext>
            </a:extLst>
          </p:cNvPr>
          <p:cNvSpPr txBox="1"/>
          <p:nvPr/>
        </p:nvSpPr>
        <p:spPr>
          <a:xfrm>
            <a:off x="1331640" y="1069404"/>
            <a:ext cx="576064" cy="519351"/>
          </a:xfrm>
          <a:prstGeom prst="flowChartConnector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796AEC-5F84-6237-097D-9040399C0F39}"/>
              </a:ext>
            </a:extLst>
          </p:cNvPr>
          <p:cNvSpPr txBox="1"/>
          <p:nvPr/>
        </p:nvSpPr>
        <p:spPr>
          <a:xfrm>
            <a:off x="4215411" y="1069403"/>
            <a:ext cx="576064" cy="519351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31181B-0AD2-B1C9-83E7-6103D43311E3}"/>
              </a:ext>
            </a:extLst>
          </p:cNvPr>
          <p:cNvSpPr txBox="1"/>
          <p:nvPr/>
        </p:nvSpPr>
        <p:spPr>
          <a:xfrm>
            <a:off x="7176797" y="1069402"/>
            <a:ext cx="576064" cy="519351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71791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38CDE0A-FACF-4B4B-8369-85F4A4FACE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46850" r="46850" b="12500"/>
          <a:stretch/>
        </p:blipFill>
        <p:spPr>
          <a:xfrm>
            <a:off x="5652120" y="1203598"/>
            <a:ext cx="3491880" cy="293885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F8103B-5818-034D-A64D-7D618977C9BD}"/>
              </a:ext>
            </a:extLst>
          </p:cNvPr>
          <p:cNvSpPr txBox="1"/>
          <p:nvPr/>
        </p:nvSpPr>
        <p:spPr>
          <a:xfrm>
            <a:off x="1835696" y="4633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C00000"/>
                </a:solidFill>
                <a:latin typeface="+mj-lt"/>
              </a:rPr>
              <a:t>9. STRUTTURA DI COSTO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CE4D1A-DAFE-53E1-EE98-37EA6A6F97E1}"/>
              </a:ext>
            </a:extLst>
          </p:cNvPr>
          <p:cNvSpPr txBox="1">
            <a:spLocks/>
          </p:cNvSpPr>
          <p:nvPr/>
        </p:nvSpPr>
        <p:spPr>
          <a:xfrm>
            <a:off x="179512" y="3015664"/>
            <a:ext cx="5112568" cy="20948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La Struttura di Costo descrive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tutti i costi sostenuti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per operare un modello di business.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C9EA0-460F-410A-7ABA-62531D8D68FF}"/>
              </a:ext>
            </a:extLst>
          </p:cNvPr>
          <p:cNvSpPr txBox="1"/>
          <p:nvPr/>
        </p:nvSpPr>
        <p:spPr>
          <a:xfrm>
            <a:off x="149570" y="1203598"/>
            <a:ext cx="514251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important del nostro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modello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business?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risorse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chiave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chiave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0224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0" descr="D:\DOSYAM\İCON\512px\SEO Award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03" y="1131589"/>
            <a:ext cx="1312457" cy="13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D:\DOSYAM\İCON\512px\Return On Investm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94" y="1131590"/>
            <a:ext cx="1312457" cy="13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Metin kutusu 38"/>
          <p:cNvSpPr txBox="1"/>
          <p:nvPr/>
        </p:nvSpPr>
        <p:spPr>
          <a:xfrm>
            <a:off x="5673849" y="2571750"/>
            <a:ext cx="29645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ORIENTATA AL VALORE</a:t>
            </a:r>
            <a:b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1" noProof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focus è la creazione di valore</a:t>
            </a:r>
            <a:r>
              <a:rPr lang="it-IT" sz="1600" noProof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it-IT" sz="1600" noProof="1">
                <a:latin typeface="Arial" panose="020B0604020202020204" pitchFamily="34" charset="0"/>
                <a:cs typeface="Arial" panose="020B0604020202020204" pitchFamily="34" charset="0"/>
              </a:rPr>
              <a:t>L'attenzione è sulla creazione di valore. Proposte di valore premium e un alto grado di servizi personalizzati caratterizzano i modelli di business basati sul valore.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210798" y="2571750"/>
            <a:ext cx="325872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ORIENTATA AI COSTI</a:t>
            </a:r>
            <a:b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b="1" noProof="1">
                <a:latin typeface="Arial" panose="020B0604020202020204" pitchFamily="34" charset="0"/>
                <a:cs typeface="Arial" panose="020B0604020202020204" pitchFamily="34" charset="0"/>
              </a:rPr>
              <a:t>Minimizzare i costi è cruciale. </a:t>
            </a:r>
            <a:r>
              <a:rPr lang="it-IT" sz="1600" noProof="1">
                <a:latin typeface="Arial" panose="020B0604020202020204" pitchFamily="34" charset="0"/>
                <a:cs typeface="Arial" panose="020B0604020202020204" pitchFamily="34" charset="0"/>
              </a:rPr>
              <a:t>Minimizzare i costi è fondamentale. Questo approccio mira a creare e mantenere la struttura dei costi più snella possibile, utilizzando proposte di valore a basso prezzo, massima automazione ed esternalizzazione estensiva.</a:t>
            </a:r>
          </a:p>
          <a:p>
            <a:endParaRPr lang="en-US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" name="Rectangle 28"/>
          <p:cNvSpPr/>
          <p:nvPr/>
        </p:nvSpPr>
        <p:spPr>
          <a:xfrm rot="5400000">
            <a:off x="4558284" y="299505"/>
            <a:ext cx="27432" cy="6834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88119" y="51470"/>
            <a:ext cx="6367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dobe Garamond Pro" panose="02020502060506020403" pitchFamily="18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TIPI DI STRUTTURE DI COSTO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122E3D3-518B-294E-8B36-2A28F1CA3C51}"/>
              </a:ext>
            </a:extLst>
          </p:cNvPr>
          <p:cNvCxnSpPr/>
          <p:nvPr/>
        </p:nvCxnSpPr>
        <p:spPr>
          <a:xfrm>
            <a:off x="2915816" y="1851670"/>
            <a:ext cx="3096344" cy="0"/>
          </a:xfrm>
          <a:prstGeom prst="straightConnector1">
            <a:avLst/>
          </a:prstGeom>
          <a:ln w="6350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19DB5A-1C6D-6F44-847B-D05C927A5FBC}"/>
              </a:ext>
            </a:extLst>
          </p:cNvPr>
          <p:cNvSpPr txBox="1"/>
          <p:nvPr/>
        </p:nvSpPr>
        <p:spPr>
          <a:xfrm>
            <a:off x="3469522" y="1131589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Soluzioni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intermedie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9C81E2-F973-4776-F995-31033553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42</a:t>
            </a:fld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221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926EECE-64F5-13A0-2E3A-2F6D4EE82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La </a:t>
            </a:r>
            <a:r>
              <a:rPr lang="en-US" sz="3600" b="1" dirty="0" err="1">
                <a:solidFill>
                  <a:srgbClr val="C00000"/>
                </a:solidFill>
              </a:rPr>
              <a:t>matrice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della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competitività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strategica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di Michael Porter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174A142-D4DD-5249-8609-086C09D2B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6186488"/>
            <a:ext cx="84216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sz="800" i="1" dirty="0"/>
              <a:t>Original source</a:t>
            </a:r>
            <a:r>
              <a:rPr lang="en-US" sz="800" dirty="0"/>
              <a:t>: </a:t>
            </a:r>
            <a:r>
              <a:rPr lang="en-US" sz="800" i="1" dirty="0"/>
              <a:t>Competitive Advantage: Creating and Sustaining Superior Performance</a:t>
            </a:r>
            <a:r>
              <a:rPr lang="en-US" sz="800" dirty="0"/>
              <a:t> by Michael E. Porter, 1985, The Free Press, New York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33795D-72E8-64C0-BB72-0E3DE5DF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43</a:t>
            </a:fld>
            <a:endParaRPr lang="tr-TR"/>
          </a:p>
        </p:txBody>
      </p:sp>
      <p:pic>
        <p:nvPicPr>
          <p:cNvPr id="1026" name="Picture 2" descr="Competitive Strategy on Farm | Pipestone">
            <a:extLst>
              <a:ext uri="{FF2B5EF4-FFF2-40B4-BE49-F238E27FC236}">
                <a16:creationId xmlns:a16="http://schemas.microsoft.com/office/drawing/2014/main" id="{280B406C-D3C5-889E-BFB8-4EEBFE62A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65"/>
          <a:stretch/>
        </p:blipFill>
        <p:spPr bwMode="auto">
          <a:xfrm>
            <a:off x="1835696" y="1205683"/>
            <a:ext cx="5472608" cy="370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978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DB2129F6-0C33-D84A-B106-D72F53DA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5496" y="87474"/>
            <a:ext cx="615300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D6D1-672A-BC48-AF3F-A4F538AF4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839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C00000"/>
                </a:solidFill>
              </a:rPr>
              <a:t>Trend </a:t>
            </a:r>
            <a:r>
              <a:rPr lang="en-GB" dirty="0" err="1">
                <a:solidFill>
                  <a:srgbClr val="C00000"/>
                </a:solidFill>
              </a:rPr>
              <a:t>d’innovazione</a:t>
            </a:r>
            <a:r>
              <a:rPr lang="en-GB" dirty="0">
                <a:solidFill>
                  <a:srgbClr val="C00000"/>
                </a:solidFill>
              </a:rPr>
              <a:t> da </a:t>
            </a:r>
            <a:r>
              <a:rPr lang="en-GB" dirty="0" err="1">
                <a:solidFill>
                  <a:srgbClr val="C00000"/>
                </a:solidFill>
              </a:rPr>
              <a:t>considerare</a:t>
            </a:r>
            <a:r>
              <a:rPr lang="en-GB" dirty="0">
                <a:solidFill>
                  <a:srgbClr val="C00000"/>
                </a:solidFill>
              </a:rPr>
              <a:t> (e </a:t>
            </a:r>
            <a:r>
              <a:rPr lang="en-GB" dirty="0" err="1">
                <a:solidFill>
                  <a:srgbClr val="C00000"/>
                </a:solidFill>
              </a:rPr>
              <a:t>azioni</a:t>
            </a:r>
            <a:r>
              <a:rPr lang="en-GB" dirty="0">
                <a:solidFill>
                  <a:srgbClr val="C00000"/>
                </a:solidFill>
              </a:rPr>
              <a:t> da </a:t>
            </a:r>
            <a:r>
              <a:rPr lang="en-GB" dirty="0" err="1">
                <a:solidFill>
                  <a:srgbClr val="C00000"/>
                </a:solidFill>
              </a:rPr>
              <a:t>intraprendere</a:t>
            </a:r>
            <a:r>
              <a:rPr lang="en-GB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F34B3E-59CF-AEE2-6C8C-D0492CA6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45</a:t>
            </a:fld>
            <a:endParaRPr lang="tr-TR"/>
          </a:p>
        </p:txBody>
      </p:sp>
      <p:pic>
        <p:nvPicPr>
          <p:cNvPr id="9218" name="Picture 2" descr="Disruptive innovation - Wikipedia">
            <a:extLst>
              <a:ext uri="{FF2B5EF4-FFF2-40B4-BE49-F238E27FC236}">
                <a16:creationId xmlns:a16="http://schemas.microsoft.com/office/drawing/2014/main" id="{5506360F-6208-61DE-7ABF-492BB5F2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38" y="2424673"/>
            <a:ext cx="3421526" cy="247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166FC2-054E-EAF4-1CF2-B6A2DC648557}"/>
              </a:ext>
            </a:extLst>
          </p:cNvPr>
          <p:cNvSpPr txBox="1"/>
          <p:nvPr/>
        </p:nvSpPr>
        <p:spPr>
          <a:xfrm>
            <a:off x="4932040" y="1851670"/>
            <a:ext cx="367240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Innovazione dirompente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9D9FBE-5D7A-A3E9-A20E-396414B82571}"/>
              </a:ext>
            </a:extLst>
          </p:cNvPr>
          <p:cNvSpPr txBox="1"/>
          <p:nvPr/>
        </p:nvSpPr>
        <p:spPr>
          <a:xfrm>
            <a:off x="539552" y="1851670"/>
            <a:ext cx="424847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Innovazione discontinua</a:t>
            </a:r>
          </a:p>
        </p:txBody>
      </p:sp>
      <p:pic>
        <p:nvPicPr>
          <p:cNvPr id="9222" name="Picture 6" descr="7 Continuous innovation and discontinuous innovation | Download Scientific  Diagram">
            <a:extLst>
              <a:ext uri="{FF2B5EF4-FFF2-40B4-BE49-F238E27FC236}">
                <a16:creationId xmlns:a16="http://schemas.microsoft.com/office/drawing/2014/main" id="{3D5FE4B1-50C8-00C3-0361-888F325DF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4674"/>
            <a:ext cx="3421527" cy="247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42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086F-6707-0E4B-9E19-B0626544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28" y="6566"/>
            <a:ext cx="3456384" cy="1779162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err="1">
                <a:solidFill>
                  <a:srgbClr val="C00000"/>
                </a:solidFill>
              </a:rPr>
              <a:t>Innovazione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discontinua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DEBF6-1EAF-A24F-9FD0-201D6CA18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3968" y="195486"/>
            <a:ext cx="4860032" cy="4824536"/>
          </a:xfrm>
        </p:spPr>
        <p:txBody>
          <a:bodyPr>
            <a:normAutofit fontScale="85000" lnSpcReduction="10000"/>
          </a:bodyPr>
          <a:lstStyle/>
          <a:p>
            <a:pPr algn="just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L'innovazione (principalmente tecnologica) tende a svilupparsi nel tempo lungo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traiettorie ben definite. </a:t>
            </a:r>
          </a:p>
          <a:p>
            <a:pPr algn="just"/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Fonti potenziali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nuovi comportamenti dei consumatori, modelli di business, tecnologie ecc. </a:t>
            </a:r>
          </a:p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Le innovazioni discontinue rappresentano delle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fratture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 quanto delineano le traiettorie che cambiano le regole del gioco per tutte le aziende e possono costringere quelle già sul mercato 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rivedere completamente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 loro modelli di business per evitare l'irrilevanza competitiva.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9B0F11-E119-3649-A19A-08B18C5A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3678"/>
            <a:ext cx="4092441" cy="2667857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AD2572F-8E82-091C-FB52-3F92300B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46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58708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88024-51B1-A74D-88E8-B15A8EC6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44" y="22491"/>
            <a:ext cx="8229600" cy="857250"/>
          </a:xfrm>
        </p:spPr>
        <p:txBody>
          <a:bodyPr>
            <a:normAutofit/>
          </a:bodyPr>
          <a:lstStyle/>
          <a:p>
            <a:r>
              <a:rPr lang="en-GB" sz="4000" dirty="0" err="1">
                <a:solidFill>
                  <a:srgbClr val="C00000"/>
                </a:solidFill>
              </a:rPr>
              <a:t>Innovazioni</a:t>
            </a:r>
            <a:r>
              <a:rPr lang="en-GB" sz="4000" dirty="0">
                <a:solidFill>
                  <a:srgbClr val="C00000"/>
                </a:solidFill>
              </a:rPr>
              <a:t> discontinue: </a:t>
            </a:r>
            <a:r>
              <a:rPr lang="en-GB" sz="4000" b="1" dirty="0">
                <a:solidFill>
                  <a:srgbClr val="C00000"/>
                </a:solidFill>
              </a:rPr>
              <a:t>come </a:t>
            </a:r>
            <a:r>
              <a:rPr lang="en-GB" sz="4000" b="1" dirty="0" err="1">
                <a:solidFill>
                  <a:srgbClr val="C00000"/>
                </a:solidFill>
              </a:rPr>
              <a:t>reagire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98396-9A2F-AD4F-BABD-47973804A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9741"/>
            <a:ext cx="7931224" cy="3996265"/>
          </a:xfrm>
        </p:spPr>
        <p:txBody>
          <a:bodyPr>
            <a:normAutofit fontScale="77500" lnSpcReduction="20000"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Imprese incumbent</a:t>
            </a:r>
          </a:p>
          <a:p>
            <a:pPr marL="0" indent="0" algn="just">
              <a:buNone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- Breve termine: limitare i danni (tattiche di prezzo, comportamento attendista)</a:t>
            </a:r>
          </a:p>
          <a:p>
            <a:pPr marL="0" indent="0" algn="just">
              <a:buNone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- Lungo termine: passare alla nuova traiettoria (se quella vincente)</a:t>
            </a:r>
          </a:p>
          <a:p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Nuovi arrivati</a:t>
            </a:r>
          </a:p>
          <a:p>
            <a:pPr>
              <a:buFontTx/>
              <a:buChar char="-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Breve termine: guadagnare più quote </a:t>
            </a:r>
          </a:p>
          <a:p>
            <a:pPr marL="0" indent="0">
              <a:buNone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di mercato possibile</a:t>
            </a:r>
          </a:p>
          <a:p>
            <a:pPr>
              <a:buFontTx/>
              <a:buChar char="-"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Lungo termine: prepararsi per la dura </a:t>
            </a:r>
          </a:p>
          <a:p>
            <a:pPr marL="0" indent="0">
              <a:buNone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competizione che arriverà dalle </a:t>
            </a:r>
          </a:p>
          <a:p>
            <a:pPr marL="0" indent="0">
              <a:buNone/>
            </a:pP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aziende "convertite“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incumbent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4AB86-F8C6-0166-F72B-E6A66A0A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47</a:t>
            </a:fld>
            <a:endParaRPr lang="tr-TR"/>
          </a:p>
        </p:txBody>
      </p:sp>
      <p:pic>
        <p:nvPicPr>
          <p:cNvPr id="10244" name="Picture 4" descr="What is Discontinuous Innovation? Definition, Examples and Management">
            <a:extLst>
              <a:ext uri="{FF2B5EF4-FFF2-40B4-BE49-F238E27FC236}">
                <a16:creationId xmlns:a16="http://schemas.microsoft.com/office/drawing/2014/main" id="{F2904BDD-F193-7897-7E61-B89F48C7A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23" y="2843974"/>
            <a:ext cx="3425577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736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88024-51B1-A74D-88E8-B15A8EC6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6" y="69564"/>
            <a:ext cx="9144585" cy="857250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C00000"/>
                </a:solidFill>
              </a:rPr>
              <a:t>Innovazioni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r>
              <a:rPr lang="en-GB" sz="4000" b="1" dirty="0" err="1">
                <a:solidFill>
                  <a:srgbClr val="C00000"/>
                </a:solidFill>
              </a:rPr>
              <a:t>dirompenti</a:t>
            </a:r>
            <a:endParaRPr lang="en-GB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582DE-0751-3949-A10B-F7CF68846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08" y="1031802"/>
            <a:ext cx="4132148" cy="3735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438578-6BFE-E841-B943-3A04D71D819F}"/>
              </a:ext>
            </a:extLst>
          </p:cNvPr>
          <p:cNvSpPr txBox="1"/>
          <p:nvPr/>
        </p:nvSpPr>
        <p:spPr>
          <a:xfrm>
            <a:off x="194608" y="4747791"/>
            <a:ext cx="10225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181818"/>
                </a:solidFill>
                <a:effectLst/>
                <a:latin typeface="Trade Gothic W01 Light"/>
              </a:rPr>
              <a:t>Christensen, C. M. (1997) </a:t>
            </a:r>
            <a:r>
              <a:rPr lang="en-US" sz="1100" b="0" i="1" dirty="0">
                <a:effectLst/>
                <a:latin typeface="Trade Gothic W01 Obl"/>
              </a:rPr>
              <a:t>The Innovator's Dilemma: </a:t>
            </a:r>
          </a:p>
          <a:p>
            <a:r>
              <a:rPr lang="en-US" sz="1100" b="0" i="1" dirty="0">
                <a:effectLst/>
                <a:latin typeface="Trade Gothic W01 Obl"/>
              </a:rPr>
              <a:t>When New Technologies Cause Great Firms to Fail</a:t>
            </a:r>
            <a:r>
              <a:rPr lang="en-US" sz="1100" b="0" i="1" dirty="0">
                <a:effectLst/>
                <a:latin typeface="Trade Gothic W01 Light"/>
              </a:rPr>
              <a:t>. </a:t>
            </a:r>
            <a:r>
              <a:rPr lang="en-US" sz="1100" b="0" i="0" dirty="0">
                <a:solidFill>
                  <a:srgbClr val="181818"/>
                </a:solidFill>
                <a:effectLst/>
                <a:latin typeface="Trade Gothic W01 Light"/>
              </a:rPr>
              <a:t>Boston: Harvard Business School Press.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54E43-B40E-A741-BBE4-3387F0697A7E}"/>
              </a:ext>
            </a:extLst>
          </p:cNvPr>
          <p:cNvSpPr/>
          <p:nvPr/>
        </p:nvSpPr>
        <p:spPr>
          <a:xfrm>
            <a:off x="4334499" y="1118534"/>
            <a:ext cx="4752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Coniata da Clayton Christensen, l’espressione descrive un processo per cui un prodotto o servizio prende piede inizialmente in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applicazioni semplici alla base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di un mercato e poi si muove inesorabilmente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verso l'alto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nel mercato, finendo per spodestare i concorrenti consolidati.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535FC4E-BA41-9CFE-3460-4DE9E660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48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7437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DC544-8607-9449-8631-D5716715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GB" sz="3600" dirty="0" err="1">
                <a:solidFill>
                  <a:srgbClr val="C00000"/>
                </a:solidFill>
              </a:rPr>
              <a:t>Innovazioni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  <a:r>
              <a:rPr lang="en-GB" sz="3600" dirty="0" err="1">
                <a:solidFill>
                  <a:srgbClr val="C00000"/>
                </a:solidFill>
              </a:rPr>
              <a:t>dirompenti</a:t>
            </a:r>
            <a:r>
              <a:rPr lang="en-GB" sz="3600" dirty="0">
                <a:solidFill>
                  <a:srgbClr val="C00000"/>
                </a:solidFill>
              </a:rPr>
              <a:t>: </a:t>
            </a:r>
            <a:r>
              <a:rPr lang="en-GB" sz="3600" b="1" dirty="0">
                <a:solidFill>
                  <a:srgbClr val="C00000"/>
                </a:solidFill>
              </a:rPr>
              <a:t>come </a:t>
            </a:r>
            <a:r>
              <a:rPr lang="en-GB" sz="3600" b="1" dirty="0" err="1">
                <a:solidFill>
                  <a:srgbClr val="C00000"/>
                </a:solidFill>
              </a:rPr>
              <a:t>reagire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0CE06-943D-A84A-9CB4-C3C5A6FA8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05962"/>
            <a:ext cx="4118992" cy="2737995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Accrescere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sempre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qualità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prodotto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nella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consapevolezza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trappola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qualità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Riposizionamento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basso</a:t>
            </a:r>
          </a:p>
          <a:p>
            <a:pPr>
              <a:spcAft>
                <a:spcPts val="1200"/>
              </a:spcAft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Strategia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di dual positioning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attraverso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fusioni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acquisizioni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194" name="Picture 2" descr="What is Disruptive Innovation? Definition, Examples and Best Practices">
            <a:extLst>
              <a:ext uri="{FF2B5EF4-FFF2-40B4-BE49-F238E27FC236}">
                <a16:creationId xmlns:a16="http://schemas.microsoft.com/office/drawing/2014/main" id="{1766E539-11BC-CFF4-7CE8-AA8ACBD4E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565" y="1419622"/>
            <a:ext cx="4422962" cy="29523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0C097-72A8-AD9F-FDB7-1B69E278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783DD95-25E1-47BC-8448-BBE9849F2628}" type="slidenum">
              <a:rPr lang="tr-TR" smtClean="0"/>
              <a:pPr>
                <a:lnSpc>
                  <a:spcPct val="90000"/>
                </a:lnSpc>
                <a:spcAft>
                  <a:spcPts val="600"/>
                </a:spcAft>
              </a:pPr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912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8158BA5-64A5-A7AE-1A47-4DE440F18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70" y="170227"/>
            <a:ext cx="3496357" cy="17814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A31EE4-D584-DEB7-48D7-67C8D0B0A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75" y="203096"/>
            <a:ext cx="3254022" cy="1781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7AB700-A2A4-297D-93DE-4050B609CC06}"/>
              </a:ext>
            </a:extLst>
          </p:cNvPr>
          <p:cNvSpPr txBox="1"/>
          <p:nvPr/>
        </p:nvSpPr>
        <p:spPr>
          <a:xfrm>
            <a:off x="5133781" y="588749"/>
            <a:ext cx="181448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elementi del modello di business si traducono in una struttura di costi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0169F54-B41F-62EE-E6D3-FE75CEB8F7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247"/>
          <a:stretch/>
        </p:blipFill>
        <p:spPr>
          <a:xfrm>
            <a:off x="6444259" y="2571750"/>
            <a:ext cx="1707028" cy="13046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AC38AD-A3F5-C756-9837-34D0D85A7C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832"/>
          <a:stretch/>
        </p:blipFill>
        <p:spPr>
          <a:xfrm>
            <a:off x="814596" y="3262372"/>
            <a:ext cx="1676545" cy="13897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90C04C9-C37C-11D4-7B44-258321A99FC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144"/>
          <a:stretch/>
        </p:blipFill>
        <p:spPr>
          <a:xfrm>
            <a:off x="3741348" y="2508761"/>
            <a:ext cx="1661304" cy="14057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10264-4546-7F03-743F-93B9F605A429}"/>
              </a:ext>
            </a:extLst>
          </p:cNvPr>
          <p:cNvSpPr txBox="1"/>
          <p:nvPr/>
        </p:nvSpPr>
        <p:spPr>
          <a:xfrm>
            <a:off x="5103675" y="232595"/>
            <a:ext cx="2564669" cy="369332"/>
          </a:xfrm>
          <a:prstGeom prst="rect">
            <a:avLst/>
          </a:prstGeom>
          <a:solidFill>
            <a:srgbClr val="0836BD"/>
          </a:solidFill>
          <a:ln>
            <a:solidFill>
              <a:srgbClr val="0836BD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Struttura di costo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4FB472-49F3-968B-9684-C36140053896}"/>
              </a:ext>
            </a:extLst>
          </p:cNvPr>
          <p:cNvSpPr txBox="1"/>
          <p:nvPr/>
        </p:nvSpPr>
        <p:spPr>
          <a:xfrm>
            <a:off x="543970" y="191330"/>
            <a:ext cx="2155822" cy="369332"/>
          </a:xfrm>
          <a:prstGeom prst="rect">
            <a:avLst/>
          </a:prstGeom>
          <a:solidFill>
            <a:srgbClr val="BF1C91"/>
          </a:solidFill>
          <a:ln>
            <a:solidFill>
              <a:srgbClr val="BF1C9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Flussi di ricavi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CCE68-629C-D57F-1A4D-82D78282D54E}"/>
              </a:ext>
            </a:extLst>
          </p:cNvPr>
          <p:cNvSpPr txBox="1"/>
          <p:nvPr/>
        </p:nvSpPr>
        <p:spPr>
          <a:xfrm>
            <a:off x="814596" y="4722698"/>
            <a:ext cx="18483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030A0"/>
                </a:solidFill>
              </a:rPr>
              <a:t>Partner chiave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24E4B-A3CF-1B48-0FD7-F11892125360}"/>
              </a:ext>
            </a:extLst>
          </p:cNvPr>
          <p:cNvSpPr txBox="1"/>
          <p:nvPr/>
        </p:nvSpPr>
        <p:spPr>
          <a:xfrm>
            <a:off x="3675037" y="2061936"/>
            <a:ext cx="18483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836BD"/>
                </a:solidFill>
              </a:rPr>
              <a:t>Risorse chiave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7A3D88-8392-7DEC-4642-A116DD940335}"/>
              </a:ext>
            </a:extLst>
          </p:cNvPr>
          <p:cNvSpPr txBox="1"/>
          <p:nvPr/>
        </p:nvSpPr>
        <p:spPr>
          <a:xfrm>
            <a:off x="6433134" y="2101806"/>
            <a:ext cx="18483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Attività chiave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F5C369-7999-285C-2D43-387C0277F20F}"/>
              </a:ext>
            </a:extLst>
          </p:cNvPr>
          <p:cNvSpPr txBox="1"/>
          <p:nvPr/>
        </p:nvSpPr>
        <p:spPr>
          <a:xfrm>
            <a:off x="552499" y="2114579"/>
            <a:ext cx="222133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 partner chiave sono fondamentali per la consegna della proposta di valore.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0460CF-EB14-8133-11A9-542C2BDE17E1}"/>
              </a:ext>
            </a:extLst>
          </p:cNvPr>
          <p:cNvSpPr txBox="1"/>
          <p:nvPr/>
        </p:nvSpPr>
        <p:spPr>
          <a:xfrm>
            <a:off x="575315" y="560662"/>
            <a:ext cx="1933302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Essi descrivono il contante in entrata che permette la riuscita del modello di business.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1AC0B-3CFA-89B9-C5F7-EB3E72ADD341}"/>
              </a:ext>
            </a:extLst>
          </p:cNvPr>
          <p:cNvSpPr txBox="1"/>
          <p:nvPr/>
        </p:nvSpPr>
        <p:spPr>
          <a:xfrm>
            <a:off x="6108070" y="4009896"/>
            <a:ext cx="222133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…attraverso una serie di attività chiave.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40871F-0EB8-515C-BA6A-C8658AAC8997}"/>
              </a:ext>
            </a:extLst>
          </p:cNvPr>
          <p:cNvSpPr txBox="1"/>
          <p:nvPr/>
        </p:nvSpPr>
        <p:spPr>
          <a:xfrm>
            <a:off x="3359809" y="3992010"/>
            <a:ext cx="247881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Le risorse chiave sono gli asset necessari per offrire gli altri elementi…</a:t>
            </a:r>
          </a:p>
        </p:txBody>
      </p:sp>
    </p:spTree>
    <p:extLst>
      <p:ext uri="{BB962C8B-B14F-4D97-AF65-F5344CB8AC3E}">
        <p14:creationId xmlns:p14="http://schemas.microsoft.com/office/powerpoint/2010/main" val="4093450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E06135-79F6-2A06-E353-D4D39BCF2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02D570-9229-8A79-D56E-A1059347CC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14ED4B-FECC-B9EA-8C71-157B9F53F6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910B8-5328-5D18-20DC-40485A0D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4783DD95-25E1-47BC-8448-BBE9849F2628}" type="slidenum">
              <a:rPr lang="tr-TR" smtClean="0"/>
              <a:pPr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1986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6987E-DDFD-6AA8-E697-9238144F6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51</a:t>
            </a:fld>
            <a:endParaRPr lang="tr-TR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EF9406-71C4-E3B0-9CA1-43393DBE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51" y="843558"/>
            <a:ext cx="8229600" cy="2880320"/>
          </a:xfrm>
        </p:spPr>
        <p:txBody>
          <a:bodyPr anchor="ctr">
            <a:normAutofit fontScale="90000"/>
          </a:bodyPr>
          <a:lstStyle/>
          <a:p>
            <a:br>
              <a:rPr lang="en-GB" sz="3600" b="1" dirty="0">
                <a:solidFill>
                  <a:schemeClr val="tx2"/>
                </a:solidFill>
              </a:rPr>
            </a:br>
            <a:br>
              <a:rPr lang="en-GB" sz="3600" b="1" dirty="0">
                <a:solidFill>
                  <a:schemeClr val="tx2"/>
                </a:solidFill>
              </a:rPr>
            </a:br>
            <a:br>
              <a:rPr lang="en-GB" sz="3600" b="1" dirty="0">
                <a:solidFill>
                  <a:schemeClr val="tx2"/>
                </a:solidFill>
              </a:rPr>
            </a:br>
            <a:r>
              <a:rPr lang="en-GB" sz="3600" b="1" dirty="0" err="1">
                <a:solidFill>
                  <a:schemeClr val="tx2"/>
                </a:solidFill>
              </a:rPr>
              <a:t>Grazie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dell’attenzione</a:t>
            </a:r>
            <a:br>
              <a:rPr lang="en-GB" sz="3600" b="1" dirty="0">
                <a:solidFill>
                  <a:schemeClr val="tx2"/>
                </a:solidFill>
              </a:rPr>
            </a:br>
            <a:br>
              <a:rPr lang="en-GB" sz="3600" b="1" dirty="0">
                <a:solidFill>
                  <a:schemeClr val="tx2"/>
                </a:solidFill>
              </a:rPr>
            </a:br>
            <a:br>
              <a:rPr lang="en-GB" sz="3600" b="1" dirty="0">
                <a:solidFill>
                  <a:schemeClr val="tx2"/>
                </a:solidFill>
              </a:rPr>
            </a:br>
            <a:r>
              <a:rPr lang="en-GB" sz="2400" b="1" dirty="0">
                <a:solidFill>
                  <a:schemeClr val="tx2"/>
                </a:solidFill>
              </a:rPr>
              <a:t>Chiara Marinelli</a:t>
            </a:r>
            <a:br>
              <a:rPr lang="en-GB" sz="3600" b="1" dirty="0">
                <a:solidFill>
                  <a:schemeClr val="tx2"/>
                </a:solidFill>
              </a:rPr>
            </a:br>
            <a:r>
              <a:rPr lang="en-GB" sz="2000" b="1" dirty="0">
                <a:solidFill>
                  <a:schemeClr val="tx2"/>
                </a:solidFill>
              </a:rPr>
              <a:t>chiara.marinelli@phd.units.it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Che cos'è, significato e vantaggi dell'innovazione tecnologica |  Informatica e Ingegneria Online">
            <a:extLst>
              <a:ext uri="{FF2B5EF4-FFF2-40B4-BE49-F238E27FC236}">
                <a16:creationId xmlns:a16="http://schemas.microsoft.com/office/drawing/2014/main" id="{9349E19E-3E11-1BDA-85DD-93E6C4B75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3210603"/>
            <a:ext cx="2802542" cy="190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empo di innovazione, rinnovamento o ci fermiamo qui? - Centro Didattica  Talenti">
            <a:extLst>
              <a:ext uri="{FF2B5EF4-FFF2-40B4-BE49-F238E27FC236}">
                <a16:creationId xmlns:a16="http://schemas.microsoft.com/office/drawing/2014/main" id="{E4FC7FA8-3B0E-70BD-675E-30FFCCA9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99" y="13312"/>
            <a:ext cx="3720782" cy="155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181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DC0CF5-4B6F-5540-AB38-CD4FD0B864DA}"/>
              </a:ext>
            </a:extLst>
          </p:cNvPr>
          <p:cNvSpPr txBox="1"/>
          <p:nvPr/>
        </p:nvSpPr>
        <p:spPr>
          <a:xfrm>
            <a:off x="935596" y="6933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C00000"/>
                </a:solidFill>
                <a:latin typeface="+mj-lt"/>
              </a:rPr>
              <a:t>COERENZA è la PAROLA CHIAVE</a:t>
            </a:r>
            <a:endParaRPr lang="en-GB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2540E-E4DD-C2AC-83EF-BDE9B99272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Business model canvas. Cos'è e come crearne uno - MyAccounting.it - Studio  di contabilità e consulenza dell'Avv. Carlo Alberto Micheli">
            <a:extLst>
              <a:ext uri="{FF2B5EF4-FFF2-40B4-BE49-F238E27FC236}">
                <a16:creationId xmlns:a16="http://schemas.microsoft.com/office/drawing/2014/main" id="{FF4E4C55-9689-BA72-CA93-07D963B84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 b="5805"/>
          <a:stretch/>
        </p:blipFill>
        <p:spPr bwMode="auto">
          <a:xfrm>
            <a:off x="1135232" y="856484"/>
            <a:ext cx="6873536" cy="402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6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43AC89-366A-C445-8F7F-6659FEEC0784}"/>
              </a:ext>
            </a:extLst>
          </p:cNvPr>
          <p:cNvSpPr txBox="1"/>
          <p:nvPr/>
        </p:nvSpPr>
        <p:spPr>
          <a:xfrm>
            <a:off x="427258" y="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 SEGMENTI DI CONSUMATORI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FA80D5A-C2FC-1647-D3BF-AA95BA405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2570452"/>
            <a:ext cx="4536504" cy="20948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blocco dei segmenti di clienti definisce i diversi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gruppi di persone od organizzazioni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che un'impresa intende raggiungere e servire.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77942-F625-BD31-DE9D-CD2C71907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987574"/>
            <a:ext cx="3356401" cy="367775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D332A2-6392-450F-A52A-A3EA3432F599}"/>
              </a:ext>
            </a:extLst>
          </p:cNvPr>
          <p:cNvSpPr txBox="1"/>
          <p:nvPr/>
        </p:nvSpPr>
        <p:spPr>
          <a:xfrm>
            <a:off x="572480" y="1113686"/>
            <a:ext cx="4038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chi stiamo creando valore? Chi sono i nostri clienti più importanti?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9B5F829-6516-6CD2-CDA0-25760985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9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1BDB-7CB3-C946-822E-2087A5F7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17452"/>
            <a:ext cx="9361040" cy="85725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Tecniche di segmentazione dei clienti…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E166EC-7596-8547-AF2E-1404ED3494B8}"/>
              </a:ext>
            </a:extLst>
          </p:cNvPr>
          <p:cNvGrpSpPr/>
          <p:nvPr/>
        </p:nvGrpSpPr>
        <p:grpSpPr>
          <a:xfrm>
            <a:off x="1790373" y="2855177"/>
            <a:ext cx="351655" cy="792088"/>
            <a:chOff x="1196009" y="1851670"/>
            <a:chExt cx="415279" cy="1062244"/>
          </a:xfrm>
          <a:solidFill>
            <a:schemeClr val="accent6"/>
          </a:solidFill>
        </p:grpSpPr>
        <p:sp>
          <p:nvSpPr>
            <p:cNvPr id="16" name="Smiley Face 15">
              <a:extLst>
                <a:ext uri="{FF2B5EF4-FFF2-40B4-BE49-F238E27FC236}">
                  <a16:creationId xmlns:a16="http://schemas.microsoft.com/office/drawing/2014/main" id="{00798E26-C006-AD49-BBF3-396AE329FF71}"/>
                </a:ext>
              </a:extLst>
            </p:cNvPr>
            <p:cNvSpPr/>
            <p:nvPr/>
          </p:nvSpPr>
          <p:spPr>
            <a:xfrm>
              <a:off x="1259632" y="1851670"/>
              <a:ext cx="288032" cy="288032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1A1D68-D258-9641-9EA2-3DAABB3586A6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2139702"/>
              <a:ext cx="0" cy="50405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71CE3A2-D726-4146-96B6-444B9B9A5F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648" y="2163130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4CECC4-311C-7C42-92F2-4A4A2BF743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9632" y="2594070"/>
              <a:ext cx="152401" cy="319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4595E45-8BD3-5041-92C6-290BBB1C76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3648" y="2618914"/>
              <a:ext cx="107002" cy="2950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7A05BB-10DC-434C-ACC1-284FCAF0BA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6009" y="2290686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DB224A7-3696-C04A-83B5-E7C4B119D3D9}"/>
              </a:ext>
            </a:extLst>
          </p:cNvPr>
          <p:cNvGrpSpPr/>
          <p:nvPr/>
        </p:nvGrpSpPr>
        <p:grpSpPr>
          <a:xfrm>
            <a:off x="2928886" y="3173487"/>
            <a:ext cx="351655" cy="792088"/>
            <a:chOff x="1196009" y="1851670"/>
            <a:chExt cx="415279" cy="1062244"/>
          </a:xfrm>
          <a:solidFill>
            <a:schemeClr val="accent5"/>
          </a:solidFill>
        </p:grpSpPr>
        <p:sp>
          <p:nvSpPr>
            <p:cNvPr id="30" name="Smiley Face 29">
              <a:extLst>
                <a:ext uri="{FF2B5EF4-FFF2-40B4-BE49-F238E27FC236}">
                  <a16:creationId xmlns:a16="http://schemas.microsoft.com/office/drawing/2014/main" id="{F4960D89-C2E3-0840-A209-B794A20D94B3}"/>
                </a:ext>
              </a:extLst>
            </p:cNvPr>
            <p:cNvSpPr/>
            <p:nvPr/>
          </p:nvSpPr>
          <p:spPr>
            <a:xfrm>
              <a:off x="1259632" y="1851670"/>
              <a:ext cx="288032" cy="288032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D373E2C-CE37-CA44-9D1A-C21A8698BD30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2139702"/>
              <a:ext cx="0" cy="50405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4825A62-DF7B-C343-AC0C-0FAADC998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648" y="2163130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9A9B15C-25E1-4F45-A786-C60669B590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9632" y="2594070"/>
              <a:ext cx="152401" cy="319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FD7CC3-432D-CD4F-A670-5356B3D291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3648" y="2618914"/>
              <a:ext cx="107002" cy="2950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9BEA458-BBD1-DE45-B562-6DC0083179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6009" y="2290686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5BEB1C3-182D-CF4E-B5C7-46333EC28BC3}"/>
              </a:ext>
            </a:extLst>
          </p:cNvPr>
          <p:cNvGrpSpPr/>
          <p:nvPr/>
        </p:nvGrpSpPr>
        <p:grpSpPr>
          <a:xfrm>
            <a:off x="2813899" y="2285149"/>
            <a:ext cx="351655" cy="792088"/>
            <a:chOff x="1196009" y="1851670"/>
            <a:chExt cx="415279" cy="1062244"/>
          </a:xfrm>
          <a:solidFill>
            <a:schemeClr val="bg2"/>
          </a:solidFill>
        </p:grpSpPr>
        <p:sp>
          <p:nvSpPr>
            <p:cNvPr id="37" name="Smiley Face 36">
              <a:extLst>
                <a:ext uri="{FF2B5EF4-FFF2-40B4-BE49-F238E27FC236}">
                  <a16:creationId xmlns:a16="http://schemas.microsoft.com/office/drawing/2014/main" id="{1ACC3EA9-F38D-134A-844A-4B6F55A6FA9D}"/>
                </a:ext>
              </a:extLst>
            </p:cNvPr>
            <p:cNvSpPr/>
            <p:nvPr/>
          </p:nvSpPr>
          <p:spPr>
            <a:xfrm>
              <a:off x="1259632" y="1851670"/>
              <a:ext cx="288032" cy="288032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11236F2-BE31-5549-9EB0-21760976EC46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2139702"/>
              <a:ext cx="0" cy="50405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B043719-E8BE-A143-901E-CE39BFEF73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648" y="2163130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45FAC09-6668-0345-B6F5-C09F63ED94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9632" y="2594070"/>
              <a:ext cx="152401" cy="319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F24A0E6-D9BD-404B-B336-680FFF2CCD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3648" y="2618914"/>
              <a:ext cx="107002" cy="2950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B89BFFA-77A5-F242-8D33-CA07DF847D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6009" y="2290686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9BF1F2B-F4B9-144F-9F10-9E357E981385}"/>
              </a:ext>
            </a:extLst>
          </p:cNvPr>
          <p:cNvGrpSpPr/>
          <p:nvPr/>
        </p:nvGrpSpPr>
        <p:grpSpPr>
          <a:xfrm>
            <a:off x="3396869" y="1373059"/>
            <a:ext cx="351655" cy="792088"/>
            <a:chOff x="1196009" y="1851670"/>
            <a:chExt cx="415279" cy="1062244"/>
          </a:xfrm>
        </p:grpSpPr>
        <p:sp>
          <p:nvSpPr>
            <p:cNvPr id="44" name="Smiley Face 43">
              <a:extLst>
                <a:ext uri="{FF2B5EF4-FFF2-40B4-BE49-F238E27FC236}">
                  <a16:creationId xmlns:a16="http://schemas.microsoft.com/office/drawing/2014/main" id="{A2C0D79B-197D-DC46-95F4-8E38013CDD88}"/>
                </a:ext>
              </a:extLst>
            </p:cNvPr>
            <p:cNvSpPr/>
            <p:nvPr/>
          </p:nvSpPr>
          <p:spPr>
            <a:xfrm>
              <a:off x="1259632" y="1851670"/>
              <a:ext cx="288032" cy="288032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BC3225-3C82-7640-83D5-6A8FCD1FABDD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2139702"/>
              <a:ext cx="0" cy="50405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110F892-0514-3D46-8CE5-9ACF952FAE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648" y="2163130"/>
              <a:ext cx="207640" cy="152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AAB99F5-2CAA-8644-95DD-D451AD67FC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9632" y="2594070"/>
              <a:ext cx="152401" cy="31984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750A2A8-3502-C548-9395-36E09D1F58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3648" y="2618914"/>
              <a:ext cx="107002" cy="295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958CC0E-EC6F-EC46-830B-C0E58EE296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6009" y="2290686"/>
              <a:ext cx="207640" cy="152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4F4E062-8BA7-C343-89A2-06AC37E5EB34}"/>
              </a:ext>
            </a:extLst>
          </p:cNvPr>
          <p:cNvGrpSpPr/>
          <p:nvPr/>
        </p:nvGrpSpPr>
        <p:grpSpPr>
          <a:xfrm>
            <a:off x="4872880" y="1559878"/>
            <a:ext cx="351655" cy="792088"/>
            <a:chOff x="1196009" y="1851670"/>
            <a:chExt cx="415279" cy="1062244"/>
          </a:xfrm>
          <a:solidFill>
            <a:srgbClr val="F3534B"/>
          </a:solidFill>
        </p:grpSpPr>
        <p:sp>
          <p:nvSpPr>
            <p:cNvPr id="51" name="Smiley Face 50">
              <a:extLst>
                <a:ext uri="{FF2B5EF4-FFF2-40B4-BE49-F238E27FC236}">
                  <a16:creationId xmlns:a16="http://schemas.microsoft.com/office/drawing/2014/main" id="{93975E7D-315E-CB4B-869F-8D8CABC10439}"/>
                </a:ext>
              </a:extLst>
            </p:cNvPr>
            <p:cNvSpPr/>
            <p:nvPr/>
          </p:nvSpPr>
          <p:spPr>
            <a:xfrm>
              <a:off x="1259632" y="1851670"/>
              <a:ext cx="288032" cy="288032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DB7C608-EFDE-9541-8E17-C6318F1E21AF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2139702"/>
              <a:ext cx="0" cy="50405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019F454-42EE-A941-B420-4AE74CDDB1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648" y="2163130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B912D09-9525-F04D-B590-A35CB8287F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9632" y="2594070"/>
              <a:ext cx="152401" cy="319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F522EF7-A508-2940-9CC3-D0B855A910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3648" y="2618914"/>
              <a:ext cx="107002" cy="2950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70B3EDA-43CE-3B4B-A9F0-8E189EC0D3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6009" y="2290686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2F7D532-67FA-0748-8169-E65E72A8D1AF}"/>
              </a:ext>
            </a:extLst>
          </p:cNvPr>
          <p:cNvGrpSpPr/>
          <p:nvPr/>
        </p:nvGrpSpPr>
        <p:grpSpPr>
          <a:xfrm>
            <a:off x="4769287" y="2805022"/>
            <a:ext cx="351655" cy="792088"/>
            <a:chOff x="1196009" y="1851670"/>
            <a:chExt cx="415279" cy="1062244"/>
          </a:xfrm>
          <a:solidFill>
            <a:srgbClr val="FFFF00"/>
          </a:solidFill>
        </p:grpSpPr>
        <p:sp>
          <p:nvSpPr>
            <p:cNvPr id="58" name="Smiley Face 57">
              <a:extLst>
                <a:ext uri="{FF2B5EF4-FFF2-40B4-BE49-F238E27FC236}">
                  <a16:creationId xmlns:a16="http://schemas.microsoft.com/office/drawing/2014/main" id="{392E2215-7735-B247-A0EF-817F9345058C}"/>
                </a:ext>
              </a:extLst>
            </p:cNvPr>
            <p:cNvSpPr/>
            <p:nvPr/>
          </p:nvSpPr>
          <p:spPr>
            <a:xfrm>
              <a:off x="1259632" y="1851670"/>
              <a:ext cx="288032" cy="288032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17D9FBD-A036-F648-9C34-315FB27C9A5F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2139702"/>
              <a:ext cx="0" cy="50405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9F3E524-4704-234D-B060-2BF637E603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648" y="2163130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5360A4B-C08B-984A-9DBB-739727C010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9632" y="2594070"/>
              <a:ext cx="152401" cy="319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633951B-05CD-4B4A-831F-937CCB86E8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3648" y="2618914"/>
              <a:ext cx="107002" cy="2950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E0ED62F-482A-814D-B54F-C931A8DE02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6009" y="2290686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4783B49-15B8-9149-B70D-A98CC5ACA731}"/>
              </a:ext>
            </a:extLst>
          </p:cNvPr>
          <p:cNvGrpSpPr/>
          <p:nvPr/>
        </p:nvGrpSpPr>
        <p:grpSpPr>
          <a:xfrm>
            <a:off x="5731905" y="1595886"/>
            <a:ext cx="351655" cy="792088"/>
            <a:chOff x="1196009" y="1851670"/>
            <a:chExt cx="415279" cy="1062244"/>
          </a:xfrm>
          <a:solidFill>
            <a:srgbClr val="7A0D08"/>
          </a:solidFill>
        </p:grpSpPr>
        <p:sp>
          <p:nvSpPr>
            <p:cNvPr id="65" name="Smiley Face 64">
              <a:extLst>
                <a:ext uri="{FF2B5EF4-FFF2-40B4-BE49-F238E27FC236}">
                  <a16:creationId xmlns:a16="http://schemas.microsoft.com/office/drawing/2014/main" id="{9F097257-B4F9-6447-85D0-3EED69E79F5F}"/>
                </a:ext>
              </a:extLst>
            </p:cNvPr>
            <p:cNvSpPr/>
            <p:nvPr/>
          </p:nvSpPr>
          <p:spPr>
            <a:xfrm>
              <a:off x="1259632" y="1851670"/>
              <a:ext cx="288032" cy="288032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60C9DF2-DBD0-2144-8888-743E975EB710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2139702"/>
              <a:ext cx="0" cy="50405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5C7D182-7999-6F44-BAA4-19896F6752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648" y="2163130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B9DFCF7-74AE-524C-A073-2F54FB6800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9632" y="2594070"/>
              <a:ext cx="152401" cy="319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6E9139A-3496-D841-9C33-68279DFFEE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3648" y="2618914"/>
              <a:ext cx="107002" cy="2950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CD555AD-5D5C-5D43-B9FD-2A8C661213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6009" y="2290686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8596C94-F04C-D544-8412-24D2180D7C56}"/>
              </a:ext>
            </a:extLst>
          </p:cNvPr>
          <p:cNvGrpSpPr/>
          <p:nvPr/>
        </p:nvGrpSpPr>
        <p:grpSpPr>
          <a:xfrm>
            <a:off x="5786018" y="3044504"/>
            <a:ext cx="351655" cy="792088"/>
            <a:chOff x="1196009" y="1851670"/>
            <a:chExt cx="415279" cy="1062244"/>
          </a:xfrm>
          <a:solidFill>
            <a:srgbClr val="FF0000"/>
          </a:solidFill>
        </p:grpSpPr>
        <p:sp>
          <p:nvSpPr>
            <p:cNvPr id="72" name="Smiley Face 71">
              <a:extLst>
                <a:ext uri="{FF2B5EF4-FFF2-40B4-BE49-F238E27FC236}">
                  <a16:creationId xmlns:a16="http://schemas.microsoft.com/office/drawing/2014/main" id="{87EB82F9-0651-304B-AEE5-DD83CE10634E}"/>
                </a:ext>
              </a:extLst>
            </p:cNvPr>
            <p:cNvSpPr/>
            <p:nvPr/>
          </p:nvSpPr>
          <p:spPr>
            <a:xfrm>
              <a:off x="1259632" y="1851670"/>
              <a:ext cx="288032" cy="288032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E3F44B5-AEBF-BA4F-94C5-2A276239C303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2139702"/>
              <a:ext cx="0" cy="50405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622C958-DF92-774E-9572-C52FDB95A3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648" y="2163130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3D8FFD2-4641-E044-8639-470A652342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9632" y="2594070"/>
              <a:ext cx="152401" cy="319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869D833-0AAB-3B47-9351-DF8399B573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3648" y="2618914"/>
              <a:ext cx="107002" cy="2950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39537FB-363E-6741-BE7F-B1FE0C4797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6009" y="2290686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613DA8F-A3B5-D34A-8454-9099326508F6}"/>
              </a:ext>
            </a:extLst>
          </p:cNvPr>
          <p:cNvGrpSpPr/>
          <p:nvPr/>
        </p:nvGrpSpPr>
        <p:grpSpPr>
          <a:xfrm>
            <a:off x="6398766" y="2528462"/>
            <a:ext cx="351655" cy="792088"/>
            <a:chOff x="1196009" y="1851670"/>
            <a:chExt cx="415279" cy="1062244"/>
          </a:xfrm>
          <a:solidFill>
            <a:srgbClr val="C00000"/>
          </a:solidFill>
        </p:grpSpPr>
        <p:sp>
          <p:nvSpPr>
            <p:cNvPr id="79" name="Smiley Face 78">
              <a:extLst>
                <a:ext uri="{FF2B5EF4-FFF2-40B4-BE49-F238E27FC236}">
                  <a16:creationId xmlns:a16="http://schemas.microsoft.com/office/drawing/2014/main" id="{876F8DF6-F523-6748-8C55-1A2B8DBC00E0}"/>
                </a:ext>
              </a:extLst>
            </p:cNvPr>
            <p:cNvSpPr/>
            <p:nvPr/>
          </p:nvSpPr>
          <p:spPr>
            <a:xfrm>
              <a:off x="1259632" y="1851670"/>
              <a:ext cx="288032" cy="288032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A0C6B2A-5160-3940-8070-4B738229C163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2139702"/>
              <a:ext cx="0" cy="50405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0530C6E-7E1F-A14C-9EA6-63042824C3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648" y="2163130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36E65F3-0B07-A145-8204-E6283A38B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9632" y="2594070"/>
              <a:ext cx="152401" cy="319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8CA6068-FA2B-4A4D-A51C-42B69F3377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3648" y="2618914"/>
              <a:ext cx="107002" cy="2950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B011C58-F1E5-6944-8B48-B7C2D4267E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6009" y="2290686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97D39AB-4CB8-2543-8D3D-ACBD26A6777E}"/>
              </a:ext>
            </a:extLst>
          </p:cNvPr>
          <p:cNvGrpSpPr/>
          <p:nvPr/>
        </p:nvGrpSpPr>
        <p:grpSpPr>
          <a:xfrm>
            <a:off x="6353463" y="1480449"/>
            <a:ext cx="351655" cy="792088"/>
            <a:chOff x="1196009" y="1851670"/>
            <a:chExt cx="415279" cy="1062244"/>
          </a:xfrm>
          <a:solidFill>
            <a:srgbClr val="FFC000"/>
          </a:solidFill>
        </p:grpSpPr>
        <p:sp>
          <p:nvSpPr>
            <p:cNvPr id="86" name="Smiley Face 85">
              <a:extLst>
                <a:ext uri="{FF2B5EF4-FFF2-40B4-BE49-F238E27FC236}">
                  <a16:creationId xmlns:a16="http://schemas.microsoft.com/office/drawing/2014/main" id="{6D9BF7BE-D306-5A41-96B1-8C9C2FA8E8C7}"/>
                </a:ext>
              </a:extLst>
            </p:cNvPr>
            <p:cNvSpPr/>
            <p:nvPr/>
          </p:nvSpPr>
          <p:spPr>
            <a:xfrm>
              <a:off x="1259632" y="1851670"/>
              <a:ext cx="288032" cy="288032"/>
            </a:xfrm>
            <a:prstGeom prst="smileyFac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FB7C6C9-0C59-924D-B4C3-7D68A36F7651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2139702"/>
              <a:ext cx="0" cy="504056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E8D34C4-0AAE-BA44-9FD0-0546A4B8CB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3648" y="2163130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EA6C360-9BED-2242-8517-E46A9E1F6A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9632" y="2594070"/>
              <a:ext cx="152401" cy="319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4A75FAF-DA03-2F4B-9B81-65407F138BF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03648" y="2618914"/>
              <a:ext cx="107002" cy="2950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A6A21F2-2CCF-B640-A522-8A4EFA7E9E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6009" y="2290686"/>
              <a:ext cx="207640" cy="152400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ustomer-segmentation-models">
            <a:extLst>
              <a:ext uri="{FF2B5EF4-FFF2-40B4-BE49-F238E27FC236}">
                <a16:creationId xmlns:a16="http://schemas.microsoft.com/office/drawing/2014/main" id="{F933A4A6-2E11-0D52-B1BE-04FB07E54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925"/>
            <a:ext cx="9144000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A74B046-54B0-63E1-EC34-11EEAF7F9B48}"/>
              </a:ext>
            </a:extLst>
          </p:cNvPr>
          <p:cNvSpPr txBox="1">
            <a:spLocks/>
          </p:cNvSpPr>
          <p:nvPr/>
        </p:nvSpPr>
        <p:spPr>
          <a:xfrm>
            <a:off x="-54260" y="4066864"/>
            <a:ext cx="92525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C00000"/>
                </a:solidFill>
              </a:rPr>
              <a:t>…e </a:t>
            </a:r>
            <a:r>
              <a:rPr lang="en-GB" dirty="0" err="1">
                <a:solidFill>
                  <a:srgbClr val="C00000"/>
                </a:solidFill>
              </a:rPr>
              <a:t>molte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altre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3" name="Slide Number Placeholder 92">
            <a:extLst>
              <a:ext uri="{FF2B5EF4-FFF2-40B4-BE49-F238E27FC236}">
                <a16:creationId xmlns:a16="http://schemas.microsoft.com/office/drawing/2014/main" id="{677729B1-03E1-CFA6-7780-6FD2D746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3DD95-25E1-47BC-8448-BBE9849F262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234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676187" y="1186173"/>
            <a:ext cx="3823805" cy="3166530"/>
          </a:xfrm>
          <a:prstGeom prst="rect">
            <a:avLst/>
          </a:prstGeom>
          <a:noFill/>
        </p:spPr>
        <p:txBody>
          <a:bodyPr wrap="square" lIns="87906" tIns="43953" rIns="87906" bIns="43953" numCol="1" spcCol="586039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ea typeface="Open Sans Light" pitchFamily="34" charset="0"/>
                <a:cs typeface="Arial" panose="020B0604020202020204" pitchFamily="34" charset="0"/>
              </a:rPr>
              <a:t>Caratteristiche sociodemografiche (età, sesso, ecc.)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ea typeface="Open Sans Light" pitchFamily="34" charset="0"/>
                <a:cs typeface="Arial" panose="020B0604020202020204" pitchFamily="34" charset="0"/>
              </a:rPr>
              <a:t>Area geografica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ea typeface="Open Sans Light" pitchFamily="34" charset="0"/>
                <a:cs typeface="Arial" panose="020B0604020202020204" pitchFamily="34" charset="0"/>
              </a:rPr>
              <a:t>Benefici ricevuti (ad es. attributi del prodotto)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ea typeface="Open Sans Light" pitchFamily="34" charset="0"/>
                <a:cs typeface="Arial" panose="020B0604020202020204" pitchFamily="34" charset="0"/>
              </a:rPr>
              <a:t>Comportamenti di acquisto (frequenza, importo, ecc.)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ea typeface="Open Sans Light" pitchFamily="34" charset="0"/>
                <a:cs typeface="Arial" panose="020B0604020202020204" pitchFamily="34" charset="0"/>
              </a:rPr>
              <a:t>Stili di vita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ea typeface="Open Sans Light" pitchFamily="34" charset="0"/>
                <a:cs typeface="Arial" panose="020B0604020202020204" pitchFamily="34" charset="0"/>
              </a:rPr>
              <a:t>Necessità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3203" y="594639"/>
            <a:ext cx="349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>CRITERI PRINCIPALI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9" y="1186173"/>
            <a:ext cx="3823804" cy="3166530"/>
          </a:xfrm>
          <a:prstGeom prst="rect">
            <a:avLst/>
          </a:prstGeom>
          <a:noFill/>
        </p:spPr>
        <p:txBody>
          <a:bodyPr wrap="square" lIns="87906" tIns="43953" rIns="87906" bIns="43953" numCol="1" spcCol="586039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Le loro caratteristiche richiedono e giustificano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proposte di valore distinte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Potrebbero essere raggiunti attraverso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diversi canali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distribuzione e comunicazione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Potrebbero richiedere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diversi tipi di relazioni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da gestire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Potrebbero avere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differenti livelli di redditività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0702" y="595164"/>
            <a:ext cx="3432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>COROLLARI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683568" y="1123588"/>
            <a:ext cx="7632848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 rot="5400000" flipV="1">
            <a:off x="2461248" y="2738290"/>
            <a:ext cx="4135570" cy="580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641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8|1.4|1.5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4|1.2|1.2|1.5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.4|1.2|1.2|1.5|2.4"/>
</p:tagLst>
</file>

<file path=ppt/theme/theme1.xml><?xml version="1.0" encoding="utf-8"?>
<a:theme xmlns:a="http://schemas.openxmlformats.org/drawingml/2006/main" name="Ofis Teması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penSans">
      <a:majorFont>
        <a:latin typeface="Adobe Garamond Pro"/>
        <a:ea typeface=""/>
        <a:cs typeface=""/>
      </a:majorFont>
      <a:minorFont>
        <a:latin typeface="Open Sans Light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ssu-Light" id="{670E61EB-8E2F-9844-AF37-8C10C65137A1}" vid="{7EB3EC43-01E2-0B4E-A366-6EEFF7F023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60271</TotalTime>
  <Words>2559</Words>
  <Application>Microsoft Office PowerPoint</Application>
  <PresentationFormat>On-screen Show (16:9)</PresentationFormat>
  <Paragraphs>373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Abadi</vt:lpstr>
      <vt:lpstr>Adobe Garamond Pro</vt:lpstr>
      <vt:lpstr>Arial</vt:lpstr>
      <vt:lpstr>Arial Unicode MS</vt:lpstr>
      <vt:lpstr>Calibri</vt:lpstr>
      <vt:lpstr>Calibri Light</vt:lpstr>
      <vt:lpstr>FontAwesome</vt:lpstr>
      <vt:lpstr>Gill Sans</vt:lpstr>
      <vt:lpstr>Open Sans</vt:lpstr>
      <vt:lpstr>Open Sans Light</vt:lpstr>
      <vt:lpstr>Roboto Black</vt:lpstr>
      <vt:lpstr>Source Sans Pro Light</vt:lpstr>
      <vt:lpstr>Trade Gothic W01 Light</vt:lpstr>
      <vt:lpstr>Trade Gothic W01 Obl</vt:lpstr>
      <vt:lpstr>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Tecniche di segmentazione dei clienti…</vt:lpstr>
      <vt:lpstr>PowerPoint Presentation</vt:lpstr>
      <vt:lpstr>STRATEGIE DI SEGMENTAZIONE</vt:lpstr>
      <vt:lpstr>B2B vs B2C</vt:lpstr>
      <vt:lpstr>PowerPoint Presentation</vt:lpstr>
      <vt:lpstr>PowerPoint Presentation</vt:lpstr>
      <vt:lpstr>PowerPoint Presentation</vt:lpstr>
      <vt:lpstr>PowerPoint Presentation</vt:lpstr>
      <vt:lpstr>Obiettivi della comunicazione </vt:lpstr>
      <vt:lpstr>Tipi di canali di distribuzione</vt:lpstr>
      <vt:lpstr>MULTICANALE         vs.         OMNICANALE</vt:lpstr>
      <vt:lpstr>PowerPoint Presentation</vt:lpstr>
      <vt:lpstr>PowerPoint Presentation</vt:lpstr>
      <vt:lpstr>Perché relazioni con i clienti? </vt:lpstr>
      <vt:lpstr>PowerPoint Presentation</vt:lpstr>
      <vt:lpstr>PowerPoint Presentation</vt:lpstr>
      <vt:lpstr>PowerPoint Presentation</vt:lpstr>
      <vt:lpstr>PowerPoint Presentation</vt:lpstr>
      <vt:lpstr>Un modello di ricavi emergente </vt:lpstr>
      <vt:lpstr>Il modello di ricavi “Freemium”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Guardare ai prodotti come se fossero servizi aiuta a concentrarsi sui benefici forniti ai clienti</vt:lpstr>
      <vt:lpstr>La tendenza alla  SERVITIZZAZIONE</vt:lpstr>
      <vt:lpstr>PowerPoint Presentation</vt:lpstr>
      <vt:lpstr>TIPI DI PIATTAFORME</vt:lpstr>
      <vt:lpstr>Strategie delle piattaforme</vt:lpstr>
      <vt:lpstr>PowerPoint Presentation</vt:lpstr>
      <vt:lpstr>Quale tipo di partner chiave?</vt:lpstr>
      <vt:lpstr>Perché esistono i partner chiave?</vt:lpstr>
      <vt:lpstr>PowerPoint Presentation</vt:lpstr>
      <vt:lpstr>PowerPoint Presentation</vt:lpstr>
      <vt:lpstr>La matrice della competitività strategica di Michael Porter</vt:lpstr>
      <vt:lpstr>PowerPoint Presentation</vt:lpstr>
      <vt:lpstr>Trend d’innovazione da considerare (e azioni da intraprendere)</vt:lpstr>
      <vt:lpstr>Innovazione discontinua</vt:lpstr>
      <vt:lpstr>Innovazioni discontinue: come reagire</vt:lpstr>
      <vt:lpstr>Innovazioni dirompenti</vt:lpstr>
      <vt:lpstr>Innovazioni dirompenti: come reagire</vt:lpstr>
      <vt:lpstr>PowerPoint Presentation</vt:lpstr>
      <vt:lpstr>   Grazie dell’attenzione   Chiara Marinelli chiara.marinelli@phd.units.it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Guido Bortoluzzi</dc:creator>
  <cp:lastModifiedBy>MARINELLI CHIARA [PHD1500016]</cp:lastModifiedBy>
  <cp:revision>173</cp:revision>
  <cp:lastPrinted>2019-09-02T04:43:53Z</cp:lastPrinted>
  <dcterms:created xsi:type="dcterms:W3CDTF">2018-08-19T14:06:14Z</dcterms:created>
  <dcterms:modified xsi:type="dcterms:W3CDTF">2024-04-30T01:00:18Z</dcterms:modified>
</cp:coreProperties>
</file>